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71" r:id="rId2"/>
    <p:sldId id="257" r:id="rId3"/>
    <p:sldId id="265" r:id="rId4"/>
    <p:sldId id="264" r:id="rId5"/>
    <p:sldId id="266" r:id="rId6"/>
    <p:sldId id="269" r:id="rId7"/>
    <p:sldId id="270" r:id="rId8"/>
    <p:sldId id="268" r:id="rId9"/>
    <p:sldId id="272" r:id="rId10"/>
    <p:sldId id="273" r:id="rId11"/>
  </p:sldIdLst>
  <p:sldSz cx="12192000" cy="6858000"/>
  <p:notesSz cx="6858000" cy="9144000"/>
  <p:embeddedFontLst>
    <p:embeddedFont>
      <p:font typeface="等线 Light" panose="02010600030101010101" pitchFamily="2" charset="-122"/>
      <p:regular r:id="rId12"/>
    </p:embeddedFont>
    <p:embeddedFont>
      <p:font typeface="等线" panose="02010600030101010101" pitchFamily="2" charset="-122"/>
      <p:regular r:id="rId13"/>
      <p:bold r:id="rId14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7680" userDrawn="1">
          <p15:clr>
            <a:srgbClr val="A4A3A4"/>
          </p15:clr>
        </p15:guide>
        <p15:guide id="3" orient="horz" pos="2160">
          <p15:clr>
            <a:srgbClr val="A4A3A4"/>
          </p15:clr>
        </p15:guide>
        <p15:guide id="4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F252C"/>
    <a:srgbClr val="121305"/>
    <a:srgbClr val="30330F"/>
    <a:srgbClr val="555A1A"/>
    <a:srgbClr val="888F29"/>
    <a:srgbClr val="808727"/>
    <a:srgbClr val="14191E"/>
    <a:srgbClr val="080A0E"/>
    <a:srgbClr val="2F3315"/>
    <a:srgbClr val="10131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384" autoAdjust="0"/>
  </p:normalViewPr>
  <p:slideViewPr>
    <p:cSldViewPr snapToGrid="0" showGuides="1">
      <p:cViewPr>
        <p:scale>
          <a:sx n="75" d="100"/>
          <a:sy n="75" d="100"/>
        </p:scale>
        <p:origin x="1314" y="1014"/>
      </p:cViewPr>
      <p:guideLst>
        <p:guide pos="7680"/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2.fntdata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font" Target="fonts/font1.fntdata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3.fntdata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BA5F3F5-5F68-492C-9D81-6CA926673C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xmlns="" id="{E7A7E8A1-F709-4994-865D-04AF5C1900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8FAF20C4-F15B-40CE-854A-26D3411AA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D1B1C30A-ADD9-4858-89A8-246396A1C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9A9B3E10-E40A-43BB-9173-D6CF78FAC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03599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0C48DD17-1151-4985-BAC5-80C10DAAEA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AD009051-90BE-47C7-B47F-345B46B696C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0871C542-94DB-4074-A651-BEB6A11999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73F703B-496D-453A-8C24-2AF378BABE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E3F559D2-0255-4ED8-AFE5-2FA6611DEA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89393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xmlns="" id="{CFB2C328-C5D3-418A-94F5-6673865E9B8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3C33A6F6-AA13-41A1-889D-7BD6196E6BA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FD13F396-D7F8-4C66-A3B5-00C7368DFD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1AD966B5-B407-4C08-B960-B4A349AD73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66FEF8ED-AA04-4BAA-AAA6-07FFB6D175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97966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0B4F92DA-76A7-45DD-937E-3B6A20E8A2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F33F2D68-A2E2-4CE5-8D3B-9CF9A0CDA9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40EBE03D-14A7-43DF-8E18-A1E86FCCA5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AEF0B11C-682F-4CD5-B322-3F1D02C546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2F493F50-E6C8-41D9-B7D7-8EF2625FF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57236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2160386-EE69-43CE-BD4C-35541ACFB8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104C5CD8-F48C-40D6-B275-01565D73FF9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820F76B5-138F-42A7-8DD2-3FD7AC2F4A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DD1973FC-04C2-46D7-BF43-95E8399DF3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861A564C-4477-4D2B-AE6B-5FA6A55C55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13296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396C08C-8438-47AC-959D-FA9C1F18C8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61905645-0878-410E-B15A-D435511A910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79FA8354-74A6-4A36-B725-3E9FC1F4134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45311855-C1BE-468C-BB61-937F845556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D1A7D3C3-0A7B-482D-A68A-8C47287A00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2603EA7C-2052-4E48-8536-B3C2433DDE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9902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8D1C2F8-F836-4351-A0F8-17A49DF56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6D017423-6F98-4807-8944-BF87186340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87067682-3D2F-4CDF-9012-BA8D2C0204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A7FC9FB7-000A-4835-8D99-58CCFF05CB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xmlns="" id="{89A4E9CD-BF6E-4D05-AD31-5F8EE6B1D28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11C4BEC6-9658-4F94-87DC-205650727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BD37E479-72DF-4523-A1CE-0C39F9461D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D5815CD0-5CD9-4536-A1AD-9571143DFF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00354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EA8883D-A9E5-46BC-8994-7495C1681B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CBF75210-F115-4874-AA85-5141B7C8E7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4EA3B406-4B97-4502-A998-F980C6FA9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06B4B98-5D88-48BB-948D-32E5F3AA8B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28134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xmlns="" id="{6417D088-5894-44A9-9AA6-B80D9CE61C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DE65DFB7-6080-4F65-8673-5FE8D82CBC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8539D5E-7490-428A-9533-F1541AF088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20307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3CC96A8-B18A-43B2-97EF-0F4AD8D52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99C9148C-C0C5-4367-8AE7-13DACE9024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6442717-5E67-4E3D-B5E6-C3500A1F1AA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A6FE7499-5A04-41A5-B10B-E7F5C3701C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8F909DC7-AC38-43E6-9FFD-E9EAC2F57C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E949AA68-10EA-428F-BE86-186DB6699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60317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5F75D5B-D8F3-4B66-A854-DA4F2ABF22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xmlns="" id="{54166599-D54D-4480-95C8-B277867DCE0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302CFFFC-9BDA-4D54-8E23-6AEF6452463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F9B09E89-BD15-4BC3-B868-25196C5EB1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1C4231BE-BE72-4C83-8A18-F37C96D8E5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63340046-CFC2-4395-8266-0C9066D1B1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47359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E057AF3A-BB2A-43AF-9548-9831DFD18B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B945B84C-8F6A-4C80-B792-8A46F8E9F9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5ADAB28E-22DA-4DAD-87A9-0301E8E7E44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2572D78-8D4E-4C93-B393-3BA771C57393}" type="datetimeFigureOut">
              <a:rPr lang="zh-CN" altLang="en-US" smtClean="0"/>
              <a:t>2020/3/25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BE43BE73-FB2C-439E-B350-8FB7E5789E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31368A02-46A7-4F8E-A634-073F689568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7C7D73-5C70-43C8-A019-56EC1C00AE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0958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mp3"/><Relationship Id="rId3" Type="http://schemas.microsoft.com/office/2007/relationships/media" Target="../media/media3.mp3"/><Relationship Id="rId7" Type="http://schemas.microsoft.com/office/2007/relationships/media" Target="../media/media6.mp3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5" Type="http://schemas.microsoft.com/office/2007/relationships/media" Target="../media/media5.mp3"/><Relationship Id="rId10" Type="http://schemas.openxmlformats.org/officeDocument/2006/relationships/image" Target="../media/image2.png"/><Relationship Id="rId4" Type="http://schemas.microsoft.com/office/2007/relationships/media" Target="../media/media4.mp3"/><Relationship Id="rId9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mp3"/><Relationship Id="rId3" Type="http://schemas.microsoft.com/office/2007/relationships/media" Target="../media/media7.mp3"/><Relationship Id="rId7" Type="http://schemas.microsoft.com/office/2007/relationships/media" Target="../media/media6.mp3"/><Relationship Id="rId12" Type="http://schemas.openxmlformats.org/officeDocument/2006/relationships/image" Target="../media/image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audio" Target="../media/media8.mp3"/><Relationship Id="rId11" Type="http://schemas.openxmlformats.org/officeDocument/2006/relationships/slideLayout" Target="../slideLayouts/slideLayout7.xml"/><Relationship Id="rId5" Type="http://schemas.microsoft.com/office/2007/relationships/media" Target="../media/media8.mp3"/><Relationship Id="rId10" Type="http://schemas.microsoft.com/office/2007/relationships/media" Target="../media/media10.mp3"/><Relationship Id="rId4" Type="http://schemas.openxmlformats.org/officeDocument/2006/relationships/audio" Target="../media/media7.mp3"/><Relationship Id="rId9" Type="http://schemas.microsoft.com/office/2007/relationships/media" Target="../media/media9.mp3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1.mp4"/><Relationship Id="rId1" Type="http://schemas.microsoft.com/office/2007/relationships/media" Target="../media/media11.mp4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视频作品片头">
            <a:hlinkClick r:id="" action="ppaction://media"/>
            <a:extLst>
              <a:ext uri="{FF2B5EF4-FFF2-40B4-BE49-F238E27FC236}">
                <a16:creationId xmlns:a16="http://schemas.microsoft.com/office/drawing/2014/main" xmlns="" id="{08CEE639-0142-4437-8A84-34CDA3F75D8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9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47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140977" y="3244334"/>
            <a:ext cx="509787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/>
              <a:t>#</a:t>
            </a:r>
            <a:r>
              <a:rPr lang="zh-CN" altLang="en-US" dirty="0"/>
              <a:t>荣耀</a:t>
            </a:r>
            <a:r>
              <a:rPr lang="en-US" altLang="zh-CN" dirty="0" err="1"/>
              <a:t>MagicBook</a:t>
            </a:r>
            <a:r>
              <a:rPr lang="zh-CN" altLang="en-US" dirty="0"/>
              <a:t>第</a:t>
            </a:r>
            <a:r>
              <a:rPr lang="en-US" altLang="zh-CN" dirty="0"/>
              <a:t>7</a:t>
            </a:r>
            <a:r>
              <a:rPr lang="zh-CN" altLang="en-US" dirty="0"/>
              <a:t>届锐普</a:t>
            </a:r>
            <a:r>
              <a:rPr lang="en-US" altLang="zh-CN" dirty="0"/>
              <a:t>PPT</a:t>
            </a:r>
            <a:r>
              <a:rPr lang="zh-CN" altLang="en-US" dirty="0"/>
              <a:t>大赛</a:t>
            </a:r>
            <a:r>
              <a:rPr lang="en-US" altLang="zh-CN" dirty="0" smtClean="0"/>
              <a:t>#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23244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F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月亮-光层五">
            <a:extLst>
              <a:ext uri="{FF2B5EF4-FFF2-40B4-BE49-F238E27FC236}">
                <a16:creationId xmlns:a16="http://schemas.microsoft.com/office/drawing/2014/main" xmlns="" id="{C44DE6C4-7D9F-4546-9040-BAE2052278D3}"/>
              </a:ext>
            </a:extLst>
          </p:cNvPr>
          <p:cNvSpPr/>
          <p:nvPr/>
        </p:nvSpPr>
        <p:spPr>
          <a:xfrm>
            <a:off x="2862740" y="-1017059"/>
            <a:ext cx="6723072" cy="6723072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月亮-光层四">
            <a:extLst>
              <a:ext uri="{FF2B5EF4-FFF2-40B4-BE49-F238E27FC236}">
                <a16:creationId xmlns:a16="http://schemas.microsoft.com/office/drawing/2014/main" xmlns="" id="{C256A9B2-160B-42F2-81A0-2E87B44E45D8}"/>
              </a:ext>
            </a:extLst>
          </p:cNvPr>
          <p:cNvSpPr/>
          <p:nvPr/>
        </p:nvSpPr>
        <p:spPr>
          <a:xfrm>
            <a:off x="3303468" y="-390515"/>
            <a:ext cx="5553491" cy="5553491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月亮-光层三">
            <a:extLst>
              <a:ext uri="{FF2B5EF4-FFF2-40B4-BE49-F238E27FC236}">
                <a16:creationId xmlns:a16="http://schemas.microsoft.com/office/drawing/2014/main" xmlns="" id="{D86ACDBD-C720-4B53-B426-23D9953FDBAF}"/>
              </a:ext>
            </a:extLst>
          </p:cNvPr>
          <p:cNvSpPr/>
          <p:nvPr/>
        </p:nvSpPr>
        <p:spPr>
          <a:xfrm>
            <a:off x="3894471" y="216759"/>
            <a:ext cx="4393389" cy="4393389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0" name="月亮-光层二">
            <a:extLst>
              <a:ext uri="{FF2B5EF4-FFF2-40B4-BE49-F238E27FC236}">
                <a16:creationId xmlns:a16="http://schemas.microsoft.com/office/drawing/2014/main" xmlns="" id="{F2D8E2C8-E4A1-4FEC-B812-EB17119BC0C1}"/>
              </a:ext>
            </a:extLst>
          </p:cNvPr>
          <p:cNvSpPr/>
          <p:nvPr/>
        </p:nvSpPr>
        <p:spPr>
          <a:xfrm>
            <a:off x="4485955" y="961355"/>
            <a:ext cx="3227255" cy="3227255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月亮-光层一">
            <a:extLst>
              <a:ext uri="{FF2B5EF4-FFF2-40B4-BE49-F238E27FC236}">
                <a16:creationId xmlns:a16="http://schemas.microsoft.com/office/drawing/2014/main" xmlns="" id="{41C26FE4-571A-4320-A716-228651A3FD31}"/>
              </a:ext>
            </a:extLst>
          </p:cNvPr>
          <p:cNvSpPr/>
          <p:nvPr/>
        </p:nvSpPr>
        <p:spPr>
          <a:xfrm>
            <a:off x="5038461" y="1552321"/>
            <a:ext cx="2067730" cy="2067730"/>
          </a:xfrm>
          <a:prstGeom prst="ellipse">
            <a:avLst/>
          </a:prstGeom>
          <a:solidFill>
            <a:schemeClr val="accent1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月亮-本体">
            <a:extLst>
              <a:ext uri="{FF2B5EF4-FFF2-40B4-BE49-F238E27FC236}">
                <a16:creationId xmlns:a16="http://schemas.microsoft.com/office/drawing/2014/main" xmlns="" id="{6708BC6B-8F02-46CD-BBDD-7A0B43817D61}"/>
              </a:ext>
            </a:extLst>
          </p:cNvPr>
          <p:cNvSpPr/>
          <p:nvPr/>
        </p:nvSpPr>
        <p:spPr>
          <a:xfrm>
            <a:off x="5456935" y="1949250"/>
            <a:ext cx="1273873" cy="127387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glow rad="330200">
              <a:schemeClr val="accent1">
                <a:lumMod val="20000"/>
                <a:lumOff val="8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4" name="人-右摆手1">
            <a:extLst>
              <a:ext uri="{FF2B5EF4-FFF2-40B4-BE49-F238E27FC236}">
                <a16:creationId xmlns:a16="http://schemas.microsoft.com/office/drawing/2014/main" xmlns="" id="{10C109E4-488C-4CD2-A502-C77D6C564409}"/>
              </a:ext>
            </a:extLst>
          </p:cNvPr>
          <p:cNvGrpSpPr/>
          <p:nvPr/>
        </p:nvGrpSpPr>
        <p:grpSpPr>
          <a:xfrm>
            <a:off x="5762886" y="3205749"/>
            <a:ext cx="579064" cy="2159071"/>
            <a:chOff x="5934833" y="1764885"/>
            <a:chExt cx="579064" cy="2159071"/>
          </a:xfrm>
        </p:grpSpPr>
        <p:sp>
          <p:nvSpPr>
            <p:cNvPr id="155" name="矩形 3">
              <a:extLst>
                <a:ext uri="{FF2B5EF4-FFF2-40B4-BE49-F238E27FC236}">
                  <a16:creationId xmlns:a16="http://schemas.microsoft.com/office/drawing/2014/main" xmlns="" id="{701E44FB-C743-4812-BDFC-9259915CEF56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矩形 3">
              <a:extLst>
                <a:ext uri="{FF2B5EF4-FFF2-40B4-BE49-F238E27FC236}">
                  <a16:creationId xmlns:a16="http://schemas.microsoft.com/office/drawing/2014/main" xmlns="" id="{4A31902A-F16E-4D6B-A958-1BD864AB702E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矩形 6">
              <a:extLst>
                <a:ext uri="{FF2B5EF4-FFF2-40B4-BE49-F238E27FC236}">
                  <a16:creationId xmlns:a16="http://schemas.microsoft.com/office/drawing/2014/main" xmlns="" id="{781082D3-89A6-46E8-B1A7-C36C18CEDA9B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58" name="矩形 7">
              <a:extLst>
                <a:ext uri="{FF2B5EF4-FFF2-40B4-BE49-F238E27FC236}">
                  <a16:creationId xmlns:a16="http://schemas.microsoft.com/office/drawing/2014/main" xmlns="" id="{0EC7995C-4803-4080-BF0D-EC35BADEF05F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椭圆 158">
              <a:extLst>
                <a:ext uri="{FF2B5EF4-FFF2-40B4-BE49-F238E27FC236}">
                  <a16:creationId xmlns:a16="http://schemas.microsoft.com/office/drawing/2014/main" xmlns="" id="{11F428F6-176E-4458-AB9E-C977F616EE28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0" name="矩形 14">
              <a:extLst>
                <a:ext uri="{FF2B5EF4-FFF2-40B4-BE49-F238E27FC236}">
                  <a16:creationId xmlns:a16="http://schemas.microsoft.com/office/drawing/2014/main" xmlns="" id="{C74B868B-EA89-411C-BDF4-234CA0F4622B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等腰三角形 15">
              <a:extLst>
                <a:ext uri="{FF2B5EF4-FFF2-40B4-BE49-F238E27FC236}">
                  <a16:creationId xmlns:a16="http://schemas.microsoft.com/office/drawing/2014/main" xmlns="" id="{70908289-CC7B-48F6-BA0E-B8B90C3F591F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等腰三角形 15">
              <a:extLst>
                <a:ext uri="{FF2B5EF4-FFF2-40B4-BE49-F238E27FC236}">
                  <a16:creationId xmlns:a16="http://schemas.microsoft.com/office/drawing/2014/main" xmlns="" id="{964B7BFD-DC38-4F01-97C9-5B9F42536426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矩形 18">
              <a:extLst>
                <a:ext uri="{FF2B5EF4-FFF2-40B4-BE49-F238E27FC236}">
                  <a16:creationId xmlns:a16="http://schemas.microsoft.com/office/drawing/2014/main" xmlns="" id="{6A21A819-786F-4A84-B644-E79C3641E45E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矩形 18">
              <a:extLst>
                <a:ext uri="{FF2B5EF4-FFF2-40B4-BE49-F238E27FC236}">
                  <a16:creationId xmlns:a16="http://schemas.microsoft.com/office/drawing/2014/main" xmlns="" id="{63C07C8F-D132-4D0F-A583-78EB33167854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矩形 2">
              <a:extLst>
                <a:ext uri="{FF2B5EF4-FFF2-40B4-BE49-F238E27FC236}">
                  <a16:creationId xmlns:a16="http://schemas.microsoft.com/office/drawing/2014/main" xmlns="" id="{3347DCC2-9068-478C-B0B2-68AB7E6DBCD6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矩形 6">
              <a:extLst>
                <a:ext uri="{FF2B5EF4-FFF2-40B4-BE49-F238E27FC236}">
                  <a16:creationId xmlns:a16="http://schemas.microsoft.com/office/drawing/2014/main" xmlns="" id="{D5F51C2F-9BE1-45B8-BF72-DC761897A6E5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08" name="人-左摆手2">
            <a:extLst>
              <a:ext uri="{FF2B5EF4-FFF2-40B4-BE49-F238E27FC236}">
                <a16:creationId xmlns:a16="http://schemas.microsoft.com/office/drawing/2014/main" xmlns="" id="{9E7A9106-CA55-4B37-B291-B797A52EB621}"/>
              </a:ext>
            </a:extLst>
          </p:cNvPr>
          <p:cNvGrpSpPr/>
          <p:nvPr/>
        </p:nvGrpSpPr>
        <p:grpSpPr>
          <a:xfrm>
            <a:off x="5904370" y="3122828"/>
            <a:ext cx="570173" cy="2216524"/>
            <a:chOff x="5938659" y="1764885"/>
            <a:chExt cx="570173" cy="2216524"/>
          </a:xfrm>
        </p:grpSpPr>
        <p:sp>
          <p:nvSpPr>
            <p:cNvPr id="209" name="矩形 6">
              <a:extLst>
                <a:ext uri="{FF2B5EF4-FFF2-40B4-BE49-F238E27FC236}">
                  <a16:creationId xmlns:a16="http://schemas.microsoft.com/office/drawing/2014/main" xmlns="" id="{107F09F9-2C0E-48C9-9B8C-FD0DF00DA969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0" name="矩形 7">
              <a:extLst>
                <a:ext uri="{FF2B5EF4-FFF2-40B4-BE49-F238E27FC236}">
                  <a16:creationId xmlns:a16="http://schemas.microsoft.com/office/drawing/2014/main" xmlns="" id="{C9B389FC-5E35-4700-AE49-A72AA16994D9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" name="椭圆 210">
              <a:extLst>
                <a:ext uri="{FF2B5EF4-FFF2-40B4-BE49-F238E27FC236}">
                  <a16:creationId xmlns:a16="http://schemas.microsoft.com/office/drawing/2014/main" xmlns="" id="{587DCC70-107A-4D49-AD92-5B7E2309FD66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2" name="矩形 14">
              <a:extLst>
                <a:ext uri="{FF2B5EF4-FFF2-40B4-BE49-F238E27FC236}">
                  <a16:creationId xmlns:a16="http://schemas.microsoft.com/office/drawing/2014/main" xmlns="" id="{5508C221-80F8-44D7-B29F-2D908538D8B8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等腰三角形 15">
              <a:extLst>
                <a:ext uri="{FF2B5EF4-FFF2-40B4-BE49-F238E27FC236}">
                  <a16:creationId xmlns:a16="http://schemas.microsoft.com/office/drawing/2014/main" xmlns="" id="{940F58FA-EB1A-4980-9994-D424F9790362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5">
              <a:extLst>
                <a:ext uri="{FF2B5EF4-FFF2-40B4-BE49-F238E27FC236}">
                  <a16:creationId xmlns:a16="http://schemas.microsoft.com/office/drawing/2014/main" xmlns="" id="{A6965EE6-858C-4E4F-9633-92F0DFC67682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" name="组合 214">
              <a:extLst>
                <a:ext uri="{FF2B5EF4-FFF2-40B4-BE49-F238E27FC236}">
                  <a16:creationId xmlns:a16="http://schemas.microsoft.com/office/drawing/2014/main" xmlns="" id="{009564F8-96E3-4050-B347-27B337516658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220" name="矩形 3">
                <a:extLst>
                  <a:ext uri="{FF2B5EF4-FFF2-40B4-BE49-F238E27FC236}">
                    <a16:creationId xmlns:a16="http://schemas.microsoft.com/office/drawing/2014/main" xmlns="" id="{ABB856EB-52B7-4118-A0CB-C2FD4E6AB26B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21" name="矩形 18">
                <a:extLst>
                  <a:ext uri="{FF2B5EF4-FFF2-40B4-BE49-F238E27FC236}">
                    <a16:creationId xmlns:a16="http://schemas.microsoft.com/office/drawing/2014/main" xmlns="" id="{9FAEAD16-E552-4305-903D-EB115E46D68C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6" name="矩形 3">
              <a:extLst>
                <a:ext uri="{FF2B5EF4-FFF2-40B4-BE49-F238E27FC236}">
                  <a16:creationId xmlns:a16="http://schemas.microsoft.com/office/drawing/2014/main" xmlns="" id="{FCD3B90B-F75C-49FE-A7CA-E176B36AB953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矩形 18">
              <a:extLst>
                <a:ext uri="{FF2B5EF4-FFF2-40B4-BE49-F238E27FC236}">
                  <a16:creationId xmlns:a16="http://schemas.microsoft.com/office/drawing/2014/main" xmlns="" id="{02C31ED3-89A0-4506-BF0D-D5107127A643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矩形 2">
              <a:extLst>
                <a:ext uri="{FF2B5EF4-FFF2-40B4-BE49-F238E27FC236}">
                  <a16:creationId xmlns:a16="http://schemas.microsoft.com/office/drawing/2014/main" xmlns="" id="{F6159225-C69C-438E-9F04-33BE597901D6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矩形 6">
              <a:extLst>
                <a:ext uri="{FF2B5EF4-FFF2-40B4-BE49-F238E27FC236}">
                  <a16:creationId xmlns:a16="http://schemas.microsoft.com/office/drawing/2014/main" xmlns="" id="{110F789A-6B31-4A15-BDC3-689ED0EEA1C6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22" name="人-右摆手3">
            <a:extLst>
              <a:ext uri="{FF2B5EF4-FFF2-40B4-BE49-F238E27FC236}">
                <a16:creationId xmlns:a16="http://schemas.microsoft.com/office/drawing/2014/main" xmlns="" id="{CB4EF519-4BCD-4A9B-9951-29513FA68AF4}"/>
              </a:ext>
            </a:extLst>
          </p:cNvPr>
          <p:cNvGrpSpPr/>
          <p:nvPr/>
        </p:nvGrpSpPr>
        <p:grpSpPr>
          <a:xfrm>
            <a:off x="5739063" y="2815718"/>
            <a:ext cx="579064" cy="2159071"/>
            <a:chOff x="5934833" y="1764885"/>
            <a:chExt cx="579064" cy="2159071"/>
          </a:xfrm>
        </p:grpSpPr>
        <p:sp>
          <p:nvSpPr>
            <p:cNvPr id="223" name="矩形 3">
              <a:extLst>
                <a:ext uri="{FF2B5EF4-FFF2-40B4-BE49-F238E27FC236}">
                  <a16:creationId xmlns:a16="http://schemas.microsoft.com/office/drawing/2014/main" xmlns="" id="{70010A70-EA67-484B-859F-3C437E92E52A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" name="矩形 3">
              <a:extLst>
                <a:ext uri="{FF2B5EF4-FFF2-40B4-BE49-F238E27FC236}">
                  <a16:creationId xmlns:a16="http://schemas.microsoft.com/office/drawing/2014/main" xmlns="" id="{F19AAC7D-6C40-4B3A-ADF4-B7057A9B6B7B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" name="矩形 6">
              <a:extLst>
                <a:ext uri="{FF2B5EF4-FFF2-40B4-BE49-F238E27FC236}">
                  <a16:creationId xmlns:a16="http://schemas.microsoft.com/office/drawing/2014/main" xmlns="" id="{E70BBD71-E558-4E92-B499-4BC8E9A8A606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6" name="矩形 7">
              <a:extLst>
                <a:ext uri="{FF2B5EF4-FFF2-40B4-BE49-F238E27FC236}">
                  <a16:creationId xmlns:a16="http://schemas.microsoft.com/office/drawing/2014/main" xmlns="" id="{D4D0FB90-65E3-4A85-8513-598C9CCAFABA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椭圆 226">
              <a:extLst>
                <a:ext uri="{FF2B5EF4-FFF2-40B4-BE49-F238E27FC236}">
                  <a16:creationId xmlns:a16="http://schemas.microsoft.com/office/drawing/2014/main" xmlns="" id="{49470A40-AAD7-4286-88E6-A587D61E5288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8" name="矩形 14">
              <a:extLst>
                <a:ext uri="{FF2B5EF4-FFF2-40B4-BE49-F238E27FC236}">
                  <a16:creationId xmlns:a16="http://schemas.microsoft.com/office/drawing/2014/main" xmlns="" id="{4B475303-626C-4043-8AFC-084BADB6A919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" name="等腰三角形 15">
              <a:extLst>
                <a:ext uri="{FF2B5EF4-FFF2-40B4-BE49-F238E27FC236}">
                  <a16:creationId xmlns:a16="http://schemas.microsoft.com/office/drawing/2014/main" xmlns="" id="{1717F2C8-5750-4E4E-B6E6-917DB8B36CCA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等腰三角形 15">
              <a:extLst>
                <a:ext uri="{FF2B5EF4-FFF2-40B4-BE49-F238E27FC236}">
                  <a16:creationId xmlns:a16="http://schemas.microsoft.com/office/drawing/2014/main" xmlns="" id="{38DCF1BA-3523-442C-A423-7E32ACB5E635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矩形 18">
              <a:extLst>
                <a:ext uri="{FF2B5EF4-FFF2-40B4-BE49-F238E27FC236}">
                  <a16:creationId xmlns:a16="http://schemas.microsoft.com/office/drawing/2014/main" xmlns="" id="{3F3161FC-585A-4638-B3D5-1084A3192B81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矩形 18">
              <a:extLst>
                <a:ext uri="{FF2B5EF4-FFF2-40B4-BE49-F238E27FC236}">
                  <a16:creationId xmlns:a16="http://schemas.microsoft.com/office/drawing/2014/main" xmlns="" id="{28846A94-6B98-4109-B800-92F636C339C5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矩形 2">
              <a:extLst>
                <a:ext uri="{FF2B5EF4-FFF2-40B4-BE49-F238E27FC236}">
                  <a16:creationId xmlns:a16="http://schemas.microsoft.com/office/drawing/2014/main" xmlns="" id="{57E84672-F353-436A-9745-B7DB155A179D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矩形 6">
              <a:extLst>
                <a:ext uri="{FF2B5EF4-FFF2-40B4-BE49-F238E27FC236}">
                  <a16:creationId xmlns:a16="http://schemas.microsoft.com/office/drawing/2014/main" xmlns="" id="{F0C37B4E-E995-4C7B-B01C-D34B2F168CDD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49" name="人-右摆手4">
            <a:extLst>
              <a:ext uri="{FF2B5EF4-FFF2-40B4-BE49-F238E27FC236}">
                <a16:creationId xmlns:a16="http://schemas.microsoft.com/office/drawing/2014/main" xmlns="" id="{C7DC00F4-752B-418C-9853-FDAA4879A771}"/>
              </a:ext>
            </a:extLst>
          </p:cNvPr>
          <p:cNvGrpSpPr/>
          <p:nvPr/>
        </p:nvGrpSpPr>
        <p:grpSpPr>
          <a:xfrm>
            <a:off x="5932966" y="2739462"/>
            <a:ext cx="579064" cy="2159071"/>
            <a:chOff x="5934833" y="1764885"/>
            <a:chExt cx="579064" cy="2159071"/>
          </a:xfrm>
        </p:grpSpPr>
        <p:sp>
          <p:nvSpPr>
            <p:cNvPr id="250" name="矩形 3">
              <a:extLst>
                <a:ext uri="{FF2B5EF4-FFF2-40B4-BE49-F238E27FC236}">
                  <a16:creationId xmlns:a16="http://schemas.microsoft.com/office/drawing/2014/main" xmlns="" id="{FF133B95-5DD7-4318-A37A-C1344F255233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矩形 3">
              <a:extLst>
                <a:ext uri="{FF2B5EF4-FFF2-40B4-BE49-F238E27FC236}">
                  <a16:creationId xmlns:a16="http://schemas.microsoft.com/office/drawing/2014/main" xmlns="" id="{F25039C8-2367-4A52-82E3-08CCD35E1DCE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矩形 6">
              <a:extLst>
                <a:ext uri="{FF2B5EF4-FFF2-40B4-BE49-F238E27FC236}">
                  <a16:creationId xmlns:a16="http://schemas.microsoft.com/office/drawing/2014/main" xmlns="" id="{95A39AD2-F209-4129-B4C1-020FB36773B8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3" name="矩形 7">
              <a:extLst>
                <a:ext uri="{FF2B5EF4-FFF2-40B4-BE49-F238E27FC236}">
                  <a16:creationId xmlns:a16="http://schemas.microsoft.com/office/drawing/2014/main" xmlns="" id="{DCDB8B02-0D04-44ED-9FF3-0DAA4770A7D1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椭圆 253">
              <a:extLst>
                <a:ext uri="{FF2B5EF4-FFF2-40B4-BE49-F238E27FC236}">
                  <a16:creationId xmlns:a16="http://schemas.microsoft.com/office/drawing/2014/main" xmlns="" id="{26F1F1B3-6E2E-4029-BC38-C70082B7B65E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5" name="矩形 14">
              <a:extLst>
                <a:ext uri="{FF2B5EF4-FFF2-40B4-BE49-F238E27FC236}">
                  <a16:creationId xmlns:a16="http://schemas.microsoft.com/office/drawing/2014/main" xmlns="" id="{CA2E96F8-A7AE-490F-BA14-992801D8C5FF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等腰三角形 15">
              <a:extLst>
                <a:ext uri="{FF2B5EF4-FFF2-40B4-BE49-F238E27FC236}">
                  <a16:creationId xmlns:a16="http://schemas.microsoft.com/office/drawing/2014/main" xmlns="" id="{C9E5CAEE-B0E7-48FC-8502-EC25FD4E5115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等腰三角形 15">
              <a:extLst>
                <a:ext uri="{FF2B5EF4-FFF2-40B4-BE49-F238E27FC236}">
                  <a16:creationId xmlns:a16="http://schemas.microsoft.com/office/drawing/2014/main" xmlns="" id="{1C9687B6-9B4D-47A0-B044-23A50CFA8793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矩形 18">
              <a:extLst>
                <a:ext uri="{FF2B5EF4-FFF2-40B4-BE49-F238E27FC236}">
                  <a16:creationId xmlns:a16="http://schemas.microsoft.com/office/drawing/2014/main" xmlns="" id="{F7BB50C2-E5EA-4A25-B59A-ED543DDA1E61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矩形 18">
              <a:extLst>
                <a:ext uri="{FF2B5EF4-FFF2-40B4-BE49-F238E27FC236}">
                  <a16:creationId xmlns:a16="http://schemas.microsoft.com/office/drawing/2014/main" xmlns="" id="{37A44B26-3FB2-4DD0-A518-D9A92464822E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 2">
              <a:extLst>
                <a:ext uri="{FF2B5EF4-FFF2-40B4-BE49-F238E27FC236}">
                  <a16:creationId xmlns:a16="http://schemas.microsoft.com/office/drawing/2014/main" xmlns="" id="{2831147A-14CC-4912-AF2D-FF655BD77C20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矩形 6">
              <a:extLst>
                <a:ext uri="{FF2B5EF4-FFF2-40B4-BE49-F238E27FC236}">
                  <a16:creationId xmlns:a16="http://schemas.microsoft.com/office/drawing/2014/main" xmlns="" id="{6F8F4039-C79C-4A6E-B807-8BDA3748F7B0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62" name="人-左摆手5">
            <a:extLst>
              <a:ext uri="{FF2B5EF4-FFF2-40B4-BE49-F238E27FC236}">
                <a16:creationId xmlns:a16="http://schemas.microsoft.com/office/drawing/2014/main" xmlns="" id="{CFC20567-9C85-4E38-B9AF-93852B90C6E5}"/>
              </a:ext>
            </a:extLst>
          </p:cNvPr>
          <p:cNvGrpSpPr/>
          <p:nvPr/>
        </p:nvGrpSpPr>
        <p:grpSpPr>
          <a:xfrm>
            <a:off x="5798292" y="2662497"/>
            <a:ext cx="570173" cy="2216524"/>
            <a:chOff x="5938659" y="1764885"/>
            <a:chExt cx="570173" cy="2216524"/>
          </a:xfrm>
        </p:grpSpPr>
        <p:sp>
          <p:nvSpPr>
            <p:cNvPr id="263" name="矩形 6">
              <a:extLst>
                <a:ext uri="{FF2B5EF4-FFF2-40B4-BE49-F238E27FC236}">
                  <a16:creationId xmlns:a16="http://schemas.microsoft.com/office/drawing/2014/main" xmlns="" id="{3BFE83DD-4324-470A-A75B-7A0E90166FF1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4" name="矩形 7">
              <a:extLst>
                <a:ext uri="{FF2B5EF4-FFF2-40B4-BE49-F238E27FC236}">
                  <a16:creationId xmlns:a16="http://schemas.microsoft.com/office/drawing/2014/main" xmlns="" id="{C69529CB-39D4-4329-9D40-6CCADD51155E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椭圆 264">
              <a:extLst>
                <a:ext uri="{FF2B5EF4-FFF2-40B4-BE49-F238E27FC236}">
                  <a16:creationId xmlns:a16="http://schemas.microsoft.com/office/drawing/2014/main" xmlns="" id="{7AC2C366-D07C-40E8-BDE6-C377D9436EE0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6" name="矩形 14">
              <a:extLst>
                <a:ext uri="{FF2B5EF4-FFF2-40B4-BE49-F238E27FC236}">
                  <a16:creationId xmlns:a16="http://schemas.microsoft.com/office/drawing/2014/main" xmlns="" id="{FDF989AD-BE18-4C91-A2CD-B7476E7528B3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等腰三角形 15">
              <a:extLst>
                <a:ext uri="{FF2B5EF4-FFF2-40B4-BE49-F238E27FC236}">
                  <a16:creationId xmlns:a16="http://schemas.microsoft.com/office/drawing/2014/main" xmlns="" id="{D8AD5C51-1CFE-4AE4-8E6B-0867AFD39F73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等腰三角形 15">
              <a:extLst>
                <a:ext uri="{FF2B5EF4-FFF2-40B4-BE49-F238E27FC236}">
                  <a16:creationId xmlns:a16="http://schemas.microsoft.com/office/drawing/2014/main" xmlns="" id="{5275F60A-1A2D-41D8-9D30-C6DB00C9CF48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9" name="组合 268">
              <a:extLst>
                <a:ext uri="{FF2B5EF4-FFF2-40B4-BE49-F238E27FC236}">
                  <a16:creationId xmlns:a16="http://schemas.microsoft.com/office/drawing/2014/main" xmlns="" id="{E4635BA5-B426-47EE-B50F-6AFCE7F8F225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274" name="矩形 3">
                <a:extLst>
                  <a:ext uri="{FF2B5EF4-FFF2-40B4-BE49-F238E27FC236}">
                    <a16:creationId xmlns:a16="http://schemas.microsoft.com/office/drawing/2014/main" xmlns="" id="{A5A5EE8E-63FF-433E-AB16-99E0FA05329D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75" name="矩形 18">
                <a:extLst>
                  <a:ext uri="{FF2B5EF4-FFF2-40B4-BE49-F238E27FC236}">
                    <a16:creationId xmlns:a16="http://schemas.microsoft.com/office/drawing/2014/main" xmlns="" id="{9BFA26E9-8523-4C5A-B86C-9ED61FB85BF5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0" name="矩形 3">
              <a:extLst>
                <a:ext uri="{FF2B5EF4-FFF2-40B4-BE49-F238E27FC236}">
                  <a16:creationId xmlns:a16="http://schemas.microsoft.com/office/drawing/2014/main" xmlns="" id="{122F21C8-CBB8-4570-B411-096259378F86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矩形 18">
              <a:extLst>
                <a:ext uri="{FF2B5EF4-FFF2-40B4-BE49-F238E27FC236}">
                  <a16:creationId xmlns:a16="http://schemas.microsoft.com/office/drawing/2014/main" xmlns="" id="{FF548401-F312-44CE-9BFE-11904246C433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">
              <a:extLst>
                <a:ext uri="{FF2B5EF4-FFF2-40B4-BE49-F238E27FC236}">
                  <a16:creationId xmlns:a16="http://schemas.microsoft.com/office/drawing/2014/main" xmlns="" id="{E0FF4943-F5C8-495D-8D6E-9F0D48B9F2A6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矩形 6">
              <a:extLst>
                <a:ext uri="{FF2B5EF4-FFF2-40B4-BE49-F238E27FC236}">
                  <a16:creationId xmlns:a16="http://schemas.microsoft.com/office/drawing/2014/main" xmlns="" id="{5B73324A-F6BD-47F1-8AC7-EFA399F2BF88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76" name="人-右摆手6">
            <a:extLst>
              <a:ext uri="{FF2B5EF4-FFF2-40B4-BE49-F238E27FC236}">
                <a16:creationId xmlns:a16="http://schemas.microsoft.com/office/drawing/2014/main" xmlns="" id="{EBBA645F-F59D-4504-AD92-B9D3B5CA5705}"/>
              </a:ext>
            </a:extLst>
          </p:cNvPr>
          <p:cNvGrpSpPr/>
          <p:nvPr/>
        </p:nvGrpSpPr>
        <p:grpSpPr>
          <a:xfrm>
            <a:off x="5972059" y="2549317"/>
            <a:ext cx="579064" cy="2159071"/>
            <a:chOff x="5934833" y="1764885"/>
            <a:chExt cx="579064" cy="2159071"/>
          </a:xfrm>
        </p:grpSpPr>
        <p:sp>
          <p:nvSpPr>
            <p:cNvPr id="277" name="矩形 3">
              <a:extLst>
                <a:ext uri="{FF2B5EF4-FFF2-40B4-BE49-F238E27FC236}">
                  <a16:creationId xmlns:a16="http://schemas.microsoft.com/office/drawing/2014/main" xmlns="" id="{E7A9A7C2-10D5-4E97-A320-2D379F14E9F4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3">
              <a:extLst>
                <a:ext uri="{FF2B5EF4-FFF2-40B4-BE49-F238E27FC236}">
                  <a16:creationId xmlns:a16="http://schemas.microsoft.com/office/drawing/2014/main" xmlns="" id="{B7E7AC5B-0EBD-4E06-8FEE-A0DE11D7BCAB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矩形 6">
              <a:extLst>
                <a:ext uri="{FF2B5EF4-FFF2-40B4-BE49-F238E27FC236}">
                  <a16:creationId xmlns:a16="http://schemas.microsoft.com/office/drawing/2014/main" xmlns="" id="{D25CE525-4257-4A71-AB87-21C2D6225213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0" name="矩形 7">
              <a:extLst>
                <a:ext uri="{FF2B5EF4-FFF2-40B4-BE49-F238E27FC236}">
                  <a16:creationId xmlns:a16="http://schemas.microsoft.com/office/drawing/2014/main" xmlns="" id="{D65192AE-DB06-4CE5-9176-E72A737E0ABA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椭圆 280">
              <a:extLst>
                <a:ext uri="{FF2B5EF4-FFF2-40B4-BE49-F238E27FC236}">
                  <a16:creationId xmlns:a16="http://schemas.microsoft.com/office/drawing/2014/main" xmlns="" id="{E89217BF-6AFE-4767-9485-4E4B793F34C5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2" name="矩形 14">
              <a:extLst>
                <a:ext uri="{FF2B5EF4-FFF2-40B4-BE49-F238E27FC236}">
                  <a16:creationId xmlns:a16="http://schemas.microsoft.com/office/drawing/2014/main" xmlns="" id="{C8F25EEC-1843-4503-A5B3-2297DCB0D025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等腰三角形 15">
              <a:extLst>
                <a:ext uri="{FF2B5EF4-FFF2-40B4-BE49-F238E27FC236}">
                  <a16:creationId xmlns:a16="http://schemas.microsoft.com/office/drawing/2014/main" xmlns="" id="{1004D40B-FCEE-4A44-83A1-2F8AD561C7F1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等腰三角形 15">
              <a:extLst>
                <a:ext uri="{FF2B5EF4-FFF2-40B4-BE49-F238E27FC236}">
                  <a16:creationId xmlns:a16="http://schemas.microsoft.com/office/drawing/2014/main" xmlns="" id="{0A88DA37-2D13-48D4-A805-C16017F72FD3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矩形 18">
              <a:extLst>
                <a:ext uri="{FF2B5EF4-FFF2-40B4-BE49-F238E27FC236}">
                  <a16:creationId xmlns:a16="http://schemas.microsoft.com/office/drawing/2014/main" xmlns="" id="{034437F4-1EBE-435E-82A5-4E17CF7DB072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矩形 18">
              <a:extLst>
                <a:ext uri="{FF2B5EF4-FFF2-40B4-BE49-F238E27FC236}">
                  <a16:creationId xmlns:a16="http://schemas.microsoft.com/office/drawing/2014/main" xmlns="" id="{6030A398-E323-4B7A-87B0-977AEE3A9580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矩形 2">
              <a:extLst>
                <a:ext uri="{FF2B5EF4-FFF2-40B4-BE49-F238E27FC236}">
                  <a16:creationId xmlns:a16="http://schemas.microsoft.com/office/drawing/2014/main" xmlns="" id="{7D15BC1B-14B8-40DE-9C6E-90F1BBC51D32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矩形 6">
              <a:extLst>
                <a:ext uri="{FF2B5EF4-FFF2-40B4-BE49-F238E27FC236}">
                  <a16:creationId xmlns:a16="http://schemas.microsoft.com/office/drawing/2014/main" xmlns="" id="{0C55BE1B-F8C1-4086-95F8-DE0065923DF4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58" name="人-左摆手7">
            <a:extLst>
              <a:ext uri="{FF2B5EF4-FFF2-40B4-BE49-F238E27FC236}">
                <a16:creationId xmlns:a16="http://schemas.microsoft.com/office/drawing/2014/main" xmlns="" id="{33AD64B6-9F21-416B-8C9E-93246095FA88}"/>
              </a:ext>
            </a:extLst>
          </p:cNvPr>
          <p:cNvGrpSpPr/>
          <p:nvPr/>
        </p:nvGrpSpPr>
        <p:grpSpPr>
          <a:xfrm>
            <a:off x="6177329" y="2472613"/>
            <a:ext cx="570173" cy="2216524"/>
            <a:chOff x="5938659" y="1764885"/>
            <a:chExt cx="570173" cy="2216524"/>
          </a:xfrm>
        </p:grpSpPr>
        <p:sp>
          <p:nvSpPr>
            <p:cNvPr id="359" name="矩形 6">
              <a:extLst>
                <a:ext uri="{FF2B5EF4-FFF2-40B4-BE49-F238E27FC236}">
                  <a16:creationId xmlns:a16="http://schemas.microsoft.com/office/drawing/2014/main" xmlns="" id="{D261B0E2-4305-4623-9062-A2C28307D655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0" name="矩形 7">
              <a:extLst>
                <a:ext uri="{FF2B5EF4-FFF2-40B4-BE49-F238E27FC236}">
                  <a16:creationId xmlns:a16="http://schemas.microsoft.com/office/drawing/2014/main" xmlns="" id="{FB03A085-5F72-4807-939E-31C09289E167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" name="椭圆 360">
              <a:extLst>
                <a:ext uri="{FF2B5EF4-FFF2-40B4-BE49-F238E27FC236}">
                  <a16:creationId xmlns:a16="http://schemas.microsoft.com/office/drawing/2014/main" xmlns="" id="{0238B241-9D52-4D5B-AAB2-C6F465E0B63E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2" name="矩形 14">
              <a:extLst>
                <a:ext uri="{FF2B5EF4-FFF2-40B4-BE49-F238E27FC236}">
                  <a16:creationId xmlns:a16="http://schemas.microsoft.com/office/drawing/2014/main" xmlns="" id="{4102328B-11C4-4CE5-8CA8-33DFA74A5767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3" name="等腰三角形 15">
              <a:extLst>
                <a:ext uri="{FF2B5EF4-FFF2-40B4-BE49-F238E27FC236}">
                  <a16:creationId xmlns:a16="http://schemas.microsoft.com/office/drawing/2014/main" xmlns="" id="{14AD05A3-E415-48A4-BC2C-94F9B1F09ED2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4" name="等腰三角形 15">
              <a:extLst>
                <a:ext uri="{FF2B5EF4-FFF2-40B4-BE49-F238E27FC236}">
                  <a16:creationId xmlns:a16="http://schemas.microsoft.com/office/drawing/2014/main" xmlns="" id="{D0D3F097-6E5C-42FC-AC95-0C8232DA8ED3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5" name="组合 364">
              <a:extLst>
                <a:ext uri="{FF2B5EF4-FFF2-40B4-BE49-F238E27FC236}">
                  <a16:creationId xmlns:a16="http://schemas.microsoft.com/office/drawing/2014/main" xmlns="" id="{052BB35E-9994-4D0E-A450-F822B1911B8E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370" name="矩形 3">
                <a:extLst>
                  <a:ext uri="{FF2B5EF4-FFF2-40B4-BE49-F238E27FC236}">
                    <a16:creationId xmlns:a16="http://schemas.microsoft.com/office/drawing/2014/main" xmlns="" id="{8148BC31-9C4A-47B6-B73F-24CA856779FF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71" name="矩形 18">
                <a:extLst>
                  <a:ext uri="{FF2B5EF4-FFF2-40B4-BE49-F238E27FC236}">
                    <a16:creationId xmlns:a16="http://schemas.microsoft.com/office/drawing/2014/main" xmlns="" id="{622D53D2-3AF1-4261-971F-4CAFE80BF204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6" name="矩形 3">
              <a:extLst>
                <a:ext uri="{FF2B5EF4-FFF2-40B4-BE49-F238E27FC236}">
                  <a16:creationId xmlns:a16="http://schemas.microsoft.com/office/drawing/2014/main" xmlns="" id="{517F2572-BF2C-46C1-B449-0EFC9379C542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矩形 18">
              <a:extLst>
                <a:ext uri="{FF2B5EF4-FFF2-40B4-BE49-F238E27FC236}">
                  <a16:creationId xmlns:a16="http://schemas.microsoft.com/office/drawing/2014/main" xmlns="" id="{21D8767D-616F-4CA7-8591-EFAE900A80A1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矩形 2">
              <a:extLst>
                <a:ext uri="{FF2B5EF4-FFF2-40B4-BE49-F238E27FC236}">
                  <a16:creationId xmlns:a16="http://schemas.microsoft.com/office/drawing/2014/main" xmlns="" id="{2CF4F7AC-52BF-4EE1-9791-07059E315A7B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矩形 6">
              <a:extLst>
                <a:ext uri="{FF2B5EF4-FFF2-40B4-BE49-F238E27FC236}">
                  <a16:creationId xmlns:a16="http://schemas.microsoft.com/office/drawing/2014/main" xmlns="" id="{9035A1F7-96C9-4C74-A4AF-C8519CB1568D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99" name="人-右摆手8">
            <a:extLst>
              <a:ext uri="{FF2B5EF4-FFF2-40B4-BE49-F238E27FC236}">
                <a16:creationId xmlns:a16="http://schemas.microsoft.com/office/drawing/2014/main" xmlns="" id="{EFF1C849-8871-4CF0-8653-E192EB0028A3}"/>
              </a:ext>
            </a:extLst>
          </p:cNvPr>
          <p:cNvGrpSpPr/>
          <p:nvPr/>
        </p:nvGrpSpPr>
        <p:grpSpPr>
          <a:xfrm>
            <a:off x="5996858" y="2394267"/>
            <a:ext cx="579064" cy="2159071"/>
            <a:chOff x="5934833" y="1764885"/>
            <a:chExt cx="579064" cy="2159071"/>
          </a:xfrm>
        </p:grpSpPr>
        <p:sp>
          <p:nvSpPr>
            <p:cNvPr id="400" name="矩形 3">
              <a:extLst>
                <a:ext uri="{FF2B5EF4-FFF2-40B4-BE49-F238E27FC236}">
                  <a16:creationId xmlns:a16="http://schemas.microsoft.com/office/drawing/2014/main" xmlns="" id="{6FFEF897-8890-4B99-9C06-45746E3552D6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矩形 3">
              <a:extLst>
                <a:ext uri="{FF2B5EF4-FFF2-40B4-BE49-F238E27FC236}">
                  <a16:creationId xmlns:a16="http://schemas.microsoft.com/office/drawing/2014/main" xmlns="" id="{AA20A8A3-EC05-46F5-9854-9A8133833304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2" name="矩形 6">
              <a:extLst>
                <a:ext uri="{FF2B5EF4-FFF2-40B4-BE49-F238E27FC236}">
                  <a16:creationId xmlns:a16="http://schemas.microsoft.com/office/drawing/2014/main" xmlns="" id="{95D40C52-F4D6-4073-B5C1-093A47E584F5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3" name="矩形 7">
              <a:extLst>
                <a:ext uri="{FF2B5EF4-FFF2-40B4-BE49-F238E27FC236}">
                  <a16:creationId xmlns:a16="http://schemas.microsoft.com/office/drawing/2014/main" xmlns="" id="{8050C352-8902-47A9-8D98-124E3146988F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椭圆 403">
              <a:extLst>
                <a:ext uri="{FF2B5EF4-FFF2-40B4-BE49-F238E27FC236}">
                  <a16:creationId xmlns:a16="http://schemas.microsoft.com/office/drawing/2014/main" xmlns="" id="{F868E6EB-3635-469C-9AE7-3DFEAAD349AF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5" name="矩形 14">
              <a:extLst>
                <a:ext uri="{FF2B5EF4-FFF2-40B4-BE49-F238E27FC236}">
                  <a16:creationId xmlns:a16="http://schemas.microsoft.com/office/drawing/2014/main" xmlns="" id="{C1E59856-0313-4423-8FB2-F36F3DCF22FD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6" name="等腰三角形 15">
              <a:extLst>
                <a:ext uri="{FF2B5EF4-FFF2-40B4-BE49-F238E27FC236}">
                  <a16:creationId xmlns:a16="http://schemas.microsoft.com/office/drawing/2014/main" xmlns="" id="{99C33922-C93F-473A-8D65-B48D8181BAD9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等腰三角形 15">
              <a:extLst>
                <a:ext uri="{FF2B5EF4-FFF2-40B4-BE49-F238E27FC236}">
                  <a16:creationId xmlns:a16="http://schemas.microsoft.com/office/drawing/2014/main" xmlns="" id="{767A5503-380F-4DDB-B245-4F53A134B4BB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8" name="矩形 18">
              <a:extLst>
                <a:ext uri="{FF2B5EF4-FFF2-40B4-BE49-F238E27FC236}">
                  <a16:creationId xmlns:a16="http://schemas.microsoft.com/office/drawing/2014/main" xmlns="" id="{8532426B-195D-4F32-9916-900494F03E38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9" name="矩形 18">
              <a:extLst>
                <a:ext uri="{FF2B5EF4-FFF2-40B4-BE49-F238E27FC236}">
                  <a16:creationId xmlns:a16="http://schemas.microsoft.com/office/drawing/2014/main" xmlns="" id="{7388C5DC-6D4D-4282-AE42-B18365638A87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矩形 2">
              <a:extLst>
                <a:ext uri="{FF2B5EF4-FFF2-40B4-BE49-F238E27FC236}">
                  <a16:creationId xmlns:a16="http://schemas.microsoft.com/office/drawing/2014/main" xmlns="" id="{A31DEFD6-E5A3-4611-A1BA-2B49A21B318A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矩形 6">
              <a:extLst>
                <a:ext uri="{FF2B5EF4-FFF2-40B4-BE49-F238E27FC236}">
                  <a16:creationId xmlns:a16="http://schemas.microsoft.com/office/drawing/2014/main" xmlns="" id="{1A0CF563-78BE-449C-B5B0-ECEA35E4ABBB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12" name="人-左摆手9">
            <a:extLst>
              <a:ext uri="{FF2B5EF4-FFF2-40B4-BE49-F238E27FC236}">
                <a16:creationId xmlns:a16="http://schemas.microsoft.com/office/drawing/2014/main" xmlns="" id="{EC341EA1-F5EF-47D9-BB33-C9F4B16F265B}"/>
              </a:ext>
            </a:extLst>
          </p:cNvPr>
          <p:cNvGrpSpPr/>
          <p:nvPr/>
        </p:nvGrpSpPr>
        <p:grpSpPr>
          <a:xfrm>
            <a:off x="6205800" y="2280354"/>
            <a:ext cx="570173" cy="2216524"/>
            <a:chOff x="5938659" y="1764885"/>
            <a:chExt cx="570173" cy="2216524"/>
          </a:xfrm>
        </p:grpSpPr>
        <p:sp>
          <p:nvSpPr>
            <p:cNvPr id="413" name="矩形 6">
              <a:extLst>
                <a:ext uri="{FF2B5EF4-FFF2-40B4-BE49-F238E27FC236}">
                  <a16:creationId xmlns:a16="http://schemas.microsoft.com/office/drawing/2014/main" xmlns="" id="{F727422E-CB08-49F9-B128-C9734CC22334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4" name="矩形 7">
              <a:extLst>
                <a:ext uri="{FF2B5EF4-FFF2-40B4-BE49-F238E27FC236}">
                  <a16:creationId xmlns:a16="http://schemas.microsoft.com/office/drawing/2014/main" xmlns="" id="{B2EE7284-53E0-4CF2-B5A5-697001DD3711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5" name="椭圆 414">
              <a:extLst>
                <a:ext uri="{FF2B5EF4-FFF2-40B4-BE49-F238E27FC236}">
                  <a16:creationId xmlns:a16="http://schemas.microsoft.com/office/drawing/2014/main" xmlns="" id="{ED8A2F3F-A860-462D-842F-C0201D1FC9A7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6" name="矩形 14">
              <a:extLst>
                <a:ext uri="{FF2B5EF4-FFF2-40B4-BE49-F238E27FC236}">
                  <a16:creationId xmlns:a16="http://schemas.microsoft.com/office/drawing/2014/main" xmlns="" id="{8F09C95A-5BEE-4555-967E-F253C2DC02B1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等腰三角形 15">
              <a:extLst>
                <a:ext uri="{FF2B5EF4-FFF2-40B4-BE49-F238E27FC236}">
                  <a16:creationId xmlns:a16="http://schemas.microsoft.com/office/drawing/2014/main" xmlns="" id="{0B14044D-1303-4EFF-BB5D-53E80F0E65B0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等腰三角形 15">
              <a:extLst>
                <a:ext uri="{FF2B5EF4-FFF2-40B4-BE49-F238E27FC236}">
                  <a16:creationId xmlns:a16="http://schemas.microsoft.com/office/drawing/2014/main" xmlns="" id="{C4FC3436-5ED5-4B01-B99C-C4B9E5192A93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9" name="组合 418">
              <a:extLst>
                <a:ext uri="{FF2B5EF4-FFF2-40B4-BE49-F238E27FC236}">
                  <a16:creationId xmlns:a16="http://schemas.microsoft.com/office/drawing/2014/main" xmlns="" id="{C584641C-68EE-4F61-9FED-68CD24981A69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424" name="矩形 3">
                <a:extLst>
                  <a:ext uri="{FF2B5EF4-FFF2-40B4-BE49-F238E27FC236}">
                    <a16:creationId xmlns:a16="http://schemas.microsoft.com/office/drawing/2014/main" xmlns="" id="{98123CF7-3C0A-4E52-BF81-CA1FD3099594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25" name="矩形 18">
                <a:extLst>
                  <a:ext uri="{FF2B5EF4-FFF2-40B4-BE49-F238E27FC236}">
                    <a16:creationId xmlns:a16="http://schemas.microsoft.com/office/drawing/2014/main" xmlns="" id="{18B31AD9-8A3E-4174-942B-419F4FCAF9F6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20" name="矩形 3">
              <a:extLst>
                <a:ext uri="{FF2B5EF4-FFF2-40B4-BE49-F238E27FC236}">
                  <a16:creationId xmlns:a16="http://schemas.microsoft.com/office/drawing/2014/main" xmlns="" id="{EB56D279-D7DE-4D2D-A761-18C5F564FDE5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矩形 18">
              <a:extLst>
                <a:ext uri="{FF2B5EF4-FFF2-40B4-BE49-F238E27FC236}">
                  <a16:creationId xmlns:a16="http://schemas.microsoft.com/office/drawing/2014/main" xmlns="" id="{99D469A4-48BB-4B9F-B847-63A8464269BA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矩形 2">
              <a:extLst>
                <a:ext uri="{FF2B5EF4-FFF2-40B4-BE49-F238E27FC236}">
                  <a16:creationId xmlns:a16="http://schemas.microsoft.com/office/drawing/2014/main" xmlns="" id="{E34BBC27-4098-4654-863D-0A2F81B437B0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矩形 6">
              <a:extLst>
                <a:ext uri="{FF2B5EF4-FFF2-40B4-BE49-F238E27FC236}">
                  <a16:creationId xmlns:a16="http://schemas.microsoft.com/office/drawing/2014/main" xmlns="" id="{C9BD5083-7528-447B-A6EF-8C3920AE0347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26" name="人-右摆手10">
            <a:extLst>
              <a:ext uri="{FF2B5EF4-FFF2-40B4-BE49-F238E27FC236}">
                <a16:creationId xmlns:a16="http://schemas.microsoft.com/office/drawing/2014/main" xmlns="" id="{40F0F5F6-6C77-4F41-8318-0A8B4B28CD95}"/>
              </a:ext>
            </a:extLst>
          </p:cNvPr>
          <p:cNvGrpSpPr/>
          <p:nvPr/>
        </p:nvGrpSpPr>
        <p:grpSpPr>
          <a:xfrm>
            <a:off x="5998718" y="2218855"/>
            <a:ext cx="579064" cy="2159071"/>
            <a:chOff x="5934833" y="1764885"/>
            <a:chExt cx="579064" cy="2159071"/>
          </a:xfrm>
        </p:grpSpPr>
        <p:sp>
          <p:nvSpPr>
            <p:cNvPr id="427" name="矩形 3">
              <a:extLst>
                <a:ext uri="{FF2B5EF4-FFF2-40B4-BE49-F238E27FC236}">
                  <a16:creationId xmlns:a16="http://schemas.microsoft.com/office/drawing/2014/main" xmlns="" id="{4A6B2D44-FF8F-4A27-8BF3-33D61B26861C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8" name="矩形 3">
              <a:extLst>
                <a:ext uri="{FF2B5EF4-FFF2-40B4-BE49-F238E27FC236}">
                  <a16:creationId xmlns:a16="http://schemas.microsoft.com/office/drawing/2014/main" xmlns="" id="{C8AEF07B-ADEA-4324-B3BC-5471434CBFA5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9" name="矩形 6">
              <a:extLst>
                <a:ext uri="{FF2B5EF4-FFF2-40B4-BE49-F238E27FC236}">
                  <a16:creationId xmlns:a16="http://schemas.microsoft.com/office/drawing/2014/main" xmlns="" id="{F480461B-B7A5-4188-9BFC-36DDA62E1022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30" name="矩形 7">
              <a:extLst>
                <a:ext uri="{FF2B5EF4-FFF2-40B4-BE49-F238E27FC236}">
                  <a16:creationId xmlns:a16="http://schemas.microsoft.com/office/drawing/2014/main" xmlns="" id="{574CDA68-ED53-43DF-AA49-29AF1918115E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椭圆 430">
              <a:extLst>
                <a:ext uri="{FF2B5EF4-FFF2-40B4-BE49-F238E27FC236}">
                  <a16:creationId xmlns:a16="http://schemas.microsoft.com/office/drawing/2014/main" xmlns="" id="{221C992D-C175-44F6-BCC6-CED4F26CCB4E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32" name="矩形 14">
              <a:extLst>
                <a:ext uri="{FF2B5EF4-FFF2-40B4-BE49-F238E27FC236}">
                  <a16:creationId xmlns:a16="http://schemas.microsoft.com/office/drawing/2014/main" xmlns="" id="{F3EB1F2F-BC4D-4E7D-9678-8AA613A4022B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等腰三角形 15">
              <a:extLst>
                <a:ext uri="{FF2B5EF4-FFF2-40B4-BE49-F238E27FC236}">
                  <a16:creationId xmlns:a16="http://schemas.microsoft.com/office/drawing/2014/main" xmlns="" id="{B60BAFE2-D56F-4575-8F23-968EE0342F03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等腰三角形 15">
              <a:extLst>
                <a:ext uri="{FF2B5EF4-FFF2-40B4-BE49-F238E27FC236}">
                  <a16:creationId xmlns:a16="http://schemas.microsoft.com/office/drawing/2014/main" xmlns="" id="{2659304D-C594-4D86-BFA5-9BA14B549AB8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5" name="矩形 18">
              <a:extLst>
                <a:ext uri="{FF2B5EF4-FFF2-40B4-BE49-F238E27FC236}">
                  <a16:creationId xmlns:a16="http://schemas.microsoft.com/office/drawing/2014/main" xmlns="" id="{EB7F25A8-2139-4A38-95B2-D42DE25449CB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6" name="矩形 18">
              <a:extLst>
                <a:ext uri="{FF2B5EF4-FFF2-40B4-BE49-F238E27FC236}">
                  <a16:creationId xmlns:a16="http://schemas.microsoft.com/office/drawing/2014/main" xmlns="" id="{8D6B3D4B-891D-4DBE-A757-BD830A608F7C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矩形 2">
              <a:extLst>
                <a:ext uri="{FF2B5EF4-FFF2-40B4-BE49-F238E27FC236}">
                  <a16:creationId xmlns:a16="http://schemas.microsoft.com/office/drawing/2014/main" xmlns="" id="{35A3F830-CACA-4BEB-B699-9978242C1F86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8" name="矩形 6">
              <a:extLst>
                <a:ext uri="{FF2B5EF4-FFF2-40B4-BE49-F238E27FC236}">
                  <a16:creationId xmlns:a16="http://schemas.microsoft.com/office/drawing/2014/main" xmlns="" id="{63A2EFC1-3AD4-4EDE-9170-F5ADB5209F75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39" name="人-左摆手11">
            <a:extLst>
              <a:ext uri="{FF2B5EF4-FFF2-40B4-BE49-F238E27FC236}">
                <a16:creationId xmlns:a16="http://schemas.microsoft.com/office/drawing/2014/main" xmlns="" id="{5DF82DF7-308E-4280-96F1-7A00D6F90417}"/>
              </a:ext>
            </a:extLst>
          </p:cNvPr>
          <p:cNvGrpSpPr/>
          <p:nvPr/>
        </p:nvGrpSpPr>
        <p:grpSpPr>
          <a:xfrm>
            <a:off x="6203614" y="2102672"/>
            <a:ext cx="570173" cy="2216524"/>
            <a:chOff x="5938659" y="1764885"/>
            <a:chExt cx="570173" cy="2216524"/>
          </a:xfrm>
        </p:grpSpPr>
        <p:sp>
          <p:nvSpPr>
            <p:cNvPr id="440" name="矩形 6">
              <a:extLst>
                <a:ext uri="{FF2B5EF4-FFF2-40B4-BE49-F238E27FC236}">
                  <a16:creationId xmlns:a16="http://schemas.microsoft.com/office/drawing/2014/main" xmlns="" id="{33AD80B9-3364-4D20-A4E2-FEEECF3AB0EB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1" name="矩形 7">
              <a:extLst>
                <a:ext uri="{FF2B5EF4-FFF2-40B4-BE49-F238E27FC236}">
                  <a16:creationId xmlns:a16="http://schemas.microsoft.com/office/drawing/2014/main" xmlns="" id="{04396DD2-5F03-4D41-8362-D296025EE14A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2" name="椭圆 441">
              <a:extLst>
                <a:ext uri="{FF2B5EF4-FFF2-40B4-BE49-F238E27FC236}">
                  <a16:creationId xmlns:a16="http://schemas.microsoft.com/office/drawing/2014/main" xmlns="" id="{3BE3C7AA-5A81-4134-A442-858A3972BFD9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3" name="矩形 14">
              <a:extLst>
                <a:ext uri="{FF2B5EF4-FFF2-40B4-BE49-F238E27FC236}">
                  <a16:creationId xmlns:a16="http://schemas.microsoft.com/office/drawing/2014/main" xmlns="" id="{84409A3D-AA02-4F57-BDF4-D2314AA76370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等腰三角形 15">
              <a:extLst>
                <a:ext uri="{FF2B5EF4-FFF2-40B4-BE49-F238E27FC236}">
                  <a16:creationId xmlns:a16="http://schemas.microsoft.com/office/drawing/2014/main" xmlns="" id="{C6246D73-4EA6-48C4-8D8F-8275908D4347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等腰三角形 15">
              <a:extLst>
                <a:ext uri="{FF2B5EF4-FFF2-40B4-BE49-F238E27FC236}">
                  <a16:creationId xmlns:a16="http://schemas.microsoft.com/office/drawing/2014/main" xmlns="" id="{B9E0490F-B3B2-4AD2-80D1-A291E86738D7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6" name="组合 445">
              <a:extLst>
                <a:ext uri="{FF2B5EF4-FFF2-40B4-BE49-F238E27FC236}">
                  <a16:creationId xmlns:a16="http://schemas.microsoft.com/office/drawing/2014/main" xmlns="" id="{73C4D2F2-7AA1-4696-BEAA-1BF3019362C3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451" name="矩形 3">
                <a:extLst>
                  <a:ext uri="{FF2B5EF4-FFF2-40B4-BE49-F238E27FC236}">
                    <a16:creationId xmlns:a16="http://schemas.microsoft.com/office/drawing/2014/main" xmlns="" id="{814A39EA-67FC-4F44-B406-78247F7D4DFA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52" name="矩形 18">
                <a:extLst>
                  <a:ext uri="{FF2B5EF4-FFF2-40B4-BE49-F238E27FC236}">
                    <a16:creationId xmlns:a16="http://schemas.microsoft.com/office/drawing/2014/main" xmlns="" id="{FE80F6E9-6EE8-4B73-9860-935F647406A9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47" name="矩形 3">
              <a:extLst>
                <a:ext uri="{FF2B5EF4-FFF2-40B4-BE49-F238E27FC236}">
                  <a16:creationId xmlns:a16="http://schemas.microsoft.com/office/drawing/2014/main" xmlns="" id="{DE3AFD64-5410-47C9-9D18-331FF51DE6AA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8" name="矩形 18">
              <a:extLst>
                <a:ext uri="{FF2B5EF4-FFF2-40B4-BE49-F238E27FC236}">
                  <a16:creationId xmlns:a16="http://schemas.microsoft.com/office/drawing/2014/main" xmlns="" id="{92C835B7-7B19-4DDE-9C5C-2A5D66E0B66D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9" name="矩形 2">
              <a:extLst>
                <a:ext uri="{FF2B5EF4-FFF2-40B4-BE49-F238E27FC236}">
                  <a16:creationId xmlns:a16="http://schemas.microsoft.com/office/drawing/2014/main" xmlns="" id="{17B51E72-FC02-43DE-8B60-2796A47C16FB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0" name="矩形 6">
              <a:extLst>
                <a:ext uri="{FF2B5EF4-FFF2-40B4-BE49-F238E27FC236}">
                  <a16:creationId xmlns:a16="http://schemas.microsoft.com/office/drawing/2014/main" xmlns="" id="{DCC532FD-BF81-4C8F-9154-B330F33DB005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53" name="人-右摆手12">
            <a:extLst>
              <a:ext uri="{FF2B5EF4-FFF2-40B4-BE49-F238E27FC236}">
                <a16:creationId xmlns:a16="http://schemas.microsoft.com/office/drawing/2014/main" xmlns="" id="{60AE9E9B-D6D8-4196-83CD-8426E4DA783B}"/>
              </a:ext>
            </a:extLst>
          </p:cNvPr>
          <p:cNvGrpSpPr/>
          <p:nvPr/>
        </p:nvGrpSpPr>
        <p:grpSpPr>
          <a:xfrm>
            <a:off x="5959469" y="2028753"/>
            <a:ext cx="579064" cy="2159071"/>
            <a:chOff x="5934833" y="1764885"/>
            <a:chExt cx="579064" cy="2159071"/>
          </a:xfrm>
        </p:grpSpPr>
        <p:sp>
          <p:nvSpPr>
            <p:cNvPr id="454" name="矩形 3">
              <a:extLst>
                <a:ext uri="{FF2B5EF4-FFF2-40B4-BE49-F238E27FC236}">
                  <a16:creationId xmlns:a16="http://schemas.microsoft.com/office/drawing/2014/main" xmlns="" id="{A26B60DA-4C6D-42A6-9AC7-6E99FA916139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矩形 3">
              <a:extLst>
                <a:ext uri="{FF2B5EF4-FFF2-40B4-BE49-F238E27FC236}">
                  <a16:creationId xmlns:a16="http://schemas.microsoft.com/office/drawing/2014/main" xmlns="" id="{6737C61E-9DE1-4591-8BE7-198B6979DC03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6" name="矩形 6">
              <a:extLst>
                <a:ext uri="{FF2B5EF4-FFF2-40B4-BE49-F238E27FC236}">
                  <a16:creationId xmlns:a16="http://schemas.microsoft.com/office/drawing/2014/main" xmlns="" id="{6122A374-4E1A-4144-B9A7-4D5A9BD0A625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7" name="矩形 7">
              <a:extLst>
                <a:ext uri="{FF2B5EF4-FFF2-40B4-BE49-F238E27FC236}">
                  <a16:creationId xmlns:a16="http://schemas.microsoft.com/office/drawing/2014/main" xmlns="" id="{310D64D6-25DF-440D-9AB4-CA8415E477F2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8" name="椭圆 457">
              <a:extLst>
                <a:ext uri="{FF2B5EF4-FFF2-40B4-BE49-F238E27FC236}">
                  <a16:creationId xmlns:a16="http://schemas.microsoft.com/office/drawing/2014/main" xmlns="" id="{D765C9F5-0BC3-42C4-A299-0B5E13C54E63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9" name="矩形 14">
              <a:extLst>
                <a:ext uri="{FF2B5EF4-FFF2-40B4-BE49-F238E27FC236}">
                  <a16:creationId xmlns:a16="http://schemas.microsoft.com/office/drawing/2014/main" xmlns="" id="{560B4070-7146-4CC3-B163-299E7A1F7828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0" name="等腰三角形 15">
              <a:extLst>
                <a:ext uri="{FF2B5EF4-FFF2-40B4-BE49-F238E27FC236}">
                  <a16:creationId xmlns:a16="http://schemas.microsoft.com/office/drawing/2014/main" xmlns="" id="{E6A72CCD-BCD4-4EA5-A9E1-28263D0EF1C1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等腰三角形 15">
              <a:extLst>
                <a:ext uri="{FF2B5EF4-FFF2-40B4-BE49-F238E27FC236}">
                  <a16:creationId xmlns:a16="http://schemas.microsoft.com/office/drawing/2014/main" xmlns="" id="{A8446A16-549E-4FC5-A5C5-6A70F76523BE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2" name="矩形 18">
              <a:extLst>
                <a:ext uri="{FF2B5EF4-FFF2-40B4-BE49-F238E27FC236}">
                  <a16:creationId xmlns:a16="http://schemas.microsoft.com/office/drawing/2014/main" xmlns="" id="{0DFB1274-F55B-46D5-A96F-0DE3ACF0B3E7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3" name="矩形 18">
              <a:extLst>
                <a:ext uri="{FF2B5EF4-FFF2-40B4-BE49-F238E27FC236}">
                  <a16:creationId xmlns:a16="http://schemas.microsoft.com/office/drawing/2014/main" xmlns="" id="{4DD99F6C-631C-4879-A3D3-73BCE23F1305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4" name="矩形 2">
              <a:extLst>
                <a:ext uri="{FF2B5EF4-FFF2-40B4-BE49-F238E27FC236}">
                  <a16:creationId xmlns:a16="http://schemas.microsoft.com/office/drawing/2014/main" xmlns="" id="{C9F4240B-2A36-4C15-80D4-C6FCEBBE03A5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5" name="矩形 6">
              <a:extLst>
                <a:ext uri="{FF2B5EF4-FFF2-40B4-BE49-F238E27FC236}">
                  <a16:creationId xmlns:a16="http://schemas.microsoft.com/office/drawing/2014/main" xmlns="" id="{2761BF8E-F93E-4AC5-A983-3664A81FB07A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66" name="人-左摆手13">
            <a:extLst>
              <a:ext uri="{FF2B5EF4-FFF2-40B4-BE49-F238E27FC236}">
                <a16:creationId xmlns:a16="http://schemas.microsoft.com/office/drawing/2014/main" xmlns="" id="{D0E380F3-FA9A-482E-B149-732D6F0A5903}"/>
              </a:ext>
            </a:extLst>
          </p:cNvPr>
          <p:cNvGrpSpPr/>
          <p:nvPr/>
        </p:nvGrpSpPr>
        <p:grpSpPr>
          <a:xfrm>
            <a:off x="5799146" y="1914708"/>
            <a:ext cx="570173" cy="2216524"/>
            <a:chOff x="5938659" y="1764885"/>
            <a:chExt cx="570173" cy="2216524"/>
          </a:xfrm>
        </p:grpSpPr>
        <p:sp>
          <p:nvSpPr>
            <p:cNvPr id="467" name="矩形 6">
              <a:extLst>
                <a:ext uri="{FF2B5EF4-FFF2-40B4-BE49-F238E27FC236}">
                  <a16:creationId xmlns:a16="http://schemas.microsoft.com/office/drawing/2014/main" xmlns="" id="{718C184D-1AD4-4AF7-9B7F-45DE5476A16C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68" name="矩形 7">
              <a:extLst>
                <a:ext uri="{FF2B5EF4-FFF2-40B4-BE49-F238E27FC236}">
                  <a16:creationId xmlns:a16="http://schemas.microsoft.com/office/drawing/2014/main" xmlns="" id="{7E6B7A52-D979-421D-A47B-E7BF63B4E446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9" name="椭圆 468">
              <a:extLst>
                <a:ext uri="{FF2B5EF4-FFF2-40B4-BE49-F238E27FC236}">
                  <a16:creationId xmlns:a16="http://schemas.microsoft.com/office/drawing/2014/main" xmlns="" id="{AF5FD11A-0C9A-456B-B7F7-EA1490D40172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70" name="矩形 14">
              <a:extLst>
                <a:ext uri="{FF2B5EF4-FFF2-40B4-BE49-F238E27FC236}">
                  <a16:creationId xmlns:a16="http://schemas.microsoft.com/office/drawing/2014/main" xmlns="" id="{C7F68533-5DCD-4582-93E6-39926627F14C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1" name="等腰三角形 15">
              <a:extLst>
                <a:ext uri="{FF2B5EF4-FFF2-40B4-BE49-F238E27FC236}">
                  <a16:creationId xmlns:a16="http://schemas.microsoft.com/office/drawing/2014/main" xmlns="" id="{36F8B039-8C84-4E13-B171-67836F6DA227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2" name="等腰三角形 15">
              <a:extLst>
                <a:ext uri="{FF2B5EF4-FFF2-40B4-BE49-F238E27FC236}">
                  <a16:creationId xmlns:a16="http://schemas.microsoft.com/office/drawing/2014/main" xmlns="" id="{A3AFDEC3-D71F-4A52-B5C0-D47D817DD5C6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3" name="组合 472">
              <a:extLst>
                <a:ext uri="{FF2B5EF4-FFF2-40B4-BE49-F238E27FC236}">
                  <a16:creationId xmlns:a16="http://schemas.microsoft.com/office/drawing/2014/main" xmlns="" id="{A3F1317E-EFC5-4FF7-B1C8-9B76B66960E3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478" name="矩形 3">
                <a:extLst>
                  <a:ext uri="{FF2B5EF4-FFF2-40B4-BE49-F238E27FC236}">
                    <a16:creationId xmlns:a16="http://schemas.microsoft.com/office/drawing/2014/main" xmlns="" id="{F9D4720C-D14E-41FE-B699-C0D36B293374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79" name="矩形 18">
                <a:extLst>
                  <a:ext uri="{FF2B5EF4-FFF2-40B4-BE49-F238E27FC236}">
                    <a16:creationId xmlns:a16="http://schemas.microsoft.com/office/drawing/2014/main" xmlns="" id="{FE565B30-97BC-43AC-874F-BD5CAA5EED5F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4" name="矩形 3">
              <a:extLst>
                <a:ext uri="{FF2B5EF4-FFF2-40B4-BE49-F238E27FC236}">
                  <a16:creationId xmlns:a16="http://schemas.microsoft.com/office/drawing/2014/main" xmlns="" id="{817E5A3A-F3D8-4545-A3B9-7E35150B909E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5" name="矩形 18">
              <a:extLst>
                <a:ext uri="{FF2B5EF4-FFF2-40B4-BE49-F238E27FC236}">
                  <a16:creationId xmlns:a16="http://schemas.microsoft.com/office/drawing/2014/main" xmlns="" id="{67B684FB-532D-413D-8691-01D627E27B9C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6" name="矩形 2">
              <a:extLst>
                <a:ext uri="{FF2B5EF4-FFF2-40B4-BE49-F238E27FC236}">
                  <a16:creationId xmlns:a16="http://schemas.microsoft.com/office/drawing/2014/main" xmlns="" id="{76673A55-A153-4D3F-A1F9-CE65ABB2BF25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矩形 6">
              <a:extLst>
                <a:ext uri="{FF2B5EF4-FFF2-40B4-BE49-F238E27FC236}">
                  <a16:creationId xmlns:a16="http://schemas.microsoft.com/office/drawing/2014/main" xmlns="" id="{35B34DE4-80D2-4B48-84EC-B0D8CA228430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80" name="人-右摆手14">
            <a:extLst>
              <a:ext uri="{FF2B5EF4-FFF2-40B4-BE49-F238E27FC236}">
                <a16:creationId xmlns:a16="http://schemas.microsoft.com/office/drawing/2014/main" xmlns="" id="{3A51036C-F6E3-4597-8FC0-EB0DE14CD287}"/>
              </a:ext>
            </a:extLst>
          </p:cNvPr>
          <p:cNvGrpSpPr/>
          <p:nvPr/>
        </p:nvGrpSpPr>
        <p:grpSpPr>
          <a:xfrm>
            <a:off x="5653827" y="1772921"/>
            <a:ext cx="579064" cy="2159071"/>
            <a:chOff x="5934833" y="1764885"/>
            <a:chExt cx="579064" cy="2159071"/>
          </a:xfrm>
        </p:grpSpPr>
        <p:sp>
          <p:nvSpPr>
            <p:cNvPr id="481" name="矩形 3">
              <a:extLst>
                <a:ext uri="{FF2B5EF4-FFF2-40B4-BE49-F238E27FC236}">
                  <a16:creationId xmlns:a16="http://schemas.microsoft.com/office/drawing/2014/main" xmlns="" id="{EEF4D64D-8D7E-4F7A-894E-9DA02A611BC5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矩形 3">
              <a:extLst>
                <a:ext uri="{FF2B5EF4-FFF2-40B4-BE49-F238E27FC236}">
                  <a16:creationId xmlns:a16="http://schemas.microsoft.com/office/drawing/2014/main" xmlns="" id="{E956E071-3A3C-498F-B625-FE61BAB7C94A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3" name="矩形 6">
              <a:extLst>
                <a:ext uri="{FF2B5EF4-FFF2-40B4-BE49-F238E27FC236}">
                  <a16:creationId xmlns:a16="http://schemas.microsoft.com/office/drawing/2014/main" xmlns="" id="{B2B73D97-6F69-469B-9928-6A7F338F0843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4" name="矩形 7">
              <a:extLst>
                <a:ext uri="{FF2B5EF4-FFF2-40B4-BE49-F238E27FC236}">
                  <a16:creationId xmlns:a16="http://schemas.microsoft.com/office/drawing/2014/main" xmlns="" id="{8C557330-2C34-491B-BD16-26DFFBFEA093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5" name="椭圆 484">
              <a:extLst>
                <a:ext uri="{FF2B5EF4-FFF2-40B4-BE49-F238E27FC236}">
                  <a16:creationId xmlns:a16="http://schemas.microsoft.com/office/drawing/2014/main" xmlns="" id="{DCBB92F1-C346-4D40-B141-22F9B0B842B4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6" name="矩形 14">
              <a:extLst>
                <a:ext uri="{FF2B5EF4-FFF2-40B4-BE49-F238E27FC236}">
                  <a16:creationId xmlns:a16="http://schemas.microsoft.com/office/drawing/2014/main" xmlns="" id="{8991417F-995C-48AE-866F-43057EE6F956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7" name="等腰三角形 15">
              <a:extLst>
                <a:ext uri="{FF2B5EF4-FFF2-40B4-BE49-F238E27FC236}">
                  <a16:creationId xmlns:a16="http://schemas.microsoft.com/office/drawing/2014/main" xmlns="" id="{6A6A6171-D162-40BF-B7C1-FB9AB6BC35BE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8" name="等腰三角形 15">
              <a:extLst>
                <a:ext uri="{FF2B5EF4-FFF2-40B4-BE49-F238E27FC236}">
                  <a16:creationId xmlns:a16="http://schemas.microsoft.com/office/drawing/2014/main" xmlns="" id="{494BD344-604E-4434-9777-1F0B42B03437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矩形 18">
              <a:extLst>
                <a:ext uri="{FF2B5EF4-FFF2-40B4-BE49-F238E27FC236}">
                  <a16:creationId xmlns:a16="http://schemas.microsoft.com/office/drawing/2014/main" xmlns="" id="{5389598F-640A-477F-8BDA-2A8B43DCD6CD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" name="矩形 18">
              <a:extLst>
                <a:ext uri="{FF2B5EF4-FFF2-40B4-BE49-F238E27FC236}">
                  <a16:creationId xmlns:a16="http://schemas.microsoft.com/office/drawing/2014/main" xmlns="" id="{3E94716D-86A2-40DB-861F-19CBB93A53F2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" name="矩形 2">
              <a:extLst>
                <a:ext uri="{FF2B5EF4-FFF2-40B4-BE49-F238E27FC236}">
                  <a16:creationId xmlns:a16="http://schemas.microsoft.com/office/drawing/2014/main" xmlns="" id="{55918BD1-9D0B-4346-9C23-3B81AA869E7D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2" name="矩形 6">
              <a:extLst>
                <a:ext uri="{FF2B5EF4-FFF2-40B4-BE49-F238E27FC236}">
                  <a16:creationId xmlns:a16="http://schemas.microsoft.com/office/drawing/2014/main" xmlns="" id="{5E13E423-8A07-4026-8A11-CF6B86F1768D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93" name="人-左摆手15">
            <a:extLst>
              <a:ext uri="{FF2B5EF4-FFF2-40B4-BE49-F238E27FC236}">
                <a16:creationId xmlns:a16="http://schemas.microsoft.com/office/drawing/2014/main" xmlns="" id="{55270032-7505-48D4-9F35-078D441C527E}"/>
              </a:ext>
            </a:extLst>
          </p:cNvPr>
          <p:cNvGrpSpPr/>
          <p:nvPr/>
        </p:nvGrpSpPr>
        <p:grpSpPr>
          <a:xfrm>
            <a:off x="5760039" y="1618987"/>
            <a:ext cx="570173" cy="2216524"/>
            <a:chOff x="5938659" y="1764885"/>
            <a:chExt cx="570173" cy="2216524"/>
          </a:xfrm>
        </p:grpSpPr>
        <p:sp>
          <p:nvSpPr>
            <p:cNvPr id="494" name="矩形 6">
              <a:extLst>
                <a:ext uri="{FF2B5EF4-FFF2-40B4-BE49-F238E27FC236}">
                  <a16:creationId xmlns:a16="http://schemas.microsoft.com/office/drawing/2014/main" xmlns="" id="{4545AC9E-0F82-4682-9592-EFA3B4664F41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5" name="矩形 7">
              <a:extLst>
                <a:ext uri="{FF2B5EF4-FFF2-40B4-BE49-F238E27FC236}">
                  <a16:creationId xmlns:a16="http://schemas.microsoft.com/office/drawing/2014/main" xmlns="" id="{E757BEC2-75F9-4FBF-8533-AE2902A7BA00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6" name="椭圆 495">
              <a:extLst>
                <a:ext uri="{FF2B5EF4-FFF2-40B4-BE49-F238E27FC236}">
                  <a16:creationId xmlns:a16="http://schemas.microsoft.com/office/drawing/2014/main" xmlns="" id="{0D76AA18-16F7-4C19-99B4-206BE52885B9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7" name="矩形 14">
              <a:extLst>
                <a:ext uri="{FF2B5EF4-FFF2-40B4-BE49-F238E27FC236}">
                  <a16:creationId xmlns:a16="http://schemas.microsoft.com/office/drawing/2014/main" xmlns="" id="{E39522D3-A77C-4A45-973D-FF0873B99937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8" name="等腰三角形 15">
              <a:extLst>
                <a:ext uri="{FF2B5EF4-FFF2-40B4-BE49-F238E27FC236}">
                  <a16:creationId xmlns:a16="http://schemas.microsoft.com/office/drawing/2014/main" xmlns="" id="{BE7BB2EB-C9E4-4C6F-A49B-94D8883C6F3F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9" name="等腰三角形 15">
              <a:extLst>
                <a:ext uri="{FF2B5EF4-FFF2-40B4-BE49-F238E27FC236}">
                  <a16:creationId xmlns:a16="http://schemas.microsoft.com/office/drawing/2014/main" xmlns="" id="{D981D829-E61E-43C9-99F1-919B9EE61BBA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00" name="组合 499">
              <a:extLst>
                <a:ext uri="{FF2B5EF4-FFF2-40B4-BE49-F238E27FC236}">
                  <a16:creationId xmlns:a16="http://schemas.microsoft.com/office/drawing/2014/main" xmlns="" id="{B9CD97A5-EA2B-446A-86A2-C8847C001605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505" name="矩形 3">
                <a:extLst>
                  <a:ext uri="{FF2B5EF4-FFF2-40B4-BE49-F238E27FC236}">
                    <a16:creationId xmlns:a16="http://schemas.microsoft.com/office/drawing/2014/main" xmlns="" id="{129074EF-6900-44F0-AC1B-2BAD0A2CD46F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06" name="矩形 18">
                <a:extLst>
                  <a:ext uri="{FF2B5EF4-FFF2-40B4-BE49-F238E27FC236}">
                    <a16:creationId xmlns:a16="http://schemas.microsoft.com/office/drawing/2014/main" xmlns="" id="{9B8B88EB-8713-4831-9DC4-8FC6181B4498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1" name="矩形 3">
              <a:extLst>
                <a:ext uri="{FF2B5EF4-FFF2-40B4-BE49-F238E27FC236}">
                  <a16:creationId xmlns:a16="http://schemas.microsoft.com/office/drawing/2014/main" xmlns="" id="{B1F607A2-1EAE-4B33-8EF9-80AEC9F1CD20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2" name="矩形 18">
              <a:extLst>
                <a:ext uri="{FF2B5EF4-FFF2-40B4-BE49-F238E27FC236}">
                  <a16:creationId xmlns:a16="http://schemas.microsoft.com/office/drawing/2014/main" xmlns="" id="{93DED272-39D8-478D-BC9E-1E36DC45E68A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3" name="矩形 2">
              <a:extLst>
                <a:ext uri="{FF2B5EF4-FFF2-40B4-BE49-F238E27FC236}">
                  <a16:creationId xmlns:a16="http://schemas.microsoft.com/office/drawing/2014/main" xmlns="" id="{57D9D916-AA2D-4086-B390-7279D77B25AD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4" name="矩形 6">
              <a:extLst>
                <a:ext uri="{FF2B5EF4-FFF2-40B4-BE49-F238E27FC236}">
                  <a16:creationId xmlns:a16="http://schemas.microsoft.com/office/drawing/2014/main" xmlns="" id="{A242595C-650A-4F3B-B768-E287E58FE901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507" name="人-右摆手16">
            <a:extLst>
              <a:ext uri="{FF2B5EF4-FFF2-40B4-BE49-F238E27FC236}">
                <a16:creationId xmlns:a16="http://schemas.microsoft.com/office/drawing/2014/main" xmlns="" id="{2636F6E2-07B0-456B-BBAD-80AEC533050E}"/>
              </a:ext>
            </a:extLst>
          </p:cNvPr>
          <p:cNvGrpSpPr/>
          <p:nvPr/>
        </p:nvGrpSpPr>
        <p:grpSpPr>
          <a:xfrm>
            <a:off x="5729991" y="1419425"/>
            <a:ext cx="579064" cy="2159071"/>
            <a:chOff x="5934833" y="1764885"/>
            <a:chExt cx="579064" cy="2159071"/>
          </a:xfrm>
        </p:grpSpPr>
        <p:sp>
          <p:nvSpPr>
            <p:cNvPr id="508" name="矩形 3">
              <a:extLst>
                <a:ext uri="{FF2B5EF4-FFF2-40B4-BE49-F238E27FC236}">
                  <a16:creationId xmlns:a16="http://schemas.microsoft.com/office/drawing/2014/main" xmlns="" id="{D08F108B-1F94-4A31-BAF5-3B46EDF4C8C8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矩形 3">
              <a:extLst>
                <a:ext uri="{FF2B5EF4-FFF2-40B4-BE49-F238E27FC236}">
                  <a16:creationId xmlns:a16="http://schemas.microsoft.com/office/drawing/2014/main" xmlns="" id="{FD92E0D2-FA97-4F35-8B04-ED1B9024E7FC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矩形 6">
              <a:extLst>
                <a:ext uri="{FF2B5EF4-FFF2-40B4-BE49-F238E27FC236}">
                  <a16:creationId xmlns:a16="http://schemas.microsoft.com/office/drawing/2014/main" xmlns="" id="{CD8D0BA7-4A55-4F20-93E1-4CB4DB8217DA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11" name="矩形 7">
              <a:extLst>
                <a:ext uri="{FF2B5EF4-FFF2-40B4-BE49-F238E27FC236}">
                  <a16:creationId xmlns:a16="http://schemas.microsoft.com/office/drawing/2014/main" xmlns="" id="{3C53B675-DF8D-44EF-89CF-7D7A42236CDC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2" name="椭圆 511">
              <a:extLst>
                <a:ext uri="{FF2B5EF4-FFF2-40B4-BE49-F238E27FC236}">
                  <a16:creationId xmlns:a16="http://schemas.microsoft.com/office/drawing/2014/main" xmlns="" id="{6F78C690-B14A-4EB1-98B0-DCDC0BA7FB28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13" name="矩形 14">
              <a:extLst>
                <a:ext uri="{FF2B5EF4-FFF2-40B4-BE49-F238E27FC236}">
                  <a16:creationId xmlns:a16="http://schemas.microsoft.com/office/drawing/2014/main" xmlns="" id="{1CE72ED4-F36A-4E49-88E1-718788A2BD53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等腰三角形 15">
              <a:extLst>
                <a:ext uri="{FF2B5EF4-FFF2-40B4-BE49-F238E27FC236}">
                  <a16:creationId xmlns:a16="http://schemas.microsoft.com/office/drawing/2014/main" xmlns="" id="{B36132F5-324F-4809-A3AD-05155B1746FC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5" name="等腰三角形 15">
              <a:extLst>
                <a:ext uri="{FF2B5EF4-FFF2-40B4-BE49-F238E27FC236}">
                  <a16:creationId xmlns:a16="http://schemas.microsoft.com/office/drawing/2014/main" xmlns="" id="{C40A138C-CA8D-46A3-87EC-D10B96F37CD9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6" name="矩形 18">
              <a:extLst>
                <a:ext uri="{FF2B5EF4-FFF2-40B4-BE49-F238E27FC236}">
                  <a16:creationId xmlns:a16="http://schemas.microsoft.com/office/drawing/2014/main" xmlns="" id="{859DA59B-6EA2-4A5D-A141-E2D46E88CA11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7" name="矩形 18">
              <a:extLst>
                <a:ext uri="{FF2B5EF4-FFF2-40B4-BE49-F238E27FC236}">
                  <a16:creationId xmlns:a16="http://schemas.microsoft.com/office/drawing/2014/main" xmlns="" id="{02AA45E2-5910-4380-BD11-96D0E4EDA77A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矩形 2">
              <a:extLst>
                <a:ext uri="{FF2B5EF4-FFF2-40B4-BE49-F238E27FC236}">
                  <a16:creationId xmlns:a16="http://schemas.microsoft.com/office/drawing/2014/main" xmlns="" id="{C36FFBD1-FB7A-4D31-A7BC-A898F7ABF965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矩形 6">
              <a:extLst>
                <a:ext uri="{FF2B5EF4-FFF2-40B4-BE49-F238E27FC236}">
                  <a16:creationId xmlns:a16="http://schemas.microsoft.com/office/drawing/2014/main" xmlns="" id="{966289AD-6A31-4B6B-8B5B-AED2543C9A64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520" name="人-左摆手17">
            <a:extLst>
              <a:ext uri="{FF2B5EF4-FFF2-40B4-BE49-F238E27FC236}">
                <a16:creationId xmlns:a16="http://schemas.microsoft.com/office/drawing/2014/main" xmlns="" id="{EF48BD27-4DAF-4609-8A3B-51355848D788}"/>
              </a:ext>
            </a:extLst>
          </p:cNvPr>
          <p:cNvGrpSpPr/>
          <p:nvPr/>
        </p:nvGrpSpPr>
        <p:grpSpPr>
          <a:xfrm>
            <a:off x="5825337" y="1315833"/>
            <a:ext cx="570173" cy="2216524"/>
            <a:chOff x="5938659" y="1764885"/>
            <a:chExt cx="570173" cy="2216524"/>
          </a:xfrm>
        </p:grpSpPr>
        <p:sp>
          <p:nvSpPr>
            <p:cNvPr id="521" name="矩形 6">
              <a:extLst>
                <a:ext uri="{FF2B5EF4-FFF2-40B4-BE49-F238E27FC236}">
                  <a16:creationId xmlns:a16="http://schemas.microsoft.com/office/drawing/2014/main" xmlns="" id="{8167E59A-621A-4A7A-BE79-DFF3B043EDD8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22" name="矩形 7">
              <a:extLst>
                <a:ext uri="{FF2B5EF4-FFF2-40B4-BE49-F238E27FC236}">
                  <a16:creationId xmlns:a16="http://schemas.microsoft.com/office/drawing/2014/main" xmlns="" id="{4D329870-0A96-43F9-AD26-E039E83D41AD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3" name="椭圆 522">
              <a:extLst>
                <a:ext uri="{FF2B5EF4-FFF2-40B4-BE49-F238E27FC236}">
                  <a16:creationId xmlns:a16="http://schemas.microsoft.com/office/drawing/2014/main" xmlns="" id="{B8945F24-5E8C-4036-B8F9-9CCF2CA7879F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24" name="矩形 14">
              <a:extLst>
                <a:ext uri="{FF2B5EF4-FFF2-40B4-BE49-F238E27FC236}">
                  <a16:creationId xmlns:a16="http://schemas.microsoft.com/office/drawing/2014/main" xmlns="" id="{E1B341D6-D65F-4682-B6F9-A426D74831F1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5" name="等腰三角形 15">
              <a:extLst>
                <a:ext uri="{FF2B5EF4-FFF2-40B4-BE49-F238E27FC236}">
                  <a16:creationId xmlns:a16="http://schemas.microsoft.com/office/drawing/2014/main" xmlns="" id="{376324BB-1F7A-4F11-BD55-BE97F289F59F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6" name="等腰三角形 15">
              <a:extLst>
                <a:ext uri="{FF2B5EF4-FFF2-40B4-BE49-F238E27FC236}">
                  <a16:creationId xmlns:a16="http://schemas.microsoft.com/office/drawing/2014/main" xmlns="" id="{56590A6D-2BAF-44A3-99D5-FC30F467D37E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7" name="组合 526">
              <a:extLst>
                <a:ext uri="{FF2B5EF4-FFF2-40B4-BE49-F238E27FC236}">
                  <a16:creationId xmlns:a16="http://schemas.microsoft.com/office/drawing/2014/main" xmlns="" id="{F5C0C50F-8829-4055-A876-649103A784CC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532" name="矩形 3">
                <a:extLst>
                  <a:ext uri="{FF2B5EF4-FFF2-40B4-BE49-F238E27FC236}">
                    <a16:creationId xmlns:a16="http://schemas.microsoft.com/office/drawing/2014/main" xmlns="" id="{B85865EF-C50F-4BC3-9F11-5990E98DFCA0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33" name="矩形 18">
                <a:extLst>
                  <a:ext uri="{FF2B5EF4-FFF2-40B4-BE49-F238E27FC236}">
                    <a16:creationId xmlns:a16="http://schemas.microsoft.com/office/drawing/2014/main" xmlns="" id="{B468DDE1-EA39-450B-953A-CD891D907241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28" name="矩形 3">
              <a:extLst>
                <a:ext uri="{FF2B5EF4-FFF2-40B4-BE49-F238E27FC236}">
                  <a16:creationId xmlns:a16="http://schemas.microsoft.com/office/drawing/2014/main" xmlns="" id="{E8BD56EE-CFFD-4470-913C-E33B7762EBB6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9" name="矩形 18">
              <a:extLst>
                <a:ext uri="{FF2B5EF4-FFF2-40B4-BE49-F238E27FC236}">
                  <a16:creationId xmlns:a16="http://schemas.microsoft.com/office/drawing/2014/main" xmlns="" id="{DA7541DD-02CF-483F-BC94-235178BB4DB5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0" name="矩形 2">
              <a:extLst>
                <a:ext uri="{FF2B5EF4-FFF2-40B4-BE49-F238E27FC236}">
                  <a16:creationId xmlns:a16="http://schemas.microsoft.com/office/drawing/2014/main" xmlns="" id="{B1F5F7C7-8A70-4C3E-BEEC-35C440316D53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1" name="矩形 6">
              <a:extLst>
                <a:ext uri="{FF2B5EF4-FFF2-40B4-BE49-F238E27FC236}">
                  <a16:creationId xmlns:a16="http://schemas.microsoft.com/office/drawing/2014/main" xmlns="" id="{202A7F3F-1AC7-499B-BFB4-A66BBDE54B82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28" name="远坡">
            <a:extLst>
              <a:ext uri="{FF2B5EF4-FFF2-40B4-BE49-F238E27FC236}">
                <a16:creationId xmlns:a16="http://schemas.microsoft.com/office/drawing/2014/main" xmlns="" id="{C26CAA9A-D216-4AA4-8ADA-301B8832C17C}"/>
              </a:ext>
            </a:extLst>
          </p:cNvPr>
          <p:cNvSpPr/>
          <p:nvPr/>
        </p:nvSpPr>
        <p:spPr>
          <a:xfrm>
            <a:off x="-15661" y="2293257"/>
            <a:ext cx="12207661" cy="4630825"/>
          </a:xfrm>
          <a:custGeom>
            <a:avLst/>
            <a:gdLst>
              <a:gd name="connsiteX0" fmla="*/ 0 w 12207661"/>
              <a:gd name="connsiteY0" fmla="*/ 0 h 3701911"/>
              <a:gd name="connsiteX1" fmla="*/ 12207661 w 12207661"/>
              <a:gd name="connsiteY1" fmla="*/ 0 h 3701911"/>
              <a:gd name="connsiteX2" fmla="*/ 12207661 w 12207661"/>
              <a:gd name="connsiteY2" fmla="*/ 3701911 h 3701911"/>
              <a:gd name="connsiteX3" fmla="*/ 0 w 12207661"/>
              <a:gd name="connsiteY3" fmla="*/ 3701911 h 3701911"/>
              <a:gd name="connsiteX4" fmla="*/ 0 w 12207661"/>
              <a:gd name="connsiteY4" fmla="*/ 0 h 3701911"/>
              <a:gd name="connsiteX0" fmla="*/ 0 w 12207661"/>
              <a:gd name="connsiteY0" fmla="*/ 128 h 3702039"/>
              <a:gd name="connsiteX1" fmla="*/ 6068118 w 12207661"/>
              <a:gd name="connsiteY1" fmla="*/ 522643 h 3702039"/>
              <a:gd name="connsiteX2" fmla="*/ 12207661 w 12207661"/>
              <a:gd name="connsiteY2" fmla="*/ 128 h 3702039"/>
              <a:gd name="connsiteX3" fmla="*/ 12207661 w 12207661"/>
              <a:gd name="connsiteY3" fmla="*/ 3702039 h 3702039"/>
              <a:gd name="connsiteX4" fmla="*/ 0 w 12207661"/>
              <a:gd name="connsiteY4" fmla="*/ 3702039 h 3702039"/>
              <a:gd name="connsiteX5" fmla="*/ 0 w 12207661"/>
              <a:gd name="connsiteY5" fmla="*/ 128 h 3702039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51 h 3701962"/>
              <a:gd name="connsiteX1" fmla="*/ 6561604 w 12207661"/>
              <a:gd name="connsiteY1" fmla="*/ 943480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6 h 3701957"/>
              <a:gd name="connsiteX1" fmla="*/ 6503547 w 12207661"/>
              <a:gd name="connsiteY1" fmla="*/ 1335361 h 3701957"/>
              <a:gd name="connsiteX2" fmla="*/ 12207661 w 12207661"/>
              <a:gd name="connsiteY2" fmla="*/ 46 h 3701957"/>
              <a:gd name="connsiteX3" fmla="*/ 12207661 w 12207661"/>
              <a:gd name="connsiteY3" fmla="*/ 3701957 h 3701957"/>
              <a:gd name="connsiteX4" fmla="*/ 0 w 12207661"/>
              <a:gd name="connsiteY4" fmla="*/ 3701957 h 3701957"/>
              <a:gd name="connsiteX5" fmla="*/ 0 w 12207661"/>
              <a:gd name="connsiteY5" fmla="*/ 46 h 3701957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60 h 3701971"/>
              <a:gd name="connsiteX1" fmla="*/ 6721261 w 12207661"/>
              <a:gd name="connsiteY1" fmla="*/ 984290 h 3701971"/>
              <a:gd name="connsiteX2" fmla="*/ 12207661 w 12207661"/>
              <a:gd name="connsiteY2" fmla="*/ 60 h 3701971"/>
              <a:gd name="connsiteX3" fmla="*/ 12207661 w 12207661"/>
              <a:gd name="connsiteY3" fmla="*/ 3701971 h 3701971"/>
              <a:gd name="connsiteX4" fmla="*/ 0 w 12207661"/>
              <a:gd name="connsiteY4" fmla="*/ 3701971 h 3701971"/>
              <a:gd name="connsiteX5" fmla="*/ 0 w 12207661"/>
              <a:gd name="connsiteY5" fmla="*/ 60 h 3701971"/>
              <a:gd name="connsiteX0" fmla="*/ 0 w 12207661"/>
              <a:gd name="connsiteY0" fmla="*/ 48 h 3701959"/>
              <a:gd name="connsiteX1" fmla="*/ 6721261 w 12207661"/>
              <a:gd name="connsiteY1" fmla="*/ 984278 h 3701959"/>
              <a:gd name="connsiteX2" fmla="*/ 12207661 w 12207661"/>
              <a:gd name="connsiteY2" fmla="*/ 48 h 3701959"/>
              <a:gd name="connsiteX3" fmla="*/ 12207661 w 12207661"/>
              <a:gd name="connsiteY3" fmla="*/ 3701959 h 3701959"/>
              <a:gd name="connsiteX4" fmla="*/ 0 w 12207661"/>
              <a:gd name="connsiteY4" fmla="*/ 3701959 h 3701959"/>
              <a:gd name="connsiteX5" fmla="*/ 0 w 12207661"/>
              <a:gd name="connsiteY5" fmla="*/ 48 h 3701959"/>
              <a:gd name="connsiteX0" fmla="*/ 0 w 12207661"/>
              <a:gd name="connsiteY0" fmla="*/ 50 h 3701961"/>
              <a:gd name="connsiteX1" fmla="*/ 7142175 w 12207661"/>
              <a:gd name="connsiteY1" fmla="*/ 879853 h 3701961"/>
              <a:gd name="connsiteX2" fmla="*/ 12207661 w 12207661"/>
              <a:gd name="connsiteY2" fmla="*/ 50 h 3701961"/>
              <a:gd name="connsiteX3" fmla="*/ 12207661 w 12207661"/>
              <a:gd name="connsiteY3" fmla="*/ 3701961 h 3701961"/>
              <a:gd name="connsiteX4" fmla="*/ 0 w 12207661"/>
              <a:gd name="connsiteY4" fmla="*/ 3701961 h 3701961"/>
              <a:gd name="connsiteX5" fmla="*/ 0 w 12207661"/>
              <a:gd name="connsiteY5" fmla="*/ 50 h 37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7661" h="3701961">
                <a:moveTo>
                  <a:pt x="0" y="50"/>
                </a:moveTo>
                <a:cubicBezTo>
                  <a:pt x="2008192" y="-9626"/>
                  <a:pt x="5874212" y="1371158"/>
                  <a:pt x="7142175" y="879853"/>
                </a:cubicBezTo>
                <a:cubicBezTo>
                  <a:pt x="9807965" y="-363537"/>
                  <a:pt x="10325642" y="314526"/>
                  <a:pt x="12207661" y="50"/>
                </a:cubicBezTo>
                <a:lnTo>
                  <a:pt x="12207661" y="3701961"/>
                </a:lnTo>
                <a:lnTo>
                  <a:pt x="0" y="3701961"/>
                </a:lnTo>
                <a:lnTo>
                  <a:pt x="0" y="50"/>
                </a:lnTo>
                <a:close/>
              </a:path>
            </a:pathLst>
          </a:custGeom>
          <a:solidFill>
            <a:srgbClr val="232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4" name="树3">
            <a:extLst>
              <a:ext uri="{FF2B5EF4-FFF2-40B4-BE49-F238E27FC236}">
                <a16:creationId xmlns:a16="http://schemas.microsoft.com/office/drawing/2014/main" xmlns="" id="{7531EF7F-B12A-4355-B044-98337B9606BB}"/>
              </a:ext>
            </a:extLst>
          </p:cNvPr>
          <p:cNvGrpSpPr/>
          <p:nvPr/>
        </p:nvGrpSpPr>
        <p:grpSpPr>
          <a:xfrm>
            <a:off x="10268050" y="25646"/>
            <a:ext cx="899862" cy="4127996"/>
            <a:chOff x="93850" y="-1446121"/>
            <a:chExt cx="1562406" cy="7167330"/>
          </a:xfrm>
        </p:grpSpPr>
        <p:sp>
          <p:nvSpPr>
            <p:cNvPr id="55" name="矩形 18">
              <a:extLst>
                <a:ext uri="{FF2B5EF4-FFF2-40B4-BE49-F238E27FC236}">
                  <a16:creationId xmlns:a16="http://schemas.microsoft.com/office/drawing/2014/main" xmlns="" id="{81081D47-6BA1-4D65-B5AC-DD10BDCD7CDF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7">
              <a:extLst>
                <a:ext uri="{FF2B5EF4-FFF2-40B4-BE49-F238E27FC236}">
                  <a16:creationId xmlns:a16="http://schemas.microsoft.com/office/drawing/2014/main" xmlns="" id="{E749485B-EAAF-4429-B219-95A8DB5CA385}"/>
                </a:ext>
              </a:extLst>
            </p:cNvPr>
            <p:cNvSpPr/>
            <p:nvPr/>
          </p:nvSpPr>
          <p:spPr>
            <a:xfrm rot="403203">
              <a:off x="899661" y="-1446121"/>
              <a:ext cx="756595" cy="6821719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71C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树2">
            <a:extLst>
              <a:ext uri="{FF2B5EF4-FFF2-40B4-BE49-F238E27FC236}">
                <a16:creationId xmlns:a16="http://schemas.microsoft.com/office/drawing/2014/main" xmlns="" id="{3E476E9B-3ECA-4EB1-A476-EBE54B648ED9}"/>
              </a:ext>
            </a:extLst>
          </p:cNvPr>
          <p:cNvGrpSpPr/>
          <p:nvPr/>
        </p:nvGrpSpPr>
        <p:grpSpPr>
          <a:xfrm>
            <a:off x="8442508" y="-55076"/>
            <a:ext cx="854608" cy="3357196"/>
            <a:chOff x="93850" y="-107801"/>
            <a:chExt cx="1483833" cy="5829010"/>
          </a:xfrm>
        </p:grpSpPr>
        <p:sp>
          <p:nvSpPr>
            <p:cNvPr id="52" name="矩形 18">
              <a:extLst>
                <a:ext uri="{FF2B5EF4-FFF2-40B4-BE49-F238E27FC236}">
                  <a16:creationId xmlns:a16="http://schemas.microsoft.com/office/drawing/2014/main" xmlns="" id="{9BE686C0-3548-44CA-92F8-004C736A9D07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7">
              <a:extLst>
                <a:ext uri="{FF2B5EF4-FFF2-40B4-BE49-F238E27FC236}">
                  <a16:creationId xmlns:a16="http://schemas.microsoft.com/office/drawing/2014/main" xmlns="" id="{1AAC4A65-EEAA-493E-B253-17E7A75C289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" name="树1">
            <a:extLst>
              <a:ext uri="{FF2B5EF4-FFF2-40B4-BE49-F238E27FC236}">
                <a16:creationId xmlns:a16="http://schemas.microsoft.com/office/drawing/2014/main" xmlns="" id="{D7103C74-CF76-48C0-A3A1-C377155B7B16}"/>
              </a:ext>
            </a:extLst>
          </p:cNvPr>
          <p:cNvGrpSpPr/>
          <p:nvPr/>
        </p:nvGrpSpPr>
        <p:grpSpPr>
          <a:xfrm>
            <a:off x="9228675" y="-80596"/>
            <a:ext cx="1483833" cy="5829010"/>
            <a:chOff x="93850" y="-107801"/>
            <a:chExt cx="1483833" cy="5829010"/>
          </a:xfrm>
        </p:grpSpPr>
        <p:sp>
          <p:nvSpPr>
            <p:cNvPr id="49" name="矩形 18">
              <a:extLst>
                <a:ext uri="{FF2B5EF4-FFF2-40B4-BE49-F238E27FC236}">
                  <a16:creationId xmlns:a16="http://schemas.microsoft.com/office/drawing/2014/main" xmlns="" id="{423D6E2E-4369-4C93-BB7F-60229BA658A1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7">
              <a:extLst>
                <a:ext uri="{FF2B5EF4-FFF2-40B4-BE49-F238E27FC236}">
                  <a16:creationId xmlns:a16="http://schemas.microsoft.com/office/drawing/2014/main" xmlns="" id="{EA58D1E8-6278-46DC-8A8C-B3993C02FAFF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树17">
            <a:extLst>
              <a:ext uri="{FF2B5EF4-FFF2-40B4-BE49-F238E27FC236}">
                <a16:creationId xmlns:a16="http://schemas.microsoft.com/office/drawing/2014/main" xmlns="" id="{9CEAAD04-05BF-492A-9F02-95275BA75F02}"/>
              </a:ext>
            </a:extLst>
          </p:cNvPr>
          <p:cNvGrpSpPr/>
          <p:nvPr/>
        </p:nvGrpSpPr>
        <p:grpSpPr>
          <a:xfrm>
            <a:off x="10117849" y="-99996"/>
            <a:ext cx="2164664" cy="5418096"/>
            <a:chOff x="-117830" y="-1816705"/>
            <a:chExt cx="2732548" cy="6839490"/>
          </a:xfrm>
        </p:grpSpPr>
        <p:sp>
          <p:nvSpPr>
            <p:cNvPr id="46" name="矩形 18">
              <a:extLst>
                <a:ext uri="{FF2B5EF4-FFF2-40B4-BE49-F238E27FC236}">
                  <a16:creationId xmlns:a16="http://schemas.microsoft.com/office/drawing/2014/main" xmlns="" id="{25AE61FA-EEF8-45FF-BB9C-745C53ACF936}"/>
                </a:ext>
              </a:extLst>
            </p:cNvPr>
            <p:cNvSpPr/>
            <p:nvPr/>
          </p:nvSpPr>
          <p:spPr>
            <a:xfrm rot="21293006">
              <a:off x="-117830" y="4133244"/>
              <a:ext cx="2732548" cy="8895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3022 w 1349490"/>
                <a:gd name="connsiteY0" fmla="*/ 0 h 616925"/>
                <a:gd name="connsiteX1" fmla="*/ 1349490 w 1349490"/>
                <a:gd name="connsiteY1" fmla="*/ 6045 h 616925"/>
                <a:gd name="connsiteX2" fmla="*/ 782752 w 1349490"/>
                <a:gd name="connsiteY2" fmla="*/ 348888 h 616925"/>
                <a:gd name="connsiteX3" fmla="*/ 92889 w 1349490"/>
                <a:gd name="connsiteY3" fmla="*/ 337774 h 616925"/>
                <a:gd name="connsiteX4" fmla="*/ 1023022 w 1349490"/>
                <a:gd name="connsiteY4" fmla="*/ 0 h 6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6925">
                  <a:moveTo>
                    <a:pt x="1023022" y="0"/>
                  </a:moveTo>
                  <a:cubicBezTo>
                    <a:pt x="1184185" y="53975"/>
                    <a:pt x="1193089" y="80658"/>
                    <a:pt x="1349490" y="6045"/>
                  </a:cubicBezTo>
                  <a:cubicBezTo>
                    <a:pt x="1224077" y="190176"/>
                    <a:pt x="979603" y="255244"/>
                    <a:pt x="782752" y="348888"/>
                  </a:cubicBezTo>
                  <a:cubicBezTo>
                    <a:pt x="-237248" y="818787"/>
                    <a:pt x="-3123" y="575899"/>
                    <a:pt x="92889" y="337774"/>
                  </a:cubicBezTo>
                  <a:cubicBezTo>
                    <a:pt x="165914" y="260006"/>
                    <a:pt x="949997" y="53956"/>
                    <a:pt x="1023022" y="0"/>
                  </a:cubicBezTo>
                  <a:close/>
                </a:path>
              </a:pathLst>
            </a:custGeom>
            <a:solidFill>
              <a:srgbClr val="1114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7" name="矩形 5">
              <a:extLst>
                <a:ext uri="{FF2B5EF4-FFF2-40B4-BE49-F238E27FC236}">
                  <a16:creationId xmlns:a16="http://schemas.microsoft.com/office/drawing/2014/main" xmlns="" id="{7FEDCF7A-1922-4DA9-9AB0-69062DAA496A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4" name="树4">
            <a:extLst>
              <a:ext uri="{FF2B5EF4-FFF2-40B4-BE49-F238E27FC236}">
                <a16:creationId xmlns:a16="http://schemas.microsoft.com/office/drawing/2014/main" xmlns="" id="{E52D3416-C32F-413B-80D7-A2289DC99655}"/>
              </a:ext>
            </a:extLst>
          </p:cNvPr>
          <p:cNvSpPr/>
          <p:nvPr/>
        </p:nvSpPr>
        <p:spPr>
          <a:xfrm>
            <a:off x="8791246" y="-14488"/>
            <a:ext cx="564151" cy="5599016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14068 h 5655286"/>
              <a:gd name="connsiteX1" fmla="*/ 485654 w 584128"/>
              <a:gd name="connsiteY1" fmla="*/ 0 h 5655286"/>
              <a:gd name="connsiteX2" fmla="*/ 584128 w 584128"/>
              <a:gd name="connsiteY2" fmla="*/ 5599016 h 5655286"/>
              <a:gd name="connsiteX3" fmla="*/ 265655 w 584128"/>
              <a:gd name="connsiteY3" fmla="*/ 5655286 h 5655286"/>
              <a:gd name="connsiteX4" fmla="*/ 0 w 584128"/>
              <a:gd name="connsiteY4" fmla="*/ 14068 h 5655286"/>
              <a:gd name="connsiteX0" fmla="*/ 0 w 599776"/>
              <a:gd name="connsiteY0" fmla="*/ 14068 h 5655286"/>
              <a:gd name="connsiteX1" fmla="*/ 485654 w 599776"/>
              <a:gd name="connsiteY1" fmla="*/ 0 h 5655286"/>
              <a:gd name="connsiteX2" fmla="*/ 584128 w 599776"/>
              <a:gd name="connsiteY2" fmla="*/ 5599016 h 5655286"/>
              <a:gd name="connsiteX3" fmla="*/ 265655 w 599776"/>
              <a:gd name="connsiteY3" fmla="*/ 5655286 h 5655286"/>
              <a:gd name="connsiteX4" fmla="*/ 0 w 599776"/>
              <a:gd name="connsiteY4" fmla="*/ 14068 h 5655286"/>
              <a:gd name="connsiteX0" fmla="*/ 0 w 599776"/>
              <a:gd name="connsiteY0" fmla="*/ 14068 h 5599016"/>
              <a:gd name="connsiteX1" fmla="*/ 485654 w 599776"/>
              <a:gd name="connsiteY1" fmla="*/ 0 h 5599016"/>
              <a:gd name="connsiteX2" fmla="*/ 584128 w 599776"/>
              <a:gd name="connsiteY2" fmla="*/ 5599016 h 5599016"/>
              <a:gd name="connsiteX3" fmla="*/ 160963 w 599776"/>
              <a:gd name="connsiteY3" fmla="*/ 5430203 h 5599016"/>
              <a:gd name="connsiteX4" fmla="*/ 0 w 599776"/>
              <a:gd name="connsiteY4" fmla="*/ 14068 h 559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9776" h="5599016">
                <a:moveTo>
                  <a:pt x="0" y="14068"/>
                </a:moveTo>
                <a:lnTo>
                  <a:pt x="485654" y="0"/>
                </a:lnTo>
                <a:cubicBezTo>
                  <a:pt x="727864" y="1969502"/>
                  <a:pt x="495033" y="3981206"/>
                  <a:pt x="584128" y="5599016"/>
                </a:cubicBezTo>
                <a:lnTo>
                  <a:pt x="160963" y="5430203"/>
                </a:lnTo>
                <a:cubicBezTo>
                  <a:pt x="254748" y="3315335"/>
                  <a:pt x="332834" y="2086732"/>
                  <a:pt x="0" y="14068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树5">
            <a:extLst>
              <a:ext uri="{FF2B5EF4-FFF2-40B4-BE49-F238E27FC236}">
                <a16:creationId xmlns:a16="http://schemas.microsoft.com/office/drawing/2014/main" xmlns="" id="{A84301A8-36B7-48EB-8060-B32406524452}"/>
              </a:ext>
            </a:extLst>
          </p:cNvPr>
          <p:cNvSpPr/>
          <p:nvPr/>
        </p:nvSpPr>
        <p:spPr>
          <a:xfrm>
            <a:off x="8199408" y="-4257"/>
            <a:ext cx="574571" cy="5627151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743" h="5627151">
                <a:moveTo>
                  <a:pt x="0" y="0"/>
                </a:moveTo>
                <a:lnTo>
                  <a:pt x="276269" y="42203"/>
                </a:lnTo>
                <a:cubicBezTo>
                  <a:pt x="309094" y="1885096"/>
                  <a:pt x="285648" y="3953071"/>
                  <a:pt x="374743" y="5570881"/>
                </a:cubicBezTo>
                <a:lnTo>
                  <a:pt x="56270" y="5627151"/>
                </a:lnTo>
                <a:cubicBezTo>
                  <a:pt x="150055" y="3512283"/>
                  <a:pt x="18757" y="1875717"/>
                  <a:pt x="0" y="0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树6">
            <a:extLst>
              <a:ext uri="{FF2B5EF4-FFF2-40B4-BE49-F238E27FC236}">
                <a16:creationId xmlns:a16="http://schemas.microsoft.com/office/drawing/2014/main" xmlns="" id="{8AA10770-0419-4654-B202-C14F4B21F80A}"/>
              </a:ext>
            </a:extLst>
          </p:cNvPr>
          <p:cNvGrpSpPr/>
          <p:nvPr/>
        </p:nvGrpSpPr>
        <p:grpSpPr>
          <a:xfrm>
            <a:off x="4088454" y="-80596"/>
            <a:ext cx="1082740" cy="4096163"/>
            <a:chOff x="93850" y="-107801"/>
            <a:chExt cx="1483833" cy="5829010"/>
          </a:xfrm>
        </p:grpSpPr>
        <p:sp>
          <p:nvSpPr>
            <p:cNvPr id="37" name="矩形 18">
              <a:extLst>
                <a:ext uri="{FF2B5EF4-FFF2-40B4-BE49-F238E27FC236}">
                  <a16:creationId xmlns:a16="http://schemas.microsoft.com/office/drawing/2014/main" xmlns="" id="{7880DDC4-FBBF-487F-91B4-F9A73C5801EC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7">
              <a:extLst>
                <a:ext uri="{FF2B5EF4-FFF2-40B4-BE49-F238E27FC236}">
                  <a16:creationId xmlns:a16="http://schemas.microsoft.com/office/drawing/2014/main" xmlns="" id="{341EB653-4839-419D-80F7-8EF7BB0A002B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近坡">
            <a:extLst>
              <a:ext uri="{FF2B5EF4-FFF2-40B4-BE49-F238E27FC236}">
                <a16:creationId xmlns:a16="http://schemas.microsoft.com/office/drawing/2014/main" xmlns="" id="{868F0DDF-2142-4628-BA47-A31E1431AC0F}"/>
              </a:ext>
            </a:extLst>
          </p:cNvPr>
          <p:cNvSpPr/>
          <p:nvPr/>
        </p:nvSpPr>
        <p:spPr>
          <a:xfrm>
            <a:off x="-47347" y="4920343"/>
            <a:ext cx="12239347" cy="2003739"/>
          </a:xfrm>
          <a:custGeom>
            <a:avLst/>
            <a:gdLst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39347" h="2003739">
                <a:moveTo>
                  <a:pt x="0" y="0"/>
                </a:moveTo>
                <a:cubicBezTo>
                  <a:pt x="7243897" y="1117600"/>
                  <a:pt x="7085508" y="885371"/>
                  <a:pt x="12239347" y="0"/>
                </a:cubicBezTo>
                <a:lnTo>
                  <a:pt x="12239347" y="2003739"/>
                </a:lnTo>
                <a:lnTo>
                  <a:pt x="0" y="2003739"/>
                </a:lnTo>
                <a:lnTo>
                  <a:pt x="0" y="0"/>
                </a:lnTo>
                <a:close/>
              </a:path>
            </a:pathLst>
          </a:custGeom>
          <a:solidFill>
            <a:srgbClr val="1114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树7">
            <a:extLst>
              <a:ext uri="{FF2B5EF4-FFF2-40B4-BE49-F238E27FC236}">
                <a16:creationId xmlns:a16="http://schemas.microsoft.com/office/drawing/2014/main" xmlns="" id="{657925B6-C69C-4AD8-B0F9-2AB039C7CDA3}"/>
              </a:ext>
            </a:extLst>
          </p:cNvPr>
          <p:cNvGrpSpPr/>
          <p:nvPr/>
        </p:nvGrpSpPr>
        <p:grpSpPr>
          <a:xfrm>
            <a:off x="1169878" y="-42167"/>
            <a:ext cx="854608" cy="3357196"/>
            <a:chOff x="93850" y="-107801"/>
            <a:chExt cx="1483833" cy="5829010"/>
          </a:xfrm>
        </p:grpSpPr>
        <p:sp>
          <p:nvSpPr>
            <p:cNvPr id="31" name="矩形 18">
              <a:extLst>
                <a:ext uri="{FF2B5EF4-FFF2-40B4-BE49-F238E27FC236}">
                  <a16:creationId xmlns:a16="http://schemas.microsoft.com/office/drawing/2014/main" xmlns="" id="{37D9A7F9-E323-4A0C-B277-30E5E137B679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7">
              <a:extLst>
                <a:ext uri="{FF2B5EF4-FFF2-40B4-BE49-F238E27FC236}">
                  <a16:creationId xmlns:a16="http://schemas.microsoft.com/office/drawing/2014/main" xmlns="" id="{6B78B075-BCCD-49BA-9D32-C974993D851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影子">
            <a:extLst>
              <a:ext uri="{FF2B5EF4-FFF2-40B4-BE49-F238E27FC236}">
                <a16:creationId xmlns:a16="http://schemas.microsoft.com/office/drawing/2014/main" xmlns="" id="{9126D533-20E6-4780-B936-3ED30439B1B0}"/>
              </a:ext>
            </a:extLst>
          </p:cNvPr>
          <p:cNvSpPr/>
          <p:nvPr/>
        </p:nvSpPr>
        <p:spPr>
          <a:xfrm rot="21048767">
            <a:off x="-103830" y="3589454"/>
            <a:ext cx="792632" cy="432765"/>
          </a:xfrm>
          <a:custGeom>
            <a:avLst/>
            <a:gdLst>
              <a:gd name="connsiteX0" fmla="*/ 0 w 526352"/>
              <a:gd name="connsiteY0" fmla="*/ 0 h 523818"/>
              <a:gd name="connsiteX1" fmla="*/ 526352 w 526352"/>
              <a:gd name="connsiteY1" fmla="*/ 0 h 523818"/>
              <a:gd name="connsiteX2" fmla="*/ 526352 w 526352"/>
              <a:gd name="connsiteY2" fmla="*/ 523818 h 523818"/>
              <a:gd name="connsiteX3" fmla="*/ 0 w 526352"/>
              <a:gd name="connsiteY3" fmla="*/ 523818 h 523818"/>
              <a:gd name="connsiteX4" fmla="*/ 0 w 526352"/>
              <a:gd name="connsiteY4" fmla="*/ 0 h 523818"/>
              <a:gd name="connsiteX0" fmla="*/ 23813 w 526352"/>
              <a:gd name="connsiteY0" fmla="*/ 0 h 552393"/>
              <a:gd name="connsiteX1" fmla="*/ 526352 w 526352"/>
              <a:gd name="connsiteY1" fmla="*/ 28575 h 552393"/>
              <a:gd name="connsiteX2" fmla="*/ 526352 w 526352"/>
              <a:gd name="connsiteY2" fmla="*/ 552393 h 552393"/>
              <a:gd name="connsiteX3" fmla="*/ 0 w 526352"/>
              <a:gd name="connsiteY3" fmla="*/ 552393 h 552393"/>
              <a:gd name="connsiteX4" fmla="*/ 23813 w 526352"/>
              <a:gd name="connsiteY4" fmla="*/ 0 h 552393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478727"/>
              <a:gd name="connsiteY0" fmla="*/ 9525 h 561918"/>
              <a:gd name="connsiteX1" fmla="*/ 478727 w 478727"/>
              <a:gd name="connsiteY1" fmla="*/ 0 h 561918"/>
              <a:gd name="connsiteX2" fmla="*/ 173927 w 478727"/>
              <a:gd name="connsiteY2" fmla="*/ 542868 h 561918"/>
              <a:gd name="connsiteX3" fmla="*/ 0 w 478727"/>
              <a:gd name="connsiteY3" fmla="*/ 561918 h 561918"/>
              <a:gd name="connsiteX4" fmla="*/ 23813 w 478727"/>
              <a:gd name="connsiteY4" fmla="*/ 9525 h 561918"/>
              <a:gd name="connsiteX0" fmla="*/ 304800 w 759714"/>
              <a:gd name="connsiteY0" fmla="*/ 9525 h 542868"/>
              <a:gd name="connsiteX1" fmla="*/ 759714 w 759714"/>
              <a:gd name="connsiteY1" fmla="*/ 0 h 542868"/>
              <a:gd name="connsiteX2" fmla="*/ 454914 w 759714"/>
              <a:gd name="connsiteY2" fmla="*/ 542868 h 542868"/>
              <a:gd name="connsiteX3" fmla="*/ 0 w 759714"/>
              <a:gd name="connsiteY3" fmla="*/ 357130 h 542868"/>
              <a:gd name="connsiteX4" fmla="*/ 304800 w 759714"/>
              <a:gd name="connsiteY4" fmla="*/ 9525 h 542868"/>
              <a:gd name="connsiteX0" fmla="*/ 304800 w 759714"/>
              <a:gd name="connsiteY0" fmla="*/ 9525 h 457143"/>
              <a:gd name="connsiteX1" fmla="*/ 759714 w 759714"/>
              <a:gd name="connsiteY1" fmla="*/ 0 h 457143"/>
              <a:gd name="connsiteX2" fmla="*/ 316801 w 759714"/>
              <a:gd name="connsiteY2" fmla="*/ 457143 h 457143"/>
              <a:gd name="connsiteX3" fmla="*/ 0 w 759714"/>
              <a:gd name="connsiteY3" fmla="*/ 357130 h 457143"/>
              <a:gd name="connsiteX4" fmla="*/ 304800 w 759714"/>
              <a:gd name="connsiteY4" fmla="*/ 9525 h 457143"/>
              <a:gd name="connsiteX0" fmla="*/ 300037 w 754951"/>
              <a:gd name="connsiteY0" fmla="*/ 9525 h 457143"/>
              <a:gd name="connsiteX1" fmla="*/ 754951 w 754951"/>
              <a:gd name="connsiteY1" fmla="*/ 0 h 457143"/>
              <a:gd name="connsiteX2" fmla="*/ 312038 w 754951"/>
              <a:gd name="connsiteY2" fmla="*/ 457143 h 457143"/>
              <a:gd name="connsiteX3" fmla="*/ 0 w 754951"/>
              <a:gd name="connsiteY3" fmla="*/ 271405 h 457143"/>
              <a:gd name="connsiteX4" fmla="*/ 300037 w 754951"/>
              <a:gd name="connsiteY4" fmla="*/ 9525 h 457143"/>
              <a:gd name="connsiteX0" fmla="*/ 318528 w 773442"/>
              <a:gd name="connsiteY0" fmla="*/ 9525 h 457143"/>
              <a:gd name="connsiteX1" fmla="*/ 773442 w 773442"/>
              <a:gd name="connsiteY1" fmla="*/ 0 h 457143"/>
              <a:gd name="connsiteX2" fmla="*/ 330529 w 773442"/>
              <a:gd name="connsiteY2" fmla="*/ 457143 h 457143"/>
              <a:gd name="connsiteX3" fmla="*/ 18491 w 773442"/>
              <a:gd name="connsiteY3" fmla="*/ 271405 h 457143"/>
              <a:gd name="connsiteX4" fmla="*/ 318528 w 773442"/>
              <a:gd name="connsiteY4" fmla="*/ 9525 h 457143"/>
              <a:gd name="connsiteX0" fmla="*/ 320997 w 775911"/>
              <a:gd name="connsiteY0" fmla="*/ 9525 h 500056"/>
              <a:gd name="connsiteX1" fmla="*/ 775911 w 775911"/>
              <a:gd name="connsiteY1" fmla="*/ 0 h 500056"/>
              <a:gd name="connsiteX2" fmla="*/ 332998 w 775911"/>
              <a:gd name="connsiteY2" fmla="*/ 457143 h 500056"/>
              <a:gd name="connsiteX3" fmla="*/ 20960 w 775911"/>
              <a:gd name="connsiteY3" fmla="*/ 271405 h 500056"/>
              <a:gd name="connsiteX4" fmla="*/ 320997 w 775911"/>
              <a:gd name="connsiteY4" fmla="*/ 9525 h 500056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25311 w 680225"/>
              <a:gd name="connsiteY0" fmla="*/ 9525 h 484898"/>
              <a:gd name="connsiteX1" fmla="*/ 680225 w 680225"/>
              <a:gd name="connsiteY1" fmla="*/ 0 h 484898"/>
              <a:gd name="connsiteX2" fmla="*/ 237312 w 680225"/>
              <a:gd name="connsiteY2" fmla="*/ 457143 h 484898"/>
              <a:gd name="connsiteX3" fmla="*/ 30050 w 680225"/>
              <a:gd name="connsiteY3" fmla="*/ 185680 h 484898"/>
              <a:gd name="connsiteX4" fmla="*/ 225311 w 680225"/>
              <a:gd name="connsiteY4" fmla="*/ 9525 h 484898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30509 w 671136"/>
              <a:gd name="connsiteY0" fmla="*/ 0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30509 w 671136"/>
              <a:gd name="connsiteY4" fmla="*/ 0 h 414331"/>
              <a:gd name="connsiteX0" fmla="*/ 230509 w 661611"/>
              <a:gd name="connsiteY0" fmla="*/ 14287 h 428618"/>
              <a:gd name="connsiteX1" fmla="*/ 661611 w 661611"/>
              <a:gd name="connsiteY1" fmla="*/ 0 h 428618"/>
              <a:gd name="connsiteX2" fmla="*/ 332998 w 661611"/>
              <a:gd name="connsiteY2" fmla="*/ 385705 h 428618"/>
              <a:gd name="connsiteX3" fmla="*/ 20961 w 661611"/>
              <a:gd name="connsiteY3" fmla="*/ 199967 h 428618"/>
              <a:gd name="connsiteX4" fmla="*/ 230509 w 661611"/>
              <a:gd name="connsiteY4" fmla="*/ 14287 h 428618"/>
              <a:gd name="connsiteX0" fmla="*/ 357920 w 789022"/>
              <a:gd name="connsiteY0" fmla="*/ 14287 h 420582"/>
              <a:gd name="connsiteX1" fmla="*/ 789022 w 789022"/>
              <a:gd name="connsiteY1" fmla="*/ 0 h 420582"/>
              <a:gd name="connsiteX2" fmla="*/ 460409 w 789022"/>
              <a:gd name="connsiteY2" fmla="*/ 385705 h 420582"/>
              <a:gd name="connsiteX3" fmla="*/ 15022 w 789022"/>
              <a:gd name="connsiteY3" fmla="*/ 161867 h 420582"/>
              <a:gd name="connsiteX4" fmla="*/ 357920 w 789022"/>
              <a:gd name="connsiteY4" fmla="*/ 14287 h 420582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2948 w 804050"/>
              <a:gd name="connsiteY0" fmla="*/ 14287 h 386945"/>
              <a:gd name="connsiteX1" fmla="*/ 804050 w 804050"/>
              <a:gd name="connsiteY1" fmla="*/ 0 h 386945"/>
              <a:gd name="connsiteX2" fmla="*/ 237312 w 804050"/>
              <a:gd name="connsiteY2" fmla="*/ 342843 h 386945"/>
              <a:gd name="connsiteX3" fmla="*/ 30050 w 804050"/>
              <a:gd name="connsiteY3" fmla="*/ 161867 h 386945"/>
              <a:gd name="connsiteX4" fmla="*/ 372948 w 804050"/>
              <a:gd name="connsiteY4" fmla="*/ 14287 h 386945"/>
              <a:gd name="connsiteX0" fmla="*/ 377701 w 808803"/>
              <a:gd name="connsiteY0" fmla="*/ 14287 h 384829"/>
              <a:gd name="connsiteX1" fmla="*/ 808803 w 808803"/>
              <a:gd name="connsiteY1" fmla="*/ 0 h 384829"/>
              <a:gd name="connsiteX2" fmla="*/ 242065 w 808803"/>
              <a:gd name="connsiteY2" fmla="*/ 342843 h 384829"/>
              <a:gd name="connsiteX3" fmla="*/ 34803 w 808803"/>
              <a:gd name="connsiteY3" fmla="*/ 161867 h 384829"/>
              <a:gd name="connsiteX4" fmla="*/ 377701 w 808803"/>
              <a:gd name="connsiteY4" fmla="*/ 14287 h 384829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506997 w 938099"/>
              <a:gd name="connsiteY0" fmla="*/ 14287 h 424482"/>
              <a:gd name="connsiteX1" fmla="*/ 938099 w 938099"/>
              <a:gd name="connsiteY1" fmla="*/ 0 h 424482"/>
              <a:gd name="connsiteX2" fmla="*/ 371361 w 938099"/>
              <a:gd name="connsiteY2" fmla="*/ 342843 h 424482"/>
              <a:gd name="connsiteX3" fmla="*/ 54561 w 938099"/>
              <a:gd name="connsiteY3" fmla="*/ 190442 h 424482"/>
              <a:gd name="connsiteX4" fmla="*/ 506997 w 938099"/>
              <a:gd name="connsiteY4" fmla="*/ 14287 h 424482"/>
              <a:gd name="connsiteX0" fmla="*/ 510538 w 941640"/>
              <a:gd name="connsiteY0" fmla="*/ 14287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510538 w 941640"/>
              <a:gd name="connsiteY4" fmla="*/ 14287 h 442441"/>
              <a:gd name="connsiteX0" fmla="*/ 614586 w 941640"/>
              <a:gd name="connsiteY0" fmla="*/ 9676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614586 w 941640"/>
              <a:gd name="connsiteY4" fmla="*/ 9676 h 442441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8261" h="432765">
                <a:moveTo>
                  <a:pt x="614586" y="0"/>
                </a:moveTo>
                <a:cubicBezTo>
                  <a:pt x="775749" y="53975"/>
                  <a:pt x="727776" y="56827"/>
                  <a:pt x="908261" y="11343"/>
                </a:cubicBezTo>
                <a:cubicBezTo>
                  <a:pt x="782848" y="195474"/>
                  <a:pt x="571753" y="239523"/>
                  <a:pt x="374902" y="333167"/>
                </a:cubicBezTo>
                <a:cubicBezTo>
                  <a:pt x="-48198" y="485566"/>
                  <a:pt x="-42673" y="471278"/>
                  <a:pt x="53339" y="233153"/>
                </a:cubicBezTo>
                <a:cubicBezTo>
                  <a:pt x="126364" y="155385"/>
                  <a:pt x="541561" y="53956"/>
                  <a:pt x="614586" y="0"/>
                </a:cubicBezTo>
                <a:close/>
              </a:path>
            </a:pathLst>
          </a:custGeom>
          <a:solidFill>
            <a:srgbClr val="1014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9" name="树8">
            <a:extLst>
              <a:ext uri="{FF2B5EF4-FFF2-40B4-BE49-F238E27FC236}">
                <a16:creationId xmlns:a16="http://schemas.microsoft.com/office/drawing/2014/main" xmlns="" id="{8D8BEFCF-C0C4-4B74-8290-21D9CA6A755F}"/>
              </a:ext>
            </a:extLst>
          </p:cNvPr>
          <p:cNvGrpSpPr/>
          <p:nvPr/>
        </p:nvGrpSpPr>
        <p:grpSpPr>
          <a:xfrm>
            <a:off x="-47347" y="-80596"/>
            <a:ext cx="1483833" cy="5829010"/>
            <a:chOff x="93850" y="-107801"/>
            <a:chExt cx="1483833" cy="5829010"/>
          </a:xfrm>
        </p:grpSpPr>
        <p:sp>
          <p:nvSpPr>
            <p:cNvPr id="21" name="矩形 18">
              <a:extLst>
                <a:ext uri="{FF2B5EF4-FFF2-40B4-BE49-F238E27FC236}">
                  <a16:creationId xmlns:a16="http://schemas.microsoft.com/office/drawing/2014/main" xmlns="" id="{5D22BCF6-5022-417E-983F-4A71F3E74F0E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7">
              <a:extLst>
                <a:ext uri="{FF2B5EF4-FFF2-40B4-BE49-F238E27FC236}">
                  <a16:creationId xmlns:a16="http://schemas.microsoft.com/office/drawing/2014/main" xmlns="" id="{EB02BB6C-A861-4A90-82E7-984013DE5141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树9">
            <a:extLst>
              <a:ext uri="{FF2B5EF4-FFF2-40B4-BE49-F238E27FC236}">
                <a16:creationId xmlns:a16="http://schemas.microsoft.com/office/drawing/2014/main" xmlns="" id="{66C9EEE8-4F08-4723-9CDC-B8ED81DC91D5}"/>
              </a:ext>
            </a:extLst>
          </p:cNvPr>
          <p:cNvSpPr/>
          <p:nvPr/>
        </p:nvSpPr>
        <p:spPr>
          <a:xfrm>
            <a:off x="346619" y="1"/>
            <a:ext cx="293123" cy="3604378"/>
          </a:xfrm>
          <a:custGeom>
            <a:avLst/>
            <a:gdLst>
              <a:gd name="connsiteX0" fmla="*/ 0 w 224543"/>
              <a:gd name="connsiteY0" fmla="*/ 0 h 3548418"/>
              <a:gd name="connsiteX1" fmla="*/ 224543 w 224543"/>
              <a:gd name="connsiteY1" fmla="*/ 0 h 3548418"/>
              <a:gd name="connsiteX2" fmla="*/ 224543 w 224543"/>
              <a:gd name="connsiteY2" fmla="*/ 3548418 h 3548418"/>
              <a:gd name="connsiteX3" fmla="*/ 0 w 224543"/>
              <a:gd name="connsiteY3" fmla="*/ 3548418 h 3548418"/>
              <a:gd name="connsiteX4" fmla="*/ 0 w 224543"/>
              <a:gd name="connsiteY4" fmla="*/ 0 h 3548418"/>
              <a:gd name="connsiteX0" fmla="*/ 0 w 293123"/>
              <a:gd name="connsiteY0" fmla="*/ 0 h 3578898"/>
              <a:gd name="connsiteX1" fmla="*/ 224543 w 293123"/>
              <a:gd name="connsiteY1" fmla="*/ 0 h 3578898"/>
              <a:gd name="connsiteX2" fmla="*/ 293123 w 293123"/>
              <a:gd name="connsiteY2" fmla="*/ 3578898 h 3578898"/>
              <a:gd name="connsiteX3" fmla="*/ 0 w 293123"/>
              <a:gd name="connsiteY3" fmla="*/ 3548418 h 3578898"/>
              <a:gd name="connsiteX4" fmla="*/ 0 w 293123"/>
              <a:gd name="connsiteY4" fmla="*/ 0 h 3578898"/>
              <a:gd name="connsiteX0" fmla="*/ 0 w 293123"/>
              <a:gd name="connsiteY0" fmla="*/ 0 h 3597011"/>
              <a:gd name="connsiteX1" fmla="*/ 224543 w 293123"/>
              <a:gd name="connsiteY1" fmla="*/ 0 h 3597011"/>
              <a:gd name="connsiteX2" fmla="*/ 293123 w 293123"/>
              <a:gd name="connsiteY2" fmla="*/ 3578898 h 3597011"/>
              <a:gd name="connsiteX3" fmla="*/ 0 w 293123"/>
              <a:gd name="connsiteY3" fmla="*/ 3548418 h 3597011"/>
              <a:gd name="connsiteX4" fmla="*/ 0 w 293123"/>
              <a:gd name="connsiteY4" fmla="*/ 0 h 3597011"/>
              <a:gd name="connsiteX0" fmla="*/ 0 w 293123"/>
              <a:gd name="connsiteY0" fmla="*/ 0 h 3604378"/>
              <a:gd name="connsiteX1" fmla="*/ 224543 w 293123"/>
              <a:gd name="connsiteY1" fmla="*/ 0 h 3604378"/>
              <a:gd name="connsiteX2" fmla="*/ 293123 w 293123"/>
              <a:gd name="connsiteY2" fmla="*/ 3578898 h 3604378"/>
              <a:gd name="connsiteX3" fmla="*/ 0 w 293123"/>
              <a:gd name="connsiteY3" fmla="*/ 3548418 h 3604378"/>
              <a:gd name="connsiteX4" fmla="*/ 0 w 293123"/>
              <a:gd name="connsiteY4" fmla="*/ 0 h 360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123" h="3604378">
                <a:moveTo>
                  <a:pt x="0" y="0"/>
                </a:moveTo>
                <a:lnTo>
                  <a:pt x="224543" y="0"/>
                </a:lnTo>
                <a:lnTo>
                  <a:pt x="293123" y="3578898"/>
                </a:lnTo>
                <a:cubicBezTo>
                  <a:pt x="164935" y="3629698"/>
                  <a:pt x="44368" y="3596678"/>
                  <a:pt x="0" y="35484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318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树10">
            <a:extLst>
              <a:ext uri="{FF2B5EF4-FFF2-40B4-BE49-F238E27FC236}">
                <a16:creationId xmlns:a16="http://schemas.microsoft.com/office/drawing/2014/main" xmlns="" id="{4355753C-5CB3-4BBC-9EE9-E09A7FA2AA9F}"/>
              </a:ext>
            </a:extLst>
          </p:cNvPr>
          <p:cNvGrpSpPr/>
          <p:nvPr/>
        </p:nvGrpSpPr>
        <p:grpSpPr>
          <a:xfrm>
            <a:off x="1662475" y="-29028"/>
            <a:ext cx="1119932" cy="5163289"/>
            <a:chOff x="1088795" y="-1816705"/>
            <a:chExt cx="1413738" cy="6517837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C6C7AF08-744C-4524-A3A4-79BBCCED6577}"/>
                </a:ext>
              </a:extLst>
            </p:cNvPr>
            <p:cNvSpPr/>
            <p:nvPr/>
          </p:nvSpPr>
          <p:spPr>
            <a:xfrm>
              <a:off x="1088795" y="4090252"/>
              <a:ext cx="1355828" cy="610880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0880">
                  <a:moveTo>
                    <a:pt x="918388" y="14287"/>
                  </a:moveTo>
                  <a:cubicBezTo>
                    <a:pt x="1079551" y="68262"/>
                    <a:pt x="1193089" y="74613"/>
                    <a:pt x="1349490" y="0"/>
                  </a:cubicBezTo>
                  <a:cubicBezTo>
                    <a:pt x="1224077" y="184131"/>
                    <a:pt x="979603" y="249199"/>
                    <a:pt x="782752" y="342843"/>
                  </a:cubicBezTo>
                  <a:cubicBezTo>
                    <a:pt x="-237248" y="812742"/>
                    <a:pt x="-3123" y="569854"/>
                    <a:pt x="92889" y="331729"/>
                  </a:cubicBezTo>
                  <a:cubicBezTo>
                    <a:pt x="165914" y="253961"/>
                    <a:pt x="845363" y="68243"/>
                    <a:pt x="918388" y="14287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D5076DA6-F320-4E9D-B81B-6978F147A5FD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4" name="树11">
            <a:extLst>
              <a:ext uri="{FF2B5EF4-FFF2-40B4-BE49-F238E27FC236}">
                <a16:creationId xmlns:a16="http://schemas.microsoft.com/office/drawing/2014/main" xmlns="" id="{D25893F2-8E50-4A56-81EB-ADC10A48F4A5}"/>
              </a:ext>
            </a:extLst>
          </p:cNvPr>
          <p:cNvGrpSpPr/>
          <p:nvPr/>
        </p:nvGrpSpPr>
        <p:grpSpPr>
          <a:xfrm>
            <a:off x="331580" y="-115056"/>
            <a:ext cx="1733095" cy="6498594"/>
            <a:chOff x="331580" y="-115056"/>
            <a:chExt cx="1733095" cy="6498594"/>
          </a:xfrm>
        </p:grpSpPr>
        <p:sp>
          <p:nvSpPr>
            <p:cNvPr id="22" name="矩形 18">
              <a:extLst>
                <a:ext uri="{FF2B5EF4-FFF2-40B4-BE49-F238E27FC236}">
                  <a16:creationId xmlns:a16="http://schemas.microsoft.com/office/drawing/2014/main" xmlns="" id="{0418A9A5-14A6-4439-B7D5-C2CE3FD0E14E}"/>
                </a:ext>
              </a:extLst>
            </p:cNvPr>
            <p:cNvSpPr/>
            <p:nvPr/>
          </p:nvSpPr>
          <p:spPr>
            <a:xfrm>
              <a:off x="331580" y="5905327"/>
              <a:ext cx="1368225" cy="47821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9513 w 1349490"/>
                <a:gd name="connsiteY0" fmla="*/ 11112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1029513 w 1349490"/>
                <a:gd name="connsiteY4" fmla="*/ 11112 h 610880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60185 w 1275387"/>
                <a:gd name="connsiteY0" fmla="*/ 0 h 556862"/>
                <a:gd name="connsiteX1" fmla="*/ 1275387 w 1275387"/>
                <a:gd name="connsiteY1" fmla="*/ 17463 h 556862"/>
                <a:gd name="connsiteX2" fmla="*/ 813424 w 1275387"/>
                <a:gd name="connsiteY2" fmla="*/ 331731 h 556862"/>
                <a:gd name="connsiteX3" fmla="*/ 123561 w 1275387"/>
                <a:gd name="connsiteY3" fmla="*/ 320617 h 556862"/>
                <a:gd name="connsiteX4" fmla="*/ 1060185 w 1275387"/>
                <a:gd name="connsiteY4" fmla="*/ 0 h 556862"/>
                <a:gd name="connsiteX0" fmla="*/ 1117959 w 1333161"/>
                <a:gd name="connsiteY0" fmla="*/ 0 h 475554"/>
                <a:gd name="connsiteX1" fmla="*/ 1333161 w 1333161"/>
                <a:gd name="connsiteY1" fmla="*/ 17463 h 475554"/>
                <a:gd name="connsiteX2" fmla="*/ 871198 w 1333161"/>
                <a:gd name="connsiteY2" fmla="*/ 331731 h 475554"/>
                <a:gd name="connsiteX3" fmla="*/ 181335 w 1333161"/>
                <a:gd name="connsiteY3" fmla="*/ 320617 h 475554"/>
                <a:gd name="connsiteX4" fmla="*/ 1117959 w 1333161"/>
                <a:gd name="connsiteY4" fmla="*/ 0 h 475554"/>
                <a:gd name="connsiteX0" fmla="*/ 1259504 w 1474706"/>
                <a:gd name="connsiteY0" fmla="*/ 0 h 488529"/>
                <a:gd name="connsiteX1" fmla="*/ 1474706 w 1474706"/>
                <a:gd name="connsiteY1" fmla="*/ 17463 h 488529"/>
                <a:gd name="connsiteX2" fmla="*/ 1012743 w 1474706"/>
                <a:gd name="connsiteY2" fmla="*/ 331731 h 488529"/>
                <a:gd name="connsiteX3" fmla="*/ 110155 w 1474706"/>
                <a:gd name="connsiteY3" fmla="*/ 358717 h 488529"/>
                <a:gd name="connsiteX4" fmla="*/ 1259504 w 1474706"/>
                <a:gd name="connsiteY4" fmla="*/ 0 h 488529"/>
                <a:gd name="connsiteX0" fmla="*/ 1149349 w 1364551"/>
                <a:gd name="connsiteY0" fmla="*/ 0 h 509772"/>
                <a:gd name="connsiteX1" fmla="*/ 1364551 w 1364551"/>
                <a:gd name="connsiteY1" fmla="*/ 17463 h 509772"/>
                <a:gd name="connsiteX2" fmla="*/ 902588 w 1364551"/>
                <a:gd name="connsiteY2" fmla="*/ 331731 h 509772"/>
                <a:gd name="connsiteX3" fmla="*/ 0 w 1364551"/>
                <a:gd name="connsiteY3" fmla="*/ 358717 h 509772"/>
                <a:gd name="connsiteX4" fmla="*/ 1149349 w 1364551"/>
                <a:gd name="connsiteY4" fmla="*/ 0 h 5097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8225" h="478211">
                  <a:moveTo>
                    <a:pt x="1159373" y="0"/>
                  </a:moveTo>
                  <a:cubicBezTo>
                    <a:pt x="1320536" y="53975"/>
                    <a:pt x="1262624" y="15876"/>
                    <a:pt x="1368225" y="4763"/>
                  </a:cubicBezTo>
                  <a:cubicBezTo>
                    <a:pt x="1284087" y="138094"/>
                    <a:pt x="1141213" y="193637"/>
                    <a:pt x="884037" y="284106"/>
                  </a:cubicBezTo>
                  <a:cubicBezTo>
                    <a:pt x="-332813" y="569855"/>
                    <a:pt x="91812" y="495242"/>
                    <a:pt x="3674" y="346017"/>
                  </a:cubicBezTo>
                  <a:cubicBezTo>
                    <a:pt x="635499" y="179349"/>
                    <a:pt x="1086348" y="53956"/>
                    <a:pt x="1159373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2F05F201-195A-4130-A5E8-66EB13BC8C5F}"/>
                </a:ext>
              </a:extLst>
            </p:cNvPr>
            <p:cNvSpPr/>
            <p:nvPr/>
          </p:nvSpPr>
          <p:spPr>
            <a:xfrm rot="295885">
              <a:off x="1755844" y="-115056"/>
              <a:ext cx="308831" cy="6074972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0A0C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5" name="树12">
            <a:extLst>
              <a:ext uri="{FF2B5EF4-FFF2-40B4-BE49-F238E27FC236}">
                <a16:creationId xmlns:a16="http://schemas.microsoft.com/office/drawing/2014/main" xmlns="" id="{1F742579-D1E7-4AA1-B8BE-298B8789B98F}"/>
              </a:ext>
            </a:extLst>
          </p:cNvPr>
          <p:cNvGrpSpPr/>
          <p:nvPr/>
        </p:nvGrpSpPr>
        <p:grpSpPr>
          <a:xfrm>
            <a:off x="660074" y="-43542"/>
            <a:ext cx="662023" cy="6872514"/>
            <a:chOff x="660074" y="-14514"/>
            <a:chExt cx="662023" cy="687251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C2E5F5D-473C-420B-89E1-9B1C3E3F3F2E}"/>
                </a:ext>
              </a:extLst>
            </p:cNvPr>
            <p:cNvSpPr/>
            <p:nvPr/>
          </p:nvSpPr>
          <p:spPr>
            <a:xfrm>
              <a:off x="660074" y="13647"/>
              <a:ext cx="662023" cy="6844353"/>
            </a:xfrm>
            <a:custGeom>
              <a:avLst/>
              <a:gdLst>
                <a:gd name="connsiteX0" fmla="*/ 0 w 522514"/>
                <a:gd name="connsiteY0" fmla="*/ 0 h 6858000"/>
                <a:gd name="connsiteX1" fmla="*/ 522514 w 522514"/>
                <a:gd name="connsiteY1" fmla="*/ 0 h 6858000"/>
                <a:gd name="connsiteX2" fmla="*/ 522514 w 522514"/>
                <a:gd name="connsiteY2" fmla="*/ 6858000 h 6858000"/>
                <a:gd name="connsiteX3" fmla="*/ 0 w 522514"/>
                <a:gd name="connsiteY3" fmla="*/ 6858000 h 6858000"/>
                <a:gd name="connsiteX4" fmla="*/ 0 w 522514"/>
                <a:gd name="connsiteY4" fmla="*/ 0 h 6858000"/>
                <a:gd name="connsiteX0" fmla="*/ 0 w 577105"/>
                <a:gd name="connsiteY0" fmla="*/ 0 h 6858000"/>
                <a:gd name="connsiteX1" fmla="*/ 577105 w 577105"/>
                <a:gd name="connsiteY1" fmla="*/ 0 h 6858000"/>
                <a:gd name="connsiteX2" fmla="*/ 522514 w 577105"/>
                <a:gd name="connsiteY2" fmla="*/ 6858000 h 6858000"/>
                <a:gd name="connsiteX3" fmla="*/ 0 w 577105"/>
                <a:gd name="connsiteY3" fmla="*/ 6858000 h 6858000"/>
                <a:gd name="connsiteX4" fmla="*/ 0 w 577105"/>
                <a:gd name="connsiteY4" fmla="*/ 0 h 6858000"/>
                <a:gd name="connsiteX0" fmla="*/ 0 w 686287"/>
                <a:gd name="connsiteY0" fmla="*/ 13647 h 6858000"/>
                <a:gd name="connsiteX1" fmla="*/ 686287 w 686287"/>
                <a:gd name="connsiteY1" fmla="*/ 0 h 6858000"/>
                <a:gd name="connsiteX2" fmla="*/ 631696 w 686287"/>
                <a:gd name="connsiteY2" fmla="*/ 6858000 h 6858000"/>
                <a:gd name="connsiteX3" fmla="*/ 109182 w 686287"/>
                <a:gd name="connsiteY3" fmla="*/ 6858000 h 6858000"/>
                <a:gd name="connsiteX4" fmla="*/ 0 w 686287"/>
                <a:gd name="connsiteY4" fmla="*/ 13647 h 6858000"/>
                <a:gd name="connsiteX0" fmla="*/ 0 w 631696"/>
                <a:gd name="connsiteY0" fmla="*/ 0 h 6844353"/>
                <a:gd name="connsiteX1" fmla="*/ 508866 w 631696"/>
                <a:gd name="connsiteY1" fmla="*/ 13649 h 6844353"/>
                <a:gd name="connsiteX2" fmla="*/ 631696 w 631696"/>
                <a:gd name="connsiteY2" fmla="*/ 6844353 h 6844353"/>
                <a:gd name="connsiteX3" fmla="*/ 109182 w 631696"/>
                <a:gd name="connsiteY3" fmla="*/ 6844353 h 6844353"/>
                <a:gd name="connsiteX4" fmla="*/ 0 w 631696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3649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023" h="6844353">
                  <a:moveTo>
                    <a:pt x="0" y="0"/>
                  </a:moveTo>
                  <a:lnTo>
                    <a:pt x="508866" y="1"/>
                  </a:lnTo>
                  <a:cubicBezTo>
                    <a:pt x="863707" y="3314132"/>
                    <a:pt x="467923" y="5154306"/>
                    <a:pt x="631696" y="6844353"/>
                  </a:cubicBezTo>
                  <a:lnTo>
                    <a:pt x="109182" y="6844353"/>
                  </a:lnTo>
                  <a:cubicBezTo>
                    <a:pt x="263856" y="5572836"/>
                    <a:pt x="677839" y="2909248"/>
                    <a:pt x="0" y="0"/>
                  </a:cubicBezTo>
                  <a:close/>
                </a:path>
              </a:pathLst>
            </a:custGeom>
            <a:solidFill>
              <a:srgbClr val="0B0E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9D8892E9-4A2E-46CC-B989-E10A7558B4C4}"/>
                </a:ext>
              </a:extLst>
            </p:cNvPr>
            <p:cNvSpPr/>
            <p:nvPr/>
          </p:nvSpPr>
          <p:spPr>
            <a:xfrm>
              <a:off x="972457" y="-14514"/>
              <a:ext cx="348583" cy="6066971"/>
            </a:xfrm>
            <a:custGeom>
              <a:avLst/>
              <a:gdLst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1771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7486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583"/>
                <a:gd name="connsiteY0" fmla="*/ 0 h 6066971"/>
                <a:gd name="connsiteX1" fmla="*/ 116114 w 348583"/>
                <a:gd name="connsiteY1" fmla="*/ 58057 h 6066971"/>
                <a:gd name="connsiteX2" fmla="*/ 246743 w 348583"/>
                <a:gd name="connsiteY2" fmla="*/ 1262743 h 6066971"/>
                <a:gd name="connsiteX3" fmla="*/ 290286 w 348583"/>
                <a:gd name="connsiteY3" fmla="*/ 2728685 h 6066971"/>
                <a:gd name="connsiteX4" fmla="*/ 290286 w 348583"/>
                <a:gd name="connsiteY4" fmla="*/ 3744685 h 6066971"/>
                <a:gd name="connsiteX5" fmla="*/ 203200 w 348583"/>
                <a:gd name="connsiteY5" fmla="*/ 5413828 h 6066971"/>
                <a:gd name="connsiteX6" fmla="*/ 274864 w 348583"/>
                <a:gd name="connsiteY6" fmla="*/ 6066971 h 6066971"/>
                <a:gd name="connsiteX7" fmla="*/ 275772 w 348583"/>
                <a:gd name="connsiteY7" fmla="*/ 5355771 h 6066971"/>
                <a:gd name="connsiteX8" fmla="*/ 321469 w 348583"/>
                <a:gd name="connsiteY8" fmla="*/ 4279333 h 6066971"/>
                <a:gd name="connsiteX9" fmla="*/ 348343 w 348583"/>
                <a:gd name="connsiteY9" fmla="*/ 3396343 h 6066971"/>
                <a:gd name="connsiteX10" fmla="*/ 333829 w 348583"/>
                <a:gd name="connsiteY10" fmla="*/ 1959428 h 6066971"/>
                <a:gd name="connsiteX11" fmla="*/ 319314 w 348583"/>
                <a:gd name="connsiteY11" fmla="*/ 1494971 h 6066971"/>
                <a:gd name="connsiteX12" fmla="*/ 275772 w 348583"/>
                <a:gd name="connsiteY12" fmla="*/ 870857 h 6066971"/>
                <a:gd name="connsiteX13" fmla="*/ 217714 w 348583"/>
                <a:gd name="connsiteY13" fmla="*/ 116114 h 6066971"/>
                <a:gd name="connsiteX14" fmla="*/ 203200 w 348583"/>
                <a:gd name="connsiteY14" fmla="*/ 0 h 6066971"/>
                <a:gd name="connsiteX15" fmla="*/ 0 w 348583"/>
                <a:gd name="connsiteY15" fmla="*/ 0 h 60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8583" h="6066971">
                  <a:moveTo>
                    <a:pt x="0" y="0"/>
                  </a:moveTo>
                  <a:lnTo>
                    <a:pt x="116114" y="58057"/>
                  </a:lnTo>
                  <a:lnTo>
                    <a:pt x="246743" y="1262743"/>
                  </a:lnTo>
                  <a:lnTo>
                    <a:pt x="290286" y="2728685"/>
                  </a:lnTo>
                  <a:lnTo>
                    <a:pt x="290286" y="3744685"/>
                  </a:lnTo>
                  <a:lnTo>
                    <a:pt x="203200" y="5413828"/>
                  </a:lnTo>
                  <a:lnTo>
                    <a:pt x="274864" y="6066971"/>
                  </a:lnTo>
                  <a:cubicBezTo>
                    <a:pt x="275167" y="5829904"/>
                    <a:pt x="275469" y="5592838"/>
                    <a:pt x="275772" y="5355771"/>
                  </a:cubicBezTo>
                  <a:lnTo>
                    <a:pt x="321469" y="4279333"/>
                  </a:lnTo>
                  <a:cubicBezTo>
                    <a:pt x="330427" y="3985003"/>
                    <a:pt x="346283" y="3782994"/>
                    <a:pt x="348343" y="3396343"/>
                  </a:cubicBezTo>
                  <a:cubicBezTo>
                    <a:pt x="350403" y="3009692"/>
                    <a:pt x="338667" y="2438400"/>
                    <a:pt x="333829" y="1959428"/>
                  </a:cubicBezTo>
                  <a:lnTo>
                    <a:pt x="319314" y="1494971"/>
                  </a:lnTo>
                  <a:lnTo>
                    <a:pt x="275772" y="870857"/>
                  </a:lnTo>
                  <a:lnTo>
                    <a:pt x="217714" y="116114"/>
                  </a:lnTo>
                  <a:lnTo>
                    <a:pt x="203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6" name="树13">
            <a:extLst>
              <a:ext uri="{FF2B5EF4-FFF2-40B4-BE49-F238E27FC236}">
                <a16:creationId xmlns:a16="http://schemas.microsoft.com/office/drawing/2014/main" xmlns="" id="{8C3B0744-0888-4CEC-8710-989BEEE9E963}"/>
              </a:ext>
            </a:extLst>
          </p:cNvPr>
          <p:cNvGrpSpPr/>
          <p:nvPr/>
        </p:nvGrpSpPr>
        <p:grpSpPr>
          <a:xfrm>
            <a:off x="-10672" y="1037230"/>
            <a:ext cx="738768" cy="5451195"/>
            <a:chOff x="-10672" y="1037230"/>
            <a:chExt cx="738768" cy="5451195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ACD1F79D-11DB-47CA-8402-1640228B7597}"/>
                </a:ext>
              </a:extLst>
            </p:cNvPr>
            <p:cNvSpPr/>
            <p:nvPr/>
          </p:nvSpPr>
          <p:spPr>
            <a:xfrm>
              <a:off x="-10672" y="1037230"/>
              <a:ext cx="738768" cy="5451195"/>
            </a:xfrm>
            <a:custGeom>
              <a:avLst/>
              <a:gdLst>
                <a:gd name="connsiteX0" fmla="*/ 0 w 397574"/>
                <a:gd name="connsiteY0" fmla="*/ 0 h 4053385"/>
                <a:gd name="connsiteX1" fmla="*/ 397574 w 397574"/>
                <a:gd name="connsiteY1" fmla="*/ 0 h 4053385"/>
                <a:gd name="connsiteX2" fmla="*/ 397574 w 397574"/>
                <a:gd name="connsiteY2" fmla="*/ 4053385 h 4053385"/>
                <a:gd name="connsiteX3" fmla="*/ 0 w 397574"/>
                <a:gd name="connsiteY3" fmla="*/ 4053385 h 4053385"/>
                <a:gd name="connsiteX4" fmla="*/ 0 w 397574"/>
                <a:gd name="connsiteY4" fmla="*/ 0 h 4053385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738768"/>
                <a:gd name="connsiteY0" fmla="*/ 1269242 h 5349922"/>
                <a:gd name="connsiteX1" fmla="*/ 56380 w 738768"/>
                <a:gd name="connsiteY1" fmla="*/ 0 h 5349922"/>
                <a:gd name="connsiteX2" fmla="*/ 738768 w 738768"/>
                <a:gd name="connsiteY2" fmla="*/ 5349922 h 5349922"/>
                <a:gd name="connsiteX3" fmla="*/ 0 w 738768"/>
                <a:gd name="connsiteY3" fmla="*/ 5322627 h 5349922"/>
                <a:gd name="connsiteX4" fmla="*/ 0 w 738768"/>
                <a:gd name="connsiteY4" fmla="*/ 1269242 h 5349922"/>
                <a:gd name="connsiteX0" fmla="*/ 0 w 738768"/>
                <a:gd name="connsiteY0" fmla="*/ 1269242 h 5377218"/>
                <a:gd name="connsiteX1" fmla="*/ 56380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377218"/>
                <a:gd name="connsiteX1" fmla="*/ 1789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433908"/>
                <a:gd name="connsiteX1" fmla="*/ 1789 w 738768"/>
                <a:gd name="connsiteY1" fmla="*/ 0 h 5433908"/>
                <a:gd name="connsiteX2" fmla="*/ 738768 w 738768"/>
                <a:gd name="connsiteY2" fmla="*/ 5349922 h 5433908"/>
                <a:gd name="connsiteX3" fmla="*/ 0 w 738768"/>
                <a:gd name="connsiteY3" fmla="*/ 5377218 h 5433908"/>
                <a:gd name="connsiteX4" fmla="*/ 0 w 738768"/>
                <a:gd name="connsiteY4" fmla="*/ 1269242 h 5433908"/>
                <a:gd name="connsiteX0" fmla="*/ 0 w 738768"/>
                <a:gd name="connsiteY0" fmla="*/ 1269242 h 5451195"/>
                <a:gd name="connsiteX1" fmla="*/ 1789 w 738768"/>
                <a:gd name="connsiteY1" fmla="*/ 0 h 5451195"/>
                <a:gd name="connsiteX2" fmla="*/ 738768 w 738768"/>
                <a:gd name="connsiteY2" fmla="*/ 5349922 h 5451195"/>
                <a:gd name="connsiteX3" fmla="*/ 0 w 738768"/>
                <a:gd name="connsiteY3" fmla="*/ 5377218 h 5451195"/>
                <a:gd name="connsiteX4" fmla="*/ 0 w 738768"/>
                <a:gd name="connsiteY4" fmla="*/ 1269242 h 545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8768" h="5451195">
                  <a:moveTo>
                    <a:pt x="0" y="1269242"/>
                  </a:moveTo>
                  <a:cubicBezTo>
                    <a:pt x="596" y="846161"/>
                    <a:pt x="1193" y="423081"/>
                    <a:pt x="1789" y="0"/>
                  </a:cubicBezTo>
                  <a:cubicBezTo>
                    <a:pt x="415771" y="2183642"/>
                    <a:pt x="488560" y="3753134"/>
                    <a:pt x="738768" y="5349922"/>
                  </a:cubicBezTo>
                  <a:cubicBezTo>
                    <a:pt x="385832" y="5526661"/>
                    <a:pt x="10036" y="5429079"/>
                    <a:pt x="0" y="5377218"/>
                  </a:cubicBezTo>
                  <a:lnTo>
                    <a:pt x="0" y="126924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FBDF383F-3687-4558-86D2-5149988F8ADE}"/>
                </a:ext>
              </a:extLst>
            </p:cNvPr>
            <p:cNvSpPr/>
            <p:nvPr/>
          </p:nvSpPr>
          <p:spPr>
            <a:xfrm>
              <a:off x="-5216" y="1103312"/>
              <a:ext cx="728323" cy="5272427"/>
            </a:xfrm>
            <a:custGeom>
              <a:avLst/>
              <a:gdLst>
                <a:gd name="connsiteX0" fmla="*/ 0 w 740229"/>
                <a:gd name="connsiteY0" fmla="*/ 0 h 5355771"/>
                <a:gd name="connsiteX1" fmla="*/ 87086 w 740229"/>
                <a:gd name="connsiteY1" fmla="*/ 914400 h 5355771"/>
                <a:gd name="connsiteX2" fmla="*/ 188686 w 740229"/>
                <a:gd name="connsiteY2" fmla="*/ 1509486 h 5355771"/>
                <a:gd name="connsiteX3" fmla="*/ 319315 w 740229"/>
                <a:gd name="connsiteY3" fmla="*/ 2380343 h 5355771"/>
                <a:gd name="connsiteX4" fmla="*/ 362858 w 740229"/>
                <a:gd name="connsiteY4" fmla="*/ 2960914 h 5355771"/>
                <a:gd name="connsiteX5" fmla="*/ 377372 w 740229"/>
                <a:gd name="connsiteY5" fmla="*/ 3483429 h 5355771"/>
                <a:gd name="connsiteX6" fmla="*/ 493486 w 740229"/>
                <a:gd name="connsiteY6" fmla="*/ 4238171 h 5355771"/>
                <a:gd name="connsiteX7" fmla="*/ 682172 w 740229"/>
                <a:gd name="connsiteY7" fmla="*/ 5196114 h 5355771"/>
                <a:gd name="connsiteX8" fmla="*/ 740229 w 740229"/>
                <a:gd name="connsiteY8" fmla="*/ 5355771 h 5355771"/>
                <a:gd name="connsiteX9" fmla="*/ 682172 w 740229"/>
                <a:gd name="connsiteY9" fmla="*/ 4615543 h 5355771"/>
                <a:gd name="connsiteX10" fmla="*/ 580572 w 740229"/>
                <a:gd name="connsiteY10" fmla="*/ 3904343 h 5355771"/>
                <a:gd name="connsiteX11" fmla="*/ 493486 w 740229"/>
                <a:gd name="connsiteY11" fmla="*/ 3149600 h 5355771"/>
                <a:gd name="connsiteX12" fmla="*/ 406400 w 740229"/>
                <a:gd name="connsiteY12" fmla="*/ 2452914 h 5355771"/>
                <a:gd name="connsiteX13" fmla="*/ 333829 w 740229"/>
                <a:gd name="connsiteY13" fmla="*/ 2017486 h 5355771"/>
                <a:gd name="connsiteX14" fmla="*/ 275772 w 740229"/>
                <a:gd name="connsiteY14" fmla="*/ 1494971 h 5355771"/>
                <a:gd name="connsiteX15" fmla="*/ 217715 w 740229"/>
                <a:gd name="connsiteY15" fmla="*/ 1059543 h 5355771"/>
                <a:gd name="connsiteX16" fmla="*/ 145143 w 740229"/>
                <a:gd name="connsiteY16" fmla="*/ 667657 h 5355771"/>
                <a:gd name="connsiteX17" fmla="*/ 43543 w 740229"/>
                <a:gd name="connsiteY17" fmla="*/ 130629 h 5355771"/>
                <a:gd name="connsiteX18" fmla="*/ 0 w 740229"/>
                <a:gd name="connsiteY18" fmla="*/ 0 h 5355771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29255 w 716416"/>
                <a:gd name="connsiteY17" fmla="*/ 142535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26685 w 716416"/>
                <a:gd name="connsiteY13" fmla="*/ 2029392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23560"/>
                <a:gd name="connsiteY0" fmla="*/ 0 h 5284333"/>
                <a:gd name="connsiteX1" fmla="*/ 63273 w 723560"/>
                <a:gd name="connsiteY1" fmla="*/ 928687 h 5284333"/>
                <a:gd name="connsiteX2" fmla="*/ 164873 w 723560"/>
                <a:gd name="connsiteY2" fmla="*/ 1523773 h 5284333"/>
                <a:gd name="connsiteX3" fmla="*/ 295502 w 723560"/>
                <a:gd name="connsiteY3" fmla="*/ 2394630 h 5284333"/>
                <a:gd name="connsiteX4" fmla="*/ 339045 w 723560"/>
                <a:gd name="connsiteY4" fmla="*/ 2975201 h 5284333"/>
                <a:gd name="connsiteX5" fmla="*/ 353559 w 723560"/>
                <a:gd name="connsiteY5" fmla="*/ 3497716 h 5284333"/>
                <a:gd name="connsiteX6" fmla="*/ 469673 w 723560"/>
                <a:gd name="connsiteY6" fmla="*/ 4252458 h 5284333"/>
                <a:gd name="connsiteX7" fmla="*/ 658359 w 723560"/>
                <a:gd name="connsiteY7" fmla="*/ 5210401 h 5284333"/>
                <a:gd name="connsiteX8" fmla="*/ 723560 w 723560"/>
                <a:gd name="connsiteY8" fmla="*/ 5284333 h 5284333"/>
                <a:gd name="connsiteX9" fmla="*/ 658359 w 723560"/>
                <a:gd name="connsiteY9" fmla="*/ 4629830 h 5284333"/>
                <a:gd name="connsiteX10" fmla="*/ 556759 w 723560"/>
                <a:gd name="connsiteY10" fmla="*/ 3918630 h 5284333"/>
                <a:gd name="connsiteX11" fmla="*/ 469673 w 723560"/>
                <a:gd name="connsiteY11" fmla="*/ 3163887 h 5284333"/>
                <a:gd name="connsiteX12" fmla="*/ 382587 w 723560"/>
                <a:gd name="connsiteY12" fmla="*/ 2467201 h 5284333"/>
                <a:gd name="connsiteX13" fmla="*/ 326685 w 723560"/>
                <a:gd name="connsiteY13" fmla="*/ 2029392 h 5284333"/>
                <a:gd name="connsiteX14" fmla="*/ 251959 w 723560"/>
                <a:gd name="connsiteY14" fmla="*/ 1509258 h 5284333"/>
                <a:gd name="connsiteX15" fmla="*/ 193902 w 723560"/>
                <a:gd name="connsiteY15" fmla="*/ 1073830 h 5284333"/>
                <a:gd name="connsiteX16" fmla="*/ 121330 w 723560"/>
                <a:gd name="connsiteY16" fmla="*/ 681944 h 5284333"/>
                <a:gd name="connsiteX17" fmla="*/ 38780 w 723560"/>
                <a:gd name="connsiteY17" fmla="*/ 144916 h 5284333"/>
                <a:gd name="connsiteX18" fmla="*/ 0 w 723560"/>
                <a:gd name="connsiteY18" fmla="*/ 0 h 5284333"/>
                <a:gd name="connsiteX0" fmla="*/ 0 w 725942"/>
                <a:gd name="connsiteY0" fmla="*/ 0 h 5277189"/>
                <a:gd name="connsiteX1" fmla="*/ 63273 w 725942"/>
                <a:gd name="connsiteY1" fmla="*/ 928687 h 5277189"/>
                <a:gd name="connsiteX2" fmla="*/ 164873 w 725942"/>
                <a:gd name="connsiteY2" fmla="*/ 1523773 h 5277189"/>
                <a:gd name="connsiteX3" fmla="*/ 295502 w 725942"/>
                <a:gd name="connsiteY3" fmla="*/ 2394630 h 5277189"/>
                <a:gd name="connsiteX4" fmla="*/ 339045 w 725942"/>
                <a:gd name="connsiteY4" fmla="*/ 2975201 h 5277189"/>
                <a:gd name="connsiteX5" fmla="*/ 353559 w 725942"/>
                <a:gd name="connsiteY5" fmla="*/ 3497716 h 5277189"/>
                <a:gd name="connsiteX6" fmla="*/ 469673 w 725942"/>
                <a:gd name="connsiteY6" fmla="*/ 4252458 h 5277189"/>
                <a:gd name="connsiteX7" fmla="*/ 658359 w 725942"/>
                <a:gd name="connsiteY7" fmla="*/ 5210401 h 5277189"/>
                <a:gd name="connsiteX8" fmla="*/ 725942 w 725942"/>
                <a:gd name="connsiteY8" fmla="*/ 5277189 h 5277189"/>
                <a:gd name="connsiteX9" fmla="*/ 658359 w 725942"/>
                <a:gd name="connsiteY9" fmla="*/ 4629830 h 5277189"/>
                <a:gd name="connsiteX10" fmla="*/ 556759 w 725942"/>
                <a:gd name="connsiteY10" fmla="*/ 3918630 h 5277189"/>
                <a:gd name="connsiteX11" fmla="*/ 469673 w 725942"/>
                <a:gd name="connsiteY11" fmla="*/ 3163887 h 5277189"/>
                <a:gd name="connsiteX12" fmla="*/ 382587 w 725942"/>
                <a:gd name="connsiteY12" fmla="*/ 2467201 h 5277189"/>
                <a:gd name="connsiteX13" fmla="*/ 326685 w 725942"/>
                <a:gd name="connsiteY13" fmla="*/ 2029392 h 5277189"/>
                <a:gd name="connsiteX14" fmla="*/ 251959 w 725942"/>
                <a:gd name="connsiteY14" fmla="*/ 1509258 h 5277189"/>
                <a:gd name="connsiteX15" fmla="*/ 193902 w 725942"/>
                <a:gd name="connsiteY15" fmla="*/ 1073830 h 5277189"/>
                <a:gd name="connsiteX16" fmla="*/ 121330 w 725942"/>
                <a:gd name="connsiteY16" fmla="*/ 681944 h 5277189"/>
                <a:gd name="connsiteX17" fmla="*/ 38780 w 725942"/>
                <a:gd name="connsiteY17" fmla="*/ 144916 h 5277189"/>
                <a:gd name="connsiteX18" fmla="*/ 0 w 725942"/>
                <a:gd name="connsiteY18" fmla="*/ 0 h 5277189"/>
                <a:gd name="connsiteX0" fmla="*/ 0 w 721179"/>
                <a:gd name="connsiteY0" fmla="*/ 0 h 5272427"/>
                <a:gd name="connsiteX1" fmla="*/ 63273 w 721179"/>
                <a:gd name="connsiteY1" fmla="*/ 928687 h 5272427"/>
                <a:gd name="connsiteX2" fmla="*/ 164873 w 721179"/>
                <a:gd name="connsiteY2" fmla="*/ 1523773 h 5272427"/>
                <a:gd name="connsiteX3" fmla="*/ 295502 w 721179"/>
                <a:gd name="connsiteY3" fmla="*/ 2394630 h 5272427"/>
                <a:gd name="connsiteX4" fmla="*/ 339045 w 721179"/>
                <a:gd name="connsiteY4" fmla="*/ 2975201 h 5272427"/>
                <a:gd name="connsiteX5" fmla="*/ 353559 w 721179"/>
                <a:gd name="connsiteY5" fmla="*/ 3497716 h 5272427"/>
                <a:gd name="connsiteX6" fmla="*/ 469673 w 721179"/>
                <a:gd name="connsiteY6" fmla="*/ 4252458 h 5272427"/>
                <a:gd name="connsiteX7" fmla="*/ 658359 w 721179"/>
                <a:gd name="connsiteY7" fmla="*/ 5210401 h 5272427"/>
                <a:gd name="connsiteX8" fmla="*/ 721179 w 721179"/>
                <a:gd name="connsiteY8" fmla="*/ 5272427 h 5272427"/>
                <a:gd name="connsiteX9" fmla="*/ 658359 w 721179"/>
                <a:gd name="connsiteY9" fmla="*/ 4629830 h 5272427"/>
                <a:gd name="connsiteX10" fmla="*/ 556759 w 721179"/>
                <a:gd name="connsiteY10" fmla="*/ 3918630 h 5272427"/>
                <a:gd name="connsiteX11" fmla="*/ 469673 w 721179"/>
                <a:gd name="connsiteY11" fmla="*/ 3163887 h 5272427"/>
                <a:gd name="connsiteX12" fmla="*/ 382587 w 721179"/>
                <a:gd name="connsiteY12" fmla="*/ 2467201 h 5272427"/>
                <a:gd name="connsiteX13" fmla="*/ 326685 w 721179"/>
                <a:gd name="connsiteY13" fmla="*/ 2029392 h 5272427"/>
                <a:gd name="connsiteX14" fmla="*/ 251959 w 721179"/>
                <a:gd name="connsiteY14" fmla="*/ 1509258 h 5272427"/>
                <a:gd name="connsiteX15" fmla="*/ 193902 w 721179"/>
                <a:gd name="connsiteY15" fmla="*/ 1073830 h 5272427"/>
                <a:gd name="connsiteX16" fmla="*/ 121330 w 721179"/>
                <a:gd name="connsiteY16" fmla="*/ 681944 h 5272427"/>
                <a:gd name="connsiteX17" fmla="*/ 38780 w 721179"/>
                <a:gd name="connsiteY17" fmla="*/ 144916 h 5272427"/>
                <a:gd name="connsiteX18" fmla="*/ 0 w 721179"/>
                <a:gd name="connsiteY18" fmla="*/ 0 h 5272427"/>
                <a:gd name="connsiteX0" fmla="*/ 0 w 728323"/>
                <a:gd name="connsiteY0" fmla="*/ 0 h 5272427"/>
                <a:gd name="connsiteX1" fmla="*/ 63273 w 728323"/>
                <a:gd name="connsiteY1" fmla="*/ 928687 h 5272427"/>
                <a:gd name="connsiteX2" fmla="*/ 164873 w 728323"/>
                <a:gd name="connsiteY2" fmla="*/ 1523773 h 5272427"/>
                <a:gd name="connsiteX3" fmla="*/ 295502 w 728323"/>
                <a:gd name="connsiteY3" fmla="*/ 2394630 h 5272427"/>
                <a:gd name="connsiteX4" fmla="*/ 339045 w 728323"/>
                <a:gd name="connsiteY4" fmla="*/ 2975201 h 5272427"/>
                <a:gd name="connsiteX5" fmla="*/ 353559 w 728323"/>
                <a:gd name="connsiteY5" fmla="*/ 3497716 h 5272427"/>
                <a:gd name="connsiteX6" fmla="*/ 469673 w 728323"/>
                <a:gd name="connsiteY6" fmla="*/ 4252458 h 5272427"/>
                <a:gd name="connsiteX7" fmla="*/ 658359 w 728323"/>
                <a:gd name="connsiteY7" fmla="*/ 5210401 h 5272427"/>
                <a:gd name="connsiteX8" fmla="*/ 728323 w 728323"/>
                <a:gd name="connsiteY8" fmla="*/ 5272427 h 5272427"/>
                <a:gd name="connsiteX9" fmla="*/ 658359 w 728323"/>
                <a:gd name="connsiteY9" fmla="*/ 4629830 h 5272427"/>
                <a:gd name="connsiteX10" fmla="*/ 556759 w 728323"/>
                <a:gd name="connsiteY10" fmla="*/ 3918630 h 5272427"/>
                <a:gd name="connsiteX11" fmla="*/ 469673 w 728323"/>
                <a:gd name="connsiteY11" fmla="*/ 3163887 h 5272427"/>
                <a:gd name="connsiteX12" fmla="*/ 382587 w 728323"/>
                <a:gd name="connsiteY12" fmla="*/ 2467201 h 5272427"/>
                <a:gd name="connsiteX13" fmla="*/ 326685 w 728323"/>
                <a:gd name="connsiteY13" fmla="*/ 2029392 h 5272427"/>
                <a:gd name="connsiteX14" fmla="*/ 251959 w 728323"/>
                <a:gd name="connsiteY14" fmla="*/ 1509258 h 5272427"/>
                <a:gd name="connsiteX15" fmla="*/ 193902 w 728323"/>
                <a:gd name="connsiteY15" fmla="*/ 1073830 h 5272427"/>
                <a:gd name="connsiteX16" fmla="*/ 121330 w 728323"/>
                <a:gd name="connsiteY16" fmla="*/ 681944 h 5272427"/>
                <a:gd name="connsiteX17" fmla="*/ 38780 w 728323"/>
                <a:gd name="connsiteY17" fmla="*/ 144916 h 5272427"/>
                <a:gd name="connsiteX18" fmla="*/ 0 w 728323"/>
                <a:gd name="connsiteY18" fmla="*/ 0 h 527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23" h="5272427">
                  <a:moveTo>
                    <a:pt x="0" y="0"/>
                  </a:moveTo>
                  <a:lnTo>
                    <a:pt x="63273" y="928687"/>
                  </a:lnTo>
                  <a:lnTo>
                    <a:pt x="164873" y="1523773"/>
                  </a:lnTo>
                  <a:lnTo>
                    <a:pt x="295502" y="2394630"/>
                  </a:lnTo>
                  <a:lnTo>
                    <a:pt x="339045" y="2975201"/>
                  </a:lnTo>
                  <a:lnTo>
                    <a:pt x="353559" y="3497716"/>
                  </a:lnTo>
                  <a:lnTo>
                    <a:pt x="469673" y="4252458"/>
                  </a:lnTo>
                  <a:lnTo>
                    <a:pt x="658359" y="5210401"/>
                  </a:lnTo>
                  <a:lnTo>
                    <a:pt x="728323" y="5272427"/>
                  </a:lnTo>
                  <a:lnTo>
                    <a:pt x="658359" y="4629830"/>
                  </a:lnTo>
                  <a:lnTo>
                    <a:pt x="556759" y="3918630"/>
                  </a:lnTo>
                  <a:lnTo>
                    <a:pt x="469673" y="3163887"/>
                  </a:lnTo>
                  <a:lnTo>
                    <a:pt x="382587" y="2467201"/>
                  </a:lnTo>
                  <a:lnTo>
                    <a:pt x="326685" y="2029392"/>
                  </a:lnTo>
                  <a:cubicBezTo>
                    <a:pt x="307333" y="1855220"/>
                    <a:pt x="297505" y="1688193"/>
                    <a:pt x="251959" y="1509258"/>
                  </a:cubicBezTo>
                  <a:lnTo>
                    <a:pt x="193902" y="1073830"/>
                  </a:lnTo>
                  <a:lnTo>
                    <a:pt x="121330" y="681944"/>
                  </a:lnTo>
                  <a:lnTo>
                    <a:pt x="38780" y="144916"/>
                  </a:lnTo>
                  <a:cubicBezTo>
                    <a:pt x="32203" y="96611"/>
                    <a:pt x="13721" y="45923"/>
                    <a:pt x="0" y="0"/>
                  </a:cubicBez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4" name="远路">
            <a:extLst>
              <a:ext uri="{FF2B5EF4-FFF2-40B4-BE49-F238E27FC236}">
                <a16:creationId xmlns:a16="http://schemas.microsoft.com/office/drawing/2014/main" xmlns="" id="{093DBBF9-F43A-4041-86C2-BBB69C2D5AE0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近路">
            <a:extLst>
              <a:ext uri="{FF2B5EF4-FFF2-40B4-BE49-F238E27FC236}">
                <a16:creationId xmlns:a16="http://schemas.microsoft.com/office/drawing/2014/main" xmlns="" id="{654F6442-74C4-48B9-B968-29E2EA9C36C6}"/>
              </a:ext>
            </a:extLst>
          </p:cNvPr>
          <p:cNvSpPr/>
          <p:nvPr/>
        </p:nvSpPr>
        <p:spPr>
          <a:xfrm>
            <a:off x="4701008" y="5593396"/>
            <a:ext cx="3718398" cy="1341087"/>
          </a:xfrm>
          <a:custGeom>
            <a:avLst/>
            <a:gdLst>
              <a:gd name="connsiteX0" fmla="*/ 0 w 3113237"/>
              <a:gd name="connsiteY0" fmla="*/ 0 h 1255150"/>
              <a:gd name="connsiteX1" fmla="*/ 3113237 w 3113237"/>
              <a:gd name="connsiteY1" fmla="*/ 0 h 1255150"/>
              <a:gd name="connsiteX2" fmla="*/ 3113237 w 3113237"/>
              <a:gd name="connsiteY2" fmla="*/ 1255150 h 1255150"/>
              <a:gd name="connsiteX3" fmla="*/ 0 w 3113237"/>
              <a:gd name="connsiteY3" fmla="*/ 1255150 h 1255150"/>
              <a:gd name="connsiteX4" fmla="*/ 0 w 3113237"/>
              <a:gd name="connsiteY4" fmla="*/ 0 h 1255150"/>
              <a:gd name="connsiteX0" fmla="*/ 0 w 3125937"/>
              <a:gd name="connsiteY0" fmla="*/ 0 h 1318650"/>
              <a:gd name="connsiteX1" fmla="*/ 3125937 w 3125937"/>
              <a:gd name="connsiteY1" fmla="*/ 63500 h 1318650"/>
              <a:gd name="connsiteX2" fmla="*/ 3125937 w 3125937"/>
              <a:gd name="connsiteY2" fmla="*/ 1318650 h 1318650"/>
              <a:gd name="connsiteX3" fmla="*/ 12700 w 3125937"/>
              <a:gd name="connsiteY3" fmla="*/ 1318650 h 1318650"/>
              <a:gd name="connsiteX4" fmla="*/ 0 w 3125937"/>
              <a:gd name="connsiteY4" fmla="*/ 0 h 13186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133350 w 3138637"/>
              <a:gd name="connsiteY0" fmla="*/ 825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33350 w 3138637"/>
              <a:gd name="connsiteY4" fmla="*/ 825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514350 w 3446612"/>
              <a:gd name="connsiteY0" fmla="*/ 1588 h 1301188"/>
              <a:gd name="connsiteX1" fmla="*/ 3114824 w 3446612"/>
              <a:gd name="connsiteY1" fmla="*/ 0 h 1301188"/>
              <a:gd name="connsiteX2" fmla="*/ 3446612 w 3446612"/>
              <a:gd name="connsiteY2" fmla="*/ 1301188 h 1301188"/>
              <a:gd name="connsiteX3" fmla="*/ 0 w 3446612"/>
              <a:gd name="connsiteY3" fmla="*/ 1301188 h 1301188"/>
              <a:gd name="connsiteX4" fmla="*/ 514350 w 3446612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39309 w 3714459"/>
              <a:gd name="connsiteY0" fmla="*/ 1588 h 1301188"/>
              <a:gd name="connsiteX1" fmla="*/ 3139783 w 3714459"/>
              <a:gd name="connsiteY1" fmla="*/ 0 h 1301188"/>
              <a:gd name="connsiteX2" fmla="*/ 3714459 w 3714459"/>
              <a:gd name="connsiteY2" fmla="*/ 1296426 h 1301188"/>
              <a:gd name="connsiteX3" fmla="*/ 24959 w 3714459"/>
              <a:gd name="connsiteY3" fmla="*/ 1301188 h 1301188"/>
              <a:gd name="connsiteX4" fmla="*/ 539309 w 3714459"/>
              <a:gd name="connsiteY4" fmla="*/ 1588 h 1301188"/>
              <a:gd name="connsiteX0" fmla="*/ 543248 w 3718398"/>
              <a:gd name="connsiteY0" fmla="*/ 1588 h 1301188"/>
              <a:gd name="connsiteX1" fmla="*/ 3143722 w 3718398"/>
              <a:gd name="connsiteY1" fmla="*/ 0 h 1301188"/>
              <a:gd name="connsiteX2" fmla="*/ 3718398 w 3718398"/>
              <a:gd name="connsiteY2" fmla="*/ 1296426 h 1301188"/>
              <a:gd name="connsiteX3" fmla="*/ 28898 w 3718398"/>
              <a:gd name="connsiteY3" fmla="*/ 1301188 h 1301188"/>
              <a:gd name="connsiteX4" fmla="*/ 543248 w 3718398"/>
              <a:gd name="connsiteY4" fmla="*/ 1588 h 13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8398" h="1301188">
                <a:moveTo>
                  <a:pt x="543248" y="1588"/>
                </a:moveTo>
                <a:cubicBezTo>
                  <a:pt x="1646082" y="55034"/>
                  <a:pt x="1869439" y="64030"/>
                  <a:pt x="3143722" y="0"/>
                </a:cubicBezTo>
                <a:cubicBezTo>
                  <a:pt x="3157481" y="641692"/>
                  <a:pt x="3399839" y="927784"/>
                  <a:pt x="3718398" y="1296426"/>
                </a:cubicBezTo>
                <a:lnTo>
                  <a:pt x="28898" y="1301188"/>
                </a:lnTo>
                <a:cubicBezTo>
                  <a:pt x="-72702" y="1045788"/>
                  <a:pt x="92398" y="263338"/>
                  <a:pt x="543248" y="1588"/>
                </a:cubicBezTo>
                <a:close/>
              </a:path>
            </a:pathLst>
          </a:custGeom>
          <a:solidFill>
            <a:srgbClr val="2E3A4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树14">
            <a:extLst>
              <a:ext uri="{FF2B5EF4-FFF2-40B4-BE49-F238E27FC236}">
                <a16:creationId xmlns:a16="http://schemas.microsoft.com/office/drawing/2014/main" xmlns="" id="{F30F778F-3040-4875-AB06-0364362CCC76}"/>
              </a:ext>
            </a:extLst>
          </p:cNvPr>
          <p:cNvSpPr/>
          <p:nvPr/>
        </p:nvSpPr>
        <p:spPr>
          <a:xfrm>
            <a:off x="9399494" y="-14513"/>
            <a:ext cx="1036249" cy="6276190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6249" h="6276190">
                <a:moveTo>
                  <a:pt x="84406" y="28135"/>
                </a:moveTo>
                <a:lnTo>
                  <a:pt x="956528" y="0"/>
                </a:lnTo>
                <a:cubicBezTo>
                  <a:pt x="829919" y="2322434"/>
                  <a:pt x="1139408" y="4279109"/>
                  <a:pt x="998731" y="6165445"/>
                </a:cubicBezTo>
                <a:cubicBezTo>
                  <a:pt x="665821" y="6282676"/>
                  <a:pt x="403249" y="6315501"/>
                  <a:pt x="0" y="6221716"/>
                </a:cubicBezTo>
                <a:cubicBezTo>
                  <a:pt x="107852" y="4321312"/>
                  <a:pt x="229772" y="2645991"/>
                  <a:pt x="84406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树15">
            <a:extLst>
              <a:ext uri="{FF2B5EF4-FFF2-40B4-BE49-F238E27FC236}">
                <a16:creationId xmlns:a16="http://schemas.microsoft.com/office/drawing/2014/main" xmlns="" id="{C427995C-1C32-4151-BB22-E5B4A56B2FCA}"/>
              </a:ext>
            </a:extLst>
          </p:cNvPr>
          <p:cNvSpPr/>
          <p:nvPr/>
        </p:nvSpPr>
        <p:spPr>
          <a:xfrm>
            <a:off x="11084063" y="-53341"/>
            <a:ext cx="572015" cy="6710923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015" h="6235482">
                <a:moveTo>
                  <a:pt x="0" y="28135"/>
                </a:moveTo>
                <a:lnTo>
                  <a:pt x="492294" y="0"/>
                </a:lnTo>
                <a:cubicBezTo>
                  <a:pt x="365685" y="2322434"/>
                  <a:pt x="675174" y="4279109"/>
                  <a:pt x="534497" y="6165445"/>
                </a:cubicBezTo>
                <a:cubicBezTo>
                  <a:pt x="201587" y="6282676"/>
                  <a:pt x="543926" y="6237075"/>
                  <a:pt x="140677" y="6143290"/>
                </a:cubicBezTo>
                <a:cubicBezTo>
                  <a:pt x="290733" y="4242886"/>
                  <a:pt x="286043" y="2672134"/>
                  <a:pt x="0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萤火虫">
            <a:extLst>
              <a:ext uri="{FF2B5EF4-FFF2-40B4-BE49-F238E27FC236}">
                <a16:creationId xmlns:a16="http://schemas.microsoft.com/office/drawing/2014/main" xmlns="" id="{C93A72C9-45A7-49EA-A8CE-247E7A7BAE65}"/>
              </a:ext>
            </a:extLst>
          </p:cNvPr>
          <p:cNvSpPr/>
          <p:nvPr/>
        </p:nvSpPr>
        <p:spPr>
          <a:xfrm flipV="1">
            <a:off x="759526" y="604984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萤火虫">
            <a:extLst>
              <a:ext uri="{FF2B5EF4-FFF2-40B4-BE49-F238E27FC236}">
                <a16:creationId xmlns:a16="http://schemas.microsoft.com/office/drawing/2014/main" xmlns="" id="{7B316CA5-03C5-4877-B58C-1AE6AFF9E891}"/>
              </a:ext>
            </a:extLst>
          </p:cNvPr>
          <p:cNvSpPr/>
          <p:nvPr/>
        </p:nvSpPr>
        <p:spPr>
          <a:xfrm flipV="1">
            <a:off x="827852" y="659790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萤火虫">
            <a:extLst>
              <a:ext uri="{FF2B5EF4-FFF2-40B4-BE49-F238E27FC236}">
                <a16:creationId xmlns:a16="http://schemas.microsoft.com/office/drawing/2014/main" xmlns="" id="{2B0EF41E-7A4A-4206-B4CA-980F2F586DDA}"/>
              </a:ext>
            </a:extLst>
          </p:cNvPr>
          <p:cNvSpPr/>
          <p:nvPr/>
        </p:nvSpPr>
        <p:spPr>
          <a:xfrm flipV="1">
            <a:off x="2629080" y="5731013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萤火虫">
            <a:extLst>
              <a:ext uri="{FF2B5EF4-FFF2-40B4-BE49-F238E27FC236}">
                <a16:creationId xmlns:a16="http://schemas.microsoft.com/office/drawing/2014/main" xmlns="" id="{FF092D32-146A-4603-A01A-007B721920D4}"/>
              </a:ext>
            </a:extLst>
          </p:cNvPr>
          <p:cNvSpPr/>
          <p:nvPr/>
        </p:nvSpPr>
        <p:spPr>
          <a:xfrm flipV="1">
            <a:off x="7290630" y="6454076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萤火虫">
            <a:extLst>
              <a:ext uri="{FF2B5EF4-FFF2-40B4-BE49-F238E27FC236}">
                <a16:creationId xmlns:a16="http://schemas.microsoft.com/office/drawing/2014/main" xmlns="" id="{33873338-4580-452A-8D4C-B20B1C49BD1A}"/>
              </a:ext>
            </a:extLst>
          </p:cNvPr>
          <p:cNvSpPr/>
          <p:nvPr/>
        </p:nvSpPr>
        <p:spPr>
          <a:xfrm flipV="1">
            <a:off x="728591" y="51109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萤火虫">
            <a:extLst>
              <a:ext uri="{FF2B5EF4-FFF2-40B4-BE49-F238E27FC236}">
                <a16:creationId xmlns:a16="http://schemas.microsoft.com/office/drawing/2014/main" xmlns="" id="{4C131FE3-EF01-4386-B380-550797404642}"/>
              </a:ext>
            </a:extLst>
          </p:cNvPr>
          <p:cNvSpPr/>
          <p:nvPr/>
        </p:nvSpPr>
        <p:spPr>
          <a:xfrm flipV="1">
            <a:off x="4388326" y="5696087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萤火虫">
            <a:extLst>
              <a:ext uri="{FF2B5EF4-FFF2-40B4-BE49-F238E27FC236}">
                <a16:creationId xmlns:a16="http://schemas.microsoft.com/office/drawing/2014/main" xmlns="" id="{EBF7F48F-3385-4775-AFC9-52D2707FA978}"/>
              </a:ext>
            </a:extLst>
          </p:cNvPr>
          <p:cNvSpPr/>
          <p:nvPr/>
        </p:nvSpPr>
        <p:spPr>
          <a:xfrm flipV="1">
            <a:off x="1685324" y="585319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萤火虫">
            <a:extLst>
              <a:ext uri="{FF2B5EF4-FFF2-40B4-BE49-F238E27FC236}">
                <a16:creationId xmlns:a16="http://schemas.microsoft.com/office/drawing/2014/main" xmlns="" id="{84CB8476-BD13-4B54-99A4-70AE0C5B0D0F}"/>
              </a:ext>
            </a:extLst>
          </p:cNvPr>
          <p:cNvSpPr/>
          <p:nvPr/>
        </p:nvSpPr>
        <p:spPr>
          <a:xfrm flipV="1">
            <a:off x="2651940" y="49947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萤火虫">
            <a:extLst>
              <a:ext uri="{FF2B5EF4-FFF2-40B4-BE49-F238E27FC236}">
                <a16:creationId xmlns:a16="http://schemas.microsoft.com/office/drawing/2014/main" xmlns="" id="{89242DD4-AA88-4C67-ADC0-D92553D29CC7}"/>
              </a:ext>
            </a:extLst>
          </p:cNvPr>
          <p:cNvSpPr/>
          <p:nvPr/>
        </p:nvSpPr>
        <p:spPr>
          <a:xfrm flipV="1">
            <a:off x="1392943" y="4780362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萤火虫">
            <a:extLst>
              <a:ext uri="{FF2B5EF4-FFF2-40B4-BE49-F238E27FC236}">
                <a16:creationId xmlns:a16="http://schemas.microsoft.com/office/drawing/2014/main" xmlns="" id="{6F742FF8-081D-40AB-AE81-729A4571C64B}"/>
              </a:ext>
            </a:extLst>
          </p:cNvPr>
          <p:cNvSpPr/>
          <p:nvPr/>
        </p:nvSpPr>
        <p:spPr>
          <a:xfrm flipV="1">
            <a:off x="5188359" y="634944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萤火虫">
            <a:extLst>
              <a:ext uri="{FF2B5EF4-FFF2-40B4-BE49-F238E27FC236}">
                <a16:creationId xmlns:a16="http://schemas.microsoft.com/office/drawing/2014/main" xmlns="" id="{C105C3CB-A856-435B-A1CE-D5AF5DE4E03E}"/>
              </a:ext>
            </a:extLst>
          </p:cNvPr>
          <p:cNvSpPr/>
          <p:nvPr/>
        </p:nvSpPr>
        <p:spPr>
          <a:xfrm flipV="1">
            <a:off x="4652064" y="3277455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萤火虫">
            <a:extLst>
              <a:ext uri="{FF2B5EF4-FFF2-40B4-BE49-F238E27FC236}">
                <a16:creationId xmlns:a16="http://schemas.microsoft.com/office/drawing/2014/main" xmlns="" id="{6A45DC8A-7EF9-4D83-83A3-B2D31E472CD7}"/>
              </a:ext>
            </a:extLst>
          </p:cNvPr>
          <p:cNvSpPr/>
          <p:nvPr/>
        </p:nvSpPr>
        <p:spPr>
          <a:xfrm flipV="1">
            <a:off x="2249653" y="628449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萤火虫">
            <a:extLst>
              <a:ext uri="{FF2B5EF4-FFF2-40B4-BE49-F238E27FC236}">
                <a16:creationId xmlns:a16="http://schemas.microsoft.com/office/drawing/2014/main" xmlns="" id="{5B8239C9-83D4-4B4E-941B-88A14960A231}"/>
              </a:ext>
            </a:extLst>
          </p:cNvPr>
          <p:cNvSpPr/>
          <p:nvPr/>
        </p:nvSpPr>
        <p:spPr>
          <a:xfrm flipV="1">
            <a:off x="3510211" y="5137287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萤火虫">
            <a:extLst>
              <a:ext uri="{FF2B5EF4-FFF2-40B4-BE49-F238E27FC236}">
                <a16:creationId xmlns:a16="http://schemas.microsoft.com/office/drawing/2014/main" xmlns="" id="{247FB3A1-41AD-435F-A7F2-C3726E87DEC2}"/>
              </a:ext>
            </a:extLst>
          </p:cNvPr>
          <p:cNvSpPr/>
          <p:nvPr/>
        </p:nvSpPr>
        <p:spPr>
          <a:xfrm flipV="1">
            <a:off x="265111" y="443295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萤火虫">
            <a:extLst>
              <a:ext uri="{FF2B5EF4-FFF2-40B4-BE49-F238E27FC236}">
                <a16:creationId xmlns:a16="http://schemas.microsoft.com/office/drawing/2014/main" xmlns="" id="{5CA6709D-BE58-4EE1-8D1F-B5AC116096D3}"/>
              </a:ext>
            </a:extLst>
          </p:cNvPr>
          <p:cNvSpPr/>
          <p:nvPr/>
        </p:nvSpPr>
        <p:spPr>
          <a:xfrm flipV="1">
            <a:off x="3952051" y="6456935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萤火虫">
            <a:extLst>
              <a:ext uri="{FF2B5EF4-FFF2-40B4-BE49-F238E27FC236}">
                <a16:creationId xmlns:a16="http://schemas.microsoft.com/office/drawing/2014/main" xmlns="" id="{12299E68-095B-40E9-9250-68FBBAB36BCE}"/>
              </a:ext>
            </a:extLst>
          </p:cNvPr>
          <p:cNvSpPr/>
          <p:nvPr/>
        </p:nvSpPr>
        <p:spPr>
          <a:xfrm flipV="1">
            <a:off x="3009373" y="3242278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萤火虫">
            <a:extLst>
              <a:ext uri="{FF2B5EF4-FFF2-40B4-BE49-F238E27FC236}">
                <a16:creationId xmlns:a16="http://schemas.microsoft.com/office/drawing/2014/main" xmlns="" id="{3CB48CEB-2CF9-4FB5-A118-FA0FBA7C0718}"/>
              </a:ext>
            </a:extLst>
          </p:cNvPr>
          <p:cNvSpPr/>
          <p:nvPr/>
        </p:nvSpPr>
        <p:spPr>
          <a:xfrm flipV="1">
            <a:off x="2510929" y="649859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萤火虫">
            <a:extLst>
              <a:ext uri="{FF2B5EF4-FFF2-40B4-BE49-F238E27FC236}">
                <a16:creationId xmlns:a16="http://schemas.microsoft.com/office/drawing/2014/main" xmlns="" id="{6CC69AB1-3851-4037-A828-4247C23AB3BF}"/>
              </a:ext>
            </a:extLst>
          </p:cNvPr>
          <p:cNvSpPr/>
          <p:nvPr/>
        </p:nvSpPr>
        <p:spPr>
          <a:xfrm flipV="1">
            <a:off x="3166012" y="56232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萤火虫">
            <a:extLst>
              <a:ext uri="{FF2B5EF4-FFF2-40B4-BE49-F238E27FC236}">
                <a16:creationId xmlns:a16="http://schemas.microsoft.com/office/drawing/2014/main" xmlns="" id="{D64D07CC-8090-4E65-854E-3A552F1F7E27}"/>
              </a:ext>
            </a:extLst>
          </p:cNvPr>
          <p:cNvSpPr/>
          <p:nvPr/>
        </p:nvSpPr>
        <p:spPr>
          <a:xfrm flipV="1">
            <a:off x="6178641" y="636019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萤火虫">
            <a:extLst>
              <a:ext uri="{FF2B5EF4-FFF2-40B4-BE49-F238E27FC236}">
                <a16:creationId xmlns:a16="http://schemas.microsoft.com/office/drawing/2014/main" xmlns="" id="{2A5126E3-8785-4CF2-9A69-624EC120A6EE}"/>
              </a:ext>
            </a:extLst>
          </p:cNvPr>
          <p:cNvSpPr/>
          <p:nvPr/>
        </p:nvSpPr>
        <p:spPr>
          <a:xfrm flipV="1">
            <a:off x="3890504" y="264855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萤火虫">
            <a:extLst>
              <a:ext uri="{FF2B5EF4-FFF2-40B4-BE49-F238E27FC236}">
                <a16:creationId xmlns:a16="http://schemas.microsoft.com/office/drawing/2014/main" xmlns="" id="{D638C536-65F3-4DF6-AA5E-671B400A7715}"/>
              </a:ext>
            </a:extLst>
          </p:cNvPr>
          <p:cNvSpPr/>
          <p:nvPr/>
        </p:nvSpPr>
        <p:spPr>
          <a:xfrm flipV="1">
            <a:off x="3216719" y="6199547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萤火虫">
            <a:extLst>
              <a:ext uri="{FF2B5EF4-FFF2-40B4-BE49-F238E27FC236}">
                <a16:creationId xmlns:a16="http://schemas.microsoft.com/office/drawing/2014/main" xmlns="" id="{7F15A64F-B35C-4107-83E8-CBEC05DD2AE0}"/>
              </a:ext>
            </a:extLst>
          </p:cNvPr>
          <p:cNvSpPr/>
          <p:nvPr/>
        </p:nvSpPr>
        <p:spPr>
          <a:xfrm flipV="1">
            <a:off x="2455158" y="664911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萤火虫">
            <a:extLst>
              <a:ext uri="{FF2B5EF4-FFF2-40B4-BE49-F238E27FC236}">
                <a16:creationId xmlns:a16="http://schemas.microsoft.com/office/drawing/2014/main" xmlns="" id="{B24985FF-7235-4428-93A7-565D410632FE}"/>
              </a:ext>
            </a:extLst>
          </p:cNvPr>
          <p:cNvSpPr/>
          <p:nvPr/>
        </p:nvSpPr>
        <p:spPr>
          <a:xfrm flipV="1">
            <a:off x="6514488" y="5554744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萤火虫">
            <a:extLst>
              <a:ext uri="{FF2B5EF4-FFF2-40B4-BE49-F238E27FC236}">
                <a16:creationId xmlns:a16="http://schemas.microsoft.com/office/drawing/2014/main" xmlns="" id="{8742622E-7B03-4FC1-AA80-9C6E5D66BE82}"/>
              </a:ext>
            </a:extLst>
          </p:cNvPr>
          <p:cNvSpPr/>
          <p:nvPr/>
        </p:nvSpPr>
        <p:spPr>
          <a:xfrm flipV="1">
            <a:off x="1452584" y="529514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萤火虫">
            <a:extLst>
              <a:ext uri="{FF2B5EF4-FFF2-40B4-BE49-F238E27FC236}">
                <a16:creationId xmlns:a16="http://schemas.microsoft.com/office/drawing/2014/main" xmlns="" id="{E5A67B45-04EA-448C-9D70-B5A194C81C1F}"/>
              </a:ext>
            </a:extLst>
          </p:cNvPr>
          <p:cNvSpPr/>
          <p:nvPr/>
        </p:nvSpPr>
        <p:spPr>
          <a:xfrm flipV="1">
            <a:off x="2455159" y="5570644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萤火虫">
            <a:extLst>
              <a:ext uri="{FF2B5EF4-FFF2-40B4-BE49-F238E27FC236}">
                <a16:creationId xmlns:a16="http://schemas.microsoft.com/office/drawing/2014/main" xmlns="" id="{711A4C71-99B8-4B1B-B786-13FDD281952B}"/>
              </a:ext>
            </a:extLst>
          </p:cNvPr>
          <p:cNvSpPr/>
          <p:nvPr/>
        </p:nvSpPr>
        <p:spPr>
          <a:xfrm flipV="1">
            <a:off x="1934576" y="240291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萤火虫">
            <a:extLst>
              <a:ext uri="{FF2B5EF4-FFF2-40B4-BE49-F238E27FC236}">
                <a16:creationId xmlns:a16="http://schemas.microsoft.com/office/drawing/2014/main" xmlns="" id="{FA296AB5-6F8B-4969-B848-6E945764350A}"/>
              </a:ext>
            </a:extLst>
          </p:cNvPr>
          <p:cNvSpPr/>
          <p:nvPr/>
        </p:nvSpPr>
        <p:spPr>
          <a:xfrm flipV="1">
            <a:off x="1173015" y="2852475"/>
            <a:ext cx="45719" cy="45719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萤火虫">
            <a:extLst>
              <a:ext uri="{FF2B5EF4-FFF2-40B4-BE49-F238E27FC236}">
                <a16:creationId xmlns:a16="http://schemas.microsoft.com/office/drawing/2014/main" xmlns="" id="{0528C39C-041C-4D40-9DE6-991D8CDA8DE2}"/>
              </a:ext>
            </a:extLst>
          </p:cNvPr>
          <p:cNvSpPr/>
          <p:nvPr/>
        </p:nvSpPr>
        <p:spPr>
          <a:xfrm flipV="1">
            <a:off x="291885" y="2367735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萤火虫">
            <a:extLst>
              <a:ext uri="{FF2B5EF4-FFF2-40B4-BE49-F238E27FC236}">
                <a16:creationId xmlns:a16="http://schemas.microsoft.com/office/drawing/2014/main" xmlns="" id="{9CDDBCCA-4D01-4CCE-A8A1-5FA939DF9855}"/>
              </a:ext>
            </a:extLst>
          </p:cNvPr>
          <p:cNvSpPr/>
          <p:nvPr/>
        </p:nvSpPr>
        <p:spPr>
          <a:xfrm flipV="1">
            <a:off x="170441" y="14985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萤火虫">
            <a:extLst>
              <a:ext uri="{FF2B5EF4-FFF2-40B4-BE49-F238E27FC236}">
                <a16:creationId xmlns:a16="http://schemas.microsoft.com/office/drawing/2014/main" xmlns="" id="{77C7DB77-1D31-40CD-9B8C-666D80355334}"/>
              </a:ext>
            </a:extLst>
          </p:cNvPr>
          <p:cNvSpPr/>
          <p:nvPr/>
        </p:nvSpPr>
        <p:spPr>
          <a:xfrm flipV="1">
            <a:off x="1173016" y="1774009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萤火虫">
            <a:extLst>
              <a:ext uri="{FF2B5EF4-FFF2-40B4-BE49-F238E27FC236}">
                <a16:creationId xmlns:a16="http://schemas.microsoft.com/office/drawing/2014/main" xmlns="" id="{F10E472F-C3A4-4544-B638-49618DD17656}"/>
              </a:ext>
            </a:extLst>
          </p:cNvPr>
          <p:cNvSpPr/>
          <p:nvPr/>
        </p:nvSpPr>
        <p:spPr>
          <a:xfrm flipV="1">
            <a:off x="11261550" y="638305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萤火虫">
            <a:extLst>
              <a:ext uri="{FF2B5EF4-FFF2-40B4-BE49-F238E27FC236}">
                <a16:creationId xmlns:a16="http://schemas.microsoft.com/office/drawing/2014/main" xmlns="" id="{0E3D80EF-02C4-4FC1-8574-ED32AE5E850D}"/>
              </a:ext>
            </a:extLst>
          </p:cNvPr>
          <p:cNvSpPr/>
          <p:nvPr/>
        </p:nvSpPr>
        <p:spPr>
          <a:xfrm flipV="1">
            <a:off x="11097994" y="3242277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萤火虫">
            <a:extLst>
              <a:ext uri="{FF2B5EF4-FFF2-40B4-BE49-F238E27FC236}">
                <a16:creationId xmlns:a16="http://schemas.microsoft.com/office/drawing/2014/main" xmlns="" id="{B8488C41-2A19-45F2-B913-63F09BD75C6F}"/>
              </a:ext>
            </a:extLst>
          </p:cNvPr>
          <p:cNvSpPr/>
          <p:nvPr/>
        </p:nvSpPr>
        <p:spPr>
          <a:xfrm flipV="1">
            <a:off x="9436664" y="60204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萤火虫">
            <a:extLst>
              <a:ext uri="{FF2B5EF4-FFF2-40B4-BE49-F238E27FC236}">
                <a16:creationId xmlns:a16="http://schemas.microsoft.com/office/drawing/2014/main" xmlns="" id="{E163F1E3-9D3E-47BB-86CE-740E515D543B}"/>
              </a:ext>
            </a:extLst>
          </p:cNvPr>
          <p:cNvSpPr/>
          <p:nvPr/>
        </p:nvSpPr>
        <p:spPr>
          <a:xfrm flipV="1">
            <a:off x="10000993" y="645180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萤火虫">
            <a:extLst>
              <a:ext uri="{FF2B5EF4-FFF2-40B4-BE49-F238E27FC236}">
                <a16:creationId xmlns:a16="http://schemas.microsoft.com/office/drawing/2014/main" xmlns="" id="{BE87CA2C-92FD-4E82-A70A-88AA70240BD6}"/>
              </a:ext>
            </a:extLst>
          </p:cNvPr>
          <p:cNvSpPr/>
          <p:nvPr/>
        </p:nvSpPr>
        <p:spPr>
          <a:xfrm flipV="1">
            <a:off x="11641843" y="389431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萤火虫">
            <a:extLst>
              <a:ext uri="{FF2B5EF4-FFF2-40B4-BE49-F238E27FC236}">
                <a16:creationId xmlns:a16="http://schemas.microsoft.com/office/drawing/2014/main" xmlns="" id="{8BE82180-038F-44FC-84BA-CCC28D6E0BD5}"/>
              </a:ext>
            </a:extLst>
          </p:cNvPr>
          <p:cNvSpPr/>
          <p:nvPr/>
        </p:nvSpPr>
        <p:spPr>
          <a:xfrm flipV="1">
            <a:off x="10262269" y="6665896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萤火虫">
            <a:extLst>
              <a:ext uri="{FF2B5EF4-FFF2-40B4-BE49-F238E27FC236}">
                <a16:creationId xmlns:a16="http://schemas.microsoft.com/office/drawing/2014/main" xmlns="" id="{1A8DAEC9-43F6-48E3-952F-8A4F5D7490AB}"/>
              </a:ext>
            </a:extLst>
          </p:cNvPr>
          <p:cNvSpPr/>
          <p:nvPr/>
        </p:nvSpPr>
        <p:spPr>
          <a:xfrm flipV="1">
            <a:off x="10968059" y="6366848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萤火虫">
            <a:extLst>
              <a:ext uri="{FF2B5EF4-FFF2-40B4-BE49-F238E27FC236}">
                <a16:creationId xmlns:a16="http://schemas.microsoft.com/office/drawing/2014/main" xmlns="" id="{CF625BE1-15AA-4D7D-98AE-939B43CAD6D3}"/>
              </a:ext>
            </a:extLst>
          </p:cNvPr>
          <p:cNvSpPr/>
          <p:nvPr/>
        </p:nvSpPr>
        <p:spPr>
          <a:xfrm flipV="1">
            <a:off x="10680532" y="549051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萤火虫">
            <a:extLst>
              <a:ext uri="{FF2B5EF4-FFF2-40B4-BE49-F238E27FC236}">
                <a16:creationId xmlns:a16="http://schemas.microsoft.com/office/drawing/2014/main" xmlns="" id="{9B11009F-D21D-41C0-BAF6-4E2FA3799438}"/>
              </a:ext>
            </a:extLst>
          </p:cNvPr>
          <p:cNvSpPr/>
          <p:nvPr/>
        </p:nvSpPr>
        <p:spPr>
          <a:xfrm flipV="1">
            <a:off x="9325368" y="6331671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萤火虫">
            <a:extLst>
              <a:ext uri="{FF2B5EF4-FFF2-40B4-BE49-F238E27FC236}">
                <a16:creationId xmlns:a16="http://schemas.microsoft.com/office/drawing/2014/main" xmlns="" id="{C56A2624-38E8-42A3-9714-FC8F3DF70722}"/>
              </a:ext>
            </a:extLst>
          </p:cNvPr>
          <p:cNvSpPr/>
          <p:nvPr/>
        </p:nvSpPr>
        <p:spPr>
          <a:xfrm rot="4833953" flipV="1">
            <a:off x="9432983" y="65222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萤火虫">
            <a:extLst>
              <a:ext uri="{FF2B5EF4-FFF2-40B4-BE49-F238E27FC236}">
                <a16:creationId xmlns:a16="http://schemas.microsoft.com/office/drawing/2014/main" xmlns="" id="{FCC5C6B2-45D0-4004-9D49-CF013274A93C}"/>
              </a:ext>
            </a:extLst>
          </p:cNvPr>
          <p:cNvSpPr/>
          <p:nvPr/>
        </p:nvSpPr>
        <p:spPr>
          <a:xfrm rot="4833953" flipV="1">
            <a:off x="11901178" y="592208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萤火虫">
            <a:extLst>
              <a:ext uri="{FF2B5EF4-FFF2-40B4-BE49-F238E27FC236}">
                <a16:creationId xmlns:a16="http://schemas.microsoft.com/office/drawing/2014/main" xmlns="" id="{8A6B5CAA-88A7-4A0A-A171-1A208AE6B714}"/>
              </a:ext>
            </a:extLst>
          </p:cNvPr>
          <p:cNvSpPr/>
          <p:nvPr/>
        </p:nvSpPr>
        <p:spPr>
          <a:xfrm rot="4833953" flipV="1">
            <a:off x="8772092" y="237661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萤火虫">
            <a:extLst>
              <a:ext uri="{FF2B5EF4-FFF2-40B4-BE49-F238E27FC236}">
                <a16:creationId xmlns:a16="http://schemas.microsoft.com/office/drawing/2014/main" xmlns="" id="{BBAC77AD-E789-4690-B1B6-E09210F945E3}"/>
              </a:ext>
            </a:extLst>
          </p:cNvPr>
          <p:cNvSpPr/>
          <p:nvPr/>
        </p:nvSpPr>
        <p:spPr>
          <a:xfrm rot="4833953" flipV="1">
            <a:off x="4883583" y="689403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萤火虫">
            <a:extLst>
              <a:ext uri="{FF2B5EF4-FFF2-40B4-BE49-F238E27FC236}">
                <a16:creationId xmlns:a16="http://schemas.microsoft.com/office/drawing/2014/main" xmlns="" id="{F7ACD170-425E-45D3-95D3-039401DEF66B}"/>
              </a:ext>
            </a:extLst>
          </p:cNvPr>
          <p:cNvSpPr/>
          <p:nvPr/>
        </p:nvSpPr>
        <p:spPr>
          <a:xfrm rot="4833953" flipV="1">
            <a:off x="9813276" y="403356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萤火虫">
            <a:extLst>
              <a:ext uri="{FF2B5EF4-FFF2-40B4-BE49-F238E27FC236}">
                <a16:creationId xmlns:a16="http://schemas.microsoft.com/office/drawing/2014/main" xmlns="" id="{EA1DEA75-1E27-4753-BACF-FFFE6F34CAD5}"/>
              </a:ext>
            </a:extLst>
          </p:cNvPr>
          <p:cNvSpPr/>
          <p:nvPr/>
        </p:nvSpPr>
        <p:spPr>
          <a:xfrm rot="4833953" flipV="1">
            <a:off x="9139492" y="650609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萤火虫">
            <a:extLst>
              <a:ext uri="{FF2B5EF4-FFF2-40B4-BE49-F238E27FC236}">
                <a16:creationId xmlns:a16="http://schemas.microsoft.com/office/drawing/2014/main" xmlns="" id="{EBC22E1D-2BB3-4FA4-82E1-5345A930F2BC}"/>
              </a:ext>
            </a:extLst>
          </p:cNvPr>
          <p:cNvSpPr/>
          <p:nvPr/>
        </p:nvSpPr>
        <p:spPr>
          <a:xfrm flipV="1">
            <a:off x="10356820" y="1712077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萤火虫">
            <a:extLst>
              <a:ext uri="{FF2B5EF4-FFF2-40B4-BE49-F238E27FC236}">
                <a16:creationId xmlns:a16="http://schemas.microsoft.com/office/drawing/2014/main" xmlns="" id="{6254F134-02D1-48E4-818F-3DC971E6E0CD}"/>
              </a:ext>
            </a:extLst>
          </p:cNvPr>
          <p:cNvSpPr/>
          <p:nvPr/>
        </p:nvSpPr>
        <p:spPr>
          <a:xfrm flipV="1">
            <a:off x="9776892" y="1432060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萤火虫">
            <a:extLst>
              <a:ext uri="{FF2B5EF4-FFF2-40B4-BE49-F238E27FC236}">
                <a16:creationId xmlns:a16="http://schemas.microsoft.com/office/drawing/2014/main" xmlns="" id="{719656D0-7281-4717-813E-0546914B9DCB}"/>
              </a:ext>
            </a:extLst>
          </p:cNvPr>
          <p:cNvSpPr/>
          <p:nvPr/>
        </p:nvSpPr>
        <p:spPr>
          <a:xfrm flipV="1">
            <a:off x="12116066" y="167715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萤火虫">
            <a:extLst>
              <a:ext uri="{FF2B5EF4-FFF2-40B4-BE49-F238E27FC236}">
                <a16:creationId xmlns:a16="http://schemas.microsoft.com/office/drawing/2014/main" xmlns="" id="{1059200C-E796-40F6-8513-03A36F71083F}"/>
              </a:ext>
            </a:extLst>
          </p:cNvPr>
          <p:cNvSpPr/>
          <p:nvPr/>
        </p:nvSpPr>
        <p:spPr>
          <a:xfrm flipV="1">
            <a:off x="11250811" y="2353977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萤火虫">
            <a:extLst>
              <a:ext uri="{FF2B5EF4-FFF2-40B4-BE49-F238E27FC236}">
                <a16:creationId xmlns:a16="http://schemas.microsoft.com/office/drawing/2014/main" xmlns="" id="{F1DBA072-D361-455E-93BB-E1A3B35BF634}"/>
              </a:ext>
            </a:extLst>
          </p:cNvPr>
          <p:cNvSpPr/>
          <p:nvPr/>
        </p:nvSpPr>
        <p:spPr>
          <a:xfrm flipV="1">
            <a:off x="9120683" y="76142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萤火虫">
            <a:extLst>
              <a:ext uri="{FF2B5EF4-FFF2-40B4-BE49-F238E27FC236}">
                <a16:creationId xmlns:a16="http://schemas.microsoft.com/office/drawing/2014/main" xmlns="" id="{C61ECF0C-4BB1-4A81-B050-42923F549AE4}"/>
              </a:ext>
            </a:extLst>
          </p:cNvPr>
          <p:cNvSpPr/>
          <p:nvPr/>
        </p:nvSpPr>
        <p:spPr>
          <a:xfrm flipV="1">
            <a:off x="10235376" y="84285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萤火虫">
            <a:extLst>
              <a:ext uri="{FF2B5EF4-FFF2-40B4-BE49-F238E27FC236}">
                <a16:creationId xmlns:a16="http://schemas.microsoft.com/office/drawing/2014/main" xmlns="" id="{9A7657AA-B54F-4E2E-9C24-465A4E0C0291}"/>
              </a:ext>
            </a:extLst>
          </p:cNvPr>
          <p:cNvSpPr/>
          <p:nvPr/>
        </p:nvSpPr>
        <p:spPr>
          <a:xfrm flipV="1">
            <a:off x="8832136" y="337056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萤火虫">
            <a:extLst>
              <a:ext uri="{FF2B5EF4-FFF2-40B4-BE49-F238E27FC236}">
                <a16:creationId xmlns:a16="http://schemas.microsoft.com/office/drawing/2014/main" xmlns="" id="{196136A4-48F8-46F8-A41A-6FAF0EF55754}"/>
              </a:ext>
            </a:extLst>
          </p:cNvPr>
          <p:cNvSpPr/>
          <p:nvPr/>
        </p:nvSpPr>
        <p:spPr>
          <a:xfrm flipV="1">
            <a:off x="9180324" y="1276212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萤火虫">
            <a:extLst>
              <a:ext uri="{FF2B5EF4-FFF2-40B4-BE49-F238E27FC236}">
                <a16:creationId xmlns:a16="http://schemas.microsoft.com/office/drawing/2014/main" xmlns="" id="{529AAD47-596A-4C11-ABE8-994A6DB197A8}"/>
              </a:ext>
            </a:extLst>
          </p:cNvPr>
          <p:cNvSpPr/>
          <p:nvPr/>
        </p:nvSpPr>
        <p:spPr>
          <a:xfrm flipV="1">
            <a:off x="2079673" y="353822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萤火虫">
            <a:extLst>
              <a:ext uri="{FF2B5EF4-FFF2-40B4-BE49-F238E27FC236}">
                <a16:creationId xmlns:a16="http://schemas.microsoft.com/office/drawing/2014/main" xmlns="" id="{271BFEFA-8CBC-4B6A-BC5B-147EF3F93A8A}"/>
              </a:ext>
            </a:extLst>
          </p:cNvPr>
          <p:cNvSpPr/>
          <p:nvPr/>
        </p:nvSpPr>
        <p:spPr>
          <a:xfrm rot="4833953" flipV="1">
            <a:off x="9409384" y="1257595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0" name="远路">
            <a:extLst>
              <a:ext uri="{FF2B5EF4-FFF2-40B4-BE49-F238E27FC236}">
                <a16:creationId xmlns:a16="http://schemas.microsoft.com/office/drawing/2014/main" xmlns="" id="{40627567-7CD9-4E5A-BD7F-04A990487BC6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4" name="背景音乐">
            <a:hlinkClick r:id="" action="ppaction://media"/>
            <a:extLst>
              <a:ext uri="{FF2B5EF4-FFF2-40B4-BE49-F238E27FC236}">
                <a16:creationId xmlns:a16="http://schemas.microsoft.com/office/drawing/2014/main" xmlns="" id="{0D21309E-3387-426B-B015-061BEBDA4FC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8991.8125"/>
                  <p14:fade out="15000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45125" y="-999921"/>
            <a:ext cx="609600" cy="609600"/>
          </a:xfrm>
          <a:prstGeom prst="rect">
            <a:avLst/>
          </a:prstGeom>
        </p:spPr>
      </p:pic>
      <p:sp>
        <p:nvSpPr>
          <p:cNvPr id="337" name="影子18">
            <a:extLst>
              <a:ext uri="{FF2B5EF4-FFF2-40B4-BE49-F238E27FC236}">
                <a16:creationId xmlns:a16="http://schemas.microsoft.com/office/drawing/2014/main" xmlns="" id="{1566BE80-FD77-4FFF-A324-6C06473FB843}"/>
              </a:ext>
            </a:extLst>
          </p:cNvPr>
          <p:cNvSpPr/>
          <p:nvPr/>
        </p:nvSpPr>
        <p:spPr>
          <a:xfrm rot="19840769">
            <a:off x="5141570" y="3756685"/>
            <a:ext cx="1156425" cy="206731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8309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151706" y="83083"/>
                  <a:pt x="1216235" y="130574"/>
                </a:cubicBezTo>
                <a:cubicBezTo>
                  <a:pt x="1245725" y="152923"/>
                  <a:pt x="952465" y="154610"/>
                  <a:pt x="867901" y="169020"/>
                </a:cubicBezTo>
                <a:cubicBezTo>
                  <a:pt x="783337" y="183430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4" name="人-右摆手18">
            <a:extLst>
              <a:ext uri="{FF2B5EF4-FFF2-40B4-BE49-F238E27FC236}">
                <a16:creationId xmlns:a16="http://schemas.microsoft.com/office/drawing/2014/main" xmlns="" id="{707A0C12-9D44-46BA-AC31-CBA2283B363C}"/>
              </a:ext>
            </a:extLst>
          </p:cNvPr>
          <p:cNvGrpSpPr/>
          <p:nvPr/>
        </p:nvGrpSpPr>
        <p:grpSpPr>
          <a:xfrm>
            <a:off x="5883411" y="1469097"/>
            <a:ext cx="579064" cy="2159071"/>
            <a:chOff x="5934833" y="1764885"/>
            <a:chExt cx="579064" cy="2159071"/>
          </a:xfrm>
        </p:grpSpPr>
        <p:sp>
          <p:nvSpPr>
            <p:cNvPr id="535" name="矩形 3">
              <a:extLst>
                <a:ext uri="{FF2B5EF4-FFF2-40B4-BE49-F238E27FC236}">
                  <a16:creationId xmlns:a16="http://schemas.microsoft.com/office/drawing/2014/main" xmlns="" id="{47310B16-D54F-4467-B6CC-13772FEA3643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6" name="矩形 3">
              <a:extLst>
                <a:ext uri="{FF2B5EF4-FFF2-40B4-BE49-F238E27FC236}">
                  <a16:creationId xmlns:a16="http://schemas.microsoft.com/office/drawing/2014/main" xmlns="" id="{D3AC4A55-B463-464A-93ED-DAC7B634C87C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7" name="矩形 6">
              <a:extLst>
                <a:ext uri="{FF2B5EF4-FFF2-40B4-BE49-F238E27FC236}">
                  <a16:creationId xmlns:a16="http://schemas.microsoft.com/office/drawing/2014/main" xmlns="" id="{B5B0CE68-3153-4B93-BD8A-71FC3E65EB75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38" name="矩形 7">
              <a:extLst>
                <a:ext uri="{FF2B5EF4-FFF2-40B4-BE49-F238E27FC236}">
                  <a16:creationId xmlns:a16="http://schemas.microsoft.com/office/drawing/2014/main" xmlns="" id="{BA229BEA-C66B-4F2E-95A1-652528ACBE68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9" name="椭圆 538">
              <a:extLst>
                <a:ext uri="{FF2B5EF4-FFF2-40B4-BE49-F238E27FC236}">
                  <a16:creationId xmlns:a16="http://schemas.microsoft.com/office/drawing/2014/main" xmlns="" id="{1E7789A0-2693-4817-8CF7-9B2236B3C97F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40" name="矩形 14">
              <a:extLst>
                <a:ext uri="{FF2B5EF4-FFF2-40B4-BE49-F238E27FC236}">
                  <a16:creationId xmlns:a16="http://schemas.microsoft.com/office/drawing/2014/main" xmlns="" id="{BA59A39E-E258-485D-AFC8-7D9AD41D3349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1" name="等腰三角形 15">
              <a:extLst>
                <a:ext uri="{FF2B5EF4-FFF2-40B4-BE49-F238E27FC236}">
                  <a16:creationId xmlns:a16="http://schemas.microsoft.com/office/drawing/2014/main" xmlns="" id="{C055DDD4-5D10-4E47-977F-647B4130AB05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2" name="等腰三角形 15">
              <a:extLst>
                <a:ext uri="{FF2B5EF4-FFF2-40B4-BE49-F238E27FC236}">
                  <a16:creationId xmlns:a16="http://schemas.microsoft.com/office/drawing/2014/main" xmlns="" id="{3A740441-647F-4D81-8A1F-ED1A99E6F108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3" name="矩形 18">
              <a:extLst>
                <a:ext uri="{FF2B5EF4-FFF2-40B4-BE49-F238E27FC236}">
                  <a16:creationId xmlns:a16="http://schemas.microsoft.com/office/drawing/2014/main" xmlns="" id="{AC3970DC-3B75-4F7F-A4DA-E6A84F943484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4" name="矩形 18">
              <a:extLst>
                <a:ext uri="{FF2B5EF4-FFF2-40B4-BE49-F238E27FC236}">
                  <a16:creationId xmlns:a16="http://schemas.microsoft.com/office/drawing/2014/main" xmlns="" id="{AC483A31-CD79-459F-8235-B093A13565E8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5" name="矩形 2">
              <a:extLst>
                <a:ext uri="{FF2B5EF4-FFF2-40B4-BE49-F238E27FC236}">
                  <a16:creationId xmlns:a16="http://schemas.microsoft.com/office/drawing/2014/main" xmlns="" id="{7C6B54F2-13A2-48C1-88E3-12BC262537E4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6" name="矩形 6">
              <a:extLst>
                <a:ext uri="{FF2B5EF4-FFF2-40B4-BE49-F238E27FC236}">
                  <a16:creationId xmlns:a16="http://schemas.microsoft.com/office/drawing/2014/main" xmlns="" id="{73B2E155-4790-4649-ABA1-48D7F33DEAFB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351" name="影子19">
            <a:extLst>
              <a:ext uri="{FF2B5EF4-FFF2-40B4-BE49-F238E27FC236}">
                <a16:creationId xmlns:a16="http://schemas.microsoft.com/office/drawing/2014/main" xmlns="" id="{2761F573-790F-4F97-A161-135CA386F142}"/>
              </a:ext>
            </a:extLst>
          </p:cNvPr>
          <p:cNvSpPr/>
          <p:nvPr/>
        </p:nvSpPr>
        <p:spPr>
          <a:xfrm rot="19840769">
            <a:off x="5044552" y="3813818"/>
            <a:ext cx="1465559" cy="261994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8309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151706" y="83083"/>
                  <a:pt x="1216235" y="130574"/>
                </a:cubicBezTo>
                <a:cubicBezTo>
                  <a:pt x="1245725" y="152923"/>
                  <a:pt x="952465" y="154610"/>
                  <a:pt x="867901" y="169020"/>
                </a:cubicBezTo>
                <a:cubicBezTo>
                  <a:pt x="783337" y="183430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47" name="人-左摆手19">
            <a:extLst>
              <a:ext uri="{FF2B5EF4-FFF2-40B4-BE49-F238E27FC236}">
                <a16:creationId xmlns:a16="http://schemas.microsoft.com/office/drawing/2014/main" xmlns="" id="{9222CE30-2772-4DDB-8914-81856CA800CD}"/>
              </a:ext>
            </a:extLst>
          </p:cNvPr>
          <p:cNvGrpSpPr/>
          <p:nvPr/>
        </p:nvGrpSpPr>
        <p:grpSpPr>
          <a:xfrm>
            <a:off x="6078257" y="1493270"/>
            <a:ext cx="570173" cy="2216524"/>
            <a:chOff x="5938659" y="1764885"/>
            <a:chExt cx="570173" cy="2216524"/>
          </a:xfrm>
        </p:grpSpPr>
        <p:sp>
          <p:nvSpPr>
            <p:cNvPr id="548" name="矩形 6">
              <a:extLst>
                <a:ext uri="{FF2B5EF4-FFF2-40B4-BE49-F238E27FC236}">
                  <a16:creationId xmlns:a16="http://schemas.microsoft.com/office/drawing/2014/main" xmlns="" id="{3298CE34-0BBA-4486-8F29-320BCE25215B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49" name="矩形 7">
              <a:extLst>
                <a:ext uri="{FF2B5EF4-FFF2-40B4-BE49-F238E27FC236}">
                  <a16:creationId xmlns:a16="http://schemas.microsoft.com/office/drawing/2014/main" xmlns="" id="{EB3A6F95-06EE-4301-8667-37FCA4122B7F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0" name="椭圆 549">
              <a:extLst>
                <a:ext uri="{FF2B5EF4-FFF2-40B4-BE49-F238E27FC236}">
                  <a16:creationId xmlns:a16="http://schemas.microsoft.com/office/drawing/2014/main" xmlns="" id="{EBA35E6F-E08C-4D90-ACE2-F9522F6827FF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51" name="矩形 14">
              <a:extLst>
                <a:ext uri="{FF2B5EF4-FFF2-40B4-BE49-F238E27FC236}">
                  <a16:creationId xmlns:a16="http://schemas.microsoft.com/office/drawing/2014/main" xmlns="" id="{A784E91F-0953-4C62-B706-BF18FAE1E70C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2" name="等腰三角形 15">
              <a:extLst>
                <a:ext uri="{FF2B5EF4-FFF2-40B4-BE49-F238E27FC236}">
                  <a16:creationId xmlns:a16="http://schemas.microsoft.com/office/drawing/2014/main" xmlns="" id="{F020905E-840B-4925-81BB-6CD447E7F43B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3" name="等腰三角形 15">
              <a:extLst>
                <a:ext uri="{FF2B5EF4-FFF2-40B4-BE49-F238E27FC236}">
                  <a16:creationId xmlns:a16="http://schemas.microsoft.com/office/drawing/2014/main" xmlns="" id="{B8DE7EFB-E3E9-4A22-BF4D-1F91CB3C42F9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54" name="组合 553">
              <a:extLst>
                <a:ext uri="{FF2B5EF4-FFF2-40B4-BE49-F238E27FC236}">
                  <a16:creationId xmlns:a16="http://schemas.microsoft.com/office/drawing/2014/main" xmlns="" id="{C246F0F5-6072-4983-A4AF-971FD8CB08E9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559" name="矩形 3">
                <a:extLst>
                  <a:ext uri="{FF2B5EF4-FFF2-40B4-BE49-F238E27FC236}">
                    <a16:creationId xmlns:a16="http://schemas.microsoft.com/office/drawing/2014/main" xmlns="" id="{0EE808BF-8E1E-4F79-9E2A-E47F1E0D9CF3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60" name="矩形 18">
                <a:extLst>
                  <a:ext uri="{FF2B5EF4-FFF2-40B4-BE49-F238E27FC236}">
                    <a16:creationId xmlns:a16="http://schemas.microsoft.com/office/drawing/2014/main" xmlns="" id="{7DCB1D28-C8A7-43CB-90A8-0F52012CF762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5" name="矩形 3">
              <a:extLst>
                <a:ext uri="{FF2B5EF4-FFF2-40B4-BE49-F238E27FC236}">
                  <a16:creationId xmlns:a16="http://schemas.microsoft.com/office/drawing/2014/main" xmlns="" id="{762A6717-F685-4630-B3C7-5DAD39C0B46B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6" name="矩形 18">
              <a:extLst>
                <a:ext uri="{FF2B5EF4-FFF2-40B4-BE49-F238E27FC236}">
                  <a16:creationId xmlns:a16="http://schemas.microsoft.com/office/drawing/2014/main" xmlns="" id="{F09528F7-FD0E-4F1E-B8B0-0B5B2375270A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7" name="矩形 2">
              <a:extLst>
                <a:ext uri="{FF2B5EF4-FFF2-40B4-BE49-F238E27FC236}">
                  <a16:creationId xmlns:a16="http://schemas.microsoft.com/office/drawing/2014/main" xmlns="" id="{3938D17F-6BD2-464A-B49A-104303ECB95A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8" name="矩形 6">
              <a:extLst>
                <a:ext uri="{FF2B5EF4-FFF2-40B4-BE49-F238E27FC236}">
                  <a16:creationId xmlns:a16="http://schemas.microsoft.com/office/drawing/2014/main" xmlns="" id="{0C18C0D6-6977-4726-A027-D140A9EDB029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615" name="影子20">
            <a:extLst>
              <a:ext uri="{FF2B5EF4-FFF2-40B4-BE49-F238E27FC236}">
                <a16:creationId xmlns:a16="http://schemas.microsoft.com/office/drawing/2014/main" xmlns="" id="{474768A2-BFC7-4D61-9520-CAE025D6601E}"/>
              </a:ext>
            </a:extLst>
          </p:cNvPr>
          <p:cNvSpPr/>
          <p:nvPr/>
        </p:nvSpPr>
        <p:spPr>
          <a:xfrm rot="19840769">
            <a:off x="5164889" y="3917782"/>
            <a:ext cx="1408842" cy="249280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5337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063387" y="109495"/>
                  <a:pt x="1152886" y="98764"/>
                </a:cubicBezTo>
                <a:cubicBezTo>
                  <a:pt x="1182376" y="121113"/>
                  <a:pt x="937483" y="135990"/>
                  <a:pt x="863477" y="155702"/>
                </a:cubicBezTo>
                <a:cubicBezTo>
                  <a:pt x="789471" y="175414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1" name="人-右摆手20">
            <a:extLst>
              <a:ext uri="{FF2B5EF4-FFF2-40B4-BE49-F238E27FC236}">
                <a16:creationId xmlns:a16="http://schemas.microsoft.com/office/drawing/2014/main" xmlns="" id="{9CBD7EB7-5325-4D89-9C82-D0F388A88AC2}"/>
              </a:ext>
            </a:extLst>
          </p:cNvPr>
          <p:cNvGrpSpPr/>
          <p:nvPr/>
        </p:nvGrpSpPr>
        <p:grpSpPr>
          <a:xfrm>
            <a:off x="6163783" y="1622844"/>
            <a:ext cx="579064" cy="2159071"/>
            <a:chOff x="5934833" y="1764885"/>
            <a:chExt cx="579064" cy="2159071"/>
          </a:xfrm>
        </p:grpSpPr>
        <p:sp>
          <p:nvSpPr>
            <p:cNvPr id="562" name="矩形 3">
              <a:extLst>
                <a:ext uri="{FF2B5EF4-FFF2-40B4-BE49-F238E27FC236}">
                  <a16:creationId xmlns:a16="http://schemas.microsoft.com/office/drawing/2014/main" xmlns="" id="{8F6A5AE8-49BD-473C-8D10-9264DE502109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3" name="矩形 3">
              <a:extLst>
                <a:ext uri="{FF2B5EF4-FFF2-40B4-BE49-F238E27FC236}">
                  <a16:creationId xmlns:a16="http://schemas.microsoft.com/office/drawing/2014/main" xmlns="" id="{A15ADBAB-A6AF-453E-8992-6B551CEC27D4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4" name="矩形 6">
              <a:extLst>
                <a:ext uri="{FF2B5EF4-FFF2-40B4-BE49-F238E27FC236}">
                  <a16:creationId xmlns:a16="http://schemas.microsoft.com/office/drawing/2014/main" xmlns="" id="{7BBB4765-8107-4DB2-913D-ED7468F7AF33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65" name="矩形 7">
              <a:extLst>
                <a:ext uri="{FF2B5EF4-FFF2-40B4-BE49-F238E27FC236}">
                  <a16:creationId xmlns:a16="http://schemas.microsoft.com/office/drawing/2014/main" xmlns="" id="{2973F34E-DBC6-4570-A513-2DE0B6114BB3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6" name="椭圆 565">
              <a:extLst>
                <a:ext uri="{FF2B5EF4-FFF2-40B4-BE49-F238E27FC236}">
                  <a16:creationId xmlns:a16="http://schemas.microsoft.com/office/drawing/2014/main" xmlns="" id="{CC174E06-B9FA-4085-BEF9-0729BD6917D7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67" name="矩形 14">
              <a:extLst>
                <a:ext uri="{FF2B5EF4-FFF2-40B4-BE49-F238E27FC236}">
                  <a16:creationId xmlns:a16="http://schemas.microsoft.com/office/drawing/2014/main" xmlns="" id="{65F0BD64-BCEE-4D4C-9284-7E801420DA3B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8" name="等腰三角形 15">
              <a:extLst>
                <a:ext uri="{FF2B5EF4-FFF2-40B4-BE49-F238E27FC236}">
                  <a16:creationId xmlns:a16="http://schemas.microsoft.com/office/drawing/2014/main" xmlns="" id="{2F06571D-F5BE-4EBF-88CE-0F56F21C9AA1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9" name="等腰三角形 15">
              <a:extLst>
                <a:ext uri="{FF2B5EF4-FFF2-40B4-BE49-F238E27FC236}">
                  <a16:creationId xmlns:a16="http://schemas.microsoft.com/office/drawing/2014/main" xmlns="" id="{35884E25-0D22-470A-83BB-AF92F88D72E2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0" name="矩形 18">
              <a:extLst>
                <a:ext uri="{FF2B5EF4-FFF2-40B4-BE49-F238E27FC236}">
                  <a16:creationId xmlns:a16="http://schemas.microsoft.com/office/drawing/2014/main" xmlns="" id="{7FD1AFE6-E6D9-414C-B221-95BB366BE924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1" name="矩形 18">
              <a:extLst>
                <a:ext uri="{FF2B5EF4-FFF2-40B4-BE49-F238E27FC236}">
                  <a16:creationId xmlns:a16="http://schemas.microsoft.com/office/drawing/2014/main" xmlns="" id="{25918B79-B675-4979-8C28-BFC92536BAE2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2" name="矩形 2">
              <a:extLst>
                <a:ext uri="{FF2B5EF4-FFF2-40B4-BE49-F238E27FC236}">
                  <a16:creationId xmlns:a16="http://schemas.microsoft.com/office/drawing/2014/main" xmlns="" id="{3337DBF1-2935-4EF7-81A0-3AF2EDD23100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3" name="矩形 6">
              <a:extLst>
                <a:ext uri="{FF2B5EF4-FFF2-40B4-BE49-F238E27FC236}">
                  <a16:creationId xmlns:a16="http://schemas.microsoft.com/office/drawing/2014/main" xmlns="" id="{0A021EF6-BF0B-4FCF-9A01-CA7865008D4F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616" name="影子21">
            <a:extLst>
              <a:ext uri="{FF2B5EF4-FFF2-40B4-BE49-F238E27FC236}">
                <a16:creationId xmlns:a16="http://schemas.microsoft.com/office/drawing/2014/main" xmlns="" id="{C3E88DCC-DC24-48D4-B15E-6FED4083670B}"/>
              </a:ext>
            </a:extLst>
          </p:cNvPr>
          <p:cNvSpPr/>
          <p:nvPr/>
        </p:nvSpPr>
        <p:spPr>
          <a:xfrm rot="19840769">
            <a:off x="5234605" y="3989474"/>
            <a:ext cx="1518966" cy="268765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5337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063387" y="109495"/>
                  <a:pt x="1152886" y="98764"/>
                </a:cubicBezTo>
                <a:cubicBezTo>
                  <a:pt x="1182376" y="121113"/>
                  <a:pt x="937483" y="135990"/>
                  <a:pt x="863477" y="155702"/>
                </a:cubicBezTo>
                <a:cubicBezTo>
                  <a:pt x="789471" y="175414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74" name="人-左摆手21">
            <a:extLst>
              <a:ext uri="{FF2B5EF4-FFF2-40B4-BE49-F238E27FC236}">
                <a16:creationId xmlns:a16="http://schemas.microsoft.com/office/drawing/2014/main" xmlns="" id="{2A430159-E075-4552-A97F-09006CE1A9D4}"/>
              </a:ext>
            </a:extLst>
          </p:cNvPr>
          <p:cNvGrpSpPr/>
          <p:nvPr/>
        </p:nvGrpSpPr>
        <p:grpSpPr>
          <a:xfrm>
            <a:off x="6344789" y="1648483"/>
            <a:ext cx="570173" cy="2216524"/>
            <a:chOff x="5938659" y="1764885"/>
            <a:chExt cx="570173" cy="2216524"/>
          </a:xfrm>
        </p:grpSpPr>
        <p:sp>
          <p:nvSpPr>
            <p:cNvPr id="575" name="矩形 6">
              <a:extLst>
                <a:ext uri="{FF2B5EF4-FFF2-40B4-BE49-F238E27FC236}">
                  <a16:creationId xmlns:a16="http://schemas.microsoft.com/office/drawing/2014/main" xmlns="" id="{3FB269C9-8E57-463C-A3E9-A6D121406CE8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76" name="矩形 7">
              <a:extLst>
                <a:ext uri="{FF2B5EF4-FFF2-40B4-BE49-F238E27FC236}">
                  <a16:creationId xmlns:a16="http://schemas.microsoft.com/office/drawing/2014/main" xmlns="" id="{FA0E4DFB-ADF2-44AE-A474-697E07C1E399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7" name="椭圆 576">
              <a:extLst>
                <a:ext uri="{FF2B5EF4-FFF2-40B4-BE49-F238E27FC236}">
                  <a16:creationId xmlns:a16="http://schemas.microsoft.com/office/drawing/2014/main" xmlns="" id="{E1AFC943-5FB5-485E-8737-618482CA3F51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78" name="矩形 14">
              <a:extLst>
                <a:ext uri="{FF2B5EF4-FFF2-40B4-BE49-F238E27FC236}">
                  <a16:creationId xmlns:a16="http://schemas.microsoft.com/office/drawing/2014/main" xmlns="" id="{B7273B4C-D501-4758-9CC5-88C4FE4F6865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9" name="等腰三角形 15">
              <a:extLst>
                <a:ext uri="{FF2B5EF4-FFF2-40B4-BE49-F238E27FC236}">
                  <a16:creationId xmlns:a16="http://schemas.microsoft.com/office/drawing/2014/main" xmlns="" id="{99B91023-2DF5-4E7D-8114-3CB12CAAB540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0" name="等腰三角形 15">
              <a:extLst>
                <a:ext uri="{FF2B5EF4-FFF2-40B4-BE49-F238E27FC236}">
                  <a16:creationId xmlns:a16="http://schemas.microsoft.com/office/drawing/2014/main" xmlns="" id="{93B8F3B3-65E8-49CF-A223-81943B40A064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81" name="组合 580">
              <a:extLst>
                <a:ext uri="{FF2B5EF4-FFF2-40B4-BE49-F238E27FC236}">
                  <a16:creationId xmlns:a16="http://schemas.microsoft.com/office/drawing/2014/main" xmlns="" id="{5CC733AE-7487-45C7-BE90-63E1638612FD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586" name="矩形 3">
                <a:extLst>
                  <a:ext uri="{FF2B5EF4-FFF2-40B4-BE49-F238E27FC236}">
                    <a16:creationId xmlns:a16="http://schemas.microsoft.com/office/drawing/2014/main" xmlns="" id="{AA4EABE7-6784-444F-BF81-AFC063483200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7" name="矩形 18">
                <a:extLst>
                  <a:ext uri="{FF2B5EF4-FFF2-40B4-BE49-F238E27FC236}">
                    <a16:creationId xmlns:a16="http://schemas.microsoft.com/office/drawing/2014/main" xmlns="" id="{64C0A2C8-0767-4225-B0AE-C14F68B0AE56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2" name="矩形 3">
              <a:extLst>
                <a:ext uri="{FF2B5EF4-FFF2-40B4-BE49-F238E27FC236}">
                  <a16:creationId xmlns:a16="http://schemas.microsoft.com/office/drawing/2014/main" xmlns="" id="{82C3B415-A225-4464-811D-F2D73884A458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3" name="矩形 18">
              <a:extLst>
                <a:ext uri="{FF2B5EF4-FFF2-40B4-BE49-F238E27FC236}">
                  <a16:creationId xmlns:a16="http://schemas.microsoft.com/office/drawing/2014/main" xmlns="" id="{B7703E8A-B963-4025-B578-84CC48867B0E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4" name="矩形 2">
              <a:extLst>
                <a:ext uri="{FF2B5EF4-FFF2-40B4-BE49-F238E27FC236}">
                  <a16:creationId xmlns:a16="http://schemas.microsoft.com/office/drawing/2014/main" xmlns="" id="{05DEE761-FF4E-40CE-848B-A5494299C76B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矩形 6">
              <a:extLst>
                <a:ext uri="{FF2B5EF4-FFF2-40B4-BE49-F238E27FC236}">
                  <a16:creationId xmlns:a16="http://schemas.microsoft.com/office/drawing/2014/main" xmlns="" id="{ACDC823B-8320-47A6-82DE-B446313A7C34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617" name="影子22">
            <a:extLst>
              <a:ext uri="{FF2B5EF4-FFF2-40B4-BE49-F238E27FC236}">
                <a16:creationId xmlns:a16="http://schemas.microsoft.com/office/drawing/2014/main" xmlns="" id="{3E0AF05D-8526-4F3C-8A9C-B6A559EC778C}"/>
              </a:ext>
            </a:extLst>
          </p:cNvPr>
          <p:cNvSpPr/>
          <p:nvPr/>
        </p:nvSpPr>
        <p:spPr>
          <a:xfrm rot="19840769">
            <a:off x="5190550" y="4197415"/>
            <a:ext cx="1662311" cy="294128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5337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063387" y="109495"/>
                  <a:pt x="1152886" y="98764"/>
                </a:cubicBezTo>
                <a:cubicBezTo>
                  <a:pt x="1182376" y="121113"/>
                  <a:pt x="937483" y="135990"/>
                  <a:pt x="863477" y="155702"/>
                </a:cubicBezTo>
                <a:cubicBezTo>
                  <a:pt x="789471" y="175414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88" name="人-右摆手22">
            <a:extLst>
              <a:ext uri="{FF2B5EF4-FFF2-40B4-BE49-F238E27FC236}">
                <a16:creationId xmlns:a16="http://schemas.microsoft.com/office/drawing/2014/main" xmlns="" id="{48A86708-C22B-468E-8AC4-87F3B3200FD3}"/>
              </a:ext>
            </a:extLst>
          </p:cNvPr>
          <p:cNvGrpSpPr/>
          <p:nvPr/>
        </p:nvGrpSpPr>
        <p:grpSpPr>
          <a:xfrm>
            <a:off x="6431204" y="1786853"/>
            <a:ext cx="579064" cy="2159071"/>
            <a:chOff x="5934833" y="1764885"/>
            <a:chExt cx="579064" cy="2159071"/>
          </a:xfrm>
        </p:grpSpPr>
        <p:sp>
          <p:nvSpPr>
            <p:cNvPr id="589" name="矩形 3">
              <a:extLst>
                <a:ext uri="{FF2B5EF4-FFF2-40B4-BE49-F238E27FC236}">
                  <a16:creationId xmlns:a16="http://schemas.microsoft.com/office/drawing/2014/main" xmlns="" id="{7A33624B-6296-4256-B547-592125BB9BF8}"/>
                </a:ext>
              </a:extLst>
            </p:cNvPr>
            <p:cNvSpPr/>
            <p:nvPr/>
          </p:nvSpPr>
          <p:spPr>
            <a:xfrm>
              <a:off x="6217242" y="3082403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0" name="矩形 3">
              <a:extLst>
                <a:ext uri="{FF2B5EF4-FFF2-40B4-BE49-F238E27FC236}">
                  <a16:creationId xmlns:a16="http://schemas.microsoft.com/office/drawing/2014/main" xmlns="" id="{A872E60B-0DBC-409A-B401-6BAF7E77D2E8}"/>
                </a:ext>
              </a:extLst>
            </p:cNvPr>
            <p:cNvSpPr/>
            <p:nvPr/>
          </p:nvSpPr>
          <p:spPr>
            <a:xfrm>
              <a:off x="6074711" y="3082403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1" name="矩形 6">
              <a:extLst>
                <a:ext uri="{FF2B5EF4-FFF2-40B4-BE49-F238E27FC236}">
                  <a16:creationId xmlns:a16="http://schemas.microsoft.com/office/drawing/2014/main" xmlns="" id="{3CA07F7A-FAB1-48C7-A680-D0EA76A4A441}"/>
                </a:ext>
              </a:extLst>
            </p:cNvPr>
            <p:cNvSpPr/>
            <p:nvPr/>
          </p:nvSpPr>
          <p:spPr>
            <a:xfrm rot="20762587">
              <a:off x="6396445" y="2315584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92" name="矩形 7">
              <a:extLst>
                <a:ext uri="{FF2B5EF4-FFF2-40B4-BE49-F238E27FC236}">
                  <a16:creationId xmlns:a16="http://schemas.microsoft.com/office/drawing/2014/main" xmlns="" id="{7B857DD5-4BC4-4CBB-851E-D31B936729E0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3" name="椭圆 592">
              <a:extLst>
                <a:ext uri="{FF2B5EF4-FFF2-40B4-BE49-F238E27FC236}">
                  <a16:creationId xmlns:a16="http://schemas.microsoft.com/office/drawing/2014/main" xmlns="" id="{0C061BFD-5014-40C1-BD04-F2C6680CEA56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94" name="矩形 14">
              <a:extLst>
                <a:ext uri="{FF2B5EF4-FFF2-40B4-BE49-F238E27FC236}">
                  <a16:creationId xmlns:a16="http://schemas.microsoft.com/office/drawing/2014/main" xmlns="" id="{4FA7662B-049C-4C59-8A4C-773DD63C1D6D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5" name="等腰三角形 15">
              <a:extLst>
                <a:ext uri="{FF2B5EF4-FFF2-40B4-BE49-F238E27FC236}">
                  <a16:creationId xmlns:a16="http://schemas.microsoft.com/office/drawing/2014/main" xmlns="" id="{B8A27310-F4B7-42B2-B053-5E85142A0FCD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6" name="等腰三角形 15">
              <a:extLst>
                <a:ext uri="{FF2B5EF4-FFF2-40B4-BE49-F238E27FC236}">
                  <a16:creationId xmlns:a16="http://schemas.microsoft.com/office/drawing/2014/main" xmlns="" id="{828B0A7B-7205-45A5-8A1F-EB48CCA19338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矩形 18">
              <a:extLst>
                <a:ext uri="{FF2B5EF4-FFF2-40B4-BE49-F238E27FC236}">
                  <a16:creationId xmlns:a16="http://schemas.microsoft.com/office/drawing/2014/main" xmlns="" id="{98D18C3A-8A4D-4CBC-8F7B-C00C1A3A60EB}"/>
                </a:ext>
              </a:extLst>
            </p:cNvPr>
            <p:cNvSpPr/>
            <p:nvPr/>
          </p:nvSpPr>
          <p:spPr>
            <a:xfrm rot="2081415">
              <a:off x="6134201" y="3731134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8" name="矩形 18">
              <a:extLst>
                <a:ext uri="{FF2B5EF4-FFF2-40B4-BE49-F238E27FC236}">
                  <a16:creationId xmlns:a16="http://schemas.microsoft.com/office/drawing/2014/main" xmlns="" id="{8E71BF8E-8084-404F-A3D1-3AE5BF217095}"/>
                </a:ext>
              </a:extLst>
            </p:cNvPr>
            <p:cNvSpPr/>
            <p:nvPr/>
          </p:nvSpPr>
          <p:spPr>
            <a:xfrm>
              <a:off x="6220417" y="3786417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9" name="矩形 2">
              <a:extLst>
                <a:ext uri="{FF2B5EF4-FFF2-40B4-BE49-F238E27FC236}">
                  <a16:creationId xmlns:a16="http://schemas.microsoft.com/office/drawing/2014/main" xmlns="" id="{162A1BCD-B08F-461E-8A14-5995F3310291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0" name="矩形 6">
              <a:extLst>
                <a:ext uri="{FF2B5EF4-FFF2-40B4-BE49-F238E27FC236}">
                  <a16:creationId xmlns:a16="http://schemas.microsoft.com/office/drawing/2014/main" xmlns="" id="{7DEAD069-D21D-4BFA-9823-D09D5C048540}"/>
                </a:ext>
              </a:extLst>
            </p:cNvPr>
            <p:cNvSpPr/>
            <p:nvPr/>
          </p:nvSpPr>
          <p:spPr>
            <a:xfrm rot="553592" flipH="1">
              <a:off x="5934833" y="2322694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618" name="影子23">
            <a:extLst>
              <a:ext uri="{FF2B5EF4-FFF2-40B4-BE49-F238E27FC236}">
                <a16:creationId xmlns:a16="http://schemas.microsoft.com/office/drawing/2014/main" xmlns="" id="{AEF7EB2E-D5E2-4931-BA3C-E0E7AC680C31}"/>
              </a:ext>
            </a:extLst>
          </p:cNvPr>
          <p:cNvSpPr/>
          <p:nvPr/>
        </p:nvSpPr>
        <p:spPr>
          <a:xfrm rot="19840769">
            <a:off x="4882034" y="4295956"/>
            <a:ext cx="2197687" cy="330497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5337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063387" y="109495"/>
                  <a:pt x="1152886" y="98764"/>
                </a:cubicBezTo>
                <a:cubicBezTo>
                  <a:pt x="1182376" y="121113"/>
                  <a:pt x="937483" y="135990"/>
                  <a:pt x="863477" y="155702"/>
                </a:cubicBezTo>
                <a:cubicBezTo>
                  <a:pt x="789471" y="175414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01" name="人-左摆手23">
            <a:extLst>
              <a:ext uri="{FF2B5EF4-FFF2-40B4-BE49-F238E27FC236}">
                <a16:creationId xmlns:a16="http://schemas.microsoft.com/office/drawing/2014/main" xmlns="" id="{7BE751A3-931D-4C84-B3AE-D71DA789FD22}"/>
              </a:ext>
            </a:extLst>
          </p:cNvPr>
          <p:cNvGrpSpPr/>
          <p:nvPr/>
        </p:nvGrpSpPr>
        <p:grpSpPr>
          <a:xfrm>
            <a:off x="6611205" y="1794934"/>
            <a:ext cx="570173" cy="2216524"/>
            <a:chOff x="5938659" y="1764885"/>
            <a:chExt cx="570173" cy="2216524"/>
          </a:xfrm>
        </p:grpSpPr>
        <p:sp>
          <p:nvSpPr>
            <p:cNvPr id="602" name="矩形 6">
              <a:extLst>
                <a:ext uri="{FF2B5EF4-FFF2-40B4-BE49-F238E27FC236}">
                  <a16:creationId xmlns:a16="http://schemas.microsoft.com/office/drawing/2014/main" xmlns="" id="{DCE88619-79DE-4757-A65E-DD3B1400309E}"/>
                </a:ext>
              </a:extLst>
            </p:cNvPr>
            <p:cNvSpPr/>
            <p:nvPr/>
          </p:nvSpPr>
          <p:spPr>
            <a:xfrm rot="784058" flipH="1">
              <a:off x="5938659" y="2307112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3" name="矩形 7">
              <a:extLst>
                <a:ext uri="{FF2B5EF4-FFF2-40B4-BE49-F238E27FC236}">
                  <a16:creationId xmlns:a16="http://schemas.microsoft.com/office/drawing/2014/main" xmlns="" id="{CB2254CA-ED08-4CD8-8C99-526F7D62CC21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4" name="椭圆 603">
              <a:extLst>
                <a:ext uri="{FF2B5EF4-FFF2-40B4-BE49-F238E27FC236}">
                  <a16:creationId xmlns:a16="http://schemas.microsoft.com/office/drawing/2014/main" xmlns="" id="{765D1BB5-F542-4CAC-AEAB-D4D2CE4798D2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5" name="矩形 14">
              <a:extLst>
                <a:ext uri="{FF2B5EF4-FFF2-40B4-BE49-F238E27FC236}">
                  <a16:creationId xmlns:a16="http://schemas.microsoft.com/office/drawing/2014/main" xmlns="" id="{E072E2E4-E967-4A69-89BC-FBB4A587F0F6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6" name="等腰三角形 15">
              <a:extLst>
                <a:ext uri="{FF2B5EF4-FFF2-40B4-BE49-F238E27FC236}">
                  <a16:creationId xmlns:a16="http://schemas.microsoft.com/office/drawing/2014/main" xmlns="" id="{CAD2B173-B34D-497A-8169-3DBE39874D7B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7" name="等腰三角形 15">
              <a:extLst>
                <a:ext uri="{FF2B5EF4-FFF2-40B4-BE49-F238E27FC236}">
                  <a16:creationId xmlns:a16="http://schemas.microsoft.com/office/drawing/2014/main" xmlns="" id="{F88541E5-D9AB-45F4-9D80-7B63DDADEC5E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08" name="组合 607">
              <a:extLst>
                <a:ext uri="{FF2B5EF4-FFF2-40B4-BE49-F238E27FC236}">
                  <a16:creationId xmlns:a16="http://schemas.microsoft.com/office/drawing/2014/main" xmlns="" id="{0DDE7583-51B1-43C8-87E2-A01A7EABAC5B}"/>
                </a:ext>
              </a:extLst>
            </p:cNvPr>
            <p:cNvGrpSpPr/>
            <p:nvPr/>
          </p:nvGrpSpPr>
          <p:grpSpPr>
            <a:xfrm flipH="1">
              <a:off x="6178496" y="3095715"/>
              <a:ext cx="145415" cy="786270"/>
              <a:chOff x="6074711" y="3082403"/>
              <a:chExt cx="131520" cy="786270"/>
            </a:xfrm>
          </p:grpSpPr>
          <p:sp>
            <p:nvSpPr>
              <p:cNvPr id="613" name="矩形 3">
                <a:extLst>
                  <a:ext uri="{FF2B5EF4-FFF2-40B4-BE49-F238E27FC236}">
                    <a16:creationId xmlns:a16="http://schemas.microsoft.com/office/drawing/2014/main" xmlns="" id="{BB5C221E-C170-47AB-B0F9-10AE2BDB1B2A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14" name="矩形 18">
                <a:extLst>
                  <a:ext uri="{FF2B5EF4-FFF2-40B4-BE49-F238E27FC236}">
                    <a16:creationId xmlns:a16="http://schemas.microsoft.com/office/drawing/2014/main" xmlns="" id="{E2CE3F0A-C14A-40CB-BF6C-81D2071C6581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09" name="矩形 3">
              <a:extLst>
                <a:ext uri="{FF2B5EF4-FFF2-40B4-BE49-F238E27FC236}">
                  <a16:creationId xmlns:a16="http://schemas.microsoft.com/office/drawing/2014/main" xmlns="" id="{9B6E6885-41FC-4F08-88EF-292193E40FAE}"/>
                </a:ext>
              </a:extLst>
            </p:cNvPr>
            <p:cNvSpPr/>
            <p:nvPr/>
          </p:nvSpPr>
          <p:spPr>
            <a:xfrm flipH="1">
              <a:off x="6067623" y="3139856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0" name="矩形 18">
              <a:extLst>
                <a:ext uri="{FF2B5EF4-FFF2-40B4-BE49-F238E27FC236}">
                  <a16:creationId xmlns:a16="http://schemas.microsoft.com/office/drawing/2014/main" xmlns="" id="{6C13E171-E060-4E31-9818-FE0DBF1EA1CA}"/>
                </a:ext>
              </a:extLst>
            </p:cNvPr>
            <p:cNvSpPr/>
            <p:nvPr/>
          </p:nvSpPr>
          <p:spPr>
            <a:xfrm flipH="1">
              <a:off x="6104141" y="3843870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1" name="矩形 2">
              <a:extLst>
                <a:ext uri="{FF2B5EF4-FFF2-40B4-BE49-F238E27FC236}">
                  <a16:creationId xmlns:a16="http://schemas.microsoft.com/office/drawing/2014/main" xmlns="" id="{BCA60B06-BC59-4764-8286-5B40E83B8627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2" name="矩形 6">
              <a:extLst>
                <a:ext uri="{FF2B5EF4-FFF2-40B4-BE49-F238E27FC236}">
                  <a16:creationId xmlns:a16="http://schemas.microsoft.com/office/drawing/2014/main" xmlns="" id="{78083117-CFB3-431B-9605-2903FCA490EE}"/>
                </a:ext>
              </a:extLst>
            </p:cNvPr>
            <p:cNvSpPr/>
            <p:nvPr/>
          </p:nvSpPr>
          <p:spPr>
            <a:xfrm rot="21158775">
              <a:off x="6278011" y="2333989"/>
              <a:ext cx="230821" cy="620596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26338 w 212821"/>
                <a:gd name="connsiteY10" fmla="*/ 137606 h 617930"/>
                <a:gd name="connsiteX11" fmla="*/ 138577 w 212821"/>
                <a:gd name="connsiteY11" fmla="*/ 0 h 617930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  <a:gd name="connsiteX0" fmla="*/ 136681 w 212821"/>
                <a:gd name="connsiteY0" fmla="*/ 0 h 620596"/>
                <a:gd name="connsiteX1" fmla="*/ 199066 w 212821"/>
                <a:gd name="connsiteY1" fmla="*/ 91439 h 620596"/>
                <a:gd name="connsiteX2" fmla="*/ 212495 w 212821"/>
                <a:gd name="connsiteY2" fmla="*/ 298923 h 620596"/>
                <a:gd name="connsiteX3" fmla="*/ 85575 w 212821"/>
                <a:gd name="connsiteY3" fmla="*/ 547592 h 620596"/>
                <a:gd name="connsiteX4" fmla="*/ 68926 w 212821"/>
                <a:gd name="connsiteY4" fmla="*/ 609369 h 620596"/>
                <a:gd name="connsiteX5" fmla="*/ 26 w 212821"/>
                <a:gd name="connsiteY5" fmla="*/ 611115 h 620596"/>
                <a:gd name="connsiteX6" fmla="*/ 49782 w 212821"/>
                <a:gd name="connsiteY6" fmla="*/ 584246 h 620596"/>
                <a:gd name="connsiteX7" fmla="*/ 20714 w 212821"/>
                <a:gd name="connsiteY7" fmla="*/ 568813 h 620596"/>
                <a:gd name="connsiteX8" fmla="*/ 64857 w 212821"/>
                <a:gd name="connsiteY8" fmla="*/ 522997 h 620596"/>
                <a:gd name="connsiteX9" fmla="*/ 154434 w 212821"/>
                <a:gd name="connsiteY9" fmla="*/ 303624 h 620596"/>
                <a:gd name="connsiteX10" fmla="*/ 126338 w 212821"/>
                <a:gd name="connsiteY10" fmla="*/ 140272 h 620596"/>
                <a:gd name="connsiteX11" fmla="*/ 136681 w 212821"/>
                <a:gd name="connsiteY11" fmla="*/ 0 h 62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20596">
                  <a:moveTo>
                    <a:pt x="136681" y="0"/>
                  </a:moveTo>
                  <a:cubicBezTo>
                    <a:pt x="191355" y="32501"/>
                    <a:pt x="176144" y="32601"/>
                    <a:pt x="199066" y="91439"/>
                  </a:cubicBezTo>
                  <a:cubicBezTo>
                    <a:pt x="213976" y="153717"/>
                    <a:pt x="213246" y="189260"/>
                    <a:pt x="212495" y="298923"/>
                  </a:cubicBezTo>
                  <a:cubicBezTo>
                    <a:pt x="211972" y="363945"/>
                    <a:pt x="168923" y="410676"/>
                    <a:pt x="85575" y="547592"/>
                  </a:cubicBezTo>
                  <a:cubicBezTo>
                    <a:pt x="85365" y="604384"/>
                    <a:pt x="77494" y="604797"/>
                    <a:pt x="68926" y="609369"/>
                  </a:cubicBezTo>
                  <a:cubicBezTo>
                    <a:pt x="62686" y="625969"/>
                    <a:pt x="1389" y="622087"/>
                    <a:pt x="26" y="611115"/>
                  </a:cubicBezTo>
                  <a:cubicBezTo>
                    <a:pt x="-1337" y="600144"/>
                    <a:pt x="51428" y="590789"/>
                    <a:pt x="49782" y="584246"/>
                  </a:cubicBezTo>
                  <a:cubicBezTo>
                    <a:pt x="48136" y="577703"/>
                    <a:pt x="18739" y="590644"/>
                    <a:pt x="20714" y="568813"/>
                  </a:cubicBezTo>
                  <a:cubicBezTo>
                    <a:pt x="32386" y="540157"/>
                    <a:pt x="40482" y="553402"/>
                    <a:pt x="64857" y="522997"/>
                  </a:cubicBezTo>
                  <a:cubicBezTo>
                    <a:pt x="83905" y="451005"/>
                    <a:pt x="112917" y="417067"/>
                    <a:pt x="154434" y="303624"/>
                  </a:cubicBezTo>
                  <a:cubicBezTo>
                    <a:pt x="152641" y="249828"/>
                    <a:pt x="132971" y="191111"/>
                    <a:pt x="126338" y="140272"/>
                  </a:cubicBezTo>
                  <a:cubicBezTo>
                    <a:pt x="125376" y="103396"/>
                    <a:pt x="129656" y="3354"/>
                    <a:pt x="136681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sp>
        <p:nvSpPr>
          <p:cNvPr id="619" name="影子站立">
            <a:extLst>
              <a:ext uri="{FF2B5EF4-FFF2-40B4-BE49-F238E27FC236}">
                <a16:creationId xmlns:a16="http://schemas.microsoft.com/office/drawing/2014/main" xmlns="" id="{BC04A5A2-2E10-438E-B57F-D85BA3C09BDE}"/>
              </a:ext>
            </a:extLst>
          </p:cNvPr>
          <p:cNvSpPr/>
          <p:nvPr/>
        </p:nvSpPr>
        <p:spPr>
          <a:xfrm rot="19840769">
            <a:off x="4605190" y="4446115"/>
            <a:ext cx="2641335" cy="397215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5337" h="217794">
                <a:moveTo>
                  <a:pt x="260944" y="158575"/>
                </a:moveTo>
                <a:cubicBezTo>
                  <a:pt x="230133" y="86193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6771" y="38187"/>
                  <a:pt x="747878" y="49609"/>
                </a:cubicBezTo>
                <a:cubicBezTo>
                  <a:pt x="838985" y="61031"/>
                  <a:pt x="1111599" y="37545"/>
                  <a:pt x="1087886" y="68530"/>
                </a:cubicBezTo>
                <a:cubicBezTo>
                  <a:pt x="1050038" y="105232"/>
                  <a:pt x="582665" y="102319"/>
                  <a:pt x="609162" y="117348"/>
                </a:cubicBezTo>
                <a:cubicBezTo>
                  <a:pt x="635659" y="132377"/>
                  <a:pt x="1063387" y="109495"/>
                  <a:pt x="1152886" y="98764"/>
                </a:cubicBezTo>
                <a:cubicBezTo>
                  <a:pt x="1182376" y="121113"/>
                  <a:pt x="937483" y="135990"/>
                  <a:pt x="863477" y="155702"/>
                </a:cubicBezTo>
                <a:cubicBezTo>
                  <a:pt x="789471" y="175414"/>
                  <a:pt x="667635" y="131073"/>
                  <a:pt x="708852" y="217035"/>
                </a:cubicBezTo>
                <a:cubicBezTo>
                  <a:pt x="610309" y="216309"/>
                  <a:pt x="291755" y="230957"/>
                  <a:pt x="260944" y="158575"/>
                </a:cubicBezTo>
                <a:close/>
              </a:path>
            </a:pathLst>
          </a:custGeom>
          <a:solidFill>
            <a:srgbClr val="151A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4" name="站立">
            <a:extLst>
              <a:ext uri="{FF2B5EF4-FFF2-40B4-BE49-F238E27FC236}">
                <a16:creationId xmlns:a16="http://schemas.microsoft.com/office/drawing/2014/main" xmlns="" id="{6A22E814-743B-44E5-A780-5250F16A0809}"/>
              </a:ext>
            </a:extLst>
          </p:cNvPr>
          <p:cNvGrpSpPr/>
          <p:nvPr/>
        </p:nvGrpSpPr>
        <p:grpSpPr>
          <a:xfrm>
            <a:off x="6708816" y="1884329"/>
            <a:ext cx="574661" cy="2194949"/>
            <a:chOff x="5939765" y="1764885"/>
            <a:chExt cx="574661" cy="2194949"/>
          </a:xfrm>
        </p:grpSpPr>
        <p:sp>
          <p:nvSpPr>
            <p:cNvPr id="305" name="矩形 3">
              <a:extLst>
                <a:ext uri="{FF2B5EF4-FFF2-40B4-BE49-F238E27FC236}">
                  <a16:creationId xmlns:a16="http://schemas.microsoft.com/office/drawing/2014/main" xmlns="" id="{BBF6616C-7D15-402B-86B2-E6E951E972CD}"/>
                </a:ext>
              </a:extLst>
            </p:cNvPr>
            <p:cNvSpPr/>
            <p:nvPr/>
          </p:nvSpPr>
          <p:spPr>
            <a:xfrm>
              <a:off x="6217742" y="3085520"/>
              <a:ext cx="87430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矩形 3">
              <a:extLst>
                <a:ext uri="{FF2B5EF4-FFF2-40B4-BE49-F238E27FC236}">
                  <a16:creationId xmlns:a16="http://schemas.microsoft.com/office/drawing/2014/main" xmlns="" id="{8D257C59-34F5-4774-9474-3B75A74E634D}"/>
                </a:ext>
              </a:extLst>
            </p:cNvPr>
            <p:cNvSpPr/>
            <p:nvPr/>
          </p:nvSpPr>
          <p:spPr>
            <a:xfrm>
              <a:off x="6074711" y="3082404"/>
              <a:ext cx="87430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" name="矩形 6">
              <a:extLst>
                <a:ext uri="{FF2B5EF4-FFF2-40B4-BE49-F238E27FC236}">
                  <a16:creationId xmlns:a16="http://schemas.microsoft.com/office/drawing/2014/main" xmlns="" id="{61DA514A-8EA0-4EE3-8606-1B66B079C179}"/>
                </a:ext>
              </a:extLst>
            </p:cNvPr>
            <p:cNvSpPr/>
            <p:nvPr/>
          </p:nvSpPr>
          <p:spPr>
            <a:xfrm rot="20762587">
              <a:off x="6348374" y="2322938"/>
              <a:ext cx="166052" cy="726467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052" h="726467">
                  <a:moveTo>
                    <a:pt x="106994" y="0"/>
                  </a:moveTo>
                  <a:cubicBezTo>
                    <a:pt x="131706" y="17754"/>
                    <a:pt x="155241" y="20493"/>
                    <a:pt x="165568" y="76384"/>
                  </a:cubicBezTo>
                  <a:cubicBezTo>
                    <a:pt x="169621" y="134403"/>
                    <a:pt x="147304" y="224978"/>
                    <a:pt x="133612" y="338873"/>
                  </a:cubicBezTo>
                  <a:cubicBezTo>
                    <a:pt x="102087" y="504769"/>
                    <a:pt x="112529" y="434347"/>
                    <a:pt x="61276" y="621756"/>
                  </a:cubicBezTo>
                  <a:cubicBezTo>
                    <a:pt x="61066" y="678548"/>
                    <a:pt x="68158" y="681507"/>
                    <a:pt x="59590" y="686079"/>
                  </a:cubicBezTo>
                  <a:cubicBezTo>
                    <a:pt x="53350" y="702679"/>
                    <a:pt x="17115" y="735227"/>
                    <a:pt x="15752" y="724255"/>
                  </a:cubicBezTo>
                  <a:cubicBezTo>
                    <a:pt x="14389" y="713284"/>
                    <a:pt x="24289" y="703068"/>
                    <a:pt x="22643" y="696525"/>
                  </a:cubicBezTo>
                  <a:cubicBezTo>
                    <a:pt x="20997" y="689982"/>
                    <a:pt x="-1854" y="720120"/>
                    <a:pt x="121" y="698289"/>
                  </a:cubicBezTo>
                  <a:cubicBezTo>
                    <a:pt x="11793" y="669633"/>
                    <a:pt x="10761" y="642726"/>
                    <a:pt x="35136" y="612321"/>
                  </a:cubicBezTo>
                  <a:cubicBezTo>
                    <a:pt x="54184" y="540329"/>
                    <a:pt x="55646" y="471147"/>
                    <a:pt x="89158" y="349909"/>
                  </a:cubicBezTo>
                  <a:cubicBezTo>
                    <a:pt x="100161" y="240253"/>
                    <a:pt x="93288" y="39621"/>
                    <a:pt x="106994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8" name="矩形 7">
              <a:extLst>
                <a:ext uri="{FF2B5EF4-FFF2-40B4-BE49-F238E27FC236}">
                  <a16:creationId xmlns:a16="http://schemas.microsoft.com/office/drawing/2014/main" xmlns="" id="{331D8E77-A1AF-4938-B822-199787020554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椭圆 308">
              <a:extLst>
                <a:ext uri="{FF2B5EF4-FFF2-40B4-BE49-F238E27FC236}">
                  <a16:creationId xmlns:a16="http://schemas.microsoft.com/office/drawing/2014/main" xmlns="" id="{88EA2EDB-8A75-46EC-8BAA-38D1895398B6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0" name="矩形 14">
              <a:extLst>
                <a:ext uri="{FF2B5EF4-FFF2-40B4-BE49-F238E27FC236}">
                  <a16:creationId xmlns:a16="http://schemas.microsoft.com/office/drawing/2014/main" xmlns="" id="{BF791F8D-D86F-490F-B920-FD7828512558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等腰三角形 15">
              <a:extLst>
                <a:ext uri="{FF2B5EF4-FFF2-40B4-BE49-F238E27FC236}">
                  <a16:creationId xmlns:a16="http://schemas.microsoft.com/office/drawing/2014/main" xmlns="" id="{5368B7BA-30B0-4C88-8829-33E96EE5D3DC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等腰三角形 15">
              <a:extLst>
                <a:ext uri="{FF2B5EF4-FFF2-40B4-BE49-F238E27FC236}">
                  <a16:creationId xmlns:a16="http://schemas.microsoft.com/office/drawing/2014/main" xmlns="" id="{3A41A2AC-934E-4C3D-98FC-48FF349A7D9C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rgbClr val="161B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3" name="矩形 18">
              <a:extLst>
                <a:ext uri="{FF2B5EF4-FFF2-40B4-BE49-F238E27FC236}">
                  <a16:creationId xmlns:a16="http://schemas.microsoft.com/office/drawing/2014/main" xmlns="" id="{86B6AA06-1026-4048-B94E-1F6EF7E3CAC9}"/>
                </a:ext>
              </a:extLst>
            </p:cNvPr>
            <p:cNvSpPr/>
            <p:nvPr/>
          </p:nvSpPr>
          <p:spPr>
            <a:xfrm rot="975220">
              <a:off x="6086306" y="3822295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矩形 18">
              <a:extLst>
                <a:ext uri="{FF2B5EF4-FFF2-40B4-BE49-F238E27FC236}">
                  <a16:creationId xmlns:a16="http://schemas.microsoft.com/office/drawing/2014/main" xmlns="" id="{8620BC99-6A30-467D-84A1-57D9B7AB1F58}"/>
                </a:ext>
              </a:extLst>
            </p:cNvPr>
            <p:cNvSpPr/>
            <p:nvPr/>
          </p:nvSpPr>
          <p:spPr>
            <a:xfrm rot="975220">
              <a:off x="6233129" y="3805625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5" name="矩形 2">
              <a:extLst>
                <a:ext uri="{FF2B5EF4-FFF2-40B4-BE49-F238E27FC236}">
                  <a16:creationId xmlns:a16="http://schemas.microsoft.com/office/drawing/2014/main" xmlns="" id="{6992024D-7347-4D5C-8B15-C4545CDBDC59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6" name="矩形 6">
              <a:extLst>
                <a:ext uri="{FF2B5EF4-FFF2-40B4-BE49-F238E27FC236}">
                  <a16:creationId xmlns:a16="http://schemas.microsoft.com/office/drawing/2014/main" xmlns="" id="{932E7E5D-235E-4AB1-BB08-84132313E973}"/>
                </a:ext>
              </a:extLst>
            </p:cNvPr>
            <p:cNvSpPr/>
            <p:nvPr/>
          </p:nvSpPr>
          <p:spPr>
            <a:xfrm rot="553592" flipH="1">
              <a:off x="5939765" y="2317763"/>
              <a:ext cx="149130" cy="736131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93" h="736131">
                  <a:moveTo>
                    <a:pt x="78550" y="0"/>
                  </a:moveTo>
                  <a:cubicBezTo>
                    <a:pt x="133224" y="32501"/>
                    <a:pt x="115631" y="33068"/>
                    <a:pt x="134513" y="78353"/>
                  </a:cubicBezTo>
                  <a:cubicBezTo>
                    <a:pt x="149423" y="140631"/>
                    <a:pt x="140993" y="245630"/>
                    <a:pt x="127301" y="359525"/>
                  </a:cubicBezTo>
                  <a:cubicBezTo>
                    <a:pt x="95776" y="525421"/>
                    <a:pt x="112529" y="444011"/>
                    <a:pt x="61276" y="631420"/>
                  </a:cubicBezTo>
                  <a:cubicBezTo>
                    <a:pt x="61066" y="688212"/>
                    <a:pt x="68158" y="691171"/>
                    <a:pt x="59590" y="695743"/>
                  </a:cubicBezTo>
                  <a:cubicBezTo>
                    <a:pt x="53350" y="712343"/>
                    <a:pt x="17115" y="744891"/>
                    <a:pt x="15752" y="733919"/>
                  </a:cubicBezTo>
                  <a:cubicBezTo>
                    <a:pt x="14389" y="722948"/>
                    <a:pt x="24289" y="712732"/>
                    <a:pt x="22643" y="706189"/>
                  </a:cubicBezTo>
                  <a:cubicBezTo>
                    <a:pt x="20997" y="699646"/>
                    <a:pt x="-1854" y="729784"/>
                    <a:pt x="121" y="707953"/>
                  </a:cubicBezTo>
                  <a:cubicBezTo>
                    <a:pt x="11793" y="679297"/>
                    <a:pt x="10761" y="652390"/>
                    <a:pt x="35136" y="621985"/>
                  </a:cubicBezTo>
                  <a:cubicBezTo>
                    <a:pt x="54184" y="549993"/>
                    <a:pt x="40665" y="473438"/>
                    <a:pt x="74177" y="352200"/>
                  </a:cubicBezTo>
                  <a:cubicBezTo>
                    <a:pt x="85180" y="242544"/>
                    <a:pt x="64844" y="39621"/>
                    <a:pt x="78550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621" name="脚步声">
            <a:hlinkClick r:id="" action="ppaction://media"/>
            <a:extLst>
              <a:ext uri="{FF2B5EF4-FFF2-40B4-BE49-F238E27FC236}">
                <a16:creationId xmlns:a16="http://schemas.microsoft.com/office/drawing/2014/main" xmlns="" id="{DAD57391-9D34-4A3C-AD49-1AA7948698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7118.875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3250748" y="13646"/>
            <a:ext cx="609600" cy="609600"/>
          </a:xfrm>
          <a:prstGeom prst="rect">
            <a:avLst/>
          </a:prstGeom>
        </p:spPr>
      </p:pic>
      <p:grpSp>
        <p:nvGrpSpPr>
          <p:cNvPr id="622" name="侧-站立1">
            <a:extLst>
              <a:ext uri="{FF2B5EF4-FFF2-40B4-BE49-F238E27FC236}">
                <a16:creationId xmlns:a16="http://schemas.microsoft.com/office/drawing/2014/main" xmlns="" id="{D4A19968-1980-4783-AB12-1E46D31DFE42}"/>
              </a:ext>
            </a:extLst>
          </p:cNvPr>
          <p:cNvGrpSpPr/>
          <p:nvPr/>
        </p:nvGrpSpPr>
        <p:grpSpPr>
          <a:xfrm>
            <a:off x="5159734" y="1929698"/>
            <a:ext cx="2056226" cy="2750375"/>
            <a:chOff x="4093339" y="1473726"/>
            <a:chExt cx="2068307" cy="2766534"/>
          </a:xfrm>
        </p:grpSpPr>
        <p:grpSp>
          <p:nvGrpSpPr>
            <p:cNvPr id="623" name="组合 622">
              <a:extLst>
                <a:ext uri="{FF2B5EF4-FFF2-40B4-BE49-F238E27FC236}">
                  <a16:creationId xmlns:a16="http://schemas.microsoft.com/office/drawing/2014/main" xmlns="" id="{44BF637C-D315-4160-ADC4-866993E739E5}"/>
                </a:ext>
              </a:extLst>
            </p:cNvPr>
            <p:cNvGrpSpPr/>
            <p:nvPr/>
          </p:nvGrpSpPr>
          <p:grpSpPr>
            <a:xfrm>
              <a:off x="4093339" y="1473726"/>
              <a:ext cx="2068307" cy="2766534"/>
              <a:chOff x="4093076" y="2194356"/>
              <a:chExt cx="2068307" cy="2766534"/>
            </a:xfrm>
          </p:grpSpPr>
          <p:sp>
            <p:nvSpPr>
              <p:cNvPr id="627" name="矩形 6">
                <a:extLst>
                  <a:ext uri="{FF2B5EF4-FFF2-40B4-BE49-F238E27FC236}">
                    <a16:creationId xmlns:a16="http://schemas.microsoft.com/office/drawing/2014/main" xmlns="" id="{3A051621-D4FB-4600-8E50-258DEC50707D}"/>
                  </a:ext>
                </a:extLst>
              </p:cNvPr>
              <p:cNvSpPr/>
              <p:nvPr/>
            </p:nvSpPr>
            <p:spPr>
              <a:xfrm rot="417042">
                <a:off x="5682232" y="2691949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28" name="组合 627">
                <a:extLst>
                  <a:ext uri="{FF2B5EF4-FFF2-40B4-BE49-F238E27FC236}">
                    <a16:creationId xmlns:a16="http://schemas.microsoft.com/office/drawing/2014/main" xmlns="" id="{6B9CD41C-A62C-47B1-B3E0-1615F41CA75A}"/>
                  </a:ext>
                </a:extLst>
              </p:cNvPr>
              <p:cNvGrpSpPr/>
              <p:nvPr/>
            </p:nvGrpSpPr>
            <p:grpSpPr>
              <a:xfrm>
                <a:off x="584554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639" name="矩形 3">
                  <a:extLst>
                    <a:ext uri="{FF2B5EF4-FFF2-40B4-BE49-F238E27FC236}">
                      <a16:creationId xmlns:a16="http://schemas.microsoft.com/office/drawing/2014/main" xmlns="" id="{3245C8AD-BDCB-45EE-A4DB-3DC0F44CD23C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0" name="矩形 18">
                  <a:extLst>
                    <a:ext uri="{FF2B5EF4-FFF2-40B4-BE49-F238E27FC236}">
                      <a16:creationId xmlns:a16="http://schemas.microsoft.com/office/drawing/2014/main" xmlns="" id="{C52B4A03-D58E-46EC-8770-7FCD06E64C79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29" name="矩形 7">
                <a:extLst>
                  <a:ext uri="{FF2B5EF4-FFF2-40B4-BE49-F238E27FC236}">
                    <a16:creationId xmlns:a16="http://schemas.microsoft.com/office/drawing/2014/main" xmlns="" id="{5B8BB3D1-1375-4F9E-BBBB-DA7B18503D98}"/>
                  </a:ext>
                </a:extLst>
              </p:cNvPr>
              <p:cNvSpPr/>
              <p:nvPr/>
            </p:nvSpPr>
            <p:spPr>
              <a:xfrm>
                <a:off x="5812602" y="2527168"/>
                <a:ext cx="164285" cy="193863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223817"/>
                  <a:gd name="connsiteY0" fmla="*/ 50007 h 214271"/>
                  <a:gd name="connsiteX1" fmla="*/ 197624 w 223817"/>
                  <a:gd name="connsiteY1" fmla="*/ 0 h 214271"/>
                  <a:gd name="connsiteX2" fmla="*/ 223817 w 223817"/>
                  <a:gd name="connsiteY2" fmla="*/ 179568 h 214271"/>
                  <a:gd name="connsiteX3" fmla="*/ 0 w 223817"/>
                  <a:gd name="connsiteY3" fmla="*/ 181950 h 214271"/>
                  <a:gd name="connsiteX4" fmla="*/ 83344 w 223817"/>
                  <a:gd name="connsiteY4" fmla="*/ 50007 h 214271"/>
                  <a:gd name="connsiteX0" fmla="*/ 83344 w 200004"/>
                  <a:gd name="connsiteY0" fmla="*/ 50007 h 191157"/>
                  <a:gd name="connsiteX1" fmla="*/ 197624 w 200004"/>
                  <a:gd name="connsiteY1" fmla="*/ 0 h 191157"/>
                  <a:gd name="connsiteX2" fmla="*/ 200004 w 200004"/>
                  <a:gd name="connsiteY2" fmla="*/ 103368 h 191157"/>
                  <a:gd name="connsiteX3" fmla="*/ 0 w 200004"/>
                  <a:gd name="connsiteY3" fmla="*/ 181950 h 191157"/>
                  <a:gd name="connsiteX4" fmla="*/ 83344 w 200004"/>
                  <a:gd name="connsiteY4" fmla="*/ 50007 h 191157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4861"/>
                  <a:gd name="connsiteX1" fmla="*/ 166668 w 169048"/>
                  <a:gd name="connsiteY1" fmla="*/ 0 h 184861"/>
                  <a:gd name="connsiteX2" fmla="*/ 169048 w 169048"/>
                  <a:gd name="connsiteY2" fmla="*/ 103368 h 184861"/>
                  <a:gd name="connsiteX3" fmla="*/ 0 w 169048"/>
                  <a:gd name="connsiteY3" fmla="*/ 174807 h 184861"/>
                  <a:gd name="connsiteX4" fmla="*/ 52388 w 169048"/>
                  <a:gd name="connsiteY4" fmla="*/ 50007 h 184861"/>
                  <a:gd name="connsiteX0" fmla="*/ 52388 w 169048"/>
                  <a:gd name="connsiteY0" fmla="*/ 50007 h 190187"/>
                  <a:gd name="connsiteX1" fmla="*/ 166668 w 169048"/>
                  <a:gd name="connsiteY1" fmla="*/ 0 h 190187"/>
                  <a:gd name="connsiteX2" fmla="*/ 169048 w 169048"/>
                  <a:gd name="connsiteY2" fmla="*/ 103368 h 190187"/>
                  <a:gd name="connsiteX3" fmla="*/ 0 w 169048"/>
                  <a:gd name="connsiteY3" fmla="*/ 174807 h 190187"/>
                  <a:gd name="connsiteX4" fmla="*/ 52388 w 169048"/>
                  <a:gd name="connsiteY4" fmla="*/ 50007 h 190187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285" h="193863">
                    <a:moveTo>
                      <a:pt x="47625" y="50007"/>
                    </a:moveTo>
                    <a:lnTo>
                      <a:pt x="161905" y="0"/>
                    </a:lnTo>
                    <a:cubicBezTo>
                      <a:pt x="126980" y="74143"/>
                      <a:pt x="153966" y="79230"/>
                      <a:pt x="164285" y="103368"/>
                    </a:cubicBezTo>
                    <a:cubicBezTo>
                      <a:pt x="108729" y="193856"/>
                      <a:pt x="29362" y="210525"/>
                      <a:pt x="0" y="179569"/>
                    </a:cubicBezTo>
                    <a:cubicBezTo>
                      <a:pt x="11113" y="140350"/>
                      <a:pt x="46037" y="155900"/>
                      <a:pt x="47625" y="50007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0" name="组合 629">
                <a:extLst>
                  <a:ext uri="{FF2B5EF4-FFF2-40B4-BE49-F238E27FC236}">
                    <a16:creationId xmlns:a16="http://schemas.microsoft.com/office/drawing/2014/main" xmlns="" id="{0B1888A2-79F3-4AE7-B991-6D06685C97FD}"/>
                  </a:ext>
                </a:extLst>
              </p:cNvPr>
              <p:cNvGrpSpPr/>
              <p:nvPr/>
            </p:nvGrpSpPr>
            <p:grpSpPr>
              <a:xfrm>
                <a:off x="5668945" y="2194356"/>
                <a:ext cx="395450" cy="423987"/>
                <a:chOff x="5361656" y="1333849"/>
                <a:chExt cx="1444510" cy="1548749"/>
              </a:xfrm>
            </p:grpSpPr>
            <p:sp>
              <p:nvSpPr>
                <p:cNvPr id="637" name="椭圆 308">
                  <a:extLst>
                    <a:ext uri="{FF2B5EF4-FFF2-40B4-BE49-F238E27FC236}">
                      <a16:creationId xmlns:a16="http://schemas.microsoft.com/office/drawing/2014/main" xmlns="" id="{5CDB3455-0DB1-4E67-8E27-F5D149B1A1D1}"/>
                    </a:ext>
                  </a:extLst>
                </p:cNvPr>
                <p:cNvSpPr/>
                <p:nvPr/>
              </p:nvSpPr>
              <p:spPr>
                <a:xfrm>
                  <a:off x="5361656" y="1706371"/>
                  <a:ext cx="1203559" cy="1176227"/>
                </a:xfrm>
                <a:custGeom>
                  <a:avLst/>
                  <a:gdLst>
                    <a:gd name="connsiteX0" fmla="*/ 0 w 399539"/>
                    <a:gd name="connsiteY0" fmla="*/ 207981 h 415962"/>
                    <a:gd name="connsiteX1" fmla="*/ 199770 w 399539"/>
                    <a:gd name="connsiteY1" fmla="*/ 0 h 415962"/>
                    <a:gd name="connsiteX2" fmla="*/ 399540 w 399539"/>
                    <a:gd name="connsiteY2" fmla="*/ 207981 h 415962"/>
                    <a:gd name="connsiteX3" fmla="*/ 199770 w 399539"/>
                    <a:gd name="connsiteY3" fmla="*/ 415962 h 415962"/>
                    <a:gd name="connsiteX4" fmla="*/ 0 w 399539"/>
                    <a:gd name="connsiteY4" fmla="*/ 207981 h 415962"/>
                    <a:gd name="connsiteX0" fmla="*/ 8989 w 408529"/>
                    <a:gd name="connsiteY0" fmla="*/ 207981 h 415962"/>
                    <a:gd name="connsiteX1" fmla="*/ 208759 w 408529"/>
                    <a:gd name="connsiteY1" fmla="*/ 0 h 415962"/>
                    <a:gd name="connsiteX2" fmla="*/ 408529 w 408529"/>
                    <a:gd name="connsiteY2" fmla="*/ 207981 h 415962"/>
                    <a:gd name="connsiteX3" fmla="*/ 208759 w 408529"/>
                    <a:gd name="connsiteY3" fmla="*/ 415962 h 415962"/>
                    <a:gd name="connsiteX4" fmla="*/ 8989 w 408529"/>
                    <a:gd name="connsiteY4" fmla="*/ 207981 h 415962"/>
                    <a:gd name="connsiteX0" fmla="*/ 6882 w 406422"/>
                    <a:gd name="connsiteY0" fmla="*/ 207981 h 415962"/>
                    <a:gd name="connsiteX1" fmla="*/ 206652 w 406422"/>
                    <a:gd name="connsiteY1" fmla="*/ 0 h 415962"/>
                    <a:gd name="connsiteX2" fmla="*/ 406422 w 406422"/>
                    <a:gd name="connsiteY2" fmla="*/ 207981 h 415962"/>
                    <a:gd name="connsiteX3" fmla="*/ 206652 w 406422"/>
                    <a:gd name="connsiteY3" fmla="*/ 415962 h 415962"/>
                    <a:gd name="connsiteX4" fmla="*/ 6882 w 406422"/>
                    <a:gd name="connsiteY4" fmla="*/ 207981 h 415962"/>
                    <a:gd name="connsiteX0" fmla="*/ 13577 w 413117"/>
                    <a:gd name="connsiteY0" fmla="*/ 207981 h 415962"/>
                    <a:gd name="connsiteX1" fmla="*/ 213347 w 413117"/>
                    <a:gd name="connsiteY1" fmla="*/ 0 h 415962"/>
                    <a:gd name="connsiteX2" fmla="*/ 413117 w 413117"/>
                    <a:gd name="connsiteY2" fmla="*/ 207981 h 415962"/>
                    <a:gd name="connsiteX3" fmla="*/ 213347 w 413117"/>
                    <a:gd name="connsiteY3" fmla="*/ 415962 h 415962"/>
                    <a:gd name="connsiteX4" fmla="*/ 13577 w 413117"/>
                    <a:gd name="connsiteY4" fmla="*/ 207981 h 415962"/>
                    <a:gd name="connsiteX0" fmla="*/ 12512 w 383477"/>
                    <a:gd name="connsiteY0" fmla="*/ 227107 h 416076"/>
                    <a:gd name="connsiteX1" fmla="*/ 183707 w 383477"/>
                    <a:gd name="connsiteY1" fmla="*/ 76 h 416076"/>
                    <a:gd name="connsiteX2" fmla="*/ 383477 w 383477"/>
                    <a:gd name="connsiteY2" fmla="*/ 208057 h 416076"/>
                    <a:gd name="connsiteX3" fmla="*/ 183707 w 383477"/>
                    <a:gd name="connsiteY3" fmla="*/ 416038 h 416076"/>
                    <a:gd name="connsiteX4" fmla="*/ 12512 w 383477"/>
                    <a:gd name="connsiteY4" fmla="*/ 227107 h 416076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22454"/>
                    <a:gd name="connsiteX1" fmla="*/ 179665 w 379435"/>
                    <a:gd name="connsiteY1" fmla="*/ 76 h 422454"/>
                    <a:gd name="connsiteX2" fmla="*/ 379435 w 379435"/>
                    <a:gd name="connsiteY2" fmla="*/ 208057 h 422454"/>
                    <a:gd name="connsiteX3" fmla="*/ 179665 w 379435"/>
                    <a:gd name="connsiteY3" fmla="*/ 416038 h 422454"/>
                    <a:gd name="connsiteX4" fmla="*/ 58630 w 379435"/>
                    <a:gd name="connsiteY4" fmla="*/ 363086 h 422454"/>
                    <a:gd name="connsiteX5" fmla="*/ 41962 w 379435"/>
                    <a:gd name="connsiteY5" fmla="*/ 298792 h 422454"/>
                    <a:gd name="connsiteX6" fmla="*/ 8470 w 379435"/>
                    <a:gd name="connsiteY6" fmla="*/ 227107 h 422454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123 w 378232"/>
                    <a:gd name="connsiteY0" fmla="*/ 259818 h 424209"/>
                    <a:gd name="connsiteX1" fmla="*/ 50284 w 378232"/>
                    <a:gd name="connsiteY1" fmla="*/ 114810 h 424209"/>
                    <a:gd name="connsiteX2" fmla="*/ 178462 w 378232"/>
                    <a:gd name="connsiteY2" fmla="*/ 1831 h 424209"/>
                    <a:gd name="connsiteX3" fmla="*/ 378232 w 378232"/>
                    <a:gd name="connsiteY3" fmla="*/ 209812 h 424209"/>
                    <a:gd name="connsiteX4" fmla="*/ 178462 w 378232"/>
                    <a:gd name="connsiteY4" fmla="*/ 417793 h 424209"/>
                    <a:gd name="connsiteX5" fmla="*/ 57427 w 378232"/>
                    <a:gd name="connsiteY5" fmla="*/ 364841 h 424209"/>
                    <a:gd name="connsiteX6" fmla="*/ 40759 w 378232"/>
                    <a:gd name="connsiteY6" fmla="*/ 300547 h 424209"/>
                    <a:gd name="connsiteX7" fmla="*/ 123 w 378232"/>
                    <a:gd name="connsiteY7" fmla="*/ 259818 h 424209"/>
                    <a:gd name="connsiteX0" fmla="*/ 123 w 378232"/>
                    <a:gd name="connsiteY0" fmla="*/ 259818 h 421581"/>
                    <a:gd name="connsiteX1" fmla="*/ 50284 w 378232"/>
                    <a:gd name="connsiteY1" fmla="*/ 114810 h 421581"/>
                    <a:gd name="connsiteX2" fmla="*/ 178462 w 378232"/>
                    <a:gd name="connsiteY2" fmla="*/ 1831 h 421581"/>
                    <a:gd name="connsiteX3" fmla="*/ 378232 w 378232"/>
                    <a:gd name="connsiteY3" fmla="*/ 209812 h 421581"/>
                    <a:gd name="connsiteX4" fmla="*/ 178462 w 378232"/>
                    <a:gd name="connsiteY4" fmla="*/ 417793 h 421581"/>
                    <a:gd name="connsiteX5" fmla="*/ 50283 w 378232"/>
                    <a:gd name="connsiteY5" fmla="*/ 341029 h 421581"/>
                    <a:gd name="connsiteX6" fmla="*/ 40759 w 378232"/>
                    <a:gd name="connsiteY6" fmla="*/ 300547 h 421581"/>
                    <a:gd name="connsiteX7" fmla="*/ 123 w 378232"/>
                    <a:gd name="connsiteY7" fmla="*/ 259818 h 421581"/>
                    <a:gd name="connsiteX0" fmla="*/ 123 w 378232"/>
                    <a:gd name="connsiteY0" fmla="*/ 259818 h 401237"/>
                    <a:gd name="connsiteX1" fmla="*/ 50284 w 378232"/>
                    <a:gd name="connsiteY1" fmla="*/ 114810 h 401237"/>
                    <a:gd name="connsiteX2" fmla="*/ 178462 w 378232"/>
                    <a:gd name="connsiteY2" fmla="*/ 1831 h 401237"/>
                    <a:gd name="connsiteX3" fmla="*/ 378232 w 378232"/>
                    <a:gd name="connsiteY3" fmla="*/ 209812 h 401237"/>
                    <a:gd name="connsiteX4" fmla="*/ 157030 w 378232"/>
                    <a:gd name="connsiteY4" fmla="*/ 396362 h 401237"/>
                    <a:gd name="connsiteX5" fmla="*/ 50283 w 378232"/>
                    <a:gd name="connsiteY5" fmla="*/ 341029 h 401237"/>
                    <a:gd name="connsiteX6" fmla="*/ 40759 w 378232"/>
                    <a:gd name="connsiteY6" fmla="*/ 300547 h 401237"/>
                    <a:gd name="connsiteX7" fmla="*/ 123 w 378232"/>
                    <a:gd name="connsiteY7" fmla="*/ 259818 h 401237"/>
                    <a:gd name="connsiteX0" fmla="*/ 10 w 378119"/>
                    <a:gd name="connsiteY0" fmla="*/ 258802 h 400221"/>
                    <a:gd name="connsiteX1" fmla="*/ 43027 w 378119"/>
                    <a:gd name="connsiteY1" fmla="*/ 139987 h 400221"/>
                    <a:gd name="connsiteX2" fmla="*/ 178349 w 378119"/>
                    <a:gd name="connsiteY2" fmla="*/ 815 h 400221"/>
                    <a:gd name="connsiteX3" fmla="*/ 378119 w 378119"/>
                    <a:gd name="connsiteY3" fmla="*/ 208796 h 400221"/>
                    <a:gd name="connsiteX4" fmla="*/ 156917 w 378119"/>
                    <a:gd name="connsiteY4" fmla="*/ 395346 h 400221"/>
                    <a:gd name="connsiteX5" fmla="*/ 50170 w 378119"/>
                    <a:gd name="connsiteY5" fmla="*/ 340013 h 400221"/>
                    <a:gd name="connsiteX6" fmla="*/ 40646 w 378119"/>
                    <a:gd name="connsiteY6" fmla="*/ 299531 h 400221"/>
                    <a:gd name="connsiteX7" fmla="*/ 10 w 378119"/>
                    <a:gd name="connsiteY7" fmla="*/ 258802 h 400221"/>
                    <a:gd name="connsiteX0" fmla="*/ 10 w 378119"/>
                    <a:gd name="connsiteY0" fmla="*/ 258970 h 400389"/>
                    <a:gd name="connsiteX1" fmla="*/ 43027 w 378119"/>
                    <a:gd name="connsiteY1" fmla="*/ 140155 h 400389"/>
                    <a:gd name="connsiteX2" fmla="*/ 178349 w 378119"/>
                    <a:gd name="connsiteY2" fmla="*/ 983 h 400389"/>
                    <a:gd name="connsiteX3" fmla="*/ 378119 w 378119"/>
                    <a:gd name="connsiteY3" fmla="*/ 208964 h 400389"/>
                    <a:gd name="connsiteX4" fmla="*/ 156917 w 378119"/>
                    <a:gd name="connsiteY4" fmla="*/ 395514 h 400389"/>
                    <a:gd name="connsiteX5" fmla="*/ 50170 w 378119"/>
                    <a:gd name="connsiteY5" fmla="*/ 340181 h 400389"/>
                    <a:gd name="connsiteX6" fmla="*/ 40646 w 378119"/>
                    <a:gd name="connsiteY6" fmla="*/ 299699 h 400389"/>
                    <a:gd name="connsiteX7" fmla="*/ 10 w 378119"/>
                    <a:gd name="connsiteY7" fmla="*/ 258970 h 400389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402431"/>
                    <a:gd name="connsiteX1" fmla="*/ 43027 w 378119"/>
                    <a:gd name="connsiteY1" fmla="*/ 140155 h 402431"/>
                    <a:gd name="connsiteX2" fmla="*/ 178349 w 378119"/>
                    <a:gd name="connsiteY2" fmla="*/ 983 h 402431"/>
                    <a:gd name="connsiteX3" fmla="*/ 378119 w 378119"/>
                    <a:gd name="connsiteY3" fmla="*/ 208964 h 402431"/>
                    <a:gd name="connsiteX4" fmla="*/ 156917 w 378119"/>
                    <a:gd name="connsiteY4" fmla="*/ 395514 h 402431"/>
                    <a:gd name="connsiteX5" fmla="*/ 47788 w 378119"/>
                    <a:gd name="connsiteY5" fmla="*/ 330656 h 402431"/>
                    <a:gd name="connsiteX6" fmla="*/ 40646 w 378119"/>
                    <a:gd name="connsiteY6" fmla="*/ 299699 h 402431"/>
                    <a:gd name="connsiteX7" fmla="*/ 10 w 378119"/>
                    <a:gd name="connsiteY7" fmla="*/ 258970 h 402431"/>
                    <a:gd name="connsiteX0" fmla="*/ 10 w 378119"/>
                    <a:gd name="connsiteY0" fmla="*/ 258970 h 412838"/>
                    <a:gd name="connsiteX1" fmla="*/ 43027 w 378119"/>
                    <a:gd name="connsiteY1" fmla="*/ 140155 h 412838"/>
                    <a:gd name="connsiteX2" fmla="*/ 178349 w 378119"/>
                    <a:gd name="connsiteY2" fmla="*/ 983 h 412838"/>
                    <a:gd name="connsiteX3" fmla="*/ 378119 w 378119"/>
                    <a:gd name="connsiteY3" fmla="*/ 208964 h 412838"/>
                    <a:gd name="connsiteX4" fmla="*/ 156917 w 378119"/>
                    <a:gd name="connsiteY4" fmla="*/ 395514 h 412838"/>
                    <a:gd name="connsiteX5" fmla="*/ 95413 w 378119"/>
                    <a:gd name="connsiteY5" fmla="*/ 397332 h 412838"/>
                    <a:gd name="connsiteX6" fmla="*/ 47788 w 378119"/>
                    <a:gd name="connsiteY6" fmla="*/ 330656 h 412838"/>
                    <a:gd name="connsiteX7" fmla="*/ 40646 w 378119"/>
                    <a:gd name="connsiteY7" fmla="*/ 299699 h 412838"/>
                    <a:gd name="connsiteX8" fmla="*/ 10 w 378119"/>
                    <a:gd name="connsiteY8" fmla="*/ 258970 h 412838"/>
                    <a:gd name="connsiteX0" fmla="*/ 10 w 378119"/>
                    <a:gd name="connsiteY0" fmla="*/ 258970 h 407661"/>
                    <a:gd name="connsiteX1" fmla="*/ 43027 w 378119"/>
                    <a:gd name="connsiteY1" fmla="*/ 140155 h 407661"/>
                    <a:gd name="connsiteX2" fmla="*/ 178349 w 378119"/>
                    <a:gd name="connsiteY2" fmla="*/ 983 h 407661"/>
                    <a:gd name="connsiteX3" fmla="*/ 378119 w 378119"/>
                    <a:gd name="connsiteY3" fmla="*/ 208964 h 407661"/>
                    <a:gd name="connsiteX4" fmla="*/ 156917 w 378119"/>
                    <a:gd name="connsiteY4" fmla="*/ 395514 h 407661"/>
                    <a:gd name="connsiteX5" fmla="*/ 107319 w 378119"/>
                    <a:gd name="connsiteY5" fmla="*/ 383045 h 407661"/>
                    <a:gd name="connsiteX6" fmla="*/ 47788 w 378119"/>
                    <a:gd name="connsiteY6" fmla="*/ 330656 h 407661"/>
                    <a:gd name="connsiteX7" fmla="*/ 40646 w 378119"/>
                    <a:gd name="connsiteY7" fmla="*/ 299699 h 407661"/>
                    <a:gd name="connsiteX8" fmla="*/ 10 w 378119"/>
                    <a:gd name="connsiteY8" fmla="*/ 258970 h 407661"/>
                    <a:gd name="connsiteX0" fmla="*/ 10 w 378119"/>
                    <a:gd name="connsiteY0" fmla="*/ 258970 h 408639"/>
                    <a:gd name="connsiteX1" fmla="*/ 43027 w 378119"/>
                    <a:gd name="connsiteY1" fmla="*/ 140155 h 408639"/>
                    <a:gd name="connsiteX2" fmla="*/ 178349 w 378119"/>
                    <a:gd name="connsiteY2" fmla="*/ 983 h 408639"/>
                    <a:gd name="connsiteX3" fmla="*/ 378119 w 378119"/>
                    <a:gd name="connsiteY3" fmla="*/ 208964 h 408639"/>
                    <a:gd name="connsiteX4" fmla="*/ 156917 w 378119"/>
                    <a:gd name="connsiteY4" fmla="*/ 395514 h 408639"/>
                    <a:gd name="connsiteX5" fmla="*/ 107319 w 378119"/>
                    <a:gd name="connsiteY5" fmla="*/ 383045 h 408639"/>
                    <a:gd name="connsiteX6" fmla="*/ 47788 w 378119"/>
                    <a:gd name="connsiteY6" fmla="*/ 330656 h 408639"/>
                    <a:gd name="connsiteX7" fmla="*/ 40646 w 378119"/>
                    <a:gd name="connsiteY7" fmla="*/ 299699 h 408639"/>
                    <a:gd name="connsiteX8" fmla="*/ 10 w 378119"/>
                    <a:gd name="connsiteY8" fmla="*/ 258970 h 408639"/>
                    <a:gd name="connsiteX0" fmla="*/ 10 w 378119"/>
                    <a:gd name="connsiteY0" fmla="*/ 258970 h 406517"/>
                    <a:gd name="connsiteX1" fmla="*/ 43027 w 378119"/>
                    <a:gd name="connsiteY1" fmla="*/ 140155 h 406517"/>
                    <a:gd name="connsiteX2" fmla="*/ 178349 w 378119"/>
                    <a:gd name="connsiteY2" fmla="*/ 983 h 406517"/>
                    <a:gd name="connsiteX3" fmla="*/ 378119 w 378119"/>
                    <a:gd name="connsiteY3" fmla="*/ 208964 h 406517"/>
                    <a:gd name="connsiteX4" fmla="*/ 156917 w 378119"/>
                    <a:gd name="connsiteY4" fmla="*/ 395514 h 406517"/>
                    <a:gd name="connsiteX5" fmla="*/ 90651 w 378119"/>
                    <a:gd name="connsiteY5" fmla="*/ 375902 h 406517"/>
                    <a:gd name="connsiteX6" fmla="*/ 47788 w 378119"/>
                    <a:gd name="connsiteY6" fmla="*/ 330656 h 406517"/>
                    <a:gd name="connsiteX7" fmla="*/ 40646 w 378119"/>
                    <a:gd name="connsiteY7" fmla="*/ 299699 h 406517"/>
                    <a:gd name="connsiteX8" fmla="*/ 10 w 378119"/>
                    <a:gd name="connsiteY8" fmla="*/ 258970 h 406517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7788 w 378119"/>
                    <a:gd name="connsiteY6" fmla="*/ 330656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4501 w 378119"/>
                    <a:gd name="connsiteY6" fmla="*/ 327369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3929"/>
                    <a:gd name="connsiteX1" fmla="*/ 43054 w 378146"/>
                    <a:gd name="connsiteY1" fmla="*/ 140155 h 403929"/>
                    <a:gd name="connsiteX2" fmla="*/ 178376 w 378146"/>
                    <a:gd name="connsiteY2" fmla="*/ 983 h 403929"/>
                    <a:gd name="connsiteX3" fmla="*/ 378146 w 378146"/>
                    <a:gd name="connsiteY3" fmla="*/ 208964 h 403929"/>
                    <a:gd name="connsiteX4" fmla="*/ 156944 w 378146"/>
                    <a:gd name="connsiteY4" fmla="*/ 395514 h 403929"/>
                    <a:gd name="connsiteX5" fmla="*/ 61669 w 378146"/>
                    <a:gd name="connsiteY5" fmla="*/ 350134 h 403929"/>
                    <a:gd name="connsiteX6" fmla="*/ 36859 w 378146"/>
                    <a:gd name="connsiteY6" fmla="*/ 320796 h 403929"/>
                    <a:gd name="connsiteX7" fmla="*/ 38482 w 378146"/>
                    <a:gd name="connsiteY7" fmla="*/ 285457 h 403929"/>
                    <a:gd name="connsiteX8" fmla="*/ 37 w 378146"/>
                    <a:gd name="connsiteY8" fmla="*/ 258970 h 403929"/>
                    <a:gd name="connsiteX0" fmla="*/ 37 w 378146"/>
                    <a:gd name="connsiteY0" fmla="*/ 258970 h 408634"/>
                    <a:gd name="connsiteX1" fmla="*/ 43054 w 378146"/>
                    <a:gd name="connsiteY1" fmla="*/ 140155 h 408634"/>
                    <a:gd name="connsiteX2" fmla="*/ 178376 w 378146"/>
                    <a:gd name="connsiteY2" fmla="*/ 983 h 408634"/>
                    <a:gd name="connsiteX3" fmla="*/ 378146 w 378146"/>
                    <a:gd name="connsiteY3" fmla="*/ 208964 h 408634"/>
                    <a:gd name="connsiteX4" fmla="*/ 158039 w 378146"/>
                    <a:gd name="connsiteY4" fmla="*/ 400991 h 408634"/>
                    <a:gd name="connsiteX5" fmla="*/ 61669 w 378146"/>
                    <a:gd name="connsiteY5" fmla="*/ 350134 h 408634"/>
                    <a:gd name="connsiteX6" fmla="*/ 36859 w 378146"/>
                    <a:gd name="connsiteY6" fmla="*/ 320796 h 408634"/>
                    <a:gd name="connsiteX7" fmla="*/ 38482 w 378146"/>
                    <a:gd name="connsiteY7" fmla="*/ 285457 h 408634"/>
                    <a:gd name="connsiteX8" fmla="*/ 37 w 378146"/>
                    <a:gd name="connsiteY8" fmla="*/ 258970 h 408634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39940 w 378146"/>
                    <a:gd name="connsiteY6" fmla="*/ 332323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50031 w 378146"/>
                    <a:gd name="connsiteY6" fmla="*/ 318855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50031 w 378146"/>
                    <a:gd name="connsiteY6" fmla="*/ 31885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4637"/>
                    <a:gd name="connsiteX1" fmla="*/ 43054 w 378146"/>
                    <a:gd name="connsiteY1" fmla="*/ 140155 h 404637"/>
                    <a:gd name="connsiteX2" fmla="*/ 178376 w 378146"/>
                    <a:gd name="connsiteY2" fmla="*/ 983 h 404637"/>
                    <a:gd name="connsiteX3" fmla="*/ 378146 w 378146"/>
                    <a:gd name="connsiteY3" fmla="*/ 208964 h 404637"/>
                    <a:gd name="connsiteX4" fmla="*/ 158039 w 378146"/>
                    <a:gd name="connsiteY4" fmla="*/ 400991 h 404637"/>
                    <a:gd name="connsiteX5" fmla="*/ 51055 w 378146"/>
                    <a:gd name="connsiteY5" fmla="*/ 342174 h 404637"/>
                    <a:gd name="connsiteX6" fmla="*/ 42952 w 378146"/>
                    <a:gd name="connsiteY6" fmla="*/ 321705 h 404637"/>
                    <a:gd name="connsiteX7" fmla="*/ 26877 w 378146"/>
                    <a:gd name="connsiteY7" fmla="*/ 311934 h 404637"/>
                    <a:gd name="connsiteX8" fmla="*/ 38482 w 378146"/>
                    <a:gd name="connsiteY8" fmla="*/ 285457 h 404637"/>
                    <a:gd name="connsiteX9" fmla="*/ 37 w 378146"/>
                    <a:gd name="connsiteY9" fmla="*/ 258970 h 404637"/>
                    <a:gd name="connsiteX0" fmla="*/ 37 w 378146"/>
                    <a:gd name="connsiteY0" fmla="*/ 258970 h 411529"/>
                    <a:gd name="connsiteX1" fmla="*/ 43054 w 378146"/>
                    <a:gd name="connsiteY1" fmla="*/ 140155 h 411529"/>
                    <a:gd name="connsiteX2" fmla="*/ 178376 w 378146"/>
                    <a:gd name="connsiteY2" fmla="*/ 983 h 411529"/>
                    <a:gd name="connsiteX3" fmla="*/ 378146 w 378146"/>
                    <a:gd name="connsiteY3" fmla="*/ 208964 h 411529"/>
                    <a:gd name="connsiteX4" fmla="*/ 146003 w 378146"/>
                    <a:gd name="connsiteY4" fmla="*/ 408123 h 411529"/>
                    <a:gd name="connsiteX5" fmla="*/ 51055 w 378146"/>
                    <a:gd name="connsiteY5" fmla="*/ 342174 h 411529"/>
                    <a:gd name="connsiteX6" fmla="*/ 42952 w 378146"/>
                    <a:gd name="connsiteY6" fmla="*/ 321705 h 411529"/>
                    <a:gd name="connsiteX7" fmla="*/ 26877 w 378146"/>
                    <a:gd name="connsiteY7" fmla="*/ 311934 h 411529"/>
                    <a:gd name="connsiteX8" fmla="*/ 38482 w 378146"/>
                    <a:gd name="connsiteY8" fmla="*/ 285457 h 411529"/>
                    <a:gd name="connsiteX9" fmla="*/ 37 w 378146"/>
                    <a:gd name="connsiteY9" fmla="*/ 258970 h 411529"/>
                    <a:gd name="connsiteX0" fmla="*/ 37 w 378146"/>
                    <a:gd name="connsiteY0" fmla="*/ 258970 h 409795"/>
                    <a:gd name="connsiteX1" fmla="*/ 43054 w 378146"/>
                    <a:gd name="connsiteY1" fmla="*/ 140155 h 409795"/>
                    <a:gd name="connsiteX2" fmla="*/ 178376 w 378146"/>
                    <a:gd name="connsiteY2" fmla="*/ 983 h 409795"/>
                    <a:gd name="connsiteX3" fmla="*/ 378146 w 378146"/>
                    <a:gd name="connsiteY3" fmla="*/ 208964 h 409795"/>
                    <a:gd name="connsiteX4" fmla="*/ 146003 w 378146"/>
                    <a:gd name="connsiteY4" fmla="*/ 408123 h 409795"/>
                    <a:gd name="connsiteX5" fmla="*/ 51055 w 378146"/>
                    <a:gd name="connsiteY5" fmla="*/ 342174 h 409795"/>
                    <a:gd name="connsiteX6" fmla="*/ 42952 w 378146"/>
                    <a:gd name="connsiteY6" fmla="*/ 321705 h 409795"/>
                    <a:gd name="connsiteX7" fmla="*/ 26877 w 378146"/>
                    <a:gd name="connsiteY7" fmla="*/ 311934 h 409795"/>
                    <a:gd name="connsiteX8" fmla="*/ 38482 w 378146"/>
                    <a:gd name="connsiteY8" fmla="*/ 285457 h 409795"/>
                    <a:gd name="connsiteX9" fmla="*/ 37 w 378146"/>
                    <a:gd name="connsiteY9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1538 w 378151"/>
                    <a:gd name="connsiteY2" fmla="*/ 151441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2429 w 378151"/>
                    <a:gd name="connsiteY2" fmla="*/ 156642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1983 w 378151"/>
                    <a:gd name="connsiteY2" fmla="*/ 149983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75 w 378184"/>
                    <a:gd name="connsiteY0" fmla="*/ 258850 h 409675"/>
                    <a:gd name="connsiteX1" fmla="*/ 49654 w 378184"/>
                    <a:gd name="connsiteY1" fmla="*/ 161574 h 409675"/>
                    <a:gd name="connsiteX2" fmla="*/ 20679 w 378184"/>
                    <a:gd name="connsiteY2" fmla="*/ 141068 h 409675"/>
                    <a:gd name="connsiteX3" fmla="*/ 44875 w 378184"/>
                    <a:gd name="connsiteY3" fmla="*/ 143602 h 409675"/>
                    <a:gd name="connsiteX4" fmla="*/ 178414 w 378184"/>
                    <a:gd name="connsiteY4" fmla="*/ 863 h 409675"/>
                    <a:gd name="connsiteX5" fmla="*/ 378184 w 378184"/>
                    <a:gd name="connsiteY5" fmla="*/ 208844 h 409675"/>
                    <a:gd name="connsiteX6" fmla="*/ 146041 w 378184"/>
                    <a:gd name="connsiteY6" fmla="*/ 408003 h 409675"/>
                    <a:gd name="connsiteX7" fmla="*/ 51093 w 378184"/>
                    <a:gd name="connsiteY7" fmla="*/ 342054 h 409675"/>
                    <a:gd name="connsiteX8" fmla="*/ 42990 w 378184"/>
                    <a:gd name="connsiteY8" fmla="*/ 321585 h 409675"/>
                    <a:gd name="connsiteX9" fmla="*/ 38520 w 378184"/>
                    <a:gd name="connsiteY9" fmla="*/ 285337 h 409675"/>
                    <a:gd name="connsiteX10" fmla="*/ 75 w 378184"/>
                    <a:gd name="connsiteY10" fmla="*/ 258850 h 409675"/>
                    <a:gd name="connsiteX0" fmla="*/ 78 w 378187"/>
                    <a:gd name="connsiteY0" fmla="*/ 258850 h 409675"/>
                    <a:gd name="connsiteX1" fmla="*/ 49657 w 378187"/>
                    <a:gd name="connsiteY1" fmla="*/ 161574 h 409675"/>
                    <a:gd name="connsiteX2" fmla="*/ 20682 w 378187"/>
                    <a:gd name="connsiteY2" fmla="*/ 141068 h 409675"/>
                    <a:gd name="connsiteX3" fmla="*/ 44878 w 378187"/>
                    <a:gd name="connsiteY3" fmla="*/ 143602 h 409675"/>
                    <a:gd name="connsiteX4" fmla="*/ 178417 w 378187"/>
                    <a:gd name="connsiteY4" fmla="*/ 863 h 409675"/>
                    <a:gd name="connsiteX5" fmla="*/ 378187 w 378187"/>
                    <a:gd name="connsiteY5" fmla="*/ 208844 h 409675"/>
                    <a:gd name="connsiteX6" fmla="*/ 146044 w 378187"/>
                    <a:gd name="connsiteY6" fmla="*/ 408003 h 409675"/>
                    <a:gd name="connsiteX7" fmla="*/ 51096 w 378187"/>
                    <a:gd name="connsiteY7" fmla="*/ 342054 h 409675"/>
                    <a:gd name="connsiteX8" fmla="*/ 38523 w 378187"/>
                    <a:gd name="connsiteY8" fmla="*/ 285337 h 409675"/>
                    <a:gd name="connsiteX9" fmla="*/ 78 w 378187"/>
                    <a:gd name="connsiteY9" fmla="*/ 258850 h 409675"/>
                    <a:gd name="connsiteX0" fmla="*/ 146 w 378255"/>
                    <a:gd name="connsiteY0" fmla="*/ 258850 h 409022"/>
                    <a:gd name="connsiteX1" fmla="*/ 49725 w 378255"/>
                    <a:gd name="connsiteY1" fmla="*/ 161574 h 409022"/>
                    <a:gd name="connsiteX2" fmla="*/ 20750 w 378255"/>
                    <a:gd name="connsiteY2" fmla="*/ 141068 h 409022"/>
                    <a:gd name="connsiteX3" fmla="*/ 44946 w 378255"/>
                    <a:gd name="connsiteY3" fmla="*/ 143602 h 409022"/>
                    <a:gd name="connsiteX4" fmla="*/ 178485 w 378255"/>
                    <a:gd name="connsiteY4" fmla="*/ 863 h 409022"/>
                    <a:gd name="connsiteX5" fmla="*/ 378255 w 378255"/>
                    <a:gd name="connsiteY5" fmla="*/ 208844 h 409022"/>
                    <a:gd name="connsiteX6" fmla="*/ 146112 w 378255"/>
                    <a:gd name="connsiteY6" fmla="*/ 408003 h 409022"/>
                    <a:gd name="connsiteX7" fmla="*/ 38591 w 378255"/>
                    <a:gd name="connsiteY7" fmla="*/ 285337 h 409022"/>
                    <a:gd name="connsiteX8" fmla="*/ 146 w 378255"/>
                    <a:gd name="connsiteY8" fmla="*/ 258850 h 409022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882"/>
                    <a:gd name="connsiteX1" fmla="*/ 49580 w 378110"/>
                    <a:gd name="connsiteY1" fmla="*/ 161574 h 408882"/>
                    <a:gd name="connsiteX2" fmla="*/ 20605 w 378110"/>
                    <a:gd name="connsiteY2" fmla="*/ 141068 h 408882"/>
                    <a:gd name="connsiteX3" fmla="*/ 44801 w 378110"/>
                    <a:gd name="connsiteY3" fmla="*/ 143602 h 408882"/>
                    <a:gd name="connsiteX4" fmla="*/ 178340 w 378110"/>
                    <a:gd name="connsiteY4" fmla="*/ 863 h 408882"/>
                    <a:gd name="connsiteX5" fmla="*/ 378110 w 378110"/>
                    <a:gd name="connsiteY5" fmla="*/ 208844 h 408882"/>
                    <a:gd name="connsiteX6" fmla="*/ 145967 w 378110"/>
                    <a:gd name="connsiteY6" fmla="*/ 408003 h 408882"/>
                    <a:gd name="connsiteX7" fmla="*/ 48699 w 378110"/>
                    <a:gd name="connsiteY7" fmla="*/ 281771 h 408882"/>
                    <a:gd name="connsiteX8" fmla="*/ 1 w 378110"/>
                    <a:gd name="connsiteY8" fmla="*/ 258850 h 408882"/>
                    <a:gd name="connsiteX0" fmla="*/ 1 w 378110"/>
                    <a:gd name="connsiteY0" fmla="*/ 258850 h 410457"/>
                    <a:gd name="connsiteX1" fmla="*/ 49580 w 378110"/>
                    <a:gd name="connsiteY1" fmla="*/ 161574 h 410457"/>
                    <a:gd name="connsiteX2" fmla="*/ 20605 w 378110"/>
                    <a:gd name="connsiteY2" fmla="*/ 141068 h 410457"/>
                    <a:gd name="connsiteX3" fmla="*/ 44801 w 378110"/>
                    <a:gd name="connsiteY3" fmla="*/ 143602 h 410457"/>
                    <a:gd name="connsiteX4" fmla="*/ 178340 w 378110"/>
                    <a:gd name="connsiteY4" fmla="*/ 863 h 410457"/>
                    <a:gd name="connsiteX5" fmla="*/ 378110 w 378110"/>
                    <a:gd name="connsiteY5" fmla="*/ 208844 h 410457"/>
                    <a:gd name="connsiteX6" fmla="*/ 145967 w 378110"/>
                    <a:gd name="connsiteY6" fmla="*/ 408003 h 410457"/>
                    <a:gd name="connsiteX7" fmla="*/ 82566 w 378110"/>
                    <a:gd name="connsiteY7" fmla="*/ 317591 h 410457"/>
                    <a:gd name="connsiteX8" fmla="*/ 48699 w 378110"/>
                    <a:gd name="connsiteY8" fmla="*/ 281771 h 410457"/>
                    <a:gd name="connsiteX9" fmla="*/ 1 w 378110"/>
                    <a:gd name="connsiteY9" fmla="*/ 258850 h 410457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0 w 381675"/>
                    <a:gd name="connsiteY0" fmla="*/ 264645 h 410555"/>
                    <a:gd name="connsiteX1" fmla="*/ 53145 w 381675"/>
                    <a:gd name="connsiteY1" fmla="*/ 161574 h 410555"/>
                    <a:gd name="connsiteX2" fmla="*/ 24170 w 381675"/>
                    <a:gd name="connsiteY2" fmla="*/ 141068 h 410555"/>
                    <a:gd name="connsiteX3" fmla="*/ 48366 w 381675"/>
                    <a:gd name="connsiteY3" fmla="*/ 143602 h 410555"/>
                    <a:gd name="connsiteX4" fmla="*/ 181905 w 381675"/>
                    <a:gd name="connsiteY4" fmla="*/ 863 h 410555"/>
                    <a:gd name="connsiteX5" fmla="*/ 381675 w 381675"/>
                    <a:gd name="connsiteY5" fmla="*/ 208844 h 410555"/>
                    <a:gd name="connsiteX6" fmla="*/ 149532 w 381675"/>
                    <a:gd name="connsiteY6" fmla="*/ 408003 h 410555"/>
                    <a:gd name="connsiteX7" fmla="*/ 86131 w 381675"/>
                    <a:gd name="connsiteY7" fmla="*/ 317591 h 410555"/>
                    <a:gd name="connsiteX8" fmla="*/ 52264 w 381675"/>
                    <a:gd name="connsiteY8" fmla="*/ 281771 h 410555"/>
                    <a:gd name="connsiteX9" fmla="*/ 0 w 381675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1374 w 381677"/>
                    <a:gd name="connsiteY8" fmla="*/ 280434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6326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07805"/>
                    <a:gd name="connsiteX1" fmla="*/ 53147 w 381677"/>
                    <a:gd name="connsiteY1" fmla="*/ 161574 h 407805"/>
                    <a:gd name="connsiteX2" fmla="*/ 24172 w 381677"/>
                    <a:gd name="connsiteY2" fmla="*/ 141068 h 407805"/>
                    <a:gd name="connsiteX3" fmla="*/ 48368 w 381677"/>
                    <a:gd name="connsiteY3" fmla="*/ 143602 h 407805"/>
                    <a:gd name="connsiteX4" fmla="*/ 181907 w 381677"/>
                    <a:gd name="connsiteY4" fmla="*/ 863 h 407805"/>
                    <a:gd name="connsiteX5" fmla="*/ 381677 w 381677"/>
                    <a:gd name="connsiteY5" fmla="*/ 208844 h 407805"/>
                    <a:gd name="connsiteX6" fmla="*/ 157112 w 381677"/>
                    <a:gd name="connsiteY6" fmla="*/ 404883 h 407805"/>
                    <a:gd name="connsiteX7" fmla="*/ 76326 w 381677"/>
                    <a:gd name="connsiteY7" fmla="*/ 321603 h 407805"/>
                    <a:gd name="connsiteX8" fmla="*/ 54940 w 381677"/>
                    <a:gd name="connsiteY8" fmla="*/ 280880 h 407805"/>
                    <a:gd name="connsiteX9" fmla="*/ 2 w 381677"/>
                    <a:gd name="connsiteY9" fmla="*/ 264645 h 407805"/>
                    <a:gd name="connsiteX0" fmla="*/ 2 w 381677"/>
                    <a:gd name="connsiteY0" fmla="*/ 264645 h 407078"/>
                    <a:gd name="connsiteX1" fmla="*/ 53147 w 381677"/>
                    <a:gd name="connsiteY1" fmla="*/ 161574 h 407078"/>
                    <a:gd name="connsiteX2" fmla="*/ 24172 w 381677"/>
                    <a:gd name="connsiteY2" fmla="*/ 141068 h 407078"/>
                    <a:gd name="connsiteX3" fmla="*/ 48368 w 381677"/>
                    <a:gd name="connsiteY3" fmla="*/ 143602 h 407078"/>
                    <a:gd name="connsiteX4" fmla="*/ 181907 w 381677"/>
                    <a:gd name="connsiteY4" fmla="*/ 863 h 407078"/>
                    <a:gd name="connsiteX5" fmla="*/ 381677 w 381677"/>
                    <a:gd name="connsiteY5" fmla="*/ 208844 h 407078"/>
                    <a:gd name="connsiteX6" fmla="*/ 157112 w 381677"/>
                    <a:gd name="connsiteY6" fmla="*/ 404883 h 407078"/>
                    <a:gd name="connsiteX7" fmla="*/ 76326 w 381677"/>
                    <a:gd name="connsiteY7" fmla="*/ 321603 h 407078"/>
                    <a:gd name="connsiteX8" fmla="*/ 54940 w 381677"/>
                    <a:gd name="connsiteY8" fmla="*/ 280880 h 407078"/>
                    <a:gd name="connsiteX9" fmla="*/ 2 w 381677"/>
                    <a:gd name="connsiteY9" fmla="*/ 264645 h 407078"/>
                    <a:gd name="connsiteX0" fmla="*/ 1239 w 357505"/>
                    <a:gd name="connsiteY0" fmla="*/ 244140 h 407078"/>
                    <a:gd name="connsiteX1" fmla="*/ 28975 w 357505"/>
                    <a:gd name="connsiteY1" fmla="*/ 161574 h 407078"/>
                    <a:gd name="connsiteX2" fmla="*/ 0 w 357505"/>
                    <a:gd name="connsiteY2" fmla="*/ 141068 h 407078"/>
                    <a:gd name="connsiteX3" fmla="*/ 24196 w 357505"/>
                    <a:gd name="connsiteY3" fmla="*/ 143602 h 407078"/>
                    <a:gd name="connsiteX4" fmla="*/ 157735 w 357505"/>
                    <a:gd name="connsiteY4" fmla="*/ 863 h 407078"/>
                    <a:gd name="connsiteX5" fmla="*/ 357505 w 357505"/>
                    <a:gd name="connsiteY5" fmla="*/ 208844 h 407078"/>
                    <a:gd name="connsiteX6" fmla="*/ 132940 w 357505"/>
                    <a:gd name="connsiteY6" fmla="*/ 404883 h 407078"/>
                    <a:gd name="connsiteX7" fmla="*/ 52154 w 357505"/>
                    <a:gd name="connsiteY7" fmla="*/ 321603 h 407078"/>
                    <a:gd name="connsiteX8" fmla="*/ 30768 w 357505"/>
                    <a:gd name="connsiteY8" fmla="*/ 280880 h 407078"/>
                    <a:gd name="connsiteX9" fmla="*/ 1239 w 357505"/>
                    <a:gd name="connsiteY9" fmla="*/ 244140 h 407078"/>
                    <a:gd name="connsiteX0" fmla="*/ 1 w 358942"/>
                    <a:gd name="connsiteY0" fmla="*/ 245477 h 407078"/>
                    <a:gd name="connsiteX1" fmla="*/ 30412 w 358942"/>
                    <a:gd name="connsiteY1" fmla="*/ 161574 h 407078"/>
                    <a:gd name="connsiteX2" fmla="*/ 1437 w 358942"/>
                    <a:gd name="connsiteY2" fmla="*/ 141068 h 407078"/>
                    <a:gd name="connsiteX3" fmla="*/ 25633 w 358942"/>
                    <a:gd name="connsiteY3" fmla="*/ 143602 h 407078"/>
                    <a:gd name="connsiteX4" fmla="*/ 159172 w 358942"/>
                    <a:gd name="connsiteY4" fmla="*/ 863 h 407078"/>
                    <a:gd name="connsiteX5" fmla="*/ 358942 w 358942"/>
                    <a:gd name="connsiteY5" fmla="*/ 208844 h 407078"/>
                    <a:gd name="connsiteX6" fmla="*/ 134377 w 358942"/>
                    <a:gd name="connsiteY6" fmla="*/ 404883 h 407078"/>
                    <a:gd name="connsiteX7" fmla="*/ 53591 w 358942"/>
                    <a:gd name="connsiteY7" fmla="*/ 321603 h 407078"/>
                    <a:gd name="connsiteX8" fmla="*/ 32205 w 358942"/>
                    <a:gd name="connsiteY8" fmla="*/ 280880 h 407078"/>
                    <a:gd name="connsiteX9" fmla="*/ 1 w 358942"/>
                    <a:gd name="connsiteY9" fmla="*/ 245477 h 407078"/>
                    <a:gd name="connsiteX0" fmla="*/ 1346 w 360287"/>
                    <a:gd name="connsiteY0" fmla="*/ 245477 h 407078"/>
                    <a:gd name="connsiteX1" fmla="*/ 31757 w 360287"/>
                    <a:gd name="connsiteY1" fmla="*/ 161574 h 407078"/>
                    <a:gd name="connsiteX2" fmla="*/ 2782 w 360287"/>
                    <a:gd name="connsiteY2" fmla="*/ 141068 h 407078"/>
                    <a:gd name="connsiteX3" fmla="*/ 26978 w 360287"/>
                    <a:gd name="connsiteY3" fmla="*/ 143602 h 407078"/>
                    <a:gd name="connsiteX4" fmla="*/ 160517 w 360287"/>
                    <a:gd name="connsiteY4" fmla="*/ 863 h 407078"/>
                    <a:gd name="connsiteX5" fmla="*/ 360287 w 360287"/>
                    <a:gd name="connsiteY5" fmla="*/ 208844 h 407078"/>
                    <a:gd name="connsiteX6" fmla="*/ 135722 w 360287"/>
                    <a:gd name="connsiteY6" fmla="*/ 404883 h 407078"/>
                    <a:gd name="connsiteX7" fmla="*/ 54936 w 360287"/>
                    <a:gd name="connsiteY7" fmla="*/ 321603 h 407078"/>
                    <a:gd name="connsiteX8" fmla="*/ 33550 w 360287"/>
                    <a:gd name="connsiteY8" fmla="*/ 280880 h 407078"/>
                    <a:gd name="connsiteX9" fmla="*/ 1346 w 360287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157 w 361098"/>
                    <a:gd name="connsiteY0" fmla="*/ 245477 h 407078"/>
                    <a:gd name="connsiteX1" fmla="*/ 32568 w 361098"/>
                    <a:gd name="connsiteY1" fmla="*/ 161574 h 407078"/>
                    <a:gd name="connsiteX2" fmla="*/ 3593 w 361098"/>
                    <a:gd name="connsiteY2" fmla="*/ 141068 h 407078"/>
                    <a:gd name="connsiteX3" fmla="*/ 27789 w 361098"/>
                    <a:gd name="connsiteY3" fmla="*/ 143602 h 407078"/>
                    <a:gd name="connsiteX4" fmla="*/ 161328 w 361098"/>
                    <a:gd name="connsiteY4" fmla="*/ 863 h 407078"/>
                    <a:gd name="connsiteX5" fmla="*/ 361098 w 361098"/>
                    <a:gd name="connsiteY5" fmla="*/ 208844 h 407078"/>
                    <a:gd name="connsiteX6" fmla="*/ 136533 w 361098"/>
                    <a:gd name="connsiteY6" fmla="*/ 404883 h 407078"/>
                    <a:gd name="connsiteX7" fmla="*/ 55747 w 361098"/>
                    <a:gd name="connsiteY7" fmla="*/ 321603 h 407078"/>
                    <a:gd name="connsiteX8" fmla="*/ 38819 w 361098"/>
                    <a:gd name="connsiteY8" fmla="*/ 270627 h 407078"/>
                    <a:gd name="connsiteX9" fmla="*/ 2157 w 361098"/>
                    <a:gd name="connsiteY9" fmla="*/ 245477 h 407078"/>
                    <a:gd name="connsiteX0" fmla="*/ 2412 w 360016"/>
                    <a:gd name="connsiteY0" fmla="*/ 231658 h 407078"/>
                    <a:gd name="connsiteX1" fmla="*/ 31486 w 360016"/>
                    <a:gd name="connsiteY1" fmla="*/ 161574 h 407078"/>
                    <a:gd name="connsiteX2" fmla="*/ 2511 w 360016"/>
                    <a:gd name="connsiteY2" fmla="*/ 141068 h 407078"/>
                    <a:gd name="connsiteX3" fmla="*/ 26707 w 360016"/>
                    <a:gd name="connsiteY3" fmla="*/ 143602 h 407078"/>
                    <a:gd name="connsiteX4" fmla="*/ 160246 w 360016"/>
                    <a:gd name="connsiteY4" fmla="*/ 863 h 407078"/>
                    <a:gd name="connsiteX5" fmla="*/ 360016 w 360016"/>
                    <a:gd name="connsiteY5" fmla="*/ 208844 h 407078"/>
                    <a:gd name="connsiteX6" fmla="*/ 135451 w 360016"/>
                    <a:gd name="connsiteY6" fmla="*/ 404883 h 407078"/>
                    <a:gd name="connsiteX7" fmla="*/ 54665 w 360016"/>
                    <a:gd name="connsiteY7" fmla="*/ 321603 h 407078"/>
                    <a:gd name="connsiteX8" fmla="*/ 37737 w 360016"/>
                    <a:gd name="connsiteY8" fmla="*/ 270627 h 407078"/>
                    <a:gd name="connsiteX9" fmla="*/ 2412 w 360016"/>
                    <a:gd name="connsiteY9" fmla="*/ 231658 h 407078"/>
                    <a:gd name="connsiteX0" fmla="*/ 475 w 358079"/>
                    <a:gd name="connsiteY0" fmla="*/ 231658 h 407078"/>
                    <a:gd name="connsiteX1" fmla="*/ 29549 w 358079"/>
                    <a:gd name="connsiteY1" fmla="*/ 161574 h 407078"/>
                    <a:gd name="connsiteX2" fmla="*/ 574 w 358079"/>
                    <a:gd name="connsiteY2" fmla="*/ 141068 h 407078"/>
                    <a:gd name="connsiteX3" fmla="*/ 24770 w 358079"/>
                    <a:gd name="connsiteY3" fmla="*/ 143602 h 407078"/>
                    <a:gd name="connsiteX4" fmla="*/ 158309 w 358079"/>
                    <a:gd name="connsiteY4" fmla="*/ 863 h 407078"/>
                    <a:gd name="connsiteX5" fmla="*/ 358079 w 358079"/>
                    <a:gd name="connsiteY5" fmla="*/ 208844 h 407078"/>
                    <a:gd name="connsiteX6" fmla="*/ 133514 w 358079"/>
                    <a:gd name="connsiteY6" fmla="*/ 404883 h 407078"/>
                    <a:gd name="connsiteX7" fmla="*/ 52728 w 358079"/>
                    <a:gd name="connsiteY7" fmla="*/ 321603 h 407078"/>
                    <a:gd name="connsiteX8" fmla="*/ 35800 w 358079"/>
                    <a:gd name="connsiteY8" fmla="*/ 270627 h 407078"/>
                    <a:gd name="connsiteX9" fmla="*/ 475 w 358079"/>
                    <a:gd name="connsiteY9" fmla="*/ 231658 h 407078"/>
                    <a:gd name="connsiteX0" fmla="*/ 1631 w 359235"/>
                    <a:gd name="connsiteY0" fmla="*/ 231658 h 407078"/>
                    <a:gd name="connsiteX1" fmla="*/ 30705 w 359235"/>
                    <a:gd name="connsiteY1" fmla="*/ 161574 h 407078"/>
                    <a:gd name="connsiteX2" fmla="*/ 1730 w 359235"/>
                    <a:gd name="connsiteY2" fmla="*/ 141068 h 407078"/>
                    <a:gd name="connsiteX3" fmla="*/ 25926 w 359235"/>
                    <a:gd name="connsiteY3" fmla="*/ 143602 h 407078"/>
                    <a:gd name="connsiteX4" fmla="*/ 159465 w 359235"/>
                    <a:gd name="connsiteY4" fmla="*/ 863 h 407078"/>
                    <a:gd name="connsiteX5" fmla="*/ 359235 w 359235"/>
                    <a:gd name="connsiteY5" fmla="*/ 208844 h 407078"/>
                    <a:gd name="connsiteX6" fmla="*/ 134670 w 359235"/>
                    <a:gd name="connsiteY6" fmla="*/ 404883 h 407078"/>
                    <a:gd name="connsiteX7" fmla="*/ 53884 w 359235"/>
                    <a:gd name="connsiteY7" fmla="*/ 321603 h 407078"/>
                    <a:gd name="connsiteX8" fmla="*/ 36956 w 359235"/>
                    <a:gd name="connsiteY8" fmla="*/ 270627 h 407078"/>
                    <a:gd name="connsiteX9" fmla="*/ 1631 w 359235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6710"/>
                    <a:gd name="connsiteX1" fmla="*/ 32695 w 361225"/>
                    <a:gd name="connsiteY1" fmla="*/ 161574 h 406710"/>
                    <a:gd name="connsiteX2" fmla="*/ 3720 w 361225"/>
                    <a:gd name="connsiteY2" fmla="*/ 141068 h 406710"/>
                    <a:gd name="connsiteX3" fmla="*/ 27916 w 361225"/>
                    <a:gd name="connsiteY3" fmla="*/ 143602 h 406710"/>
                    <a:gd name="connsiteX4" fmla="*/ 161455 w 361225"/>
                    <a:gd name="connsiteY4" fmla="*/ 863 h 406710"/>
                    <a:gd name="connsiteX5" fmla="*/ 361225 w 361225"/>
                    <a:gd name="connsiteY5" fmla="*/ 208844 h 406710"/>
                    <a:gd name="connsiteX6" fmla="*/ 136660 w 361225"/>
                    <a:gd name="connsiteY6" fmla="*/ 404883 h 406710"/>
                    <a:gd name="connsiteX7" fmla="*/ 65681 w 361225"/>
                    <a:gd name="connsiteY7" fmla="*/ 314025 h 406710"/>
                    <a:gd name="connsiteX8" fmla="*/ 49199 w 361225"/>
                    <a:gd name="connsiteY8" fmla="*/ 267061 h 406710"/>
                    <a:gd name="connsiteX9" fmla="*/ 3621 w 361225"/>
                    <a:gd name="connsiteY9" fmla="*/ 231658 h 406710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5681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7464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02 h 384182"/>
                    <a:gd name="connsiteX1" fmla="*/ 32695 w 361225"/>
                    <a:gd name="connsiteY1" fmla="*/ 161518 h 384182"/>
                    <a:gd name="connsiteX2" fmla="*/ 3720 w 361225"/>
                    <a:gd name="connsiteY2" fmla="*/ 141012 h 384182"/>
                    <a:gd name="connsiteX3" fmla="*/ 35643 w 361225"/>
                    <a:gd name="connsiteY3" fmla="*/ 145329 h 384182"/>
                    <a:gd name="connsiteX4" fmla="*/ 161455 w 361225"/>
                    <a:gd name="connsiteY4" fmla="*/ 807 h 384182"/>
                    <a:gd name="connsiteX5" fmla="*/ 361225 w 361225"/>
                    <a:gd name="connsiteY5" fmla="*/ 208788 h 384182"/>
                    <a:gd name="connsiteX6" fmla="*/ 157611 w 361225"/>
                    <a:gd name="connsiteY6" fmla="*/ 381647 h 384182"/>
                    <a:gd name="connsiteX7" fmla="*/ 67464 w 361225"/>
                    <a:gd name="connsiteY7" fmla="*/ 313969 h 384182"/>
                    <a:gd name="connsiteX8" fmla="*/ 49199 w 361225"/>
                    <a:gd name="connsiteY8" fmla="*/ 267005 h 384182"/>
                    <a:gd name="connsiteX9" fmla="*/ 3621 w 361225"/>
                    <a:gd name="connsiteY9" fmla="*/ 231602 h 384182"/>
                    <a:gd name="connsiteX0" fmla="*/ 534 w 358138"/>
                    <a:gd name="connsiteY0" fmla="*/ 231602 h 384182"/>
                    <a:gd name="connsiteX1" fmla="*/ 40901 w 358138"/>
                    <a:gd name="connsiteY1" fmla="*/ 161518 h 384182"/>
                    <a:gd name="connsiteX2" fmla="*/ 633 w 358138"/>
                    <a:gd name="connsiteY2" fmla="*/ 141012 h 384182"/>
                    <a:gd name="connsiteX3" fmla="*/ 32556 w 358138"/>
                    <a:gd name="connsiteY3" fmla="*/ 145329 h 384182"/>
                    <a:gd name="connsiteX4" fmla="*/ 158368 w 358138"/>
                    <a:gd name="connsiteY4" fmla="*/ 807 h 384182"/>
                    <a:gd name="connsiteX5" fmla="*/ 358138 w 358138"/>
                    <a:gd name="connsiteY5" fmla="*/ 208788 h 384182"/>
                    <a:gd name="connsiteX6" fmla="*/ 154524 w 358138"/>
                    <a:gd name="connsiteY6" fmla="*/ 381647 h 384182"/>
                    <a:gd name="connsiteX7" fmla="*/ 64377 w 358138"/>
                    <a:gd name="connsiteY7" fmla="*/ 313969 h 384182"/>
                    <a:gd name="connsiteX8" fmla="*/ 46112 w 358138"/>
                    <a:gd name="connsiteY8" fmla="*/ 267005 h 384182"/>
                    <a:gd name="connsiteX9" fmla="*/ 534 w 358138"/>
                    <a:gd name="connsiteY9" fmla="*/ 231602 h 384182"/>
                    <a:gd name="connsiteX0" fmla="*/ 8926 w 366530"/>
                    <a:gd name="connsiteY0" fmla="*/ 231602 h 384182"/>
                    <a:gd name="connsiteX1" fmla="*/ 49293 w 366530"/>
                    <a:gd name="connsiteY1" fmla="*/ 161518 h 384182"/>
                    <a:gd name="connsiteX2" fmla="*/ 9025 w 366530"/>
                    <a:gd name="connsiteY2" fmla="*/ 141012 h 384182"/>
                    <a:gd name="connsiteX3" fmla="*/ 40948 w 366530"/>
                    <a:gd name="connsiteY3" fmla="*/ 145329 h 384182"/>
                    <a:gd name="connsiteX4" fmla="*/ 166760 w 366530"/>
                    <a:gd name="connsiteY4" fmla="*/ 807 h 384182"/>
                    <a:gd name="connsiteX5" fmla="*/ 366530 w 366530"/>
                    <a:gd name="connsiteY5" fmla="*/ 208788 h 384182"/>
                    <a:gd name="connsiteX6" fmla="*/ 162916 w 366530"/>
                    <a:gd name="connsiteY6" fmla="*/ 381647 h 384182"/>
                    <a:gd name="connsiteX7" fmla="*/ 72769 w 366530"/>
                    <a:gd name="connsiteY7" fmla="*/ 313969 h 384182"/>
                    <a:gd name="connsiteX8" fmla="*/ 54504 w 366530"/>
                    <a:gd name="connsiteY8" fmla="*/ 267005 h 384182"/>
                    <a:gd name="connsiteX9" fmla="*/ 8926 w 366530"/>
                    <a:gd name="connsiteY9" fmla="*/ 231602 h 384182"/>
                    <a:gd name="connsiteX0" fmla="*/ 12361 w 358078"/>
                    <a:gd name="connsiteY0" fmla="*/ 228036 h 384182"/>
                    <a:gd name="connsiteX1" fmla="*/ 40841 w 358078"/>
                    <a:gd name="connsiteY1" fmla="*/ 161518 h 384182"/>
                    <a:gd name="connsiteX2" fmla="*/ 573 w 358078"/>
                    <a:gd name="connsiteY2" fmla="*/ 141012 h 384182"/>
                    <a:gd name="connsiteX3" fmla="*/ 32496 w 358078"/>
                    <a:gd name="connsiteY3" fmla="*/ 145329 h 384182"/>
                    <a:gd name="connsiteX4" fmla="*/ 158308 w 358078"/>
                    <a:gd name="connsiteY4" fmla="*/ 807 h 384182"/>
                    <a:gd name="connsiteX5" fmla="*/ 358078 w 358078"/>
                    <a:gd name="connsiteY5" fmla="*/ 208788 h 384182"/>
                    <a:gd name="connsiteX6" fmla="*/ 154464 w 358078"/>
                    <a:gd name="connsiteY6" fmla="*/ 381647 h 384182"/>
                    <a:gd name="connsiteX7" fmla="*/ 64317 w 358078"/>
                    <a:gd name="connsiteY7" fmla="*/ 313969 h 384182"/>
                    <a:gd name="connsiteX8" fmla="*/ 46052 w 358078"/>
                    <a:gd name="connsiteY8" fmla="*/ 267005 h 384182"/>
                    <a:gd name="connsiteX9" fmla="*/ 12361 w 358078"/>
                    <a:gd name="connsiteY9" fmla="*/ 228036 h 384182"/>
                    <a:gd name="connsiteX0" fmla="*/ 11788 w 357505"/>
                    <a:gd name="connsiteY0" fmla="*/ 228036 h 384182"/>
                    <a:gd name="connsiteX1" fmla="*/ 40268 w 357505"/>
                    <a:gd name="connsiteY1" fmla="*/ 161518 h 384182"/>
                    <a:gd name="connsiteX2" fmla="*/ 0 w 357505"/>
                    <a:gd name="connsiteY2" fmla="*/ 141012 h 384182"/>
                    <a:gd name="connsiteX3" fmla="*/ 31923 w 357505"/>
                    <a:gd name="connsiteY3" fmla="*/ 145329 h 384182"/>
                    <a:gd name="connsiteX4" fmla="*/ 157735 w 357505"/>
                    <a:gd name="connsiteY4" fmla="*/ 807 h 384182"/>
                    <a:gd name="connsiteX5" fmla="*/ 357505 w 357505"/>
                    <a:gd name="connsiteY5" fmla="*/ 208788 h 384182"/>
                    <a:gd name="connsiteX6" fmla="*/ 153891 w 357505"/>
                    <a:gd name="connsiteY6" fmla="*/ 381647 h 384182"/>
                    <a:gd name="connsiteX7" fmla="*/ 63744 w 357505"/>
                    <a:gd name="connsiteY7" fmla="*/ 313969 h 384182"/>
                    <a:gd name="connsiteX8" fmla="*/ 45479 w 357505"/>
                    <a:gd name="connsiteY8" fmla="*/ 267005 h 384182"/>
                    <a:gd name="connsiteX9" fmla="*/ 11788 w 357505"/>
                    <a:gd name="connsiteY9" fmla="*/ 228036 h 384182"/>
                    <a:gd name="connsiteX0" fmla="*/ 11788 w 357505"/>
                    <a:gd name="connsiteY0" fmla="*/ 216416 h 372562"/>
                    <a:gd name="connsiteX1" fmla="*/ 40268 w 357505"/>
                    <a:gd name="connsiteY1" fmla="*/ 149898 h 372562"/>
                    <a:gd name="connsiteX2" fmla="*/ 0 w 357505"/>
                    <a:gd name="connsiteY2" fmla="*/ 129392 h 372562"/>
                    <a:gd name="connsiteX3" fmla="*/ 31923 w 357505"/>
                    <a:gd name="connsiteY3" fmla="*/ 133709 h 372562"/>
                    <a:gd name="connsiteX4" fmla="*/ 185086 w 357505"/>
                    <a:gd name="connsiteY4" fmla="*/ 909 h 372562"/>
                    <a:gd name="connsiteX5" fmla="*/ 357505 w 357505"/>
                    <a:gd name="connsiteY5" fmla="*/ 197168 h 372562"/>
                    <a:gd name="connsiteX6" fmla="*/ 153891 w 357505"/>
                    <a:gd name="connsiteY6" fmla="*/ 370027 h 372562"/>
                    <a:gd name="connsiteX7" fmla="*/ 63744 w 357505"/>
                    <a:gd name="connsiteY7" fmla="*/ 302349 h 372562"/>
                    <a:gd name="connsiteX8" fmla="*/ 45479 w 357505"/>
                    <a:gd name="connsiteY8" fmla="*/ 255385 h 372562"/>
                    <a:gd name="connsiteX9" fmla="*/ 11788 w 357505"/>
                    <a:gd name="connsiteY9" fmla="*/ 216416 h 372562"/>
                    <a:gd name="connsiteX0" fmla="*/ 11788 w 357505"/>
                    <a:gd name="connsiteY0" fmla="*/ 216316 h 372462"/>
                    <a:gd name="connsiteX1" fmla="*/ 40268 w 357505"/>
                    <a:gd name="connsiteY1" fmla="*/ 149798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11788 w 357505"/>
                    <a:gd name="connsiteY0" fmla="*/ 216316 h 372462"/>
                    <a:gd name="connsiteX1" fmla="*/ 43199 w 357505"/>
                    <a:gd name="connsiteY1" fmla="*/ 155659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4520 w 350237"/>
                    <a:gd name="connsiteY0" fmla="*/ 216316 h 372462"/>
                    <a:gd name="connsiteX1" fmla="*/ 35931 w 350237"/>
                    <a:gd name="connsiteY1" fmla="*/ 155659 h 372462"/>
                    <a:gd name="connsiteX2" fmla="*/ 16176 w 350237"/>
                    <a:gd name="connsiteY2" fmla="*/ 141014 h 372462"/>
                    <a:gd name="connsiteX3" fmla="*/ 34423 w 350237"/>
                    <a:gd name="connsiteY3" fmla="*/ 136540 h 372462"/>
                    <a:gd name="connsiteX4" fmla="*/ 177818 w 350237"/>
                    <a:gd name="connsiteY4" fmla="*/ 809 h 372462"/>
                    <a:gd name="connsiteX5" fmla="*/ 350237 w 350237"/>
                    <a:gd name="connsiteY5" fmla="*/ 197068 h 372462"/>
                    <a:gd name="connsiteX6" fmla="*/ 146623 w 350237"/>
                    <a:gd name="connsiteY6" fmla="*/ 369927 h 372462"/>
                    <a:gd name="connsiteX7" fmla="*/ 56476 w 350237"/>
                    <a:gd name="connsiteY7" fmla="*/ 302249 h 372462"/>
                    <a:gd name="connsiteX8" fmla="*/ 38211 w 350237"/>
                    <a:gd name="connsiteY8" fmla="*/ 255285 h 372462"/>
                    <a:gd name="connsiteX9" fmla="*/ 4520 w 350237"/>
                    <a:gd name="connsiteY9" fmla="*/ 216316 h 372462"/>
                    <a:gd name="connsiteX0" fmla="*/ 9361 w 345310"/>
                    <a:gd name="connsiteY0" fmla="*/ 219247 h 372462"/>
                    <a:gd name="connsiteX1" fmla="*/ 31004 w 345310"/>
                    <a:gd name="connsiteY1" fmla="*/ 155659 h 372462"/>
                    <a:gd name="connsiteX2" fmla="*/ 11249 w 345310"/>
                    <a:gd name="connsiteY2" fmla="*/ 141014 h 372462"/>
                    <a:gd name="connsiteX3" fmla="*/ 29496 w 345310"/>
                    <a:gd name="connsiteY3" fmla="*/ 136540 h 372462"/>
                    <a:gd name="connsiteX4" fmla="*/ 172891 w 345310"/>
                    <a:gd name="connsiteY4" fmla="*/ 809 h 372462"/>
                    <a:gd name="connsiteX5" fmla="*/ 345310 w 345310"/>
                    <a:gd name="connsiteY5" fmla="*/ 197068 h 372462"/>
                    <a:gd name="connsiteX6" fmla="*/ 141696 w 345310"/>
                    <a:gd name="connsiteY6" fmla="*/ 369927 h 372462"/>
                    <a:gd name="connsiteX7" fmla="*/ 51549 w 345310"/>
                    <a:gd name="connsiteY7" fmla="*/ 302249 h 372462"/>
                    <a:gd name="connsiteX8" fmla="*/ 33284 w 345310"/>
                    <a:gd name="connsiteY8" fmla="*/ 255285 h 372462"/>
                    <a:gd name="connsiteX9" fmla="*/ 9361 w 345310"/>
                    <a:gd name="connsiteY9" fmla="*/ 219247 h 372462"/>
                    <a:gd name="connsiteX0" fmla="*/ 12156 w 348105"/>
                    <a:gd name="connsiteY0" fmla="*/ 219247 h 372462"/>
                    <a:gd name="connsiteX1" fmla="*/ 33799 w 348105"/>
                    <a:gd name="connsiteY1" fmla="*/ 155659 h 372462"/>
                    <a:gd name="connsiteX2" fmla="*/ 14044 w 348105"/>
                    <a:gd name="connsiteY2" fmla="*/ 141014 h 372462"/>
                    <a:gd name="connsiteX3" fmla="*/ 32291 w 348105"/>
                    <a:gd name="connsiteY3" fmla="*/ 136540 h 372462"/>
                    <a:gd name="connsiteX4" fmla="*/ 175686 w 348105"/>
                    <a:gd name="connsiteY4" fmla="*/ 809 h 372462"/>
                    <a:gd name="connsiteX5" fmla="*/ 348105 w 348105"/>
                    <a:gd name="connsiteY5" fmla="*/ 197068 h 372462"/>
                    <a:gd name="connsiteX6" fmla="*/ 144491 w 348105"/>
                    <a:gd name="connsiteY6" fmla="*/ 369927 h 372462"/>
                    <a:gd name="connsiteX7" fmla="*/ 54344 w 348105"/>
                    <a:gd name="connsiteY7" fmla="*/ 302249 h 372462"/>
                    <a:gd name="connsiteX8" fmla="*/ 36079 w 348105"/>
                    <a:gd name="connsiteY8" fmla="*/ 255285 h 372462"/>
                    <a:gd name="connsiteX9" fmla="*/ 12156 w 348105"/>
                    <a:gd name="connsiteY9" fmla="*/ 219247 h 372462"/>
                    <a:gd name="connsiteX0" fmla="*/ 11439 w 347388"/>
                    <a:gd name="connsiteY0" fmla="*/ 219247 h 372462"/>
                    <a:gd name="connsiteX1" fmla="*/ 33082 w 347388"/>
                    <a:gd name="connsiteY1" fmla="*/ 155659 h 372462"/>
                    <a:gd name="connsiteX2" fmla="*/ 13327 w 347388"/>
                    <a:gd name="connsiteY2" fmla="*/ 141014 h 372462"/>
                    <a:gd name="connsiteX3" fmla="*/ 31574 w 347388"/>
                    <a:gd name="connsiteY3" fmla="*/ 136540 h 372462"/>
                    <a:gd name="connsiteX4" fmla="*/ 174969 w 347388"/>
                    <a:gd name="connsiteY4" fmla="*/ 809 h 372462"/>
                    <a:gd name="connsiteX5" fmla="*/ 347388 w 347388"/>
                    <a:gd name="connsiteY5" fmla="*/ 197068 h 372462"/>
                    <a:gd name="connsiteX6" fmla="*/ 143774 w 347388"/>
                    <a:gd name="connsiteY6" fmla="*/ 369927 h 372462"/>
                    <a:gd name="connsiteX7" fmla="*/ 53627 w 347388"/>
                    <a:gd name="connsiteY7" fmla="*/ 302249 h 372462"/>
                    <a:gd name="connsiteX8" fmla="*/ 35362 w 347388"/>
                    <a:gd name="connsiteY8" fmla="*/ 255285 h 372462"/>
                    <a:gd name="connsiteX9" fmla="*/ 11439 w 347388"/>
                    <a:gd name="connsiteY9" fmla="*/ 219247 h 372462"/>
                    <a:gd name="connsiteX0" fmla="*/ 11953 w 346925"/>
                    <a:gd name="connsiteY0" fmla="*/ 223154 h 372462"/>
                    <a:gd name="connsiteX1" fmla="*/ 32619 w 346925"/>
                    <a:gd name="connsiteY1" fmla="*/ 155659 h 372462"/>
                    <a:gd name="connsiteX2" fmla="*/ 12864 w 346925"/>
                    <a:gd name="connsiteY2" fmla="*/ 141014 h 372462"/>
                    <a:gd name="connsiteX3" fmla="*/ 31111 w 346925"/>
                    <a:gd name="connsiteY3" fmla="*/ 136540 h 372462"/>
                    <a:gd name="connsiteX4" fmla="*/ 174506 w 346925"/>
                    <a:gd name="connsiteY4" fmla="*/ 809 h 372462"/>
                    <a:gd name="connsiteX5" fmla="*/ 346925 w 346925"/>
                    <a:gd name="connsiteY5" fmla="*/ 197068 h 372462"/>
                    <a:gd name="connsiteX6" fmla="*/ 143311 w 346925"/>
                    <a:gd name="connsiteY6" fmla="*/ 369927 h 372462"/>
                    <a:gd name="connsiteX7" fmla="*/ 53164 w 346925"/>
                    <a:gd name="connsiteY7" fmla="*/ 302249 h 372462"/>
                    <a:gd name="connsiteX8" fmla="*/ 34899 w 346925"/>
                    <a:gd name="connsiteY8" fmla="*/ 255285 h 372462"/>
                    <a:gd name="connsiteX9" fmla="*/ 11953 w 346925"/>
                    <a:gd name="connsiteY9" fmla="*/ 223154 h 372462"/>
                    <a:gd name="connsiteX0" fmla="*/ 9911 w 344883"/>
                    <a:gd name="connsiteY0" fmla="*/ 223154 h 372462"/>
                    <a:gd name="connsiteX1" fmla="*/ 30577 w 344883"/>
                    <a:gd name="connsiteY1" fmla="*/ 155659 h 372462"/>
                    <a:gd name="connsiteX2" fmla="*/ 10822 w 344883"/>
                    <a:gd name="connsiteY2" fmla="*/ 141014 h 372462"/>
                    <a:gd name="connsiteX3" fmla="*/ 29069 w 344883"/>
                    <a:gd name="connsiteY3" fmla="*/ 136540 h 372462"/>
                    <a:gd name="connsiteX4" fmla="*/ 172464 w 344883"/>
                    <a:gd name="connsiteY4" fmla="*/ 809 h 372462"/>
                    <a:gd name="connsiteX5" fmla="*/ 344883 w 344883"/>
                    <a:gd name="connsiteY5" fmla="*/ 197068 h 372462"/>
                    <a:gd name="connsiteX6" fmla="*/ 141269 w 344883"/>
                    <a:gd name="connsiteY6" fmla="*/ 369927 h 372462"/>
                    <a:gd name="connsiteX7" fmla="*/ 51122 w 344883"/>
                    <a:gd name="connsiteY7" fmla="*/ 302249 h 372462"/>
                    <a:gd name="connsiteX8" fmla="*/ 32857 w 344883"/>
                    <a:gd name="connsiteY8" fmla="*/ 255285 h 372462"/>
                    <a:gd name="connsiteX9" fmla="*/ 9911 w 344883"/>
                    <a:gd name="connsiteY9" fmla="*/ 223154 h 372462"/>
                    <a:gd name="connsiteX0" fmla="*/ 3893 w 338865"/>
                    <a:gd name="connsiteY0" fmla="*/ 223154 h 372462"/>
                    <a:gd name="connsiteX1" fmla="*/ 24559 w 338865"/>
                    <a:gd name="connsiteY1" fmla="*/ 155659 h 372462"/>
                    <a:gd name="connsiteX2" fmla="*/ 4804 w 338865"/>
                    <a:gd name="connsiteY2" fmla="*/ 141014 h 372462"/>
                    <a:gd name="connsiteX3" fmla="*/ 23051 w 338865"/>
                    <a:gd name="connsiteY3" fmla="*/ 136540 h 372462"/>
                    <a:gd name="connsiteX4" fmla="*/ 166446 w 338865"/>
                    <a:gd name="connsiteY4" fmla="*/ 809 h 372462"/>
                    <a:gd name="connsiteX5" fmla="*/ 338865 w 338865"/>
                    <a:gd name="connsiteY5" fmla="*/ 197068 h 372462"/>
                    <a:gd name="connsiteX6" fmla="*/ 135251 w 338865"/>
                    <a:gd name="connsiteY6" fmla="*/ 369927 h 372462"/>
                    <a:gd name="connsiteX7" fmla="*/ 45104 w 338865"/>
                    <a:gd name="connsiteY7" fmla="*/ 302249 h 372462"/>
                    <a:gd name="connsiteX8" fmla="*/ 26839 w 338865"/>
                    <a:gd name="connsiteY8" fmla="*/ 255285 h 372462"/>
                    <a:gd name="connsiteX9" fmla="*/ 3893 w 338865"/>
                    <a:gd name="connsiteY9" fmla="*/ 223154 h 372462"/>
                    <a:gd name="connsiteX0" fmla="*/ 5461 w 340433"/>
                    <a:gd name="connsiteY0" fmla="*/ 223154 h 372462"/>
                    <a:gd name="connsiteX1" fmla="*/ 26127 w 340433"/>
                    <a:gd name="connsiteY1" fmla="*/ 155659 h 372462"/>
                    <a:gd name="connsiteX2" fmla="*/ 6372 w 340433"/>
                    <a:gd name="connsiteY2" fmla="*/ 141014 h 372462"/>
                    <a:gd name="connsiteX3" fmla="*/ 24619 w 340433"/>
                    <a:gd name="connsiteY3" fmla="*/ 136540 h 372462"/>
                    <a:gd name="connsiteX4" fmla="*/ 168014 w 340433"/>
                    <a:gd name="connsiteY4" fmla="*/ 809 h 372462"/>
                    <a:gd name="connsiteX5" fmla="*/ 340433 w 340433"/>
                    <a:gd name="connsiteY5" fmla="*/ 197068 h 372462"/>
                    <a:gd name="connsiteX6" fmla="*/ 136819 w 340433"/>
                    <a:gd name="connsiteY6" fmla="*/ 369927 h 372462"/>
                    <a:gd name="connsiteX7" fmla="*/ 46672 w 340433"/>
                    <a:gd name="connsiteY7" fmla="*/ 302249 h 372462"/>
                    <a:gd name="connsiteX8" fmla="*/ 28407 w 340433"/>
                    <a:gd name="connsiteY8" fmla="*/ 255285 h 372462"/>
                    <a:gd name="connsiteX9" fmla="*/ 5461 w 340433"/>
                    <a:gd name="connsiteY9" fmla="*/ 223154 h 372462"/>
                    <a:gd name="connsiteX0" fmla="*/ 7118 w 342090"/>
                    <a:gd name="connsiteY0" fmla="*/ 223154 h 372462"/>
                    <a:gd name="connsiteX1" fmla="*/ 27784 w 342090"/>
                    <a:gd name="connsiteY1" fmla="*/ 155659 h 372462"/>
                    <a:gd name="connsiteX2" fmla="*/ 8029 w 342090"/>
                    <a:gd name="connsiteY2" fmla="*/ 141014 h 372462"/>
                    <a:gd name="connsiteX3" fmla="*/ 26276 w 342090"/>
                    <a:gd name="connsiteY3" fmla="*/ 136540 h 372462"/>
                    <a:gd name="connsiteX4" fmla="*/ 169671 w 342090"/>
                    <a:gd name="connsiteY4" fmla="*/ 809 h 372462"/>
                    <a:gd name="connsiteX5" fmla="*/ 342090 w 342090"/>
                    <a:gd name="connsiteY5" fmla="*/ 197068 h 372462"/>
                    <a:gd name="connsiteX6" fmla="*/ 138476 w 342090"/>
                    <a:gd name="connsiteY6" fmla="*/ 369927 h 372462"/>
                    <a:gd name="connsiteX7" fmla="*/ 48329 w 342090"/>
                    <a:gd name="connsiteY7" fmla="*/ 302249 h 372462"/>
                    <a:gd name="connsiteX8" fmla="*/ 30064 w 342090"/>
                    <a:gd name="connsiteY8" fmla="*/ 255285 h 372462"/>
                    <a:gd name="connsiteX9" fmla="*/ 7118 w 342090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4548 w 338609"/>
                    <a:gd name="connsiteY2" fmla="*/ 141014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181038 h 330346"/>
                    <a:gd name="connsiteX1" fmla="*/ 24303 w 338609"/>
                    <a:gd name="connsiteY1" fmla="*/ 113543 h 330346"/>
                    <a:gd name="connsiteX2" fmla="*/ 2544 w 338609"/>
                    <a:gd name="connsiteY2" fmla="*/ 100902 h 330346"/>
                    <a:gd name="connsiteX3" fmla="*/ 22795 w 338609"/>
                    <a:gd name="connsiteY3" fmla="*/ 94424 h 330346"/>
                    <a:gd name="connsiteX4" fmla="*/ 208947 w 338609"/>
                    <a:gd name="connsiteY4" fmla="*/ 1450 h 330346"/>
                    <a:gd name="connsiteX5" fmla="*/ 338609 w 338609"/>
                    <a:gd name="connsiteY5" fmla="*/ 154952 h 330346"/>
                    <a:gd name="connsiteX6" fmla="*/ 134995 w 338609"/>
                    <a:gd name="connsiteY6" fmla="*/ 327811 h 330346"/>
                    <a:gd name="connsiteX7" fmla="*/ 44848 w 338609"/>
                    <a:gd name="connsiteY7" fmla="*/ 260133 h 330346"/>
                    <a:gd name="connsiteX8" fmla="*/ 26583 w 338609"/>
                    <a:gd name="connsiteY8" fmla="*/ 213169 h 330346"/>
                    <a:gd name="connsiteX9" fmla="*/ 3637 w 338609"/>
                    <a:gd name="connsiteY9" fmla="*/ 181038 h 330346"/>
                    <a:gd name="connsiteX0" fmla="*/ 3637 w 338609"/>
                    <a:gd name="connsiteY0" fmla="*/ 180378 h 329686"/>
                    <a:gd name="connsiteX1" fmla="*/ 24303 w 338609"/>
                    <a:gd name="connsiteY1" fmla="*/ 112883 h 329686"/>
                    <a:gd name="connsiteX2" fmla="*/ 2544 w 338609"/>
                    <a:gd name="connsiteY2" fmla="*/ 100242 h 329686"/>
                    <a:gd name="connsiteX3" fmla="*/ 29921 w 338609"/>
                    <a:gd name="connsiteY3" fmla="*/ 106235 h 329686"/>
                    <a:gd name="connsiteX4" fmla="*/ 208947 w 338609"/>
                    <a:gd name="connsiteY4" fmla="*/ 790 h 329686"/>
                    <a:gd name="connsiteX5" fmla="*/ 338609 w 338609"/>
                    <a:gd name="connsiteY5" fmla="*/ 154292 h 329686"/>
                    <a:gd name="connsiteX6" fmla="*/ 134995 w 338609"/>
                    <a:gd name="connsiteY6" fmla="*/ 327151 h 329686"/>
                    <a:gd name="connsiteX7" fmla="*/ 44848 w 338609"/>
                    <a:gd name="connsiteY7" fmla="*/ 259473 h 329686"/>
                    <a:gd name="connsiteX8" fmla="*/ 26583 w 338609"/>
                    <a:gd name="connsiteY8" fmla="*/ 212509 h 329686"/>
                    <a:gd name="connsiteX9" fmla="*/ 3637 w 338609"/>
                    <a:gd name="connsiteY9" fmla="*/ 180378 h 329686"/>
                    <a:gd name="connsiteX0" fmla="*/ 1093 w 336065"/>
                    <a:gd name="connsiteY0" fmla="*/ 180378 h 329686"/>
                    <a:gd name="connsiteX1" fmla="*/ 32448 w 336065"/>
                    <a:gd name="connsiteY1" fmla="*/ 115555 h 329686"/>
                    <a:gd name="connsiteX2" fmla="*/ 0 w 336065"/>
                    <a:gd name="connsiteY2" fmla="*/ 100242 h 329686"/>
                    <a:gd name="connsiteX3" fmla="*/ 27377 w 336065"/>
                    <a:gd name="connsiteY3" fmla="*/ 106235 h 329686"/>
                    <a:gd name="connsiteX4" fmla="*/ 206403 w 336065"/>
                    <a:gd name="connsiteY4" fmla="*/ 790 h 329686"/>
                    <a:gd name="connsiteX5" fmla="*/ 336065 w 336065"/>
                    <a:gd name="connsiteY5" fmla="*/ 154292 h 329686"/>
                    <a:gd name="connsiteX6" fmla="*/ 132451 w 336065"/>
                    <a:gd name="connsiteY6" fmla="*/ 327151 h 329686"/>
                    <a:gd name="connsiteX7" fmla="*/ 42304 w 336065"/>
                    <a:gd name="connsiteY7" fmla="*/ 259473 h 329686"/>
                    <a:gd name="connsiteX8" fmla="*/ 24039 w 336065"/>
                    <a:gd name="connsiteY8" fmla="*/ 212509 h 329686"/>
                    <a:gd name="connsiteX9" fmla="*/ 1093 w 336065"/>
                    <a:gd name="connsiteY9" fmla="*/ 180378 h 329686"/>
                    <a:gd name="connsiteX0" fmla="*/ 2698 w 337670"/>
                    <a:gd name="connsiteY0" fmla="*/ 180378 h 329686"/>
                    <a:gd name="connsiteX1" fmla="*/ 34053 w 337670"/>
                    <a:gd name="connsiteY1" fmla="*/ 115555 h 329686"/>
                    <a:gd name="connsiteX2" fmla="*/ 1605 w 337670"/>
                    <a:gd name="connsiteY2" fmla="*/ 100242 h 329686"/>
                    <a:gd name="connsiteX3" fmla="*/ 28982 w 337670"/>
                    <a:gd name="connsiteY3" fmla="*/ 106235 h 329686"/>
                    <a:gd name="connsiteX4" fmla="*/ 208008 w 337670"/>
                    <a:gd name="connsiteY4" fmla="*/ 790 h 329686"/>
                    <a:gd name="connsiteX5" fmla="*/ 337670 w 337670"/>
                    <a:gd name="connsiteY5" fmla="*/ 154292 h 329686"/>
                    <a:gd name="connsiteX6" fmla="*/ 134056 w 337670"/>
                    <a:gd name="connsiteY6" fmla="*/ 327151 h 329686"/>
                    <a:gd name="connsiteX7" fmla="*/ 43909 w 337670"/>
                    <a:gd name="connsiteY7" fmla="*/ 259473 h 329686"/>
                    <a:gd name="connsiteX8" fmla="*/ 25644 w 337670"/>
                    <a:gd name="connsiteY8" fmla="*/ 212509 h 329686"/>
                    <a:gd name="connsiteX9" fmla="*/ 2698 w 337670"/>
                    <a:gd name="connsiteY9" fmla="*/ 180378 h 329686"/>
                    <a:gd name="connsiteX0" fmla="*/ 2698 w 337670"/>
                    <a:gd name="connsiteY0" fmla="*/ 180693 h 330001"/>
                    <a:gd name="connsiteX1" fmla="*/ 34053 w 337670"/>
                    <a:gd name="connsiteY1" fmla="*/ 115870 h 330001"/>
                    <a:gd name="connsiteX2" fmla="*/ 1605 w 337670"/>
                    <a:gd name="connsiteY2" fmla="*/ 100557 h 330001"/>
                    <a:gd name="connsiteX3" fmla="*/ 32322 w 337670"/>
                    <a:gd name="connsiteY3" fmla="*/ 99869 h 330001"/>
                    <a:gd name="connsiteX4" fmla="*/ 208008 w 337670"/>
                    <a:gd name="connsiteY4" fmla="*/ 1105 h 330001"/>
                    <a:gd name="connsiteX5" fmla="*/ 337670 w 337670"/>
                    <a:gd name="connsiteY5" fmla="*/ 154607 h 330001"/>
                    <a:gd name="connsiteX6" fmla="*/ 134056 w 337670"/>
                    <a:gd name="connsiteY6" fmla="*/ 327466 h 330001"/>
                    <a:gd name="connsiteX7" fmla="*/ 43909 w 337670"/>
                    <a:gd name="connsiteY7" fmla="*/ 259788 h 330001"/>
                    <a:gd name="connsiteX8" fmla="*/ 25644 w 337670"/>
                    <a:gd name="connsiteY8" fmla="*/ 212824 h 330001"/>
                    <a:gd name="connsiteX9" fmla="*/ 2698 w 337670"/>
                    <a:gd name="connsiteY9" fmla="*/ 180693 h 33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7670" h="330001">
                      <a:moveTo>
                        <a:pt x="2698" y="180693"/>
                      </a:moveTo>
                      <a:cubicBezTo>
                        <a:pt x="8108" y="165202"/>
                        <a:pt x="36691" y="148154"/>
                        <a:pt x="34053" y="115870"/>
                      </a:cubicBezTo>
                      <a:cubicBezTo>
                        <a:pt x="24485" y="98395"/>
                        <a:pt x="27064" y="112103"/>
                        <a:pt x="1605" y="100557"/>
                      </a:cubicBezTo>
                      <a:cubicBezTo>
                        <a:pt x="19383" y="105065"/>
                        <a:pt x="26018" y="108006"/>
                        <a:pt x="32322" y="99869"/>
                      </a:cubicBezTo>
                      <a:cubicBezTo>
                        <a:pt x="25135" y="40600"/>
                        <a:pt x="157117" y="-8018"/>
                        <a:pt x="208008" y="1105"/>
                      </a:cubicBezTo>
                      <a:cubicBezTo>
                        <a:pt x="258899" y="10228"/>
                        <a:pt x="337670" y="39742"/>
                        <a:pt x="337670" y="154607"/>
                      </a:cubicBezTo>
                      <a:cubicBezTo>
                        <a:pt x="337670" y="269472"/>
                        <a:pt x="183016" y="309936"/>
                        <a:pt x="134056" y="327466"/>
                      </a:cubicBezTo>
                      <a:cubicBezTo>
                        <a:pt x="85096" y="344996"/>
                        <a:pt x="50314" y="266116"/>
                        <a:pt x="43909" y="259788"/>
                      </a:cubicBezTo>
                      <a:cubicBezTo>
                        <a:pt x="28143" y="239641"/>
                        <a:pt x="37474" y="226255"/>
                        <a:pt x="25644" y="212824"/>
                      </a:cubicBezTo>
                      <a:cubicBezTo>
                        <a:pt x="-2234" y="198000"/>
                        <a:pt x="-2712" y="196184"/>
                        <a:pt x="2698" y="1806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638" name="矩形 19">
                  <a:extLst>
                    <a:ext uri="{FF2B5EF4-FFF2-40B4-BE49-F238E27FC236}">
                      <a16:creationId xmlns:a16="http://schemas.microsoft.com/office/drawing/2014/main" xmlns="" id="{3964AD2E-9BE2-44EC-9987-D3CFE7A1A4FE}"/>
                    </a:ext>
                  </a:extLst>
                </p:cNvPr>
                <p:cNvSpPr/>
                <p:nvPr/>
              </p:nvSpPr>
              <p:spPr>
                <a:xfrm>
                  <a:off x="5410190" y="1333849"/>
                  <a:ext cx="1395976" cy="1488898"/>
                </a:xfrm>
                <a:custGeom>
                  <a:avLst/>
                  <a:gdLst>
                    <a:gd name="connsiteX0" fmla="*/ 0 w 570804"/>
                    <a:gd name="connsiteY0" fmla="*/ 0 h 835245"/>
                    <a:gd name="connsiteX1" fmla="*/ 570804 w 570804"/>
                    <a:gd name="connsiteY1" fmla="*/ 0 h 835245"/>
                    <a:gd name="connsiteX2" fmla="*/ 570804 w 570804"/>
                    <a:gd name="connsiteY2" fmla="*/ 835245 h 835245"/>
                    <a:gd name="connsiteX3" fmla="*/ 0 w 570804"/>
                    <a:gd name="connsiteY3" fmla="*/ 835245 h 835245"/>
                    <a:gd name="connsiteX4" fmla="*/ 0 w 570804"/>
                    <a:gd name="connsiteY4" fmla="*/ 0 h 835245"/>
                    <a:gd name="connsiteX0" fmla="*/ 0 w 570804"/>
                    <a:gd name="connsiteY0" fmla="*/ 29633 h 864878"/>
                    <a:gd name="connsiteX1" fmla="*/ 570804 w 570804"/>
                    <a:gd name="connsiteY1" fmla="*/ 29633 h 864878"/>
                    <a:gd name="connsiteX2" fmla="*/ 570804 w 570804"/>
                    <a:gd name="connsiteY2" fmla="*/ 864878 h 864878"/>
                    <a:gd name="connsiteX3" fmla="*/ 0 w 570804"/>
                    <a:gd name="connsiteY3" fmla="*/ 864878 h 864878"/>
                    <a:gd name="connsiteX4" fmla="*/ 0 w 570804"/>
                    <a:gd name="connsiteY4" fmla="*/ 29633 h 864878"/>
                    <a:gd name="connsiteX0" fmla="*/ 0 w 570804"/>
                    <a:gd name="connsiteY0" fmla="*/ 41551 h 876796"/>
                    <a:gd name="connsiteX1" fmla="*/ 570804 w 570804"/>
                    <a:gd name="connsiteY1" fmla="*/ 41551 h 876796"/>
                    <a:gd name="connsiteX2" fmla="*/ 570804 w 570804"/>
                    <a:gd name="connsiteY2" fmla="*/ 876796 h 876796"/>
                    <a:gd name="connsiteX3" fmla="*/ 0 w 570804"/>
                    <a:gd name="connsiteY3" fmla="*/ 876796 h 876796"/>
                    <a:gd name="connsiteX4" fmla="*/ 0 w 570804"/>
                    <a:gd name="connsiteY4" fmla="*/ 41551 h 876796"/>
                    <a:gd name="connsiteX0" fmla="*/ 0 w 570804"/>
                    <a:gd name="connsiteY0" fmla="*/ 22887 h 858132"/>
                    <a:gd name="connsiteX1" fmla="*/ 530323 w 570804"/>
                    <a:gd name="connsiteY1" fmla="*/ 65750 h 858132"/>
                    <a:gd name="connsiteX2" fmla="*/ 570804 w 570804"/>
                    <a:gd name="connsiteY2" fmla="*/ 858132 h 858132"/>
                    <a:gd name="connsiteX3" fmla="*/ 0 w 570804"/>
                    <a:gd name="connsiteY3" fmla="*/ 858132 h 858132"/>
                    <a:gd name="connsiteX4" fmla="*/ 0 w 570804"/>
                    <a:gd name="connsiteY4" fmla="*/ 22887 h 858132"/>
                    <a:gd name="connsiteX0" fmla="*/ 0 w 570804"/>
                    <a:gd name="connsiteY0" fmla="*/ 22300 h 857545"/>
                    <a:gd name="connsiteX1" fmla="*/ 530323 w 570804"/>
                    <a:gd name="connsiteY1" fmla="*/ 65163 h 857545"/>
                    <a:gd name="connsiteX2" fmla="*/ 570804 w 570804"/>
                    <a:gd name="connsiteY2" fmla="*/ 857545 h 857545"/>
                    <a:gd name="connsiteX3" fmla="*/ 0 w 570804"/>
                    <a:gd name="connsiteY3" fmla="*/ 857545 h 857545"/>
                    <a:gd name="connsiteX4" fmla="*/ 0 w 570804"/>
                    <a:gd name="connsiteY4" fmla="*/ 22300 h 857545"/>
                    <a:gd name="connsiteX0" fmla="*/ 0 w 612490"/>
                    <a:gd name="connsiteY0" fmla="*/ 22300 h 857545"/>
                    <a:gd name="connsiteX1" fmla="*/ 530323 w 612490"/>
                    <a:gd name="connsiteY1" fmla="*/ 65163 h 857545"/>
                    <a:gd name="connsiteX2" fmla="*/ 570804 w 612490"/>
                    <a:gd name="connsiteY2" fmla="*/ 857545 h 857545"/>
                    <a:gd name="connsiteX3" fmla="*/ 0 w 612490"/>
                    <a:gd name="connsiteY3" fmla="*/ 857545 h 857545"/>
                    <a:gd name="connsiteX4" fmla="*/ 0 w 612490"/>
                    <a:gd name="connsiteY4" fmla="*/ 22300 h 857545"/>
                    <a:gd name="connsiteX0" fmla="*/ 0 w 598662"/>
                    <a:gd name="connsiteY0" fmla="*/ 15981 h 851226"/>
                    <a:gd name="connsiteX1" fmla="*/ 508892 w 598662"/>
                    <a:gd name="connsiteY1" fmla="*/ 87419 h 851226"/>
                    <a:gd name="connsiteX2" fmla="*/ 570804 w 598662"/>
                    <a:gd name="connsiteY2" fmla="*/ 851226 h 851226"/>
                    <a:gd name="connsiteX3" fmla="*/ 0 w 598662"/>
                    <a:gd name="connsiteY3" fmla="*/ 851226 h 851226"/>
                    <a:gd name="connsiteX4" fmla="*/ 0 w 598662"/>
                    <a:gd name="connsiteY4" fmla="*/ 15981 h 851226"/>
                    <a:gd name="connsiteX0" fmla="*/ 0 w 598662"/>
                    <a:gd name="connsiteY0" fmla="*/ 20172 h 855417"/>
                    <a:gd name="connsiteX1" fmla="*/ 508892 w 598662"/>
                    <a:gd name="connsiteY1" fmla="*/ 91610 h 855417"/>
                    <a:gd name="connsiteX2" fmla="*/ 570804 w 598662"/>
                    <a:gd name="connsiteY2" fmla="*/ 855417 h 855417"/>
                    <a:gd name="connsiteX3" fmla="*/ 0 w 598662"/>
                    <a:gd name="connsiteY3" fmla="*/ 855417 h 855417"/>
                    <a:gd name="connsiteX4" fmla="*/ 0 w 598662"/>
                    <a:gd name="connsiteY4" fmla="*/ 20172 h 855417"/>
                    <a:gd name="connsiteX0" fmla="*/ 0 w 604642"/>
                    <a:gd name="connsiteY0" fmla="*/ 12290 h 847535"/>
                    <a:gd name="connsiteX1" fmla="*/ 518417 w 604642"/>
                    <a:gd name="connsiteY1" fmla="*/ 133734 h 847535"/>
                    <a:gd name="connsiteX2" fmla="*/ 570804 w 604642"/>
                    <a:gd name="connsiteY2" fmla="*/ 847535 h 847535"/>
                    <a:gd name="connsiteX3" fmla="*/ 0 w 604642"/>
                    <a:gd name="connsiteY3" fmla="*/ 847535 h 847535"/>
                    <a:gd name="connsiteX4" fmla="*/ 0 w 604642"/>
                    <a:gd name="connsiteY4" fmla="*/ 12290 h 847535"/>
                    <a:gd name="connsiteX0" fmla="*/ 0 w 604642"/>
                    <a:gd name="connsiteY0" fmla="*/ 19248 h 854493"/>
                    <a:gd name="connsiteX1" fmla="*/ 518417 w 604642"/>
                    <a:gd name="connsiteY1" fmla="*/ 140692 h 854493"/>
                    <a:gd name="connsiteX2" fmla="*/ 570804 w 604642"/>
                    <a:gd name="connsiteY2" fmla="*/ 854493 h 854493"/>
                    <a:gd name="connsiteX3" fmla="*/ 0 w 604642"/>
                    <a:gd name="connsiteY3" fmla="*/ 854493 h 854493"/>
                    <a:gd name="connsiteX4" fmla="*/ 0 w 604642"/>
                    <a:gd name="connsiteY4" fmla="*/ 19248 h 854493"/>
                    <a:gd name="connsiteX0" fmla="*/ 0 w 614944"/>
                    <a:gd name="connsiteY0" fmla="*/ 19248 h 854493"/>
                    <a:gd name="connsiteX1" fmla="*/ 518417 w 614944"/>
                    <a:gd name="connsiteY1" fmla="*/ 140692 h 854493"/>
                    <a:gd name="connsiteX2" fmla="*/ 570804 w 614944"/>
                    <a:gd name="connsiteY2" fmla="*/ 854493 h 854493"/>
                    <a:gd name="connsiteX3" fmla="*/ 0 w 614944"/>
                    <a:gd name="connsiteY3" fmla="*/ 854493 h 854493"/>
                    <a:gd name="connsiteX4" fmla="*/ 0 w 614944"/>
                    <a:gd name="connsiteY4" fmla="*/ 19248 h 854493"/>
                    <a:gd name="connsiteX0" fmla="*/ 240241 w 855185"/>
                    <a:gd name="connsiteY0" fmla="*/ 19248 h 854493"/>
                    <a:gd name="connsiteX1" fmla="*/ 758658 w 855185"/>
                    <a:gd name="connsiteY1" fmla="*/ 140692 h 854493"/>
                    <a:gd name="connsiteX2" fmla="*/ 811045 w 855185"/>
                    <a:gd name="connsiteY2" fmla="*/ 854493 h 854493"/>
                    <a:gd name="connsiteX3" fmla="*/ 240241 w 855185"/>
                    <a:gd name="connsiteY3" fmla="*/ 854493 h 854493"/>
                    <a:gd name="connsiteX4" fmla="*/ 240241 w 855185"/>
                    <a:gd name="connsiteY4" fmla="*/ 19248 h 854493"/>
                    <a:gd name="connsiteX0" fmla="*/ 240861 w 853423"/>
                    <a:gd name="connsiteY0" fmla="*/ 16259 h 868172"/>
                    <a:gd name="connsiteX1" fmla="*/ 756896 w 853423"/>
                    <a:gd name="connsiteY1" fmla="*/ 154371 h 868172"/>
                    <a:gd name="connsiteX2" fmla="*/ 809283 w 853423"/>
                    <a:gd name="connsiteY2" fmla="*/ 868172 h 868172"/>
                    <a:gd name="connsiteX3" fmla="*/ 238479 w 853423"/>
                    <a:gd name="connsiteY3" fmla="*/ 868172 h 868172"/>
                    <a:gd name="connsiteX4" fmla="*/ 240861 w 853423"/>
                    <a:gd name="connsiteY4" fmla="*/ 16259 h 868172"/>
                    <a:gd name="connsiteX0" fmla="*/ 240861 w 853423"/>
                    <a:gd name="connsiteY0" fmla="*/ 11282 h 863195"/>
                    <a:gd name="connsiteX1" fmla="*/ 756896 w 853423"/>
                    <a:gd name="connsiteY1" fmla="*/ 149394 h 863195"/>
                    <a:gd name="connsiteX2" fmla="*/ 809283 w 853423"/>
                    <a:gd name="connsiteY2" fmla="*/ 863195 h 863195"/>
                    <a:gd name="connsiteX3" fmla="*/ 238479 w 853423"/>
                    <a:gd name="connsiteY3" fmla="*/ 863195 h 863195"/>
                    <a:gd name="connsiteX4" fmla="*/ 240861 w 853423"/>
                    <a:gd name="connsiteY4" fmla="*/ 11282 h 863195"/>
                    <a:gd name="connsiteX0" fmla="*/ 240861 w 853423"/>
                    <a:gd name="connsiteY0" fmla="*/ 10345 h 869402"/>
                    <a:gd name="connsiteX1" fmla="*/ 756896 w 853423"/>
                    <a:gd name="connsiteY1" fmla="*/ 155601 h 869402"/>
                    <a:gd name="connsiteX2" fmla="*/ 809283 w 853423"/>
                    <a:gd name="connsiteY2" fmla="*/ 869402 h 869402"/>
                    <a:gd name="connsiteX3" fmla="*/ 238479 w 853423"/>
                    <a:gd name="connsiteY3" fmla="*/ 869402 h 869402"/>
                    <a:gd name="connsiteX4" fmla="*/ 240861 w 853423"/>
                    <a:gd name="connsiteY4" fmla="*/ 10345 h 869402"/>
                    <a:gd name="connsiteX0" fmla="*/ 249327 w 861889"/>
                    <a:gd name="connsiteY0" fmla="*/ 10345 h 869402"/>
                    <a:gd name="connsiteX1" fmla="*/ 765362 w 861889"/>
                    <a:gd name="connsiteY1" fmla="*/ 155601 h 869402"/>
                    <a:gd name="connsiteX2" fmla="*/ 817749 w 861889"/>
                    <a:gd name="connsiteY2" fmla="*/ 869402 h 869402"/>
                    <a:gd name="connsiteX3" fmla="*/ 246945 w 861889"/>
                    <a:gd name="connsiteY3" fmla="*/ 869402 h 869402"/>
                    <a:gd name="connsiteX4" fmla="*/ 249327 w 861889"/>
                    <a:gd name="connsiteY4" fmla="*/ 10345 h 869402"/>
                    <a:gd name="connsiteX0" fmla="*/ 248709 w 861271"/>
                    <a:gd name="connsiteY0" fmla="*/ 10345 h 869402"/>
                    <a:gd name="connsiteX1" fmla="*/ 764744 w 861271"/>
                    <a:gd name="connsiteY1" fmla="*/ 155601 h 869402"/>
                    <a:gd name="connsiteX2" fmla="*/ 817131 w 861271"/>
                    <a:gd name="connsiteY2" fmla="*/ 869402 h 869402"/>
                    <a:gd name="connsiteX3" fmla="*/ 248708 w 861271"/>
                    <a:gd name="connsiteY3" fmla="*/ 859877 h 869402"/>
                    <a:gd name="connsiteX4" fmla="*/ 248709 w 861271"/>
                    <a:gd name="connsiteY4" fmla="*/ 10345 h 869402"/>
                    <a:gd name="connsiteX0" fmla="*/ 161925 w 774487"/>
                    <a:gd name="connsiteY0" fmla="*/ 10345 h 869402"/>
                    <a:gd name="connsiteX1" fmla="*/ 677960 w 774487"/>
                    <a:gd name="connsiteY1" fmla="*/ 155601 h 869402"/>
                    <a:gd name="connsiteX2" fmla="*/ 730347 w 774487"/>
                    <a:gd name="connsiteY2" fmla="*/ 869402 h 869402"/>
                    <a:gd name="connsiteX3" fmla="*/ 161924 w 774487"/>
                    <a:gd name="connsiteY3" fmla="*/ 859877 h 869402"/>
                    <a:gd name="connsiteX4" fmla="*/ 0 w 774487"/>
                    <a:gd name="connsiteY4" fmla="*/ 397915 h 869402"/>
                    <a:gd name="connsiteX5" fmla="*/ 161925 w 774487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97152 w 871639"/>
                    <a:gd name="connsiteY4" fmla="*/ 397915 h 869402"/>
                    <a:gd name="connsiteX5" fmla="*/ 259077 w 871639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57444 w 870006"/>
                    <a:gd name="connsiteY0" fmla="*/ 10345 h 869402"/>
                    <a:gd name="connsiteX1" fmla="*/ 773479 w 870006"/>
                    <a:gd name="connsiteY1" fmla="*/ 155601 h 869402"/>
                    <a:gd name="connsiteX2" fmla="*/ 825866 w 870006"/>
                    <a:gd name="connsiteY2" fmla="*/ 869402 h 869402"/>
                    <a:gd name="connsiteX3" fmla="*/ 257443 w 870006"/>
                    <a:gd name="connsiteY3" fmla="*/ 859877 h 869402"/>
                    <a:gd name="connsiteX4" fmla="*/ 238394 w 870006"/>
                    <a:gd name="connsiteY4" fmla="*/ 590796 h 869402"/>
                    <a:gd name="connsiteX5" fmla="*/ 131238 w 870006"/>
                    <a:gd name="connsiteY5" fmla="*/ 474115 h 869402"/>
                    <a:gd name="connsiteX6" fmla="*/ 257444 w 870006"/>
                    <a:gd name="connsiteY6" fmla="*/ 10345 h 869402"/>
                    <a:gd name="connsiteX0" fmla="*/ 257444 w 902364"/>
                    <a:gd name="connsiteY0" fmla="*/ 10345 h 869402"/>
                    <a:gd name="connsiteX1" fmla="*/ 773479 w 902364"/>
                    <a:gd name="connsiteY1" fmla="*/ 155601 h 869402"/>
                    <a:gd name="connsiteX2" fmla="*/ 825866 w 902364"/>
                    <a:gd name="connsiteY2" fmla="*/ 869402 h 869402"/>
                    <a:gd name="connsiteX3" fmla="*/ 257443 w 902364"/>
                    <a:gd name="connsiteY3" fmla="*/ 859877 h 869402"/>
                    <a:gd name="connsiteX4" fmla="*/ 238394 w 902364"/>
                    <a:gd name="connsiteY4" fmla="*/ 590796 h 869402"/>
                    <a:gd name="connsiteX5" fmla="*/ 131238 w 902364"/>
                    <a:gd name="connsiteY5" fmla="*/ 474115 h 869402"/>
                    <a:gd name="connsiteX6" fmla="*/ 257444 w 902364"/>
                    <a:gd name="connsiteY6" fmla="*/ 10345 h 869402"/>
                    <a:gd name="connsiteX0" fmla="*/ 257444 w 887193"/>
                    <a:gd name="connsiteY0" fmla="*/ 10345 h 878927"/>
                    <a:gd name="connsiteX1" fmla="*/ 773479 w 887193"/>
                    <a:gd name="connsiteY1" fmla="*/ 155601 h 878927"/>
                    <a:gd name="connsiteX2" fmla="*/ 792528 w 887193"/>
                    <a:gd name="connsiteY2" fmla="*/ 878927 h 878927"/>
                    <a:gd name="connsiteX3" fmla="*/ 257443 w 887193"/>
                    <a:gd name="connsiteY3" fmla="*/ 859877 h 878927"/>
                    <a:gd name="connsiteX4" fmla="*/ 238394 w 887193"/>
                    <a:gd name="connsiteY4" fmla="*/ 590796 h 878927"/>
                    <a:gd name="connsiteX5" fmla="*/ 131238 w 887193"/>
                    <a:gd name="connsiteY5" fmla="*/ 474115 h 878927"/>
                    <a:gd name="connsiteX6" fmla="*/ 257444 w 887193"/>
                    <a:gd name="connsiteY6" fmla="*/ 10345 h 878927"/>
                    <a:gd name="connsiteX0" fmla="*/ 257444 w 887193"/>
                    <a:gd name="connsiteY0" fmla="*/ 10345 h 941934"/>
                    <a:gd name="connsiteX1" fmla="*/ 773479 w 887193"/>
                    <a:gd name="connsiteY1" fmla="*/ 155601 h 941934"/>
                    <a:gd name="connsiteX2" fmla="*/ 792528 w 887193"/>
                    <a:gd name="connsiteY2" fmla="*/ 878927 h 941934"/>
                    <a:gd name="connsiteX3" fmla="*/ 626432 w 887193"/>
                    <a:gd name="connsiteY3" fmla="*/ 941917 h 941934"/>
                    <a:gd name="connsiteX4" fmla="*/ 257443 w 887193"/>
                    <a:gd name="connsiteY4" fmla="*/ 859877 h 941934"/>
                    <a:gd name="connsiteX5" fmla="*/ 238394 w 887193"/>
                    <a:gd name="connsiteY5" fmla="*/ 590796 h 941934"/>
                    <a:gd name="connsiteX6" fmla="*/ 131238 w 887193"/>
                    <a:gd name="connsiteY6" fmla="*/ 474115 h 941934"/>
                    <a:gd name="connsiteX7" fmla="*/ 257444 w 887193"/>
                    <a:gd name="connsiteY7" fmla="*/ 10345 h 941934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238394 w 887193"/>
                    <a:gd name="connsiteY7" fmla="*/ 590796 h 987995"/>
                    <a:gd name="connsiteX8" fmla="*/ 131238 w 887193"/>
                    <a:gd name="connsiteY8" fmla="*/ 474115 h 987995"/>
                    <a:gd name="connsiteX9" fmla="*/ 257444 w 887193"/>
                    <a:gd name="connsiteY9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87337"/>
                    <a:gd name="connsiteY0" fmla="*/ 11281 h 988931"/>
                    <a:gd name="connsiteX1" fmla="*/ 785334 w 887337"/>
                    <a:gd name="connsiteY1" fmla="*/ 149393 h 988931"/>
                    <a:gd name="connsiteX2" fmla="*/ 773426 w 887337"/>
                    <a:gd name="connsiteY2" fmla="*/ 879863 h 988931"/>
                    <a:gd name="connsiteX3" fmla="*/ 731155 w 887337"/>
                    <a:gd name="connsiteY3" fmla="*/ 933327 h 988931"/>
                    <a:gd name="connsiteX4" fmla="*/ 607330 w 887337"/>
                    <a:gd name="connsiteY4" fmla="*/ 942853 h 988931"/>
                    <a:gd name="connsiteX5" fmla="*/ 473980 w 887337"/>
                    <a:gd name="connsiteY5" fmla="*/ 988095 h 988931"/>
                    <a:gd name="connsiteX6" fmla="*/ 238341 w 887337"/>
                    <a:gd name="connsiteY6" fmla="*/ 860813 h 988931"/>
                    <a:gd name="connsiteX7" fmla="*/ 171562 w 887337"/>
                    <a:gd name="connsiteY7" fmla="*/ 859508 h 988931"/>
                    <a:gd name="connsiteX8" fmla="*/ 259773 w 887337"/>
                    <a:gd name="connsiteY8" fmla="*/ 589351 h 988931"/>
                    <a:gd name="connsiteX9" fmla="*/ 140711 w 887337"/>
                    <a:gd name="connsiteY9" fmla="*/ 532201 h 988931"/>
                    <a:gd name="connsiteX10" fmla="*/ 238342 w 887337"/>
                    <a:gd name="connsiteY10" fmla="*/ 11281 h 988931"/>
                    <a:gd name="connsiteX0" fmla="*/ 238342 w 908490"/>
                    <a:gd name="connsiteY0" fmla="*/ 11981 h 989631"/>
                    <a:gd name="connsiteX1" fmla="*/ 816290 w 908490"/>
                    <a:gd name="connsiteY1" fmla="*/ 145331 h 989631"/>
                    <a:gd name="connsiteX2" fmla="*/ 773426 w 908490"/>
                    <a:gd name="connsiteY2" fmla="*/ 880563 h 989631"/>
                    <a:gd name="connsiteX3" fmla="*/ 731155 w 908490"/>
                    <a:gd name="connsiteY3" fmla="*/ 934027 h 989631"/>
                    <a:gd name="connsiteX4" fmla="*/ 607330 w 908490"/>
                    <a:gd name="connsiteY4" fmla="*/ 943553 h 989631"/>
                    <a:gd name="connsiteX5" fmla="*/ 473980 w 908490"/>
                    <a:gd name="connsiteY5" fmla="*/ 988795 h 989631"/>
                    <a:gd name="connsiteX6" fmla="*/ 238341 w 908490"/>
                    <a:gd name="connsiteY6" fmla="*/ 861513 h 989631"/>
                    <a:gd name="connsiteX7" fmla="*/ 171562 w 908490"/>
                    <a:gd name="connsiteY7" fmla="*/ 860208 h 989631"/>
                    <a:gd name="connsiteX8" fmla="*/ 259773 w 908490"/>
                    <a:gd name="connsiteY8" fmla="*/ 590051 h 989631"/>
                    <a:gd name="connsiteX9" fmla="*/ 140711 w 908490"/>
                    <a:gd name="connsiteY9" fmla="*/ 532901 h 989631"/>
                    <a:gd name="connsiteX10" fmla="*/ 238342 w 908490"/>
                    <a:gd name="connsiteY10" fmla="*/ 11981 h 989631"/>
                    <a:gd name="connsiteX0" fmla="*/ 238342 w 900055"/>
                    <a:gd name="connsiteY0" fmla="*/ 11981 h 989631"/>
                    <a:gd name="connsiteX1" fmla="*/ 816290 w 900055"/>
                    <a:gd name="connsiteY1" fmla="*/ 145331 h 989631"/>
                    <a:gd name="connsiteX2" fmla="*/ 773426 w 900055"/>
                    <a:gd name="connsiteY2" fmla="*/ 880563 h 989631"/>
                    <a:gd name="connsiteX3" fmla="*/ 731155 w 900055"/>
                    <a:gd name="connsiteY3" fmla="*/ 934027 h 989631"/>
                    <a:gd name="connsiteX4" fmla="*/ 607330 w 900055"/>
                    <a:gd name="connsiteY4" fmla="*/ 943553 h 989631"/>
                    <a:gd name="connsiteX5" fmla="*/ 473980 w 900055"/>
                    <a:gd name="connsiteY5" fmla="*/ 988795 h 989631"/>
                    <a:gd name="connsiteX6" fmla="*/ 238341 w 900055"/>
                    <a:gd name="connsiteY6" fmla="*/ 861513 h 989631"/>
                    <a:gd name="connsiteX7" fmla="*/ 171562 w 900055"/>
                    <a:gd name="connsiteY7" fmla="*/ 860208 h 989631"/>
                    <a:gd name="connsiteX8" fmla="*/ 259773 w 900055"/>
                    <a:gd name="connsiteY8" fmla="*/ 590051 h 989631"/>
                    <a:gd name="connsiteX9" fmla="*/ 140711 w 900055"/>
                    <a:gd name="connsiteY9" fmla="*/ 532901 h 989631"/>
                    <a:gd name="connsiteX10" fmla="*/ 238342 w 900055"/>
                    <a:gd name="connsiteY10" fmla="*/ 11981 h 989631"/>
                    <a:gd name="connsiteX0" fmla="*/ 248515 w 910228"/>
                    <a:gd name="connsiteY0" fmla="*/ 11981 h 989631"/>
                    <a:gd name="connsiteX1" fmla="*/ 826463 w 910228"/>
                    <a:gd name="connsiteY1" fmla="*/ 145331 h 989631"/>
                    <a:gd name="connsiteX2" fmla="*/ 783599 w 910228"/>
                    <a:gd name="connsiteY2" fmla="*/ 880563 h 989631"/>
                    <a:gd name="connsiteX3" fmla="*/ 741328 w 910228"/>
                    <a:gd name="connsiteY3" fmla="*/ 934027 h 989631"/>
                    <a:gd name="connsiteX4" fmla="*/ 617503 w 910228"/>
                    <a:gd name="connsiteY4" fmla="*/ 943553 h 989631"/>
                    <a:gd name="connsiteX5" fmla="*/ 484153 w 910228"/>
                    <a:gd name="connsiteY5" fmla="*/ 988795 h 989631"/>
                    <a:gd name="connsiteX6" fmla="*/ 248514 w 910228"/>
                    <a:gd name="connsiteY6" fmla="*/ 861513 h 989631"/>
                    <a:gd name="connsiteX7" fmla="*/ 181735 w 910228"/>
                    <a:gd name="connsiteY7" fmla="*/ 860208 h 989631"/>
                    <a:gd name="connsiteX8" fmla="*/ 269946 w 910228"/>
                    <a:gd name="connsiteY8" fmla="*/ 590051 h 989631"/>
                    <a:gd name="connsiteX9" fmla="*/ 150884 w 910228"/>
                    <a:gd name="connsiteY9" fmla="*/ 532901 h 989631"/>
                    <a:gd name="connsiteX10" fmla="*/ 1477 w 910228"/>
                    <a:gd name="connsiteY10" fmla="*/ 389636 h 989631"/>
                    <a:gd name="connsiteX11" fmla="*/ 248515 w 910228"/>
                    <a:gd name="connsiteY11" fmla="*/ 11981 h 989631"/>
                    <a:gd name="connsiteX0" fmla="*/ 253695 w 915408"/>
                    <a:gd name="connsiteY0" fmla="*/ 11981 h 989631"/>
                    <a:gd name="connsiteX1" fmla="*/ 831643 w 915408"/>
                    <a:gd name="connsiteY1" fmla="*/ 145331 h 989631"/>
                    <a:gd name="connsiteX2" fmla="*/ 788779 w 915408"/>
                    <a:gd name="connsiteY2" fmla="*/ 880563 h 989631"/>
                    <a:gd name="connsiteX3" fmla="*/ 746508 w 915408"/>
                    <a:gd name="connsiteY3" fmla="*/ 934027 h 989631"/>
                    <a:gd name="connsiteX4" fmla="*/ 622683 w 915408"/>
                    <a:gd name="connsiteY4" fmla="*/ 943553 h 989631"/>
                    <a:gd name="connsiteX5" fmla="*/ 489333 w 915408"/>
                    <a:gd name="connsiteY5" fmla="*/ 988795 h 989631"/>
                    <a:gd name="connsiteX6" fmla="*/ 253694 w 915408"/>
                    <a:gd name="connsiteY6" fmla="*/ 861513 h 989631"/>
                    <a:gd name="connsiteX7" fmla="*/ 186915 w 915408"/>
                    <a:gd name="connsiteY7" fmla="*/ 860208 h 989631"/>
                    <a:gd name="connsiteX8" fmla="*/ 275126 w 915408"/>
                    <a:gd name="connsiteY8" fmla="*/ 590051 h 989631"/>
                    <a:gd name="connsiteX9" fmla="*/ 156064 w 915408"/>
                    <a:gd name="connsiteY9" fmla="*/ 532901 h 989631"/>
                    <a:gd name="connsiteX10" fmla="*/ 97860 w 915408"/>
                    <a:gd name="connsiteY10" fmla="*/ 410808 h 989631"/>
                    <a:gd name="connsiteX11" fmla="*/ 6657 w 915408"/>
                    <a:gd name="connsiteY11" fmla="*/ 389636 h 989631"/>
                    <a:gd name="connsiteX12" fmla="*/ 253695 w 915408"/>
                    <a:gd name="connsiteY12" fmla="*/ 11981 h 989631"/>
                    <a:gd name="connsiteX0" fmla="*/ 270772 w 932485"/>
                    <a:gd name="connsiteY0" fmla="*/ 11981 h 989631"/>
                    <a:gd name="connsiteX1" fmla="*/ 848720 w 932485"/>
                    <a:gd name="connsiteY1" fmla="*/ 145331 h 989631"/>
                    <a:gd name="connsiteX2" fmla="*/ 805856 w 932485"/>
                    <a:gd name="connsiteY2" fmla="*/ 880563 h 989631"/>
                    <a:gd name="connsiteX3" fmla="*/ 763585 w 932485"/>
                    <a:gd name="connsiteY3" fmla="*/ 934027 h 989631"/>
                    <a:gd name="connsiteX4" fmla="*/ 639760 w 932485"/>
                    <a:gd name="connsiteY4" fmla="*/ 943553 h 989631"/>
                    <a:gd name="connsiteX5" fmla="*/ 506410 w 932485"/>
                    <a:gd name="connsiteY5" fmla="*/ 988795 h 989631"/>
                    <a:gd name="connsiteX6" fmla="*/ 270771 w 932485"/>
                    <a:gd name="connsiteY6" fmla="*/ 861513 h 989631"/>
                    <a:gd name="connsiteX7" fmla="*/ 203992 w 932485"/>
                    <a:gd name="connsiteY7" fmla="*/ 860208 h 989631"/>
                    <a:gd name="connsiteX8" fmla="*/ 292203 w 932485"/>
                    <a:gd name="connsiteY8" fmla="*/ 590051 h 989631"/>
                    <a:gd name="connsiteX9" fmla="*/ 173141 w 932485"/>
                    <a:gd name="connsiteY9" fmla="*/ 532901 h 989631"/>
                    <a:gd name="connsiteX10" fmla="*/ 114937 w 932485"/>
                    <a:gd name="connsiteY10" fmla="*/ 410808 h 989631"/>
                    <a:gd name="connsiteX11" fmla="*/ 5819 w 932485"/>
                    <a:gd name="connsiteY11" fmla="*/ 366836 h 989631"/>
                    <a:gd name="connsiteX12" fmla="*/ 270772 w 932485"/>
                    <a:gd name="connsiteY12" fmla="*/ 11981 h 989631"/>
                    <a:gd name="connsiteX0" fmla="*/ 276461 w 938174"/>
                    <a:gd name="connsiteY0" fmla="*/ 11981 h 989631"/>
                    <a:gd name="connsiteX1" fmla="*/ 854409 w 938174"/>
                    <a:gd name="connsiteY1" fmla="*/ 145331 h 989631"/>
                    <a:gd name="connsiteX2" fmla="*/ 811545 w 938174"/>
                    <a:gd name="connsiteY2" fmla="*/ 880563 h 989631"/>
                    <a:gd name="connsiteX3" fmla="*/ 769274 w 938174"/>
                    <a:gd name="connsiteY3" fmla="*/ 934027 h 989631"/>
                    <a:gd name="connsiteX4" fmla="*/ 645449 w 938174"/>
                    <a:gd name="connsiteY4" fmla="*/ 943553 h 989631"/>
                    <a:gd name="connsiteX5" fmla="*/ 512099 w 938174"/>
                    <a:gd name="connsiteY5" fmla="*/ 988795 h 989631"/>
                    <a:gd name="connsiteX6" fmla="*/ 276460 w 938174"/>
                    <a:gd name="connsiteY6" fmla="*/ 861513 h 989631"/>
                    <a:gd name="connsiteX7" fmla="*/ 209681 w 938174"/>
                    <a:gd name="connsiteY7" fmla="*/ 860208 h 989631"/>
                    <a:gd name="connsiteX8" fmla="*/ 297892 w 938174"/>
                    <a:gd name="connsiteY8" fmla="*/ 590051 h 989631"/>
                    <a:gd name="connsiteX9" fmla="*/ 178830 w 938174"/>
                    <a:gd name="connsiteY9" fmla="*/ 532901 h 989631"/>
                    <a:gd name="connsiteX10" fmla="*/ 120626 w 938174"/>
                    <a:gd name="connsiteY10" fmla="*/ 410808 h 989631"/>
                    <a:gd name="connsiteX11" fmla="*/ 55482 w 938174"/>
                    <a:gd name="connsiteY11" fmla="*/ 445009 h 989631"/>
                    <a:gd name="connsiteX12" fmla="*/ 11508 w 938174"/>
                    <a:gd name="connsiteY12" fmla="*/ 366836 h 989631"/>
                    <a:gd name="connsiteX13" fmla="*/ 276461 w 938174"/>
                    <a:gd name="connsiteY13" fmla="*/ 11981 h 989631"/>
                    <a:gd name="connsiteX0" fmla="*/ 271523 w 933236"/>
                    <a:gd name="connsiteY0" fmla="*/ 11981 h 989631"/>
                    <a:gd name="connsiteX1" fmla="*/ 849471 w 933236"/>
                    <a:gd name="connsiteY1" fmla="*/ 145331 h 989631"/>
                    <a:gd name="connsiteX2" fmla="*/ 806607 w 933236"/>
                    <a:gd name="connsiteY2" fmla="*/ 880563 h 989631"/>
                    <a:gd name="connsiteX3" fmla="*/ 764336 w 933236"/>
                    <a:gd name="connsiteY3" fmla="*/ 934027 h 989631"/>
                    <a:gd name="connsiteX4" fmla="*/ 640511 w 933236"/>
                    <a:gd name="connsiteY4" fmla="*/ 943553 h 989631"/>
                    <a:gd name="connsiteX5" fmla="*/ 507161 w 933236"/>
                    <a:gd name="connsiteY5" fmla="*/ 988795 h 989631"/>
                    <a:gd name="connsiteX6" fmla="*/ 271522 w 933236"/>
                    <a:gd name="connsiteY6" fmla="*/ 861513 h 989631"/>
                    <a:gd name="connsiteX7" fmla="*/ 204743 w 933236"/>
                    <a:gd name="connsiteY7" fmla="*/ 860208 h 989631"/>
                    <a:gd name="connsiteX8" fmla="*/ 292954 w 933236"/>
                    <a:gd name="connsiteY8" fmla="*/ 590051 h 989631"/>
                    <a:gd name="connsiteX9" fmla="*/ 173892 w 933236"/>
                    <a:gd name="connsiteY9" fmla="*/ 532901 h 989631"/>
                    <a:gd name="connsiteX10" fmla="*/ 115688 w 933236"/>
                    <a:gd name="connsiteY10" fmla="*/ 410808 h 989631"/>
                    <a:gd name="connsiteX11" fmla="*/ 50544 w 933236"/>
                    <a:gd name="connsiteY11" fmla="*/ 445009 h 989631"/>
                    <a:gd name="connsiteX12" fmla="*/ 6570 w 933236"/>
                    <a:gd name="connsiteY12" fmla="*/ 366836 h 989631"/>
                    <a:gd name="connsiteX13" fmla="*/ 271523 w 933236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48632 w 910345"/>
                    <a:gd name="connsiteY0" fmla="*/ 11981 h 989631"/>
                    <a:gd name="connsiteX1" fmla="*/ 826580 w 910345"/>
                    <a:gd name="connsiteY1" fmla="*/ 145331 h 989631"/>
                    <a:gd name="connsiteX2" fmla="*/ 783716 w 910345"/>
                    <a:gd name="connsiteY2" fmla="*/ 880563 h 989631"/>
                    <a:gd name="connsiteX3" fmla="*/ 741445 w 910345"/>
                    <a:gd name="connsiteY3" fmla="*/ 934027 h 989631"/>
                    <a:gd name="connsiteX4" fmla="*/ 617620 w 910345"/>
                    <a:gd name="connsiteY4" fmla="*/ 943553 h 989631"/>
                    <a:gd name="connsiteX5" fmla="*/ 484270 w 910345"/>
                    <a:gd name="connsiteY5" fmla="*/ 988795 h 989631"/>
                    <a:gd name="connsiteX6" fmla="*/ 248631 w 910345"/>
                    <a:gd name="connsiteY6" fmla="*/ 861513 h 989631"/>
                    <a:gd name="connsiteX7" fmla="*/ 181852 w 910345"/>
                    <a:gd name="connsiteY7" fmla="*/ 860208 h 989631"/>
                    <a:gd name="connsiteX8" fmla="*/ 270063 w 910345"/>
                    <a:gd name="connsiteY8" fmla="*/ 590051 h 989631"/>
                    <a:gd name="connsiteX9" fmla="*/ 151001 w 910345"/>
                    <a:gd name="connsiteY9" fmla="*/ 532901 h 989631"/>
                    <a:gd name="connsiteX10" fmla="*/ 92797 w 910345"/>
                    <a:gd name="connsiteY10" fmla="*/ 410808 h 989631"/>
                    <a:gd name="connsiteX11" fmla="*/ 27653 w 910345"/>
                    <a:gd name="connsiteY11" fmla="*/ 445009 h 989631"/>
                    <a:gd name="connsiteX12" fmla="*/ 19509 w 910345"/>
                    <a:gd name="connsiteY12" fmla="*/ 433609 h 989631"/>
                    <a:gd name="connsiteX13" fmla="*/ 248632 w 910345"/>
                    <a:gd name="connsiteY13" fmla="*/ 11981 h 989631"/>
                    <a:gd name="connsiteX0" fmla="*/ 243597 w 905310"/>
                    <a:gd name="connsiteY0" fmla="*/ 11981 h 989631"/>
                    <a:gd name="connsiteX1" fmla="*/ 821545 w 905310"/>
                    <a:gd name="connsiteY1" fmla="*/ 145331 h 989631"/>
                    <a:gd name="connsiteX2" fmla="*/ 778681 w 905310"/>
                    <a:gd name="connsiteY2" fmla="*/ 880563 h 989631"/>
                    <a:gd name="connsiteX3" fmla="*/ 736410 w 905310"/>
                    <a:gd name="connsiteY3" fmla="*/ 934027 h 989631"/>
                    <a:gd name="connsiteX4" fmla="*/ 612585 w 905310"/>
                    <a:gd name="connsiteY4" fmla="*/ 943553 h 989631"/>
                    <a:gd name="connsiteX5" fmla="*/ 479235 w 905310"/>
                    <a:gd name="connsiteY5" fmla="*/ 988795 h 989631"/>
                    <a:gd name="connsiteX6" fmla="*/ 243596 w 905310"/>
                    <a:gd name="connsiteY6" fmla="*/ 861513 h 989631"/>
                    <a:gd name="connsiteX7" fmla="*/ 176817 w 905310"/>
                    <a:gd name="connsiteY7" fmla="*/ 860208 h 989631"/>
                    <a:gd name="connsiteX8" fmla="*/ 265028 w 905310"/>
                    <a:gd name="connsiteY8" fmla="*/ 590051 h 989631"/>
                    <a:gd name="connsiteX9" fmla="*/ 145966 w 905310"/>
                    <a:gd name="connsiteY9" fmla="*/ 532901 h 989631"/>
                    <a:gd name="connsiteX10" fmla="*/ 87762 w 905310"/>
                    <a:gd name="connsiteY10" fmla="*/ 410808 h 989631"/>
                    <a:gd name="connsiteX11" fmla="*/ 22618 w 905310"/>
                    <a:gd name="connsiteY11" fmla="*/ 445009 h 989631"/>
                    <a:gd name="connsiteX12" fmla="*/ 14474 w 905310"/>
                    <a:gd name="connsiteY12" fmla="*/ 433609 h 989631"/>
                    <a:gd name="connsiteX13" fmla="*/ 243597 w 905310"/>
                    <a:gd name="connsiteY13" fmla="*/ 11981 h 989631"/>
                    <a:gd name="connsiteX0" fmla="*/ 246331 w 904787"/>
                    <a:gd name="connsiteY0" fmla="*/ 10822 h 996615"/>
                    <a:gd name="connsiteX1" fmla="*/ 821022 w 904787"/>
                    <a:gd name="connsiteY1" fmla="*/ 152315 h 996615"/>
                    <a:gd name="connsiteX2" fmla="*/ 778158 w 904787"/>
                    <a:gd name="connsiteY2" fmla="*/ 887547 h 996615"/>
                    <a:gd name="connsiteX3" fmla="*/ 735887 w 904787"/>
                    <a:gd name="connsiteY3" fmla="*/ 941011 h 996615"/>
                    <a:gd name="connsiteX4" fmla="*/ 612062 w 904787"/>
                    <a:gd name="connsiteY4" fmla="*/ 950537 h 996615"/>
                    <a:gd name="connsiteX5" fmla="*/ 478712 w 904787"/>
                    <a:gd name="connsiteY5" fmla="*/ 995779 h 996615"/>
                    <a:gd name="connsiteX6" fmla="*/ 243073 w 904787"/>
                    <a:gd name="connsiteY6" fmla="*/ 868497 h 996615"/>
                    <a:gd name="connsiteX7" fmla="*/ 176294 w 904787"/>
                    <a:gd name="connsiteY7" fmla="*/ 867192 h 996615"/>
                    <a:gd name="connsiteX8" fmla="*/ 264505 w 904787"/>
                    <a:gd name="connsiteY8" fmla="*/ 597035 h 996615"/>
                    <a:gd name="connsiteX9" fmla="*/ 145443 w 904787"/>
                    <a:gd name="connsiteY9" fmla="*/ 539885 h 996615"/>
                    <a:gd name="connsiteX10" fmla="*/ 87239 w 904787"/>
                    <a:gd name="connsiteY10" fmla="*/ 417792 h 996615"/>
                    <a:gd name="connsiteX11" fmla="*/ 22095 w 904787"/>
                    <a:gd name="connsiteY11" fmla="*/ 451993 h 996615"/>
                    <a:gd name="connsiteX12" fmla="*/ 13951 w 904787"/>
                    <a:gd name="connsiteY12" fmla="*/ 440593 h 996615"/>
                    <a:gd name="connsiteX13" fmla="*/ 246331 w 904787"/>
                    <a:gd name="connsiteY13" fmla="*/ 10822 h 996615"/>
                    <a:gd name="connsiteX0" fmla="*/ 246331 w 904787"/>
                    <a:gd name="connsiteY0" fmla="*/ 22412 h 1008205"/>
                    <a:gd name="connsiteX1" fmla="*/ 821022 w 904787"/>
                    <a:gd name="connsiteY1" fmla="*/ 163905 h 1008205"/>
                    <a:gd name="connsiteX2" fmla="*/ 778158 w 904787"/>
                    <a:gd name="connsiteY2" fmla="*/ 899137 h 1008205"/>
                    <a:gd name="connsiteX3" fmla="*/ 735887 w 904787"/>
                    <a:gd name="connsiteY3" fmla="*/ 952601 h 1008205"/>
                    <a:gd name="connsiteX4" fmla="*/ 612062 w 904787"/>
                    <a:gd name="connsiteY4" fmla="*/ 962127 h 1008205"/>
                    <a:gd name="connsiteX5" fmla="*/ 478712 w 904787"/>
                    <a:gd name="connsiteY5" fmla="*/ 1007369 h 1008205"/>
                    <a:gd name="connsiteX6" fmla="*/ 243073 w 904787"/>
                    <a:gd name="connsiteY6" fmla="*/ 880087 h 1008205"/>
                    <a:gd name="connsiteX7" fmla="*/ 176294 w 904787"/>
                    <a:gd name="connsiteY7" fmla="*/ 878782 h 1008205"/>
                    <a:gd name="connsiteX8" fmla="*/ 264505 w 904787"/>
                    <a:gd name="connsiteY8" fmla="*/ 608625 h 1008205"/>
                    <a:gd name="connsiteX9" fmla="*/ 145443 w 904787"/>
                    <a:gd name="connsiteY9" fmla="*/ 551475 h 1008205"/>
                    <a:gd name="connsiteX10" fmla="*/ 87239 w 904787"/>
                    <a:gd name="connsiteY10" fmla="*/ 429382 h 1008205"/>
                    <a:gd name="connsiteX11" fmla="*/ 22095 w 904787"/>
                    <a:gd name="connsiteY11" fmla="*/ 463583 h 1008205"/>
                    <a:gd name="connsiteX12" fmla="*/ 13951 w 904787"/>
                    <a:gd name="connsiteY12" fmla="*/ 452183 h 1008205"/>
                    <a:gd name="connsiteX13" fmla="*/ 246331 w 904787"/>
                    <a:gd name="connsiteY13" fmla="*/ 22412 h 1008205"/>
                    <a:gd name="connsiteX0" fmla="*/ 246331 w 918930"/>
                    <a:gd name="connsiteY0" fmla="*/ 24134 h 1009927"/>
                    <a:gd name="connsiteX1" fmla="*/ 840565 w 918930"/>
                    <a:gd name="connsiteY1" fmla="*/ 155855 h 1009927"/>
                    <a:gd name="connsiteX2" fmla="*/ 778158 w 918930"/>
                    <a:gd name="connsiteY2" fmla="*/ 900859 h 1009927"/>
                    <a:gd name="connsiteX3" fmla="*/ 735887 w 918930"/>
                    <a:gd name="connsiteY3" fmla="*/ 954323 h 1009927"/>
                    <a:gd name="connsiteX4" fmla="*/ 612062 w 918930"/>
                    <a:gd name="connsiteY4" fmla="*/ 963849 h 1009927"/>
                    <a:gd name="connsiteX5" fmla="*/ 478712 w 918930"/>
                    <a:gd name="connsiteY5" fmla="*/ 1009091 h 1009927"/>
                    <a:gd name="connsiteX6" fmla="*/ 243073 w 918930"/>
                    <a:gd name="connsiteY6" fmla="*/ 881809 h 1009927"/>
                    <a:gd name="connsiteX7" fmla="*/ 176294 w 918930"/>
                    <a:gd name="connsiteY7" fmla="*/ 880504 h 1009927"/>
                    <a:gd name="connsiteX8" fmla="*/ 264505 w 918930"/>
                    <a:gd name="connsiteY8" fmla="*/ 610347 h 1009927"/>
                    <a:gd name="connsiteX9" fmla="*/ 145443 w 918930"/>
                    <a:gd name="connsiteY9" fmla="*/ 553197 h 1009927"/>
                    <a:gd name="connsiteX10" fmla="*/ 87239 w 918930"/>
                    <a:gd name="connsiteY10" fmla="*/ 431104 h 1009927"/>
                    <a:gd name="connsiteX11" fmla="*/ 22095 w 918930"/>
                    <a:gd name="connsiteY11" fmla="*/ 465305 h 1009927"/>
                    <a:gd name="connsiteX12" fmla="*/ 13951 w 918930"/>
                    <a:gd name="connsiteY12" fmla="*/ 453905 h 1009927"/>
                    <a:gd name="connsiteX13" fmla="*/ 246331 w 918930"/>
                    <a:gd name="connsiteY13" fmla="*/ 24134 h 1009927"/>
                    <a:gd name="connsiteX0" fmla="*/ 246331 w 918930"/>
                    <a:gd name="connsiteY0" fmla="*/ 23086 h 1008879"/>
                    <a:gd name="connsiteX1" fmla="*/ 840565 w 918930"/>
                    <a:gd name="connsiteY1" fmla="*/ 154807 h 1008879"/>
                    <a:gd name="connsiteX2" fmla="*/ 778158 w 918930"/>
                    <a:gd name="connsiteY2" fmla="*/ 899811 h 1008879"/>
                    <a:gd name="connsiteX3" fmla="*/ 735887 w 918930"/>
                    <a:gd name="connsiteY3" fmla="*/ 953275 h 1008879"/>
                    <a:gd name="connsiteX4" fmla="*/ 612062 w 918930"/>
                    <a:gd name="connsiteY4" fmla="*/ 962801 h 1008879"/>
                    <a:gd name="connsiteX5" fmla="*/ 478712 w 918930"/>
                    <a:gd name="connsiteY5" fmla="*/ 1008043 h 1008879"/>
                    <a:gd name="connsiteX6" fmla="*/ 243073 w 918930"/>
                    <a:gd name="connsiteY6" fmla="*/ 880761 h 1008879"/>
                    <a:gd name="connsiteX7" fmla="*/ 176294 w 918930"/>
                    <a:gd name="connsiteY7" fmla="*/ 879456 h 1008879"/>
                    <a:gd name="connsiteX8" fmla="*/ 264505 w 918930"/>
                    <a:gd name="connsiteY8" fmla="*/ 609299 h 1008879"/>
                    <a:gd name="connsiteX9" fmla="*/ 145443 w 918930"/>
                    <a:gd name="connsiteY9" fmla="*/ 552149 h 1008879"/>
                    <a:gd name="connsiteX10" fmla="*/ 87239 w 918930"/>
                    <a:gd name="connsiteY10" fmla="*/ 430056 h 1008879"/>
                    <a:gd name="connsiteX11" fmla="*/ 22095 w 918930"/>
                    <a:gd name="connsiteY11" fmla="*/ 464257 h 1008879"/>
                    <a:gd name="connsiteX12" fmla="*/ 13951 w 918930"/>
                    <a:gd name="connsiteY12" fmla="*/ 452857 h 1008879"/>
                    <a:gd name="connsiteX13" fmla="*/ 246331 w 918930"/>
                    <a:gd name="connsiteY13" fmla="*/ 23086 h 1008879"/>
                    <a:gd name="connsiteX0" fmla="*/ 246331 w 895767"/>
                    <a:gd name="connsiteY0" fmla="*/ 23086 h 1008879"/>
                    <a:gd name="connsiteX1" fmla="*/ 840565 w 895767"/>
                    <a:gd name="connsiteY1" fmla="*/ 154807 h 1008879"/>
                    <a:gd name="connsiteX2" fmla="*/ 778158 w 895767"/>
                    <a:gd name="connsiteY2" fmla="*/ 899811 h 1008879"/>
                    <a:gd name="connsiteX3" fmla="*/ 735887 w 895767"/>
                    <a:gd name="connsiteY3" fmla="*/ 953275 h 1008879"/>
                    <a:gd name="connsiteX4" fmla="*/ 612062 w 895767"/>
                    <a:gd name="connsiteY4" fmla="*/ 962801 h 1008879"/>
                    <a:gd name="connsiteX5" fmla="*/ 478712 w 895767"/>
                    <a:gd name="connsiteY5" fmla="*/ 1008043 h 1008879"/>
                    <a:gd name="connsiteX6" fmla="*/ 243073 w 895767"/>
                    <a:gd name="connsiteY6" fmla="*/ 880761 h 1008879"/>
                    <a:gd name="connsiteX7" fmla="*/ 176294 w 895767"/>
                    <a:gd name="connsiteY7" fmla="*/ 879456 h 1008879"/>
                    <a:gd name="connsiteX8" fmla="*/ 264505 w 895767"/>
                    <a:gd name="connsiteY8" fmla="*/ 609299 h 1008879"/>
                    <a:gd name="connsiteX9" fmla="*/ 145443 w 895767"/>
                    <a:gd name="connsiteY9" fmla="*/ 552149 h 1008879"/>
                    <a:gd name="connsiteX10" fmla="*/ 87239 w 895767"/>
                    <a:gd name="connsiteY10" fmla="*/ 430056 h 1008879"/>
                    <a:gd name="connsiteX11" fmla="*/ 22095 w 895767"/>
                    <a:gd name="connsiteY11" fmla="*/ 464257 h 1008879"/>
                    <a:gd name="connsiteX12" fmla="*/ 13951 w 895767"/>
                    <a:gd name="connsiteY12" fmla="*/ 452857 h 1008879"/>
                    <a:gd name="connsiteX13" fmla="*/ 246331 w 895767"/>
                    <a:gd name="connsiteY13" fmla="*/ 23086 h 1008879"/>
                    <a:gd name="connsiteX0" fmla="*/ 246331 w 939921"/>
                    <a:gd name="connsiteY0" fmla="*/ 23086 h 1008879"/>
                    <a:gd name="connsiteX1" fmla="*/ 840565 w 939921"/>
                    <a:gd name="connsiteY1" fmla="*/ 154807 h 1008879"/>
                    <a:gd name="connsiteX2" fmla="*/ 778158 w 939921"/>
                    <a:gd name="connsiteY2" fmla="*/ 899811 h 1008879"/>
                    <a:gd name="connsiteX3" fmla="*/ 735887 w 939921"/>
                    <a:gd name="connsiteY3" fmla="*/ 953275 h 1008879"/>
                    <a:gd name="connsiteX4" fmla="*/ 612062 w 939921"/>
                    <a:gd name="connsiteY4" fmla="*/ 962801 h 1008879"/>
                    <a:gd name="connsiteX5" fmla="*/ 478712 w 939921"/>
                    <a:gd name="connsiteY5" fmla="*/ 1008043 h 1008879"/>
                    <a:gd name="connsiteX6" fmla="*/ 243073 w 939921"/>
                    <a:gd name="connsiteY6" fmla="*/ 880761 h 1008879"/>
                    <a:gd name="connsiteX7" fmla="*/ 176294 w 939921"/>
                    <a:gd name="connsiteY7" fmla="*/ 879456 h 1008879"/>
                    <a:gd name="connsiteX8" fmla="*/ 264505 w 939921"/>
                    <a:gd name="connsiteY8" fmla="*/ 609299 h 1008879"/>
                    <a:gd name="connsiteX9" fmla="*/ 145443 w 939921"/>
                    <a:gd name="connsiteY9" fmla="*/ 552149 h 1008879"/>
                    <a:gd name="connsiteX10" fmla="*/ 87239 w 939921"/>
                    <a:gd name="connsiteY10" fmla="*/ 430056 h 1008879"/>
                    <a:gd name="connsiteX11" fmla="*/ 22095 w 939921"/>
                    <a:gd name="connsiteY11" fmla="*/ 464257 h 1008879"/>
                    <a:gd name="connsiteX12" fmla="*/ 13951 w 939921"/>
                    <a:gd name="connsiteY12" fmla="*/ 452857 h 1008879"/>
                    <a:gd name="connsiteX13" fmla="*/ 246331 w 939921"/>
                    <a:gd name="connsiteY13" fmla="*/ 23086 h 1008879"/>
                    <a:gd name="connsiteX0" fmla="*/ 246331 w 952950"/>
                    <a:gd name="connsiteY0" fmla="*/ 23086 h 1008879"/>
                    <a:gd name="connsiteX1" fmla="*/ 840565 w 952950"/>
                    <a:gd name="connsiteY1" fmla="*/ 154807 h 1008879"/>
                    <a:gd name="connsiteX2" fmla="*/ 778158 w 952950"/>
                    <a:gd name="connsiteY2" fmla="*/ 899811 h 1008879"/>
                    <a:gd name="connsiteX3" fmla="*/ 735887 w 952950"/>
                    <a:gd name="connsiteY3" fmla="*/ 953275 h 1008879"/>
                    <a:gd name="connsiteX4" fmla="*/ 612062 w 952950"/>
                    <a:gd name="connsiteY4" fmla="*/ 962801 h 1008879"/>
                    <a:gd name="connsiteX5" fmla="*/ 478712 w 952950"/>
                    <a:gd name="connsiteY5" fmla="*/ 1008043 h 1008879"/>
                    <a:gd name="connsiteX6" fmla="*/ 243073 w 952950"/>
                    <a:gd name="connsiteY6" fmla="*/ 880761 h 1008879"/>
                    <a:gd name="connsiteX7" fmla="*/ 176294 w 952950"/>
                    <a:gd name="connsiteY7" fmla="*/ 879456 h 1008879"/>
                    <a:gd name="connsiteX8" fmla="*/ 264505 w 952950"/>
                    <a:gd name="connsiteY8" fmla="*/ 609299 h 1008879"/>
                    <a:gd name="connsiteX9" fmla="*/ 145443 w 952950"/>
                    <a:gd name="connsiteY9" fmla="*/ 552149 h 1008879"/>
                    <a:gd name="connsiteX10" fmla="*/ 87239 w 952950"/>
                    <a:gd name="connsiteY10" fmla="*/ 430056 h 1008879"/>
                    <a:gd name="connsiteX11" fmla="*/ 22095 w 952950"/>
                    <a:gd name="connsiteY11" fmla="*/ 464257 h 1008879"/>
                    <a:gd name="connsiteX12" fmla="*/ 13951 w 952950"/>
                    <a:gd name="connsiteY12" fmla="*/ 452857 h 1008879"/>
                    <a:gd name="connsiteX13" fmla="*/ 246331 w 952950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26168"/>
                    <a:gd name="connsiteY0" fmla="*/ 23086 h 1008879"/>
                    <a:gd name="connsiteX1" fmla="*/ 840565 w 926168"/>
                    <a:gd name="connsiteY1" fmla="*/ 154807 h 1008879"/>
                    <a:gd name="connsiteX2" fmla="*/ 778158 w 926168"/>
                    <a:gd name="connsiteY2" fmla="*/ 899811 h 1008879"/>
                    <a:gd name="connsiteX3" fmla="*/ 735887 w 926168"/>
                    <a:gd name="connsiteY3" fmla="*/ 953275 h 1008879"/>
                    <a:gd name="connsiteX4" fmla="*/ 612062 w 926168"/>
                    <a:gd name="connsiteY4" fmla="*/ 962801 h 1008879"/>
                    <a:gd name="connsiteX5" fmla="*/ 478712 w 926168"/>
                    <a:gd name="connsiteY5" fmla="*/ 1008043 h 1008879"/>
                    <a:gd name="connsiteX6" fmla="*/ 243073 w 926168"/>
                    <a:gd name="connsiteY6" fmla="*/ 880761 h 1008879"/>
                    <a:gd name="connsiteX7" fmla="*/ 176294 w 926168"/>
                    <a:gd name="connsiteY7" fmla="*/ 879456 h 1008879"/>
                    <a:gd name="connsiteX8" fmla="*/ 264505 w 926168"/>
                    <a:gd name="connsiteY8" fmla="*/ 609299 h 1008879"/>
                    <a:gd name="connsiteX9" fmla="*/ 145443 w 926168"/>
                    <a:gd name="connsiteY9" fmla="*/ 552149 h 1008879"/>
                    <a:gd name="connsiteX10" fmla="*/ 87239 w 926168"/>
                    <a:gd name="connsiteY10" fmla="*/ 430056 h 1008879"/>
                    <a:gd name="connsiteX11" fmla="*/ 22095 w 926168"/>
                    <a:gd name="connsiteY11" fmla="*/ 464257 h 1008879"/>
                    <a:gd name="connsiteX12" fmla="*/ 13951 w 926168"/>
                    <a:gd name="connsiteY12" fmla="*/ 452857 h 1008879"/>
                    <a:gd name="connsiteX13" fmla="*/ 246331 w 926168"/>
                    <a:gd name="connsiteY13" fmla="*/ 23086 h 1008879"/>
                    <a:gd name="connsiteX0" fmla="*/ 246331 w 945902"/>
                    <a:gd name="connsiteY0" fmla="*/ 22803 h 1008596"/>
                    <a:gd name="connsiteX1" fmla="*/ 866623 w 945902"/>
                    <a:gd name="connsiteY1" fmla="*/ 156153 h 1008596"/>
                    <a:gd name="connsiteX2" fmla="*/ 778158 w 945902"/>
                    <a:gd name="connsiteY2" fmla="*/ 899528 h 1008596"/>
                    <a:gd name="connsiteX3" fmla="*/ 735887 w 945902"/>
                    <a:gd name="connsiteY3" fmla="*/ 952992 h 1008596"/>
                    <a:gd name="connsiteX4" fmla="*/ 612062 w 945902"/>
                    <a:gd name="connsiteY4" fmla="*/ 962518 h 1008596"/>
                    <a:gd name="connsiteX5" fmla="*/ 478712 w 945902"/>
                    <a:gd name="connsiteY5" fmla="*/ 1007760 h 1008596"/>
                    <a:gd name="connsiteX6" fmla="*/ 243073 w 945902"/>
                    <a:gd name="connsiteY6" fmla="*/ 880478 h 1008596"/>
                    <a:gd name="connsiteX7" fmla="*/ 176294 w 945902"/>
                    <a:gd name="connsiteY7" fmla="*/ 879173 h 1008596"/>
                    <a:gd name="connsiteX8" fmla="*/ 264505 w 945902"/>
                    <a:gd name="connsiteY8" fmla="*/ 609016 h 1008596"/>
                    <a:gd name="connsiteX9" fmla="*/ 145443 w 945902"/>
                    <a:gd name="connsiteY9" fmla="*/ 551866 h 1008596"/>
                    <a:gd name="connsiteX10" fmla="*/ 87239 w 945902"/>
                    <a:gd name="connsiteY10" fmla="*/ 429773 h 1008596"/>
                    <a:gd name="connsiteX11" fmla="*/ 22095 w 945902"/>
                    <a:gd name="connsiteY11" fmla="*/ 463974 h 1008596"/>
                    <a:gd name="connsiteX12" fmla="*/ 13951 w 945902"/>
                    <a:gd name="connsiteY12" fmla="*/ 452574 h 1008596"/>
                    <a:gd name="connsiteX13" fmla="*/ 246331 w 945902"/>
                    <a:gd name="connsiteY13" fmla="*/ 22803 h 1008596"/>
                    <a:gd name="connsiteX0" fmla="*/ 246331 w 945902"/>
                    <a:gd name="connsiteY0" fmla="*/ 29278 h 1015071"/>
                    <a:gd name="connsiteX1" fmla="*/ 866623 w 945902"/>
                    <a:gd name="connsiteY1" fmla="*/ 162628 h 1015071"/>
                    <a:gd name="connsiteX2" fmla="*/ 778158 w 945902"/>
                    <a:gd name="connsiteY2" fmla="*/ 906003 h 1015071"/>
                    <a:gd name="connsiteX3" fmla="*/ 735887 w 945902"/>
                    <a:gd name="connsiteY3" fmla="*/ 959467 h 1015071"/>
                    <a:gd name="connsiteX4" fmla="*/ 612062 w 945902"/>
                    <a:gd name="connsiteY4" fmla="*/ 968993 h 1015071"/>
                    <a:gd name="connsiteX5" fmla="*/ 478712 w 945902"/>
                    <a:gd name="connsiteY5" fmla="*/ 1014235 h 1015071"/>
                    <a:gd name="connsiteX6" fmla="*/ 243073 w 945902"/>
                    <a:gd name="connsiteY6" fmla="*/ 886953 h 1015071"/>
                    <a:gd name="connsiteX7" fmla="*/ 176294 w 945902"/>
                    <a:gd name="connsiteY7" fmla="*/ 885648 h 1015071"/>
                    <a:gd name="connsiteX8" fmla="*/ 264505 w 945902"/>
                    <a:gd name="connsiteY8" fmla="*/ 615491 h 1015071"/>
                    <a:gd name="connsiteX9" fmla="*/ 145443 w 945902"/>
                    <a:gd name="connsiteY9" fmla="*/ 558341 h 1015071"/>
                    <a:gd name="connsiteX10" fmla="*/ 87239 w 945902"/>
                    <a:gd name="connsiteY10" fmla="*/ 436248 h 1015071"/>
                    <a:gd name="connsiteX11" fmla="*/ 22095 w 945902"/>
                    <a:gd name="connsiteY11" fmla="*/ 470449 h 1015071"/>
                    <a:gd name="connsiteX12" fmla="*/ 13951 w 945902"/>
                    <a:gd name="connsiteY12" fmla="*/ 459049 h 1015071"/>
                    <a:gd name="connsiteX13" fmla="*/ 246331 w 945902"/>
                    <a:gd name="connsiteY13" fmla="*/ 29278 h 1015071"/>
                    <a:gd name="connsiteX0" fmla="*/ 246331 w 945902"/>
                    <a:gd name="connsiteY0" fmla="*/ 32520 h 1018313"/>
                    <a:gd name="connsiteX1" fmla="*/ 866623 w 945902"/>
                    <a:gd name="connsiteY1" fmla="*/ 165870 h 1018313"/>
                    <a:gd name="connsiteX2" fmla="*/ 778158 w 945902"/>
                    <a:gd name="connsiteY2" fmla="*/ 909245 h 1018313"/>
                    <a:gd name="connsiteX3" fmla="*/ 735887 w 945902"/>
                    <a:gd name="connsiteY3" fmla="*/ 962709 h 1018313"/>
                    <a:gd name="connsiteX4" fmla="*/ 612062 w 945902"/>
                    <a:gd name="connsiteY4" fmla="*/ 972235 h 1018313"/>
                    <a:gd name="connsiteX5" fmla="*/ 478712 w 945902"/>
                    <a:gd name="connsiteY5" fmla="*/ 1017477 h 1018313"/>
                    <a:gd name="connsiteX6" fmla="*/ 243073 w 945902"/>
                    <a:gd name="connsiteY6" fmla="*/ 890195 h 1018313"/>
                    <a:gd name="connsiteX7" fmla="*/ 176294 w 945902"/>
                    <a:gd name="connsiteY7" fmla="*/ 888890 h 1018313"/>
                    <a:gd name="connsiteX8" fmla="*/ 264505 w 945902"/>
                    <a:gd name="connsiteY8" fmla="*/ 618733 h 1018313"/>
                    <a:gd name="connsiteX9" fmla="*/ 145443 w 945902"/>
                    <a:gd name="connsiteY9" fmla="*/ 561583 h 1018313"/>
                    <a:gd name="connsiteX10" fmla="*/ 87239 w 945902"/>
                    <a:gd name="connsiteY10" fmla="*/ 439490 h 1018313"/>
                    <a:gd name="connsiteX11" fmla="*/ 22095 w 945902"/>
                    <a:gd name="connsiteY11" fmla="*/ 473691 h 1018313"/>
                    <a:gd name="connsiteX12" fmla="*/ 13951 w 945902"/>
                    <a:gd name="connsiteY12" fmla="*/ 462291 h 1018313"/>
                    <a:gd name="connsiteX13" fmla="*/ 246331 w 945902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55188 w 954759"/>
                    <a:gd name="connsiteY0" fmla="*/ 32520 h 1018313"/>
                    <a:gd name="connsiteX1" fmla="*/ 875480 w 954759"/>
                    <a:gd name="connsiteY1" fmla="*/ 165870 h 1018313"/>
                    <a:gd name="connsiteX2" fmla="*/ 787015 w 954759"/>
                    <a:gd name="connsiteY2" fmla="*/ 909245 h 1018313"/>
                    <a:gd name="connsiteX3" fmla="*/ 744744 w 954759"/>
                    <a:gd name="connsiteY3" fmla="*/ 962709 h 1018313"/>
                    <a:gd name="connsiteX4" fmla="*/ 620919 w 954759"/>
                    <a:gd name="connsiteY4" fmla="*/ 972235 h 1018313"/>
                    <a:gd name="connsiteX5" fmla="*/ 487569 w 954759"/>
                    <a:gd name="connsiteY5" fmla="*/ 1017477 h 1018313"/>
                    <a:gd name="connsiteX6" fmla="*/ 251930 w 954759"/>
                    <a:gd name="connsiteY6" fmla="*/ 890195 h 1018313"/>
                    <a:gd name="connsiteX7" fmla="*/ 185151 w 954759"/>
                    <a:gd name="connsiteY7" fmla="*/ 888890 h 1018313"/>
                    <a:gd name="connsiteX8" fmla="*/ 273362 w 954759"/>
                    <a:gd name="connsiteY8" fmla="*/ 618733 h 1018313"/>
                    <a:gd name="connsiteX9" fmla="*/ 154300 w 954759"/>
                    <a:gd name="connsiteY9" fmla="*/ 561583 h 1018313"/>
                    <a:gd name="connsiteX10" fmla="*/ 96096 w 954759"/>
                    <a:gd name="connsiteY10" fmla="*/ 439490 h 1018313"/>
                    <a:gd name="connsiteX11" fmla="*/ 30952 w 954759"/>
                    <a:gd name="connsiteY11" fmla="*/ 473691 h 1018313"/>
                    <a:gd name="connsiteX12" fmla="*/ 7 w 954759"/>
                    <a:gd name="connsiteY12" fmla="*/ 462291 h 1018313"/>
                    <a:gd name="connsiteX13" fmla="*/ 255188 w 954759"/>
                    <a:gd name="connsiteY13" fmla="*/ 32520 h 101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4759" h="1018313">
                      <a:moveTo>
                        <a:pt x="255188" y="32520"/>
                      </a:moveTo>
                      <a:cubicBezTo>
                        <a:pt x="418509" y="-26124"/>
                        <a:pt x="724707" y="-18596"/>
                        <a:pt x="875480" y="165870"/>
                      </a:cubicBezTo>
                      <a:cubicBezTo>
                        <a:pt x="1062422" y="436324"/>
                        <a:pt x="871152" y="673693"/>
                        <a:pt x="787015" y="909245"/>
                      </a:cubicBezTo>
                      <a:cubicBezTo>
                        <a:pt x="780367" y="1032757"/>
                        <a:pt x="772427" y="952211"/>
                        <a:pt x="744744" y="962709"/>
                      </a:cubicBezTo>
                      <a:cubicBezTo>
                        <a:pt x="717061" y="937488"/>
                        <a:pt x="700277" y="978367"/>
                        <a:pt x="620919" y="972235"/>
                      </a:cubicBezTo>
                      <a:cubicBezTo>
                        <a:pt x="576469" y="963503"/>
                        <a:pt x="532019" y="1026209"/>
                        <a:pt x="487569" y="1017477"/>
                      </a:cubicBezTo>
                      <a:lnTo>
                        <a:pt x="251930" y="890195"/>
                      </a:lnTo>
                      <a:cubicBezTo>
                        <a:pt x="203908" y="860033"/>
                        <a:pt x="188326" y="933737"/>
                        <a:pt x="185151" y="888890"/>
                      </a:cubicBezTo>
                      <a:cubicBezTo>
                        <a:pt x="277226" y="758318"/>
                        <a:pt x="285647" y="674078"/>
                        <a:pt x="273362" y="618733"/>
                      </a:cubicBezTo>
                      <a:cubicBezTo>
                        <a:pt x="201546" y="680070"/>
                        <a:pt x="249153" y="358684"/>
                        <a:pt x="154300" y="561583"/>
                      </a:cubicBezTo>
                      <a:cubicBezTo>
                        <a:pt x="117698" y="542024"/>
                        <a:pt x="120997" y="463367"/>
                        <a:pt x="96096" y="439490"/>
                      </a:cubicBezTo>
                      <a:cubicBezTo>
                        <a:pt x="75267" y="418056"/>
                        <a:pt x="49138" y="481020"/>
                        <a:pt x="30952" y="473691"/>
                      </a:cubicBezTo>
                      <a:cubicBezTo>
                        <a:pt x="27423" y="393073"/>
                        <a:pt x="49222" y="395758"/>
                        <a:pt x="7" y="462291"/>
                      </a:cubicBezTo>
                      <a:cubicBezTo>
                        <a:pt x="-7" y="393386"/>
                        <a:pt x="-4456" y="129152"/>
                        <a:pt x="255188" y="32520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31" name="组合 630">
                <a:extLst>
                  <a:ext uri="{FF2B5EF4-FFF2-40B4-BE49-F238E27FC236}">
                    <a16:creationId xmlns:a16="http://schemas.microsoft.com/office/drawing/2014/main" xmlns="" id="{B2E55696-4CD0-42D2-B164-B73994C78902}"/>
                  </a:ext>
                </a:extLst>
              </p:cNvPr>
              <p:cNvGrpSpPr/>
              <p:nvPr/>
            </p:nvGrpSpPr>
            <p:grpSpPr>
              <a:xfrm>
                <a:off x="574883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635" name="矩形 3">
                  <a:extLst>
                    <a:ext uri="{FF2B5EF4-FFF2-40B4-BE49-F238E27FC236}">
                      <a16:creationId xmlns:a16="http://schemas.microsoft.com/office/drawing/2014/main" xmlns="" id="{D58FEAC1-E426-4BF1-BF41-9C0956491576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6" name="矩形 18">
                  <a:extLst>
                    <a:ext uri="{FF2B5EF4-FFF2-40B4-BE49-F238E27FC236}">
                      <a16:creationId xmlns:a16="http://schemas.microsoft.com/office/drawing/2014/main" xmlns="" id="{88EE5A0B-3FFE-4C60-9996-26E4031F6BAA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32" name="矩形 2">
                <a:extLst>
                  <a:ext uri="{FF2B5EF4-FFF2-40B4-BE49-F238E27FC236}">
                    <a16:creationId xmlns:a16="http://schemas.microsoft.com/office/drawing/2014/main" xmlns="" id="{7493F91D-E31B-4054-BF27-8672223DA4B0}"/>
                  </a:ext>
                </a:extLst>
              </p:cNvPr>
              <p:cNvSpPr/>
              <p:nvPr/>
            </p:nvSpPr>
            <p:spPr>
              <a:xfrm>
                <a:off x="5684337" y="2620368"/>
                <a:ext cx="477046" cy="104507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45754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71342 h 1042597"/>
                  <a:gd name="connsiteX1" fmla="*/ 338680 w 477046"/>
                  <a:gd name="connsiteY1" fmla="*/ 49911 h 1042597"/>
                  <a:gd name="connsiteX2" fmla="*/ 416720 w 477046"/>
                  <a:gd name="connsiteY2" fmla="*/ 78998 h 1042597"/>
                  <a:gd name="connsiteX3" fmla="*/ 476792 w 477046"/>
                  <a:gd name="connsiteY3" fmla="*/ 947504 h 1042597"/>
                  <a:gd name="connsiteX4" fmla="*/ 450056 w 477046"/>
                  <a:gd name="connsiteY4" fmla="*/ 988632 h 1042597"/>
                  <a:gd name="connsiteX5" fmla="*/ 390525 w 477046"/>
                  <a:gd name="connsiteY5" fmla="*/ 1019589 h 1042597"/>
                  <a:gd name="connsiteX6" fmla="*/ 378619 w 477046"/>
                  <a:gd name="connsiteY6" fmla="*/ 974345 h 1042597"/>
                  <a:gd name="connsiteX7" fmla="*/ 354806 w 477046"/>
                  <a:gd name="connsiteY7" fmla="*/ 983870 h 1042597"/>
                  <a:gd name="connsiteX8" fmla="*/ 323850 w 477046"/>
                  <a:gd name="connsiteY8" fmla="*/ 1010064 h 1042597"/>
                  <a:gd name="connsiteX9" fmla="*/ 297656 w 477046"/>
                  <a:gd name="connsiteY9" fmla="*/ 1041020 h 1042597"/>
                  <a:gd name="connsiteX10" fmla="*/ 257175 w 477046"/>
                  <a:gd name="connsiteY10" fmla="*/ 1007682 h 1042597"/>
                  <a:gd name="connsiteX11" fmla="*/ 216694 w 477046"/>
                  <a:gd name="connsiteY11" fmla="*/ 995776 h 1042597"/>
                  <a:gd name="connsiteX12" fmla="*/ 178594 w 477046"/>
                  <a:gd name="connsiteY12" fmla="*/ 1017207 h 1042597"/>
                  <a:gd name="connsiteX13" fmla="*/ 128587 w 477046"/>
                  <a:gd name="connsiteY13" fmla="*/ 1017207 h 1042597"/>
                  <a:gd name="connsiteX14" fmla="*/ 111918 w 477046"/>
                  <a:gd name="connsiteY14" fmla="*/ 941007 h 1042597"/>
                  <a:gd name="connsiteX15" fmla="*/ 89532 w 477046"/>
                  <a:gd name="connsiteY15" fmla="*/ 1002273 h 1042597"/>
                  <a:gd name="connsiteX16" fmla="*/ 80962 w 477046"/>
                  <a:gd name="connsiteY16" fmla="*/ 1002920 h 1042597"/>
                  <a:gd name="connsiteX17" fmla="*/ 35718 w 477046"/>
                  <a:gd name="connsiteY17" fmla="*/ 1007683 h 1042597"/>
                  <a:gd name="connsiteX18" fmla="*/ 2381 w 477046"/>
                  <a:gd name="connsiteY18" fmla="*/ 1033878 h 1042597"/>
                  <a:gd name="connsiteX19" fmla="*/ 0 w 477046"/>
                  <a:gd name="connsiteY19" fmla="*/ 926723 h 1042597"/>
                  <a:gd name="connsiteX20" fmla="*/ 89529 w 477046"/>
                  <a:gd name="connsiteY20" fmla="*/ 71342 h 1042597"/>
                  <a:gd name="connsiteX0" fmla="*/ 89529 w 477046"/>
                  <a:gd name="connsiteY0" fmla="*/ 21443 h 992698"/>
                  <a:gd name="connsiteX1" fmla="*/ 338680 w 477046"/>
                  <a:gd name="connsiteY1" fmla="*/ 12 h 992698"/>
                  <a:gd name="connsiteX2" fmla="*/ 416720 w 477046"/>
                  <a:gd name="connsiteY2" fmla="*/ 29099 h 992698"/>
                  <a:gd name="connsiteX3" fmla="*/ 476792 w 477046"/>
                  <a:gd name="connsiteY3" fmla="*/ 897605 h 992698"/>
                  <a:gd name="connsiteX4" fmla="*/ 450056 w 477046"/>
                  <a:gd name="connsiteY4" fmla="*/ 938733 h 992698"/>
                  <a:gd name="connsiteX5" fmla="*/ 390525 w 477046"/>
                  <a:gd name="connsiteY5" fmla="*/ 969690 h 992698"/>
                  <a:gd name="connsiteX6" fmla="*/ 378619 w 477046"/>
                  <a:gd name="connsiteY6" fmla="*/ 924446 h 992698"/>
                  <a:gd name="connsiteX7" fmla="*/ 354806 w 477046"/>
                  <a:gd name="connsiteY7" fmla="*/ 933971 h 992698"/>
                  <a:gd name="connsiteX8" fmla="*/ 323850 w 477046"/>
                  <a:gd name="connsiteY8" fmla="*/ 960165 h 992698"/>
                  <a:gd name="connsiteX9" fmla="*/ 297656 w 477046"/>
                  <a:gd name="connsiteY9" fmla="*/ 991121 h 992698"/>
                  <a:gd name="connsiteX10" fmla="*/ 257175 w 477046"/>
                  <a:gd name="connsiteY10" fmla="*/ 957783 h 992698"/>
                  <a:gd name="connsiteX11" fmla="*/ 216694 w 477046"/>
                  <a:gd name="connsiteY11" fmla="*/ 945877 h 992698"/>
                  <a:gd name="connsiteX12" fmla="*/ 178594 w 477046"/>
                  <a:gd name="connsiteY12" fmla="*/ 967308 h 992698"/>
                  <a:gd name="connsiteX13" fmla="*/ 128587 w 477046"/>
                  <a:gd name="connsiteY13" fmla="*/ 967308 h 992698"/>
                  <a:gd name="connsiteX14" fmla="*/ 111918 w 477046"/>
                  <a:gd name="connsiteY14" fmla="*/ 891108 h 992698"/>
                  <a:gd name="connsiteX15" fmla="*/ 89532 w 477046"/>
                  <a:gd name="connsiteY15" fmla="*/ 952374 h 992698"/>
                  <a:gd name="connsiteX16" fmla="*/ 80962 w 477046"/>
                  <a:gd name="connsiteY16" fmla="*/ 953021 h 992698"/>
                  <a:gd name="connsiteX17" fmla="*/ 35718 w 477046"/>
                  <a:gd name="connsiteY17" fmla="*/ 957784 h 992698"/>
                  <a:gd name="connsiteX18" fmla="*/ 2381 w 477046"/>
                  <a:gd name="connsiteY18" fmla="*/ 983979 h 992698"/>
                  <a:gd name="connsiteX19" fmla="*/ 0 w 477046"/>
                  <a:gd name="connsiteY19" fmla="*/ 876824 h 992698"/>
                  <a:gd name="connsiteX20" fmla="*/ 89529 w 477046"/>
                  <a:gd name="connsiteY20" fmla="*/ 21443 h 99269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416720 w 477046"/>
                  <a:gd name="connsiteY2" fmla="*/ 52909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26233 w 477046"/>
                  <a:gd name="connsiteY2" fmla="*/ 48146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94292 w 477046"/>
                  <a:gd name="connsiteY0" fmla="*/ 57159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94292 w 477046"/>
                  <a:gd name="connsiteY20" fmla="*/ 57159 h 1016508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165 h 1016514"/>
                  <a:gd name="connsiteX1" fmla="*/ 233905 w 477046"/>
                  <a:gd name="connsiteY1" fmla="*/ 15 h 1016514"/>
                  <a:gd name="connsiteX2" fmla="*/ 342901 w 477046"/>
                  <a:gd name="connsiteY2" fmla="*/ 376764 h 1016514"/>
                  <a:gd name="connsiteX3" fmla="*/ 476792 w 477046"/>
                  <a:gd name="connsiteY3" fmla="*/ 921421 h 1016514"/>
                  <a:gd name="connsiteX4" fmla="*/ 450056 w 477046"/>
                  <a:gd name="connsiteY4" fmla="*/ 962549 h 1016514"/>
                  <a:gd name="connsiteX5" fmla="*/ 390525 w 477046"/>
                  <a:gd name="connsiteY5" fmla="*/ 993506 h 1016514"/>
                  <a:gd name="connsiteX6" fmla="*/ 378619 w 477046"/>
                  <a:gd name="connsiteY6" fmla="*/ 948262 h 1016514"/>
                  <a:gd name="connsiteX7" fmla="*/ 354806 w 477046"/>
                  <a:gd name="connsiteY7" fmla="*/ 957787 h 1016514"/>
                  <a:gd name="connsiteX8" fmla="*/ 323850 w 477046"/>
                  <a:gd name="connsiteY8" fmla="*/ 983981 h 1016514"/>
                  <a:gd name="connsiteX9" fmla="*/ 297656 w 477046"/>
                  <a:gd name="connsiteY9" fmla="*/ 1014937 h 1016514"/>
                  <a:gd name="connsiteX10" fmla="*/ 257175 w 477046"/>
                  <a:gd name="connsiteY10" fmla="*/ 981599 h 1016514"/>
                  <a:gd name="connsiteX11" fmla="*/ 216694 w 477046"/>
                  <a:gd name="connsiteY11" fmla="*/ 969693 h 1016514"/>
                  <a:gd name="connsiteX12" fmla="*/ 178594 w 477046"/>
                  <a:gd name="connsiteY12" fmla="*/ 991124 h 1016514"/>
                  <a:gd name="connsiteX13" fmla="*/ 128587 w 477046"/>
                  <a:gd name="connsiteY13" fmla="*/ 991124 h 1016514"/>
                  <a:gd name="connsiteX14" fmla="*/ 111918 w 477046"/>
                  <a:gd name="connsiteY14" fmla="*/ 914924 h 1016514"/>
                  <a:gd name="connsiteX15" fmla="*/ 89532 w 477046"/>
                  <a:gd name="connsiteY15" fmla="*/ 976190 h 1016514"/>
                  <a:gd name="connsiteX16" fmla="*/ 80962 w 477046"/>
                  <a:gd name="connsiteY16" fmla="*/ 976837 h 1016514"/>
                  <a:gd name="connsiteX17" fmla="*/ 35718 w 477046"/>
                  <a:gd name="connsiteY17" fmla="*/ 981600 h 1016514"/>
                  <a:gd name="connsiteX18" fmla="*/ 2381 w 477046"/>
                  <a:gd name="connsiteY18" fmla="*/ 1007795 h 1016514"/>
                  <a:gd name="connsiteX19" fmla="*/ 0 w 477046"/>
                  <a:gd name="connsiteY19" fmla="*/ 900640 h 1016514"/>
                  <a:gd name="connsiteX20" fmla="*/ 77949 w 477046"/>
                  <a:gd name="connsiteY20" fmla="*/ 484147 h 1016514"/>
                  <a:gd name="connsiteX21" fmla="*/ 94292 w 477046"/>
                  <a:gd name="connsiteY21" fmla="*/ 57165 h 1016514"/>
                  <a:gd name="connsiteX0" fmla="*/ 94292 w 477046"/>
                  <a:gd name="connsiteY0" fmla="*/ 57186 h 1016535"/>
                  <a:gd name="connsiteX1" fmla="*/ 233905 w 477046"/>
                  <a:gd name="connsiteY1" fmla="*/ 36 h 1016535"/>
                  <a:gd name="connsiteX2" fmla="*/ 342901 w 477046"/>
                  <a:gd name="connsiteY2" fmla="*/ 376785 h 1016535"/>
                  <a:gd name="connsiteX3" fmla="*/ 476792 w 477046"/>
                  <a:gd name="connsiteY3" fmla="*/ 921442 h 1016535"/>
                  <a:gd name="connsiteX4" fmla="*/ 450056 w 477046"/>
                  <a:gd name="connsiteY4" fmla="*/ 962570 h 1016535"/>
                  <a:gd name="connsiteX5" fmla="*/ 390525 w 477046"/>
                  <a:gd name="connsiteY5" fmla="*/ 993527 h 1016535"/>
                  <a:gd name="connsiteX6" fmla="*/ 378619 w 477046"/>
                  <a:gd name="connsiteY6" fmla="*/ 948283 h 1016535"/>
                  <a:gd name="connsiteX7" fmla="*/ 354806 w 477046"/>
                  <a:gd name="connsiteY7" fmla="*/ 957808 h 1016535"/>
                  <a:gd name="connsiteX8" fmla="*/ 323850 w 477046"/>
                  <a:gd name="connsiteY8" fmla="*/ 984002 h 1016535"/>
                  <a:gd name="connsiteX9" fmla="*/ 297656 w 477046"/>
                  <a:gd name="connsiteY9" fmla="*/ 1014958 h 1016535"/>
                  <a:gd name="connsiteX10" fmla="*/ 257175 w 477046"/>
                  <a:gd name="connsiteY10" fmla="*/ 981620 h 1016535"/>
                  <a:gd name="connsiteX11" fmla="*/ 216694 w 477046"/>
                  <a:gd name="connsiteY11" fmla="*/ 969714 h 1016535"/>
                  <a:gd name="connsiteX12" fmla="*/ 178594 w 477046"/>
                  <a:gd name="connsiteY12" fmla="*/ 991145 h 1016535"/>
                  <a:gd name="connsiteX13" fmla="*/ 128587 w 477046"/>
                  <a:gd name="connsiteY13" fmla="*/ 991145 h 1016535"/>
                  <a:gd name="connsiteX14" fmla="*/ 111918 w 477046"/>
                  <a:gd name="connsiteY14" fmla="*/ 914945 h 1016535"/>
                  <a:gd name="connsiteX15" fmla="*/ 89532 w 477046"/>
                  <a:gd name="connsiteY15" fmla="*/ 976211 h 1016535"/>
                  <a:gd name="connsiteX16" fmla="*/ 80962 w 477046"/>
                  <a:gd name="connsiteY16" fmla="*/ 976858 h 1016535"/>
                  <a:gd name="connsiteX17" fmla="*/ 35718 w 477046"/>
                  <a:gd name="connsiteY17" fmla="*/ 981621 h 1016535"/>
                  <a:gd name="connsiteX18" fmla="*/ 2381 w 477046"/>
                  <a:gd name="connsiteY18" fmla="*/ 1007816 h 1016535"/>
                  <a:gd name="connsiteX19" fmla="*/ 0 w 477046"/>
                  <a:gd name="connsiteY19" fmla="*/ 900661 h 1016535"/>
                  <a:gd name="connsiteX20" fmla="*/ 77949 w 477046"/>
                  <a:gd name="connsiteY20" fmla="*/ 484168 h 1016535"/>
                  <a:gd name="connsiteX21" fmla="*/ 94292 w 477046"/>
                  <a:gd name="connsiteY21" fmla="*/ 57186 h 1016535"/>
                  <a:gd name="connsiteX0" fmla="*/ 94292 w 477046"/>
                  <a:gd name="connsiteY0" fmla="*/ 85758 h 1045107"/>
                  <a:gd name="connsiteX1" fmla="*/ 281530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30995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6151 h 1045500"/>
                  <a:gd name="connsiteX1" fmla="*/ 272005 w 477046"/>
                  <a:gd name="connsiteY1" fmla="*/ 426 h 1045500"/>
                  <a:gd name="connsiteX2" fmla="*/ 359570 w 477046"/>
                  <a:gd name="connsiteY2" fmla="*/ 436705 h 1045500"/>
                  <a:gd name="connsiteX3" fmla="*/ 476792 w 477046"/>
                  <a:gd name="connsiteY3" fmla="*/ 950407 h 1045500"/>
                  <a:gd name="connsiteX4" fmla="*/ 450056 w 477046"/>
                  <a:gd name="connsiteY4" fmla="*/ 991535 h 1045500"/>
                  <a:gd name="connsiteX5" fmla="*/ 390525 w 477046"/>
                  <a:gd name="connsiteY5" fmla="*/ 1022492 h 1045500"/>
                  <a:gd name="connsiteX6" fmla="*/ 378619 w 477046"/>
                  <a:gd name="connsiteY6" fmla="*/ 977248 h 1045500"/>
                  <a:gd name="connsiteX7" fmla="*/ 354806 w 477046"/>
                  <a:gd name="connsiteY7" fmla="*/ 986773 h 1045500"/>
                  <a:gd name="connsiteX8" fmla="*/ 323850 w 477046"/>
                  <a:gd name="connsiteY8" fmla="*/ 1012967 h 1045500"/>
                  <a:gd name="connsiteX9" fmla="*/ 297656 w 477046"/>
                  <a:gd name="connsiteY9" fmla="*/ 1043923 h 1045500"/>
                  <a:gd name="connsiteX10" fmla="*/ 257175 w 477046"/>
                  <a:gd name="connsiteY10" fmla="*/ 1010585 h 1045500"/>
                  <a:gd name="connsiteX11" fmla="*/ 216694 w 477046"/>
                  <a:gd name="connsiteY11" fmla="*/ 998679 h 1045500"/>
                  <a:gd name="connsiteX12" fmla="*/ 178594 w 477046"/>
                  <a:gd name="connsiteY12" fmla="*/ 1020110 h 1045500"/>
                  <a:gd name="connsiteX13" fmla="*/ 128587 w 477046"/>
                  <a:gd name="connsiteY13" fmla="*/ 1020110 h 1045500"/>
                  <a:gd name="connsiteX14" fmla="*/ 111918 w 477046"/>
                  <a:gd name="connsiteY14" fmla="*/ 943910 h 1045500"/>
                  <a:gd name="connsiteX15" fmla="*/ 89532 w 477046"/>
                  <a:gd name="connsiteY15" fmla="*/ 1005176 h 1045500"/>
                  <a:gd name="connsiteX16" fmla="*/ 80962 w 477046"/>
                  <a:gd name="connsiteY16" fmla="*/ 1005823 h 1045500"/>
                  <a:gd name="connsiteX17" fmla="*/ 35718 w 477046"/>
                  <a:gd name="connsiteY17" fmla="*/ 1010586 h 1045500"/>
                  <a:gd name="connsiteX18" fmla="*/ 2381 w 477046"/>
                  <a:gd name="connsiteY18" fmla="*/ 1036781 h 1045500"/>
                  <a:gd name="connsiteX19" fmla="*/ 0 w 477046"/>
                  <a:gd name="connsiteY19" fmla="*/ 929626 h 1045500"/>
                  <a:gd name="connsiteX20" fmla="*/ 77949 w 477046"/>
                  <a:gd name="connsiteY20" fmla="*/ 513133 h 1045500"/>
                  <a:gd name="connsiteX21" fmla="*/ 94292 w 477046"/>
                  <a:gd name="connsiteY21" fmla="*/ 86151 h 1045500"/>
                  <a:gd name="connsiteX0" fmla="*/ 94292 w 477046"/>
                  <a:gd name="connsiteY0" fmla="*/ 87748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94292 w 477046"/>
                  <a:gd name="connsiteY21" fmla="*/ 87748 h 1047097"/>
                  <a:gd name="connsiteX0" fmla="*/ 122867 w 477046"/>
                  <a:gd name="connsiteY0" fmla="*/ 73460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122867 w 477046"/>
                  <a:gd name="connsiteY21" fmla="*/ 73460 h 1047097"/>
                  <a:gd name="connsiteX0" fmla="*/ 122867 w 477046"/>
                  <a:gd name="connsiteY0" fmla="*/ 71919 h 1045556"/>
                  <a:gd name="connsiteX1" fmla="*/ 272005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5249 w 477046"/>
                  <a:gd name="connsiteY0" fmla="*/ 88525 h 1045493"/>
                  <a:gd name="connsiteX1" fmla="*/ 283911 w 477046"/>
                  <a:gd name="connsiteY1" fmla="*/ 419 h 1045493"/>
                  <a:gd name="connsiteX2" fmla="*/ 359570 w 477046"/>
                  <a:gd name="connsiteY2" fmla="*/ 436698 h 1045493"/>
                  <a:gd name="connsiteX3" fmla="*/ 476792 w 477046"/>
                  <a:gd name="connsiteY3" fmla="*/ 950400 h 1045493"/>
                  <a:gd name="connsiteX4" fmla="*/ 450056 w 477046"/>
                  <a:gd name="connsiteY4" fmla="*/ 991528 h 1045493"/>
                  <a:gd name="connsiteX5" fmla="*/ 390525 w 477046"/>
                  <a:gd name="connsiteY5" fmla="*/ 1022485 h 1045493"/>
                  <a:gd name="connsiteX6" fmla="*/ 378619 w 477046"/>
                  <a:gd name="connsiteY6" fmla="*/ 977241 h 1045493"/>
                  <a:gd name="connsiteX7" fmla="*/ 354806 w 477046"/>
                  <a:gd name="connsiteY7" fmla="*/ 986766 h 1045493"/>
                  <a:gd name="connsiteX8" fmla="*/ 323850 w 477046"/>
                  <a:gd name="connsiteY8" fmla="*/ 1012960 h 1045493"/>
                  <a:gd name="connsiteX9" fmla="*/ 297656 w 477046"/>
                  <a:gd name="connsiteY9" fmla="*/ 1043916 h 1045493"/>
                  <a:gd name="connsiteX10" fmla="*/ 257175 w 477046"/>
                  <a:gd name="connsiteY10" fmla="*/ 1010578 h 1045493"/>
                  <a:gd name="connsiteX11" fmla="*/ 216694 w 477046"/>
                  <a:gd name="connsiteY11" fmla="*/ 998672 h 1045493"/>
                  <a:gd name="connsiteX12" fmla="*/ 178594 w 477046"/>
                  <a:gd name="connsiteY12" fmla="*/ 1020103 h 1045493"/>
                  <a:gd name="connsiteX13" fmla="*/ 128587 w 477046"/>
                  <a:gd name="connsiteY13" fmla="*/ 1020103 h 1045493"/>
                  <a:gd name="connsiteX14" fmla="*/ 111918 w 477046"/>
                  <a:gd name="connsiteY14" fmla="*/ 943903 h 1045493"/>
                  <a:gd name="connsiteX15" fmla="*/ 89532 w 477046"/>
                  <a:gd name="connsiteY15" fmla="*/ 1005169 h 1045493"/>
                  <a:gd name="connsiteX16" fmla="*/ 80962 w 477046"/>
                  <a:gd name="connsiteY16" fmla="*/ 1005816 h 1045493"/>
                  <a:gd name="connsiteX17" fmla="*/ 35718 w 477046"/>
                  <a:gd name="connsiteY17" fmla="*/ 1010579 h 1045493"/>
                  <a:gd name="connsiteX18" fmla="*/ 2381 w 477046"/>
                  <a:gd name="connsiteY18" fmla="*/ 1036774 h 1045493"/>
                  <a:gd name="connsiteX19" fmla="*/ 0 w 477046"/>
                  <a:gd name="connsiteY19" fmla="*/ 929619 h 1045493"/>
                  <a:gd name="connsiteX20" fmla="*/ 77949 w 477046"/>
                  <a:gd name="connsiteY20" fmla="*/ 513126 h 1045493"/>
                  <a:gd name="connsiteX21" fmla="*/ 125249 w 477046"/>
                  <a:gd name="connsiteY21" fmla="*/ 88525 h 1045493"/>
                  <a:gd name="connsiteX0" fmla="*/ 125249 w 477046"/>
                  <a:gd name="connsiteY0" fmla="*/ 88531 h 1045499"/>
                  <a:gd name="connsiteX1" fmla="*/ 283911 w 477046"/>
                  <a:gd name="connsiteY1" fmla="*/ 425 h 1045499"/>
                  <a:gd name="connsiteX2" fmla="*/ 359570 w 477046"/>
                  <a:gd name="connsiteY2" fmla="*/ 436704 h 1045499"/>
                  <a:gd name="connsiteX3" fmla="*/ 476792 w 477046"/>
                  <a:gd name="connsiteY3" fmla="*/ 950406 h 1045499"/>
                  <a:gd name="connsiteX4" fmla="*/ 450056 w 477046"/>
                  <a:gd name="connsiteY4" fmla="*/ 991534 h 1045499"/>
                  <a:gd name="connsiteX5" fmla="*/ 390525 w 477046"/>
                  <a:gd name="connsiteY5" fmla="*/ 1022491 h 1045499"/>
                  <a:gd name="connsiteX6" fmla="*/ 378619 w 477046"/>
                  <a:gd name="connsiteY6" fmla="*/ 977247 h 1045499"/>
                  <a:gd name="connsiteX7" fmla="*/ 354806 w 477046"/>
                  <a:gd name="connsiteY7" fmla="*/ 986772 h 1045499"/>
                  <a:gd name="connsiteX8" fmla="*/ 323850 w 477046"/>
                  <a:gd name="connsiteY8" fmla="*/ 1012966 h 1045499"/>
                  <a:gd name="connsiteX9" fmla="*/ 297656 w 477046"/>
                  <a:gd name="connsiteY9" fmla="*/ 1043922 h 1045499"/>
                  <a:gd name="connsiteX10" fmla="*/ 257175 w 477046"/>
                  <a:gd name="connsiteY10" fmla="*/ 1010584 h 1045499"/>
                  <a:gd name="connsiteX11" fmla="*/ 216694 w 477046"/>
                  <a:gd name="connsiteY11" fmla="*/ 998678 h 1045499"/>
                  <a:gd name="connsiteX12" fmla="*/ 178594 w 477046"/>
                  <a:gd name="connsiteY12" fmla="*/ 1020109 h 1045499"/>
                  <a:gd name="connsiteX13" fmla="*/ 128587 w 477046"/>
                  <a:gd name="connsiteY13" fmla="*/ 1020109 h 1045499"/>
                  <a:gd name="connsiteX14" fmla="*/ 111918 w 477046"/>
                  <a:gd name="connsiteY14" fmla="*/ 943909 h 1045499"/>
                  <a:gd name="connsiteX15" fmla="*/ 89532 w 477046"/>
                  <a:gd name="connsiteY15" fmla="*/ 1005175 h 1045499"/>
                  <a:gd name="connsiteX16" fmla="*/ 80962 w 477046"/>
                  <a:gd name="connsiteY16" fmla="*/ 1005822 h 1045499"/>
                  <a:gd name="connsiteX17" fmla="*/ 35718 w 477046"/>
                  <a:gd name="connsiteY17" fmla="*/ 1010585 h 1045499"/>
                  <a:gd name="connsiteX18" fmla="*/ 2381 w 477046"/>
                  <a:gd name="connsiteY18" fmla="*/ 1036780 h 1045499"/>
                  <a:gd name="connsiteX19" fmla="*/ 0 w 477046"/>
                  <a:gd name="connsiteY19" fmla="*/ 929625 h 1045499"/>
                  <a:gd name="connsiteX20" fmla="*/ 77949 w 477046"/>
                  <a:gd name="connsiteY20" fmla="*/ 513132 h 1045499"/>
                  <a:gd name="connsiteX21" fmla="*/ 125249 w 477046"/>
                  <a:gd name="connsiteY21" fmla="*/ 88531 h 1045499"/>
                  <a:gd name="connsiteX0" fmla="*/ 125249 w 477046"/>
                  <a:gd name="connsiteY0" fmla="*/ 88106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8106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32393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32393 w 477046"/>
                  <a:gd name="connsiteY21" fmla="*/ 80962 h 104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1045074">
                    <a:moveTo>
                      <a:pt x="132393" y="80962"/>
                    </a:moveTo>
                    <a:cubicBezTo>
                      <a:pt x="217416" y="91990"/>
                      <a:pt x="269860" y="32061"/>
                      <a:pt x="283911" y="0"/>
                    </a:cubicBezTo>
                    <a:cubicBezTo>
                      <a:pt x="335324" y="46209"/>
                      <a:pt x="386737" y="332921"/>
                      <a:pt x="359570" y="436279"/>
                    </a:cubicBezTo>
                    <a:cubicBezTo>
                      <a:pt x="446269" y="878180"/>
                      <a:pt x="428193" y="667623"/>
                      <a:pt x="476792" y="949981"/>
                    </a:cubicBezTo>
                    <a:cubicBezTo>
                      <a:pt x="479173" y="1107540"/>
                      <a:pt x="464434" y="979095"/>
                      <a:pt x="450056" y="991109"/>
                    </a:cubicBezTo>
                    <a:cubicBezTo>
                      <a:pt x="435678" y="1003123"/>
                      <a:pt x="399256" y="1030400"/>
                      <a:pt x="390525" y="1022066"/>
                    </a:cubicBezTo>
                    <a:cubicBezTo>
                      <a:pt x="374163" y="1026539"/>
                      <a:pt x="386953" y="978013"/>
                      <a:pt x="378619" y="976822"/>
                    </a:cubicBezTo>
                    <a:cubicBezTo>
                      <a:pt x="359082" y="985661"/>
                      <a:pt x="363934" y="980394"/>
                      <a:pt x="354806" y="986347"/>
                    </a:cubicBezTo>
                    <a:cubicBezTo>
                      <a:pt x="345678" y="992300"/>
                      <a:pt x="334169" y="1005794"/>
                      <a:pt x="323850" y="1012541"/>
                    </a:cubicBezTo>
                    <a:cubicBezTo>
                      <a:pt x="293994" y="1028127"/>
                      <a:pt x="308372" y="1042307"/>
                      <a:pt x="297656" y="1043497"/>
                    </a:cubicBezTo>
                    <a:cubicBezTo>
                      <a:pt x="261053" y="1053527"/>
                      <a:pt x="272256" y="1012540"/>
                      <a:pt x="257175" y="1010159"/>
                    </a:cubicBezTo>
                    <a:cubicBezTo>
                      <a:pt x="213825" y="1018204"/>
                      <a:pt x="232172" y="994284"/>
                      <a:pt x="216694" y="998253"/>
                    </a:cubicBezTo>
                    <a:cubicBezTo>
                      <a:pt x="166994" y="1009870"/>
                      <a:pt x="192881" y="1008969"/>
                      <a:pt x="178594" y="1019684"/>
                    </a:cubicBezTo>
                    <a:cubicBezTo>
                      <a:pt x="120957" y="1026936"/>
                      <a:pt x="163512" y="965709"/>
                      <a:pt x="128587" y="1019684"/>
                    </a:cubicBezTo>
                    <a:cubicBezTo>
                      <a:pt x="117474" y="1006984"/>
                      <a:pt x="118824" y="941608"/>
                      <a:pt x="111918" y="943484"/>
                    </a:cubicBezTo>
                    <a:lnTo>
                      <a:pt x="89532" y="1004750"/>
                    </a:lnTo>
                    <a:cubicBezTo>
                      <a:pt x="60866" y="981839"/>
                      <a:pt x="84374" y="996955"/>
                      <a:pt x="80962" y="1005397"/>
                    </a:cubicBezTo>
                    <a:cubicBezTo>
                      <a:pt x="27544" y="1056701"/>
                      <a:pt x="45640" y="999047"/>
                      <a:pt x="35718" y="1010160"/>
                    </a:cubicBezTo>
                    <a:cubicBezTo>
                      <a:pt x="25796" y="1021273"/>
                      <a:pt x="9128" y="1043102"/>
                      <a:pt x="2381" y="1036355"/>
                    </a:cubicBezTo>
                    <a:cubicBezTo>
                      <a:pt x="1587" y="1000637"/>
                      <a:pt x="794" y="964918"/>
                      <a:pt x="0" y="929200"/>
                    </a:cubicBezTo>
                    <a:cubicBezTo>
                      <a:pt x="3466" y="846291"/>
                      <a:pt x="62234" y="653286"/>
                      <a:pt x="77949" y="512707"/>
                    </a:cubicBezTo>
                    <a:cubicBezTo>
                      <a:pt x="81757" y="288784"/>
                      <a:pt x="104417" y="168398"/>
                      <a:pt x="132393" y="80962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3" name="矩形 6">
                <a:extLst>
                  <a:ext uri="{FF2B5EF4-FFF2-40B4-BE49-F238E27FC236}">
                    <a16:creationId xmlns:a16="http://schemas.microsoft.com/office/drawing/2014/main" xmlns="" id="{300DD37A-9657-4130-9462-4CD2D5821701}"/>
                  </a:ext>
                </a:extLst>
              </p:cNvPr>
              <p:cNvSpPr/>
              <p:nvPr/>
            </p:nvSpPr>
            <p:spPr>
              <a:xfrm rot="20762587">
                <a:off x="5880313" y="2719555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34" name="影子站立">
                <a:extLst>
                  <a:ext uri="{FF2B5EF4-FFF2-40B4-BE49-F238E27FC236}">
                    <a16:creationId xmlns:a16="http://schemas.microsoft.com/office/drawing/2014/main" xmlns="" id="{EAF52E22-C36C-4378-8F66-A17ADE6A5700}"/>
                  </a:ext>
                </a:extLst>
              </p:cNvPr>
              <p:cNvSpPr/>
              <p:nvPr/>
            </p:nvSpPr>
            <p:spPr>
              <a:xfrm rot="19697690">
                <a:off x="4093076" y="4662346"/>
                <a:ext cx="1985209" cy="298544"/>
              </a:xfrm>
              <a:custGeom>
                <a:avLst/>
                <a:gdLst>
                  <a:gd name="connsiteX0" fmla="*/ 0 w 792757"/>
                  <a:gd name="connsiteY0" fmla="*/ 132515 h 265029"/>
                  <a:gd name="connsiteX1" fmla="*/ 396379 w 792757"/>
                  <a:gd name="connsiteY1" fmla="*/ 0 h 265029"/>
                  <a:gd name="connsiteX2" fmla="*/ 792758 w 792757"/>
                  <a:gd name="connsiteY2" fmla="*/ 132515 h 265029"/>
                  <a:gd name="connsiteX3" fmla="*/ 396379 w 792757"/>
                  <a:gd name="connsiteY3" fmla="*/ 265030 h 265029"/>
                  <a:gd name="connsiteX4" fmla="*/ 0 w 792757"/>
                  <a:gd name="connsiteY4" fmla="*/ 132515 h 265029"/>
                  <a:gd name="connsiteX0" fmla="*/ 0 w 520463"/>
                  <a:gd name="connsiteY0" fmla="*/ 133246 h 266134"/>
                  <a:gd name="connsiteX1" fmla="*/ 396379 w 520463"/>
                  <a:gd name="connsiteY1" fmla="*/ 731 h 266134"/>
                  <a:gd name="connsiteX2" fmla="*/ 520463 w 520463"/>
                  <a:gd name="connsiteY2" fmla="*/ 97752 h 266134"/>
                  <a:gd name="connsiteX3" fmla="*/ 396379 w 520463"/>
                  <a:gd name="connsiteY3" fmla="*/ 265761 h 266134"/>
                  <a:gd name="connsiteX4" fmla="*/ 0 w 520463"/>
                  <a:gd name="connsiteY4" fmla="*/ 133246 h 266134"/>
                  <a:gd name="connsiteX0" fmla="*/ 0 w 563266"/>
                  <a:gd name="connsiteY0" fmla="*/ 133438 h 266392"/>
                  <a:gd name="connsiteX1" fmla="*/ 396379 w 563266"/>
                  <a:gd name="connsiteY1" fmla="*/ 923 h 266392"/>
                  <a:gd name="connsiteX2" fmla="*/ 563266 w 563266"/>
                  <a:gd name="connsiteY2" fmla="*/ 94673 h 266392"/>
                  <a:gd name="connsiteX3" fmla="*/ 396379 w 563266"/>
                  <a:gd name="connsiteY3" fmla="*/ 265953 h 266392"/>
                  <a:gd name="connsiteX4" fmla="*/ 0 w 563266"/>
                  <a:gd name="connsiteY4" fmla="*/ 133438 h 266392"/>
                  <a:gd name="connsiteX0" fmla="*/ 0 w 584284"/>
                  <a:gd name="connsiteY0" fmla="*/ 132866 h 265820"/>
                  <a:gd name="connsiteX1" fmla="*/ 396379 w 584284"/>
                  <a:gd name="connsiteY1" fmla="*/ 351 h 265820"/>
                  <a:gd name="connsiteX2" fmla="*/ 563266 w 584284"/>
                  <a:gd name="connsiteY2" fmla="*/ 94101 h 265820"/>
                  <a:gd name="connsiteX3" fmla="*/ 563545 w 584284"/>
                  <a:gd name="connsiteY3" fmla="*/ 92408 h 265820"/>
                  <a:gd name="connsiteX4" fmla="*/ 396379 w 584284"/>
                  <a:gd name="connsiteY4" fmla="*/ 265381 h 265820"/>
                  <a:gd name="connsiteX5" fmla="*/ 0 w 584284"/>
                  <a:gd name="connsiteY5" fmla="*/ 132866 h 265820"/>
                  <a:gd name="connsiteX0" fmla="*/ 0 w 714036"/>
                  <a:gd name="connsiteY0" fmla="*/ 132866 h 265582"/>
                  <a:gd name="connsiteX1" fmla="*/ 396379 w 714036"/>
                  <a:gd name="connsiteY1" fmla="*/ 351 h 265582"/>
                  <a:gd name="connsiteX2" fmla="*/ 563266 w 714036"/>
                  <a:gd name="connsiteY2" fmla="*/ 94101 h 265582"/>
                  <a:gd name="connsiteX3" fmla="*/ 710557 w 714036"/>
                  <a:gd name="connsiteY3" fmla="*/ 161320 h 265582"/>
                  <a:gd name="connsiteX4" fmla="*/ 396379 w 714036"/>
                  <a:gd name="connsiteY4" fmla="*/ 265381 h 265582"/>
                  <a:gd name="connsiteX5" fmla="*/ 0 w 714036"/>
                  <a:gd name="connsiteY5" fmla="*/ 132866 h 265582"/>
                  <a:gd name="connsiteX0" fmla="*/ 419 w 714455"/>
                  <a:gd name="connsiteY0" fmla="*/ 93918 h 226634"/>
                  <a:gd name="connsiteX1" fmla="*/ 325610 w 714455"/>
                  <a:gd name="connsiteY1" fmla="*/ 623 h 226634"/>
                  <a:gd name="connsiteX2" fmla="*/ 563685 w 714455"/>
                  <a:gd name="connsiteY2" fmla="*/ 55153 h 226634"/>
                  <a:gd name="connsiteX3" fmla="*/ 710976 w 714455"/>
                  <a:gd name="connsiteY3" fmla="*/ 122372 h 226634"/>
                  <a:gd name="connsiteX4" fmla="*/ 396798 w 714455"/>
                  <a:gd name="connsiteY4" fmla="*/ 226433 h 226634"/>
                  <a:gd name="connsiteX5" fmla="*/ 419 w 714455"/>
                  <a:gd name="connsiteY5" fmla="*/ 93918 h 226634"/>
                  <a:gd name="connsiteX0" fmla="*/ 417 w 714226"/>
                  <a:gd name="connsiteY0" fmla="*/ 95603 h 228319"/>
                  <a:gd name="connsiteX1" fmla="*/ 325608 w 714226"/>
                  <a:gd name="connsiteY1" fmla="*/ 2308 h 228319"/>
                  <a:gd name="connsiteX2" fmla="*/ 551994 w 714226"/>
                  <a:gd name="connsiteY2" fmla="*/ 33884 h 228319"/>
                  <a:gd name="connsiteX3" fmla="*/ 710974 w 714226"/>
                  <a:gd name="connsiteY3" fmla="*/ 124057 h 228319"/>
                  <a:gd name="connsiteX4" fmla="*/ 396796 w 714226"/>
                  <a:gd name="connsiteY4" fmla="*/ 228118 h 228319"/>
                  <a:gd name="connsiteX5" fmla="*/ 417 w 714226"/>
                  <a:gd name="connsiteY5" fmla="*/ 95603 h 228319"/>
                  <a:gd name="connsiteX0" fmla="*/ 417 w 713401"/>
                  <a:gd name="connsiteY0" fmla="*/ 95317 h 228031"/>
                  <a:gd name="connsiteX1" fmla="*/ 325608 w 713401"/>
                  <a:gd name="connsiteY1" fmla="*/ 2022 h 228031"/>
                  <a:gd name="connsiteX2" fmla="*/ 551994 w 713401"/>
                  <a:gd name="connsiteY2" fmla="*/ 33598 h 228031"/>
                  <a:gd name="connsiteX3" fmla="*/ 280177 w 713401"/>
                  <a:gd name="connsiteY3" fmla="*/ 103038 h 228031"/>
                  <a:gd name="connsiteX4" fmla="*/ 710974 w 713401"/>
                  <a:gd name="connsiteY4" fmla="*/ 123771 h 228031"/>
                  <a:gd name="connsiteX5" fmla="*/ 396796 w 713401"/>
                  <a:gd name="connsiteY5" fmla="*/ 227832 h 228031"/>
                  <a:gd name="connsiteX6" fmla="*/ 417 w 713401"/>
                  <a:gd name="connsiteY6" fmla="*/ 95317 h 228031"/>
                  <a:gd name="connsiteX0" fmla="*/ 417 w 692751"/>
                  <a:gd name="connsiteY0" fmla="*/ 95317 h 227895"/>
                  <a:gd name="connsiteX1" fmla="*/ 325608 w 692751"/>
                  <a:gd name="connsiteY1" fmla="*/ 2022 h 227895"/>
                  <a:gd name="connsiteX2" fmla="*/ 551994 w 692751"/>
                  <a:gd name="connsiteY2" fmla="*/ 33598 h 227895"/>
                  <a:gd name="connsiteX3" fmla="*/ 280177 w 692751"/>
                  <a:gd name="connsiteY3" fmla="*/ 103038 h 227895"/>
                  <a:gd name="connsiteX4" fmla="*/ 690212 w 692751"/>
                  <a:gd name="connsiteY4" fmla="*/ 112110 h 227895"/>
                  <a:gd name="connsiteX5" fmla="*/ 396796 w 692751"/>
                  <a:gd name="connsiteY5" fmla="*/ 227832 h 227895"/>
                  <a:gd name="connsiteX6" fmla="*/ 417 w 692751"/>
                  <a:gd name="connsiteY6" fmla="*/ 95317 h 227895"/>
                  <a:gd name="connsiteX0" fmla="*/ 417 w 690212"/>
                  <a:gd name="connsiteY0" fmla="*/ 95317 h 227895"/>
                  <a:gd name="connsiteX1" fmla="*/ 325608 w 690212"/>
                  <a:gd name="connsiteY1" fmla="*/ 2022 h 227895"/>
                  <a:gd name="connsiteX2" fmla="*/ 551994 w 690212"/>
                  <a:gd name="connsiteY2" fmla="*/ 33598 h 227895"/>
                  <a:gd name="connsiteX3" fmla="*/ 280177 w 690212"/>
                  <a:gd name="connsiteY3" fmla="*/ 103038 h 227895"/>
                  <a:gd name="connsiteX4" fmla="*/ 690212 w 690212"/>
                  <a:gd name="connsiteY4" fmla="*/ 112110 h 227895"/>
                  <a:gd name="connsiteX5" fmla="*/ 396796 w 690212"/>
                  <a:gd name="connsiteY5" fmla="*/ 227832 h 227895"/>
                  <a:gd name="connsiteX6" fmla="*/ 417 w 690212"/>
                  <a:gd name="connsiteY6" fmla="*/ 95317 h 227895"/>
                  <a:gd name="connsiteX0" fmla="*/ 417 w 693043"/>
                  <a:gd name="connsiteY0" fmla="*/ 95317 h 227891"/>
                  <a:gd name="connsiteX1" fmla="*/ 325608 w 693043"/>
                  <a:gd name="connsiteY1" fmla="*/ 2022 h 227891"/>
                  <a:gd name="connsiteX2" fmla="*/ 551994 w 693043"/>
                  <a:gd name="connsiteY2" fmla="*/ 33598 h 227891"/>
                  <a:gd name="connsiteX3" fmla="*/ 280177 w 693043"/>
                  <a:gd name="connsiteY3" fmla="*/ 103038 h 227891"/>
                  <a:gd name="connsiteX4" fmla="*/ 690212 w 693043"/>
                  <a:gd name="connsiteY4" fmla="*/ 112110 h 227891"/>
                  <a:gd name="connsiteX5" fmla="*/ 396796 w 693043"/>
                  <a:gd name="connsiteY5" fmla="*/ 227832 h 227891"/>
                  <a:gd name="connsiteX6" fmla="*/ 417 w 693043"/>
                  <a:gd name="connsiteY6" fmla="*/ 95317 h 227891"/>
                  <a:gd name="connsiteX0" fmla="*/ 97 w 692329"/>
                  <a:gd name="connsiteY0" fmla="*/ 95317 h 168596"/>
                  <a:gd name="connsiteX1" fmla="*/ 325288 w 692329"/>
                  <a:gd name="connsiteY1" fmla="*/ 2022 h 168596"/>
                  <a:gd name="connsiteX2" fmla="*/ 551674 w 692329"/>
                  <a:gd name="connsiteY2" fmla="*/ 33598 h 168596"/>
                  <a:gd name="connsiteX3" fmla="*/ 279857 w 692329"/>
                  <a:gd name="connsiteY3" fmla="*/ 103038 h 168596"/>
                  <a:gd name="connsiteX4" fmla="*/ 689892 w 692329"/>
                  <a:gd name="connsiteY4" fmla="*/ 112110 h 168596"/>
                  <a:gd name="connsiteX5" fmla="*/ 358821 w 692329"/>
                  <a:gd name="connsiteY5" fmla="*/ 168446 h 168596"/>
                  <a:gd name="connsiteX6" fmla="*/ 97 w 692329"/>
                  <a:gd name="connsiteY6" fmla="*/ 95317 h 168596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4595 h 167874"/>
                  <a:gd name="connsiteX1" fmla="*/ 325288 w 692329"/>
                  <a:gd name="connsiteY1" fmla="*/ 1300 h 167874"/>
                  <a:gd name="connsiteX2" fmla="*/ 561543 w 692329"/>
                  <a:gd name="connsiteY2" fmla="*/ 49344 h 167874"/>
                  <a:gd name="connsiteX3" fmla="*/ 279857 w 692329"/>
                  <a:gd name="connsiteY3" fmla="*/ 102316 h 167874"/>
                  <a:gd name="connsiteX4" fmla="*/ 689892 w 692329"/>
                  <a:gd name="connsiteY4" fmla="*/ 111388 h 167874"/>
                  <a:gd name="connsiteX5" fmla="*/ 358821 w 692329"/>
                  <a:gd name="connsiteY5" fmla="*/ 167724 h 167874"/>
                  <a:gd name="connsiteX6" fmla="*/ 97 w 692329"/>
                  <a:gd name="connsiteY6" fmla="*/ 94595 h 167874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79857 w 692329"/>
                  <a:gd name="connsiteY3" fmla="*/ 102388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0049 w 692329"/>
                  <a:gd name="connsiteY3" fmla="*/ 117603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2332 w 694564"/>
                  <a:gd name="connsiteY0" fmla="*/ 69694 h 142973"/>
                  <a:gd name="connsiteX1" fmla="*/ 223770 w 694564"/>
                  <a:gd name="connsiteY1" fmla="*/ 5522 h 142973"/>
                  <a:gd name="connsiteX2" fmla="*/ 563778 w 694564"/>
                  <a:gd name="connsiteY2" fmla="*/ 24443 h 142973"/>
                  <a:gd name="connsiteX3" fmla="*/ 22284 w 694564"/>
                  <a:gd name="connsiteY3" fmla="*/ 92630 h 142973"/>
                  <a:gd name="connsiteX4" fmla="*/ 692127 w 694564"/>
                  <a:gd name="connsiteY4" fmla="*/ 86487 h 142973"/>
                  <a:gd name="connsiteX5" fmla="*/ 361056 w 694564"/>
                  <a:gd name="connsiteY5" fmla="*/ 142823 h 142973"/>
                  <a:gd name="connsiteX6" fmla="*/ 2332 w 694564"/>
                  <a:gd name="connsiteY6" fmla="*/ 69694 h 142973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22284 w 694832"/>
                  <a:gd name="connsiteY3" fmla="*/ 92630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49133 w 694832"/>
                  <a:gd name="connsiteY3" fmla="*/ 88592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9450 w 721950"/>
                  <a:gd name="connsiteY0" fmla="*/ 69694 h 144317"/>
                  <a:gd name="connsiteX1" fmla="*/ 250888 w 721950"/>
                  <a:gd name="connsiteY1" fmla="*/ 5522 h 144317"/>
                  <a:gd name="connsiteX2" fmla="*/ 590896 w 721950"/>
                  <a:gd name="connsiteY2" fmla="*/ 24443 h 144317"/>
                  <a:gd name="connsiteX3" fmla="*/ 882 w 721950"/>
                  <a:gd name="connsiteY3" fmla="*/ 81766 h 144317"/>
                  <a:gd name="connsiteX4" fmla="*/ 719245 w 721950"/>
                  <a:gd name="connsiteY4" fmla="*/ 86487 h 144317"/>
                  <a:gd name="connsiteX5" fmla="*/ 388174 w 721950"/>
                  <a:gd name="connsiteY5" fmla="*/ 142823 h 144317"/>
                  <a:gd name="connsiteX6" fmla="*/ 29450 w 721950"/>
                  <a:gd name="connsiteY6" fmla="*/ 69694 h 144317"/>
                  <a:gd name="connsiteX0" fmla="*/ 20406 w 721695"/>
                  <a:gd name="connsiteY0" fmla="*/ 128701 h 150053"/>
                  <a:gd name="connsiteX1" fmla="*/ 250888 w 721695"/>
                  <a:gd name="connsiteY1" fmla="*/ 9525 h 150053"/>
                  <a:gd name="connsiteX2" fmla="*/ 590896 w 721695"/>
                  <a:gd name="connsiteY2" fmla="*/ 28446 h 150053"/>
                  <a:gd name="connsiteX3" fmla="*/ 882 w 721695"/>
                  <a:gd name="connsiteY3" fmla="*/ 85769 h 150053"/>
                  <a:gd name="connsiteX4" fmla="*/ 719245 w 721695"/>
                  <a:gd name="connsiteY4" fmla="*/ 90490 h 150053"/>
                  <a:gd name="connsiteX5" fmla="*/ 388174 w 721695"/>
                  <a:gd name="connsiteY5" fmla="*/ 146826 h 150053"/>
                  <a:gd name="connsiteX6" fmla="*/ 20406 w 721695"/>
                  <a:gd name="connsiteY6" fmla="*/ 128701 h 150053"/>
                  <a:gd name="connsiteX0" fmla="*/ 28228 w 721684"/>
                  <a:gd name="connsiteY0" fmla="*/ 7332 h 169228"/>
                  <a:gd name="connsiteX1" fmla="*/ 250888 w 721684"/>
                  <a:gd name="connsiteY1" fmla="*/ 28512 h 169228"/>
                  <a:gd name="connsiteX2" fmla="*/ 590896 w 721684"/>
                  <a:gd name="connsiteY2" fmla="*/ 47433 h 169228"/>
                  <a:gd name="connsiteX3" fmla="*/ 882 w 721684"/>
                  <a:gd name="connsiteY3" fmla="*/ 104756 h 169228"/>
                  <a:gd name="connsiteX4" fmla="*/ 719245 w 721684"/>
                  <a:gd name="connsiteY4" fmla="*/ 109477 h 169228"/>
                  <a:gd name="connsiteX5" fmla="*/ 388174 w 721684"/>
                  <a:gd name="connsiteY5" fmla="*/ 165813 h 169228"/>
                  <a:gd name="connsiteX6" fmla="*/ 28228 w 721684"/>
                  <a:gd name="connsiteY6" fmla="*/ 7332 h 169228"/>
                  <a:gd name="connsiteX0" fmla="*/ 29706 w 721682"/>
                  <a:gd name="connsiteY0" fmla="*/ 63992 h 142691"/>
                  <a:gd name="connsiteX1" fmla="*/ 250888 w 721682"/>
                  <a:gd name="connsiteY1" fmla="*/ 5139 h 142691"/>
                  <a:gd name="connsiteX2" fmla="*/ 590896 w 721682"/>
                  <a:gd name="connsiteY2" fmla="*/ 24060 h 142691"/>
                  <a:gd name="connsiteX3" fmla="*/ 882 w 721682"/>
                  <a:gd name="connsiteY3" fmla="*/ 81383 h 142691"/>
                  <a:gd name="connsiteX4" fmla="*/ 719245 w 721682"/>
                  <a:gd name="connsiteY4" fmla="*/ 86104 h 142691"/>
                  <a:gd name="connsiteX5" fmla="*/ 388174 w 721682"/>
                  <a:gd name="connsiteY5" fmla="*/ 142440 h 142691"/>
                  <a:gd name="connsiteX6" fmla="*/ 29706 w 721682"/>
                  <a:gd name="connsiteY6" fmla="*/ 63992 h 142691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58680 w 779613"/>
                  <a:gd name="connsiteY3" fmla="*/ 82238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235868 w 779613"/>
                  <a:gd name="connsiteY3" fmla="*/ 77972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105892 w 779613"/>
                  <a:gd name="connsiteY3" fmla="*/ 75981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327 w 847644"/>
                  <a:gd name="connsiteY0" fmla="*/ 76616 h 143350"/>
                  <a:gd name="connsiteX1" fmla="*/ 376601 w 847644"/>
                  <a:gd name="connsiteY1" fmla="*/ 5989 h 143350"/>
                  <a:gd name="connsiteX2" fmla="*/ 716609 w 847644"/>
                  <a:gd name="connsiteY2" fmla="*/ 24910 h 143350"/>
                  <a:gd name="connsiteX3" fmla="*/ 173807 w 847644"/>
                  <a:gd name="connsiteY3" fmla="*/ 75976 h 143350"/>
                  <a:gd name="connsiteX4" fmla="*/ 844958 w 847644"/>
                  <a:gd name="connsiteY4" fmla="*/ 86954 h 143350"/>
                  <a:gd name="connsiteX5" fmla="*/ 513887 w 847644"/>
                  <a:gd name="connsiteY5" fmla="*/ 143290 h 143350"/>
                  <a:gd name="connsiteX6" fmla="*/ 1327 w 847644"/>
                  <a:gd name="connsiteY6" fmla="*/ 76616 h 143350"/>
                  <a:gd name="connsiteX0" fmla="*/ 57649 w 903966"/>
                  <a:gd name="connsiteY0" fmla="*/ 76727 h 143461"/>
                  <a:gd name="connsiteX1" fmla="*/ 54108 w 903966"/>
                  <a:gd name="connsiteY1" fmla="*/ 78275 h 143461"/>
                  <a:gd name="connsiteX2" fmla="*/ 432923 w 903966"/>
                  <a:gd name="connsiteY2" fmla="*/ 6100 h 143461"/>
                  <a:gd name="connsiteX3" fmla="*/ 772931 w 903966"/>
                  <a:gd name="connsiteY3" fmla="*/ 25021 h 143461"/>
                  <a:gd name="connsiteX4" fmla="*/ 230129 w 903966"/>
                  <a:gd name="connsiteY4" fmla="*/ 76087 h 143461"/>
                  <a:gd name="connsiteX5" fmla="*/ 901280 w 903966"/>
                  <a:gd name="connsiteY5" fmla="*/ 87065 h 143461"/>
                  <a:gd name="connsiteX6" fmla="*/ 570209 w 903966"/>
                  <a:gd name="connsiteY6" fmla="*/ 143401 h 143461"/>
                  <a:gd name="connsiteX7" fmla="*/ 57649 w 903966"/>
                  <a:gd name="connsiteY7" fmla="*/ 76727 h 143461"/>
                  <a:gd name="connsiteX0" fmla="*/ 53552 w 909272"/>
                  <a:gd name="connsiteY0" fmla="*/ 5910 h 145782"/>
                  <a:gd name="connsiteX1" fmla="*/ 59397 w 909272"/>
                  <a:gd name="connsiteY1" fmla="*/ 78275 h 145782"/>
                  <a:gd name="connsiteX2" fmla="*/ 438212 w 909272"/>
                  <a:gd name="connsiteY2" fmla="*/ 6100 h 145782"/>
                  <a:gd name="connsiteX3" fmla="*/ 778220 w 909272"/>
                  <a:gd name="connsiteY3" fmla="*/ 25021 h 145782"/>
                  <a:gd name="connsiteX4" fmla="*/ 235418 w 909272"/>
                  <a:gd name="connsiteY4" fmla="*/ 76087 h 145782"/>
                  <a:gd name="connsiteX5" fmla="*/ 906569 w 909272"/>
                  <a:gd name="connsiteY5" fmla="*/ 87065 h 145782"/>
                  <a:gd name="connsiteX6" fmla="*/ 575498 w 909272"/>
                  <a:gd name="connsiteY6" fmla="*/ 143401 h 145782"/>
                  <a:gd name="connsiteX7" fmla="*/ 53552 w 909272"/>
                  <a:gd name="connsiteY7" fmla="*/ 5910 h 145782"/>
                  <a:gd name="connsiteX0" fmla="*/ 63786 w 897568"/>
                  <a:gd name="connsiteY0" fmla="*/ 171152 h 178497"/>
                  <a:gd name="connsiteX1" fmla="*/ 47732 w 897568"/>
                  <a:gd name="connsiteY1" fmla="*/ 78275 h 178497"/>
                  <a:gd name="connsiteX2" fmla="*/ 426547 w 897568"/>
                  <a:gd name="connsiteY2" fmla="*/ 6100 h 178497"/>
                  <a:gd name="connsiteX3" fmla="*/ 766555 w 897568"/>
                  <a:gd name="connsiteY3" fmla="*/ 25021 h 178497"/>
                  <a:gd name="connsiteX4" fmla="*/ 223753 w 897568"/>
                  <a:gd name="connsiteY4" fmla="*/ 76087 h 178497"/>
                  <a:gd name="connsiteX5" fmla="*/ 894904 w 897568"/>
                  <a:gd name="connsiteY5" fmla="*/ 87065 h 178497"/>
                  <a:gd name="connsiteX6" fmla="*/ 563833 w 897568"/>
                  <a:gd name="connsiteY6" fmla="*/ 143401 h 178497"/>
                  <a:gd name="connsiteX7" fmla="*/ 63786 w 897568"/>
                  <a:gd name="connsiteY7" fmla="*/ 171152 h 178497"/>
                  <a:gd name="connsiteX0" fmla="*/ 116106 w 949888"/>
                  <a:gd name="connsiteY0" fmla="*/ 168985 h 173544"/>
                  <a:gd name="connsiteX1" fmla="*/ 26874 w 949888"/>
                  <a:gd name="connsiteY1" fmla="*/ 45932 h 173544"/>
                  <a:gd name="connsiteX2" fmla="*/ 478867 w 949888"/>
                  <a:gd name="connsiteY2" fmla="*/ 3933 h 173544"/>
                  <a:gd name="connsiteX3" fmla="*/ 818875 w 949888"/>
                  <a:gd name="connsiteY3" fmla="*/ 22854 h 173544"/>
                  <a:gd name="connsiteX4" fmla="*/ 276073 w 949888"/>
                  <a:gd name="connsiteY4" fmla="*/ 73920 h 173544"/>
                  <a:gd name="connsiteX5" fmla="*/ 947224 w 949888"/>
                  <a:gd name="connsiteY5" fmla="*/ 84898 h 173544"/>
                  <a:gd name="connsiteX6" fmla="*/ 616153 w 949888"/>
                  <a:gd name="connsiteY6" fmla="*/ 141234 h 173544"/>
                  <a:gd name="connsiteX7" fmla="*/ 116106 w 949888"/>
                  <a:gd name="connsiteY7" fmla="*/ 168985 h 173544"/>
                  <a:gd name="connsiteX0" fmla="*/ 60186 w 985349"/>
                  <a:gd name="connsiteY0" fmla="*/ 136875 h 148268"/>
                  <a:gd name="connsiteX1" fmla="*/ 62165 w 985349"/>
                  <a:gd name="connsiteY1" fmla="*/ 45932 h 148268"/>
                  <a:gd name="connsiteX2" fmla="*/ 514158 w 985349"/>
                  <a:gd name="connsiteY2" fmla="*/ 3933 h 148268"/>
                  <a:gd name="connsiteX3" fmla="*/ 854166 w 985349"/>
                  <a:gd name="connsiteY3" fmla="*/ 22854 h 148268"/>
                  <a:gd name="connsiteX4" fmla="*/ 311364 w 985349"/>
                  <a:gd name="connsiteY4" fmla="*/ 73920 h 148268"/>
                  <a:gd name="connsiteX5" fmla="*/ 982515 w 985349"/>
                  <a:gd name="connsiteY5" fmla="*/ 84898 h 148268"/>
                  <a:gd name="connsiteX6" fmla="*/ 651444 w 985349"/>
                  <a:gd name="connsiteY6" fmla="*/ 141234 h 148268"/>
                  <a:gd name="connsiteX7" fmla="*/ 60186 w 985349"/>
                  <a:gd name="connsiteY7" fmla="*/ 136875 h 148268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21000 w 994985"/>
                  <a:gd name="connsiteY4" fmla="*/ 73178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49669 w 994985"/>
                  <a:gd name="connsiteY4" fmla="*/ 75624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82989 h 195029"/>
                  <a:gd name="connsiteX1" fmla="*/ 53115 w 994985"/>
                  <a:gd name="connsiteY1" fmla="*/ 81551 h 195029"/>
                  <a:gd name="connsiteX2" fmla="*/ 317162 w 994985"/>
                  <a:gd name="connsiteY2" fmla="*/ 438 h 195029"/>
                  <a:gd name="connsiteX3" fmla="*/ 523794 w 994985"/>
                  <a:gd name="connsiteY3" fmla="*/ 50047 h 195029"/>
                  <a:gd name="connsiteX4" fmla="*/ 863802 w 994985"/>
                  <a:gd name="connsiteY4" fmla="*/ 68968 h 195029"/>
                  <a:gd name="connsiteX5" fmla="*/ 349669 w 994985"/>
                  <a:gd name="connsiteY5" fmla="*/ 122480 h 195029"/>
                  <a:gd name="connsiteX6" fmla="*/ 992151 w 994985"/>
                  <a:gd name="connsiteY6" fmla="*/ 131012 h 195029"/>
                  <a:gd name="connsiteX7" fmla="*/ 661080 w 994985"/>
                  <a:gd name="connsiteY7" fmla="*/ 187348 h 195029"/>
                  <a:gd name="connsiteX8" fmla="*/ 69822 w 994985"/>
                  <a:gd name="connsiteY8" fmla="*/ 182989 h 195029"/>
                  <a:gd name="connsiteX0" fmla="*/ 69822 w 994985"/>
                  <a:gd name="connsiteY0" fmla="*/ 182551 h 194591"/>
                  <a:gd name="connsiteX1" fmla="*/ 53115 w 994985"/>
                  <a:gd name="connsiteY1" fmla="*/ 81113 h 194591"/>
                  <a:gd name="connsiteX2" fmla="*/ 317162 w 994985"/>
                  <a:gd name="connsiteY2" fmla="*/ 0 h 194591"/>
                  <a:gd name="connsiteX3" fmla="*/ 523794 w 994985"/>
                  <a:gd name="connsiteY3" fmla="*/ 49609 h 194591"/>
                  <a:gd name="connsiteX4" fmla="*/ 863802 w 994985"/>
                  <a:gd name="connsiteY4" fmla="*/ 68530 h 194591"/>
                  <a:gd name="connsiteX5" fmla="*/ 349669 w 994985"/>
                  <a:gd name="connsiteY5" fmla="*/ 122042 h 194591"/>
                  <a:gd name="connsiteX6" fmla="*/ 992151 w 994985"/>
                  <a:gd name="connsiteY6" fmla="*/ 130574 h 194591"/>
                  <a:gd name="connsiteX7" fmla="*/ 661080 w 994985"/>
                  <a:gd name="connsiteY7" fmla="*/ 186910 h 194591"/>
                  <a:gd name="connsiteX8" fmla="*/ 69822 w 994985"/>
                  <a:gd name="connsiteY8" fmla="*/ 182551 h 194591"/>
                  <a:gd name="connsiteX0" fmla="*/ 51948 w 976650"/>
                  <a:gd name="connsiteY0" fmla="*/ 182551 h 224276"/>
                  <a:gd name="connsiteX1" fmla="*/ 35241 w 976650"/>
                  <a:gd name="connsiteY1" fmla="*/ 81113 h 224276"/>
                  <a:gd name="connsiteX2" fmla="*/ 299288 w 976650"/>
                  <a:gd name="connsiteY2" fmla="*/ 0 h 224276"/>
                  <a:gd name="connsiteX3" fmla="*/ 505920 w 976650"/>
                  <a:gd name="connsiteY3" fmla="*/ 49609 h 224276"/>
                  <a:gd name="connsiteX4" fmla="*/ 845928 w 976650"/>
                  <a:gd name="connsiteY4" fmla="*/ 68530 h 224276"/>
                  <a:gd name="connsiteX5" fmla="*/ 331795 w 976650"/>
                  <a:gd name="connsiteY5" fmla="*/ 122042 h 224276"/>
                  <a:gd name="connsiteX6" fmla="*/ 974277 w 976650"/>
                  <a:gd name="connsiteY6" fmla="*/ 130574 h 224276"/>
                  <a:gd name="connsiteX7" fmla="*/ 643206 w 976650"/>
                  <a:gd name="connsiteY7" fmla="*/ 186910 h 224276"/>
                  <a:gd name="connsiteX8" fmla="*/ 329010 w 976650"/>
                  <a:gd name="connsiteY8" fmla="*/ 224259 h 224276"/>
                  <a:gd name="connsiteX9" fmla="*/ 51948 w 976650"/>
                  <a:gd name="connsiteY9" fmla="*/ 182551 h 224276"/>
                  <a:gd name="connsiteX0" fmla="*/ 51948 w 976650"/>
                  <a:gd name="connsiteY0" fmla="*/ 182551 h 224259"/>
                  <a:gd name="connsiteX1" fmla="*/ 35241 w 976650"/>
                  <a:gd name="connsiteY1" fmla="*/ 81113 h 224259"/>
                  <a:gd name="connsiteX2" fmla="*/ 299288 w 976650"/>
                  <a:gd name="connsiteY2" fmla="*/ 0 h 224259"/>
                  <a:gd name="connsiteX3" fmla="*/ 505920 w 976650"/>
                  <a:gd name="connsiteY3" fmla="*/ 49609 h 224259"/>
                  <a:gd name="connsiteX4" fmla="*/ 845928 w 976650"/>
                  <a:gd name="connsiteY4" fmla="*/ 68530 h 224259"/>
                  <a:gd name="connsiteX5" fmla="*/ 331795 w 976650"/>
                  <a:gd name="connsiteY5" fmla="*/ 122042 h 224259"/>
                  <a:gd name="connsiteX6" fmla="*/ 974277 w 976650"/>
                  <a:gd name="connsiteY6" fmla="*/ 130574 h 224259"/>
                  <a:gd name="connsiteX7" fmla="*/ 643206 w 976650"/>
                  <a:gd name="connsiteY7" fmla="*/ 186910 h 224259"/>
                  <a:gd name="connsiteX8" fmla="*/ 329010 w 976650"/>
                  <a:gd name="connsiteY8" fmla="*/ 224259 h 224259"/>
                  <a:gd name="connsiteX9" fmla="*/ 51948 w 976650"/>
                  <a:gd name="connsiteY9" fmla="*/ 182551 h 224259"/>
                  <a:gd name="connsiteX0" fmla="*/ 51948 w 976511"/>
                  <a:gd name="connsiteY0" fmla="*/ 182551 h 224259"/>
                  <a:gd name="connsiteX1" fmla="*/ 35241 w 976511"/>
                  <a:gd name="connsiteY1" fmla="*/ 81113 h 224259"/>
                  <a:gd name="connsiteX2" fmla="*/ 299288 w 976511"/>
                  <a:gd name="connsiteY2" fmla="*/ 0 h 224259"/>
                  <a:gd name="connsiteX3" fmla="*/ 505920 w 976511"/>
                  <a:gd name="connsiteY3" fmla="*/ 49609 h 224259"/>
                  <a:gd name="connsiteX4" fmla="*/ 845928 w 976511"/>
                  <a:gd name="connsiteY4" fmla="*/ 68530 h 224259"/>
                  <a:gd name="connsiteX5" fmla="*/ 331795 w 976511"/>
                  <a:gd name="connsiteY5" fmla="*/ 122042 h 224259"/>
                  <a:gd name="connsiteX6" fmla="*/ 974277 w 976511"/>
                  <a:gd name="connsiteY6" fmla="*/ 130574 h 224259"/>
                  <a:gd name="connsiteX7" fmla="*/ 625943 w 976511"/>
                  <a:gd name="connsiteY7" fmla="*/ 169020 h 224259"/>
                  <a:gd name="connsiteX8" fmla="*/ 329010 w 976511"/>
                  <a:gd name="connsiteY8" fmla="*/ 224259 h 224259"/>
                  <a:gd name="connsiteX9" fmla="*/ 51948 w 976511"/>
                  <a:gd name="connsiteY9" fmla="*/ 182551 h 224259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35659 w 980284"/>
                  <a:gd name="connsiteY5" fmla="*/ 122042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71068 w 980284"/>
                  <a:gd name="connsiteY5" fmla="*/ 117348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195984 w 1120387"/>
                  <a:gd name="connsiteY0" fmla="*/ 182551 h 217035"/>
                  <a:gd name="connsiteX1" fmla="*/ 43 w 1120387"/>
                  <a:gd name="connsiteY1" fmla="*/ 127929 h 217035"/>
                  <a:gd name="connsiteX2" fmla="*/ 179277 w 1120387"/>
                  <a:gd name="connsiteY2" fmla="*/ 81113 h 217035"/>
                  <a:gd name="connsiteX3" fmla="*/ 443324 w 1120387"/>
                  <a:gd name="connsiteY3" fmla="*/ 0 h 217035"/>
                  <a:gd name="connsiteX4" fmla="*/ 649956 w 1120387"/>
                  <a:gd name="connsiteY4" fmla="*/ 49609 h 217035"/>
                  <a:gd name="connsiteX5" fmla="*/ 989964 w 1120387"/>
                  <a:gd name="connsiteY5" fmla="*/ 68530 h 217035"/>
                  <a:gd name="connsiteX6" fmla="*/ 511240 w 1120387"/>
                  <a:gd name="connsiteY6" fmla="*/ 117348 h 217035"/>
                  <a:gd name="connsiteX7" fmla="*/ 1118313 w 1120387"/>
                  <a:gd name="connsiteY7" fmla="*/ 130574 h 217035"/>
                  <a:gd name="connsiteX8" fmla="*/ 769979 w 1120387"/>
                  <a:gd name="connsiteY8" fmla="*/ 169020 h 217035"/>
                  <a:gd name="connsiteX9" fmla="*/ 610930 w 1120387"/>
                  <a:gd name="connsiteY9" fmla="*/ 217035 h 217035"/>
                  <a:gd name="connsiteX10" fmla="*/ 195984 w 1120387"/>
                  <a:gd name="connsiteY10" fmla="*/ 182551 h 217035"/>
                  <a:gd name="connsiteX0" fmla="*/ 200873 w 1125276"/>
                  <a:gd name="connsiteY0" fmla="*/ 182551 h 217035"/>
                  <a:gd name="connsiteX1" fmla="*/ 4932 w 1125276"/>
                  <a:gd name="connsiteY1" fmla="*/ 127929 h 217035"/>
                  <a:gd name="connsiteX2" fmla="*/ 66109 w 1125276"/>
                  <a:gd name="connsiteY2" fmla="*/ 53044 h 217035"/>
                  <a:gd name="connsiteX3" fmla="*/ 184166 w 1125276"/>
                  <a:gd name="connsiteY3" fmla="*/ 81113 h 217035"/>
                  <a:gd name="connsiteX4" fmla="*/ 448213 w 1125276"/>
                  <a:gd name="connsiteY4" fmla="*/ 0 h 217035"/>
                  <a:gd name="connsiteX5" fmla="*/ 654845 w 1125276"/>
                  <a:gd name="connsiteY5" fmla="*/ 49609 h 217035"/>
                  <a:gd name="connsiteX6" fmla="*/ 994853 w 1125276"/>
                  <a:gd name="connsiteY6" fmla="*/ 68530 h 217035"/>
                  <a:gd name="connsiteX7" fmla="*/ 516129 w 1125276"/>
                  <a:gd name="connsiteY7" fmla="*/ 117348 h 217035"/>
                  <a:gd name="connsiteX8" fmla="*/ 1123202 w 1125276"/>
                  <a:gd name="connsiteY8" fmla="*/ 130574 h 217035"/>
                  <a:gd name="connsiteX9" fmla="*/ 774868 w 1125276"/>
                  <a:gd name="connsiteY9" fmla="*/ 169020 h 217035"/>
                  <a:gd name="connsiteX10" fmla="*/ 615819 w 1125276"/>
                  <a:gd name="connsiteY10" fmla="*/ 217035 h 217035"/>
                  <a:gd name="connsiteX11" fmla="*/ 200873 w 1125276"/>
                  <a:gd name="connsiteY11" fmla="*/ 182551 h 217035"/>
                  <a:gd name="connsiteX0" fmla="*/ 200873 w 1125276"/>
                  <a:gd name="connsiteY0" fmla="*/ 182551 h 226016"/>
                  <a:gd name="connsiteX1" fmla="*/ 70630 w 1125276"/>
                  <a:gd name="connsiteY1" fmla="*/ 224912 h 226016"/>
                  <a:gd name="connsiteX2" fmla="*/ 4932 w 1125276"/>
                  <a:gd name="connsiteY2" fmla="*/ 127929 h 226016"/>
                  <a:gd name="connsiteX3" fmla="*/ 66109 w 1125276"/>
                  <a:gd name="connsiteY3" fmla="*/ 53044 h 226016"/>
                  <a:gd name="connsiteX4" fmla="*/ 184166 w 1125276"/>
                  <a:gd name="connsiteY4" fmla="*/ 81113 h 226016"/>
                  <a:gd name="connsiteX5" fmla="*/ 448213 w 1125276"/>
                  <a:gd name="connsiteY5" fmla="*/ 0 h 226016"/>
                  <a:gd name="connsiteX6" fmla="*/ 654845 w 1125276"/>
                  <a:gd name="connsiteY6" fmla="*/ 49609 h 226016"/>
                  <a:gd name="connsiteX7" fmla="*/ 994853 w 1125276"/>
                  <a:gd name="connsiteY7" fmla="*/ 68530 h 226016"/>
                  <a:gd name="connsiteX8" fmla="*/ 516129 w 1125276"/>
                  <a:gd name="connsiteY8" fmla="*/ 117348 h 226016"/>
                  <a:gd name="connsiteX9" fmla="*/ 1123202 w 1125276"/>
                  <a:gd name="connsiteY9" fmla="*/ 130574 h 226016"/>
                  <a:gd name="connsiteX10" fmla="*/ 774868 w 1125276"/>
                  <a:gd name="connsiteY10" fmla="*/ 169020 h 226016"/>
                  <a:gd name="connsiteX11" fmla="*/ 615819 w 1125276"/>
                  <a:gd name="connsiteY11" fmla="*/ 217035 h 226016"/>
                  <a:gd name="connsiteX12" fmla="*/ 200873 w 1125276"/>
                  <a:gd name="connsiteY12" fmla="*/ 182551 h 226016"/>
                  <a:gd name="connsiteX0" fmla="*/ 292347 w 1216750"/>
                  <a:gd name="connsiteY0" fmla="*/ 182551 h 226016"/>
                  <a:gd name="connsiteX1" fmla="*/ 162104 w 1216750"/>
                  <a:gd name="connsiteY1" fmla="*/ 224912 h 226016"/>
                  <a:gd name="connsiteX2" fmla="*/ 2095 w 1216750"/>
                  <a:gd name="connsiteY2" fmla="*/ 115927 h 226016"/>
                  <a:gd name="connsiteX3" fmla="*/ 157583 w 1216750"/>
                  <a:gd name="connsiteY3" fmla="*/ 53044 h 226016"/>
                  <a:gd name="connsiteX4" fmla="*/ 275640 w 1216750"/>
                  <a:gd name="connsiteY4" fmla="*/ 81113 h 226016"/>
                  <a:gd name="connsiteX5" fmla="*/ 539687 w 1216750"/>
                  <a:gd name="connsiteY5" fmla="*/ 0 h 226016"/>
                  <a:gd name="connsiteX6" fmla="*/ 746319 w 1216750"/>
                  <a:gd name="connsiteY6" fmla="*/ 49609 h 226016"/>
                  <a:gd name="connsiteX7" fmla="*/ 1086327 w 1216750"/>
                  <a:gd name="connsiteY7" fmla="*/ 68530 h 226016"/>
                  <a:gd name="connsiteX8" fmla="*/ 607603 w 1216750"/>
                  <a:gd name="connsiteY8" fmla="*/ 117348 h 226016"/>
                  <a:gd name="connsiteX9" fmla="*/ 1214676 w 1216750"/>
                  <a:gd name="connsiteY9" fmla="*/ 130574 h 226016"/>
                  <a:gd name="connsiteX10" fmla="*/ 866342 w 1216750"/>
                  <a:gd name="connsiteY10" fmla="*/ 169020 h 226016"/>
                  <a:gd name="connsiteX11" fmla="*/ 707293 w 1216750"/>
                  <a:gd name="connsiteY11" fmla="*/ 217035 h 226016"/>
                  <a:gd name="connsiteX12" fmla="*/ 292347 w 1216750"/>
                  <a:gd name="connsiteY12" fmla="*/ 182551 h 226016"/>
                  <a:gd name="connsiteX0" fmla="*/ 293906 w 1218309"/>
                  <a:gd name="connsiteY0" fmla="*/ 182551 h 226016"/>
                  <a:gd name="connsiteX1" fmla="*/ 163663 w 1218309"/>
                  <a:gd name="connsiteY1" fmla="*/ 224912 h 226016"/>
                  <a:gd name="connsiteX2" fmla="*/ 3654 w 1218309"/>
                  <a:gd name="connsiteY2" fmla="*/ 115927 h 226016"/>
                  <a:gd name="connsiteX3" fmla="*/ 89461 w 1218309"/>
                  <a:gd name="connsiteY3" fmla="*/ 16640 h 226016"/>
                  <a:gd name="connsiteX4" fmla="*/ 277199 w 1218309"/>
                  <a:gd name="connsiteY4" fmla="*/ 81113 h 226016"/>
                  <a:gd name="connsiteX5" fmla="*/ 541246 w 1218309"/>
                  <a:gd name="connsiteY5" fmla="*/ 0 h 226016"/>
                  <a:gd name="connsiteX6" fmla="*/ 747878 w 1218309"/>
                  <a:gd name="connsiteY6" fmla="*/ 49609 h 226016"/>
                  <a:gd name="connsiteX7" fmla="*/ 1087886 w 1218309"/>
                  <a:gd name="connsiteY7" fmla="*/ 68530 h 226016"/>
                  <a:gd name="connsiteX8" fmla="*/ 609162 w 1218309"/>
                  <a:gd name="connsiteY8" fmla="*/ 117348 h 226016"/>
                  <a:gd name="connsiteX9" fmla="*/ 1216235 w 1218309"/>
                  <a:gd name="connsiteY9" fmla="*/ 130574 h 226016"/>
                  <a:gd name="connsiteX10" fmla="*/ 867901 w 1218309"/>
                  <a:gd name="connsiteY10" fmla="*/ 169020 h 226016"/>
                  <a:gd name="connsiteX11" fmla="*/ 708852 w 1218309"/>
                  <a:gd name="connsiteY11" fmla="*/ 217035 h 226016"/>
                  <a:gd name="connsiteX12" fmla="*/ 293906 w 1218309"/>
                  <a:gd name="connsiteY12" fmla="*/ 182551 h 226016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60944 w 1218309"/>
                  <a:gd name="connsiteY0" fmla="*/ 158575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60944 w 1218309"/>
                  <a:gd name="connsiteY12" fmla="*/ 158575 h 217035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37"/>
                  <a:gd name="connsiteY0" fmla="*/ 158575 h 217794"/>
                  <a:gd name="connsiteX1" fmla="*/ 62726 w 1155337"/>
                  <a:gd name="connsiteY1" fmla="*/ 195533 h 217794"/>
                  <a:gd name="connsiteX2" fmla="*/ 3654 w 1155337"/>
                  <a:gd name="connsiteY2" fmla="*/ 115927 h 217794"/>
                  <a:gd name="connsiteX3" fmla="*/ 89461 w 1155337"/>
                  <a:gd name="connsiteY3" fmla="*/ 16640 h 217794"/>
                  <a:gd name="connsiteX4" fmla="*/ 277199 w 1155337"/>
                  <a:gd name="connsiteY4" fmla="*/ 81113 h 217794"/>
                  <a:gd name="connsiteX5" fmla="*/ 541246 w 1155337"/>
                  <a:gd name="connsiteY5" fmla="*/ 0 h 217794"/>
                  <a:gd name="connsiteX6" fmla="*/ 747878 w 1155337"/>
                  <a:gd name="connsiteY6" fmla="*/ 49609 h 217794"/>
                  <a:gd name="connsiteX7" fmla="*/ 1087886 w 1155337"/>
                  <a:gd name="connsiteY7" fmla="*/ 68530 h 217794"/>
                  <a:gd name="connsiteX8" fmla="*/ 609162 w 1155337"/>
                  <a:gd name="connsiteY8" fmla="*/ 117348 h 217794"/>
                  <a:gd name="connsiteX9" fmla="*/ 1152886 w 1155337"/>
                  <a:gd name="connsiteY9" fmla="*/ 98764 h 217794"/>
                  <a:gd name="connsiteX10" fmla="*/ 863477 w 1155337"/>
                  <a:gd name="connsiteY10" fmla="*/ 155702 h 217794"/>
                  <a:gd name="connsiteX11" fmla="*/ 708852 w 1155337"/>
                  <a:gd name="connsiteY11" fmla="*/ 217035 h 217794"/>
                  <a:gd name="connsiteX12" fmla="*/ 260944 w 1155337"/>
                  <a:gd name="connsiteY12" fmla="*/ 158575 h 2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5337" h="217794">
                    <a:moveTo>
                      <a:pt x="260944" y="158575"/>
                    </a:moveTo>
                    <a:cubicBezTo>
                      <a:pt x="230133" y="86193"/>
                      <a:pt x="110571" y="221361"/>
                      <a:pt x="62726" y="195533"/>
                    </a:cubicBezTo>
                    <a:cubicBezTo>
                      <a:pt x="30069" y="186429"/>
                      <a:pt x="5654" y="133437"/>
                      <a:pt x="3654" y="115927"/>
                    </a:cubicBezTo>
                    <a:cubicBezTo>
                      <a:pt x="-17612" y="102751"/>
                      <a:pt x="59589" y="24443"/>
                      <a:pt x="89461" y="16640"/>
                    </a:cubicBezTo>
                    <a:cubicBezTo>
                      <a:pt x="119333" y="8837"/>
                      <a:pt x="214710" y="98363"/>
                      <a:pt x="277199" y="81113"/>
                    </a:cubicBezTo>
                    <a:cubicBezTo>
                      <a:pt x="278384" y="14998"/>
                      <a:pt x="462800" y="5251"/>
                      <a:pt x="541246" y="0"/>
                    </a:cubicBezTo>
                    <a:cubicBezTo>
                      <a:pt x="573563" y="67160"/>
                      <a:pt x="656771" y="38187"/>
                      <a:pt x="747878" y="49609"/>
                    </a:cubicBezTo>
                    <a:cubicBezTo>
                      <a:pt x="838985" y="61031"/>
                      <a:pt x="1111599" y="37545"/>
                      <a:pt x="1087886" y="68530"/>
                    </a:cubicBezTo>
                    <a:cubicBezTo>
                      <a:pt x="1050038" y="105232"/>
                      <a:pt x="582665" y="102319"/>
                      <a:pt x="609162" y="117348"/>
                    </a:cubicBezTo>
                    <a:cubicBezTo>
                      <a:pt x="635659" y="132377"/>
                      <a:pt x="1063387" y="109495"/>
                      <a:pt x="1152886" y="98764"/>
                    </a:cubicBezTo>
                    <a:cubicBezTo>
                      <a:pt x="1182376" y="121113"/>
                      <a:pt x="937483" y="135990"/>
                      <a:pt x="863477" y="155702"/>
                    </a:cubicBezTo>
                    <a:cubicBezTo>
                      <a:pt x="789471" y="175414"/>
                      <a:pt x="667635" y="131073"/>
                      <a:pt x="708852" y="217035"/>
                    </a:cubicBezTo>
                    <a:cubicBezTo>
                      <a:pt x="610309" y="216309"/>
                      <a:pt x="291755" y="230957"/>
                      <a:pt x="260944" y="158575"/>
                    </a:cubicBezTo>
                    <a:close/>
                  </a:path>
                </a:pathLst>
              </a:custGeom>
              <a:solidFill>
                <a:srgbClr val="151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24" name="组合 623">
              <a:extLst>
                <a:ext uri="{FF2B5EF4-FFF2-40B4-BE49-F238E27FC236}">
                  <a16:creationId xmlns:a16="http://schemas.microsoft.com/office/drawing/2014/main" xmlns="" id="{D899C6F4-0662-4C61-AB9D-8360D7AE42CD}"/>
                </a:ext>
              </a:extLst>
            </p:cNvPr>
            <p:cNvGrpSpPr/>
            <p:nvPr/>
          </p:nvGrpSpPr>
          <p:grpSpPr>
            <a:xfrm>
              <a:off x="6014840" y="1946359"/>
              <a:ext cx="109115" cy="652442"/>
              <a:chOff x="6060966" y="2073703"/>
              <a:chExt cx="109115" cy="652442"/>
            </a:xfrm>
          </p:grpSpPr>
          <p:sp>
            <p:nvSpPr>
              <p:cNvPr id="625" name="矩形 1">
                <a:extLst>
                  <a:ext uri="{FF2B5EF4-FFF2-40B4-BE49-F238E27FC236}">
                    <a16:creationId xmlns:a16="http://schemas.microsoft.com/office/drawing/2014/main" xmlns="" id="{16ED1B8C-366F-4FB4-8F9A-2F8A1DD4BB68}"/>
                  </a:ext>
                </a:extLst>
              </p:cNvPr>
              <p:cNvSpPr/>
              <p:nvPr/>
            </p:nvSpPr>
            <p:spPr>
              <a:xfrm rot="21034778">
                <a:off x="6078184" y="2073703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26" name="矩形 1">
                <a:extLst>
                  <a:ext uri="{FF2B5EF4-FFF2-40B4-BE49-F238E27FC236}">
                    <a16:creationId xmlns:a16="http://schemas.microsoft.com/office/drawing/2014/main" xmlns="" id="{42702C98-0FFF-41A0-B4B3-454C0106504F}"/>
                  </a:ext>
                </a:extLst>
              </p:cNvPr>
              <p:cNvSpPr/>
              <p:nvPr/>
            </p:nvSpPr>
            <p:spPr>
              <a:xfrm rot="21034778">
                <a:off x="6060966" y="2153436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1" name="侧-走2">
            <a:extLst>
              <a:ext uri="{FF2B5EF4-FFF2-40B4-BE49-F238E27FC236}">
                <a16:creationId xmlns:a16="http://schemas.microsoft.com/office/drawing/2014/main" xmlns="" id="{572AA072-791F-4A4C-BB00-22DD46C49541}"/>
              </a:ext>
            </a:extLst>
          </p:cNvPr>
          <p:cNvGrpSpPr/>
          <p:nvPr/>
        </p:nvGrpSpPr>
        <p:grpSpPr>
          <a:xfrm>
            <a:off x="4854894" y="2073316"/>
            <a:ext cx="2146772" cy="2712641"/>
            <a:chOff x="4214365" y="1592391"/>
            <a:chExt cx="2146772" cy="2712641"/>
          </a:xfrm>
        </p:grpSpPr>
        <p:sp>
          <p:nvSpPr>
            <p:cNvPr id="642" name="矩形 3">
              <a:extLst>
                <a:ext uri="{FF2B5EF4-FFF2-40B4-BE49-F238E27FC236}">
                  <a16:creationId xmlns:a16="http://schemas.microsoft.com/office/drawing/2014/main" xmlns="" id="{FE01DDC5-1D8F-49B4-A412-AD96124C2A38}"/>
                </a:ext>
              </a:extLst>
            </p:cNvPr>
            <p:cNvSpPr/>
            <p:nvPr/>
          </p:nvSpPr>
          <p:spPr>
            <a:xfrm rot="750155">
              <a:off x="5777512" y="2846901"/>
              <a:ext cx="133827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3" name="侧-走">
              <a:extLst>
                <a:ext uri="{FF2B5EF4-FFF2-40B4-BE49-F238E27FC236}">
                  <a16:creationId xmlns:a16="http://schemas.microsoft.com/office/drawing/2014/main" xmlns="" id="{7F66AEA5-6E1E-4B65-A423-C9BFCC29D47D}"/>
                </a:ext>
              </a:extLst>
            </p:cNvPr>
            <p:cNvGrpSpPr/>
            <p:nvPr/>
          </p:nvGrpSpPr>
          <p:grpSpPr>
            <a:xfrm>
              <a:off x="4214365" y="1592391"/>
              <a:ext cx="2146772" cy="2712641"/>
              <a:chOff x="4157380" y="1473726"/>
              <a:chExt cx="2146772" cy="2712641"/>
            </a:xfrm>
          </p:grpSpPr>
          <p:sp>
            <p:nvSpPr>
              <p:cNvPr id="644" name="矩形 6">
                <a:extLst>
                  <a:ext uri="{FF2B5EF4-FFF2-40B4-BE49-F238E27FC236}">
                    <a16:creationId xmlns:a16="http://schemas.microsoft.com/office/drawing/2014/main" xmlns="" id="{76D62236-2DC9-4FFF-AAF4-7266C79DFFF0}"/>
                  </a:ext>
                </a:extLst>
              </p:cNvPr>
              <p:cNvSpPr/>
              <p:nvPr/>
            </p:nvSpPr>
            <p:spPr>
              <a:xfrm rot="19142926">
                <a:off x="6049531" y="1953211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45" name="组合 644">
                <a:extLst>
                  <a:ext uri="{FF2B5EF4-FFF2-40B4-BE49-F238E27FC236}">
                    <a16:creationId xmlns:a16="http://schemas.microsoft.com/office/drawing/2014/main" xmlns="" id="{8050839F-E0F7-4491-8AFC-50BD52FC9BA9}"/>
                  </a:ext>
                </a:extLst>
              </p:cNvPr>
              <p:cNvGrpSpPr/>
              <p:nvPr/>
            </p:nvGrpSpPr>
            <p:grpSpPr>
              <a:xfrm>
                <a:off x="4157380" y="1473726"/>
                <a:ext cx="2146772" cy="2712641"/>
                <a:chOff x="4157380" y="1473726"/>
                <a:chExt cx="2146772" cy="2712641"/>
              </a:xfrm>
            </p:grpSpPr>
            <p:grpSp>
              <p:nvGrpSpPr>
                <p:cNvPr id="647" name="组合 646">
                  <a:extLst>
                    <a:ext uri="{FF2B5EF4-FFF2-40B4-BE49-F238E27FC236}">
                      <a16:creationId xmlns:a16="http://schemas.microsoft.com/office/drawing/2014/main" xmlns="" id="{5674DF16-9CF4-4956-8C98-3D807673A632}"/>
                    </a:ext>
                  </a:extLst>
                </p:cNvPr>
                <p:cNvGrpSpPr/>
                <p:nvPr/>
              </p:nvGrpSpPr>
              <p:grpSpPr>
                <a:xfrm>
                  <a:off x="4157380" y="1473726"/>
                  <a:ext cx="2146772" cy="2712641"/>
                  <a:chOff x="4157117" y="2194356"/>
                  <a:chExt cx="2146772" cy="2712641"/>
                </a:xfrm>
              </p:grpSpPr>
              <p:sp>
                <p:nvSpPr>
                  <p:cNvPr id="650" name="矩形 7">
                    <a:extLst>
                      <a:ext uri="{FF2B5EF4-FFF2-40B4-BE49-F238E27FC236}">
                        <a16:creationId xmlns:a16="http://schemas.microsoft.com/office/drawing/2014/main" xmlns="" id="{DD7766F2-8B38-4B9B-A9E8-D9F9C60DE3C0}"/>
                      </a:ext>
                    </a:extLst>
                  </p:cNvPr>
                  <p:cNvSpPr/>
                  <p:nvPr/>
                </p:nvSpPr>
                <p:spPr>
                  <a:xfrm>
                    <a:off x="5824510" y="2527169"/>
                    <a:ext cx="152378" cy="195742"/>
                  </a:xfrm>
                  <a:custGeom>
                    <a:avLst/>
                    <a:gdLst>
                      <a:gd name="connsiteX0" fmla="*/ 0 w 183336"/>
                      <a:gd name="connsiteY0" fmla="*/ 0 h 86700"/>
                      <a:gd name="connsiteX1" fmla="*/ 183336 w 183336"/>
                      <a:gd name="connsiteY1" fmla="*/ 0 h 86700"/>
                      <a:gd name="connsiteX2" fmla="*/ 183336 w 183336"/>
                      <a:gd name="connsiteY2" fmla="*/ 86700 h 86700"/>
                      <a:gd name="connsiteX3" fmla="*/ 0 w 183336"/>
                      <a:gd name="connsiteY3" fmla="*/ 86700 h 86700"/>
                      <a:gd name="connsiteX4" fmla="*/ 0 w 183336"/>
                      <a:gd name="connsiteY4" fmla="*/ 0 h 86700"/>
                      <a:gd name="connsiteX0" fmla="*/ 45244 w 183336"/>
                      <a:gd name="connsiteY0" fmla="*/ 0 h 100987"/>
                      <a:gd name="connsiteX1" fmla="*/ 183336 w 183336"/>
                      <a:gd name="connsiteY1" fmla="*/ 14287 h 100987"/>
                      <a:gd name="connsiteX2" fmla="*/ 183336 w 183336"/>
                      <a:gd name="connsiteY2" fmla="*/ 100987 h 100987"/>
                      <a:gd name="connsiteX3" fmla="*/ 0 w 183336"/>
                      <a:gd name="connsiteY3" fmla="*/ 100987 h 100987"/>
                      <a:gd name="connsiteX4" fmla="*/ 45244 w 183336"/>
                      <a:gd name="connsiteY4" fmla="*/ 0 h 100987"/>
                      <a:gd name="connsiteX0" fmla="*/ 45244 w 183336"/>
                      <a:gd name="connsiteY0" fmla="*/ 7144 h 108131"/>
                      <a:gd name="connsiteX1" fmla="*/ 135711 w 183336"/>
                      <a:gd name="connsiteY1" fmla="*/ 0 h 108131"/>
                      <a:gd name="connsiteX2" fmla="*/ 183336 w 183336"/>
                      <a:gd name="connsiteY2" fmla="*/ 108131 h 108131"/>
                      <a:gd name="connsiteX3" fmla="*/ 0 w 183336"/>
                      <a:gd name="connsiteY3" fmla="*/ 108131 h 108131"/>
                      <a:gd name="connsiteX4" fmla="*/ 45244 w 183336"/>
                      <a:gd name="connsiteY4" fmla="*/ 7144 h 108131"/>
                      <a:gd name="connsiteX0" fmla="*/ 11907 w 149999"/>
                      <a:gd name="connsiteY0" fmla="*/ 7144 h 112893"/>
                      <a:gd name="connsiteX1" fmla="*/ 102374 w 149999"/>
                      <a:gd name="connsiteY1" fmla="*/ 0 h 112893"/>
                      <a:gd name="connsiteX2" fmla="*/ 149999 w 149999"/>
                      <a:gd name="connsiteY2" fmla="*/ 108131 h 112893"/>
                      <a:gd name="connsiteX3" fmla="*/ 0 w 149999"/>
                      <a:gd name="connsiteY3" fmla="*/ 112893 h 112893"/>
                      <a:gd name="connsiteX4" fmla="*/ 11907 w 149999"/>
                      <a:gd name="connsiteY4" fmla="*/ 7144 h 112893"/>
                      <a:gd name="connsiteX0" fmla="*/ 11907 w 133330"/>
                      <a:gd name="connsiteY0" fmla="*/ 7144 h 115275"/>
                      <a:gd name="connsiteX1" fmla="*/ 102374 w 133330"/>
                      <a:gd name="connsiteY1" fmla="*/ 0 h 115275"/>
                      <a:gd name="connsiteX2" fmla="*/ 133330 w 133330"/>
                      <a:gd name="connsiteY2" fmla="*/ 115275 h 115275"/>
                      <a:gd name="connsiteX3" fmla="*/ 0 w 133330"/>
                      <a:gd name="connsiteY3" fmla="*/ 112893 h 115275"/>
                      <a:gd name="connsiteX4" fmla="*/ 11907 w 133330"/>
                      <a:gd name="connsiteY4" fmla="*/ 7144 h 115275"/>
                      <a:gd name="connsiteX0" fmla="*/ 30957 w 152380"/>
                      <a:gd name="connsiteY0" fmla="*/ 7144 h 115275"/>
                      <a:gd name="connsiteX1" fmla="*/ 121424 w 152380"/>
                      <a:gd name="connsiteY1" fmla="*/ 0 h 115275"/>
                      <a:gd name="connsiteX2" fmla="*/ 152380 w 152380"/>
                      <a:gd name="connsiteY2" fmla="*/ 115275 h 115275"/>
                      <a:gd name="connsiteX3" fmla="*/ 0 w 152380"/>
                      <a:gd name="connsiteY3" fmla="*/ 108131 h 115275"/>
                      <a:gd name="connsiteX4" fmla="*/ 30957 w 152380"/>
                      <a:gd name="connsiteY4" fmla="*/ 7144 h 115275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7655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43055"/>
                      <a:gd name="connsiteX1" fmla="*/ 121424 w 152380"/>
                      <a:gd name="connsiteY1" fmla="*/ 2381 h 143055"/>
                      <a:gd name="connsiteX2" fmla="*/ 152380 w 152380"/>
                      <a:gd name="connsiteY2" fmla="*/ 117656 h 143055"/>
                      <a:gd name="connsiteX3" fmla="*/ 0 w 152380"/>
                      <a:gd name="connsiteY3" fmla="*/ 117655 h 143055"/>
                      <a:gd name="connsiteX4" fmla="*/ 33338 w 152380"/>
                      <a:gd name="connsiteY4" fmla="*/ 0 h 143055"/>
                      <a:gd name="connsiteX0" fmla="*/ 33338 w 152380"/>
                      <a:gd name="connsiteY0" fmla="*/ 0 h 151396"/>
                      <a:gd name="connsiteX1" fmla="*/ 121424 w 152380"/>
                      <a:gd name="connsiteY1" fmla="*/ 2381 h 151396"/>
                      <a:gd name="connsiteX2" fmla="*/ 152380 w 152380"/>
                      <a:gd name="connsiteY2" fmla="*/ 117656 h 151396"/>
                      <a:gd name="connsiteX3" fmla="*/ 0 w 152380"/>
                      <a:gd name="connsiteY3" fmla="*/ 117655 h 151396"/>
                      <a:gd name="connsiteX4" fmla="*/ 33338 w 152380"/>
                      <a:gd name="connsiteY4" fmla="*/ 0 h 151396"/>
                      <a:gd name="connsiteX0" fmla="*/ 50006 w 169048"/>
                      <a:gd name="connsiteY0" fmla="*/ 0 h 149591"/>
                      <a:gd name="connsiteX1" fmla="*/ 138092 w 169048"/>
                      <a:gd name="connsiteY1" fmla="*/ 2381 h 149591"/>
                      <a:gd name="connsiteX2" fmla="*/ 169048 w 169048"/>
                      <a:gd name="connsiteY2" fmla="*/ 117656 h 149591"/>
                      <a:gd name="connsiteX3" fmla="*/ 0 w 169048"/>
                      <a:gd name="connsiteY3" fmla="*/ 112893 h 149591"/>
                      <a:gd name="connsiteX4" fmla="*/ 50006 w 169048"/>
                      <a:gd name="connsiteY4" fmla="*/ 0 h 149591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7624"/>
                      <a:gd name="connsiteY0" fmla="*/ 6905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50006 w 197624"/>
                      <a:gd name="connsiteY4" fmla="*/ 69057 h 217149"/>
                      <a:gd name="connsiteX0" fmla="*/ 50006 w 197624"/>
                      <a:gd name="connsiteY0" fmla="*/ 6905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50006 w 197624"/>
                      <a:gd name="connsiteY4" fmla="*/ 69057 h 217149"/>
                      <a:gd name="connsiteX0" fmla="*/ 83344 w 197624"/>
                      <a:gd name="connsiteY0" fmla="*/ 5000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83344 w 197624"/>
                      <a:gd name="connsiteY4" fmla="*/ 50007 h 217149"/>
                      <a:gd name="connsiteX0" fmla="*/ 83344 w 197624"/>
                      <a:gd name="connsiteY0" fmla="*/ 5000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83344 w 197624"/>
                      <a:gd name="connsiteY4" fmla="*/ 50007 h 217149"/>
                      <a:gd name="connsiteX0" fmla="*/ 83344 w 223817"/>
                      <a:gd name="connsiteY0" fmla="*/ 50007 h 214271"/>
                      <a:gd name="connsiteX1" fmla="*/ 197624 w 223817"/>
                      <a:gd name="connsiteY1" fmla="*/ 0 h 214271"/>
                      <a:gd name="connsiteX2" fmla="*/ 223817 w 223817"/>
                      <a:gd name="connsiteY2" fmla="*/ 179568 h 214271"/>
                      <a:gd name="connsiteX3" fmla="*/ 0 w 223817"/>
                      <a:gd name="connsiteY3" fmla="*/ 181950 h 214271"/>
                      <a:gd name="connsiteX4" fmla="*/ 83344 w 223817"/>
                      <a:gd name="connsiteY4" fmla="*/ 50007 h 214271"/>
                      <a:gd name="connsiteX0" fmla="*/ 83344 w 200004"/>
                      <a:gd name="connsiteY0" fmla="*/ 50007 h 191157"/>
                      <a:gd name="connsiteX1" fmla="*/ 197624 w 200004"/>
                      <a:gd name="connsiteY1" fmla="*/ 0 h 191157"/>
                      <a:gd name="connsiteX2" fmla="*/ 200004 w 200004"/>
                      <a:gd name="connsiteY2" fmla="*/ 103368 h 191157"/>
                      <a:gd name="connsiteX3" fmla="*/ 0 w 200004"/>
                      <a:gd name="connsiteY3" fmla="*/ 181950 h 191157"/>
                      <a:gd name="connsiteX4" fmla="*/ 83344 w 200004"/>
                      <a:gd name="connsiteY4" fmla="*/ 50007 h 191157"/>
                      <a:gd name="connsiteX0" fmla="*/ 52388 w 169048"/>
                      <a:gd name="connsiteY0" fmla="*/ 50007 h 180745"/>
                      <a:gd name="connsiteX1" fmla="*/ 166668 w 169048"/>
                      <a:gd name="connsiteY1" fmla="*/ 0 h 180745"/>
                      <a:gd name="connsiteX2" fmla="*/ 169048 w 169048"/>
                      <a:gd name="connsiteY2" fmla="*/ 103368 h 180745"/>
                      <a:gd name="connsiteX3" fmla="*/ 0 w 169048"/>
                      <a:gd name="connsiteY3" fmla="*/ 170044 h 180745"/>
                      <a:gd name="connsiteX4" fmla="*/ 52388 w 169048"/>
                      <a:gd name="connsiteY4" fmla="*/ 50007 h 180745"/>
                      <a:gd name="connsiteX0" fmla="*/ 52388 w 169048"/>
                      <a:gd name="connsiteY0" fmla="*/ 50007 h 180745"/>
                      <a:gd name="connsiteX1" fmla="*/ 166668 w 169048"/>
                      <a:gd name="connsiteY1" fmla="*/ 0 h 180745"/>
                      <a:gd name="connsiteX2" fmla="*/ 169048 w 169048"/>
                      <a:gd name="connsiteY2" fmla="*/ 103368 h 180745"/>
                      <a:gd name="connsiteX3" fmla="*/ 0 w 169048"/>
                      <a:gd name="connsiteY3" fmla="*/ 170044 h 180745"/>
                      <a:gd name="connsiteX4" fmla="*/ 52388 w 169048"/>
                      <a:gd name="connsiteY4" fmla="*/ 50007 h 180745"/>
                      <a:gd name="connsiteX0" fmla="*/ 52388 w 169048"/>
                      <a:gd name="connsiteY0" fmla="*/ 50007 h 184861"/>
                      <a:gd name="connsiteX1" fmla="*/ 166668 w 169048"/>
                      <a:gd name="connsiteY1" fmla="*/ 0 h 184861"/>
                      <a:gd name="connsiteX2" fmla="*/ 169048 w 169048"/>
                      <a:gd name="connsiteY2" fmla="*/ 103368 h 184861"/>
                      <a:gd name="connsiteX3" fmla="*/ 0 w 169048"/>
                      <a:gd name="connsiteY3" fmla="*/ 174807 h 184861"/>
                      <a:gd name="connsiteX4" fmla="*/ 52388 w 169048"/>
                      <a:gd name="connsiteY4" fmla="*/ 50007 h 184861"/>
                      <a:gd name="connsiteX0" fmla="*/ 52388 w 169048"/>
                      <a:gd name="connsiteY0" fmla="*/ 50007 h 190187"/>
                      <a:gd name="connsiteX1" fmla="*/ 166668 w 169048"/>
                      <a:gd name="connsiteY1" fmla="*/ 0 h 190187"/>
                      <a:gd name="connsiteX2" fmla="*/ 169048 w 169048"/>
                      <a:gd name="connsiteY2" fmla="*/ 103368 h 190187"/>
                      <a:gd name="connsiteX3" fmla="*/ 0 w 169048"/>
                      <a:gd name="connsiteY3" fmla="*/ 174807 h 190187"/>
                      <a:gd name="connsiteX4" fmla="*/ 52388 w 169048"/>
                      <a:gd name="connsiteY4" fmla="*/ 50007 h 190187"/>
                      <a:gd name="connsiteX0" fmla="*/ 47625 w 164285"/>
                      <a:gd name="connsiteY0" fmla="*/ 50007 h 193863"/>
                      <a:gd name="connsiteX1" fmla="*/ 161905 w 164285"/>
                      <a:gd name="connsiteY1" fmla="*/ 0 h 193863"/>
                      <a:gd name="connsiteX2" fmla="*/ 164285 w 164285"/>
                      <a:gd name="connsiteY2" fmla="*/ 103368 h 193863"/>
                      <a:gd name="connsiteX3" fmla="*/ 0 w 164285"/>
                      <a:gd name="connsiteY3" fmla="*/ 179569 h 193863"/>
                      <a:gd name="connsiteX4" fmla="*/ 47625 w 164285"/>
                      <a:gd name="connsiteY4" fmla="*/ 50007 h 193863"/>
                      <a:gd name="connsiteX0" fmla="*/ 47625 w 164285"/>
                      <a:gd name="connsiteY0" fmla="*/ 50007 h 193863"/>
                      <a:gd name="connsiteX1" fmla="*/ 161905 w 164285"/>
                      <a:gd name="connsiteY1" fmla="*/ 0 h 193863"/>
                      <a:gd name="connsiteX2" fmla="*/ 164285 w 164285"/>
                      <a:gd name="connsiteY2" fmla="*/ 103368 h 193863"/>
                      <a:gd name="connsiteX3" fmla="*/ 0 w 164285"/>
                      <a:gd name="connsiteY3" fmla="*/ 179569 h 193863"/>
                      <a:gd name="connsiteX4" fmla="*/ 47625 w 164285"/>
                      <a:gd name="connsiteY4" fmla="*/ 50007 h 193863"/>
                      <a:gd name="connsiteX0" fmla="*/ 35718 w 152378"/>
                      <a:gd name="connsiteY0" fmla="*/ 50007 h 195742"/>
                      <a:gd name="connsiteX1" fmla="*/ 149998 w 152378"/>
                      <a:gd name="connsiteY1" fmla="*/ 0 h 195742"/>
                      <a:gd name="connsiteX2" fmla="*/ 152378 w 152378"/>
                      <a:gd name="connsiteY2" fmla="*/ 103368 h 195742"/>
                      <a:gd name="connsiteX3" fmla="*/ 0 w 152378"/>
                      <a:gd name="connsiteY3" fmla="*/ 181950 h 195742"/>
                      <a:gd name="connsiteX4" fmla="*/ 35718 w 152378"/>
                      <a:gd name="connsiteY4" fmla="*/ 50007 h 19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378" h="195742">
                        <a:moveTo>
                          <a:pt x="35718" y="50007"/>
                        </a:moveTo>
                        <a:lnTo>
                          <a:pt x="149998" y="0"/>
                        </a:lnTo>
                        <a:cubicBezTo>
                          <a:pt x="115073" y="74143"/>
                          <a:pt x="142059" y="79230"/>
                          <a:pt x="152378" y="103368"/>
                        </a:cubicBezTo>
                        <a:cubicBezTo>
                          <a:pt x="96822" y="193856"/>
                          <a:pt x="29362" y="212906"/>
                          <a:pt x="0" y="181950"/>
                        </a:cubicBezTo>
                        <a:cubicBezTo>
                          <a:pt x="11113" y="142731"/>
                          <a:pt x="34130" y="155900"/>
                          <a:pt x="35718" y="5000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0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232B35"/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51" name="组合 650">
                    <a:extLst>
                      <a:ext uri="{FF2B5EF4-FFF2-40B4-BE49-F238E27FC236}">
                        <a16:creationId xmlns:a16="http://schemas.microsoft.com/office/drawing/2014/main" xmlns="" id="{2802A3B9-1F93-44F4-9EAF-4F9B489125E6}"/>
                      </a:ext>
                    </a:extLst>
                  </p:cNvPr>
                  <p:cNvGrpSpPr/>
                  <p:nvPr/>
                </p:nvGrpSpPr>
                <p:grpSpPr>
                  <a:xfrm>
                    <a:off x="5668945" y="2194356"/>
                    <a:ext cx="395450" cy="423987"/>
                    <a:chOff x="5361656" y="1333849"/>
                    <a:chExt cx="1444510" cy="1548749"/>
                  </a:xfrm>
                </p:grpSpPr>
                <p:sp>
                  <p:nvSpPr>
                    <p:cNvPr id="656" name="椭圆 308">
                      <a:extLst>
                        <a:ext uri="{FF2B5EF4-FFF2-40B4-BE49-F238E27FC236}">
                          <a16:creationId xmlns:a16="http://schemas.microsoft.com/office/drawing/2014/main" xmlns="" id="{208D0688-97BD-4D3A-850A-BCB576E313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1656" y="1706371"/>
                      <a:ext cx="1203559" cy="1176227"/>
                    </a:xfrm>
                    <a:custGeom>
                      <a:avLst/>
                      <a:gdLst>
                        <a:gd name="connsiteX0" fmla="*/ 0 w 399539"/>
                        <a:gd name="connsiteY0" fmla="*/ 207981 h 415962"/>
                        <a:gd name="connsiteX1" fmla="*/ 199770 w 399539"/>
                        <a:gd name="connsiteY1" fmla="*/ 0 h 415962"/>
                        <a:gd name="connsiteX2" fmla="*/ 399540 w 399539"/>
                        <a:gd name="connsiteY2" fmla="*/ 207981 h 415962"/>
                        <a:gd name="connsiteX3" fmla="*/ 199770 w 399539"/>
                        <a:gd name="connsiteY3" fmla="*/ 415962 h 415962"/>
                        <a:gd name="connsiteX4" fmla="*/ 0 w 399539"/>
                        <a:gd name="connsiteY4" fmla="*/ 207981 h 415962"/>
                        <a:gd name="connsiteX0" fmla="*/ 8989 w 408529"/>
                        <a:gd name="connsiteY0" fmla="*/ 207981 h 415962"/>
                        <a:gd name="connsiteX1" fmla="*/ 208759 w 408529"/>
                        <a:gd name="connsiteY1" fmla="*/ 0 h 415962"/>
                        <a:gd name="connsiteX2" fmla="*/ 408529 w 408529"/>
                        <a:gd name="connsiteY2" fmla="*/ 207981 h 415962"/>
                        <a:gd name="connsiteX3" fmla="*/ 208759 w 408529"/>
                        <a:gd name="connsiteY3" fmla="*/ 415962 h 415962"/>
                        <a:gd name="connsiteX4" fmla="*/ 8989 w 408529"/>
                        <a:gd name="connsiteY4" fmla="*/ 207981 h 415962"/>
                        <a:gd name="connsiteX0" fmla="*/ 6882 w 406422"/>
                        <a:gd name="connsiteY0" fmla="*/ 207981 h 415962"/>
                        <a:gd name="connsiteX1" fmla="*/ 206652 w 406422"/>
                        <a:gd name="connsiteY1" fmla="*/ 0 h 415962"/>
                        <a:gd name="connsiteX2" fmla="*/ 406422 w 406422"/>
                        <a:gd name="connsiteY2" fmla="*/ 207981 h 415962"/>
                        <a:gd name="connsiteX3" fmla="*/ 206652 w 406422"/>
                        <a:gd name="connsiteY3" fmla="*/ 415962 h 415962"/>
                        <a:gd name="connsiteX4" fmla="*/ 6882 w 406422"/>
                        <a:gd name="connsiteY4" fmla="*/ 207981 h 415962"/>
                        <a:gd name="connsiteX0" fmla="*/ 13577 w 413117"/>
                        <a:gd name="connsiteY0" fmla="*/ 207981 h 415962"/>
                        <a:gd name="connsiteX1" fmla="*/ 213347 w 413117"/>
                        <a:gd name="connsiteY1" fmla="*/ 0 h 415962"/>
                        <a:gd name="connsiteX2" fmla="*/ 413117 w 413117"/>
                        <a:gd name="connsiteY2" fmla="*/ 207981 h 415962"/>
                        <a:gd name="connsiteX3" fmla="*/ 213347 w 413117"/>
                        <a:gd name="connsiteY3" fmla="*/ 415962 h 415962"/>
                        <a:gd name="connsiteX4" fmla="*/ 13577 w 413117"/>
                        <a:gd name="connsiteY4" fmla="*/ 207981 h 415962"/>
                        <a:gd name="connsiteX0" fmla="*/ 12512 w 383477"/>
                        <a:gd name="connsiteY0" fmla="*/ 227107 h 416076"/>
                        <a:gd name="connsiteX1" fmla="*/ 183707 w 383477"/>
                        <a:gd name="connsiteY1" fmla="*/ 76 h 416076"/>
                        <a:gd name="connsiteX2" fmla="*/ 383477 w 383477"/>
                        <a:gd name="connsiteY2" fmla="*/ 208057 h 416076"/>
                        <a:gd name="connsiteX3" fmla="*/ 183707 w 383477"/>
                        <a:gd name="connsiteY3" fmla="*/ 416038 h 416076"/>
                        <a:gd name="connsiteX4" fmla="*/ 12512 w 383477"/>
                        <a:gd name="connsiteY4" fmla="*/ 227107 h 416076"/>
                        <a:gd name="connsiteX0" fmla="*/ 8470 w 379435"/>
                        <a:gd name="connsiteY0" fmla="*/ 227107 h 417572"/>
                        <a:gd name="connsiteX1" fmla="*/ 179665 w 379435"/>
                        <a:gd name="connsiteY1" fmla="*/ 76 h 417572"/>
                        <a:gd name="connsiteX2" fmla="*/ 379435 w 379435"/>
                        <a:gd name="connsiteY2" fmla="*/ 208057 h 417572"/>
                        <a:gd name="connsiteX3" fmla="*/ 179665 w 379435"/>
                        <a:gd name="connsiteY3" fmla="*/ 416038 h 417572"/>
                        <a:gd name="connsiteX4" fmla="*/ 41962 w 379435"/>
                        <a:gd name="connsiteY4" fmla="*/ 298792 h 417572"/>
                        <a:gd name="connsiteX5" fmla="*/ 8470 w 379435"/>
                        <a:gd name="connsiteY5" fmla="*/ 227107 h 417572"/>
                        <a:gd name="connsiteX0" fmla="*/ 8470 w 379435"/>
                        <a:gd name="connsiteY0" fmla="*/ 227107 h 417572"/>
                        <a:gd name="connsiteX1" fmla="*/ 179665 w 379435"/>
                        <a:gd name="connsiteY1" fmla="*/ 76 h 417572"/>
                        <a:gd name="connsiteX2" fmla="*/ 379435 w 379435"/>
                        <a:gd name="connsiteY2" fmla="*/ 208057 h 417572"/>
                        <a:gd name="connsiteX3" fmla="*/ 179665 w 379435"/>
                        <a:gd name="connsiteY3" fmla="*/ 416038 h 417572"/>
                        <a:gd name="connsiteX4" fmla="*/ 41962 w 379435"/>
                        <a:gd name="connsiteY4" fmla="*/ 298792 h 417572"/>
                        <a:gd name="connsiteX5" fmla="*/ 8470 w 379435"/>
                        <a:gd name="connsiteY5" fmla="*/ 227107 h 417572"/>
                        <a:gd name="connsiteX0" fmla="*/ 8470 w 379435"/>
                        <a:gd name="connsiteY0" fmla="*/ 227107 h 422454"/>
                        <a:gd name="connsiteX1" fmla="*/ 179665 w 379435"/>
                        <a:gd name="connsiteY1" fmla="*/ 76 h 422454"/>
                        <a:gd name="connsiteX2" fmla="*/ 379435 w 379435"/>
                        <a:gd name="connsiteY2" fmla="*/ 208057 h 422454"/>
                        <a:gd name="connsiteX3" fmla="*/ 179665 w 379435"/>
                        <a:gd name="connsiteY3" fmla="*/ 416038 h 422454"/>
                        <a:gd name="connsiteX4" fmla="*/ 58630 w 379435"/>
                        <a:gd name="connsiteY4" fmla="*/ 363086 h 422454"/>
                        <a:gd name="connsiteX5" fmla="*/ 41962 w 379435"/>
                        <a:gd name="connsiteY5" fmla="*/ 298792 h 422454"/>
                        <a:gd name="connsiteX6" fmla="*/ 8470 w 379435"/>
                        <a:gd name="connsiteY6" fmla="*/ 227107 h 422454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123 w 378232"/>
                        <a:gd name="connsiteY0" fmla="*/ 259818 h 424209"/>
                        <a:gd name="connsiteX1" fmla="*/ 50284 w 378232"/>
                        <a:gd name="connsiteY1" fmla="*/ 114810 h 424209"/>
                        <a:gd name="connsiteX2" fmla="*/ 178462 w 378232"/>
                        <a:gd name="connsiteY2" fmla="*/ 1831 h 424209"/>
                        <a:gd name="connsiteX3" fmla="*/ 378232 w 378232"/>
                        <a:gd name="connsiteY3" fmla="*/ 209812 h 424209"/>
                        <a:gd name="connsiteX4" fmla="*/ 178462 w 378232"/>
                        <a:gd name="connsiteY4" fmla="*/ 417793 h 424209"/>
                        <a:gd name="connsiteX5" fmla="*/ 57427 w 378232"/>
                        <a:gd name="connsiteY5" fmla="*/ 364841 h 424209"/>
                        <a:gd name="connsiteX6" fmla="*/ 40759 w 378232"/>
                        <a:gd name="connsiteY6" fmla="*/ 300547 h 424209"/>
                        <a:gd name="connsiteX7" fmla="*/ 123 w 378232"/>
                        <a:gd name="connsiteY7" fmla="*/ 259818 h 424209"/>
                        <a:gd name="connsiteX0" fmla="*/ 123 w 378232"/>
                        <a:gd name="connsiteY0" fmla="*/ 259818 h 421581"/>
                        <a:gd name="connsiteX1" fmla="*/ 50284 w 378232"/>
                        <a:gd name="connsiteY1" fmla="*/ 114810 h 421581"/>
                        <a:gd name="connsiteX2" fmla="*/ 178462 w 378232"/>
                        <a:gd name="connsiteY2" fmla="*/ 1831 h 421581"/>
                        <a:gd name="connsiteX3" fmla="*/ 378232 w 378232"/>
                        <a:gd name="connsiteY3" fmla="*/ 209812 h 421581"/>
                        <a:gd name="connsiteX4" fmla="*/ 178462 w 378232"/>
                        <a:gd name="connsiteY4" fmla="*/ 417793 h 421581"/>
                        <a:gd name="connsiteX5" fmla="*/ 50283 w 378232"/>
                        <a:gd name="connsiteY5" fmla="*/ 341029 h 421581"/>
                        <a:gd name="connsiteX6" fmla="*/ 40759 w 378232"/>
                        <a:gd name="connsiteY6" fmla="*/ 300547 h 421581"/>
                        <a:gd name="connsiteX7" fmla="*/ 123 w 378232"/>
                        <a:gd name="connsiteY7" fmla="*/ 259818 h 421581"/>
                        <a:gd name="connsiteX0" fmla="*/ 123 w 378232"/>
                        <a:gd name="connsiteY0" fmla="*/ 259818 h 401237"/>
                        <a:gd name="connsiteX1" fmla="*/ 50284 w 378232"/>
                        <a:gd name="connsiteY1" fmla="*/ 114810 h 401237"/>
                        <a:gd name="connsiteX2" fmla="*/ 178462 w 378232"/>
                        <a:gd name="connsiteY2" fmla="*/ 1831 h 401237"/>
                        <a:gd name="connsiteX3" fmla="*/ 378232 w 378232"/>
                        <a:gd name="connsiteY3" fmla="*/ 209812 h 401237"/>
                        <a:gd name="connsiteX4" fmla="*/ 157030 w 378232"/>
                        <a:gd name="connsiteY4" fmla="*/ 396362 h 401237"/>
                        <a:gd name="connsiteX5" fmla="*/ 50283 w 378232"/>
                        <a:gd name="connsiteY5" fmla="*/ 341029 h 401237"/>
                        <a:gd name="connsiteX6" fmla="*/ 40759 w 378232"/>
                        <a:gd name="connsiteY6" fmla="*/ 300547 h 401237"/>
                        <a:gd name="connsiteX7" fmla="*/ 123 w 378232"/>
                        <a:gd name="connsiteY7" fmla="*/ 259818 h 401237"/>
                        <a:gd name="connsiteX0" fmla="*/ 10 w 378119"/>
                        <a:gd name="connsiteY0" fmla="*/ 258802 h 400221"/>
                        <a:gd name="connsiteX1" fmla="*/ 43027 w 378119"/>
                        <a:gd name="connsiteY1" fmla="*/ 139987 h 400221"/>
                        <a:gd name="connsiteX2" fmla="*/ 178349 w 378119"/>
                        <a:gd name="connsiteY2" fmla="*/ 815 h 400221"/>
                        <a:gd name="connsiteX3" fmla="*/ 378119 w 378119"/>
                        <a:gd name="connsiteY3" fmla="*/ 208796 h 400221"/>
                        <a:gd name="connsiteX4" fmla="*/ 156917 w 378119"/>
                        <a:gd name="connsiteY4" fmla="*/ 395346 h 400221"/>
                        <a:gd name="connsiteX5" fmla="*/ 50170 w 378119"/>
                        <a:gd name="connsiteY5" fmla="*/ 340013 h 400221"/>
                        <a:gd name="connsiteX6" fmla="*/ 40646 w 378119"/>
                        <a:gd name="connsiteY6" fmla="*/ 299531 h 400221"/>
                        <a:gd name="connsiteX7" fmla="*/ 10 w 378119"/>
                        <a:gd name="connsiteY7" fmla="*/ 258802 h 400221"/>
                        <a:gd name="connsiteX0" fmla="*/ 10 w 378119"/>
                        <a:gd name="connsiteY0" fmla="*/ 258970 h 400389"/>
                        <a:gd name="connsiteX1" fmla="*/ 43027 w 378119"/>
                        <a:gd name="connsiteY1" fmla="*/ 140155 h 400389"/>
                        <a:gd name="connsiteX2" fmla="*/ 178349 w 378119"/>
                        <a:gd name="connsiteY2" fmla="*/ 983 h 400389"/>
                        <a:gd name="connsiteX3" fmla="*/ 378119 w 378119"/>
                        <a:gd name="connsiteY3" fmla="*/ 208964 h 400389"/>
                        <a:gd name="connsiteX4" fmla="*/ 156917 w 378119"/>
                        <a:gd name="connsiteY4" fmla="*/ 395514 h 400389"/>
                        <a:gd name="connsiteX5" fmla="*/ 50170 w 378119"/>
                        <a:gd name="connsiteY5" fmla="*/ 340181 h 400389"/>
                        <a:gd name="connsiteX6" fmla="*/ 40646 w 378119"/>
                        <a:gd name="connsiteY6" fmla="*/ 299699 h 400389"/>
                        <a:gd name="connsiteX7" fmla="*/ 10 w 378119"/>
                        <a:gd name="connsiteY7" fmla="*/ 258970 h 400389"/>
                        <a:gd name="connsiteX0" fmla="*/ 10 w 378119"/>
                        <a:gd name="connsiteY0" fmla="*/ 258970 h 399846"/>
                        <a:gd name="connsiteX1" fmla="*/ 43027 w 378119"/>
                        <a:gd name="connsiteY1" fmla="*/ 140155 h 399846"/>
                        <a:gd name="connsiteX2" fmla="*/ 178349 w 378119"/>
                        <a:gd name="connsiteY2" fmla="*/ 983 h 399846"/>
                        <a:gd name="connsiteX3" fmla="*/ 378119 w 378119"/>
                        <a:gd name="connsiteY3" fmla="*/ 208964 h 399846"/>
                        <a:gd name="connsiteX4" fmla="*/ 156917 w 378119"/>
                        <a:gd name="connsiteY4" fmla="*/ 395514 h 399846"/>
                        <a:gd name="connsiteX5" fmla="*/ 54932 w 378119"/>
                        <a:gd name="connsiteY5" fmla="*/ 335418 h 399846"/>
                        <a:gd name="connsiteX6" fmla="*/ 40646 w 378119"/>
                        <a:gd name="connsiteY6" fmla="*/ 299699 h 399846"/>
                        <a:gd name="connsiteX7" fmla="*/ 10 w 378119"/>
                        <a:gd name="connsiteY7" fmla="*/ 258970 h 399846"/>
                        <a:gd name="connsiteX0" fmla="*/ 10 w 378119"/>
                        <a:gd name="connsiteY0" fmla="*/ 258970 h 399846"/>
                        <a:gd name="connsiteX1" fmla="*/ 43027 w 378119"/>
                        <a:gd name="connsiteY1" fmla="*/ 140155 h 399846"/>
                        <a:gd name="connsiteX2" fmla="*/ 178349 w 378119"/>
                        <a:gd name="connsiteY2" fmla="*/ 983 h 399846"/>
                        <a:gd name="connsiteX3" fmla="*/ 378119 w 378119"/>
                        <a:gd name="connsiteY3" fmla="*/ 208964 h 399846"/>
                        <a:gd name="connsiteX4" fmla="*/ 156917 w 378119"/>
                        <a:gd name="connsiteY4" fmla="*/ 395514 h 399846"/>
                        <a:gd name="connsiteX5" fmla="*/ 54932 w 378119"/>
                        <a:gd name="connsiteY5" fmla="*/ 335418 h 399846"/>
                        <a:gd name="connsiteX6" fmla="*/ 40646 w 378119"/>
                        <a:gd name="connsiteY6" fmla="*/ 299699 h 399846"/>
                        <a:gd name="connsiteX7" fmla="*/ 10 w 378119"/>
                        <a:gd name="connsiteY7" fmla="*/ 258970 h 399846"/>
                        <a:gd name="connsiteX0" fmla="*/ 10 w 378119"/>
                        <a:gd name="connsiteY0" fmla="*/ 258970 h 399360"/>
                        <a:gd name="connsiteX1" fmla="*/ 43027 w 378119"/>
                        <a:gd name="connsiteY1" fmla="*/ 140155 h 399360"/>
                        <a:gd name="connsiteX2" fmla="*/ 178349 w 378119"/>
                        <a:gd name="connsiteY2" fmla="*/ 983 h 399360"/>
                        <a:gd name="connsiteX3" fmla="*/ 378119 w 378119"/>
                        <a:gd name="connsiteY3" fmla="*/ 208964 h 399360"/>
                        <a:gd name="connsiteX4" fmla="*/ 156917 w 378119"/>
                        <a:gd name="connsiteY4" fmla="*/ 395514 h 399360"/>
                        <a:gd name="connsiteX5" fmla="*/ 47788 w 378119"/>
                        <a:gd name="connsiteY5" fmla="*/ 330656 h 399360"/>
                        <a:gd name="connsiteX6" fmla="*/ 40646 w 378119"/>
                        <a:gd name="connsiteY6" fmla="*/ 299699 h 399360"/>
                        <a:gd name="connsiteX7" fmla="*/ 10 w 378119"/>
                        <a:gd name="connsiteY7" fmla="*/ 258970 h 399360"/>
                        <a:gd name="connsiteX0" fmla="*/ 10 w 378119"/>
                        <a:gd name="connsiteY0" fmla="*/ 258970 h 399360"/>
                        <a:gd name="connsiteX1" fmla="*/ 43027 w 378119"/>
                        <a:gd name="connsiteY1" fmla="*/ 140155 h 399360"/>
                        <a:gd name="connsiteX2" fmla="*/ 178349 w 378119"/>
                        <a:gd name="connsiteY2" fmla="*/ 983 h 399360"/>
                        <a:gd name="connsiteX3" fmla="*/ 378119 w 378119"/>
                        <a:gd name="connsiteY3" fmla="*/ 208964 h 399360"/>
                        <a:gd name="connsiteX4" fmla="*/ 156917 w 378119"/>
                        <a:gd name="connsiteY4" fmla="*/ 395514 h 399360"/>
                        <a:gd name="connsiteX5" fmla="*/ 47788 w 378119"/>
                        <a:gd name="connsiteY5" fmla="*/ 330656 h 399360"/>
                        <a:gd name="connsiteX6" fmla="*/ 40646 w 378119"/>
                        <a:gd name="connsiteY6" fmla="*/ 299699 h 399360"/>
                        <a:gd name="connsiteX7" fmla="*/ 10 w 378119"/>
                        <a:gd name="connsiteY7" fmla="*/ 258970 h 399360"/>
                        <a:gd name="connsiteX0" fmla="*/ 10 w 378119"/>
                        <a:gd name="connsiteY0" fmla="*/ 258970 h 402431"/>
                        <a:gd name="connsiteX1" fmla="*/ 43027 w 378119"/>
                        <a:gd name="connsiteY1" fmla="*/ 140155 h 402431"/>
                        <a:gd name="connsiteX2" fmla="*/ 178349 w 378119"/>
                        <a:gd name="connsiteY2" fmla="*/ 983 h 402431"/>
                        <a:gd name="connsiteX3" fmla="*/ 378119 w 378119"/>
                        <a:gd name="connsiteY3" fmla="*/ 208964 h 402431"/>
                        <a:gd name="connsiteX4" fmla="*/ 156917 w 378119"/>
                        <a:gd name="connsiteY4" fmla="*/ 395514 h 402431"/>
                        <a:gd name="connsiteX5" fmla="*/ 47788 w 378119"/>
                        <a:gd name="connsiteY5" fmla="*/ 330656 h 402431"/>
                        <a:gd name="connsiteX6" fmla="*/ 40646 w 378119"/>
                        <a:gd name="connsiteY6" fmla="*/ 299699 h 402431"/>
                        <a:gd name="connsiteX7" fmla="*/ 10 w 378119"/>
                        <a:gd name="connsiteY7" fmla="*/ 258970 h 402431"/>
                        <a:gd name="connsiteX0" fmla="*/ 10 w 378119"/>
                        <a:gd name="connsiteY0" fmla="*/ 258970 h 412838"/>
                        <a:gd name="connsiteX1" fmla="*/ 43027 w 378119"/>
                        <a:gd name="connsiteY1" fmla="*/ 140155 h 412838"/>
                        <a:gd name="connsiteX2" fmla="*/ 178349 w 378119"/>
                        <a:gd name="connsiteY2" fmla="*/ 983 h 412838"/>
                        <a:gd name="connsiteX3" fmla="*/ 378119 w 378119"/>
                        <a:gd name="connsiteY3" fmla="*/ 208964 h 412838"/>
                        <a:gd name="connsiteX4" fmla="*/ 156917 w 378119"/>
                        <a:gd name="connsiteY4" fmla="*/ 395514 h 412838"/>
                        <a:gd name="connsiteX5" fmla="*/ 95413 w 378119"/>
                        <a:gd name="connsiteY5" fmla="*/ 397332 h 412838"/>
                        <a:gd name="connsiteX6" fmla="*/ 47788 w 378119"/>
                        <a:gd name="connsiteY6" fmla="*/ 330656 h 412838"/>
                        <a:gd name="connsiteX7" fmla="*/ 40646 w 378119"/>
                        <a:gd name="connsiteY7" fmla="*/ 299699 h 412838"/>
                        <a:gd name="connsiteX8" fmla="*/ 10 w 378119"/>
                        <a:gd name="connsiteY8" fmla="*/ 258970 h 412838"/>
                        <a:gd name="connsiteX0" fmla="*/ 10 w 378119"/>
                        <a:gd name="connsiteY0" fmla="*/ 258970 h 407661"/>
                        <a:gd name="connsiteX1" fmla="*/ 43027 w 378119"/>
                        <a:gd name="connsiteY1" fmla="*/ 140155 h 407661"/>
                        <a:gd name="connsiteX2" fmla="*/ 178349 w 378119"/>
                        <a:gd name="connsiteY2" fmla="*/ 983 h 407661"/>
                        <a:gd name="connsiteX3" fmla="*/ 378119 w 378119"/>
                        <a:gd name="connsiteY3" fmla="*/ 208964 h 407661"/>
                        <a:gd name="connsiteX4" fmla="*/ 156917 w 378119"/>
                        <a:gd name="connsiteY4" fmla="*/ 395514 h 407661"/>
                        <a:gd name="connsiteX5" fmla="*/ 107319 w 378119"/>
                        <a:gd name="connsiteY5" fmla="*/ 383045 h 407661"/>
                        <a:gd name="connsiteX6" fmla="*/ 47788 w 378119"/>
                        <a:gd name="connsiteY6" fmla="*/ 330656 h 407661"/>
                        <a:gd name="connsiteX7" fmla="*/ 40646 w 378119"/>
                        <a:gd name="connsiteY7" fmla="*/ 299699 h 407661"/>
                        <a:gd name="connsiteX8" fmla="*/ 10 w 378119"/>
                        <a:gd name="connsiteY8" fmla="*/ 258970 h 407661"/>
                        <a:gd name="connsiteX0" fmla="*/ 10 w 378119"/>
                        <a:gd name="connsiteY0" fmla="*/ 258970 h 408639"/>
                        <a:gd name="connsiteX1" fmla="*/ 43027 w 378119"/>
                        <a:gd name="connsiteY1" fmla="*/ 140155 h 408639"/>
                        <a:gd name="connsiteX2" fmla="*/ 178349 w 378119"/>
                        <a:gd name="connsiteY2" fmla="*/ 983 h 408639"/>
                        <a:gd name="connsiteX3" fmla="*/ 378119 w 378119"/>
                        <a:gd name="connsiteY3" fmla="*/ 208964 h 408639"/>
                        <a:gd name="connsiteX4" fmla="*/ 156917 w 378119"/>
                        <a:gd name="connsiteY4" fmla="*/ 395514 h 408639"/>
                        <a:gd name="connsiteX5" fmla="*/ 107319 w 378119"/>
                        <a:gd name="connsiteY5" fmla="*/ 383045 h 408639"/>
                        <a:gd name="connsiteX6" fmla="*/ 47788 w 378119"/>
                        <a:gd name="connsiteY6" fmla="*/ 330656 h 408639"/>
                        <a:gd name="connsiteX7" fmla="*/ 40646 w 378119"/>
                        <a:gd name="connsiteY7" fmla="*/ 299699 h 408639"/>
                        <a:gd name="connsiteX8" fmla="*/ 10 w 378119"/>
                        <a:gd name="connsiteY8" fmla="*/ 258970 h 408639"/>
                        <a:gd name="connsiteX0" fmla="*/ 10 w 378119"/>
                        <a:gd name="connsiteY0" fmla="*/ 258970 h 406517"/>
                        <a:gd name="connsiteX1" fmla="*/ 43027 w 378119"/>
                        <a:gd name="connsiteY1" fmla="*/ 140155 h 406517"/>
                        <a:gd name="connsiteX2" fmla="*/ 178349 w 378119"/>
                        <a:gd name="connsiteY2" fmla="*/ 983 h 406517"/>
                        <a:gd name="connsiteX3" fmla="*/ 378119 w 378119"/>
                        <a:gd name="connsiteY3" fmla="*/ 208964 h 406517"/>
                        <a:gd name="connsiteX4" fmla="*/ 156917 w 378119"/>
                        <a:gd name="connsiteY4" fmla="*/ 395514 h 406517"/>
                        <a:gd name="connsiteX5" fmla="*/ 90651 w 378119"/>
                        <a:gd name="connsiteY5" fmla="*/ 375902 h 406517"/>
                        <a:gd name="connsiteX6" fmla="*/ 47788 w 378119"/>
                        <a:gd name="connsiteY6" fmla="*/ 330656 h 406517"/>
                        <a:gd name="connsiteX7" fmla="*/ 40646 w 378119"/>
                        <a:gd name="connsiteY7" fmla="*/ 299699 h 406517"/>
                        <a:gd name="connsiteX8" fmla="*/ 10 w 378119"/>
                        <a:gd name="connsiteY8" fmla="*/ 258970 h 406517"/>
                        <a:gd name="connsiteX0" fmla="*/ 10 w 378119"/>
                        <a:gd name="connsiteY0" fmla="*/ 258970 h 404759"/>
                        <a:gd name="connsiteX1" fmla="*/ 43027 w 378119"/>
                        <a:gd name="connsiteY1" fmla="*/ 140155 h 404759"/>
                        <a:gd name="connsiteX2" fmla="*/ 178349 w 378119"/>
                        <a:gd name="connsiteY2" fmla="*/ 983 h 404759"/>
                        <a:gd name="connsiteX3" fmla="*/ 378119 w 378119"/>
                        <a:gd name="connsiteY3" fmla="*/ 208964 h 404759"/>
                        <a:gd name="connsiteX4" fmla="*/ 156917 w 378119"/>
                        <a:gd name="connsiteY4" fmla="*/ 395514 h 404759"/>
                        <a:gd name="connsiteX5" fmla="*/ 97795 w 378119"/>
                        <a:gd name="connsiteY5" fmla="*/ 368758 h 404759"/>
                        <a:gd name="connsiteX6" fmla="*/ 47788 w 378119"/>
                        <a:gd name="connsiteY6" fmla="*/ 330656 h 404759"/>
                        <a:gd name="connsiteX7" fmla="*/ 40646 w 378119"/>
                        <a:gd name="connsiteY7" fmla="*/ 299699 h 404759"/>
                        <a:gd name="connsiteX8" fmla="*/ 10 w 378119"/>
                        <a:gd name="connsiteY8" fmla="*/ 258970 h 404759"/>
                        <a:gd name="connsiteX0" fmla="*/ 10 w 378119"/>
                        <a:gd name="connsiteY0" fmla="*/ 258970 h 404759"/>
                        <a:gd name="connsiteX1" fmla="*/ 43027 w 378119"/>
                        <a:gd name="connsiteY1" fmla="*/ 140155 h 404759"/>
                        <a:gd name="connsiteX2" fmla="*/ 178349 w 378119"/>
                        <a:gd name="connsiteY2" fmla="*/ 983 h 404759"/>
                        <a:gd name="connsiteX3" fmla="*/ 378119 w 378119"/>
                        <a:gd name="connsiteY3" fmla="*/ 208964 h 404759"/>
                        <a:gd name="connsiteX4" fmla="*/ 156917 w 378119"/>
                        <a:gd name="connsiteY4" fmla="*/ 395514 h 404759"/>
                        <a:gd name="connsiteX5" fmla="*/ 97795 w 378119"/>
                        <a:gd name="connsiteY5" fmla="*/ 368758 h 404759"/>
                        <a:gd name="connsiteX6" fmla="*/ 44501 w 378119"/>
                        <a:gd name="connsiteY6" fmla="*/ 327369 h 404759"/>
                        <a:gd name="connsiteX7" fmla="*/ 40646 w 378119"/>
                        <a:gd name="connsiteY7" fmla="*/ 299699 h 404759"/>
                        <a:gd name="connsiteX8" fmla="*/ 10 w 378119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44528 w 378146"/>
                        <a:gd name="connsiteY6" fmla="*/ 327369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44528 w 378146"/>
                        <a:gd name="connsiteY6" fmla="*/ 327369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36859 w 378146"/>
                        <a:gd name="connsiteY6" fmla="*/ 320796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36859 w 378146"/>
                        <a:gd name="connsiteY6" fmla="*/ 320796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3929"/>
                        <a:gd name="connsiteX1" fmla="*/ 43054 w 378146"/>
                        <a:gd name="connsiteY1" fmla="*/ 140155 h 403929"/>
                        <a:gd name="connsiteX2" fmla="*/ 178376 w 378146"/>
                        <a:gd name="connsiteY2" fmla="*/ 983 h 403929"/>
                        <a:gd name="connsiteX3" fmla="*/ 378146 w 378146"/>
                        <a:gd name="connsiteY3" fmla="*/ 208964 h 403929"/>
                        <a:gd name="connsiteX4" fmla="*/ 156944 w 378146"/>
                        <a:gd name="connsiteY4" fmla="*/ 395514 h 403929"/>
                        <a:gd name="connsiteX5" fmla="*/ 61669 w 378146"/>
                        <a:gd name="connsiteY5" fmla="*/ 350134 h 403929"/>
                        <a:gd name="connsiteX6" fmla="*/ 36859 w 378146"/>
                        <a:gd name="connsiteY6" fmla="*/ 320796 h 403929"/>
                        <a:gd name="connsiteX7" fmla="*/ 38482 w 378146"/>
                        <a:gd name="connsiteY7" fmla="*/ 285457 h 403929"/>
                        <a:gd name="connsiteX8" fmla="*/ 37 w 378146"/>
                        <a:gd name="connsiteY8" fmla="*/ 258970 h 403929"/>
                        <a:gd name="connsiteX0" fmla="*/ 37 w 378146"/>
                        <a:gd name="connsiteY0" fmla="*/ 258970 h 408634"/>
                        <a:gd name="connsiteX1" fmla="*/ 43054 w 378146"/>
                        <a:gd name="connsiteY1" fmla="*/ 140155 h 408634"/>
                        <a:gd name="connsiteX2" fmla="*/ 178376 w 378146"/>
                        <a:gd name="connsiteY2" fmla="*/ 983 h 408634"/>
                        <a:gd name="connsiteX3" fmla="*/ 378146 w 378146"/>
                        <a:gd name="connsiteY3" fmla="*/ 208964 h 408634"/>
                        <a:gd name="connsiteX4" fmla="*/ 158039 w 378146"/>
                        <a:gd name="connsiteY4" fmla="*/ 400991 h 408634"/>
                        <a:gd name="connsiteX5" fmla="*/ 61669 w 378146"/>
                        <a:gd name="connsiteY5" fmla="*/ 350134 h 408634"/>
                        <a:gd name="connsiteX6" fmla="*/ 36859 w 378146"/>
                        <a:gd name="connsiteY6" fmla="*/ 320796 h 408634"/>
                        <a:gd name="connsiteX7" fmla="*/ 38482 w 378146"/>
                        <a:gd name="connsiteY7" fmla="*/ 285457 h 408634"/>
                        <a:gd name="connsiteX8" fmla="*/ 37 w 378146"/>
                        <a:gd name="connsiteY8" fmla="*/ 258970 h 408634"/>
                        <a:gd name="connsiteX0" fmla="*/ 37 w 378146"/>
                        <a:gd name="connsiteY0" fmla="*/ 258970 h 403972"/>
                        <a:gd name="connsiteX1" fmla="*/ 43054 w 378146"/>
                        <a:gd name="connsiteY1" fmla="*/ 140155 h 403972"/>
                        <a:gd name="connsiteX2" fmla="*/ 178376 w 378146"/>
                        <a:gd name="connsiteY2" fmla="*/ 983 h 403972"/>
                        <a:gd name="connsiteX3" fmla="*/ 378146 w 378146"/>
                        <a:gd name="connsiteY3" fmla="*/ 208964 h 403972"/>
                        <a:gd name="connsiteX4" fmla="*/ 158039 w 378146"/>
                        <a:gd name="connsiteY4" fmla="*/ 400991 h 403972"/>
                        <a:gd name="connsiteX5" fmla="*/ 61669 w 378146"/>
                        <a:gd name="connsiteY5" fmla="*/ 350134 h 403972"/>
                        <a:gd name="connsiteX6" fmla="*/ 36859 w 378146"/>
                        <a:gd name="connsiteY6" fmla="*/ 320796 h 403972"/>
                        <a:gd name="connsiteX7" fmla="*/ 38482 w 378146"/>
                        <a:gd name="connsiteY7" fmla="*/ 285457 h 403972"/>
                        <a:gd name="connsiteX8" fmla="*/ 37 w 378146"/>
                        <a:gd name="connsiteY8" fmla="*/ 258970 h 403972"/>
                        <a:gd name="connsiteX0" fmla="*/ 37 w 378146"/>
                        <a:gd name="connsiteY0" fmla="*/ 258970 h 403972"/>
                        <a:gd name="connsiteX1" fmla="*/ 43054 w 378146"/>
                        <a:gd name="connsiteY1" fmla="*/ 140155 h 403972"/>
                        <a:gd name="connsiteX2" fmla="*/ 178376 w 378146"/>
                        <a:gd name="connsiteY2" fmla="*/ 983 h 403972"/>
                        <a:gd name="connsiteX3" fmla="*/ 378146 w 378146"/>
                        <a:gd name="connsiteY3" fmla="*/ 208964 h 403972"/>
                        <a:gd name="connsiteX4" fmla="*/ 158039 w 378146"/>
                        <a:gd name="connsiteY4" fmla="*/ 400991 h 403972"/>
                        <a:gd name="connsiteX5" fmla="*/ 61669 w 378146"/>
                        <a:gd name="connsiteY5" fmla="*/ 350134 h 403972"/>
                        <a:gd name="connsiteX6" fmla="*/ 36859 w 378146"/>
                        <a:gd name="connsiteY6" fmla="*/ 320796 h 403972"/>
                        <a:gd name="connsiteX7" fmla="*/ 38482 w 378146"/>
                        <a:gd name="connsiteY7" fmla="*/ 285457 h 403972"/>
                        <a:gd name="connsiteX8" fmla="*/ 37 w 378146"/>
                        <a:gd name="connsiteY8" fmla="*/ 258970 h 403972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39940 w 378146"/>
                        <a:gd name="connsiteY6" fmla="*/ 332323 h 402684"/>
                        <a:gd name="connsiteX7" fmla="*/ 36859 w 378146"/>
                        <a:gd name="connsiteY7" fmla="*/ 320796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6859 w 378146"/>
                        <a:gd name="connsiteY7" fmla="*/ 320796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50031 w 378146"/>
                        <a:gd name="connsiteY6" fmla="*/ 318855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50031 w 378146"/>
                        <a:gd name="connsiteY6" fmla="*/ 31885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4637"/>
                        <a:gd name="connsiteX1" fmla="*/ 43054 w 378146"/>
                        <a:gd name="connsiteY1" fmla="*/ 140155 h 404637"/>
                        <a:gd name="connsiteX2" fmla="*/ 178376 w 378146"/>
                        <a:gd name="connsiteY2" fmla="*/ 983 h 404637"/>
                        <a:gd name="connsiteX3" fmla="*/ 378146 w 378146"/>
                        <a:gd name="connsiteY3" fmla="*/ 208964 h 404637"/>
                        <a:gd name="connsiteX4" fmla="*/ 158039 w 378146"/>
                        <a:gd name="connsiteY4" fmla="*/ 400991 h 404637"/>
                        <a:gd name="connsiteX5" fmla="*/ 51055 w 378146"/>
                        <a:gd name="connsiteY5" fmla="*/ 342174 h 404637"/>
                        <a:gd name="connsiteX6" fmla="*/ 42952 w 378146"/>
                        <a:gd name="connsiteY6" fmla="*/ 321705 h 404637"/>
                        <a:gd name="connsiteX7" fmla="*/ 26877 w 378146"/>
                        <a:gd name="connsiteY7" fmla="*/ 311934 h 404637"/>
                        <a:gd name="connsiteX8" fmla="*/ 38482 w 378146"/>
                        <a:gd name="connsiteY8" fmla="*/ 285457 h 404637"/>
                        <a:gd name="connsiteX9" fmla="*/ 37 w 378146"/>
                        <a:gd name="connsiteY9" fmla="*/ 258970 h 404637"/>
                        <a:gd name="connsiteX0" fmla="*/ 37 w 378146"/>
                        <a:gd name="connsiteY0" fmla="*/ 258970 h 411529"/>
                        <a:gd name="connsiteX1" fmla="*/ 43054 w 378146"/>
                        <a:gd name="connsiteY1" fmla="*/ 140155 h 411529"/>
                        <a:gd name="connsiteX2" fmla="*/ 178376 w 378146"/>
                        <a:gd name="connsiteY2" fmla="*/ 983 h 411529"/>
                        <a:gd name="connsiteX3" fmla="*/ 378146 w 378146"/>
                        <a:gd name="connsiteY3" fmla="*/ 208964 h 411529"/>
                        <a:gd name="connsiteX4" fmla="*/ 146003 w 378146"/>
                        <a:gd name="connsiteY4" fmla="*/ 408123 h 411529"/>
                        <a:gd name="connsiteX5" fmla="*/ 51055 w 378146"/>
                        <a:gd name="connsiteY5" fmla="*/ 342174 h 411529"/>
                        <a:gd name="connsiteX6" fmla="*/ 42952 w 378146"/>
                        <a:gd name="connsiteY6" fmla="*/ 321705 h 411529"/>
                        <a:gd name="connsiteX7" fmla="*/ 26877 w 378146"/>
                        <a:gd name="connsiteY7" fmla="*/ 311934 h 411529"/>
                        <a:gd name="connsiteX8" fmla="*/ 38482 w 378146"/>
                        <a:gd name="connsiteY8" fmla="*/ 285457 h 411529"/>
                        <a:gd name="connsiteX9" fmla="*/ 37 w 378146"/>
                        <a:gd name="connsiteY9" fmla="*/ 258970 h 411529"/>
                        <a:gd name="connsiteX0" fmla="*/ 37 w 378146"/>
                        <a:gd name="connsiteY0" fmla="*/ 258970 h 409795"/>
                        <a:gd name="connsiteX1" fmla="*/ 43054 w 378146"/>
                        <a:gd name="connsiteY1" fmla="*/ 140155 h 409795"/>
                        <a:gd name="connsiteX2" fmla="*/ 178376 w 378146"/>
                        <a:gd name="connsiteY2" fmla="*/ 983 h 409795"/>
                        <a:gd name="connsiteX3" fmla="*/ 378146 w 378146"/>
                        <a:gd name="connsiteY3" fmla="*/ 208964 h 409795"/>
                        <a:gd name="connsiteX4" fmla="*/ 146003 w 378146"/>
                        <a:gd name="connsiteY4" fmla="*/ 408123 h 409795"/>
                        <a:gd name="connsiteX5" fmla="*/ 51055 w 378146"/>
                        <a:gd name="connsiteY5" fmla="*/ 342174 h 409795"/>
                        <a:gd name="connsiteX6" fmla="*/ 42952 w 378146"/>
                        <a:gd name="connsiteY6" fmla="*/ 321705 h 409795"/>
                        <a:gd name="connsiteX7" fmla="*/ 26877 w 378146"/>
                        <a:gd name="connsiteY7" fmla="*/ 311934 h 409795"/>
                        <a:gd name="connsiteX8" fmla="*/ 38482 w 378146"/>
                        <a:gd name="connsiteY8" fmla="*/ 285457 h 409795"/>
                        <a:gd name="connsiteX9" fmla="*/ 37 w 378146"/>
                        <a:gd name="connsiteY9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43059 w 378151"/>
                        <a:gd name="connsiteY2" fmla="*/ 140155 h 409795"/>
                        <a:gd name="connsiteX3" fmla="*/ 178381 w 378151"/>
                        <a:gd name="connsiteY3" fmla="*/ 983 h 409795"/>
                        <a:gd name="connsiteX4" fmla="*/ 378151 w 378151"/>
                        <a:gd name="connsiteY4" fmla="*/ 208964 h 409795"/>
                        <a:gd name="connsiteX5" fmla="*/ 146008 w 378151"/>
                        <a:gd name="connsiteY5" fmla="*/ 408123 h 409795"/>
                        <a:gd name="connsiteX6" fmla="*/ 51060 w 378151"/>
                        <a:gd name="connsiteY6" fmla="*/ 342174 h 409795"/>
                        <a:gd name="connsiteX7" fmla="*/ 42957 w 378151"/>
                        <a:gd name="connsiteY7" fmla="*/ 321705 h 409795"/>
                        <a:gd name="connsiteX8" fmla="*/ 26882 w 378151"/>
                        <a:gd name="connsiteY8" fmla="*/ 311934 h 409795"/>
                        <a:gd name="connsiteX9" fmla="*/ 38487 w 378151"/>
                        <a:gd name="connsiteY9" fmla="*/ 285457 h 409795"/>
                        <a:gd name="connsiteX10" fmla="*/ 42 w 378151"/>
                        <a:gd name="connsiteY10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43059 w 378151"/>
                        <a:gd name="connsiteY2" fmla="*/ 140155 h 409795"/>
                        <a:gd name="connsiteX3" fmla="*/ 178381 w 378151"/>
                        <a:gd name="connsiteY3" fmla="*/ 983 h 409795"/>
                        <a:gd name="connsiteX4" fmla="*/ 378151 w 378151"/>
                        <a:gd name="connsiteY4" fmla="*/ 208964 h 409795"/>
                        <a:gd name="connsiteX5" fmla="*/ 146008 w 378151"/>
                        <a:gd name="connsiteY5" fmla="*/ 408123 h 409795"/>
                        <a:gd name="connsiteX6" fmla="*/ 51060 w 378151"/>
                        <a:gd name="connsiteY6" fmla="*/ 342174 h 409795"/>
                        <a:gd name="connsiteX7" fmla="*/ 42957 w 378151"/>
                        <a:gd name="connsiteY7" fmla="*/ 321705 h 409795"/>
                        <a:gd name="connsiteX8" fmla="*/ 26882 w 378151"/>
                        <a:gd name="connsiteY8" fmla="*/ 311934 h 409795"/>
                        <a:gd name="connsiteX9" fmla="*/ 38487 w 378151"/>
                        <a:gd name="connsiteY9" fmla="*/ 285457 h 409795"/>
                        <a:gd name="connsiteX10" fmla="*/ 42 w 378151"/>
                        <a:gd name="connsiteY10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1538 w 378151"/>
                        <a:gd name="connsiteY2" fmla="*/ 151441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2429 w 378151"/>
                        <a:gd name="connsiteY2" fmla="*/ 156642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1983 w 378151"/>
                        <a:gd name="connsiteY2" fmla="*/ 149955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1983 w 378151"/>
                        <a:gd name="connsiteY2" fmla="*/ 149955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1983 w 378151"/>
                        <a:gd name="connsiteY2" fmla="*/ 149983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95 w 378204"/>
                        <a:gd name="connsiteY0" fmla="*/ 258850 h 409675"/>
                        <a:gd name="connsiteX1" fmla="*/ 46108 w 378204"/>
                        <a:gd name="connsiteY1" fmla="*/ 161128 h 409675"/>
                        <a:gd name="connsiteX2" fmla="*/ 20699 w 378204"/>
                        <a:gd name="connsiteY2" fmla="*/ 141068 h 409675"/>
                        <a:gd name="connsiteX3" fmla="*/ 44895 w 378204"/>
                        <a:gd name="connsiteY3" fmla="*/ 143602 h 409675"/>
                        <a:gd name="connsiteX4" fmla="*/ 178434 w 378204"/>
                        <a:gd name="connsiteY4" fmla="*/ 863 h 409675"/>
                        <a:gd name="connsiteX5" fmla="*/ 378204 w 378204"/>
                        <a:gd name="connsiteY5" fmla="*/ 208844 h 409675"/>
                        <a:gd name="connsiteX6" fmla="*/ 146061 w 378204"/>
                        <a:gd name="connsiteY6" fmla="*/ 408003 h 409675"/>
                        <a:gd name="connsiteX7" fmla="*/ 51113 w 378204"/>
                        <a:gd name="connsiteY7" fmla="*/ 342054 h 409675"/>
                        <a:gd name="connsiteX8" fmla="*/ 43010 w 378204"/>
                        <a:gd name="connsiteY8" fmla="*/ 321585 h 409675"/>
                        <a:gd name="connsiteX9" fmla="*/ 26935 w 378204"/>
                        <a:gd name="connsiteY9" fmla="*/ 311814 h 409675"/>
                        <a:gd name="connsiteX10" fmla="*/ 38540 w 378204"/>
                        <a:gd name="connsiteY10" fmla="*/ 285337 h 409675"/>
                        <a:gd name="connsiteX11" fmla="*/ 95 w 378204"/>
                        <a:gd name="connsiteY11" fmla="*/ 258850 h 409675"/>
                        <a:gd name="connsiteX0" fmla="*/ 95 w 378204"/>
                        <a:gd name="connsiteY0" fmla="*/ 258850 h 409675"/>
                        <a:gd name="connsiteX1" fmla="*/ 46108 w 378204"/>
                        <a:gd name="connsiteY1" fmla="*/ 161128 h 409675"/>
                        <a:gd name="connsiteX2" fmla="*/ 20699 w 378204"/>
                        <a:gd name="connsiteY2" fmla="*/ 141068 h 409675"/>
                        <a:gd name="connsiteX3" fmla="*/ 44895 w 378204"/>
                        <a:gd name="connsiteY3" fmla="*/ 143602 h 409675"/>
                        <a:gd name="connsiteX4" fmla="*/ 178434 w 378204"/>
                        <a:gd name="connsiteY4" fmla="*/ 863 h 409675"/>
                        <a:gd name="connsiteX5" fmla="*/ 378204 w 378204"/>
                        <a:gd name="connsiteY5" fmla="*/ 208844 h 409675"/>
                        <a:gd name="connsiteX6" fmla="*/ 146061 w 378204"/>
                        <a:gd name="connsiteY6" fmla="*/ 408003 h 409675"/>
                        <a:gd name="connsiteX7" fmla="*/ 51113 w 378204"/>
                        <a:gd name="connsiteY7" fmla="*/ 342054 h 409675"/>
                        <a:gd name="connsiteX8" fmla="*/ 43010 w 378204"/>
                        <a:gd name="connsiteY8" fmla="*/ 321585 h 409675"/>
                        <a:gd name="connsiteX9" fmla="*/ 26935 w 378204"/>
                        <a:gd name="connsiteY9" fmla="*/ 311814 h 409675"/>
                        <a:gd name="connsiteX10" fmla="*/ 38540 w 378204"/>
                        <a:gd name="connsiteY10" fmla="*/ 285337 h 409675"/>
                        <a:gd name="connsiteX11" fmla="*/ 95 w 378204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75 w 378184"/>
                        <a:gd name="connsiteY0" fmla="*/ 258850 h 409675"/>
                        <a:gd name="connsiteX1" fmla="*/ 49654 w 378184"/>
                        <a:gd name="connsiteY1" fmla="*/ 161574 h 409675"/>
                        <a:gd name="connsiteX2" fmla="*/ 20679 w 378184"/>
                        <a:gd name="connsiteY2" fmla="*/ 141068 h 409675"/>
                        <a:gd name="connsiteX3" fmla="*/ 44875 w 378184"/>
                        <a:gd name="connsiteY3" fmla="*/ 143602 h 409675"/>
                        <a:gd name="connsiteX4" fmla="*/ 178414 w 378184"/>
                        <a:gd name="connsiteY4" fmla="*/ 863 h 409675"/>
                        <a:gd name="connsiteX5" fmla="*/ 378184 w 378184"/>
                        <a:gd name="connsiteY5" fmla="*/ 208844 h 409675"/>
                        <a:gd name="connsiteX6" fmla="*/ 146041 w 378184"/>
                        <a:gd name="connsiteY6" fmla="*/ 408003 h 409675"/>
                        <a:gd name="connsiteX7" fmla="*/ 51093 w 378184"/>
                        <a:gd name="connsiteY7" fmla="*/ 342054 h 409675"/>
                        <a:gd name="connsiteX8" fmla="*/ 42990 w 378184"/>
                        <a:gd name="connsiteY8" fmla="*/ 321585 h 409675"/>
                        <a:gd name="connsiteX9" fmla="*/ 38520 w 378184"/>
                        <a:gd name="connsiteY9" fmla="*/ 285337 h 409675"/>
                        <a:gd name="connsiteX10" fmla="*/ 75 w 378184"/>
                        <a:gd name="connsiteY10" fmla="*/ 258850 h 409675"/>
                        <a:gd name="connsiteX0" fmla="*/ 78 w 378187"/>
                        <a:gd name="connsiteY0" fmla="*/ 258850 h 409675"/>
                        <a:gd name="connsiteX1" fmla="*/ 49657 w 378187"/>
                        <a:gd name="connsiteY1" fmla="*/ 161574 h 409675"/>
                        <a:gd name="connsiteX2" fmla="*/ 20682 w 378187"/>
                        <a:gd name="connsiteY2" fmla="*/ 141068 h 409675"/>
                        <a:gd name="connsiteX3" fmla="*/ 44878 w 378187"/>
                        <a:gd name="connsiteY3" fmla="*/ 143602 h 409675"/>
                        <a:gd name="connsiteX4" fmla="*/ 178417 w 378187"/>
                        <a:gd name="connsiteY4" fmla="*/ 863 h 409675"/>
                        <a:gd name="connsiteX5" fmla="*/ 378187 w 378187"/>
                        <a:gd name="connsiteY5" fmla="*/ 208844 h 409675"/>
                        <a:gd name="connsiteX6" fmla="*/ 146044 w 378187"/>
                        <a:gd name="connsiteY6" fmla="*/ 408003 h 409675"/>
                        <a:gd name="connsiteX7" fmla="*/ 51096 w 378187"/>
                        <a:gd name="connsiteY7" fmla="*/ 342054 h 409675"/>
                        <a:gd name="connsiteX8" fmla="*/ 38523 w 378187"/>
                        <a:gd name="connsiteY8" fmla="*/ 285337 h 409675"/>
                        <a:gd name="connsiteX9" fmla="*/ 78 w 378187"/>
                        <a:gd name="connsiteY9" fmla="*/ 258850 h 409675"/>
                        <a:gd name="connsiteX0" fmla="*/ 146 w 378255"/>
                        <a:gd name="connsiteY0" fmla="*/ 258850 h 409022"/>
                        <a:gd name="connsiteX1" fmla="*/ 49725 w 378255"/>
                        <a:gd name="connsiteY1" fmla="*/ 161574 h 409022"/>
                        <a:gd name="connsiteX2" fmla="*/ 20750 w 378255"/>
                        <a:gd name="connsiteY2" fmla="*/ 141068 h 409022"/>
                        <a:gd name="connsiteX3" fmla="*/ 44946 w 378255"/>
                        <a:gd name="connsiteY3" fmla="*/ 143602 h 409022"/>
                        <a:gd name="connsiteX4" fmla="*/ 178485 w 378255"/>
                        <a:gd name="connsiteY4" fmla="*/ 863 h 409022"/>
                        <a:gd name="connsiteX5" fmla="*/ 378255 w 378255"/>
                        <a:gd name="connsiteY5" fmla="*/ 208844 h 409022"/>
                        <a:gd name="connsiteX6" fmla="*/ 146112 w 378255"/>
                        <a:gd name="connsiteY6" fmla="*/ 408003 h 409022"/>
                        <a:gd name="connsiteX7" fmla="*/ 38591 w 378255"/>
                        <a:gd name="connsiteY7" fmla="*/ 285337 h 409022"/>
                        <a:gd name="connsiteX8" fmla="*/ 146 w 378255"/>
                        <a:gd name="connsiteY8" fmla="*/ 258850 h 409022"/>
                        <a:gd name="connsiteX0" fmla="*/ 1 w 378110"/>
                        <a:gd name="connsiteY0" fmla="*/ 258850 h 408910"/>
                        <a:gd name="connsiteX1" fmla="*/ 49580 w 378110"/>
                        <a:gd name="connsiteY1" fmla="*/ 161574 h 408910"/>
                        <a:gd name="connsiteX2" fmla="*/ 20605 w 378110"/>
                        <a:gd name="connsiteY2" fmla="*/ 141068 h 408910"/>
                        <a:gd name="connsiteX3" fmla="*/ 44801 w 378110"/>
                        <a:gd name="connsiteY3" fmla="*/ 143602 h 408910"/>
                        <a:gd name="connsiteX4" fmla="*/ 178340 w 378110"/>
                        <a:gd name="connsiteY4" fmla="*/ 863 h 408910"/>
                        <a:gd name="connsiteX5" fmla="*/ 378110 w 378110"/>
                        <a:gd name="connsiteY5" fmla="*/ 208844 h 408910"/>
                        <a:gd name="connsiteX6" fmla="*/ 145967 w 378110"/>
                        <a:gd name="connsiteY6" fmla="*/ 408003 h 408910"/>
                        <a:gd name="connsiteX7" fmla="*/ 48699 w 378110"/>
                        <a:gd name="connsiteY7" fmla="*/ 281771 h 408910"/>
                        <a:gd name="connsiteX8" fmla="*/ 1 w 378110"/>
                        <a:gd name="connsiteY8" fmla="*/ 258850 h 408910"/>
                        <a:gd name="connsiteX0" fmla="*/ 1 w 378110"/>
                        <a:gd name="connsiteY0" fmla="*/ 258850 h 408910"/>
                        <a:gd name="connsiteX1" fmla="*/ 49580 w 378110"/>
                        <a:gd name="connsiteY1" fmla="*/ 161574 h 408910"/>
                        <a:gd name="connsiteX2" fmla="*/ 20605 w 378110"/>
                        <a:gd name="connsiteY2" fmla="*/ 141068 h 408910"/>
                        <a:gd name="connsiteX3" fmla="*/ 44801 w 378110"/>
                        <a:gd name="connsiteY3" fmla="*/ 143602 h 408910"/>
                        <a:gd name="connsiteX4" fmla="*/ 178340 w 378110"/>
                        <a:gd name="connsiteY4" fmla="*/ 863 h 408910"/>
                        <a:gd name="connsiteX5" fmla="*/ 378110 w 378110"/>
                        <a:gd name="connsiteY5" fmla="*/ 208844 h 408910"/>
                        <a:gd name="connsiteX6" fmla="*/ 145967 w 378110"/>
                        <a:gd name="connsiteY6" fmla="*/ 408003 h 408910"/>
                        <a:gd name="connsiteX7" fmla="*/ 48699 w 378110"/>
                        <a:gd name="connsiteY7" fmla="*/ 281771 h 408910"/>
                        <a:gd name="connsiteX8" fmla="*/ 1 w 378110"/>
                        <a:gd name="connsiteY8" fmla="*/ 258850 h 408910"/>
                        <a:gd name="connsiteX0" fmla="*/ 1 w 378110"/>
                        <a:gd name="connsiteY0" fmla="*/ 258850 h 408882"/>
                        <a:gd name="connsiteX1" fmla="*/ 49580 w 378110"/>
                        <a:gd name="connsiteY1" fmla="*/ 161574 h 408882"/>
                        <a:gd name="connsiteX2" fmla="*/ 20605 w 378110"/>
                        <a:gd name="connsiteY2" fmla="*/ 141068 h 408882"/>
                        <a:gd name="connsiteX3" fmla="*/ 44801 w 378110"/>
                        <a:gd name="connsiteY3" fmla="*/ 143602 h 408882"/>
                        <a:gd name="connsiteX4" fmla="*/ 178340 w 378110"/>
                        <a:gd name="connsiteY4" fmla="*/ 863 h 408882"/>
                        <a:gd name="connsiteX5" fmla="*/ 378110 w 378110"/>
                        <a:gd name="connsiteY5" fmla="*/ 208844 h 408882"/>
                        <a:gd name="connsiteX6" fmla="*/ 145967 w 378110"/>
                        <a:gd name="connsiteY6" fmla="*/ 408003 h 408882"/>
                        <a:gd name="connsiteX7" fmla="*/ 48699 w 378110"/>
                        <a:gd name="connsiteY7" fmla="*/ 281771 h 408882"/>
                        <a:gd name="connsiteX8" fmla="*/ 1 w 378110"/>
                        <a:gd name="connsiteY8" fmla="*/ 258850 h 408882"/>
                        <a:gd name="connsiteX0" fmla="*/ 1 w 378110"/>
                        <a:gd name="connsiteY0" fmla="*/ 258850 h 410457"/>
                        <a:gd name="connsiteX1" fmla="*/ 49580 w 378110"/>
                        <a:gd name="connsiteY1" fmla="*/ 161574 h 410457"/>
                        <a:gd name="connsiteX2" fmla="*/ 20605 w 378110"/>
                        <a:gd name="connsiteY2" fmla="*/ 141068 h 410457"/>
                        <a:gd name="connsiteX3" fmla="*/ 44801 w 378110"/>
                        <a:gd name="connsiteY3" fmla="*/ 143602 h 410457"/>
                        <a:gd name="connsiteX4" fmla="*/ 178340 w 378110"/>
                        <a:gd name="connsiteY4" fmla="*/ 863 h 410457"/>
                        <a:gd name="connsiteX5" fmla="*/ 378110 w 378110"/>
                        <a:gd name="connsiteY5" fmla="*/ 208844 h 410457"/>
                        <a:gd name="connsiteX6" fmla="*/ 145967 w 378110"/>
                        <a:gd name="connsiteY6" fmla="*/ 408003 h 410457"/>
                        <a:gd name="connsiteX7" fmla="*/ 82566 w 378110"/>
                        <a:gd name="connsiteY7" fmla="*/ 317591 h 410457"/>
                        <a:gd name="connsiteX8" fmla="*/ 48699 w 378110"/>
                        <a:gd name="connsiteY8" fmla="*/ 281771 h 410457"/>
                        <a:gd name="connsiteX9" fmla="*/ 1 w 378110"/>
                        <a:gd name="connsiteY9" fmla="*/ 258850 h 410457"/>
                        <a:gd name="connsiteX0" fmla="*/ 1 w 378110"/>
                        <a:gd name="connsiteY0" fmla="*/ 258850 h 410555"/>
                        <a:gd name="connsiteX1" fmla="*/ 49580 w 378110"/>
                        <a:gd name="connsiteY1" fmla="*/ 161574 h 410555"/>
                        <a:gd name="connsiteX2" fmla="*/ 20605 w 378110"/>
                        <a:gd name="connsiteY2" fmla="*/ 141068 h 410555"/>
                        <a:gd name="connsiteX3" fmla="*/ 44801 w 378110"/>
                        <a:gd name="connsiteY3" fmla="*/ 143602 h 410555"/>
                        <a:gd name="connsiteX4" fmla="*/ 178340 w 378110"/>
                        <a:gd name="connsiteY4" fmla="*/ 863 h 410555"/>
                        <a:gd name="connsiteX5" fmla="*/ 378110 w 378110"/>
                        <a:gd name="connsiteY5" fmla="*/ 208844 h 410555"/>
                        <a:gd name="connsiteX6" fmla="*/ 145967 w 378110"/>
                        <a:gd name="connsiteY6" fmla="*/ 408003 h 410555"/>
                        <a:gd name="connsiteX7" fmla="*/ 82566 w 378110"/>
                        <a:gd name="connsiteY7" fmla="*/ 317591 h 410555"/>
                        <a:gd name="connsiteX8" fmla="*/ 48699 w 378110"/>
                        <a:gd name="connsiteY8" fmla="*/ 281771 h 410555"/>
                        <a:gd name="connsiteX9" fmla="*/ 1 w 378110"/>
                        <a:gd name="connsiteY9" fmla="*/ 258850 h 410555"/>
                        <a:gd name="connsiteX0" fmla="*/ 1 w 378110"/>
                        <a:gd name="connsiteY0" fmla="*/ 258850 h 410555"/>
                        <a:gd name="connsiteX1" fmla="*/ 49580 w 378110"/>
                        <a:gd name="connsiteY1" fmla="*/ 161574 h 410555"/>
                        <a:gd name="connsiteX2" fmla="*/ 20605 w 378110"/>
                        <a:gd name="connsiteY2" fmla="*/ 141068 h 410555"/>
                        <a:gd name="connsiteX3" fmla="*/ 44801 w 378110"/>
                        <a:gd name="connsiteY3" fmla="*/ 143602 h 410555"/>
                        <a:gd name="connsiteX4" fmla="*/ 178340 w 378110"/>
                        <a:gd name="connsiteY4" fmla="*/ 863 h 410555"/>
                        <a:gd name="connsiteX5" fmla="*/ 378110 w 378110"/>
                        <a:gd name="connsiteY5" fmla="*/ 208844 h 410555"/>
                        <a:gd name="connsiteX6" fmla="*/ 145967 w 378110"/>
                        <a:gd name="connsiteY6" fmla="*/ 408003 h 410555"/>
                        <a:gd name="connsiteX7" fmla="*/ 82566 w 378110"/>
                        <a:gd name="connsiteY7" fmla="*/ 317591 h 410555"/>
                        <a:gd name="connsiteX8" fmla="*/ 48699 w 378110"/>
                        <a:gd name="connsiteY8" fmla="*/ 281771 h 410555"/>
                        <a:gd name="connsiteX9" fmla="*/ 1 w 378110"/>
                        <a:gd name="connsiteY9" fmla="*/ 258850 h 410555"/>
                        <a:gd name="connsiteX0" fmla="*/ 0 w 381675"/>
                        <a:gd name="connsiteY0" fmla="*/ 264645 h 410555"/>
                        <a:gd name="connsiteX1" fmla="*/ 53145 w 381675"/>
                        <a:gd name="connsiteY1" fmla="*/ 161574 h 410555"/>
                        <a:gd name="connsiteX2" fmla="*/ 24170 w 381675"/>
                        <a:gd name="connsiteY2" fmla="*/ 141068 h 410555"/>
                        <a:gd name="connsiteX3" fmla="*/ 48366 w 381675"/>
                        <a:gd name="connsiteY3" fmla="*/ 143602 h 410555"/>
                        <a:gd name="connsiteX4" fmla="*/ 181905 w 381675"/>
                        <a:gd name="connsiteY4" fmla="*/ 863 h 410555"/>
                        <a:gd name="connsiteX5" fmla="*/ 381675 w 381675"/>
                        <a:gd name="connsiteY5" fmla="*/ 208844 h 410555"/>
                        <a:gd name="connsiteX6" fmla="*/ 149532 w 381675"/>
                        <a:gd name="connsiteY6" fmla="*/ 408003 h 410555"/>
                        <a:gd name="connsiteX7" fmla="*/ 86131 w 381675"/>
                        <a:gd name="connsiteY7" fmla="*/ 317591 h 410555"/>
                        <a:gd name="connsiteX8" fmla="*/ 52264 w 381675"/>
                        <a:gd name="connsiteY8" fmla="*/ 281771 h 410555"/>
                        <a:gd name="connsiteX9" fmla="*/ 0 w 381675"/>
                        <a:gd name="connsiteY9" fmla="*/ 264645 h 410555"/>
                        <a:gd name="connsiteX0" fmla="*/ 2 w 381677"/>
                        <a:gd name="connsiteY0" fmla="*/ 264645 h 410555"/>
                        <a:gd name="connsiteX1" fmla="*/ 53147 w 381677"/>
                        <a:gd name="connsiteY1" fmla="*/ 161574 h 410555"/>
                        <a:gd name="connsiteX2" fmla="*/ 24172 w 381677"/>
                        <a:gd name="connsiteY2" fmla="*/ 141068 h 410555"/>
                        <a:gd name="connsiteX3" fmla="*/ 48368 w 381677"/>
                        <a:gd name="connsiteY3" fmla="*/ 143602 h 410555"/>
                        <a:gd name="connsiteX4" fmla="*/ 181907 w 381677"/>
                        <a:gd name="connsiteY4" fmla="*/ 863 h 410555"/>
                        <a:gd name="connsiteX5" fmla="*/ 381677 w 381677"/>
                        <a:gd name="connsiteY5" fmla="*/ 208844 h 410555"/>
                        <a:gd name="connsiteX6" fmla="*/ 149534 w 381677"/>
                        <a:gd name="connsiteY6" fmla="*/ 408003 h 410555"/>
                        <a:gd name="connsiteX7" fmla="*/ 86133 w 381677"/>
                        <a:gd name="connsiteY7" fmla="*/ 317591 h 410555"/>
                        <a:gd name="connsiteX8" fmla="*/ 51374 w 381677"/>
                        <a:gd name="connsiteY8" fmla="*/ 280434 h 410555"/>
                        <a:gd name="connsiteX9" fmla="*/ 2 w 381677"/>
                        <a:gd name="connsiteY9" fmla="*/ 264645 h 410555"/>
                        <a:gd name="connsiteX0" fmla="*/ 2 w 381677"/>
                        <a:gd name="connsiteY0" fmla="*/ 264645 h 410555"/>
                        <a:gd name="connsiteX1" fmla="*/ 53147 w 381677"/>
                        <a:gd name="connsiteY1" fmla="*/ 161574 h 410555"/>
                        <a:gd name="connsiteX2" fmla="*/ 24172 w 381677"/>
                        <a:gd name="connsiteY2" fmla="*/ 141068 h 410555"/>
                        <a:gd name="connsiteX3" fmla="*/ 48368 w 381677"/>
                        <a:gd name="connsiteY3" fmla="*/ 143602 h 410555"/>
                        <a:gd name="connsiteX4" fmla="*/ 181907 w 381677"/>
                        <a:gd name="connsiteY4" fmla="*/ 863 h 410555"/>
                        <a:gd name="connsiteX5" fmla="*/ 381677 w 381677"/>
                        <a:gd name="connsiteY5" fmla="*/ 208844 h 410555"/>
                        <a:gd name="connsiteX6" fmla="*/ 149534 w 381677"/>
                        <a:gd name="connsiteY6" fmla="*/ 408003 h 410555"/>
                        <a:gd name="connsiteX7" fmla="*/ 86133 w 381677"/>
                        <a:gd name="connsiteY7" fmla="*/ 317591 h 410555"/>
                        <a:gd name="connsiteX8" fmla="*/ 51374 w 381677"/>
                        <a:gd name="connsiteY8" fmla="*/ 280434 h 410555"/>
                        <a:gd name="connsiteX9" fmla="*/ 2 w 381677"/>
                        <a:gd name="connsiteY9" fmla="*/ 264645 h 410555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4989 w 381677"/>
                        <a:gd name="connsiteY7" fmla="*/ 321603 h 410829"/>
                        <a:gd name="connsiteX8" fmla="*/ 51374 w 381677"/>
                        <a:gd name="connsiteY8" fmla="*/ 280434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4989 w 381677"/>
                        <a:gd name="connsiteY7" fmla="*/ 321603 h 410829"/>
                        <a:gd name="connsiteX8" fmla="*/ 54940 w 381677"/>
                        <a:gd name="connsiteY8" fmla="*/ 280880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6326 w 381677"/>
                        <a:gd name="connsiteY7" fmla="*/ 321603 h 410829"/>
                        <a:gd name="connsiteX8" fmla="*/ 54940 w 381677"/>
                        <a:gd name="connsiteY8" fmla="*/ 280880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07805"/>
                        <a:gd name="connsiteX1" fmla="*/ 53147 w 381677"/>
                        <a:gd name="connsiteY1" fmla="*/ 161574 h 407805"/>
                        <a:gd name="connsiteX2" fmla="*/ 24172 w 381677"/>
                        <a:gd name="connsiteY2" fmla="*/ 141068 h 407805"/>
                        <a:gd name="connsiteX3" fmla="*/ 48368 w 381677"/>
                        <a:gd name="connsiteY3" fmla="*/ 143602 h 407805"/>
                        <a:gd name="connsiteX4" fmla="*/ 181907 w 381677"/>
                        <a:gd name="connsiteY4" fmla="*/ 863 h 407805"/>
                        <a:gd name="connsiteX5" fmla="*/ 381677 w 381677"/>
                        <a:gd name="connsiteY5" fmla="*/ 208844 h 407805"/>
                        <a:gd name="connsiteX6" fmla="*/ 157112 w 381677"/>
                        <a:gd name="connsiteY6" fmla="*/ 404883 h 407805"/>
                        <a:gd name="connsiteX7" fmla="*/ 76326 w 381677"/>
                        <a:gd name="connsiteY7" fmla="*/ 321603 h 407805"/>
                        <a:gd name="connsiteX8" fmla="*/ 54940 w 381677"/>
                        <a:gd name="connsiteY8" fmla="*/ 280880 h 407805"/>
                        <a:gd name="connsiteX9" fmla="*/ 2 w 381677"/>
                        <a:gd name="connsiteY9" fmla="*/ 264645 h 407805"/>
                        <a:gd name="connsiteX0" fmla="*/ 2 w 381677"/>
                        <a:gd name="connsiteY0" fmla="*/ 264645 h 407078"/>
                        <a:gd name="connsiteX1" fmla="*/ 53147 w 381677"/>
                        <a:gd name="connsiteY1" fmla="*/ 161574 h 407078"/>
                        <a:gd name="connsiteX2" fmla="*/ 24172 w 381677"/>
                        <a:gd name="connsiteY2" fmla="*/ 141068 h 407078"/>
                        <a:gd name="connsiteX3" fmla="*/ 48368 w 381677"/>
                        <a:gd name="connsiteY3" fmla="*/ 143602 h 407078"/>
                        <a:gd name="connsiteX4" fmla="*/ 181907 w 381677"/>
                        <a:gd name="connsiteY4" fmla="*/ 863 h 407078"/>
                        <a:gd name="connsiteX5" fmla="*/ 381677 w 381677"/>
                        <a:gd name="connsiteY5" fmla="*/ 208844 h 407078"/>
                        <a:gd name="connsiteX6" fmla="*/ 157112 w 381677"/>
                        <a:gd name="connsiteY6" fmla="*/ 404883 h 407078"/>
                        <a:gd name="connsiteX7" fmla="*/ 76326 w 381677"/>
                        <a:gd name="connsiteY7" fmla="*/ 321603 h 407078"/>
                        <a:gd name="connsiteX8" fmla="*/ 54940 w 381677"/>
                        <a:gd name="connsiteY8" fmla="*/ 280880 h 407078"/>
                        <a:gd name="connsiteX9" fmla="*/ 2 w 381677"/>
                        <a:gd name="connsiteY9" fmla="*/ 264645 h 407078"/>
                        <a:gd name="connsiteX0" fmla="*/ 1239 w 357505"/>
                        <a:gd name="connsiteY0" fmla="*/ 244140 h 407078"/>
                        <a:gd name="connsiteX1" fmla="*/ 28975 w 357505"/>
                        <a:gd name="connsiteY1" fmla="*/ 161574 h 407078"/>
                        <a:gd name="connsiteX2" fmla="*/ 0 w 357505"/>
                        <a:gd name="connsiteY2" fmla="*/ 141068 h 407078"/>
                        <a:gd name="connsiteX3" fmla="*/ 24196 w 357505"/>
                        <a:gd name="connsiteY3" fmla="*/ 143602 h 407078"/>
                        <a:gd name="connsiteX4" fmla="*/ 157735 w 357505"/>
                        <a:gd name="connsiteY4" fmla="*/ 863 h 407078"/>
                        <a:gd name="connsiteX5" fmla="*/ 357505 w 357505"/>
                        <a:gd name="connsiteY5" fmla="*/ 208844 h 407078"/>
                        <a:gd name="connsiteX6" fmla="*/ 132940 w 357505"/>
                        <a:gd name="connsiteY6" fmla="*/ 404883 h 407078"/>
                        <a:gd name="connsiteX7" fmla="*/ 52154 w 357505"/>
                        <a:gd name="connsiteY7" fmla="*/ 321603 h 407078"/>
                        <a:gd name="connsiteX8" fmla="*/ 30768 w 357505"/>
                        <a:gd name="connsiteY8" fmla="*/ 280880 h 407078"/>
                        <a:gd name="connsiteX9" fmla="*/ 1239 w 357505"/>
                        <a:gd name="connsiteY9" fmla="*/ 244140 h 407078"/>
                        <a:gd name="connsiteX0" fmla="*/ 1 w 358942"/>
                        <a:gd name="connsiteY0" fmla="*/ 245477 h 407078"/>
                        <a:gd name="connsiteX1" fmla="*/ 30412 w 358942"/>
                        <a:gd name="connsiteY1" fmla="*/ 161574 h 407078"/>
                        <a:gd name="connsiteX2" fmla="*/ 1437 w 358942"/>
                        <a:gd name="connsiteY2" fmla="*/ 141068 h 407078"/>
                        <a:gd name="connsiteX3" fmla="*/ 25633 w 358942"/>
                        <a:gd name="connsiteY3" fmla="*/ 143602 h 407078"/>
                        <a:gd name="connsiteX4" fmla="*/ 159172 w 358942"/>
                        <a:gd name="connsiteY4" fmla="*/ 863 h 407078"/>
                        <a:gd name="connsiteX5" fmla="*/ 358942 w 358942"/>
                        <a:gd name="connsiteY5" fmla="*/ 208844 h 407078"/>
                        <a:gd name="connsiteX6" fmla="*/ 134377 w 358942"/>
                        <a:gd name="connsiteY6" fmla="*/ 404883 h 407078"/>
                        <a:gd name="connsiteX7" fmla="*/ 53591 w 358942"/>
                        <a:gd name="connsiteY7" fmla="*/ 321603 h 407078"/>
                        <a:gd name="connsiteX8" fmla="*/ 32205 w 358942"/>
                        <a:gd name="connsiteY8" fmla="*/ 280880 h 407078"/>
                        <a:gd name="connsiteX9" fmla="*/ 1 w 358942"/>
                        <a:gd name="connsiteY9" fmla="*/ 245477 h 407078"/>
                        <a:gd name="connsiteX0" fmla="*/ 1346 w 360287"/>
                        <a:gd name="connsiteY0" fmla="*/ 245477 h 407078"/>
                        <a:gd name="connsiteX1" fmla="*/ 31757 w 360287"/>
                        <a:gd name="connsiteY1" fmla="*/ 161574 h 407078"/>
                        <a:gd name="connsiteX2" fmla="*/ 2782 w 360287"/>
                        <a:gd name="connsiteY2" fmla="*/ 141068 h 407078"/>
                        <a:gd name="connsiteX3" fmla="*/ 26978 w 360287"/>
                        <a:gd name="connsiteY3" fmla="*/ 143602 h 407078"/>
                        <a:gd name="connsiteX4" fmla="*/ 160517 w 360287"/>
                        <a:gd name="connsiteY4" fmla="*/ 863 h 407078"/>
                        <a:gd name="connsiteX5" fmla="*/ 360287 w 360287"/>
                        <a:gd name="connsiteY5" fmla="*/ 208844 h 407078"/>
                        <a:gd name="connsiteX6" fmla="*/ 135722 w 360287"/>
                        <a:gd name="connsiteY6" fmla="*/ 404883 h 407078"/>
                        <a:gd name="connsiteX7" fmla="*/ 54936 w 360287"/>
                        <a:gd name="connsiteY7" fmla="*/ 321603 h 407078"/>
                        <a:gd name="connsiteX8" fmla="*/ 33550 w 360287"/>
                        <a:gd name="connsiteY8" fmla="*/ 280880 h 407078"/>
                        <a:gd name="connsiteX9" fmla="*/ 1346 w 360287"/>
                        <a:gd name="connsiteY9" fmla="*/ 245477 h 407078"/>
                        <a:gd name="connsiteX0" fmla="*/ 24 w 358965"/>
                        <a:gd name="connsiteY0" fmla="*/ 245477 h 407078"/>
                        <a:gd name="connsiteX1" fmla="*/ 30435 w 358965"/>
                        <a:gd name="connsiteY1" fmla="*/ 161574 h 407078"/>
                        <a:gd name="connsiteX2" fmla="*/ 1460 w 358965"/>
                        <a:gd name="connsiteY2" fmla="*/ 141068 h 407078"/>
                        <a:gd name="connsiteX3" fmla="*/ 25656 w 358965"/>
                        <a:gd name="connsiteY3" fmla="*/ 143602 h 407078"/>
                        <a:gd name="connsiteX4" fmla="*/ 159195 w 358965"/>
                        <a:gd name="connsiteY4" fmla="*/ 863 h 407078"/>
                        <a:gd name="connsiteX5" fmla="*/ 358965 w 358965"/>
                        <a:gd name="connsiteY5" fmla="*/ 208844 h 407078"/>
                        <a:gd name="connsiteX6" fmla="*/ 134400 w 358965"/>
                        <a:gd name="connsiteY6" fmla="*/ 404883 h 407078"/>
                        <a:gd name="connsiteX7" fmla="*/ 53614 w 358965"/>
                        <a:gd name="connsiteY7" fmla="*/ 321603 h 407078"/>
                        <a:gd name="connsiteX8" fmla="*/ 36686 w 358965"/>
                        <a:gd name="connsiteY8" fmla="*/ 270627 h 407078"/>
                        <a:gd name="connsiteX9" fmla="*/ 24 w 358965"/>
                        <a:gd name="connsiteY9" fmla="*/ 245477 h 407078"/>
                        <a:gd name="connsiteX0" fmla="*/ 24 w 358965"/>
                        <a:gd name="connsiteY0" fmla="*/ 245477 h 407078"/>
                        <a:gd name="connsiteX1" fmla="*/ 30435 w 358965"/>
                        <a:gd name="connsiteY1" fmla="*/ 161574 h 407078"/>
                        <a:gd name="connsiteX2" fmla="*/ 1460 w 358965"/>
                        <a:gd name="connsiteY2" fmla="*/ 141068 h 407078"/>
                        <a:gd name="connsiteX3" fmla="*/ 25656 w 358965"/>
                        <a:gd name="connsiteY3" fmla="*/ 143602 h 407078"/>
                        <a:gd name="connsiteX4" fmla="*/ 159195 w 358965"/>
                        <a:gd name="connsiteY4" fmla="*/ 863 h 407078"/>
                        <a:gd name="connsiteX5" fmla="*/ 358965 w 358965"/>
                        <a:gd name="connsiteY5" fmla="*/ 208844 h 407078"/>
                        <a:gd name="connsiteX6" fmla="*/ 134400 w 358965"/>
                        <a:gd name="connsiteY6" fmla="*/ 404883 h 407078"/>
                        <a:gd name="connsiteX7" fmla="*/ 53614 w 358965"/>
                        <a:gd name="connsiteY7" fmla="*/ 321603 h 407078"/>
                        <a:gd name="connsiteX8" fmla="*/ 36686 w 358965"/>
                        <a:gd name="connsiteY8" fmla="*/ 270627 h 407078"/>
                        <a:gd name="connsiteX9" fmla="*/ 24 w 358965"/>
                        <a:gd name="connsiteY9" fmla="*/ 245477 h 407078"/>
                        <a:gd name="connsiteX0" fmla="*/ 2157 w 361098"/>
                        <a:gd name="connsiteY0" fmla="*/ 245477 h 407078"/>
                        <a:gd name="connsiteX1" fmla="*/ 32568 w 361098"/>
                        <a:gd name="connsiteY1" fmla="*/ 161574 h 407078"/>
                        <a:gd name="connsiteX2" fmla="*/ 3593 w 361098"/>
                        <a:gd name="connsiteY2" fmla="*/ 141068 h 407078"/>
                        <a:gd name="connsiteX3" fmla="*/ 27789 w 361098"/>
                        <a:gd name="connsiteY3" fmla="*/ 143602 h 407078"/>
                        <a:gd name="connsiteX4" fmla="*/ 161328 w 361098"/>
                        <a:gd name="connsiteY4" fmla="*/ 863 h 407078"/>
                        <a:gd name="connsiteX5" fmla="*/ 361098 w 361098"/>
                        <a:gd name="connsiteY5" fmla="*/ 208844 h 407078"/>
                        <a:gd name="connsiteX6" fmla="*/ 136533 w 361098"/>
                        <a:gd name="connsiteY6" fmla="*/ 404883 h 407078"/>
                        <a:gd name="connsiteX7" fmla="*/ 55747 w 361098"/>
                        <a:gd name="connsiteY7" fmla="*/ 321603 h 407078"/>
                        <a:gd name="connsiteX8" fmla="*/ 38819 w 361098"/>
                        <a:gd name="connsiteY8" fmla="*/ 270627 h 407078"/>
                        <a:gd name="connsiteX9" fmla="*/ 2157 w 361098"/>
                        <a:gd name="connsiteY9" fmla="*/ 245477 h 407078"/>
                        <a:gd name="connsiteX0" fmla="*/ 2412 w 360016"/>
                        <a:gd name="connsiteY0" fmla="*/ 231658 h 407078"/>
                        <a:gd name="connsiteX1" fmla="*/ 31486 w 360016"/>
                        <a:gd name="connsiteY1" fmla="*/ 161574 h 407078"/>
                        <a:gd name="connsiteX2" fmla="*/ 2511 w 360016"/>
                        <a:gd name="connsiteY2" fmla="*/ 141068 h 407078"/>
                        <a:gd name="connsiteX3" fmla="*/ 26707 w 360016"/>
                        <a:gd name="connsiteY3" fmla="*/ 143602 h 407078"/>
                        <a:gd name="connsiteX4" fmla="*/ 160246 w 360016"/>
                        <a:gd name="connsiteY4" fmla="*/ 863 h 407078"/>
                        <a:gd name="connsiteX5" fmla="*/ 360016 w 360016"/>
                        <a:gd name="connsiteY5" fmla="*/ 208844 h 407078"/>
                        <a:gd name="connsiteX6" fmla="*/ 135451 w 360016"/>
                        <a:gd name="connsiteY6" fmla="*/ 404883 h 407078"/>
                        <a:gd name="connsiteX7" fmla="*/ 54665 w 360016"/>
                        <a:gd name="connsiteY7" fmla="*/ 321603 h 407078"/>
                        <a:gd name="connsiteX8" fmla="*/ 37737 w 360016"/>
                        <a:gd name="connsiteY8" fmla="*/ 270627 h 407078"/>
                        <a:gd name="connsiteX9" fmla="*/ 2412 w 360016"/>
                        <a:gd name="connsiteY9" fmla="*/ 231658 h 407078"/>
                        <a:gd name="connsiteX0" fmla="*/ 475 w 358079"/>
                        <a:gd name="connsiteY0" fmla="*/ 231658 h 407078"/>
                        <a:gd name="connsiteX1" fmla="*/ 29549 w 358079"/>
                        <a:gd name="connsiteY1" fmla="*/ 161574 h 407078"/>
                        <a:gd name="connsiteX2" fmla="*/ 574 w 358079"/>
                        <a:gd name="connsiteY2" fmla="*/ 141068 h 407078"/>
                        <a:gd name="connsiteX3" fmla="*/ 24770 w 358079"/>
                        <a:gd name="connsiteY3" fmla="*/ 143602 h 407078"/>
                        <a:gd name="connsiteX4" fmla="*/ 158309 w 358079"/>
                        <a:gd name="connsiteY4" fmla="*/ 863 h 407078"/>
                        <a:gd name="connsiteX5" fmla="*/ 358079 w 358079"/>
                        <a:gd name="connsiteY5" fmla="*/ 208844 h 407078"/>
                        <a:gd name="connsiteX6" fmla="*/ 133514 w 358079"/>
                        <a:gd name="connsiteY6" fmla="*/ 404883 h 407078"/>
                        <a:gd name="connsiteX7" fmla="*/ 52728 w 358079"/>
                        <a:gd name="connsiteY7" fmla="*/ 321603 h 407078"/>
                        <a:gd name="connsiteX8" fmla="*/ 35800 w 358079"/>
                        <a:gd name="connsiteY8" fmla="*/ 270627 h 407078"/>
                        <a:gd name="connsiteX9" fmla="*/ 475 w 358079"/>
                        <a:gd name="connsiteY9" fmla="*/ 231658 h 407078"/>
                        <a:gd name="connsiteX0" fmla="*/ 1631 w 359235"/>
                        <a:gd name="connsiteY0" fmla="*/ 231658 h 407078"/>
                        <a:gd name="connsiteX1" fmla="*/ 30705 w 359235"/>
                        <a:gd name="connsiteY1" fmla="*/ 161574 h 407078"/>
                        <a:gd name="connsiteX2" fmla="*/ 1730 w 359235"/>
                        <a:gd name="connsiteY2" fmla="*/ 141068 h 407078"/>
                        <a:gd name="connsiteX3" fmla="*/ 25926 w 359235"/>
                        <a:gd name="connsiteY3" fmla="*/ 143602 h 407078"/>
                        <a:gd name="connsiteX4" fmla="*/ 159465 w 359235"/>
                        <a:gd name="connsiteY4" fmla="*/ 863 h 407078"/>
                        <a:gd name="connsiteX5" fmla="*/ 359235 w 359235"/>
                        <a:gd name="connsiteY5" fmla="*/ 208844 h 407078"/>
                        <a:gd name="connsiteX6" fmla="*/ 134670 w 359235"/>
                        <a:gd name="connsiteY6" fmla="*/ 404883 h 407078"/>
                        <a:gd name="connsiteX7" fmla="*/ 53884 w 359235"/>
                        <a:gd name="connsiteY7" fmla="*/ 321603 h 407078"/>
                        <a:gd name="connsiteX8" fmla="*/ 36956 w 359235"/>
                        <a:gd name="connsiteY8" fmla="*/ 270627 h 407078"/>
                        <a:gd name="connsiteX9" fmla="*/ 1631 w 359235"/>
                        <a:gd name="connsiteY9" fmla="*/ 231658 h 407078"/>
                        <a:gd name="connsiteX0" fmla="*/ 157 w 357761"/>
                        <a:gd name="connsiteY0" fmla="*/ 231658 h 407078"/>
                        <a:gd name="connsiteX1" fmla="*/ 29231 w 357761"/>
                        <a:gd name="connsiteY1" fmla="*/ 161574 h 407078"/>
                        <a:gd name="connsiteX2" fmla="*/ 256 w 357761"/>
                        <a:gd name="connsiteY2" fmla="*/ 141068 h 407078"/>
                        <a:gd name="connsiteX3" fmla="*/ 24452 w 357761"/>
                        <a:gd name="connsiteY3" fmla="*/ 143602 h 407078"/>
                        <a:gd name="connsiteX4" fmla="*/ 157991 w 357761"/>
                        <a:gd name="connsiteY4" fmla="*/ 863 h 407078"/>
                        <a:gd name="connsiteX5" fmla="*/ 357761 w 357761"/>
                        <a:gd name="connsiteY5" fmla="*/ 208844 h 407078"/>
                        <a:gd name="connsiteX6" fmla="*/ 133196 w 357761"/>
                        <a:gd name="connsiteY6" fmla="*/ 404883 h 407078"/>
                        <a:gd name="connsiteX7" fmla="*/ 52410 w 357761"/>
                        <a:gd name="connsiteY7" fmla="*/ 321603 h 407078"/>
                        <a:gd name="connsiteX8" fmla="*/ 45735 w 357761"/>
                        <a:gd name="connsiteY8" fmla="*/ 267061 h 407078"/>
                        <a:gd name="connsiteX9" fmla="*/ 157 w 357761"/>
                        <a:gd name="connsiteY9" fmla="*/ 231658 h 407078"/>
                        <a:gd name="connsiteX0" fmla="*/ 157 w 357761"/>
                        <a:gd name="connsiteY0" fmla="*/ 231658 h 407078"/>
                        <a:gd name="connsiteX1" fmla="*/ 29231 w 357761"/>
                        <a:gd name="connsiteY1" fmla="*/ 161574 h 407078"/>
                        <a:gd name="connsiteX2" fmla="*/ 256 w 357761"/>
                        <a:gd name="connsiteY2" fmla="*/ 141068 h 407078"/>
                        <a:gd name="connsiteX3" fmla="*/ 24452 w 357761"/>
                        <a:gd name="connsiteY3" fmla="*/ 143602 h 407078"/>
                        <a:gd name="connsiteX4" fmla="*/ 157991 w 357761"/>
                        <a:gd name="connsiteY4" fmla="*/ 863 h 407078"/>
                        <a:gd name="connsiteX5" fmla="*/ 357761 w 357761"/>
                        <a:gd name="connsiteY5" fmla="*/ 208844 h 407078"/>
                        <a:gd name="connsiteX6" fmla="*/ 133196 w 357761"/>
                        <a:gd name="connsiteY6" fmla="*/ 404883 h 407078"/>
                        <a:gd name="connsiteX7" fmla="*/ 52410 w 357761"/>
                        <a:gd name="connsiteY7" fmla="*/ 321603 h 407078"/>
                        <a:gd name="connsiteX8" fmla="*/ 45735 w 357761"/>
                        <a:gd name="connsiteY8" fmla="*/ 267061 h 407078"/>
                        <a:gd name="connsiteX9" fmla="*/ 157 w 357761"/>
                        <a:gd name="connsiteY9" fmla="*/ 231658 h 407078"/>
                        <a:gd name="connsiteX0" fmla="*/ 3621 w 361225"/>
                        <a:gd name="connsiteY0" fmla="*/ 231658 h 407078"/>
                        <a:gd name="connsiteX1" fmla="*/ 32695 w 361225"/>
                        <a:gd name="connsiteY1" fmla="*/ 161574 h 407078"/>
                        <a:gd name="connsiteX2" fmla="*/ 3720 w 361225"/>
                        <a:gd name="connsiteY2" fmla="*/ 141068 h 407078"/>
                        <a:gd name="connsiteX3" fmla="*/ 27916 w 361225"/>
                        <a:gd name="connsiteY3" fmla="*/ 143602 h 407078"/>
                        <a:gd name="connsiteX4" fmla="*/ 161455 w 361225"/>
                        <a:gd name="connsiteY4" fmla="*/ 863 h 407078"/>
                        <a:gd name="connsiteX5" fmla="*/ 361225 w 361225"/>
                        <a:gd name="connsiteY5" fmla="*/ 208844 h 407078"/>
                        <a:gd name="connsiteX6" fmla="*/ 136660 w 361225"/>
                        <a:gd name="connsiteY6" fmla="*/ 404883 h 407078"/>
                        <a:gd name="connsiteX7" fmla="*/ 55874 w 361225"/>
                        <a:gd name="connsiteY7" fmla="*/ 321603 h 407078"/>
                        <a:gd name="connsiteX8" fmla="*/ 49199 w 361225"/>
                        <a:gd name="connsiteY8" fmla="*/ 267061 h 407078"/>
                        <a:gd name="connsiteX9" fmla="*/ 3621 w 361225"/>
                        <a:gd name="connsiteY9" fmla="*/ 231658 h 407078"/>
                        <a:gd name="connsiteX0" fmla="*/ 3621 w 361225"/>
                        <a:gd name="connsiteY0" fmla="*/ 231658 h 407078"/>
                        <a:gd name="connsiteX1" fmla="*/ 32695 w 361225"/>
                        <a:gd name="connsiteY1" fmla="*/ 161574 h 407078"/>
                        <a:gd name="connsiteX2" fmla="*/ 3720 w 361225"/>
                        <a:gd name="connsiteY2" fmla="*/ 141068 h 407078"/>
                        <a:gd name="connsiteX3" fmla="*/ 27916 w 361225"/>
                        <a:gd name="connsiteY3" fmla="*/ 143602 h 407078"/>
                        <a:gd name="connsiteX4" fmla="*/ 161455 w 361225"/>
                        <a:gd name="connsiteY4" fmla="*/ 863 h 407078"/>
                        <a:gd name="connsiteX5" fmla="*/ 361225 w 361225"/>
                        <a:gd name="connsiteY5" fmla="*/ 208844 h 407078"/>
                        <a:gd name="connsiteX6" fmla="*/ 136660 w 361225"/>
                        <a:gd name="connsiteY6" fmla="*/ 404883 h 407078"/>
                        <a:gd name="connsiteX7" fmla="*/ 55874 w 361225"/>
                        <a:gd name="connsiteY7" fmla="*/ 321603 h 407078"/>
                        <a:gd name="connsiteX8" fmla="*/ 49199 w 361225"/>
                        <a:gd name="connsiteY8" fmla="*/ 267061 h 407078"/>
                        <a:gd name="connsiteX9" fmla="*/ 3621 w 361225"/>
                        <a:gd name="connsiteY9" fmla="*/ 231658 h 407078"/>
                        <a:gd name="connsiteX0" fmla="*/ 3621 w 361225"/>
                        <a:gd name="connsiteY0" fmla="*/ 231658 h 406710"/>
                        <a:gd name="connsiteX1" fmla="*/ 32695 w 361225"/>
                        <a:gd name="connsiteY1" fmla="*/ 161574 h 406710"/>
                        <a:gd name="connsiteX2" fmla="*/ 3720 w 361225"/>
                        <a:gd name="connsiteY2" fmla="*/ 141068 h 406710"/>
                        <a:gd name="connsiteX3" fmla="*/ 27916 w 361225"/>
                        <a:gd name="connsiteY3" fmla="*/ 143602 h 406710"/>
                        <a:gd name="connsiteX4" fmla="*/ 161455 w 361225"/>
                        <a:gd name="connsiteY4" fmla="*/ 863 h 406710"/>
                        <a:gd name="connsiteX5" fmla="*/ 361225 w 361225"/>
                        <a:gd name="connsiteY5" fmla="*/ 208844 h 406710"/>
                        <a:gd name="connsiteX6" fmla="*/ 136660 w 361225"/>
                        <a:gd name="connsiteY6" fmla="*/ 404883 h 406710"/>
                        <a:gd name="connsiteX7" fmla="*/ 65681 w 361225"/>
                        <a:gd name="connsiteY7" fmla="*/ 314025 h 406710"/>
                        <a:gd name="connsiteX8" fmla="*/ 49199 w 361225"/>
                        <a:gd name="connsiteY8" fmla="*/ 267061 h 406710"/>
                        <a:gd name="connsiteX9" fmla="*/ 3621 w 361225"/>
                        <a:gd name="connsiteY9" fmla="*/ 231658 h 406710"/>
                        <a:gd name="connsiteX0" fmla="*/ 3621 w 361225"/>
                        <a:gd name="connsiteY0" fmla="*/ 231658 h 383941"/>
                        <a:gd name="connsiteX1" fmla="*/ 32695 w 361225"/>
                        <a:gd name="connsiteY1" fmla="*/ 161574 h 383941"/>
                        <a:gd name="connsiteX2" fmla="*/ 3720 w 361225"/>
                        <a:gd name="connsiteY2" fmla="*/ 141068 h 383941"/>
                        <a:gd name="connsiteX3" fmla="*/ 27916 w 361225"/>
                        <a:gd name="connsiteY3" fmla="*/ 143602 h 383941"/>
                        <a:gd name="connsiteX4" fmla="*/ 161455 w 361225"/>
                        <a:gd name="connsiteY4" fmla="*/ 863 h 383941"/>
                        <a:gd name="connsiteX5" fmla="*/ 361225 w 361225"/>
                        <a:gd name="connsiteY5" fmla="*/ 208844 h 383941"/>
                        <a:gd name="connsiteX6" fmla="*/ 157611 w 361225"/>
                        <a:gd name="connsiteY6" fmla="*/ 381703 h 383941"/>
                        <a:gd name="connsiteX7" fmla="*/ 65681 w 361225"/>
                        <a:gd name="connsiteY7" fmla="*/ 314025 h 383941"/>
                        <a:gd name="connsiteX8" fmla="*/ 49199 w 361225"/>
                        <a:gd name="connsiteY8" fmla="*/ 267061 h 383941"/>
                        <a:gd name="connsiteX9" fmla="*/ 3621 w 361225"/>
                        <a:gd name="connsiteY9" fmla="*/ 231658 h 383941"/>
                        <a:gd name="connsiteX0" fmla="*/ 3621 w 361225"/>
                        <a:gd name="connsiteY0" fmla="*/ 231658 h 383941"/>
                        <a:gd name="connsiteX1" fmla="*/ 32695 w 361225"/>
                        <a:gd name="connsiteY1" fmla="*/ 161574 h 383941"/>
                        <a:gd name="connsiteX2" fmla="*/ 3720 w 361225"/>
                        <a:gd name="connsiteY2" fmla="*/ 141068 h 383941"/>
                        <a:gd name="connsiteX3" fmla="*/ 27916 w 361225"/>
                        <a:gd name="connsiteY3" fmla="*/ 143602 h 383941"/>
                        <a:gd name="connsiteX4" fmla="*/ 161455 w 361225"/>
                        <a:gd name="connsiteY4" fmla="*/ 863 h 383941"/>
                        <a:gd name="connsiteX5" fmla="*/ 361225 w 361225"/>
                        <a:gd name="connsiteY5" fmla="*/ 208844 h 383941"/>
                        <a:gd name="connsiteX6" fmla="*/ 157611 w 361225"/>
                        <a:gd name="connsiteY6" fmla="*/ 381703 h 383941"/>
                        <a:gd name="connsiteX7" fmla="*/ 65681 w 361225"/>
                        <a:gd name="connsiteY7" fmla="*/ 314025 h 383941"/>
                        <a:gd name="connsiteX8" fmla="*/ 49199 w 361225"/>
                        <a:gd name="connsiteY8" fmla="*/ 267061 h 383941"/>
                        <a:gd name="connsiteX9" fmla="*/ 3621 w 361225"/>
                        <a:gd name="connsiteY9" fmla="*/ 231658 h 383941"/>
                        <a:gd name="connsiteX0" fmla="*/ 3621 w 361225"/>
                        <a:gd name="connsiteY0" fmla="*/ 231658 h 384238"/>
                        <a:gd name="connsiteX1" fmla="*/ 32695 w 361225"/>
                        <a:gd name="connsiteY1" fmla="*/ 161574 h 384238"/>
                        <a:gd name="connsiteX2" fmla="*/ 3720 w 361225"/>
                        <a:gd name="connsiteY2" fmla="*/ 141068 h 384238"/>
                        <a:gd name="connsiteX3" fmla="*/ 27916 w 361225"/>
                        <a:gd name="connsiteY3" fmla="*/ 143602 h 384238"/>
                        <a:gd name="connsiteX4" fmla="*/ 161455 w 361225"/>
                        <a:gd name="connsiteY4" fmla="*/ 863 h 384238"/>
                        <a:gd name="connsiteX5" fmla="*/ 361225 w 361225"/>
                        <a:gd name="connsiteY5" fmla="*/ 208844 h 384238"/>
                        <a:gd name="connsiteX6" fmla="*/ 157611 w 361225"/>
                        <a:gd name="connsiteY6" fmla="*/ 381703 h 384238"/>
                        <a:gd name="connsiteX7" fmla="*/ 65681 w 361225"/>
                        <a:gd name="connsiteY7" fmla="*/ 314025 h 384238"/>
                        <a:gd name="connsiteX8" fmla="*/ 49199 w 361225"/>
                        <a:gd name="connsiteY8" fmla="*/ 267061 h 384238"/>
                        <a:gd name="connsiteX9" fmla="*/ 3621 w 361225"/>
                        <a:gd name="connsiteY9" fmla="*/ 231658 h 384238"/>
                        <a:gd name="connsiteX0" fmla="*/ 3621 w 361225"/>
                        <a:gd name="connsiteY0" fmla="*/ 231658 h 384238"/>
                        <a:gd name="connsiteX1" fmla="*/ 32695 w 361225"/>
                        <a:gd name="connsiteY1" fmla="*/ 161574 h 384238"/>
                        <a:gd name="connsiteX2" fmla="*/ 3720 w 361225"/>
                        <a:gd name="connsiteY2" fmla="*/ 141068 h 384238"/>
                        <a:gd name="connsiteX3" fmla="*/ 27916 w 361225"/>
                        <a:gd name="connsiteY3" fmla="*/ 143602 h 384238"/>
                        <a:gd name="connsiteX4" fmla="*/ 161455 w 361225"/>
                        <a:gd name="connsiteY4" fmla="*/ 863 h 384238"/>
                        <a:gd name="connsiteX5" fmla="*/ 361225 w 361225"/>
                        <a:gd name="connsiteY5" fmla="*/ 208844 h 384238"/>
                        <a:gd name="connsiteX6" fmla="*/ 157611 w 361225"/>
                        <a:gd name="connsiteY6" fmla="*/ 381703 h 384238"/>
                        <a:gd name="connsiteX7" fmla="*/ 67464 w 361225"/>
                        <a:gd name="connsiteY7" fmla="*/ 314025 h 384238"/>
                        <a:gd name="connsiteX8" fmla="*/ 49199 w 361225"/>
                        <a:gd name="connsiteY8" fmla="*/ 267061 h 384238"/>
                        <a:gd name="connsiteX9" fmla="*/ 3621 w 361225"/>
                        <a:gd name="connsiteY9" fmla="*/ 231658 h 384238"/>
                        <a:gd name="connsiteX0" fmla="*/ 3621 w 361225"/>
                        <a:gd name="connsiteY0" fmla="*/ 231602 h 384182"/>
                        <a:gd name="connsiteX1" fmla="*/ 32695 w 361225"/>
                        <a:gd name="connsiteY1" fmla="*/ 161518 h 384182"/>
                        <a:gd name="connsiteX2" fmla="*/ 3720 w 361225"/>
                        <a:gd name="connsiteY2" fmla="*/ 141012 h 384182"/>
                        <a:gd name="connsiteX3" fmla="*/ 35643 w 361225"/>
                        <a:gd name="connsiteY3" fmla="*/ 145329 h 384182"/>
                        <a:gd name="connsiteX4" fmla="*/ 161455 w 361225"/>
                        <a:gd name="connsiteY4" fmla="*/ 807 h 384182"/>
                        <a:gd name="connsiteX5" fmla="*/ 361225 w 361225"/>
                        <a:gd name="connsiteY5" fmla="*/ 208788 h 384182"/>
                        <a:gd name="connsiteX6" fmla="*/ 157611 w 361225"/>
                        <a:gd name="connsiteY6" fmla="*/ 381647 h 384182"/>
                        <a:gd name="connsiteX7" fmla="*/ 67464 w 361225"/>
                        <a:gd name="connsiteY7" fmla="*/ 313969 h 384182"/>
                        <a:gd name="connsiteX8" fmla="*/ 49199 w 361225"/>
                        <a:gd name="connsiteY8" fmla="*/ 267005 h 384182"/>
                        <a:gd name="connsiteX9" fmla="*/ 3621 w 361225"/>
                        <a:gd name="connsiteY9" fmla="*/ 231602 h 384182"/>
                        <a:gd name="connsiteX0" fmla="*/ 534 w 358138"/>
                        <a:gd name="connsiteY0" fmla="*/ 231602 h 384182"/>
                        <a:gd name="connsiteX1" fmla="*/ 40901 w 358138"/>
                        <a:gd name="connsiteY1" fmla="*/ 161518 h 384182"/>
                        <a:gd name="connsiteX2" fmla="*/ 633 w 358138"/>
                        <a:gd name="connsiteY2" fmla="*/ 141012 h 384182"/>
                        <a:gd name="connsiteX3" fmla="*/ 32556 w 358138"/>
                        <a:gd name="connsiteY3" fmla="*/ 145329 h 384182"/>
                        <a:gd name="connsiteX4" fmla="*/ 158368 w 358138"/>
                        <a:gd name="connsiteY4" fmla="*/ 807 h 384182"/>
                        <a:gd name="connsiteX5" fmla="*/ 358138 w 358138"/>
                        <a:gd name="connsiteY5" fmla="*/ 208788 h 384182"/>
                        <a:gd name="connsiteX6" fmla="*/ 154524 w 358138"/>
                        <a:gd name="connsiteY6" fmla="*/ 381647 h 384182"/>
                        <a:gd name="connsiteX7" fmla="*/ 64377 w 358138"/>
                        <a:gd name="connsiteY7" fmla="*/ 313969 h 384182"/>
                        <a:gd name="connsiteX8" fmla="*/ 46112 w 358138"/>
                        <a:gd name="connsiteY8" fmla="*/ 267005 h 384182"/>
                        <a:gd name="connsiteX9" fmla="*/ 534 w 358138"/>
                        <a:gd name="connsiteY9" fmla="*/ 231602 h 384182"/>
                        <a:gd name="connsiteX0" fmla="*/ 8926 w 366530"/>
                        <a:gd name="connsiteY0" fmla="*/ 231602 h 384182"/>
                        <a:gd name="connsiteX1" fmla="*/ 49293 w 366530"/>
                        <a:gd name="connsiteY1" fmla="*/ 161518 h 384182"/>
                        <a:gd name="connsiteX2" fmla="*/ 9025 w 366530"/>
                        <a:gd name="connsiteY2" fmla="*/ 141012 h 384182"/>
                        <a:gd name="connsiteX3" fmla="*/ 40948 w 366530"/>
                        <a:gd name="connsiteY3" fmla="*/ 145329 h 384182"/>
                        <a:gd name="connsiteX4" fmla="*/ 166760 w 366530"/>
                        <a:gd name="connsiteY4" fmla="*/ 807 h 384182"/>
                        <a:gd name="connsiteX5" fmla="*/ 366530 w 366530"/>
                        <a:gd name="connsiteY5" fmla="*/ 208788 h 384182"/>
                        <a:gd name="connsiteX6" fmla="*/ 162916 w 366530"/>
                        <a:gd name="connsiteY6" fmla="*/ 381647 h 384182"/>
                        <a:gd name="connsiteX7" fmla="*/ 72769 w 366530"/>
                        <a:gd name="connsiteY7" fmla="*/ 313969 h 384182"/>
                        <a:gd name="connsiteX8" fmla="*/ 54504 w 366530"/>
                        <a:gd name="connsiteY8" fmla="*/ 267005 h 384182"/>
                        <a:gd name="connsiteX9" fmla="*/ 8926 w 366530"/>
                        <a:gd name="connsiteY9" fmla="*/ 231602 h 384182"/>
                        <a:gd name="connsiteX0" fmla="*/ 12361 w 358078"/>
                        <a:gd name="connsiteY0" fmla="*/ 228036 h 384182"/>
                        <a:gd name="connsiteX1" fmla="*/ 40841 w 358078"/>
                        <a:gd name="connsiteY1" fmla="*/ 161518 h 384182"/>
                        <a:gd name="connsiteX2" fmla="*/ 573 w 358078"/>
                        <a:gd name="connsiteY2" fmla="*/ 141012 h 384182"/>
                        <a:gd name="connsiteX3" fmla="*/ 32496 w 358078"/>
                        <a:gd name="connsiteY3" fmla="*/ 145329 h 384182"/>
                        <a:gd name="connsiteX4" fmla="*/ 158308 w 358078"/>
                        <a:gd name="connsiteY4" fmla="*/ 807 h 384182"/>
                        <a:gd name="connsiteX5" fmla="*/ 358078 w 358078"/>
                        <a:gd name="connsiteY5" fmla="*/ 208788 h 384182"/>
                        <a:gd name="connsiteX6" fmla="*/ 154464 w 358078"/>
                        <a:gd name="connsiteY6" fmla="*/ 381647 h 384182"/>
                        <a:gd name="connsiteX7" fmla="*/ 64317 w 358078"/>
                        <a:gd name="connsiteY7" fmla="*/ 313969 h 384182"/>
                        <a:gd name="connsiteX8" fmla="*/ 46052 w 358078"/>
                        <a:gd name="connsiteY8" fmla="*/ 267005 h 384182"/>
                        <a:gd name="connsiteX9" fmla="*/ 12361 w 358078"/>
                        <a:gd name="connsiteY9" fmla="*/ 228036 h 384182"/>
                        <a:gd name="connsiteX0" fmla="*/ 11788 w 357505"/>
                        <a:gd name="connsiteY0" fmla="*/ 228036 h 384182"/>
                        <a:gd name="connsiteX1" fmla="*/ 40268 w 357505"/>
                        <a:gd name="connsiteY1" fmla="*/ 161518 h 384182"/>
                        <a:gd name="connsiteX2" fmla="*/ 0 w 357505"/>
                        <a:gd name="connsiteY2" fmla="*/ 141012 h 384182"/>
                        <a:gd name="connsiteX3" fmla="*/ 31923 w 357505"/>
                        <a:gd name="connsiteY3" fmla="*/ 145329 h 384182"/>
                        <a:gd name="connsiteX4" fmla="*/ 157735 w 357505"/>
                        <a:gd name="connsiteY4" fmla="*/ 807 h 384182"/>
                        <a:gd name="connsiteX5" fmla="*/ 357505 w 357505"/>
                        <a:gd name="connsiteY5" fmla="*/ 208788 h 384182"/>
                        <a:gd name="connsiteX6" fmla="*/ 153891 w 357505"/>
                        <a:gd name="connsiteY6" fmla="*/ 381647 h 384182"/>
                        <a:gd name="connsiteX7" fmla="*/ 63744 w 357505"/>
                        <a:gd name="connsiteY7" fmla="*/ 313969 h 384182"/>
                        <a:gd name="connsiteX8" fmla="*/ 45479 w 357505"/>
                        <a:gd name="connsiteY8" fmla="*/ 267005 h 384182"/>
                        <a:gd name="connsiteX9" fmla="*/ 11788 w 357505"/>
                        <a:gd name="connsiteY9" fmla="*/ 228036 h 384182"/>
                        <a:gd name="connsiteX0" fmla="*/ 11788 w 357505"/>
                        <a:gd name="connsiteY0" fmla="*/ 216416 h 372562"/>
                        <a:gd name="connsiteX1" fmla="*/ 40268 w 357505"/>
                        <a:gd name="connsiteY1" fmla="*/ 149898 h 372562"/>
                        <a:gd name="connsiteX2" fmla="*/ 0 w 357505"/>
                        <a:gd name="connsiteY2" fmla="*/ 129392 h 372562"/>
                        <a:gd name="connsiteX3" fmla="*/ 31923 w 357505"/>
                        <a:gd name="connsiteY3" fmla="*/ 133709 h 372562"/>
                        <a:gd name="connsiteX4" fmla="*/ 185086 w 357505"/>
                        <a:gd name="connsiteY4" fmla="*/ 909 h 372562"/>
                        <a:gd name="connsiteX5" fmla="*/ 357505 w 357505"/>
                        <a:gd name="connsiteY5" fmla="*/ 197168 h 372562"/>
                        <a:gd name="connsiteX6" fmla="*/ 153891 w 357505"/>
                        <a:gd name="connsiteY6" fmla="*/ 370027 h 372562"/>
                        <a:gd name="connsiteX7" fmla="*/ 63744 w 357505"/>
                        <a:gd name="connsiteY7" fmla="*/ 302349 h 372562"/>
                        <a:gd name="connsiteX8" fmla="*/ 45479 w 357505"/>
                        <a:gd name="connsiteY8" fmla="*/ 255385 h 372562"/>
                        <a:gd name="connsiteX9" fmla="*/ 11788 w 357505"/>
                        <a:gd name="connsiteY9" fmla="*/ 216416 h 372562"/>
                        <a:gd name="connsiteX0" fmla="*/ 11788 w 357505"/>
                        <a:gd name="connsiteY0" fmla="*/ 216316 h 372462"/>
                        <a:gd name="connsiteX1" fmla="*/ 40268 w 357505"/>
                        <a:gd name="connsiteY1" fmla="*/ 149798 h 372462"/>
                        <a:gd name="connsiteX2" fmla="*/ 0 w 357505"/>
                        <a:gd name="connsiteY2" fmla="*/ 129292 h 372462"/>
                        <a:gd name="connsiteX3" fmla="*/ 41691 w 357505"/>
                        <a:gd name="connsiteY3" fmla="*/ 136540 h 372462"/>
                        <a:gd name="connsiteX4" fmla="*/ 185086 w 357505"/>
                        <a:gd name="connsiteY4" fmla="*/ 809 h 372462"/>
                        <a:gd name="connsiteX5" fmla="*/ 357505 w 357505"/>
                        <a:gd name="connsiteY5" fmla="*/ 197068 h 372462"/>
                        <a:gd name="connsiteX6" fmla="*/ 153891 w 357505"/>
                        <a:gd name="connsiteY6" fmla="*/ 369927 h 372462"/>
                        <a:gd name="connsiteX7" fmla="*/ 63744 w 357505"/>
                        <a:gd name="connsiteY7" fmla="*/ 302249 h 372462"/>
                        <a:gd name="connsiteX8" fmla="*/ 45479 w 357505"/>
                        <a:gd name="connsiteY8" fmla="*/ 255285 h 372462"/>
                        <a:gd name="connsiteX9" fmla="*/ 11788 w 357505"/>
                        <a:gd name="connsiteY9" fmla="*/ 216316 h 372462"/>
                        <a:gd name="connsiteX0" fmla="*/ 11788 w 357505"/>
                        <a:gd name="connsiteY0" fmla="*/ 216316 h 372462"/>
                        <a:gd name="connsiteX1" fmla="*/ 43199 w 357505"/>
                        <a:gd name="connsiteY1" fmla="*/ 155659 h 372462"/>
                        <a:gd name="connsiteX2" fmla="*/ 0 w 357505"/>
                        <a:gd name="connsiteY2" fmla="*/ 129292 h 372462"/>
                        <a:gd name="connsiteX3" fmla="*/ 41691 w 357505"/>
                        <a:gd name="connsiteY3" fmla="*/ 136540 h 372462"/>
                        <a:gd name="connsiteX4" fmla="*/ 185086 w 357505"/>
                        <a:gd name="connsiteY4" fmla="*/ 809 h 372462"/>
                        <a:gd name="connsiteX5" fmla="*/ 357505 w 357505"/>
                        <a:gd name="connsiteY5" fmla="*/ 197068 h 372462"/>
                        <a:gd name="connsiteX6" fmla="*/ 153891 w 357505"/>
                        <a:gd name="connsiteY6" fmla="*/ 369927 h 372462"/>
                        <a:gd name="connsiteX7" fmla="*/ 63744 w 357505"/>
                        <a:gd name="connsiteY7" fmla="*/ 302249 h 372462"/>
                        <a:gd name="connsiteX8" fmla="*/ 45479 w 357505"/>
                        <a:gd name="connsiteY8" fmla="*/ 255285 h 372462"/>
                        <a:gd name="connsiteX9" fmla="*/ 11788 w 357505"/>
                        <a:gd name="connsiteY9" fmla="*/ 216316 h 372462"/>
                        <a:gd name="connsiteX0" fmla="*/ 4520 w 350237"/>
                        <a:gd name="connsiteY0" fmla="*/ 216316 h 372462"/>
                        <a:gd name="connsiteX1" fmla="*/ 35931 w 350237"/>
                        <a:gd name="connsiteY1" fmla="*/ 155659 h 372462"/>
                        <a:gd name="connsiteX2" fmla="*/ 16176 w 350237"/>
                        <a:gd name="connsiteY2" fmla="*/ 141014 h 372462"/>
                        <a:gd name="connsiteX3" fmla="*/ 34423 w 350237"/>
                        <a:gd name="connsiteY3" fmla="*/ 136540 h 372462"/>
                        <a:gd name="connsiteX4" fmla="*/ 177818 w 350237"/>
                        <a:gd name="connsiteY4" fmla="*/ 809 h 372462"/>
                        <a:gd name="connsiteX5" fmla="*/ 350237 w 350237"/>
                        <a:gd name="connsiteY5" fmla="*/ 197068 h 372462"/>
                        <a:gd name="connsiteX6" fmla="*/ 146623 w 350237"/>
                        <a:gd name="connsiteY6" fmla="*/ 369927 h 372462"/>
                        <a:gd name="connsiteX7" fmla="*/ 56476 w 350237"/>
                        <a:gd name="connsiteY7" fmla="*/ 302249 h 372462"/>
                        <a:gd name="connsiteX8" fmla="*/ 38211 w 350237"/>
                        <a:gd name="connsiteY8" fmla="*/ 255285 h 372462"/>
                        <a:gd name="connsiteX9" fmla="*/ 4520 w 350237"/>
                        <a:gd name="connsiteY9" fmla="*/ 216316 h 372462"/>
                        <a:gd name="connsiteX0" fmla="*/ 9361 w 345310"/>
                        <a:gd name="connsiteY0" fmla="*/ 219247 h 372462"/>
                        <a:gd name="connsiteX1" fmla="*/ 31004 w 345310"/>
                        <a:gd name="connsiteY1" fmla="*/ 155659 h 372462"/>
                        <a:gd name="connsiteX2" fmla="*/ 11249 w 345310"/>
                        <a:gd name="connsiteY2" fmla="*/ 141014 h 372462"/>
                        <a:gd name="connsiteX3" fmla="*/ 29496 w 345310"/>
                        <a:gd name="connsiteY3" fmla="*/ 136540 h 372462"/>
                        <a:gd name="connsiteX4" fmla="*/ 172891 w 345310"/>
                        <a:gd name="connsiteY4" fmla="*/ 809 h 372462"/>
                        <a:gd name="connsiteX5" fmla="*/ 345310 w 345310"/>
                        <a:gd name="connsiteY5" fmla="*/ 197068 h 372462"/>
                        <a:gd name="connsiteX6" fmla="*/ 141696 w 345310"/>
                        <a:gd name="connsiteY6" fmla="*/ 369927 h 372462"/>
                        <a:gd name="connsiteX7" fmla="*/ 51549 w 345310"/>
                        <a:gd name="connsiteY7" fmla="*/ 302249 h 372462"/>
                        <a:gd name="connsiteX8" fmla="*/ 33284 w 345310"/>
                        <a:gd name="connsiteY8" fmla="*/ 255285 h 372462"/>
                        <a:gd name="connsiteX9" fmla="*/ 9361 w 345310"/>
                        <a:gd name="connsiteY9" fmla="*/ 219247 h 372462"/>
                        <a:gd name="connsiteX0" fmla="*/ 12156 w 348105"/>
                        <a:gd name="connsiteY0" fmla="*/ 219247 h 372462"/>
                        <a:gd name="connsiteX1" fmla="*/ 33799 w 348105"/>
                        <a:gd name="connsiteY1" fmla="*/ 155659 h 372462"/>
                        <a:gd name="connsiteX2" fmla="*/ 14044 w 348105"/>
                        <a:gd name="connsiteY2" fmla="*/ 141014 h 372462"/>
                        <a:gd name="connsiteX3" fmla="*/ 32291 w 348105"/>
                        <a:gd name="connsiteY3" fmla="*/ 136540 h 372462"/>
                        <a:gd name="connsiteX4" fmla="*/ 175686 w 348105"/>
                        <a:gd name="connsiteY4" fmla="*/ 809 h 372462"/>
                        <a:gd name="connsiteX5" fmla="*/ 348105 w 348105"/>
                        <a:gd name="connsiteY5" fmla="*/ 197068 h 372462"/>
                        <a:gd name="connsiteX6" fmla="*/ 144491 w 348105"/>
                        <a:gd name="connsiteY6" fmla="*/ 369927 h 372462"/>
                        <a:gd name="connsiteX7" fmla="*/ 54344 w 348105"/>
                        <a:gd name="connsiteY7" fmla="*/ 302249 h 372462"/>
                        <a:gd name="connsiteX8" fmla="*/ 36079 w 348105"/>
                        <a:gd name="connsiteY8" fmla="*/ 255285 h 372462"/>
                        <a:gd name="connsiteX9" fmla="*/ 12156 w 348105"/>
                        <a:gd name="connsiteY9" fmla="*/ 219247 h 372462"/>
                        <a:gd name="connsiteX0" fmla="*/ 11439 w 347388"/>
                        <a:gd name="connsiteY0" fmla="*/ 219247 h 372462"/>
                        <a:gd name="connsiteX1" fmla="*/ 33082 w 347388"/>
                        <a:gd name="connsiteY1" fmla="*/ 155659 h 372462"/>
                        <a:gd name="connsiteX2" fmla="*/ 13327 w 347388"/>
                        <a:gd name="connsiteY2" fmla="*/ 141014 h 372462"/>
                        <a:gd name="connsiteX3" fmla="*/ 31574 w 347388"/>
                        <a:gd name="connsiteY3" fmla="*/ 136540 h 372462"/>
                        <a:gd name="connsiteX4" fmla="*/ 174969 w 347388"/>
                        <a:gd name="connsiteY4" fmla="*/ 809 h 372462"/>
                        <a:gd name="connsiteX5" fmla="*/ 347388 w 347388"/>
                        <a:gd name="connsiteY5" fmla="*/ 197068 h 372462"/>
                        <a:gd name="connsiteX6" fmla="*/ 143774 w 347388"/>
                        <a:gd name="connsiteY6" fmla="*/ 369927 h 372462"/>
                        <a:gd name="connsiteX7" fmla="*/ 53627 w 347388"/>
                        <a:gd name="connsiteY7" fmla="*/ 302249 h 372462"/>
                        <a:gd name="connsiteX8" fmla="*/ 35362 w 347388"/>
                        <a:gd name="connsiteY8" fmla="*/ 255285 h 372462"/>
                        <a:gd name="connsiteX9" fmla="*/ 11439 w 347388"/>
                        <a:gd name="connsiteY9" fmla="*/ 219247 h 372462"/>
                        <a:gd name="connsiteX0" fmla="*/ 11953 w 346925"/>
                        <a:gd name="connsiteY0" fmla="*/ 223154 h 372462"/>
                        <a:gd name="connsiteX1" fmla="*/ 32619 w 346925"/>
                        <a:gd name="connsiteY1" fmla="*/ 155659 h 372462"/>
                        <a:gd name="connsiteX2" fmla="*/ 12864 w 346925"/>
                        <a:gd name="connsiteY2" fmla="*/ 141014 h 372462"/>
                        <a:gd name="connsiteX3" fmla="*/ 31111 w 346925"/>
                        <a:gd name="connsiteY3" fmla="*/ 136540 h 372462"/>
                        <a:gd name="connsiteX4" fmla="*/ 174506 w 346925"/>
                        <a:gd name="connsiteY4" fmla="*/ 809 h 372462"/>
                        <a:gd name="connsiteX5" fmla="*/ 346925 w 346925"/>
                        <a:gd name="connsiteY5" fmla="*/ 197068 h 372462"/>
                        <a:gd name="connsiteX6" fmla="*/ 143311 w 346925"/>
                        <a:gd name="connsiteY6" fmla="*/ 369927 h 372462"/>
                        <a:gd name="connsiteX7" fmla="*/ 53164 w 346925"/>
                        <a:gd name="connsiteY7" fmla="*/ 302249 h 372462"/>
                        <a:gd name="connsiteX8" fmla="*/ 34899 w 346925"/>
                        <a:gd name="connsiteY8" fmla="*/ 255285 h 372462"/>
                        <a:gd name="connsiteX9" fmla="*/ 11953 w 346925"/>
                        <a:gd name="connsiteY9" fmla="*/ 223154 h 372462"/>
                        <a:gd name="connsiteX0" fmla="*/ 9911 w 344883"/>
                        <a:gd name="connsiteY0" fmla="*/ 223154 h 372462"/>
                        <a:gd name="connsiteX1" fmla="*/ 30577 w 344883"/>
                        <a:gd name="connsiteY1" fmla="*/ 155659 h 372462"/>
                        <a:gd name="connsiteX2" fmla="*/ 10822 w 344883"/>
                        <a:gd name="connsiteY2" fmla="*/ 141014 h 372462"/>
                        <a:gd name="connsiteX3" fmla="*/ 29069 w 344883"/>
                        <a:gd name="connsiteY3" fmla="*/ 136540 h 372462"/>
                        <a:gd name="connsiteX4" fmla="*/ 172464 w 344883"/>
                        <a:gd name="connsiteY4" fmla="*/ 809 h 372462"/>
                        <a:gd name="connsiteX5" fmla="*/ 344883 w 344883"/>
                        <a:gd name="connsiteY5" fmla="*/ 197068 h 372462"/>
                        <a:gd name="connsiteX6" fmla="*/ 141269 w 344883"/>
                        <a:gd name="connsiteY6" fmla="*/ 369927 h 372462"/>
                        <a:gd name="connsiteX7" fmla="*/ 51122 w 344883"/>
                        <a:gd name="connsiteY7" fmla="*/ 302249 h 372462"/>
                        <a:gd name="connsiteX8" fmla="*/ 32857 w 344883"/>
                        <a:gd name="connsiteY8" fmla="*/ 255285 h 372462"/>
                        <a:gd name="connsiteX9" fmla="*/ 9911 w 344883"/>
                        <a:gd name="connsiteY9" fmla="*/ 223154 h 372462"/>
                        <a:gd name="connsiteX0" fmla="*/ 3893 w 338865"/>
                        <a:gd name="connsiteY0" fmla="*/ 223154 h 372462"/>
                        <a:gd name="connsiteX1" fmla="*/ 24559 w 338865"/>
                        <a:gd name="connsiteY1" fmla="*/ 155659 h 372462"/>
                        <a:gd name="connsiteX2" fmla="*/ 4804 w 338865"/>
                        <a:gd name="connsiteY2" fmla="*/ 141014 h 372462"/>
                        <a:gd name="connsiteX3" fmla="*/ 23051 w 338865"/>
                        <a:gd name="connsiteY3" fmla="*/ 136540 h 372462"/>
                        <a:gd name="connsiteX4" fmla="*/ 166446 w 338865"/>
                        <a:gd name="connsiteY4" fmla="*/ 809 h 372462"/>
                        <a:gd name="connsiteX5" fmla="*/ 338865 w 338865"/>
                        <a:gd name="connsiteY5" fmla="*/ 197068 h 372462"/>
                        <a:gd name="connsiteX6" fmla="*/ 135251 w 338865"/>
                        <a:gd name="connsiteY6" fmla="*/ 369927 h 372462"/>
                        <a:gd name="connsiteX7" fmla="*/ 45104 w 338865"/>
                        <a:gd name="connsiteY7" fmla="*/ 302249 h 372462"/>
                        <a:gd name="connsiteX8" fmla="*/ 26839 w 338865"/>
                        <a:gd name="connsiteY8" fmla="*/ 255285 h 372462"/>
                        <a:gd name="connsiteX9" fmla="*/ 3893 w 338865"/>
                        <a:gd name="connsiteY9" fmla="*/ 223154 h 372462"/>
                        <a:gd name="connsiteX0" fmla="*/ 5461 w 340433"/>
                        <a:gd name="connsiteY0" fmla="*/ 223154 h 372462"/>
                        <a:gd name="connsiteX1" fmla="*/ 26127 w 340433"/>
                        <a:gd name="connsiteY1" fmla="*/ 155659 h 372462"/>
                        <a:gd name="connsiteX2" fmla="*/ 6372 w 340433"/>
                        <a:gd name="connsiteY2" fmla="*/ 141014 h 372462"/>
                        <a:gd name="connsiteX3" fmla="*/ 24619 w 340433"/>
                        <a:gd name="connsiteY3" fmla="*/ 136540 h 372462"/>
                        <a:gd name="connsiteX4" fmla="*/ 168014 w 340433"/>
                        <a:gd name="connsiteY4" fmla="*/ 809 h 372462"/>
                        <a:gd name="connsiteX5" fmla="*/ 340433 w 340433"/>
                        <a:gd name="connsiteY5" fmla="*/ 197068 h 372462"/>
                        <a:gd name="connsiteX6" fmla="*/ 136819 w 340433"/>
                        <a:gd name="connsiteY6" fmla="*/ 369927 h 372462"/>
                        <a:gd name="connsiteX7" fmla="*/ 46672 w 340433"/>
                        <a:gd name="connsiteY7" fmla="*/ 302249 h 372462"/>
                        <a:gd name="connsiteX8" fmla="*/ 28407 w 340433"/>
                        <a:gd name="connsiteY8" fmla="*/ 255285 h 372462"/>
                        <a:gd name="connsiteX9" fmla="*/ 5461 w 340433"/>
                        <a:gd name="connsiteY9" fmla="*/ 223154 h 372462"/>
                        <a:gd name="connsiteX0" fmla="*/ 7118 w 342090"/>
                        <a:gd name="connsiteY0" fmla="*/ 223154 h 372462"/>
                        <a:gd name="connsiteX1" fmla="*/ 27784 w 342090"/>
                        <a:gd name="connsiteY1" fmla="*/ 155659 h 372462"/>
                        <a:gd name="connsiteX2" fmla="*/ 8029 w 342090"/>
                        <a:gd name="connsiteY2" fmla="*/ 141014 h 372462"/>
                        <a:gd name="connsiteX3" fmla="*/ 26276 w 342090"/>
                        <a:gd name="connsiteY3" fmla="*/ 136540 h 372462"/>
                        <a:gd name="connsiteX4" fmla="*/ 169671 w 342090"/>
                        <a:gd name="connsiteY4" fmla="*/ 809 h 372462"/>
                        <a:gd name="connsiteX5" fmla="*/ 342090 w 342090"/>
                        <a:gd name="connsiteY5" fmla="*/ 197068 h 372462"/>
                        <a:gd name="connsiteX6" fmla="*/ 138476 w 342090"/>
                        <a:gd name="connsiteY6" fmla="*/ 369927 h 372462"/>
                        <a:gd name="connsiteX7" fmla="*/ 48329 w 342090"/>
                        <a:gd name="connsiteY7" fmla="*/ 302249 h 372462"/>
                        <a:gd name="connsiteX8" fmla="*/ 30064 w 342090"/>
                        <a:gd name="connsiteY8" fmla="*/ 255285 h 372462"/>
                        <a:gd name="connsiteX9" fmla="*/ 7118 w 342090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4548 w 338609"/>
                        <a:gd name="connsiteY2" fmla="*/ 141014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2544 w 338609"/>
                        <a:gd name="connsiteY2" fmla="*/ 143018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2544 w 338609"/>
                        <a:gd name="connsiteY2" fmla="*/ 143018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181038 h 330346"/>
                        <a:gd name="connsiteX1" fmla="*/ 24303 w 338609"/>
                        <a:gd name="connsiteY1" fmla="*/ 113543 h 330346"/>
                        <a:gd name="connsiteX2" fmla="*/ 2544 w 338609"/>
                        <a:gd name="connsiteY2" fmla="*/ 100902 h 330346"/>
                        <a:gd name="connsiteX3" fmla="*/ 22795 w 338609"/>
                        <a:gd name="connsiteY3" fmla="*/ 94424 h 330346"/>
                        <a:gd name="connsiteX4" fmla="*/ 208947 w 338609"/>
                        <a:gd name="connsiteY4" fmla="*/ 1450 h 330346"/>
                        <a:gd name="connsiteX5" fmla="*/ 338609 w 338609"/>
                        <a:gd name="connsiteY5" fmla="*/ 154952 h 330346"/>
                        <a:gd name="connsiteX6" fmla="*/ 134995 w 338609"/>
                        <a:gd name="connsiteY6" fmla="*/ 327811 h 330346"/>
                        <a:gd name="connsiteX7" fmla="*/ 44848 w 338609"/>
                        <a:gd name="connsiteY7" fmla="*/ 260133 h 330346"/>
                        <a:gd name="connsiteX8" fmla="*/ 26583 w 338609"/>
                        <a:gd name="connsiteY8" fmla="*/ 213169 h 330346"/>
                        <a:gd name="connsiteX9" fmla="*/ 3637 w 338609"/>
                        <a:gd name="connsiteY9" fmla="*/ 181038 h 330346"/>
                        <a:gd name="connsiteX0" fmla="*/ 3637 w 338609"/>
                        <a:gd name="connsiteY0" fmla="*/ 180378 h 329686"/>
                        <a:gd name="connsiteX1" fmla="*/ 24303 w 338609"/>
                        <a:gd name="connsiteY1" fmla="*/ 112883 h 329686"/>
                        <a:gd name="connsiteX2" fmla="*/ 2544 w 338609"/>
                        <a:gd name="connsiteY2" fmla="*/ 100242 h 329686"/>
                        <a:gd name="connsiteX3" fmla="*/ 29921 w 338609"/>
                        <a:gd name="connsiteY3" fmla="*/ 106235 h 329686"/>
                        <a:gd name="connsiteX4" fmla="*/ 208947 w 338609"/>
                        <a:gd name="connsiteY4" fmla="*/ 790 h 329686"/>
                        <a:gd name="connsiteX5" fmla="*/ 338609 w 338609"/>
                        <a:gd name="connsiteY5" fmla="*/ 154292 h 329686"/>
                        <a:gd name="connsiteX6" fmla="*/ 134995 w 338609"/>
                        <a:gd name="connsiteY6" fmla="*/ 327151 h 329686"/>
                        <a:gd name="connsiteX7" fmla="*/ 44848 w 338609"/>
                        <a:gd name="connsiteY7" fmla="*/ 259473 h 329686"/>
                        <a:gd name="connsiteX8" fmla="*/ 26583 w 338609"/>
                        <a:gd name="connsiteY8" fmla="*/ 212509 h 329686"/>
                        <a:gd name="connsiteX9" fmla="*/ 3637 w 338609"/>
                        <a:gd name="connsiteY9" fmla="*/ 180378 h 329686"/>
                        <a:gd name="connsiteX0" fmla="*/ 1093 w 336065"/>
                        <a:gd name="connsiteY0" fmla="*/ 180378 h 329686"/>
                        <a:gd name="connsiteX1" fmla="*/ 32448 w 336065"/>
                        <a:gd name="connsiteY1" fmla="*/ 115555 h 329686"/>
                        <a:gd name="connsiteX2" fmla="*/ 0 w 336065"/>
                        <a:gd name="connsiteY2" fmla="*/ 100242 h 329686"/>
                        <a:gd name="connsiteX3" fmla="*/ 27377 w 336065"/>
                        <a:gd name="connsiteY3" fmla="*/ 106235 h 329686"/>
                        <a:gd name="connsiteX4" fmla="*/ 206403 w 336065"/>
                        <a:gd name="connsiteY4" fmla="*/ 790 h 329686"/>
                        <a:gd name="connsiteX5" fmla="*/ 336065 w 336065"/>
                        <a:gd name="connsiteY5" fmla="*/ 154292 h 329686"/>
                        <a:gd name="connsiteX6" fmla="*/ 132451 w 336065"/>
                        <a:gd name="connsiteY6" fmla="*/ 327151 h 329686"/>
                        <a:gd name="connsiteX7" fmla="*/ 42304 w 336065"/>
                        <a:gd name="connsiteY7" fmla="*/ 259473 h 329686"/>
                        <a:gd name="connsiteX8" fmla="*/ 24039 w 336065"/>
                        <a:gd name="connsiteY8" fmla="*/ 212509 h 329686"/>
                        <a:gd name="connsiteX9" fmla="*/ 1093 w 336065"/>
                        <a:gd name="connsiteY9" fmla="*/ 180378 h 329686"/>
                        <a:gd name="connsiteX0" fmla="*/ 2698 w 337670"/>
                        <a:gd name="connsiteY0" fmla="*/ 180378 h 329686"/>
                        <a:gd name="connsiteX1" fmla="*/ 34053 w 337670"/>
                        <a:gd name="connsiteY1" fmla="*/ 115555 h 329686"/>
                        <a:gd name="connsiteX2" fmla="*/ 1605 w 337670"/>
                        <a:gd name="connsiteY2" fmla="*/ 100242 h 329686"/>
                        <a:gd name="connsiteX3" fmla="*/ 28982 w 337670"/>
                        <a:gd name="connsiteY3" fmla="*/ 106235 h 329686"/>
                        <a:gd name="connsiteX4" fmla="*/ 208008 w 337670"/>
                        <a:gd name="connsiteY4" fmla="*/ 790 h 329686"/>
                        <a:gd name="connsiteX5" fmla="*/ 337670 w 337670"/>
                        <a:gd name="connsiteY5" fmla="*/ 154292 h 329686"/>
                        <a:gd name="connsiteX6" fmla="*/ 134056 w 337670"/>
                        <a:gd name="connsiteY6" fmla="*/ 327151 h 329686"/>
                        <a:gd name="connsiteX7" fmla="*/ 43909 w 337670"/>
                        <a:gd name="connsiteY7" fmla="*/ 259473 h 329686"/>
                        <a:gd name="connsiteX8" fmla="*/ 25644 w 337670"/>
                        <a:gd name="connsiteY8" fmla="*/ 212509 h 329686"/>
                        <a:gd name="connsiteX9" fmla="*/ 2698 w 337670"/>
                        <a:gd name="connsiteY9" fmla="*/ 180378 h 329686"/>
                        <a:gd name="connsiteX0" fmla="*/ 2698 w 337670"/>
                        <a:gd name="connsiteY0" fmla="*/ 180693 h 330001"/>
                        <a:gd name="connsiteX1" fmla="*/ 34053 w 337670"/>
                        <a:gd name="connsiteY1" fmla="*/ 115870 h 330001"/>
                        <a:gd name="connsiteX2" fmla="*/ 1605 w 337670"/>
                        <a:gd name="connsiteY2" fmla="*/ 100557 h 330001"/>
                        <a:gd name="connsiteX3" fmla="*/ 32322 w 337670"/>
                        <a:gd name="connsiteY3" fmla="*/ 99869 h 330001"/>
                        <a:gd name="connsiteX4" fmla="*/ 208008 w 337670"/>
                        <a:gd name="connsiteY4" fmla="*/ 1105 h 330001"/>
                        <a:gd name="connsiteX5" fmla="*/ 337670 w 337670"/>
                        <a:gd name="connsiteY5" fmla="*/ 154607 h 330001"/>
                        <a:gd name="connsiteX6" fmla="*/ 134056 w 337670"/>
                        <a:gd name="connsiteY6" fmla="*/ 327466 h 330001"/>
                        <a:gd name="connsiteX7" fmla="*/ 43909 w 337670"/>
                        <a:gd name="connsiteY7" fmla="*/ 259788 h 330001"/>
                        <a:gd name="connsiteX8" fmla="*/ 25644 w 337670"/>
                        <a:gd name="connsiteY8" fmla="*/ 212824 h 330001"/>
                        <a:gd name="connsiteX9" fmla="*/ 2698 w 337670"/>
                        <a:gd name="connsiteY9" fmla="*/ 180693 h 33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7670" h="330001">
                          <a:moveTo>
                            <a:pt x="2698" y="180693"/>
                          </a:moveTo>
                          <a:cubicBezTo>
                            <a:pt x="8108" y="165202"/>
                            <a:pt x="36691" y="148154"/>
                            <a:pt x="34053" y="115870"/>
                          </a:cubicBezTo>
                          <a:cubicBezTo>
                            <a:pt x="24485" y="98395"/>
                            <a:pt x="27064" y="112103"/>
                            <a:pt x="1605" y="100557"/>
                          </a:cubicBezTo>
                          <a:cubicBezTo>
                            <a:pt x="19383" y="105065"/>
                            <a:pt x="26018" y="108006"/>
                            <a:pt x="32322" y="99869"/>
                          </a:cubicBezTo>
                          <a:cubicBezTo>
                            <a:pt x="25135" y="40600"/>
                            <a:pt x="157117" y="-8018"/>
                            <a:pt x="208008" y="1105"/>
                          </a:cubicBezTo>
                          <a:cubicBezTo>
                            <a:pt x="258899" y="10228"/>
                            <a:pt x="337670" y="39742"/>
                            <a:pt x="337670" y="154607"/>
                          </a:cubicBezTo>
                          <a:cubicBezTo>
                            <a:pt x="337670" y="269472"/>
                            <a:pt x="183016" y="309936"/>
                            <a:pt x="134056" y="327466"/>
                          </a:cubicBezTo>
                          <a:cubicBezTo>
                            <a:pt x="85096" y="344996"/>
                            <a:pt x="50314" y="266116"/>
                            <a:pt x="43909" y="259788"/>
                          </a:cubicBezTo>
                          <a:cubicBezTo>
                            <a:pt x="28143" y="239641"/>
                            <a:pt x="37474" y="226255"/>
                            <a:pt x="25644" y="212824"/>
                          </a:cubicBezTo>
                          <a:cubicBezTo>
                            <a:pt x="-2234" y="198000"/>
                            <a:pt x="-2712" y="196184"/>
                            <a:pt x="2698" y="1806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42000">
                          <a:srgbClr val="181C21"/>
                        </a:gs>
                        <a:gs pos="5000">
                          <a:srgbClr val="171717"/>
                        </a:gs>
                        <a:gs pos="100000">
                          <a:srgbClr val="394655"/>
                        </a:gs>
                        <a:gs pos="87000">
                          <a:srgbClr val="2E3946"/>
                        </a:gs>
                      </a:gsLst>
                      <a:lin ang="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57" name="矩形 19">
                      <a:extLst>
                        <a:ext uri="{FF2B5EF4-FFF2-40B4-BE49-F238E27FC236}">
                          <a16:creationId xmlns:a16="http://schemas.microsoft.com/office/drawing/2014/main" xmlns="" id="{062B5B91-7A73-4600-8A30-EAEB28C1A5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0190" y="1333849"/>
                      <a:ext cx="1395976" cy="1488898"/>
                    </a:xfrm>
                    <a:custGeom>
                      <a:avLst/>
                      <a:gdLst>
                        <a:gd name="connsiteX0" fmla="*/ 0 w 570804"/>
                        <a:gd name="connsiteY0" fmla="*/ 0 h 835245"/>
                        <a:gd name="connsiteX1" fmla="*/ 570804 w 570804"/>
                        <a:gd name="connsiteY1" fmla="*/ 0 h 835245"/>
                        <a:gd name="connsiteX2" fmla="*/ 570804 w 570804"/>
                        <a:gd name="connsiteY2" fmla="*/ 835245 h 835245"/>
                        <a:gd name="connsiteX3" fmla="*/ 0 w 570804"/>
                        <a:gd name="connsiteY3" fmla="*/ 835245 h 835245"/>
                        <a:gd name="connsiteX4" fmla="*/ 0 w 570804"/>
                        <a:gd name="connsiteY4" fmla="*/ 0 h 835245"/>
                        <a:gd name="connsiteX0" fmla="*/ 0 w 570804"/>
                        <a:gd name="connsiteY0" fmla="*/ 29633 h 864878"/>
                        <a:gd name="connsiteX1" fmla="*/ 570804 w 570804"/>
                        <a:gd name="connsiteY1" fmla="*/ 29633 h 864878"/>
                        <a:gd name="connsiteX2" fmla="*/ 570804 w 570804"/>
                        <a:gd name="connsiteY2" fmla="*/ 864878 h 864878"/>
                        <a:gd name="connsiteX3" fmla="*/ 0 w 570804"/>
                        <a:gd name="connsiteY3" fmla="*/ 864878 h 864878"/>
                        <a:gd name="connsiteX4" fmla="*/ 0 w 570804"/>
                        <a:gd name="connsiteY4" fmla="*/ 29633 h 864878"/>
                        <a:gd name="connsiteX0" fmla="*/ 0 w 570804"/>
                        <a:gd name="connsiteY0" fmla="*/ 41551 h 876796"/>
                        <a:gd name="connsiteX1" fmla="*/ 570804 w 570804"/>
                        <a:gd name="connsiteY1" fmla="*/ 41551 h 876796"/>
                        <a:gd name="connsiteX2" fmla="*/ 570804 w 570804"/>
                        <a:gd name="connsiteY2" fmla="*/ 876796 h 876796"/>
                        <a:gd name="connsiteX3" fmla="*/ 0 w 570804"/>
                        <a:gd name="connsiteY3" fmla="*/ 876796 h 876796"/>
                        <a:gd name="connsiteX4" fmla="*/ 0 w 570804"/>
                        <a:gd name="connsiteY4" fmla="*/ 41551 h 876796"/>
                        <a:gd name="connsiteX0" fmla="*/ 0 w 570804"/>
                        <a:gd name="connsiteY0" fmla="*/ 22887 h 858132"/>
                        <a:gd name="connsiteX1" fmla="*/ 530323 w 570804"/>
                        <a:gd name="connsiteY1" fmla="*/ 65750 h 858132"/>
                        <a:gd name="connsiteX2" fmla="*/ 570804 w 570804"/>
                        <a:gd name="connsiteY2" fmla="*/ 858132 h 858132"/>
                        <a:gd name="connsiteX3" fmla="*/ 0 w 570804"/>
                        <a:gd name="connsiteY3" fmla="*/ 858132 h 858132"/>
                        <a:gd name="connsiteX4" fmla="*/ 0 w 570804"/>
                        <a:gd name="connsiteY4" fmla="*/ 22887 h 858132"/>
                        <a:gd name="connsiteX0" fmla="*/ 0 w 570804"/>
                        <a:gd name="connsiteY0" fmla="*/ 22300 h 857545"/>
                        <a:gd name="connsiteX1" fmla="*/ 530323 w 570804"/>
                        <a:gd name="connsiteY1" fmla="*/ 65163 h 857545"/>
                        <a:gd name="connsiteX2" fmla="*/ 570804 w 570804"/>
                        <a:gd name="connsiteY2" fmla="*/ 857545 h 857545"/>
                        <a:gd name="connsiteX3" fmla="*/ 0 w 570804"/>
                        <a:gd name="connsiteY3" fmla="*/ 857545 h 857545"/>
                        <a:gd name="connsiteX4" fmla="*/ 0 w 570804"/>
                        <a:gd name="connsiteY4" fmla="*/ 22300 h 857545"/>
                        <a:gd name="connsiteX0" fmla="*/ 0 w 612490"/>
                        <a:gd name="connsiteY0" fmla="*/ 22300 h 857545"/>
                        <a:gd name="connsiteX1" fmla="*/ 530323 w 612490"/>
                        <a:gd name="connsiteY1" fmla="*/ 65163 h 857545"/>
                        <a:gd name="connsiteX2" fmla="*/ 570804 w 612490"/>
                        <a:gd name="connsiteY2" fmla="*/ 857545 h 857545"/>
                        <a:gd name="connsiteX3" fmla="*/ 0 w 612490"/>
                        <a:gd name="connsiteY3" fmla="*/ 857545 h 857545"/>
                        <a:gd name="connsiteX4" fmla="*/ 0 w 612490"/>
                        <a:gd name="connsiteY4" fmla="*/ 22300 h 857545"/>
                        <a:gd name="connsiteX0" fmla="*/ 0 w 598662"/>
                        <a:gd name="connsiteY0" fmla="*/ 15981 h 851226"/>
                        <a:gd name="connsiteX1" fmla="*/ 508892 w 598662"/>
                        <a:gd name="connsiteY1" fmla="*/ 87419 h 851226"/>
                        <a:gd name="connsiteX2" fmla="*/ 570804 w 598662"/>
                        <a:gd name="connsiteY2" fmla="*/ 851226 h 851226"/>
                        <a:gd name="connsiteX3" fmla="*/ 0 w 598662"/>
                        <a:gd name="connsiteY3" fmla="*/ 851226 h 851226"/>
                        <a:gd name="connsiteX4" fmla="*/ 0 w 598662"/>
                        <a:gd name="connsiteY4" fmla="*/ 15981 h 851226"/>
                        <a:gd name="connsiteX0" fmla="*/ 0 w 598662"/>
                        <a:gd name="connsiteY0" fmla="*/ 20172 h 855417"/>
                        <a:gd name="connsiteX1" fmla="*/ 508892 w 598662"/>
                        <a:gd name="connsiteY1" fmla="*/ 91610 h 855417"/>
                        <a:gd name="connsiteX2" fmla="*/ 570804 w 598662"/>
                        <a:gd name="connsiteY2" fmla="*/ 855417 h 855417"/>
                        <a:gd name="connsiteX3" fmla="*/ 0 w 598662"/>
                        <a:gd name="connsiteY3" fmla="*/ 855417 h 855417"/>
                        <a:gd name="connsiteX4" fmla="*/ 0 w 598662"/>
                        <a:gd name="connsiteY4" fmla="*/ 20172 h 855417"/>
                        <a:gd name="connsiteX0" fmla="*/ 0 w 604642"/>
                        <a:gd name="connsiteY0" fmla="*/ 12290 h 847535"/>
                        <a:gd name="connsiteX1" fmla="*/ 518417 w 604642"/>
                        <a:gd name="connsiteY1" fmla="*/ 133734 h 847535"/>
                        <a:gd name="connsiteX2" fmla="*/ 570804 w 604642"/>
                        <a:gd name="connsiteY2" fmla="*/ 847535 h 847535"/>
                        <a:gd name="connsiteX3" fmla="*/ 0 w 604642"/>
                        <a:gd name="connsiteY3" fmla="*/ 847535 h 847535"/>
                        <a:gd name="connsiteX4" fmla="*/ 0 w 604642"/>
                        <a:gd name="connsiteY4" fmla="*/ 12290 h 847535"/>
                        <a:gd name="connsiteX0" fmla="*/ 0 w 604642"/>
                        <a:gd name="connsiteY0" fmla="*/ 19248 h 854493"/>
                        <a:gd name="connsiteX1" fmla="*/ 518417 w 604642"/>
                        <a:gd name="connsiteY1" fmla="*/ 140692 h 854493"/>
                        <a:gd name="connsiteX2" fmla="*/ 570804 w 604642"/>
                        <a:gd name="connsiteY2" fmla="*/ 854493 h 854493"/>
                        <a:gd name="connsiteX3" fmla="*/ 0 w 604642"/>
                        <a:gd name="connsiteY3" fmla="*/ 854493 h 854493"/>
                        <a:gd name="connsiteX4" fmla="*/ 0 w 604642"/>
                        <a:gd name="connsiteY4" fmla="*/ 19248 h 854493"/>
                        <a:gd name="connsiteX0" fmla="*/ 0 w 614944"/>
                        <a:gd name="connsiteY0" fmla="*/ 19248 h 854493"/>
                        <a:gd name="connsiteX1" fmla="*/ 518417 w 614944"/>
                        <a:gd name="connsiteY1" fmla="*/ 140692 h 854493"/>
                        <a:gd name="connsiteX2" fmla="*/ 570804 w 614944"/>
                        <a:gd name="connsiteY2" fmla="*/ 854493 h 854493"/>
                        <a:gd name="connsiteX3" fmla="*/ 0 w 614944"/>
                        <a:gd name="connsiteY3" fmla="*/ 854493 h 854493"/>
                        <a:gd name="connsiteX4" fmla="*/ 0 w 614944"/>
                        <a:gd name="connsiteY4" fmla="*/ 19248 h 854493"/>
                        <a:gd name="connsiteX0" fmla="*/ 240241 w 855185"/>
                        <a:gd name="connsiteY0" fmla="*/ 19248 h 854493"/>
                        <a:gd name="connsiteX1" fmla="*/ 758658 w 855185"/>
                        <a:gd name="connsiteY1" fmla="*/ 140692 h 854493"/>
                        <a:gd name="connsiteX2" fmla="*/ 811045 w 855185"/>
                        <a:gd name="connsiteY2" fmla="*/ 854493 h 854493"/>
                        <a:gd name="connsiteX3" fmla="*/ 240241 w 855185"/>
                        <a:gd name="connsiteY3" fmla="*/ 854493 h 854493"/>
                        <a:gd name="connsiteX4" fmla="*/ 240241 w 855185"/>
                        <a:gd name="connsiteY4" fmla="*/ 19248 h 854493"/>
                        <a:gd name="connsiteX0" fmla="*/ 240861 w 853423"/>
                        <a:gd name="connsiteY0" fmla="*/ 16259 h 868172"/>
                        <a:gd name="connsiteX1" fmla="*/ 756896 w 853423"/>
                        <a:gd name="connsiteY1" fmla="*/ 154371 h 868172"/>
                        <a:gd name="connsiteX2" fmla="*/ 809283 w 853423"/>
                        <a:gd name="connsiteY2" fmla="*/ 868172 h 868172"/>
                        <a:gd name="connsiteX3" fmla="*/ 238479 w 853423"/>
                        <a:gd name="connsiteY3" fmla="*/ 868172 h 868172"/>
                        <a:gd name="connsiteX4" fmla="*/ 240861 w 853423"/>
                        <a:gd name="connsiteY4" fmla="*/ 16259 h 868172"/>
                        <a:gd name="connsiteX0" fmla="*/ 240861 w 853423"/>
                        <a:gd name="connsiteY0" fmla="*/ 11282 h 863195"/>
                        <a:gd name="connsiteX1" fmla="*/ 756896 w 853423"/>
                        <a:gd name="connsiteY1" fmla="*/ 149394 h 863195"/>
                        <a:gd name="connsiteX2" fmla="*/ 809283 w 853423"/>
                        <a:gd name="connsiteY2" fmla="*/ 863195 h 863195"/>
                        <a:gd name="connsiteX3" fmla="*/ 238479 w 853423"/>
                        <a:gd name="connsiteY3" fmla="*/ 863195 h 863195"/>
                        <a:gd name="connsiteX4" fmla="*/ 240861 w 853423"/>
                        <a:gd name="connsiteY4" fmla="*/ 11282 h 863195"/>
                        <a:gd name="connsiteX0" fmla="*/ 240861 w 853423"/>
                        <a:gd name="connsiteY0" fmla="*/ 10345 h 869402"/>
                        <a:gd name="connsiteX1" fmla="*/ 756896 w 853423"/>
                        <a:gd name="connsiteY1" fmla="*/ 155601 h 869402"/>
                        <a:gd name="connsiteX2" fmla="*/ 809283 w 853423"/>
                        <a:gd name="connsiteY2" fmla="*/ 869402 h 869402"/>
                        <a:gd name="connsiteX3" fmla="*/ 238479 w 853423"/>
                        <a:gd name="connsiteY3" fmla="*/ 869402 h 869402"/>
                        <a:gd name="connsiteX4" fmla="*/ 240861 w 853423"/>
                        <a:gd name="connsiteY4" fmla="*/ 10345 h 869402"/>
                        <a:gd name="connsiteX0" fmla="*/ 249327 w 861889"/>
                        <a:gd name="connsiteY0" fmla="*/ 10345 h 869402"/>
                        <a:gd name="connsiteX1" fmla="*/ 765362 w 861889"/>
                        <a:gd name="connsiteY1" fmla="*/ 155601 h 869402"/>
                        <a:gd name="connsiteX2" fmla="*/ 817749 w 861889"/>
                        <a:gd name="connsiteY2" fmla="*/ 869402 h 869402"/>
                        <a:gd name="connsiteX3" fmla="*/ 246945 w 861889"/>
                        <a:gd name="connsiteY3" fmla="*/ 869402 h 869402"/>
                        <a:gd name="connsiteX4" fmla="*/ 249327 w 861889"/>
                        <a:gd name="connsiteY4" fmla="*/ 10345 h 869402"/>
                        <a:gd name="connsiteX0" fmla="*/ 248709 w 861271"/>
                        <a:gd name="connsiteY0" fmla="*/ 10345 h 869402"/>
                        <a:gd name="connsiteX1" fmla="*/ 764744 w 861271"/>
                        <a:gd name="connsiteY1" fmla="*/ 155601 h 869402"/>
                        <a:gd name="connsiteX2" fmla="*/ 817131 w 861271"/>
                        <a:gd name="connsiteY2" fmla="*/ 869402 h 869402"/>
                        <a:gd name="connsiteX3" fmla="*/ 248708 w 861271"/>
                        <a:gd name="connsiteY3" fmla="*/ 859877 h 869402"/>
                        <a:gd name="connsiteX4" fmla="*/ 248709 w 861271"/>
                        <a:gd name="connsiteY4" fmla="*/ 10345 h 869402"/>
                        <a:gd name="connsiteX0" fmla="*/ 161925 w 774487"/>
                        <a:gd name="connsiteY0" fmla="*/ 10345 h 869402"/>
                        <a:gd name="connsiteX1" fmla="*/ 677960 w 774487"/>
                        <a:gd name="connsiteY1" fmla="*/ 155601 h 869402"/>
                        <a:gd name="connsiteX2" fmla="*/ 730347 w 774487"/>
                        <a:gd name="connsiteY2" fmla="*/ 869402 h 869402"/>
                        <a:gd name="connsiteX3" fmla="*/ 161924 w 774487"/>
                        <a:gd name="connsiteY3" fmla="*/ 859877 h 869402"/>
                        <a:gd name="connsiteX4" fmla="*/ 0 w 774487"/>
                        <a:gd name="connsiteY4" fmla="*/ 397915 h 869402"/>
                        <a:gd name="connsiteX5" fmla="*/ 161925 w 774487"/>
                        <a:gd name="connsiteY5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97152 w 871639"/>
                        <a:gd name="connsiteY4" fmla="*/ 397915 h 869402"/>
                        <a:gd name="connsiteX5" fmla="*/ 259077 w 871639"/>
                        <a:gd name="connsiteY5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240027 w 871639"/>
                        <a:gd name="connsiteY4" fmla="*/ 590796 h 869402"/>
                        <a:gd name="connsiteX5" fmla="*/ 97152 w 871639"/>
                        <a:gd name="connsiteY5" fmla="*/ 397915 h 869402"/>
                        <a:gd name="connsiteX6" fmla="*/ 259077 w 871639"/>
                        <a:gd name="connsiteY6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240027 w 871639"/>
                        <a:gd name="connsiteY4" fmla="*/ 590796 h 869402"/>
                        <a:gd name="connsiteX5" fmla="*/ 97152 w 871639"/>
                        <a:gd name="connsiteY5" fmla="*/ 397915 h 869402"/>
                        <a:gd name="connsiteX6" fmla="*/ 259077 w 871639"/>
                        <a:gd name="connsiteY6" fmla="*/ 10345 h 869402"/>
                        <a:gd name="connsiteX0" fmla="*/ 230826 w 843388"/>
                        <a:gd name="connsiteY0" fmla="*/ 10345 h 869402"/>
                        <a:gd name="connsiteX1" fmla="*/ 746861 w 843388"/>
                        <a:gd name="connsiteY1" fmla="*/ 155601 h 869402"/>
                        <a:gd name="connsiteX2" fmla="*/ 799248 w 843388"/>
                        <a:gd name="connsiteY2" fmla="*/ 869402 h 869402"/>
                        <a:gd name="connsiteX3" fmla="*/ 230825 w 843388"/>
                        <a:gd name="connsiteY3" fmla="*/ 859877 h 869402"/>
                        <a:gd name="connsiteX4" fmla="*/ 211776 w 843388"/>
                        <a:gd name="connsiteY4" fmla="*/ 590796 h 869402"/>
                        <a:gd name="connsiteX5" fmla="*/ 104620 w 843388"/>
                        <a:gd name="connsiteY5" fmla="*/ 474115 h 869402"/>
                        <a:gd name="connsiteX6" fmla="*/ 230826 w 843388"/>
                        <a:gd name="connsiteY6" fmla="*/ 10345 h 869402"/>
                        <a:gd name="connsiteX0" fmla="*/ 230826 w 843388"/>
                        <a:gd name="connsiteY0" fmla="*/ 10345 h 869402"/>
                        <a:gd name="connsiteX1" fmla="*/ 746861 w 843388"/>
                        <a:gd name="connsiteY1" fmla="*/ 155601 h 869402"/>
                        <a:gd name="connsiteX2" fmla="*/ 799248 w 843388"/>
                        <a:gd name="connsiteY2" fmla="*/ 869402 h 869402"/>
                        <a:gd name="connsiteX3" fmla="*/ 230825 w 843388"/>
                        <a:gd name="connsiteY3" fmla="*/ 859877 h 869402"/>
                        <a:gd name="connsiteX4" fmla="*/ 211776 w 843388"/>
                        <a:gd name="connsiteY4" fmla="*/ 590796 h 869402"/>
                        <a:gd name="connsiteX5" fmla="*/ 104620 w 843388"/>
                        <a:gd name="connsiteY5" fmla="*/ 474115 h 869402"/>
                        <a:gd name="connsiteX6" fmla="*/ 230826 w 843388"/>
                        <a:gd name="connsiteY6" fmla="*/ 10345 h 869402"/>
                        <a:gd name="connsiteX0" fmla="*/ 257444 w 870006"/>
                        <a:gd name="connsiteY0" fmla="*/ 10345 h 869402"/>
                        <a:gd name="connsiteX1" fmla="*/ 773479 w 870006"/>
                        <a:gd name="connsiteY1" fmla="*/ 155601 h 869402"/>
                        <a:gd name="connsiteX2" fmla="*/ 825866 w 870006"/>
                        <a:gd name="connsiteY2" fmla="*/ 869402 h 869402"/>
                        <a:gd name="connsiteX3" fmla="*/ 257443 w 870006"/>
                        <a:gd name="connsiteY3" fmla="*/ 859877 h 869402"/>
                        <a:gd name="connsiteX4" fmla="*/ 238394 w 870006"/>
                        <a:gd name="connsiteY4" fmla="*/ 590796 h 869402"/>
                        <a:gd name="connsiteX5" fmla="*/ 131238 w 870006"/>
                        <a:gd name="connsiteY5" fmla="*/ 474115 h 869402"/>
                        <a:gd name="connsiteX6" fmla="*/ 257444 w 870006"/>
                        <a:gd name="connsiteY6" fmla="*/ 10345 h 869402"/>
                        <a:gd name="connsiteX0" fmla="*/ 257444 w 902364"/>
                        <a:gd name="connsiteY0" fmla="*/ 10345 h 869402"/>
                        <a:gd name="connsiteX1" fmla="*/ 773479 w 902364"/>
                        <a:gd name="connsiteY1" fmla="*/ 155601 h 869402"/>
                        <a:gd name="connsiteX2" fmla="*/ 825866 w 902364"/>
                        <a:gd name="connsiteY2" fmla="*/ 869402 h 869402"/>
                        <a:gd name="connsiteX3" fmla="*/ 257443 w 902364"/>
                        <a:gd name="connsiteY3" fmla="*/ 859877 h 869402"/>
                        <a:gd name="connsiteX4" fmla="*/ 238394 w 902364"/>
                        <a:gd name="connsiteY4" fmla="*/ 590796 h 869402"/>
                        <a:gd name="connsiteX5" fmla="*/ 131238 w 902364"/>
                        <a:gd name="connsiteY5" fmla="*/ 474115 h 869402"/>
                        <a:gd name="connsiteX6" fmla="*/ 257444 w 902364"/>
                        <a:gd name="connsiteY6" fmla="*/ 10345 h 869402"/>
                        <a:gd name="connsiteX0" fmla="*/ 257444 w 887193"/>
                        <a:gd name="connsiteY0" fmla="*/ 10345 h 878927"/>
                        <a:gd name="connsiteX1" fmla="*/ 773479 w 887193"/>
                        <a:gd name="connsiteY1" fmla="*/ 155601 h 878927"/>
                        <a:gd name="connsiteX2" fmla="*/ 792528 w 887193"/>
                        <a:gd name="connsiteY2" fmla="*/ 878927 h 878927"/>
                        <a:gd name="connsiteX3" fmla="*/ 257443 w 887193"/>
                        <a:gd name="connsiteY3" fmla="*/ 859877 h 878927"/>
                        <a:gd name="connsiteX4" fmla="*/ 238394 w 887193"/>
                        <a:gd name="connsiteY4" fmla="*/ 590796 h 878927"/>
                        <a:gd name="connsiteX5" fmla="*/ 131238 w 887193"/>
                        <a:gd name="connsiteY5" fmla="*/ 474115 h 878927"/>
                        <a:gd name="connsiteX6" fmla="*/ 257444 w 887193"/>
                        <a:gd name="connsiteY6" fmla="*/ 10345 h 878927"/>
                        <a:gd name="connsiteX0" fmla="*/ 257444 w 887193"/>
                        <a:gd name="connsiteY0" fmla="*/ 10345 h 941934"/>
                        <a:gd name="connsiteX1" fmla="*/ 773479 w 887193"/>
                        <a:gd name="connsiteY1" fmla="*/ 155601 h 941934"/>
                        <a:gd name="connsiteX2" fmla="*/ 792528 w 887193"/>
                        <a:gd name="connsiteY2" fmla="*/ 878927 h 941934"/>
                        <a:gd name="connsiteX3" fmla="*/ 626432 w 887193"/>
                        <a:gd name="connsiteY3" fmla="*/ 941917 h 941934"/>
                        <a:gd name="connsiteX4" fmla="*/ 257443 w 887193"/>
                        <a:gd name="connsiteY4" fmla="*/ 859877 h 941934"/>
                        <a:gd name="connsiteX5" fmla="*/ 238394 w 887193"/>
                        <a:gd name="connsiteY5" fmla="*/ 590796 h 941934"/>
                        <a:gd name="connsiteX6" fmla="*/ 131238 w 887193"/>
                        <a:gd name="connsiteY6" fmla="*/ 474115 h 941934"/>
                        <a:gd name="connsiteX7" fmla="*/ 257444 w 887193"/>
                        <a:gd name="connsiteY7" fmla="*/ 10345 h 941934"/>
                        <a:gd name="connsiteX0" fmla="*/ 257444 w 887193"/>
                        <a:gd name="connsiteY0" fmla="*/ 10345 h 948595"/>
                        <a:gd name="connsiteX1" fmla="*/ 773479 w 887193"/>
                        <a:gd name="connsiteY1" fmla="*/ 155601 h 948595"/>
                        <a:gd name="connsiteX2" fmla="*/ 792528 w 887193"/>
                        <a:gd name="connsiteY2" fmla="*/ 878927 h 948595"/>
                        <a:gd name="connsiteX3" fmla="*/ 750257 w 887193"/>
                        <a:gd name="connsiteY3" fmla="*/ 932391 h 948595"/>
                        <a:gd name="connsiteX4" fmla="*/ 626432 w 887193"/>
                        <a:gd name="connsiteY4" fmla="*/ 941917 h 948595"/>
                        <a:gd name="connsiteX5" fmla="*/ 257443 w 887193"/>
                        <a:gd name="connsiteY5" fmla="*/ 859877 h 948595"/>
                        <a:gd name="connsiteX6" fmla="*/ 238394 w 887193"/>
                        <a:gd name="connsiteY6" fmla="*/ 590796 h 948595"/>
                        <a:gd name="connsiteX7" fmla="*/ 131238 w 887193"/>
                        <a:gd name="connsiteY7" fmla="*/ 474115 h 948595"/>
                        <a:gd name="connsiteX8" fmla="*/ 257444 w 887193"/>
                        <a:gd name="connsiteY8" fmla="*/ 10345 h 948595"/>
                        <a:gd name="connsiteX0" fmla="*/ 257444 w 887193"/>
                        <a:gd name="connsiteY0" fmla="*/ 10345 h 948595"/>
                        <a:gd name="connsiteX1" fmla="*/ 773479 w 887193"/>
                        <a:gd name="connsiteY1" fmla="*/ 155601 h 948595"/>
                        <a:gd name="connsiteX2" fmla="*/ 792528 w 887193"/>
                        <a:gd name="connsiteY2" fmla="*/ 878927 h 948595"/>
                        <a:gd name="connsiteX3" fmla="*/ 750257 w 887193"/>
                        <a:gd name="connsiteY3" fmla="*/ 932391 h 948595"/>
                        <a:gd name="connsiteX4" fmla="*/ 626432 w 887193"/>
                        <a:gd name="connsiteY4" fmla="*/ 941917 h 948595"/>
                        <a:gd name="connsiteX5" fmla="*/ 257443 w 887193"/>
                        <a:gd name="connsiteY5" fmla="*/ 859877 h 948595"/>
                        <a:gd name="connsiteX6" fmla="*/ 238394 w 887193"/>
                        <a:gd name="connsiteY6" fmla="*/ 590796 h 948595"/>
                        <a:gd name="connsiteX7" fmla="*/ 131238 w 887193"/>
                        <a:gd name="connsiteY7" fmla="*/ 474115 h 948595"/>
                        <a:gd name="connsiteX8" fmla="*/ 257444 w 887193"/>
                        <a:gd name="connsiteY8" fmla="*/ 10345 h 9485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238394 w 887193"/>
                        <a:gd name="connsiteY7" fmla="*/ 590796 h 987995"/>
                        <a:gd name="connsiteX8" fmla="*/ 131238 w 887193"/>
                        <a:gd name="connsiteY8" fmla="*/ 474115 h 987995"/>
                        <a:gd name="connsiteX9" fmla="*/ 257444 w 887193"/>
                        <a:gd name="connsiteY9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38394 w 887193"/>
                        <a:gd name="connsiteY8" fmla="*/ 590796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38394 w 887193"/>
                        <a:gd name="connsiteY8" fmla="*/ 590796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38342 w 868091"/>
                        <a:gd name="connsiteY0" fmla="*/ 10345 h 987995"/>
                        <a:gd name="connsiteX1" fmla="*/ 754377 w 868091"/>
                        <a:gd name="connsiteY1" fmla="*/ 155601 h 987995"/>
                        <a:gd name="connsiteX2" fmla="*/ 773426 w 868091"/>
                        <a:gd name="connsiteY2" fmla="*/ 878927 h 987995"/>
                        <a:gd name="connsiteX3" fmla="*/ 731155 w 868091"/>
                        <a:gd name="connsiteY3" fmla="*/ 932391 h 987995"/>
                        <a:gd name="connsiteX4" fmla="*/ 607330 w 868091"/>
                        <a:gd name="connsiteY4" fmla="*/ 941917 h 987995"/>
                        <a:gd name="connsiteX5" fmla="*/ 473980 w 868091"/>
                        <a:gd name="connsiteY5" fmla="*/ 987159 h 987995"/>
                        <a:gd name="connsiteX6" fmla="*/ 238341 w 868091"/>
                        <a:gd name="connsiteY6" fmla="*/ 859877 h 987995"/>
                        <a:gd name="connsiteX7" fmla="*/ 171562 w 868091"/>
                        <a:gd name="connsiteY7" fmla="*/ 858572 h 987995"/>
                        <a:gd name="connsiteX8" fmla="*/ 259773 w 868091"/>
                        <a:gd name="connsiteY8" fmla="*/ 588415 h 987995"/>
                        <a:gd name="connsiteX9" fmla="*/ 140711 w 868091"/>
                        <a:gd name="connsiteY9" fmla="*/ 531265 h 987995"/>
                        <a:gd name="connsiteX10" fmla="*/ 238342 w 868091"/>
                        <a:gd name="connsiteY10" fmla="*/ 10345 h 987995"/>
                        <a:gd name="connsiteX0" fmla="*/ 238342 w 868091"/>
                        <a:gd name="connsiteY0" fmla="*/ 10345 h 987995"/>
                        <a:gd name="connsiteX1" fmla="*/ 754377 w 868091"/>
                        <a:gd name="connsiteY1" fmla="*/ 155601 h 987995"/>
                        <a:gd name="connsiteX2" fmla="*/ 773426 w 868091"/>
                        <a:gd name="connsiteY2" fmla="*/ 878927 h 987995"/>
                        <a:gd name="connsiteX3" fmla="*/ 731155 w 868091"/>
                        <a:gd name="connsiteY3" fmla="*/ 932391 h 987995"/>
                        <a:gd name="connsiteX4" fmla="*/ 607330 w 868091"/>
                        <a:gd name="connsiteY4" fmla="*/ 941917 h 987995"/>
                        <a:gd name="connsiteX5" fmla="*/ 473980 w 868091"/>
                        <a:gd name="connsiteY5" fmla="*/ 987159 h 987995"/>
                        <a:gd name="connsiteX6" fmla="*/ 238341 w 868091"/>
                        <a:gd name="connsiteY6" fmla="*/ 859877 h 987995"/>
                        <a:gd name="connsiteX7" fmla="*/ 171562 w 868091"/>
                        <a:gd name="connsiteY7" fmla="*/ 858572 h 987995"/>
                        <a:gd name="connsiteX8" fmla="*/ 259773 w 868091"/>
                        <a:gd name="connsiteY8" fmla="*/ 588415 h 987995"/>
                        <a:gd name="connsiteX9" fmla="*/ 140711 w 868091"/>
                        <a:gd name="connsiteY9" fmla="*/ 531265 h 987995"/>
                        <a:gd name="connsiteX10" fmla="*/ 238342 w 868091"/>
                        <a:gd name="connsiteY10" fmla="*/ 10345 h 987995"/>
                        <a:gd name="connsiteX0" fmla="*/ 238342 w 887337"/>
                        <a:gd name="connsiteY0" fmla="*/ 11281 h 988931"/>
                        <a:gd name="connsiteX1" fmla="*/ 785334 w 887337"/>
                        <a:gd name="connsiteY1" fmla="*/ 149393 h 988931"/>
                        <a:gd name="connsiteX2" fmla="*/ 773426 w 887337"/>
                        <a:gd name="connsiteY2" fmla="*/ 879863 h 988931"/>
                        <a:gd name="connsiteX3" fmla="*/ 731155 w 887337"/>
                        <a:gd name="connsiteY3" fmla="*/ 933327 h 988931"/>
                        <a:gd name="connsiteX4" fmla="*/ 607330 w 887337"/>
                        <a:gd name="connsiteY4" fmla="*/ 942853 h 988931"/>
                        <a:gd name="connsiteX5" fmla="*/ 473980 w 887337"/>
                        <a:gd name="connsiteY5" fmla="*/ 988095 h 988931"/>
                        <a:gd name="connsiteX6" fmla="*/ 238341 w 887337"/>
                        <a:gd name="connsiteY6" fmla="*/ 860813 h 988931"/>
                        <a:gd name="connsiteX7" fmla="*/ 171562 w 887337"/>
                        <a:gd name="connsiteY7" fmla="*/ 859508 h 988931"/>
                        <a:gd name="connsiteX8" fmla="*/ 259773 w 887337"/>
                        <a:gd name="connsiteY8" fmla="*/ 589351 h 988931"/>
                        <a:gd name="connsiteX9" fmla="*/ 140711 w 887337"/>
                        <a:gd name="connsiteY9" fmla="*/ 532201 h 988931"/>
                        <a:gd name="connsiteX10" fmla="*/ 238342 w 887337"/>
                        <a:gd name="connsiteY10" fmla="*/ 11281 h 988931"/>
                        <a:gd name="connsiteX0" fmla="*/ 238342 w 908490"/>
                        <a:gd name="connsiteY0" fmla="*/ 11981 h 989631"/>
                        <a:gd name="connsiteX1" fmla="*/ 816290 w 908490"/>
                        <a:gd name="connsiteY1" fmla="*/ 145331 h 989631"/>
                        <a:gd name="connsiteX2" fmla="*/ 773426 w 908490"/>
                        <a:gd name="connsiteY2" fmla="*/ 880563 h 989631"/>
                        <a:gd name="connsiteX3" fmla="*/ 731155 w 908490"/>
                        <a:gd name="connsiteY3" fmla="*/ 934027 h 989631"/>
                        <a:gd name="connsiteX4" fmla="*/ 607330 w 908490"/>
                        <a:gd name="connsiteY4" fmla="*/ 943553 h 989631"/>
                        <a:gd name="connsiteX5" fmla="*/ 473980 w 908490"/>
                        <a:gd name="connsiteY5" fmla="*/ 988795 h 989631"/>
                        <a:gd name="connsiteX6" fmla="*/ 238341 w 908490"/>
                        <a:gd name="connsiteY6" fmla="*/ 861513 h 989631"/>
                        <a:gd name="connsiteX7" fmla="*/ 171562 w 908490"/>
                        <a:gd name="connsiteY7" fmla="*/ 860208 h 989631"/>
                        <a:gd name="connsiteX8" fmla="*/ 259773 w 908490"/>
                        <a:gd name="connsiteY8" fmla="*/ 590051 h 989631"/>
                        <a:gd name="connsiteX9" fmla="*/ 140711 w 908490"/>
                        <a:gd name="connsiteY9" fmla="*/ 532901 h 989631"/>
                        <a:gd name="connsiteX10" fmla="*/ 238342 w 908490"/>
                        <a:gd name="connsiteY10" fmla="*/ 11981 h 989631"/>
                        <a:gd name="connsiteX0" fmla="*/ 238342 w 900055"/>
                        <a:gd name="connsiteY0" fmla="*/ 11981 h 989631"/>
                        <a:gd name="connsiteX1" fmla="*/ 816290 w 900055"/>
                        <a:gd name="connsiteY1" fmla="*/ 145331 h 989631"/>
                        <a:gd name="connsiteX2" fmla="*/ 773426 w 900055"/>
                        <a:gd name="connsiteY2" fmla="*/ 880563 h 989631"/>
                        <a:gd name="connsiteX3" fmla="*/ 731155 w 900055"/>
                        <a:gd name="connsiteY3" fmla="*/ 934027 h 989631"/>
                        <a:gd name="connsiteX4" fmla="*/ 607330 w 900055"/>
                        <a:gd name="connsiteY4" fmla="*/ 943553 h 989631"/>
                        <a:gd name="connsiteX5" fmla="*/ 473980 w 900055"/>
                        <a:gd name="connsiteY5" fmla="*/ 988795 h 989631"/>
                        <a:gd name="connsiteX6" fmla="*/ 238341 w 900055"/>
                        <a:gd name="connsiteY6" fmla="*/ 861513 h 989631"/>
                        <a:gd name="connsiteX7" fmla="*/ 171562 w 900055"/>
                        <a:gd name="connsiteY7" fmla="*/ 860208 h 989631"/>
                        <a:gd name="connsiteX8" fmla="*/ 259773 w 900055"/>
                        <a:gd name="connsiteY8" fmla="*/ 590051 h 989631"/>
                        <a:gd name="connsiteX9" fmla="*/ 140711 w 900055"/>
                        <a:gd name="connsiteY9" fmla="*/ 532901 h 989631"/>
                        <a:gd name="connsiteX10" fmla="*/ 238342 w 900055"/>
                        <a:gd name="connsiteY10" fmla="*/ 11981 h 989631"/>
                        <a:gd name="connsiteX0" fmla="*/ 248515 w 910228"/>
                        <a:gd name="connsiteY0" fmla="*/ 11981 h 989631"/>
                        <a:gd name="connsiteX1" fmla="*/ 826463 w 910228"/>
                        <a:gd name="connsiteY1" fmla="*/ 145331 h 989631"/>
                        <a:gd name="connsiteX2" fmla="*/ 783599 w 910228"/>
                        <a:gd name="connsiteY2" fmla="*/ 880563 h 989631"/>
                        <a:gd name="connsiteX3" fmla="*/ 741328 w 910228"/>
                        <a:gd name="connsiteY3" fmla="*/ 934027 h 989631"/>
                        <a:gd name="connsiteX4" fmla="*/ 617503 w 910228"/>
                        <a:gd name="connsiteY4" fmla="*/ 943553 h 989631"/>
                        <a:gd name="connsiteX5" fmla="*/ 484153 w 910228"/>
                        <a:gd name="connsiteY5" fmla="*/ 988795 h 989631"/>
                        <a:gd name="connsiteX6" fmla="*/ 248514 w 910228"/>
                        <a:gd name="connsiteY6" fmla="*/ 861513 h 989631"/>
                        <a:gd name="connsiteX7" fmla="*/ 181735 w 910228"/>
                        <a:gd name="connsiteY7" fmla="*/ 860208 h 989631"/>
                        <a:gd name="connsiteX8" fmla="*/ 269946 w 910228"/>
                        <a:gd name="connsiteY8" fmla="*/ 590051 h 989631"/>
                        <a:gd name="connsiteX9" fmla="*/ 150884 w 910228"/>
                        <a:gd name="connsiteY9" fmla="*/ 532901 h 989631"/>
                        <a:gd name="connsiteX10" fmla="*/ 1477 w 910228"/>
                        <a:gd name="connsiteY10" fmla="*/ 389636 h 989631"/>
                        <a:gd name="connsiteX11" fmla="*/ 248515 w 910228"/>
                        <a:gd name="connsiteY11" fmla="*/ 11981 h 989631"/>
                        <a:gd name="connsiteX0" fmla="*/ 253695 w 915408"/>
                        <a:gd name="connsiteY0" fmla="*/ 11981 h 989631"/>
                        <a:gd name="connsiteX1" fmla="*/ 831643 w 915408"/>
                        <a:gd name="connsiteY1" fmla="*/ 145331 h 989631"/>
                        <a:gd name="connsiteX2" fmla="*/ 788779 w 915408"/>
                        <a:gd name="connsiteY2" fmla="*/ 880563 h 989631"/>
                        <a:gd name="connsiteX3" fmla="*/ 746508 w 915408"/>
                        <a:gd name="connsiteY3" fmla="*/ 934027 h 989631"/>
                        <a:gd name="connsiteX4" fmla="*/ 622683 w 915408"/>
                        <a:gd name="connsiteY4" fmla="*/ 943553 h 989631"/>
                        <a:gd name="connsiteX5" fmla="*/ 489333 w 915408"/>
                        <a:gd name="connsiteY5" fmla="*/ 988795 h 989631"/>
                        <a:gd name="connsiteX6" fmla="*/ 253694 w 915408"/>
                        <a:gd name="connsiteY6" fmla="*/ 861513 h 989631"/>
                        <a:gd name="connsiteX7" fmla="*/ 186915 w 915408"/>
                        <a:gd name="connsiteY7" fmla="*/ 860208 h 989631"/>
                        <a:gd name="connsiteX8" fmla="*/ 275126 w 915408"/>
                        <a:gd name="connsiteY8" fmla="*/ 590051 h 989631"/>
                        <a:gd name="connsiteX9" fmla="*/ 156064 w 915408"/>
                        <a:gd name="connsiteY9" fmla="*/ 532901 h 989631"/>
                        <a:gd name="connsiteX10" fmla="*/ 97860 w 915408"/>
                        <a:gd name="connsiteY10" fmla="*/ 410808 h 989631"/>
                        <a:gd name="connsiteX11" fmla="*/ 6657 w 915408"/>
                        <a:gd name="connsiteY11" fmla="*/ 389636 h 989631"/>
                        <a:gd name="connsiteX12" fmla="*/ 253695 w 915408"/>
                        <a:gd name="connsiteY12" fmla="*/ 11981 h 989631"/>
                        <a:gd name="connsiteX0" fmla="*/ 270772 w 932485"/>
                        <a:gd name="connsiteY0" fmla="*/ 11981 h 989631"/>
                        <a:gd name="connsiteX1" fmla="*/ 848720 w 932485"/>
                        <a:gd name="connsiteY1" fmla="*/ 145331 h 989631"/>
                        <a:gd name="connsiteX2" fmla="*/ 805856 w 932485"/>
                        <a:gd name="connsiteY2" fmla="*/ 880563 h 989631"/>
                        <a:gd name="connsiteX3" fmla="*/ 763585 w 932485"/>
                        <a:gd name="connsiteY3" fmla="*/ 934027 h 989631"/>
                        <a:gd name="connsiteX4" fmla="*/ 639760 w 932485"/>
                        <a:gd name="connsiteY4" fmla="*/ 943553 h 989631"/>
                        <a:gd name="connsiteX5" fmla="*/ 506410 w 932485"/>
                        <a:gd name="connsiteY5" fmla="*/ 988795 h 989631"/>
                        <a:gd name="connsiteX6" fmla="*/ 270771 w 932485"/>
                        <a:gd name="connsiteY6" fmla="*/ 861513 h 989631"/>
                        <a:gd name="connsiteX7" fmla="*/ 203992 w 932485"/>
                        <a:gd name="connsiteY7" fmla="*/ 860208 h 989631"/>
                        <a:gd name="connsiteX8" fmla="*/ 292203 w 932485"/>
                        <a:gd name="connsiteY8" fmla="*/ 590051 h 989631"/>
                        <a:gd name="connsiteX9" fmla="*/ 173141 w 932485"/>
                        <a:gd name="connsiteY9" fmla="*/ 532901 h 989631"/>
                        <a:gd name="connsiteX10" fmla="*/ 114937 w 932485"/>
                        <a:gd name="connsiteY10" fmla="*/ 410808 h 989631"/>
                        <a:gd name="connsiteX11" fmla="*/ 5819 w 932485"/>
                        <a:gd name="connsiteY11" fmla="*/ 366836 h 989631"/>
                        <a:gd name="connsiteX12" fmla="*/ 270772 w 932485"/>
                        <a:gd name="connsiteY12" fmla="*/ 11981 h 989631"/>
                        <a:gd name="connsiteX0" fmla="*/ 276461 w 938174"/>
                        <a:gd name="connsiteY0" fmla="*/ 11981 h 989631"/>
                        <a:gd name="connsiteX1" fmla="*/ 854409 w 938174"/>
                        <a:gd name="connsiteY1" fmla="*/ 145331 h 989631"/>
                        <a:gd name="connsiteX2" fmla="*/ 811545 w 938174"/>
                        <a:gd name="connsiteY2" fmla="*/ 880563 h 989631"/>
                        <a:gd name="connsiteX3" fmla="*/ 769274 w 938174"/>
                        <a:gd name="connsiteY3" fmla="*/ 934027 h 989631"/>
                        <a:gd name="connsiteX4" fmla="*/ 645449 w 938174"/>
                        <a:gd name="connsiteY4" fmla="*/ 943553 h 989631"/>
                        <a:gd name="connsiteX5" fmla="*/ 512099 w 938174"/>
                        <a:gd name="connsiteY5" fmla="*/ 988795 h 989631"/>
                        <a:gd name="connsiteX6" fmla="*/ 276460 w 938174"/>
                        <a:gd name="connsiteY6" fmla="*/ 861513 h 989631"/>
                        <a:gd name="connsiteX7" fmla="*/ 209681 w 938174"/>
                        <a:gd name="connsiteY7" fmla="*/ 860208 h 989631"/>
                        <a:gd name="connsiteX8" fmla="*/ 297892 w 938174"/>
                        <a:gd name="connsiteY8" fmla="*/ 590051 h 989631"/>
                        <a:gd name="connsiteX9" fmla="*/ 178830 w 938174"/>
                        <a:gd name="connsiteY9" fmla="*/ 532901 h 989631"/>
                        <a:gd name="connsiteX10" fmla="*/ 120626 w 938174"/>
                        <a:gd name="connsiteY10" fmla="*/ 410808 h 989631"/>
                        <a:gd name="connsiteX11" fmla="*/ 55482 w 938174"/>
                        <a:gd name="connsiteY11" fmla="*/ 445009 h 989631"/>
                        <a:gd name="connsiteX12" fmla="*/ 11508 w 938174"/>
                        <a:gd name="connsiteY12" fmla="*/ 366836 h 989631"/>
                        <a:gd name="connsiteX13" fmla="*/ 276461 w 938174"/>
                        <a:gd name="connsiteY13" fmla="*/ 11981 h 989631"/>
                        <a:gd name="connsiteX0" fmla="*/ 271523 w 933236"/>
                        <a:gd name="connsiteY0" fmla="*/ 11981 h 989631"/>
                        <a:gd name="connsiteX1" fmla="*/ 849471 w 933236"/>
                        <a:gd name="connsiteY1" fmla="*/ 145331 h 989631"/>
                        <a:gd name="connsiteX2" fmla="*/ 806607 w 933236"/>
                        <a:gd name="connsiteY2" fmla="*/ 880563 h 989631"/>
                        <a:gd name="connsiteX3" fmla="*/ 764336 w 933236"/>
                        <a:gd name="connsiteY3" fmla="*/ 934027 h 989631"/>
                        <a:gd name="connsiteX4" fmla="*/ 640511 w 933236"/>
                        <a:gd name="connsiteY4" fmla="*/ 943553 h 989631"/>
                        <a:gd name="connsiteX5" fmla="*/ 507161 w 933236"/>
                        <a:gd name="connsiteY5" fmla="*/ 988795 h 989631"/>
                        <a:gd name="connsiteX6" fmla="*/ 271522 w 933236"/>
                        <a:gd name="connsiteY6" fmla="*/ 861513 h 989631"/>
                        <a:gd name="connsiteX7" fmla="*/ 204743 w 933236"/>
                        <a:gd name="connsiteY7" fmla="*/ 860208 h 989631"/>
                        <a:gd name="connsiteX8" fmla="*/ 292954 w 933236"/>
                        <a:gd name="connsiteY8" fmla="*/ 590051 h 989631"/>
                        <a:gd name="connsiteX9" fmla="*/ 173892 w 933236"/>
                        <a:gd name="connsiteY9" fmla="*/ 532901 h 989631"/>
                        <a:gd name="connsiteX10" fmla="*/ 115688 w 933236"/>
                        <a:gd name="connsiteY10" fmla="*/ 410808 h 989631"/>
                        <a:gd name="connsiteX11" fmla="*/ 50544 w 933236"/>
                        <a:gd name="connsiteY11" fmla="*/ 445009 h 989631"/>
                        <a:gd name="connsiteX12" fmla="*/ 6570 w 933236"/>
                        <a:gd name="connsiteY12" fmla="*/ 366836 h 989631"/>
                        <a:gd name="connsiteX13" fmla="*/ 271523 w 933236"/>
                        <a:gd name="connsiteY13" fmla="*/ 11981 h 989631"/>
                        <a:gd name="connsiteX0" fmla="*/ 246802 w 908515"/>
                        <a:gd name="connsiteY0" fmla="*/ 11981 h 989631"/>
                        <a:gd name="connsiteX1" fmla="*/ 824750 w 908515"/>
                        <a:gd name="connsiteY1" fmla="*/ 145331 h 989631"/>
                        <a:gd name="connsiteX2" fmla="*/ 781886 w 908515"/>
                        <a:gd name="connsiteY2" fmla="*/ 880563 h 989631"/>
                        <a:gd name="connsiteX3" fmla="*/ 739615 w 908515"/>
                        <a:gd name="connsiteY3" fmla="*/ 934027 h 989631"/>
                        <a:gd name="connsiteX4" fmla="*/ 615790 w 908515"/>
                        <a:gd name="connsiteY4" fmla="*/ 943553 h 989631"/>
                        <a:gd name="connsiteX5" fmla="*/ 482440 w 908515"/>
                        <a:gd name="connsiteY5" fmla="*/ 988795 h 989631"/>
                        <a:gd name="connsiteX6" fmla="*/ 246801 w 908515"/>
                        <a:gd name="connsiteY6" fmla="*/ 861513 h 989631"/>
                        <a:gd name="connsiteX7" fmla="*/ 180022 w 908515"/>
                        <a:gd name="connsiteY7" fmla="*/ 860208 h 989631"/>
                        <a:gd name="connsiteX8" fmla="*/ 268233 w 908515"/>
                        <a:gd name="connsiteY8" fmla="*/ 590051 h 989631"/>
                        <a:gd name="connsiteX9" fmla="*/ 149171 w 908515"/>
                        <a:gd name="connsiteY9" fmla="*/ 532901 h 989631"/>
                        <a:gd name="connsiteX10" fmla="*/ 90967 w 908515"/>
                        <a:gd name="connsiteY10" fmla="*/ 410808 h 989631"/>
                        <a:gd name="connsiteX11" fmla="*/ 25823 w 908515"/>
                        <a:gd name="connsiteY11" fmla="*/ 445009 h 989631"/>
                        <a:gd name="connsiteX12" fmla="*/ 7907 w 908515"/>
                        <a:gd name="connsiteY12" fmla="*/ 383122 h 989631"/>
                        <a:gd name="connsiteX13" fmla="*/ 246802 w 908515"/>
                        <a:gd name="connsiteY13" fmla="*/ 11981 h 989631"/>
                        <a:gd name="connsiteX0" fmla="*/ 246802 w 908515"/>
                        <a:gd name="connsiteY0" fmla="*/ 11981 h 989631"/>
                        <a:gd name="connsiteX1" fmla="*/ 824750 w 908515"/>
                        <a:gd name="connsiteY1" fmla="*/ 145331 h 989631"/>
                        <a:gd name="connsiteX2" fmla="*/ 781886 w 908515"/>
                        <a:gd name="connsiteY2" fmla="*/ 880563 h 989631"/>
                        <a:gd name="connsiteX3" fmla="*/ 739615 w 908515"/>
                        <a:gd name="connsiteY3" fmla="*/ 934027 h 989631"/>
                        <a:gd name="connsiteX4" fmla="*/ 615790 w 908515"/>
                        <a:gd name="connsiteY4" fmla="*/ 943553 h 989631"/>
                        <a:gd name="connsiteX5" fmla="*/ 482440 w 908515"/>
                        <a:gd name="connsiteY5" fmla="*/ 988795 h 989631"/>
                        <a:gd name="connsiteX6" fmla="*/ 246801 w 908515"/>
                        <a:gd name="connsiteY6" fmla="*/ 861513 h 989631"/>
                        <a:gd name="connsiteX7" fmla="*/ 180022 w 908515"/>
                        <a:gd name="connsiteY7" fmla="*/ 860208 h 989631"/>
                        <a:gd name="connsiteX8" fmla="*/ 268233 w 908515"/>
                        <a:gd name="connsiteY8" fmla="*/ 590051 h 989631"/>
                        <a:gd name="connsiteX9" fmla="*/ 149171 w 908515"/>
                        <a:gd name="connsiteY9" fmla="*/ 532901 h 989631"/>
                        <a:gd name="connsiteX10" fmla="*/ 90967 w 908515"/>
                        <a:gd name="connsiteY10" fmla="*/ 410808 h 989631"/>
                        <a:gd name="connsiteX11" fmla="*/ 25823 w 908515"/>
                        <a:gd name="connsiteY11" fmla="*/ 445009 h 989631"/>
                        <a:gd name="connsiteX12" fmla="*/ 7907 w 908515"/>
                        <a:gd name="connsiteY12" fmla="*/ 383122 h 989631"/>
                        <a:gd name="connsiteX13" fmla="*/ 246802 w 908515"/>
                        <a:gd name="connsiteY13" fmla="*/ 11981 h 989631"/>
                        <a:gd name="connsiteX0" fmla="*/ 256331 w 918044"/>
                        <a:gd name="connsiteY0" fmla="*/ 11981 h 989631"/>
                        <a:gd name="connsiteX1" fmla="*/ 834279 w 918044"/>
                        <a:gd name="connsiteY1" fmla="*/ 145331 h 989631"/>
                        <a:gd name="connsiteX2" fmla="*/ 791415 w 918044"/>
                        <a:gd name="connsiteY2" fmla="*/ 880563 h 989631"/>
                        <a:gd name="connsiteX3" fmla="*/ 749144 w 918044"/>
                        <a:gd name="connsiteY3" fmla="*/ 934027 h 989631"/>
                        <a:gd name="connsiteX4" fmla="*/ 625319 w 918044"/>
                        <a:gd name="connsiteY4" fmla="*/ 943553 h 989631"/>
                        <a:gd name="connsiteX5" fmla="*/ 491969 w 918044"/>
                        <a:gd name="connsiteY5" fmla="*/ 988795 h 989631"/>
                        <a:gd name="connsiteX6" fmla="*/ 256330 w 918044"/>
                        <a:gd name="connsiteY6" fmla="*/ 861513 h 989631"/>
                        <a:gd name="connsiteX7" fmla="*/ 189551 w 918044"/>
                        <a:gd name="connsiteY7" fmla="*/ 860208 h 989631"/>
                        <a:gd name="connsiteX8" fmla="*/ 277762 w 918044"/>
                        <a:gd name="connsiteY8" fmla="*/ 590051 h 989631"/>
                        <a:gd name="connsiteX9" fmla="*/ 158700 w 918044"/>
                        <a:gd name="connsiteY9" fmla="*/ 532901 h 989631"/>
                        <a:gd name="connsiteX10" fmla="*/ 100496 w 918044"/>
                        <a:gd name="connsiteY10" fmla="*/ 410808 h 989631"/>
                        <a:gd name="connsiteX11" fmla="*/ 35352 w 918044"/>
                        <a:gd name="connsiteY11" fmla="*/ 445009 h 989631"/>
                        <a:gd name="connsiteX12" fmla="*/ 17436 w 918044"/>
                        <a:gd name="connsiteY12" fmla="*/ 383122 h 989631"/>
                        <a:gd name="connsiteX13" fmla="*/ 256331 w 918044"/>
                        <a:gd name="connsiteY13" fmla="*/ 11981 h 989631"/>
                        <a:gd name="connsiteX0" fmla="*/ 256331 w 918044"/>
                        <a:gd name="connsiteY0" fmla="*/ 11981 h 989631"/>
                        <a:gd name="connsiteX1" fmla="*/ 834279 w 918044"/>
                        <a:gd name="connsiteY1" fmla="*/ 145331 h 989631"/>
                        <a:gd name="connsiteX2" fmla="*/ 791415 w 918044"/>
                        <a:gd name="connsiteY2" fmla="*/ 880563 h 989631"/>
                        <a:gd name="connsiteX3" fmla="*/ 749144 w 918044"/>
                        <a:gd name="connsiteY3" fmla="*/ 934027 h 989631"/>
                        <a:gd name="connsiteX4" fmla="*/ 625319 w 918044"/>
                        <a:gd name="connsiteY4" fmla="*/ 943553 h 989631"/>
                        <a:gd name="connsiteX5" fmla="*/ 491969 w 918044"/>
                        <a:gd name="connsiteY5" fmla="*/ 988795 h 989631"/>
                        <a:gd name="connsiteX6" fmla="*/ 256330 w 918044"/>
                        <a:gd name="connsiteY6" fmla="*/ 861513 h 989631"/>
                        <a:gd name="connsiteX7" fmla="*/ 189551 w 918044"/>
                        <a:gd name="connsiteY7" fmla="*/ 860208 h 989631"/>
                        <a:gd name="connsiteX8" fmla="*/ 277762 w 918044"/>
                        <a:gd name="connsiteY8" fmla="*/ 590051 h 989631"/>
                        <a:gd name="connsiteX9" fmla="*/ 158700 w 918044"/>
                        <a:gd name="connsiteY9" fmla="*/ 532901 h 989631"/>
                        <a:gd name="connsiteX10" fmla="*/ 100496 w 918044"/>
                        <a:gd name="connsiteY10" fmla="*/ 410808 h 989631"/>
                        <a:gd name="connsiteX11" fmla="*/ 35352 w 918044"/>
                        <a:gd name="connsiteY11" fmla="*/ 445009 h 989631"/>
                        <a:gd name="connsiteX12" fmla="*/ 17436 w 918044"/>
                        <a:gd name="connsiteY12" fmla="*/ 383122 h 989631"/>
                        <a:gd name="connsiteX13" fmla="*/ 256331 w 918044"/>
                        <a:gd name="connsiteY13" fmla="*/ 11981 h 989631"/>
                        <a:gd name="connsiteX0" fmla="*/ 286497 w 948210"/>
                        <a:gd name="connsiteY0" fmla="*/ 11981 h 989631"/>
                        <a:gd name="connsiteX1" fmla="*/ 864445 w 948210"/>
                        <a:gd name="connsiteY1" fmla="*/ 145331 h 989631"/>
                        <a:gd name="connsiteX2" fmla="*/ 821581 w 948210"/>
                        <a:gd name="connsiteY2" fmla="*/ 880563 h 989631"/>
                        <a:gd name="connsiteX3" fmla="*/ 779310 w 948210"/>
                        <a:gd name="connsiteY3" fmla="*/ 934027 h 989631"/>
                        <a:gd name="connsiteX4" fmla="*/ 655485 w 948210"/>
                        <a:gd name="connsiteY4" fmla="*/ 943553 h 989631"/>
                        <a:gd name="connsiteX5" fmla="*/ 522135 w 948210"/>
                        <a:gd name="connsiteY5" fmla="*/ 988795 h 989631"/>
                        <a:gd name="connsiteX6" fmla="*/ 286496 w 948210"/>
                        <a:gd name="connsiteY6" fmla="*/ 861513 h 989631"/>
                        <a:gd name="connsiteX7" fmla="*/ 219717 w 948210"/>
                        <a:gd name="connsiteY7" fmla="*/ 860208 h 989631"/>
                        <a:gd name="connsiteX8" fmla="*/ 307928 w 948210"/>
                        <a:gd name="connsiteY8" fmla="*/ 590051 h 989631"/>
                        <a:gd name="connsiteX9" fmla="*/ 188866 w 948210"/>
                        <a:gd name="connsiteY9" fmla="*/ 532901 h 989631"/>
                        <a:gd name="connsiteX10" fmla="*/ 130662 w 948210"/>
                        <a:gd name="connsiteY10" fmla="*/ 410808 h 989631"/>
                        <a:gd name="connsiteX11" fmla="*/ 65518 w 948210"/>
                        <a:gd name="connsiteY11" fmla="*/ 445009 h 989631"/>
                        <a:gd name="connsiteX12" fmla="*/ 11773 w 948210"/>
                        <a:gd name="connsiteY12" fmla="*/ 415694 h 989631"/>
                        <a:gd name="connsiteX13" fmla="*/ 286497 w 948210"/>
                        <a:gd name="connsiteY13" fmla="*/ 11981 h 989631"/>
                        <a:gd name="connsiteX0" fmla="*/ 286497 w 948210"/>
                        <a:gd name="connsiteY0" fmla="*/ 11981 h 989631"/>
                        <a:gd name="connsiteX1" fmla="*/ 864445 w 948210"/>
                        <a:gd name="connsiteY1" fmla="*/ 145331 h 989631"/>
                        <a:gd name="connsiteX2" fmla="*/ 821581 w 948210"/>
                        <a:gd name="connsiteY2" fmla="*/ 880563 h 989631"/>
                        <a:gd name="connsiteX3" fmla="*/ 779310 w 948210"/>
                        <a:gd name="connsiteY3" fmla="*/ 934027 h 989631"/>
                        <a:gd name="connsiteX4" fmla="*/ 655485 w 948210"/>
                        <a:gd name="connsiteY4" fmla="*/ 943553 h 989631"/>
                        <a:gd name="connsiteX5" fmla="*/ 522135 w 948210"/>
                        <a:gd name="connsiteY5" fmla="*/ 988795 h 989631"/>
                        <a:gd name="connsiteX6" fmla="*/ 286496 w 948210"/>
                        <a:gd name="connsiteY6" fmla="*/ 861513 h 989631"/>
                        <a:gd name="connsiteX7" fmla="*/ 219717 w 948210"/>
                        <a:gd name="connsiteY7" fmla="*/ 860208 h 989631"/>
                        <a:gd name="connsiteX8" fmla="*/ 307928 w 948210"/>
                        <a:gd name="connsiteY8" fmla="*/ 590051 h 989631"/>
                        <a:gd name="connsiteX9" fmla="*/ 188866 w 948210"/>
                        <a:gd name="connsiteY9" fmla="*/ 532901 h 989631"/>
                        <a:gd name="connsiteX10" fmla="*/ 130662 w 948210"/>
                        <a:gd name="connsiteY10" fmla="*/ 410808 h 989631"/>
                        <a:gd name="connsiteX11" fmla="*/ 65518 w 948210"/>
                        <a:gd name="connsiteY11" fmla="*/ 445009 h 989631"/>
                        <a:gd name="connsiteX12" fmla="*/ 11773 w 948210"/>
                        <a:gd name="connsiteY12" fmla="*/ 415694 h 989631"/>
                        <a:gd name="connsiteX13" fmla="*/ 286497 w 94821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48632 w 910345"/>
                        <a:gd name="connsiteY0" fmla="*/ 11981 h 989631"/>
                        <a:gd name="connsiteX1" fmla="*/ 826580 w 910345"/>
                        <a:gd name="connsiteY1" fmla="*/ 145331 h 989631"/>
                        <a:gd name="connsiteX2" fmla="*/ 783716 w 910345"/>
                        <a:gd name="connsiteY2" fmla="*/ 880563 h 989631"/>
                        <a:gd name="connsiteX3" fmla="*/ 741445 w 910345"/>
                        <a:gd name="connsiteY3" fmla="*/ 934027 h 989631"/>
                        <a:gd name="connsiteX4" fmla="*/ 617620 w 910345"/>
                        <a:gd name="connsiteY4" fmla="*/ 943553 h 989631"/>
                        <a:gd name="connsiteX5" fmla="*/ 484270 w 910345"/>
                        <a:gd name="connsiteY5" fmla="*/ 988795 h 989631"/>
                        <a:gd name="connsiteX6" fmla="*/ 248631 w 910345"/>
                        <a:gd name="connsiteY6" fmla="*/ 861513 h 989631"/>
                        <a:gd name="connsiteX7" fmla="*/ 181852 w 910345"/>
                        <a:gd name="connsiteY7" fmla="*/ 860208 h 989631"/>
                        <a:gd name="connsiteX8" fmla="*/ 270063 w 910345"/>
                        <a:gd name="connsiteY8" fmla="*/ 590051 h 989631"/>
                        <a:gd name="connsiteX9" fmla="*/ 151001 w 910345"/>
                        <a:gd name="connsiteY9" fmla="*/ 532901 h 989631"/>
                        <a:gd name="connsiteX10" fmla="*/ 92797 w 910345"/>
                        <a:gd name="connsiteY10" fmla="*/ 410808 h 989631"/>
                        <a:gd name="connsiteX11" fmla="*/ 27653 w 910345"/>
                        <a:gd name="connsiteY11" fmla="*/ 445009 h 989631"/>
                        <a:gd name="connsiteX12" fmla="*/ 19509 w 910345"/>
                        <a:gd name="connsiteY12" fmla="*/ 433609 h 989631"/>
                        <a:gd name="connsiteX13" fmla="*/ 248632 w 910345"/>
                        <a:gd name="connsiteY13" fmla="*/ 11981 h 989631"/>
                        <a:gd name="connsiteX0" fmla="*/ 243597 w 905310"/>
                        <a:gd name="connsiteY0" fmla="*/ 11981 h 989631"/>
                        <a:gd name="connsiteX1" fmla="*/ 821545 w 905310"/>
                        <a:gd name="connsiteY1" fmla="*/ 145331 h 989631"/>
                        <a:gd name="connsiteX2" fmla="*/ 778681 w 905310"/>
                        <a:gd name="connsiteY2" fmla="*/ 880563 h 989631"/>
                        <a:gd name="connsiteX3" fmla="*/ 736410 w 905310"/>
                        <a:gd name="connsiteY3" fmla="*/ 934027 h 989631"/>
                        <a:gd name="connsiteX4" fmla="*/ 612585 w 905310"/>
                        <a:gd name="connsiteY4" fmla="*/ 943553 h 989631"/>
                        <a:gd name="connsiteX5" fmla="*/ 479235 w 905310"/>
                        <a:gd name="connsiteY5" fmla="*/ 988795 h 989631"/>
                        <a:gd name="connsiteX6" fmla="*/ 243596 w 905310"/>
                        <a:gd name="connsiteY6" fmla="*/ 861513 h 989631"/>
                        <a:gd name="connsiteX7" fmla="*/ 176817 w 905310"/>
                        <a:gd name="connsiteY7" fmla="*/ 860208 h 989631"/>
                        <a:gd name="connsiteX8" fmla="*/ 265028 w 905310"/>
                        <a:gd name="connsiteY8" fmla="*/ 590051 h 989631"/>
                        <a:gd name="connsiteX9" fmla="*/ 145966 w 905310"/>
                        <a:gd name="connsiteY9" fmla="*/ 532901 h 989631"/>
                        <a:gd name="connsiteX10" fmla="*/ 87762 w 905310"/>
                        <a:gd name="connsiteY10" fmla="*/ 410808 h 989631"/>
                        <a:gd name="connsiteX11" fmla="*/ 22618 w 905310"/>
                        <a:gd name="connsiteY11" fmla="*/ 445009 h 989631"/>
                        <a:gd name="connsiteX12" fmla="*/ 14474 w 905310"/>
                        <a:gd name="connsiteY12" fmla="*/ 433609 h 989631"/>
                        <a:gd name="connsiteX13" fmla="*/ 243597 w 905310"/>
                        <a:gd name="connsiteY13" fmla="*/ 11981 h 989631"/>
                        <a:gd name="connsiteX0" fmla="*/ 246331 w 904787"/>
                        <a:gd name="connsiteY0" fmla="*/ 10822 h 996615"/>
                        <a:gd name="connsiteX1" fmla="*/ 821022 w 904787"/>
                        <a:gd name="connsiteY1" fmla="*/ 152315 h 996615"/>
                        <a:gd name="connsiteX2" fmla="*/ 778158 w 904787"/>
                        <a:gd name="connsiteY2" fmla="*/ 887547 h 996615"/>
                        <a:gd name="connsiteX3" fmla="*/ 735887 w 904787"/>
                        <a:gd name="connsiteY3" fmla="*/ 941011 h 996615"/>
                        <a:gd name="connsiteX4" fmla="*/ 612062 w 904787"/>
                        <a:gd name="connsiteY4" fmla="*/ 950537 h 996615"/>
                        <a:gd name="connsiteX5" fmla="*/ 478712 w 904787"/>
                        <a:gd name="connsiteY5" fmla="*/ 995779 h 996615"/>
                        <a:gd name="connsiteX6" fmla="*/ 243073 w 904787"/>
                        <a:gd name="connsiteY6" fmla="*/ 868497 h 996615"/>
                        <a:gd name="connsiteX7" fmla="*/ 176294 w 904787"/>
                        <a:gd name="connsiteY7" fmla="*/ 867192 h 996615"/>
                        <a:gd name="connsiteX8" fmla="*/ 264505 w 904787"/>
                        <a:gd name="connsiteY8" fmla="*/ 597035 h 996615"/>
                        <a:gd name="connsiteX9" fmla="*/ 145443 w 904787"/>
                        <a:gd name="connsiteY9" fmla="*/ 539885 h 996615"/>
                        <a:gd name="connsiteX10" fmla="*/ 87239 w 904787"/>
                        <a:gd name="connsiteY10" fmla="*/ 417792 h 996615"/>
                        <a:gd name="connsiteX11" fmla="*/ 22095 w 904787"/>
                        <a:gd name="connsiteY11" fmla="*/ 451993 h 996615"/>
                        <a:gd name="connsiteX12" fmla="*/ 13951 w 904787"/>
                        <a:gd name="connsiteY12" fmla="*/ 440593 h 996615"/>
                        <a:gd name="connsiteX13" fmla="*/ 246331 w 904787"/>
                        <a:gd name="connsiteY13" fmla="*/ 10822 h 996615"/>
                        <a:gd name="connsiteX0" fmla="*/ 246331 w 904787"/>
                        <a:gd name="connsiteY0" fmla="*/ 22412 h 1008205"/>
                        <a:gd name="connsiteX1" fmla="*/ 821022 w 904787"/>
                        <a:gd name="connsiteY1" fmla="*/ 163905 h 1008205"/>
                        <a:gd name="connsiteX2" fmla="*/ 778158 w 904787"/>
                        <a:gd name="connsiteY2" fmla="*/ 899137 h 1008205"/>
                        <a:gd name="connsiteX3" fmla="*/ 735887 w 904787"/>
                        <a:gd name="connsiteY3" fmla="*/ 952601 h 1008205"/>
                        <a:gd name="connsiteX4" fmla="*/ 612062 w 904787"/>
                        <a:gd name="connsiteY4" fmla="*/ 962127 h 1008205"/>
                        <a:gd name="connsiteX5" fmla="*/ 478712 w 904787"/>
                        <a:gd name="connsiteY5" fmla="*/ 1007369 h 1008205"/>
                        <a:gd name="connsiteX6" fmla="*/ 243073 w 904787"/>
                        <a:gd name="connsiteY6" fmla="*/ 880087 h 1008205"/>
                        <a:gd name="connsiteX7" fmla="*/ 176294 w 904787"/>
                        <a:gd name="connsiteY7" fmla="*/ 878782 h 1008205"/>
                        <a:gd name="connsiteX8" fmla="*/ 264505 w 904787"/>
                        <a:gd name="connsiteY8" fmla="*/ 608625 h 1008205"/>
                        <a:gd name="connsiteX9" fmla="*/ 145443 w 904787"/>
                        <a:gd name="connsiteY9" fmla="*/ 551475 h 1008205"/>
                        <a:gd name="connsiteX10" fmla="*/ 87239 w 904787"/>
                        <a:gd name="connsiteY10" fmla="*/ 429382 h 1008205"/>
                        <a:gd name="connsiteX11" fmla="*/ 22095 w 904787"/>
                        <a:gd name="connsiteY11" fmla="*/ 463583 h 1008205"/>
                        <a:gd name="connsiteX12" fmla="*/ 13951 w 904787"/>
                        <a:gd name="connsiteY12" fmla="*/ 452183 h 1008205"/>
                        <a:gd name="connsiteX13" fmla="*/ 246331 w 904787"/>
                        <a:gd name="connsiteY13" fmla="*/ 22412 h 1008205"/>
                        <a:gd name="connsiteX0" fmla="*/ 246331 w 918930"/>
                        <a:gd name="connsiteY0" fmla="*/ 24134 h 1009927"/>
                        <a:gd name="connsiteX1" fmla="*/ 840565 w 918930"/>
                        <a:gd name="connsiteY1" fmla="*/ 155855 h 1009927"/>
                        <a:gd name="connsiteX2" fmla="*/ 778158 w 918930"/>
                        <a:gd name="connsiteY2" fmla="*/ 900859 h 1009927"/>
                        <a:gd name="connsiteX3" fmla="*/ 735887 w 918930"/>
                        <a:gd name="connsiteY3" fmla="*/ 954323 h 1009927"/>
                        <a:gd name="connsiteX4" fmla="*/ 612062 w 918930"/>
                        <a:gd name="connsiteY4" fmla="*/ 963849 h 1009927"/>
                        <a:gd name="connsiteX5" fmla="*/ 478712 w 918930"/>
                        <a:gd name="connsiteY5" fmla="*/ 1009091 h 1009927"/>
                        <a:gd name="connsiteX6" fmla="*/ 243073 w 918930"/>
                        <a:gd name="connsiteY6" fmla="*/ 881809 h 1009927"/>
                        <a:gd name="connsiteX7" fmla="*/ 176294 w 918930"/>
                        <a:gd name="connsiteY7" fmla="*/ 880504 h 1009927"/>
                        <a:gd name="connsiteX8" fmla="*/ 264505 w 918930"/>
                        <a:gd name="connsiteY8" fmla="*/ 610347 h 1009927"/>
                        <a:gd name="connsiteX9" fmla="*/ 145443 w 918930"/>
                        <a:gd name="connsiteY9" fmla="*/ 553197 h 1009927"/>
                        <a:gd name="connsiteX10" fmla="*/ 87239 w 918930"/>
                        <a:gd name="connsiteY10" fmla="*/ 431104 h 1009927"/>
                        <a:gd name="connsiteX11" fmla="*/ 22095 w 918930"/>
                        <a:gd name="connsiteY11" fmla="*/ 465305 h 1009927"/>
                        <a:gd name="connsiteX12" fmla="*/ 13951 w 918930"/>
                        <a:gd name="connsiteY12" fmla="*/ 453905 h 1009927"/>
                        <a:gd name="connsiteX13" fmla="*/ 246331 w 918930"/>
                        <a:gd name="connsiteY13" fmla="*/ 24134 h 1009927"/>
                        <a:gd name="connsiteX0" fmla="*/ 246331 w 918930"/>
                        <a:gd name="connsiteY0" fmla="*/ 23086 h 1008879"/>
                        <a:gd name="connsiteX1" fmla="*/ 840565 w 918930"/>
                        <a:gd name="connsiteY1" fmla="*/ 154807 h 1008879"/>
                        <a:gd name="connsiteX2" fmla="*/ 778158 w 918930"/>
                        <a:gd name="connsiteY2" fmla="*/ 899811 h 1008879"/>
                        <a:gd name="connsiteX3" fmla="*/ 735887 w 918930"/>
                        <a:gd name="connsiteY3" fmla="*/ 953275 h 1008879"/>
                        <a:gd name="connsiteX4" fmla="*/ 612062 w 918930"/>
                        <a:gd name="connsiteY4" fmla="*/ 962801 h 1008879"/>
                        <a:gd name="connsiteX5" fmla="*/ 478712 w 918930"/>
                        <a:gd name="connsiteY5" fmla="*/ 1008043 h 1008879"/>
                        <a:gd name="connsiteX6" fmla="*/ 243073 w 918930"/>
                        <a:gd name="connsiteY6" fmla="*/ 880761 h 1008879"/>
                        <a:gd name="connsiteX7" fmla="*/ 176294 w 918930"/>
                        <a:gd name="connsiteY7" fmla="*/ 879456 h 1008879"/>
                        <a:gd name="connsiteX8" fmla="*/ 264505 w 918930"/>
                        <a:gd name="connsiteY8" fmla="*/ 609299 h 1008879"/>
                        <a:gd name="connsiteX9" fmla="*/ 145443 w 918930"/>
                        <a:gd name="connsiteY9" fmla="*/ 552149 h 1008879"/>
                        <a:gd name="connsiteX10" fmla="*/ 87239 w 918930"/>
                        <a:gd name="connsiteY10" fmla="*/ 430056 h 1008879"/>
                        <a:gd name="connsiteX11" fmla="*/ 22095 w 918930"/>
                        <a:gd name="connsiteY11" fmla="*/ 464257 h 1008879"/>
                        <a:gd name="connsiteX12" fmla="*/ 13951 w 918930"/>
                        <a:gd name="connsiteY12" fmla="*/ 452857 h 1008879"/>
                        <a:gd name="connsiteX13" fmla="*/ 246331 w 918930"/>
                        <a:gd name="connsiteY13" fmla="*/ 23086 h 1008879"/>
                        <a:gd name="connsiteX0" fmla="*/ 246331 w 895767"/>
                        <a:gd name="connsiteY0" fmla="*/ 23086 h 1008879"/>
                        <a:gd name="connsiteX1" fmla="*/ 840565 w 895767"/>
                        <a:gd name="connsiteY1" fmla="*/ 154807 h 1008879"/>
                        <a:gd name="connsiteX2" fmla="*/ 778158 w 895767"/>
                        <a:gd name="connsiteY2" fmla="*/ 899811 h 1008879"/>
                        <a:gd name="connsiteX3" fmla="*/ 735887 w 895767"/>
                        <a:gd name="connsiteY3" fmla="*/ 953275 h 1008879"/>
                        <a:gd name="connsiteX4" fmla="*/ 612062 w 895767"/>
                        <a:gd name="connsiteY4" fmla="*/ 962801 h 1008879"/>
                        <a:gd name="connsiteX5" fmla="*/ 478712 w 895767"/>
                        <a:gd name="connsiteY5" fmla="*/ 1008043 h 1008879"/>
                        <a:gd name="connsiteX6" fmla="*/ 243073 w 895767"/>
                        <a:gd name="connsiteY6" fmla="*/ 880761 h 1008879"/>
                        <a:gd name="connsiteX7" fmla="*/ 176294 w 895767"/>
                        <a:gd name="connsiteY7" fmla="*/ 879456 h 1008879"/>
                        <a:gd name="connsiteX8" fmla="*/ 264505 w 895767"/>
                        <a:gd name="connsiteY8" fmla="*/ 609299 h 1008879"/>
                        <a:gd name="connsiteX9" fmla="*/ 145443 w 895767"/>
                        <a:gd name="connsiteY9" fmla="*/ 552149 h 1008879"/>
                        <a:gd name="connsiteX10" fmla="*/ 87239 w 895767"/>
                        <a:gd name="connsiteY10" fmla="*/ 430056 h 1008879"/>
                        <a:gd name="connsiteX11" fmla="*/ 22095 w 895767"/>
                        <a:gd name="connsiteY11" fmla="*/ 464257 h 1008879"/>
                        <a:gd name="connsiteX12" fmla="*/ 13951 w 895767"/>
                        <a:gd name="connsiteY12" fmla="*/ 452857 h 1008879"/>
                        <a:gd name="connsiteX13" fmla="*/ 246331 w 895767"/>
                        <a:gd name="connsiteY13" fmla="*/ 23086 h 1008879"/>
                        <a:gd name="connsiteX0" fmla="*/ 246331 w 939921"/>
                        <a:gd name="connsiteY0" fmla="*/ 23086 h 1008879"/>
                        <a:gd name="connsiteX1" fmla="*/ 840565 w 939921"/>
                        <a:gd name="connsiteY1" fmla="*/ 154807 h 1008879"/>
                        <a:gd name="connsiteX2" fmla="*/ 778158 w 939921"/>
                        <a:gd name="connsiteY2" fmla="*/ 899811 h 1008879"/>
                        <a:gd name="connsiteX3" fmla="*/ 735887 w 939921"/>
                        <a:gd name="connsiteY3" fmla="*/ 953275 h 1008879"/>
                        <a:gd name="connsiteX4" fmla="*/ 612062 w 939921"/>
                        <a:gd name="connsiteY4" fmla="*/ 962801 h 1008879"/>
                        <a:gd name="connsiteX5" fmla="*/ 478712 w 939921"/>
                        <a:gd name="connsiteY5" fmla="*/ 1008043 h 1008879"/>
                        <a:gd name="connsiteX6" fmla="*/ 243073 w 939921"/>
                        <a:gd name="connsiteY6" fmla="*/ 880761 h 1008879"/>
                        <a:gd name="connsiteX7" fmla="*/ 176294 w 939921"/>
                        <a:gd name="connsiteY7" fmla="*/ 879456 h 1008879"/>
                        <a:gd name="connsiteX8" fmla="*/ 264505 w 939921"/>
                        <a:gd name="connsiteY8" fmla="*/ 609299 h 1008879"/>
                        <a:gd name="connsiteX9" fmla="*/ 145443 w 939921"/>
                        <a:gd name="connsiteY9" fmla="*/ 552149 h 1008879"/>
                        <a:gd name="connsiteX10" fmla="*/ 87239 w 939921"/>
                        <a:gd name="connsiteY10" fmla="*/ 430056 h 1008879"/>
                        <a:gd name="connsiteX11" fmla="*/ 22095 w 939921"/>
                        <a:gd name="connsiteY11" fmla="*/ 464257 h 1008879"/>
                        <a:gd name="connsiteX12" fmla="*/ 13951 w 939921"/>
                        <a:gd name="connsiteY12" fmla="*/ 452857 h 1008879"/>
                        <a:gd name="connsiteX13" fmla="*/ 246331 w 939921"/>
                        <a:gd name="connsiteY13" fmla="*/ 23086 h 1008879"/>
                        <a:gd name="connsiteX0" fmla="*/ 246331 w 952950"/>
                        <a:gd name="connsiteY0" fmla="*/ 23086 h 1008879"/>
                        <a:gd name="connsiteX1" fmla="*/ 840565 w 952950"/>
                        <a:gd name="connsiteY1" fmla="*/ 154807 h 1008879"/>
                        <a:gd name="connsiteX2" fmla="*/ 778158 w 952950"/>
                        <a:gd name="connsiteY2" fmla="*/ 899811 h 1008879"/>
                        <a:gd name="connsiteX3" fmla="*/ 735887 w 952950"/>
                        <a:gd name="connsiteY3" fmla="*/ 953275 h 1008879"/>
                        <a:gd name="connsiteX4" fmla="*/ 612062 w 952950"/>
                        <a:gd name="connsiteY4" fmla="*/ 962801 h 1008879"/>
                        <a:gd name="connsiteX5" fmla="*/ 478712 w 952950"/>
                        <a:gd name="connsiteY5" fmla="*/ 1008043 h 1008879"/>
                        <a:gd name="connsiteX6" fmla="*/ 243073 w 952950"/>
                        <a:gd name="connsiteY6" fmla="*/ 880761 h 1008879"/>
                        <a:gd name="connsiteX7" fmla="*/ 176294 w 952950"/>
                        <a:gd name="connsiteY7" fmla="*/ 879456 h 1008879"/>
                        <a:gd name="connsiteX8" fmla="*/ 264505 w 952950"/>
                        <a:gd name="connsiteY8" fmla="*/ 609299 h 1008879"/>
                        <a:gd name="connsiteX9" fmla="*/ 145443 w 952950"/>
                        <a:gd name="connsiteY9" fmla="*/ 552149 h 1008879"/>
                        <a:gd name="connsiteX10" fmla="*/ 87239 w 952950"/>
                        <a:gd name="connsiteY10" fmla="*/ 430056 h 1008879"/>
                        <a:gd name="connsiteX11" fmla="*/ 22095 w 952950"/>
                        <a:gd name="connsiteY11" fmla="*/ 464257 h 1008879"/>
                        <a:gd name="connsiteX12" fmla="*/ 13951 w 952950"/>
                        <a:gd name="connsiteY12" fmla="*/ 452857 h 1008879"/>
                        <a:gd name="connsiteX13" fmla="*/ 246331 w 952950"/>
                        <a:gd name="connsiteY13" fmla="*/ 23086 h 1008879"/>
                        <a:gd name="connsiteX0" fmla="*/ 246331 w 948607"/>
                        <a:gd name="connsiteY0" fmla="*/ 23086 h 1008879"/>
                        <a:gd name="connsiteX1" fmla="*/ 840565 w 948607"/>
                        <a:gd name="connsiteY1" fmla="*/ 154807 h 1008879"/>
                        <a:gd name="connsiteX2" fmla="*/ 778158 w 948607"/>
                        <a:gd name="connsiteY2" fmla="*/ 899811 h 1008879"/>
                        <a:gd name="connsiteX3" fmla="*/ 735887 w 948607"/>
                        <a:gd name="connsiteY3" fmla="*/ 953275 h 1008879"/>
                        <a:gd name="connsiteX4" fmla="*/ 612062 w 948607"/>
                        <a:gd name="connsiteY4" fmla="*/ 962801 h 1008879"/>
                        <a:gd name="connsiteX5" fmla="*/ 478712 w 948607"/>
                        <a:gd name="connsiteY5" fmla="*/ 1008043 h 1008879"/>
                        <a:gd name="connsiteX6" fmla="*/ 243073 w 948607"/>
                        <a:gd name="connsiteY6" fmla="*/ 880761 h 1008879"/>
                        <a:gd name="connsiteX7" fmla="*/ 176294 w 948607"/>
                        <a:gd name="connsiteY7" fmla="*/ 879456 h 1008879"/>
                        <a:gd name="connsiteX8" fmla="*/ 264505 w 948607"/>
                        <a:gd name="connsiteY8" fmla="*/ 609299 h 1008879"/>
                        <a:gd name="connsiteX9" fmla="*/ 145443 w 948607"/>
                        <a:gd name="connsiteY9" fmla="*/ 552149 h 1008879"/>
                        <a:gd name="connsiteX10" fmla="*/ 87239 w 948607"/>
                        <a:gd name="connsiteY10" fmla="*/ 430056 h 1008879"/>
                        <a:gd name="connsiteX11" fmla="*/ 22095 w 948607"/>
                        <a:gd name="connsiteY11" fmla="*/ 464257 h 1008879"/>
                        <a:gd name="connsiteX12" fmla="*/ 13951 w 948607"/>
                        <a:gd name="connsiteY12" fmla="*/ 452857 h 1008879"/>
                        <a:gd name="connsiteX13" fmla="*/ 246331 w 948607"/>
                        <a:gd name="connsiteY13" fmla="*/ 23086 h 1008879"/>
                        <a:gd name="connsiteX0" fmla="*/ 246331 w 948607"/>
                        <a:gd name="connsiteY0" fmla="*/ 23086 h 1008879"/>
                        <a:gd name="connsiteX1" fmla="*/ 840565 w 948607"/>
                        <a:gd name="connsiteY1" fmla="*/ 154807 h 1008879"/>
                        <a:gd name="connsiteX2" fmla="*/ 778158 w 948607"/>
                        <a:gd name="connsiteY2" fmla="*/ 899811 h 1008879"/>
                        <a:gd name="connsiteX3" fmla="*/ 735887 w 948607"/>
                        <a:gd name="connsiteY3" fmla="*/ 953275 h 1008879"/>
                        <a:gd name="connsiteX4" fmla="*/ 612062 w 948607"/>
                        <a:gd name="connsiteY4" fmla="*/ 962801 h 1008879"/>
                        <a:gd name="connsiteX5" fmla="*/ 478712 w 948607"/>
                        <a:gd name="connsiteY5" fmla="*/ 1008043 h 1008879"/>
                        <a:gd name="connsiteX6" fmla="*/ 243073 w 948607"/>
                        <a:gd name="connsiteY6" fmla="*/ 880761 h 1008879"/>
                        <a:gd name="connsiteX7" fmla="*/ 176294 w 948607"/>
                        <a:gd name="connsiteY7" fmla="*/ 879456 h 1008879"/>
                        <a:gd name="connsiteX8" fmla="*/ 264505 w 948607"/>
                        <a:gd name="connsiteY8" fmla="*/ 609299 h 1008879"/>
                        <a:gd name="connsiteX9" fmla="*/ 145443 w 948607"/>
                        <a:gd name="connsiteY9" fmla="*/ 552149 h 1008879"/>
                        <a:gd name="connsiteX10" fmla="*/ 87239 w 948607"/>
                        <a:gd name="connsiteY10" fmla="*/ 430056 h 1008879"/>
                        <a:gd name="connsiteX11" fmla="*/ 22095 w 948607"/>
                        <a:gd name="connsiteY11" fmla="*/ 464257 h 1008879"/>
                        <a:gd name="connsiteX12" fmla="*/ 13951 w 948607"/>
                        <a:gd name="connsiteY12" fmla="*/ 452857 h 1008879"/>
                        <a:gd name="connsiteX13" fmla="*/ 246331 w 948607"/>
                        <a:gd name="connsiteY13" fmla="*/ 23086 h 1008879"/>
                        <a:gd name="connsiteX0" fmla="*/ 246331 w 926168"/>
                        <a:gd name="connsiteY0" fmla="*/ 23086 h 1008879"/>
                        <a:gd name="connsiteX1" fmla="*/ 840565 w 926168"/>
                        <a:gd name="connsiteY1" fmla="*/ 154807 h 1008879"/>
                        <a:gd name="connsiteX2" fmla="*/ 778158 w 926168"/>
                        <a:gd name="connsiteY2" fmla="*/ 899811 h 1008879"/>
                        <a:gd name="connsiteX3" fmla="*/ 735887 w 926168"/>
                        <a:gd name="connsiteY3" fmla="*/ 953275 h 1008879"/>
                        <a:gd name="connsiteX4" fmla="*/ 612062 w 926168"/>
                        <a:gd name="connsiteY4" fmla="*/ 962801 h 1008879"/>
                        <a:gd name="connsiteX5" fmla="*/ 478712 w 926168"/>
                        <a:gd name="connsiteY5" fmla="*/ 1008043 h 1008879"/>
                        <a:gd name="connsiteX6" fmla="*/ 243073 w 926168"/>
                        <a:gd name="connsiteY6" fmla="*/ 880761 h 1008879"/>
                        <a:gd name="connsiteX7" fmla="*/ 176294 w 926168"/>
                        <a:gd name="connsiteY7" fmla="*/ 879456 h 1008879"/>
                        <a:gd name="connsiteX8" fmla="*/ 264505 w 926168"/>
                        <a:gd name="connsiteY8" fmla="*/ 609299 h 1008879"/>
                        <a:gd name="connsiteX9" fmla="*/ 145443 w 926168"/>
                        <a:gd name="connsiteY9" fmla="*/ 552149 h 1008879"/>
                        <a:gd name="connsiteX10" fmla="*/ 87239 w 926168"/>
                        <a:gd name="connsiteY10" fmla="*/ 430056 h 1008879"/>
                        <a:gd name="connsiteX11" fmla="*/ 22095 w 926168"/>
                        <a:gd name="connsiteY11" fmla="*/ 464257 h 1008879"/>
                        <a:gd name="connsiteX12" fmla="*/ 13951 w 926168"/>
                        <a:gd name="connsiteY12" fmla="*/ 452857 h 1008879"/>
                        <a:gd name="connsiteX13" fmla="*/ 246331 w 926168"/>
                        <a:gd name="connsiteY13" fmla="*/ 23086 h 1008879"/>
                        <a:gd name="connsiteX0" fmla="*/ 246331 w 945902"/>
                        <a:gd name="connsiteY0" fmla="*/ 22803 h 1008596"/>
                        <a:gd name="connsiteX1" fmla="*/ 866623 w 945902"/>
                        <a:gd name="connsiteY1" fmla="*/ 156153 h 1008596"/>
                        <a:gd name="connsiteX2" fmla="*/ 778158 w 945902"/>
                        <a:gd name="connsiteY2" fmla="*/ 899528 h 1008596"/>
                        <a:gd name="connsiteX3" fmla="*/ 735887 w 945902"/>
                        <a:gd name="connsiteY3" fmla="*/ 952992 h 1008596"/>
                        <a:gd name="connsiteX4" fmla="*/ 612062 w 945902"/>
                        <a:gd name="connsiteY4" fmla="*/ 962518 h 1008596"/>
                        <a:gd name="connsiteX5" fmla="*/ 478712 w 945902"/>
                        <a:gd name="connsiteY5" fmla="*/ 1007760 h 1008596"/>
                        <a:gd name="connsiteX6" fmla="*/ 243073 w 945902"/>
                        <a:gd name="connsiteY6" fmla="*/ 880478 h 1008596"/>
                        <a:gd name="connsiteX7" fmla="*/ 176294 w 945902"/>
                        <a:gd name="connsiteY7" fmla="*/ 879173 h 1008596"/>
                        <a:gd name="connsiteX8" fmla="*/ 264505 w 945902"/>
                        <a:gd name="connsiteY8" fmla="*/ 609016 h 1008596"/>
                        <a:gd name="connsiteX9" fmla="*/ 145443 w 945902"/>
                        <a:gd name="connsiteY9" fmla="*/ 551866 h 1008596"/>
                        <a:gd name="connsiteX10" fmla="*/ 87239 w 945902"/>
                        <a:gd name="connsiteY10" fmla="*/ 429773 h 1008596"/>
                        <a:gd name="connsiteX11" fmla="*/ 22095 w 945902"/>
                        <a:gd name="connsiteY11" fmla="*/ 463974 h 1008596"/>
                        <a:gd name="connsiteX12" fmla="*/ 13951 w 945902"/>
                        <a:gd name="connsiteY12" fmla="*/ 452574 h 1008596"/>
                        <a:gd name="connsiteX13" fmla="*/ 246331 w 945902"/>
                        <a:gd name="connsiteY13" fmla="*/ 22803 h 1008596"/>
                        <a:gd name="connsiteX0" fmla="*/ 246331 w 945902"/>
                        <a:gd name="connsiteY0" fmla="*/ 29278 h 1015071"/>
                        <a:gd name="connsiteX1" fmla="*/ 866623 w 945902"/>
                        <a:gd name="connsiteY1" fmla="*/ 162628 h 1015071"/>
                        <a:gd name="connsiteX2" fmla="*/ 778158 w 945902"/>
                        <a:gd name="connsiteY2" fmla="*/ 906003 h 1015071"/>
                        <a:gd name="connsiteX3" fmla="*/ 735887 w 945902"/>
                        <a:gd name="connsiteY3" fmla="*/ 959467 h 1015071"/>
                        <a:gd name="connsiteX4" fmla="*/ 612062 w 945902"/>
                        <a:gd name="connsiteY4" fmla="*/ 968993 h 1015071"/>
                        <a:gd name="connsiteX5" fmla="*/ 478712 w 945902"/>
                        <a:gd name="connsiteY5" fmla="*/ 1014235 h 1015071"/>
                        <a:gd name="connsiteX6" fmla="*/ 243073 w 945902"/>
                        <a:gd name="connsiteY6" fmla="*/ 886953 h 1015071"/>
                        <a:gd name="connsiteX7" fmla="*/ 176294 w 945902"/>
                        <a:gd name="connsiteY7" fmla="*/ 885648 h 1015071"/>
                        <a:gd name="connsiteX8" fmla="*/ 264505 w 945902"/>
                        <a:gd name="connsiteY8" fmla="*/ 615491 h 1015071"/>
                        <a:gd name="connsiteX9" fmla="*/ 145443 w 945902"/>
                        <a:gd name="connsiteY9" fmla="*/ 558341 h 1015071"/>
                        <a:gd name="connsiteX10" fmla="*/ 87239 w 945902"/>
                        <a:gd name="connsiteY10" fmla="*/ 436248 h 1015071"/>
                        <a:gd name="connsiteX11" fmla="*/ 22095 w 945902"/>
                        <a:gd name="connsiteY11" fmla="*/ 470449 h 1015071"/>
                        <a:gd name="connsiteX12" fmla="*/ 13951 w 945902"/>
                        <a:gd name="connsiteY12" fmla="*/ 459049 h 1015071"/>
                        <a:gd name="connsiteX13" fmla="*/ 246331 w 945902"/>
                        <a:gd name="connsiteY13" fmla="*/ 29278 h 1015071"/>
                        <a:gd name="connsiteX0" fmla="*/ 246331 w 945902"/>
                        <a:gd name="connsiteY0" fmla="*/ 32520 h 1018313"/>
                        <a:gd name="connsiteX1" fmla="*/ 866623 w 945902"/>
                        <a:gd name="connsiteY1" fmla="*/ 165870 h 1018313"/>
                        <a:gd name="connsiteX2" fmla="*/ 778158 w 945902"/>
                        <a:gd name="connsiteY2" fmla="*/ 909245 h 1018313"/>
                        <a:gd name="connsiteX3" fmla="*/ 735887 w 945902"/>
                        <a:gd name="connsiteY3" fmla="*/ 962709 h 1018313"/>
                        <a:gd name="connsiteX4" fmla="*/ 612062 w 945902"/>
                        <a:gd name="connsiteY4" fmla="*/ 972235 h 1018313"/>
                        <a:gd name="connsiteX5" fmla="*/ 478712 w 945902"/>
                        <a:gd name="connsiteY5" fmla="*/ 1017477 h 1018313"/>
                        <a:gd name="connsiteX6" fmla="*/ 243073 w 945902"/>
                        <a:gd name="connsiteY6" fmla="*/ 890195 h 1018313"/>
                        <a:gd name="connsiteX7" fmla="*/ 176294 w 945902"/>
                        <a:gd name="connsiteY7" fmla="*/ 888890 h 1018313"/>
                        <a:gd name="connsiteX8" fmla="*/ 264505 w 945902"/>
                        <a:gd name="connsiteY8" fmla="*/ 618733 h 1018313"/>
                        <a:gd name="connsiteX9" fmla="*/ 145443 w 945902"/>
                        <a:gd name="connsiteY9" fmla="*/ 561583 h 1018313"/>
                        <a:gd name="connsiteX10" fmla="*/ 87239 w 945902"/>
                        <a:gd name="connsiteY10" fmla="*/ 439490 h 1018313"/>
                        <a:gd name="connsiteX11" fmla="*/ 22095 w 945902"/>
                        <a:gd name="connsiteY11" fmla="*/ 473691 h 1018313"/>
                        <a:gd name="connsiteX12" fmla="*/ 13951 w 945902"/>
                        <a:gd name="connsiteY12" fmla="*/ 462291 h 1018313"/>
                        <a:gd name="connsiteX13" fmla="*/ 246331 w 945902"/>
                        <a:gd name="connsiteY13" fmla="*/ 32520 h 1018313"/>
                        <a:gd name="connsiteX0" fmla="*/ 266098 w 965669"/>
                        <a:gd name="connsiteY0" fmla="*/ 32520 h 1018313"/>
                        <a:gd name="connsiteX1" fmla="*/ 886390 w 965669"/>
                        <a:gd name="connsiteY1" fmla="*/ 165870 h 1018313"/>
                        <a:gd name="connsiteX2" fmla="*/ 797925 w 965669"/>
                        <a:gd name="connsiteY2" fmla="*/ 909245 h 1018313"/>
                        <a:gd name="connsiteX3" fmla="*/ 755654 w 965669"/>
                        <a:gd name="connsiteY3" fmla="*/ 962709 h 1018313"/>
                        <a:gd name="connsiteX4" fmla="*/ 631829 w 965669"/>
                        <a:gd name="connsiteY4" fmla="*/ 972235 h 1018313"/>
                        <a:gd name="connsiteX5" fmla="*/ 498479 w 965669"/>
                        <a:gd name="connsiteY5" fmla="*/ 1017477 h 1018313"/>
                        <a:gd name="connsiteX6" fmla="*/ 262840 w 965669"/>
                        <a:gd name="connsiteY6" fmla="*/ 890195 h 1018313"/>
                        <a:gd name="connsiteX7" fmla="*/ 196061 w 965669"/>
                        <a:gd name="connsiteY7" fmla="*/ 888890 h 1018313"/>
                        <a:gd name="connsiteX8" fmla="*/ 284272 w 965669"/>
                        <a:gd name="connsiteY8" fmla="*/ 618733 h 1018313"/>
                        <a:gd name="connsiteX9" fmla="*/ 165210 w 965669"/>
                        <a:gd name="connsiteY9" fmla="*/ 561583 h 1018313"/>
                        <a:gd name="connsiteX10" fmla="*/ 107006 w 965669"/>
                        <a:gd name="connsiteY10" fmla="*/ 439490 h 1018313"/>
                        <a:gd name="connsiteX11" fmla="*/ 41862 w 965669"/>
                        <a:gd name="connsiteY11" fmla="*/ 473691 h 1018313"/>
                        <a:gd name="connsiteX12" fmla="*/ 10917 w 965669"/>
                        <a:gd name="connsiteY12" fmla="*/ 462291 h 1018313"/>
                        <a:gd name="connsiteX13" fmla="*/ 266098 w 965669"/>
                        <a:gd name="connsiteY13" fmla="*/ 32520 h 1018313"/>
                        <a:gd name="connsiteX0" fmla="*/ 266098 w 965669"/>
                        <a:gd name="connsiteY0" fmla="*/ 32520 h 1018313"/>
                        <a:gd name="connsiteX1" fmla="*/ 886390 w 965669"/>
                        <a:gd name="connsiteY1" fmla="*/ 165870 h 1018313"/>
                        <a:gd name="connsiteX2" fmla="*/ 797925 w 965669"/>
                        <a:gd name="connsiteY2" fmla="*/ 909245 h 1018313"/>
                        <a:gd name="connsiteX3" fmla="*/ 755654 w 965669"/>
                        <a:gd name="connsiteY3" fmla="*/ 962709 h 1018313"/>
                        <a:gd name="connsiteX4" fmla="*/ 631829 w 965669"/>
                        <a:gd name="connsiteY4" fmla="*/ 972235 h 1018313"/>
                        <a:gd name="connsiteX5" fmla="*/ 498479 w 965669"/>
                        <a:gd name="connsiteY5" fmla="*/ 1017477 h 1018313"/>
                        <a:gd name="connsiteX6" fmla="*/ 262840 w 965669"/>
                        <a:gd name="connsiteY6" fmla="*/ 890195 h 1018313"/>
                        <a:gd name="connsiteX7" fmla="*/ 196061 w 965669"/>
                        <a:gd name="connsiteY7" fmla="*/ 888890 h 1018313"/>
                        <a:gd name="connsiteX8" fmla="*/ 284272 w 965669"/>
                        <a:gd name="connsiteY8" fmla="*/ 618733 h 1018313"/>
                        <a:gd name="connsiteX9" fmla="*/ 165210 w 965669"/>
                        <a:gd name="connsiteY9" fmla="*/ 561583 h 1018313"/>
                        <a:gd name="connsiteX10" fmla="*/ 107006 w 965669"/>
                        <a:gd name="connsiteY10" fmla="*/ 439490 h 1018313"/>
                        <a:gd name="connsiteX11" fmla="*/ 41862 w 965669"/>
                        <a:gd name="connsiteY11" fmla="*/ 473691 h 1018313"/>
                        <a:gd name="connsiteX12" fmla="*/ 10917 w 965669"/>
                        <a:gd name="connsiteY12" fmla="*/ 462291 h 1018313"/>
                        <a:gd name="connsiteX13" fmla="*/ 266098 w 965669"/>
                        <a:gd name="connsiteY13" fmla="*/ 32520 h 1018313"/>
                        <a:gd name="connsiteX0" fmla="*/ 255188 w 954759"/>
                        <a:gd name="connsiteY0" fmla="*/ 32520 h 1018313"/>
                        <a:gd name="connsiteX1" fmla="*/ 875480 w 954759"/>
                        <a:gd name="connsiteY1" fmla="*/ 165870 h 1018313"/>
                        <a:gd name="connsiteX2" fmla="*/ 787015 w 954759"/>
                        <a:gd name="connsiteY2" fmla="*/ 909245 h 1018313"/>
                        <a:gd name="connsiteX3" fmla="*/ 744744 w 954759"/>
                        <a:gd name="connsiteY3" fmla="*/ 962709 h 1018313"/>
                        <a:gd name="connsiteX4" fmla="*/ 620919 w 954759"/>
                        <a:gd name="connsiteY4" fmla="*/ 972235 h 1018313"/>
                        <a:gd name="connsiteX5" fmla="*/ 487569 w 954759"/>
                        <a:gd name="connsiteY5" fmla="*/ 1017477 h 1018313"/>
                        <a:gd name="connsiteX6" fmla="*/ 251930 w 954759"/>
                        <a:gd name="connsiteY6" fmla="*/ 890195 h 1018313"/>
                        <a:gd name="connsiteX7" fmla="*/ 185151 w 954759"/>
                        <a:gd name="connsiteY7" fmla="*/ 888890 h 1018313"/>
                        <a:gd name="connsiteX8" fmla="*/ 273362 w 954759"/>
                        <a:gd name="connsiteY8" fmla="*/ 618733 h 1018313"/>
                        <a:gd name="connsiteX9" fmla="*/ 154300 w 954759"/>
                        <a:gd name="connsiteY9" fmla="*/ 561583 h 1018313"/>
                        <a:gd name="connsiteX10" fmla="*/ 96096 w 954759"/>
                        <a:gd name="connsiteY10" fmla="*/ 439490 h 1018313"/>
                        <a:gd name="connsiteX11" fmla="*/ 30952 w 954759"/>
                        <a:gd name="connsiteY11" fmla="*/ 473691 h 1018313"/>
                        <a:gd name="connsiteX12" fmla="*/ 7 w 954759"/>
                        <a:gd name="connsiteY12" fmla="*/ 462291 h 1018313"/>
                        <a:gd name="connsiteX13" fmla="*/ 255188 w 954759"/>
                        <a:gd name="connsiteY13" fmla="*/ 32520 h 101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54759" h="1018313">
                          <a:moveTo>
                            <a:pt x="255188" y="32520"/>
                          </a:moveTo>
                          <a:cubicBezTo>
                            <a:pt x="418509" y="-26124"/>
                            <a:pt x="724707" y="-18596"/>
                            <a:pt x="875480" y="165870"/>
                          </a:cubicBezTo>
                          <a:cubicBezTo>
                            <a:pt x="1062422" y="436324"/>
                            <a:pt x="871152" y="673693"/>
                            <a:pt x="787015" y="909245"/>
                          </a:cubicBezTo>
                          <a:cubicBezTo>
                            <a:pt x="780367" y="1032757"/>
                            <a:pt x="772427" y="952211"/>
                            <a:pt x="744744" y="962709"/>
                          </a:cubicBezTo>
                          <a:cubicBezTo>
                            <a:pt x="717061" y="937488"/>
                            <a:pt x="700277" y="978367"/>
                            <a:pt x="620919" y="972235"/>
                          </a:cubicBezTo>
                          <a:cubicBezTo>
                            <a:pt x="576469" y="963503"/>
                            <a:pt x="532019" y="1026209"/>
                            <a:pt x="487569" y="1017477"/>
                          </a:cubicBezTo>
                          <a:lnTo>
                            <a:pt x="251930" y="890195"/>
                          </a:lnTo>
                          <a:cubicBezTo>
                            <a:pt x="203908" y="860033"/>
                            <a:pt x="188326" y="933737"/>
                            <a:pt x="185151" y="888890"/>
                          </a:cubicBezTo>
                          <a:cubicBezTo>
                            <a:pt x="277226" y="758318"/>
                            <a:pt x="285647" y="674078"/>
                            <a:pt x="273362" y="618733"/>
                          </a:cubicBezTo>
                          <a:cubicBezTo>
                            <a:pt x="201546" y="680070"/>
                            <a:pt x="249153" y="358684"/>
                            <a:pt x="154300" y="561583"/>
                          </a:cubicBezTo>
                          <a:cubicBezTo>
                            <a:pt x="117698" y="542024"/>
                            <a:pt x="120997" y="463367"/>
                            <a:pt x="96096" y="439490"/>
                          </a:cubicBezTo>
                          <a:cubicBezTo>
                            <a:pt x="75267" y="418056"/>
                            <a:pt x="49138" y="481020"/>
                            <a:pt x="30952" y="473691"/>
                          </a:cubicBezTo>
                          <a:cubicBezTo>
                            <a:pt x="27423" y="393073"/>
                            <a:pt x="49222" y="395758"/>
                            <a:pt x="7" y="462291"/>
                          </a:cubicBezTo>
                          <a:cubicBezTo>
                            <a:pt x="-7" y="393386"/>
                            <a:pt x="-4456" y="129152"/>
                            <a:pt x="255188" y="325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95000"/>
                        <a:lumOff val="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52" name="矩形 3">
                    <a:extLst>
                      <a:ext uri="{FF2B5EF4-FFF2-40B4-BE49-F238E27FC236}">
                        <a16:creationId xmlns:a16="http://schemas.microsoft.com/office/drawing/2014/main" xmlns="" id="{DBB16EDD-0969-44B8-9639-893BCDA24B21}"/>
                      </a:ext>
                    </a:extLst>
                  </p:cNvPr>
                  <p:cNvSpPr/>
                  <p:nvPr/>
                </p:nvSpPr>
                <p:spPr>
                  <a:xfrm rot="20110258">
                    <a:off x="5950871" y="3488204"/>
                    <a:ext cx="147704" cy="710096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704" h="710096">
                        <a:moveTo>
                          <a:pt x="40622" y="0"/>
                        </a:moveTo>
                        <a:lnTo>
                          <a:pt x="145940" y="2382"/>
                        </a:lnTo>
                        <a:cubicBezTo>
                          <a:pt x="159013" y="48639"/>
                          <a:pt x="96044" y="167134"/>
                          <a:pt x="69056" y="287066"/>
                        </a:cubicBezTo>
                        <a:cubicBezTo>
                          <a:pt x="111127" y="378424"/>
                          <a:pt x="106625" y="546703"/>
                          <a:pt x="129270" y="629111"/>
                        </a:cubicBezTo>
                        <a:cubicBezTo>
                          <a:pt x="117977" y="676736"/>
                          <a:pt x="151927" y="676734"/>
                          <a:pt x="81104" y="710072"/>
                        </a:cubicBezTo>
                        <a:cubicBezTo>
                          <a:pt x="76624" y="711008"/>
                          <a:pt x="59949" y="685387"/>
                          <a:pt x="90486" y="629967"/>
                        </a:cubicBezTo>
                        <a:cubicBezTo>
                          <a:pt x="87685" y="562641"/>
                          <a:pt x="19819" y="392060"/>
                          <a:pt x="0" y="270397"/>
                        </a:cubicBezTo>
                        <a:lnTo>
                          <a:pt x="40622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3" name="矩形 2">
                    <a:extLst>
                      <a:ext uri="{FF2B5EF4-FFF2-40B4-BE49-F238E27FC236}">
                        <a16:creationId xmlns:a16="http://schemas.microsoft.com/office/drawing/2014/main" xmlns="" id="{7E773778-2DB7-4FBC-AA65-615AF83C0FF4}"/>
                      </a:ext>
                    </a:extLst>
                  </p:cNvPr>
                  <p:cNvSpPr/>
                  <p:nvPr/>
                </p:nvSpPr>
                <p:spPr>
                  <a:xfrm>
                    <a:off x="5682725" y="2621779"/>
                    <a:ext cx="477046" cy="1045074"/>
                  </a:xfrm>
                  <a:custGeom>
                    <a:avLst/>
                    <a:gdLst>
                      <a:gd name="connsiteX0" fmla="*/ 0 w 472987"/>
                      <a:gd name="connsiteY0" fmla="*/ 0 h 892831"/>
                      <a:gd name="connsiteX1" fmla="*/ 472987 w 472987"/>
                      <a:gd name="connsiteY1" fmla="*/ 0 h 892831"/>
                      <a:gd name="connsiteX2" fmla="*/ 472987 w 472987"/>
                      <a:gd name="connsiteY2" fmla="*/ 892831 h 892831"/>
                      <a:gd name="connsiteX3" fmla="*/ 0 w 472987"/>
                      <a:gd name="connsiteY3" fmla="*/ 892831 h 892831"/>
                      <a:gd name="connsiteX4" fmla="*/ 0 w 472987"/>
                      <a:gd name="connsiteY4" fmla="*/ 0 h 892831"/>
                      <a:gd name="connsiteX0" fmla="*/ 0 w 472987"/>
                      <a:gd name="connsiteY0" fmla="*/ 0 h 892831"/>
                      <a:gd name="connsiteX1" fmla="*/ 472987 w 472987"/>
                      <a:gd name="connsiteY1" fmla="*/ 0 h 892831"/>
                      <a:gd name="connsiteX2" fmla="*/ 472987 w 472987"/>
                      <a:gd name="connsiteY2" fmla="*/ 892831 h 892831"/>
                      <a:gd name="connsiteX3" fmla="*/ 0 w 472987"/>
                      <a:gd name="connsiteY3" fmla="*/ 892831 h 892831"/>
                      <a:gd name="connsiteX4" fmla="*/ 0 w 472987"/>
                      <a:gd name="connsiteY4" fmla="*/ 0 h 892831"/>
                      <a:gd name="connsiteX0" fmla="*/ 0 w 472987"/>
                      <a:gd name="connsiteY0" fmla="*/ 65965 h 958796"/>
                      <a:gd name="connsiteX1" fmla="*/ 124783 w 472987"/>
                      <a:gd name="connsiteY1" fmla="*/ 66476 h 958796"/>
                      <a:gd name="connsiteX2" fmla="*/ 472987 w 472987"/>
                      <a:gd name="connsiteY2" fmla="*/ 65965 h 958796"/>
                      <a:gd name="connsiteX3" fmla="*/ 472987 w 472987"/>
                      <a:gd name="connsiteY3" fmla="*/ 958796 h 958796"/>
                      <a:gd name="connsiteX4" fmla="*/ 0 w 472987"/>
                      <a:gd name="connsiteY4" fmla="*/ 958796 h 958796"/>
                      <a:gd name="connsiteX5" fmla="*/ 0 w 472987"/>
                      <a:gd name="connsiteY5" fmla="*/ 65965 h 958796"/>
                      <a:gd name="connsiteX0" fmla="*/ 0 w 472987"/>
                      <a:gd name="connsiteY0" fmla="*/ 66586 h 959417"/>
                      <a:gd name="connsiteX1" fmla="*/ 131927 w 472987"/>
                      <a:gd name="connsiteY1" fmla="*/ 64716 h 959417"/>
                      <a:gd name="connsiteX2" fmla="*/ 472987 w 472987"/>
                      <a:gd name="connsiteY2" fmla="*/ 66586 h 959417"/>
                      <a:gd name="connsiteX3" fmla="*/ 472987 w 472987"/>
                      <a:gd name="connsiteY3" fmla="*/ 959417 h 959417"/>
                      <a:gd name="connsiteX4" fmla="*/ 0 w 472987"/>
                      <a:gd name="connsiteY4" fmla="*/ 959417 h 959417"/>
                      <a:gd name="connsiteX5" fmla="*/ 0 w 472987"/>
                      <a:gd name="connsiteY5" fmla="*/ 66586 h 959417"/>
                      <a:gd name="connsiteX0" fmla="*/ 0 w 472987"/>
                      <a:gd name="connsiteY0" fmla="*/ 66586 h 959417"/>
                      <a:gd name="connsiteX1" fmla="*/ 131927 w 472987"/>
                      <a:gd name="connsiteY1" fmla="*/ 64716 h 959417"/>
                      <a:gd name="connsiteX2" fmla="*/ 472987 w 472987"/>
                      <a:gd name="connsiteY2" fmla="*/ 66586 h 959417"/>
                      <a:gd name="connsiteX3" fmla="*/ 472987 w 472987"/>
                      <a:gd name="connsiteY3" fmla="*/ 959417 h 959417"/>
                      <a:gd name="connsiteX4" fmla="*/ 0 w 472987"/>
                      <a:gd name="connsiteY4" fmla="*/ 959417 h 959417"/>
                      <a:gd name="connsiteX5" fmla="*/ 0 w 472987"/>
                      <a:gd name="connsiteY5" fmla="*/ 66586 h 959417"/>
                      <a:gd name="connsiteX0" fmla="*/ 0 w 479590"/>
                      <a:gd name="connsiteY0" fmla="*/ 5254 h 898085"/>
                      <a:gd name="connsiteX1" fmla="*/ 131927 w 479590"/>
                      <a:gd name="connsiteY1" fmla="*/ 3384 h 898085"/>
                      <a:gd name="connsiteX2" fmla="*/ 472987 w 479590"/>
                      <a:gd name="connsiteY2" fmla="*/ 5254 h 898085"/>
                      <a:gd name="connsiteX3" fmla="*/ 479590 w 479590"/>
                      <a:gd name="connsiteY3" fmla="*/ 5766 h 898085"/>
                      <a:gd name="connsiteX4" fmla="*/ 472987 w 479590"/>
                      <a:gd name="connsiteY4" fmla="*/ 898085 h 898085"/>
                      <a:gd name="connsiteX5" fmla="*/ 0 w 479590"/>
                      <a:gd name="connsiteY5" fmla="*/ 898085 h 898085"/>
                      <a:gd name="connsiteX6" fmla="*/ 0 w 479590"/>
                      <a:gd name="connsiteY6" fmla="*/ 5254 h 898085"/>
                      <a:gd name="connsiteX0" fmla="*/ 0 w 536740"/>
                      <a:gd name="connsiteY0" fmla="*/ 5254 h 898085"/>
                      <a:gd name="connsiteX1" fmla="*/ 131927 w 536740"/>
                      <a:gd name="connsiteY1" fmla="*/ 3384 h 898085"/>
                      <a:gd name="connsiteX2" fmla="*/ 472987 w 536740"/>
                      <a:gd name="connsiteY2" fmla="*/ 5254 h 898085"/>
                      <a:gd name="connsiteX3" fmla="*/ 536740 w 536740"/>
                      <a:gd name="connsiteY3" fmla="*/ 58154 h 898085"/>
                      <a:gd name="connsiteX4" fmla="*/ 472987 w 536740"/>
                      <a:gd name="connsiteY4" fmla="*/ 898085 h 898085"/>
                      <a:gd name="connsiteX5" fmla="*/ 0 w 536740"/>
                      <a:gd name="connsiteY5" fmla="*/ 898085 h 898085"/>
                      <a:gd name="connsiteX6" fmla="*/ 0 w 536740"/>
                      <a:gd name="connsiteY6" fmla="*/ 5254 h 898085"/>
                      <a:gd name="connsiteX0" fmla="*/ 0 w 536740"/>
                      <a:gd name="connsiteY0" fmla="*/ 5254 h 898085"/>
                      <a:gd name="connsiteX1" fmla="*/ 131927 w 536740"/>
                      <a:gd name="connsiteY1" fmla="*/ 3384 h 898085"/>
                      <a:gd name="connsiteX2" fmla="*/ 334875 w 536740"/>
                      <a:gd name="connsiteY2" fmla="*/ 492 h 898085"/>
                      <a:gd name="connsiteX3" fmla="*/ 536740 w 536740"/>
                      <a:gd name="connsiteY3" fmla="*/ 58154 h 898085"/>
                      <a:gd name="connsiteX4" fmla="*/ 472987 w 536740"/>
                      <a:gd name="connsiteY4" fmla="*/ 898085 h 898085"/>
                      <a:gd name="connsiteX5" fmla="*/ 0 w 536740"/>
                      <a:gd name="connsiteY5" fmla="*/ 898085 h 898085"/>
                      <a:gd name="connsiteX6" fmla="*/ 0 w 536740"/>
                      <a:gd name="connsiteY6" fmla="*/ 5254 h 898085"/>
                      <a:gd name="connsiteX0" fmla="*/ 0 w 479590"/>
                      <a:gd name="connsiteY0" fmla="*/ 5254 h 898085"/>
                      <a:gd name="connsiteX1" fmla="*/ 131927 w 479590"/>
                      <a:gd name="connsiteY1" fmla="*/ 3384 h 898085"/>
                      <a:gd name="connsiteX2" fmla="*/ 334875 w 479590"/>
                      <a:gd name="connsiteY2" fmla="*/ 492 h 898085"/>
                      <a:gd name="connsiteX3" fmla="*/ 479590 w 479590"/>
                      <a:gd name="connsiteY3" fmla="*/ 43867 h 898085"/>
                      <a:gd name="connsiteX4" fmla="*/ 472987 w 479590"/>
                      <a:gd name="connsiteY4" fmla="*/ 898085 h 898085"/>
                      <a:gd name="connsiteX5" fmla="*/ 0 w 479590"/>
                      <a:gd name="connsiteY5" fmla="*/ 898085 h 898085"/>
                      <a:gd name="connsiteX6" fmla="*/ 0 w 479590"/>
                      <a:gd name="connsiteY6" fmla="*/ 5254 h 898085"/>
                      <a:gd name="connsiteX0" fmla="*/ 7143 w 479590"/>
                      <a:gd name="connsiteY0" fmla="*/ 33337 h 897593"/>
                      <a:gd name="connsiteX1" fmla="*/ 131927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31927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6 w 479590"/>
                      <a:gd name="connsiteY0" fmla="*/ 21431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6 w 479590"/>
                      <a:gd name="connsiteY6" fmla="*/ 21431 h 897593"/>
                      <a:gd name="connsiteX0" fmla="*/ 71436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71436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958 w 472987"/>
                      <a:gd name="connsiteY6" fmla="*/ 895862 h 897593"/>
                      <a:gd name="connsiteX7" fmla="*/ 85724 w 472987"/>
                      <a:gd name="connsiteY7" fmla="*/ 21431 h 897593"/>
                      <a:gd name="connsiteX0" fmla="*/ 96672 w 483935"/>
                      <a:gd name="connsiteY0" fmla="*/ 21431 h 897593"/>
                      <a:gd name="connsiteX1" fmla="*/ 164307 w 483935"/>
                      <a:gd name="connsiteY1" fmla="*/ 2892 h 897593"/>
                      <a:gd name="connsiteX2" fmla="*/ 345823 w 483935"/>
                      <a:gd name="connsiteY2" fmla="*/ 0 h 897593"/>
                      <a:gd name="connsiteX3" fmla="*/ 423863 w 483935"/>
                      <a:gd name="connsiteY3" fmla="*/ 29087 h 897593"/>
                      <a:gd name="connsiteX4" fmla="*/ 483935 w 483935"/>
                      <a:gd name="connsiteY4" fmla="*/ 897593 h 897593"/>
                      <a:gd name="connsiteX5" fmla="*/ 10948 w 483935"/>
                      <a:gd name="connsiteY5" fmla="*/ 897593 h 897593"/>
                      <a:gd name="connsiteX6" fmla="*/ 0 w 483935"/>
                      <a:gd name="connsiteY6" fmla="*/ 876812 h 897593"/>
                      <a:gd name="connsiteX7" fmla="*/ 96672 w 483935"/>
                      <a:gd name="connsiteY7" fmla="*/ 21431 h 897593"/>
                      <a:gd name="connsiteX0" fmla="*/ 96672 w 483935"/>
                      <a:gd name="connsiteY0" fmla="*/ 21431 h 959506"/>
                      <a:gd name="connsiteX1" fmla="*/ 164307 w 483935"/>
                      <a:gd name="connsiteY1" fmla="*/ 2892 h 959506"/>
                      <a:gd name="connsiteX2" fmla="*/ 345823 w 483935"/>
                      <a:gd name="connsiteY2" fmla="*/ 0 h 959506"/>
                      <a:gd name="connsiteX3" fmla="*/ 423863 w 483935"/>
                      <a:gd name="connsiteY3" fmla="*/ 29087 h 959506"/>
                      <a:gd name="connsiteX4" fmla="*/ 483935 w 483935"/>
                      <a:gd name="connsiteY4" fmla="*/ 897593 h 959506"/>
                      <a:gd name="connsiteX5" fmla="*/ 18091 w 483935"/>
                      <a:gd name="connsiteY5" fmla="*/ 959506 h 959506"/>
                      <a:gd name="connsiteX6" fmla="*/ 0 w 483935"/>
                      <a:gd name="connsiteY6" fmla="*/ 876812 h 959506"/>
                      <a:gd name="connsiteX7" fmla="*/ 96672 w 483935"/>
                      <a:gd name="connsiteY7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0 w 476792"/>
                      <a:gd name="connsiteY6" fmla="*/ 876812 h 959506"/>
                      <a:gd name="connsiteX7" fmla="*/ 89529 w 476792"/>
                      <a:gd name="connsiteY7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14287 w 476792"/>
                      <a:gd name="connsiteY6" fmla="*/ 955392 h 959506"/>
                      <a:gd name="connsiteX7" fmla="*/ 0 w 476792"/>
                      <a:gd name="connsiteY7" fmla="*/ 876812 h 959506"/>
                      <a:gd name="connsiteX8" fmla="*/ 89529 w 476792"/>
                      <a:gd name="connsiteY8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14287 w 476792"/>
                      <a:gd name="connsiteY6" fmla="*/ 955392 h 959506"/>
                      <a:gd name="connsiteX7" fmla="*/ 0 w 476792"/>
                      <a:gd name="connsiteY7" fmla="*/ 876812 h 959506"/>
                      <a:gd name="connsiteX8" fmla="*/ 89529 w 476792"/>
                      <a:gd name="connsiteY8" fmla="*/ 21431 h 959506"/>
                      <a:gd name="connsiteX0" fmla="*/ 99055 w 486318"/>
                      <a:gd name="connsiteY0" fmla="*/ 21431 h 959506"/>
                      <a:gd name="connsiteX1" fmla="*/ 166690 w 486318"/>
                      <a:gd name="connsiteY1" fmla="*/ 2892 h 959506"/>
                      <a:gd name="connsiteX2" fmla="*/ 348206 w 486318"/>
                      <a:gd name="connsiteY2" fmla="*/ 0 h 959506"/>
                      <a:gd name="connsiteX3" fmla="*/ 426246 w 486318"/>
                      <a:gd name="connsiteY3" fmla="*/ 29087 h 959506"/>
                      <a:gd name="connsiteX4" fmla="*/ 486318 w 486318"/>
                      <a:gd name="connsiteY4" fmla="*/ 897593 h 959506"/>
                      <a:gd name="connsiteX5" fmla="*/ 20474 w 486318"/>
                      <a:gd name="connsiteY5" fmla="*/ 959506 h 959506"/>
                      <a:gd name="connsiteX6" fmla="*/ 0 w 486318"/>
                      <a:gd name="connsiteY6" fmla="*/ 955392 h 959506"/>
                      <a:gd name="connsiteX7" fmla="*/ 9526 w 486318"/>
                      <a:gd name="connsiteY7" fmla="*/ 876812 h 959506"/>
                      <a:gd name="connsiteX8" fmla="*/ 99055 w 486318"/>
                      <a:gd name="connsiteY8" fmla="*/ 21431 h 959506"/>
                      <a:gd name="connsiteX0" fmla="*/ 99055 w 486318"/>
                      <a:gd name="connsiteY0" fmla="*/ 21431 h 955392"/>
                      <a:gd name="connsiteX1" fmla="*/ 166690 w 486318"/>
                      <a:gd name="connsiteY1" fmla="*/ 2892 h 955392"/>
                      <a:gd name="connsiteX2" fmla="*/ 348206 w 486318"/>
                      <a:gd name="connsiteY2" fmla="*/ 0 h 955392"/>
                      <a:gd name="connsiteX3" fmla="*/ 426246 w 486318"/>
                      <a:gd name="connsiteY3" fmla="*/ 29087 h 955392"/>
                      <a:gd name="connsiteX4" fmla="*/ 486318 w 486318"/>
                      <a:gd name="connsiteY4" fmla="*/ 897593 h 955392"/>
                      <a:gd name="connsiteX5" fmla="*/ 39524 w 486318"/>
                      <a:gd name="connsiteY5" fmla="*/ 919025 h 955392"/>
                      <a:gd name="connsiteX6" fmla="*/ 0 w 486318"/>
                      <a:gd name="connsiteY6" fmla="*/ 955392 h 955392"/>
                      <a:gd name="connsiteX7" fmla="*/ 9526 w 486318"/>
                      <a:gd name="connsiteY7" fmla="*/ 876812 h 955392"/>
                      <a:gd name="connsiteX8" fmla="*/ 99055 w 486318"/>
                      <a:gd name="connsiteY8" fmla="*/ 21431 h 955392"/>
                      <a:gd name="connsiteX0" fmla="*/ 89529 w 476792"/>
                      <a:gd name="connsiteY0" fmla="*/ 21431 h 983967"/>
                      <a:gd name="connsiteX1" fmla="*/ 157164 w 476792"/>
                      <a:gd name="connsiteY1" fmla="*/ 2892 h 983967"/>
                      <a:gd name="connsiteX2" fmla="*/ 338680 w 476792"/>
                      <a:gd name="connsiteY2" fmla="*/ 0 h 983967"/>
                      <a:gd name="connsiteX3" fmla="*/ 416720 w 476792"/>
                      <a:gd name="connsiteY3" fmla="*/ 29087 h 983967"/>
                      <a:gd name="connsiteX4" fmla="*/ 476792 w 476792"/>
                      <a:gd name="connsiteY4" fmla="*/ 897593 h 983967"/>
                      <a:gd name="connsiteX5" fmla="*/ 29998 w 476792"/>
                      <a:gd name="connsiteY5" fmla="*/ 919025 h 983967"/>
                      <a:gd name="connsiteX6" fmla="*/ 2381 w 476792"/>
                      <a:gd name="connsiteY6" fmla="*/ 983967 h 983967"/>
                      <a:gd name="connsiteX7" fmla="*/ 0 w 476792"/>
                      <a:gd name="connsiteY7" fmla="*/ 876812 h 983967"/>
                      <a:gd name="connsiteX8" fmla="*/ 89529 w 476792"/>
                      <a:gd name="connsiteY8" fmla="*/ 21431 h 983967"/>
                      <a:gd name="connsiteX0" fmla="*/ 89529 w 476792"/>
                      <a:gd name="connsiteY0" fmla="*/ 21431 h 986796"/>
                      <a:gd name="connsiteX1" fmla="*/ 157164 w 476792"/>
                      <a:gd name="connsiteY1" fmla="*/ 2892 h 986796"/>
                      <a:gd name="connsiteX2" fmla="*/ 338680 w 476792"/>
                      <a:gd name="connsiteY2" fmla="*/ 0 h 986796"/>
                      <a:gd name="connsiteX3" fmla="*/ 416720 w 476792"/>
                      <a:gd name="connsiteY3" fmla="*/ 29087 h 986796"/>
                      <a:gd name="connsiteX4" fmla="*/ 476792 w 476792"/>
                      <a:gd name="connsiteY4" fmla="*/ 897593 h 986796"/>
                      <a:gd name="connsiteX5" fmla="*/ 29998 w 476792"/>
                      <a:gd name="connsiteY5" fmla="*/ 919025 h 986796"/>
                      <a:gd name="connsiteX6" fmla="*/ 2381 w 476792"/>
                      <a:gd name="connsiteY6" fmla="*/ 983967 h 986796"/>
                      <a:gd name="connsiteX7" fmla="*/ 0 w 476792"/>
                      <a:gd name="connsiteY7" fmla="*/ 876812 h 986796"/>
                      <a:gd name="connsiteX8" fmla="*/ 89529 w 476792"/>
                      <a:gd name="connsiteY8" fmla="*/ 21431 h 986796"/>
                      <a:gd name="connsiteX0" fmla="*/ 89529 w 476792"/>
                      <a:gd name="connsiteY0" fmla="*/ 21431 h 986891"/>
                      <a:gd name="connsiteX1" fmla="*/ 157164 w 476792"/>
                      <a:gd name="connsiteY1" fmla="*/ 2892 h 986891"/>
                      <a:gd name="connsiteX2" fmla="*/ 338680 w 476792"/>
                      <a:gd name="connsiteY2" fmla="*/ 0 h 986891"/>
                      <a:gd name="connsiteX3" fmla="*/ 416720 w 476792"/>
                      <a:gd name="connsiteY3" fmla="*/ 29087 h 986891"/>
                      <a:gd name="connsiteX4" fmla="*/ 476792 w 476792"/>
                      <a:gd name="connsiteY4" fmla="*/ 897593 h 986891"/>
                      <a:gd name="connsiteX5" fmla="*/ 41905 w 476792"/>
                      <a:gd name="connsiteY5" fmla="*/ 921406 h 986891"/>
                      <a:gd name="connsiteX6" fmla="*/ 2381 w 476792"/>
                      <a:gd name="connsiteY6" fmla="*/ 983967 h 986891"/>
                      <a:gd name="connsiteX7" fmla="*/ 0 w 476792"/>
                      <a:gd name="connsiteY7" fmla="*/ 876812 h 986891"/>
                      <a:gd name="connsiteX8" fmla="*/ 89529 w 476792"/>
                      <a:gd name="connsiteY8" fmla="*/ 21431 h 986891"/>
                      <a:gd name="connsiteX0" fmla="*/ 89529 w 476792"/>
                      <a:gd name="connsiteY0" fmla="*/ 21431 h 987443"/>
                      <a:gd name="connsiteX1" fmla="*/ 157164 w 476792"/>
                      <a:gd name="connsiteY1" fmla="*/ 2892 h 987443"/>
                      <a:gd name="connsiteX2" fmla="*/ 338680 w 476792"/>
                      <a:gd name="connsiteY2" fmla="*/ 0 h 987443"/>
                      <a:gd name="connsiteX3" fmla="*/ 416720 w 476792"/>
                      <a:gd name="connsiteY3" fmla="*/ 29087 h 987443"/>
                      <a:gd name="connsiteX4" fmla="*/ 476792 w 476792"/>
                      <a:gd name="connsiteY4" fmla="*/ 897593 h 987443"/>
                      <a:gd name="connsiteX5" fmla="*/ 41905 w 476792"/>
                      <a:gd name="connsiteY5" fmla="*/ 921406 h 987443"/>
                      <a:gd name="connsiteX6" fmla="*/ 2381 w 476792"/>
                      <a:gd name="connsiteY6" fmla="*/ 983967 h 987443"/>
                      <a:gd name="connsiteX7" fmla="*/ 0 w 476792"/>
                      <a:gd name="connsiteY7" fmla="*/ 876812 h 987443"/>
                      <a:gd name="connsiteX8" fmla="*/ 89529 w 476792"/>
                      <a:gd name="connsiteY8" fmla="*/ 21431 h 987443"/>
                      <a:gd name="connsiteX0" fmla="*/ 89529 w 476792"/>
                      <a:gd name="connsiteY0" fmla="*/ 21431 h 984471"/>
                      <a:gd name="connsiteX1" fmla="*/ 157164 w 476792"/>
                      <a:gd name="connsiteY1" fmla="*/ 2892 h 984471"/>
                      <a:gd name="connsiteX2" fmla="*/ 338680 w 476792"/>
                      <a:gd name="connsiteY2" fmla="*/ 0 h 984471"/>
                      <a:gd name="connsiteX3" fmla="*/ 416720 w 476792"/>
                      <a:gd name="connsiteY3" fmla="*/ 29087 h 984471"/>
                      <a:gd name="connsiteX4" fmla="*/ 476792 w 476792"/>
                      <a:gd name="connsiteY4" fmla="*/ 897593 h 984471"/>
                      <a:gd name="connsiteX5" fmla="*/ 41905 w 476792"/>
                      <a:gd name="connsiteY5" fmla="*/ 921406 h 984471"/>
                      <a:gd name="connsiteX6" fmla="*/ 40481 w 476792"/>
                      <a:gd name="connsiteY6" fmla="*/ 917291 h 984471"/>
                      <a:gd name="connsiteX7" fmla="*/ 2381 w 476792"/>
                      <a:gd name="connsiteY7" fmla="*/ 983967 h 984471"/>
                      <a:gd name="connsiteX8" fmla="*/ 0 w 476792"/>
                      <a:gd name="connsiteY8" fmla="*/ 876812 h 984471"/>
                      <a:gd name="connsiteX9" fmla="*/ 89529 w 476792"/>
                      <a:gd name="connsiteY9" fmla="*/ 21431 h 984471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41905 w 476792"/>
                      <a:gd name="connsiteY5" fmla="*/ 921406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60955 w 476792"/>
                      <a:gd name="connsiteY5" fmla="*/ 916643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60955 w 476792"/>
                      <a:gd name="connsiteY5" fmla="*/ 916643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60955 w 476792"/>
                      <a:gd name="connsiteY5" fmla="*/ 916643 h 985891"/>
                      <a:gd name="connsiteX6" fmla="*/ 61912 w 476792"/>
                      <a:gd name="connsiteY6" fmla="*/ 917290 h 985891"/>
                      <a:gd name="connsiteX7" fmla="*/ 40481 w 476792"/>
                      <a:gd name="connsiteY7" fmla="*/ 967297 h 985891"/>
                      <a:gd name="connsiteX8" fmla="*/ 2381 w 476792"/>
                      <a:gd name="connsiteY8" fmla="*/ 983967 h 985891"/>
                      <a:gd name="connsiteX9" fmla="*/ 0 w 476792"/>
                      <a:gd name="connsiteY9" fmla="*/ 876812 h 985891"/>
                      <a:gd name="connsiteX10" fmla="*/ 89529 w 476792"/>
                      <a:gd name="connsiteY10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60955 w 476792"/>
                      <a:gd name="connsiteY5" fmla="*/ 916643 h 985891"/>
                      <a:gd name="connsiteX6" fmla="*/ 45244 w 476792"/>
                      <a:gd name="connsiteY6" fmla="*/ 943484 h 985891"/>
                      <a:gd name="connsiteX7" fmla="*/ 40481 w 476792"/>
                      <a:gd name="connsiteY7" fmla="*/ 967297 h 985891"/>
                      <a:gd name="connsiteX8" fmla="*/ 2381 w 476792"/>
                      <a:gd name="connsiteY8" fmla="*/ 983967 h 985891"/>
                      <a:gd name="connsiteX9" fmla="*/ 0 w 476792"/>
                      <a:gd name="connsiteY9" fmla="*/ 876812 h 985891"/>
                      <a:gd name="connsiteX10" fmla="*/ 89529 w 476792"/>
                      <a:gd name="connsiteY10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121444 w 476792"/>
                      <a:gd name="connsiteY5" fmla="*/ 945865 h 985891"/>
                      <a:gd name="connsiteX6" fmla="*/ 60955 w 476792"/>
                      <a:gd name="connsiteY6" fmla="*/ 916643 h 985891"/>
                      <a:gd name="connsiteX7" fmla="*/ 45244 w 476792"/>
                      <a:gd name="connsiteY7" fmla="*/ 943484 h 985891"/>
                      <a:gd name="connsiteX8" fmla="*/ 40481 w 476792"/>
                      <a:gd name="connsiteY8" fmla="*/ 967297 h 985891"/>
                      <a:gd name="connsiteX9" fmla="*/ 2381 w 476792"/>
                      <a:gd name="connsiteY9" fmla="*/ 983967 h 985891"/>
                      <a:gd name="connsiteX10" fmla="*/ 0 w 476792"/>
                      <a:gd name="connsiteY10" fmla="*/ 876812 h 985891"/>
                      <a:gd name="connsiteX11" fmla="*/ 89529 w 476792"/>
                      <a:gd name="connsiteY11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121444 w 476792"/>
                      <a:gd name="connsiteY5" fmla="*/ 945865 h 985891"/>
                      <a:gd name="connsiteX6" fmla="*/ 110962 w 476792"/>
                      <a:gd name="connsiteY6" fmla="*/ 911881 h 985891"/>
                      <a:gd name="connsiteX7" fmla="*/ 45244 w 476792"/>
                      <a:gd name="connsiteY7" fmla="*/ 943484 h 985891"/>
                      <a:gd name="connsiteX8" fmla="*/ 40481 w 476792"/>
                      <a:gd name="connsiteY8" fmla="*/ 967297 h 985891"/>
                      <a:gd name="connsiteX9" fmla="*/ 2381 w 476792"/>
                      <a:gd name="connsiteY9" fmla="*/ 983967 h 985891"/>
                      <a:gd name="connsiteX10" fmla="*/ 0 w 476792"/>
                      <a:gd name="connsiteY10" fmla="*/ 876812 h 985891"/>
                      <a:gd name="connsiteX11" fmla="*/ 89529 w 476792"/>
                      <a:gd name="connsiteY11" fmla="*/ 21431 h 985891"/>
                      <a:gd name="connsiteX0" fmla="*/ 89529 w 476792"/>
                      <a:gd name="connsiteY0" fmla="*/ 21431 h 984850"/>
                      <a:gd name="connsiteX1" fmla="*/ 157164 w 476792"/>
                      <a:gd name="connsiteY1" fmla="*/ 2892 h 984850"/>
                      <a:gd name="connsiteX2" fmla="*/ 338680 w 476792"/>
                      <a:gd name="connsiteY2" fmla="*/ 0 h 984850"/>
                      <a:gd name="connsiteX3" fmla="*/ 416720 w 476792"/>
                      <a:gd name="connsiteY3" fmla="*/ 29087 h 984850"/>
                      <a:gd name="connsiteX4" fmla="*/ 476792 w 476792"/>
                      <a:gd name="connsiteY4" fmla="*/ 897593 h 984850"/>
                      <a:gd name="connsiteX5" fmla="*/ 121444 w 476792"/>
                      <a:gd name="connsiteY5" fmla="*/ 945865 h 984850"/>
                      <a:gd name="connsiteX6" fmla="*/ 110962 w 476792"/>
                      <a:gd name="connsiteY6" fmla="*/ 911881 h 984850"/>
                      <a:gd name="connsiteX7" fmla="*/ 45244 w 476792"/>
                      <a:gd name="connsiteY7" fmla="*/ 943484 h 984850"/>
                      <a:gd name="connsiteX8" fmla="*/ 50006 w 476792"/>
                      <a:gd name="connsiteY8" fmla="*/ 945865 h 984850"/>
                      <a:gd name="connsiteX9" fmla="*/ 2381 w 476792"/>
                      <a:gd name="connsiteY9" fmla="*/ 983967 h 984850"/>
                      <a:gd name="connsiteX10" fmla="*/ 0 w 476792"/>
                      <a:gd name="connsiteY10" fmla="*/ 876812 h 984850"/>
                      <a:gd name="connsiteX11" fmla="*/ 89529 w 476792"/>
                      <a:gd name="connsiteY11" fmla="*/ 21431 h 984850"/>
                      <a:gd name="connsiteX0" fmla="*/ 89529 w 476792"/>
                      <a:gd name="connsiteY0" fmla="*/ 21431 h 984850"/>
                      <a:gd name="connsiteX1" fmla="*/ 157164 w 476792"/>
                      <a:gd name="connsiteY1" fmla="*/ 2892 h 984850"/>
                      <a:gd name="connsiteX2" fmla="*/ 338680 w 476792"/>
                      <a:gd name="connsiteY2" fmla="*/ 0 h 984850"/>
                      <a:gd name="connsiteX3" fmla="*/ 416720 w 476792"/>
                      <a:gd name="connsiteY3" fmla="*/ 29087 h 984850"/>
                      <a:gd name="connsiteX4" fmla="*/ 476792 w 476792"/>
                      <a:gd name="connsiteY4" fmla="*/ 897593 h 984850"/>
                      <a:gd name="connsiteX5" fmla="*/ 121444 w 476792"/>
                      <a:gd name="connsiteY5" fmla="*/ 945865 h 984850"/>
                      <a:gd name="connsiteX6" fmla="*/ 101437 w 476792"/>
                      <a:gd name="connsiteY6" fmla="*/ 928550 h 984850"/>
                      <a:gd name="connsiteX7" fmla="*/ 45244 w 476792"/>
                      <a:gd name="connsiteY7" fmla="*/ 943484 h 984850"/>
                      <a:gd name="connsiteX8" fmla="*/ 50006 w 476792"/>
                      <a:gd name="connsiteY8" fmla="*/ 945865 h 984850"/>
                      <a:gd name="connsiteX9" fmla="*/ 2381 w 476792"/>
                      <a:gd name="connsiteY9" fmla="*/ 983967 h 984850"/>
                      <a:gd name="connsiteX10" fmla="*/ 0 w 476792"/>
                      <a:gd name="connsiteY10" fmla="*/ 876812 h 984850"/>
                      <a:gd name="connsiteX11" fmla="*/ 89529 w 476792"/>
                      <a:gd name="connsiteY11" fmla="*/ 21431 h 984850"/>
                      <a:gd name="connsiteX0" fmla="*/ 89529 w 476792"/>
                      <a:gd name="connsiteY0" fmla="*/ 21431 h 988423"/>
                      <a:gd name="connsiteX1" fmla="*/ 157164 w 476792"/>
                      <a:gd name="connsiteY1" fmla="*/ 2892 h 988423"/>
                      <a:gd name="connsiteX2" fmla="*/ 338680 w 476792"/>
                      <a:gd name="connsiteY2" fmla="*/ 0 h 988423"/>
                      <a:gd name="connsiteX3" fmla="*/ 416720 w 476792"/>
                      <a:gd name="connsiteY3" fmla="*/ 29087 h 988423"/>
                      <a:gd name="connsiteX4" fmla="*/ 476792 w 476792"/>
                      <a:gd name="connsiteY4" fmla="*/ 897593 h 988423"/>
                      <a:gd name="connsiteX5" fmla="*/ 121444 w 476792"/>
                      <a:gd name="connsiteY5" fmla="*/ 945865 h 988423"/>
                      <a:gd name="connsiteX6" fmla="*/ 101437 w 476792"/>
                      <a:gd name="connsiteY6" fmla="*/ 928550 h 988423"/>
                      <a:gd name="connsiteX7" fmla="*/ 45244 w 476792"/>
                      <a:gd name="connsiteY7" fmla="*/ 943484 h 988423"/>
                      <a:gd name="connsiteX8" fmla="*/ 38099 w 476792"/>
                      <a:gd name="connsiteY8" fmla="*/ 979203 h 988423"/>
                      <a:gd name="connsiteX9" fmla="*/ 2381 w 476792"/>
                      <a:gd name="connsiteY9" fmla="*/ 983967 h 988423"/>
                      <a:gd name="connsiteX10" fmla="*/ 0 w 476792"/>
                      <a:gd name="connsiteY10" fmla="*/ 876812 h 988423"/>
                      <a:gd name="connsiteX11" fmla="*/ 89529 w 476792"/>
                      <a:gd name="connsiteY11" fmla="*/ 21431 h 988423"/>
                      <a:gd name="connsiteX0" fmla="*/ 89529 w 476792"/>
                      <a:gd name="connsiteY0" fmla="*/ 21431 h 988423"/>
                      <a:gd name="connsiteX1" fmla="*/ 157164 w 476792"/>
                      <a:gd name="connsiteY1" fmla="*/ 2892 h 988423"/>
                      <a:gd name="connsiteX2" fmla="*/ 338680 w 476792"/>
                      <a:gd name="connsiteY2" fmla="*/ 0 h 988423"/>
                      <a:gd name="connsiteX3" fmla="*/ 416720 w 476792"/>
                      <a:gd name="connsiteY3" fmla="*/ 29087 h 988423"/>
                      <a:gd name="connsiteX4" fmla="*/ 476792 w 476792"/>
                      <a:gd name="connsiteY4" fmla="*/ 897593 h 988423"/>
                      <a:gd name="connsiteX5" fmla="*/ 121444 w 476792"/>
                      <a:gd name="connsiteY5" fmla="*/ 945865 h 988423"/>
                      <a:gd name="connsiteX6" fmla="*/ 101437 w 476792"/>
                      <a:gd name="connsiteY6" fmla="*/ 928550 h 988423"/>
                      <a:gd name="connsiteX7" fmla="*/ 66675 w 476792"/>
                      <a:gd name="connsiteY7" fmla="*/ 922052 h 988423"/>
                      <a:gd name="connsiteX8" fmla="*/ 38099 w 476792"/>
                      <a:gd name="connsiteY8" fmla="*/ 979203 h 988423"/>
                      <a:gd name="connsiteX9" fmla="*/ 2381 w 476792"/>
                      <a:gd name="connsiteY9" fmla="*/ 983967 h 988423"/>
                      <a:gd name="connsiteX10" fmla="*/ 0 w 476792"/>
                      <a:gd name="connsiteY10" fmla="*/ 876812 h 988423"/>
                      <a:gd name="connsiteX11" fmla="*/ 89529 w 476792"/>
                      <a:gd name="connsiteY11" fmla="*/ 21431 h 988423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21444 w 476792"/>
                      <a:gd name="connsiteY5" fmla="*/ 945865 h 985235"/>
                      <a:gd name="connsiteX6" fmla="*/ 101437 w 476792"/>
                      <a:gd name="connsiteY6" fmla="*/ 928550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21444 w 476792"/>
                      <a:gd name="connsiteY5" fmla="*/ 945865 h 985235"/>
                      <a:gd name="connsiteX6" fmla="*/ 89531 w 476792"/>
                      <a:gd name="connsiteY6" fmla="*/ 945219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1 w 476792"/>
                      <a:gd name="connsiteY6" fmla="*/ 945219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110963 w 476792"/>
                      <a:gd name="connsiteY6" fmla="*/ 938075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110963 w 476792"/>
                      <a:gd name="connsiteY6" fmla="*/ 938075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83344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8581 w 476792"/>
                      <a:gd name="connsiteY7" fmla="*/ 869664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8581 w 476792"/>
                      <a:gd name="connsiteY7" fmla="*/ 869664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50006 w 476792"/>
                      <a:gd name="connsiteY7" fmla="*/ 876808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57150 w 476792"/>
                      <a:gd name="connsiteY7" fmla="*/ 876808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3818 w 476792"/>
                      <a:gd name="connsiteY7" fmla="*/ 910146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1918 w 476792"/>
                      <a:gd name="connsiteY5" fmla="*/ 891096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1918 w 476792"/>
                      <a:gd name="connsiteY5" fmla="*/ 891096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90702"/>
                      <a:gd name="connsiteX1" fmla="*/ 157164 w 476792"/>
                      <a:gd name="connsiteY1" fmla="*/ 2892 h 990702"/>
                      <a:gd name="connsiteX2" fmla="*/ 338680 w 476792"/>
                      <a:gd name="connsiteY2" fmla="*/ 0 h 990702"/>
                      <a:gd name="connsiteX3" fmla="*/ 416720 w 476792"/>
                      <a:gd name="connsiteY3" fmla="*/ 29087 h 990702"/>
                      <a:gd name="connsiteX4" fmla="*/ 476792 w 476792"/>
                      <a:gd name="connsiteY4" fmla="*/ 897593 h 990702"/>
                      <a:gd name="connsiteX5" fmla="*/ 178594 w 476792"/>
                      <a:gd name="connsiteY5" fmla="*/ 967296 h 990702"/>
                      <a:gd name="connsiteX6" fmla="*/ 111918 w 476792"/>
                      <a:gd name="connsiteY6" fmla="*/ 891096 h 990702"/>
                      <a:gd name="connsiteX7" fmla="*/ 89532 w 476792"/>
                      <a:gd name="connsiteY7" fmla="*/ 952362 h 990702"/>
                      <a:gd name="connsiteX8" fmla="*/ 80962 w 476792"/>
                      <a:gd name="connsiteY8" fmla="*/ 953009 h 990702"/>
                      <a:gd name="connsiteX9" fmla="*/ 35718 w 476792"/>
                      <a:gd name="connsiteY9" fmla="*/ 957772 h 990702"/>
                      <a:gd name="connsiteX10" fmla="*/ 2381 w 476792"/>
                      <a:gd name="connsiteY10" fmla="*/ 983967 h 990702"/>
                      <a:gd name="connsiteX11" fmla="*/ 0 w 476792"/>
                      <a:gd name="connsiteY11" fmla="*/ 876812 h 990702"/>
                      <a:gd name="connsiteX12" fmla="*/ 89529 w 476792"/>
                      <a:gd name="connsiteY12" fmla="*/ 21431 h 990702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11918 w 476792"/>
                      <a:gd name="connsiteY6" fmla="*/ 891096 h 985235"/>
                      <a:gd name="connsiteX7" fmla="*/ 89532 w 476792"/>
                      <a:gd name="connsiteY7" fmla="*/ 952362 h 985235"/>
                      <a:gd name="connsiteX8" fmla="*/ 80962 w 476792"/>
                      <a:gd name="connsiteY8" fmla="*/ 953009 h 985235"/>
                      <a:gd name="connsiteX9" fmla="*/ 35718 w 476792"/>
                      <a:gd name="connsiteY9" fmla="*/ 957772 h 985235"/>
                      <a:gd name="connsiteX10" fmla="*/ 2381 w 476792"/>
                      <a:gd name="connsiteY10" fmla="*/ 983967 h 985235"/>
                      <a:gd name="connsiteX11" fmla="*/ 0 w 476792"/>
                      <a:gd name="connsiteY11" fmla="*/ 876812 h 985235"/>
                      <a:gd name="connsiteX12" fmla="*/ 89529 w 476792"/>
                      <a:gd name="connsiteY12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28587 w 476792"/>
                      <a:gd name="connsiteY6" fmla="*/ 967296 h 985235"/>
                      <a:gd name="connsiteX7" fmla="*/ 111918 w 476792"/>
                      <a:gd name="connsiteY7" fmla="*/ 891096 h 985235"/>
                      <a:gd name="connsiteX8" fmla="*/ 89532 w 476792"/>
                      <a:gd name="connsiteY8" fmla="*/ 952362 h 985235"/>
                      <a:gd name="connsiteX9" fmla="*/ 80962 w 476792"/>
                      <a:gd name="connsiteY9" fmla="*/ 953009 h 985235"/>
                      <a:gd name="connsiteX10" fmla="*/ 35718 w 476792"/>
                      <a:gd name="connsiteY10" fmla="*/ 957772 h 985235"/>
                      <a:gd name="connsiteX11" fmla="*/ 2381 w 476792"/>
                      <a:gd name="connsiteY11" fmla="*/ 983967 h 985235"/>
                      <a:gd name="connsiteX12" fmla="*/ 0 w 476792"/>
                      <a:gd name="connsiteY12" fmla="*/ 876812 h 985235"/>
                      <a:gd name="connsiteX13" fmla="*/ 89529 w 476792"/>
                      <a:gd name="connsiteY13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28587 w 476792"/>
                      <a:gd name="connsiteY6" fmla="*/ 967296 h 985235"/>
                      <a:gd name="connsiteX7" fmla="*/ 111918 w 476792"/>
                      <a:gd name="connsiteY7" fmla="*/ 891096 h 985235"/>
                      <a:gd name="connsiteX8" fmla="*/ 89532 w 476792"/>
                      <a:gd name="connsiteY8" fmla="*/ 952362 h 985235"/>
                      <a:gd name="connsiteX9" fmla="*/ 80962 w 476792"/>
                      <a:gd name="connsiteY9" fmla="*/ 953009 h 985235"/>
                      <a:gd name="connsiteX10" fmla="*/ 35718 w 476792"/>
                      <a:gd name="connsiteY10" fmla="*/ 957772 h 985235"/>
                      <a:gd name="connsiteX11" fmla="*/ 2381 w 476792"/>
                      <a:gd name="connsiteY11" fmla="*/ 983967 h 985235"/>
                      <a:gd name="connsiteX12" fmla="*/ 0 w 476792"/>
                      <a:gd name="connsiteY12" fmla="*/ 876812 h 985235"/>
                      <a:gd name="connsiteX13" fmla="*/ 89529 w 476792"/>
                      <a:gd name="connsiteY13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16694 w 476792"/>
                      <a:gd name="connsiteY5" fmla="*/ 945865 h 985235"/>
                      <a:gd name="connsiteX6" fmla="*/ 178594 w 476792"/>
                      <a:gd name="connsiteY6" fmla="*/ 967296 h 985235"/>
                      <a:gd name="connsiteX7" fmla="*/ 128587 w 476792"/>
                      <a:gd name="connsiteY7" fmla="*/ 967296 h 985235"/>
                      <a:gd name="connsiteX8" fmla="*/ 111918 w 476792"/>
                      <a:gd name="connsiteY8" fmla="*/ 891096 h 985235"/>
                      <a:gd name="connsiteX9" fmla="*/ 89532 w 476792"/>
                      <a:gd name="connsiteY9" fmla="*/ 952362 h 985235"/>
                      <a:gd name="connsiteX10" fmla="*/ 80962 w 476792"/>
                      <a:gd name="connsiteY10" fmla="*/ 953009 h 985235"/>
                      <a:gd name="connsiteX11" fmla="*/ 35718 w 476792"/>
                      <a:gd name="connsiteY11" fmla="*/ 957772 h 985235"/>
                      <a:gd name="connsiteX12" fmla="*/ 2381 w 476792"/>
                      <a:gd name="connsiteY12" fmla="*/ 983967 h 985235"/>
                      <a:gd name="connsiteX13" fmla="*/ 0 w 476792"/>
                      <a:gd name="connsiteY13" fmla="*/ 876812 h 985235"/>
                      <a:gd name="connsiteX14" fmla="*/ 89529 w 476792"/>
                      <a:gd name="connsiteY14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16694 w 476792"/>
                      <a:gd name="connsiteY5" fmla="*/ 945865 h 985235"/>
                      <a:gd name="connsiteX6" fmla="*/ 178594 w 476792"/>
                      <a:gd name="connsiteY6" fmla="*/ 967296 h 985235"/>
                      <a:gd name="connsiteX7" fmla="*/ 128587 w 476792"/>
                      <a:gd name="connsiteY7" fmla="*/ 967296 h 985235"/>
                      <a:gd name="connsiteX8" fmla="*/ 111918 w 476792"/>
                      <a:gd name="connsiteY8" fmla="*/ 891096 h 985235"/>
                      <a:gd name="connsiteX9" fmla="*/ 89532 w 476792"/>
                      <a:gd name="connsiteY9" fmla="*/ 952362 h 985235"/>
                      <a:gd name="connsiteX10" fmla="*/ 80962 w 476792"/>
                      <a:gd name="connsiteY10" fmla="*/ 953009 h 985235"/>
                      <a:gd name="connsiteX11" fmla="*/ 35718 w 476792"/>
                      <a:gd name="connsiteY11" fmla="*/ 957772 h 985235"/>
                      <a:gd name="connsiteX12" fmla="*/ 2381 w 476792"/>
                      <a:gd name="connsiteY12" fmla="*/ 983967 h 985235"/>
                      <a:gd name="connsiteX13" fmla="*/ 0 w 476792"/>
                      <a:gd name="connsiteY13" fmla="*/ 876812 h 985235"/>
                      <a:gd name="connsiteX14" fmla="*/ 89529 w 476792"/>
                      <a:gd name="connsiteY14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57175 w 476792"/>
                      <a:gd name="connsiteY5" fmla="*/ 957771 h 985235"/>
                      <a:gd name="connsiteX6" fmla="*/ 216694 w 476792"/>
                      <a:gd name="connsiteY6" fmla="*/ 945865 h 985235"/>
                      <a:gd name="connsiteX7" fmla="*/ 178594 w 476792"/>
                      <a:gd name="connsiteY7" fmla="*/ 967296 h 985235"/>
                      <a:gd name="connsiteX8" fmla="*/ 128587 w 476792"/>
                      <a:gd name="connsiteY8" fmla="*/ 967296 h 985235"/>
                      <a:gd name="connsiteX9" fmla="*/ 111918 w 476792"/>
                      <a:gd name="connsiteY9" fmla="*/ 891096 h 985235"/>
                      <a:gd name="connsiteX10" fmla="*/ 89532 w 476792"/>
                      <a:gd name="connsiteY10" fmla="*/ 952362 h 985235"/>
                      <a:gd name="connsiteX11" fmla="*/ 80962 w 476792"/>
                      <a:gd name="connsiteY11" fmla="*/ 953009 h 985235"/>
                      <a:gd name="connsiteX12" fmla="*/ 35718 w 476792"/>
                      <a:gd name="connsiteY12" fmla="*/ 957772 h 985235"/>
                      <a:gd name="connsiteX13" fmla="*/ 2381 w 476792"/>
                      <a:gd name="connsiteY13" fmla="*/ 983967 h 985235"/>
                      <a:gd name="connsiteX14" fmla="*/ 0 w 476792"/>
                      <a:gd name="connsiteY14" fmla="*/ 876812 h 985235"/>
                      <a:gd name="connsiteX15" fmla="*/ 89529 w 476792"/>
                      <a:gd name="connsiteY15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57175 w 476792"/>
                      <a:gd name="connsiteY5" fmla="*/ 957771 h 985235"/>
                      <a:gd name="connsiteX6" fmla="*/ 216694 w 476792"/>
                      <a:gd name="connsiteY6" fmla="*/ 945865 h 985235"/>
                      <a:gd name="connsiteX7" fmla="*/ 178594 w 476792"/>
                      <a:gd name="connsiteY7" fmla="*/ 967296 h 985235"/>
                      <a:gd name="connsiteX8" fmla="*/ 128587 w 476792"/>
                      <a:gd name="connsiteY8" fmla="*/ 967296 h 985235"/>
                      <a:gd name="connsiteX9" fmla="*/ 111918 w 476792"/>
                      <a:gd name="connsiteY9" fmla="*/ 891096 h 985235"/>
                      <a:gd name="connsiteX10" fmla="*/ 89532 w 476792"/>
                      <a:gd name="connsiteY10" fmla="*/ 952362 h 985235"/>
                      <a:gd name="connsiteX11" fmla="*/ 80962 w 476792"/>
                      <a:gd name="connsiteY11" fmla="*/ 953009 h 985235"/>
                      <a:gd name="connsiteX12" fmla="*/ 35718 w 476792"/>
                      <a:gd name="connsiteY12" fmla="*/ 957772 h 985235"/>
                      <a:gd name="connsiteX13" fmla="*/ 2381 w 476792"/>
                      <a:gd name="connsiteY13" fmla="*/ 983967 h 985235"/>
                      <a:gd name="connsiteX14" fmla="*/ 0 w 476792"/>
                      <a:gd name="connsiteY14" fmla="*/ 876812 h 985235"/>
                      <a:gd name="connsiteX15" fmla="*/ 89529 w 476792"/>
                      <a:gd name="connsiteY15" fmla="*/ 21431 h 985235"/>
                      <a:gd name="connsiteX0" fmla="*/ 89529 w 476792"/>
                      <a:gd name="connsiteY0" fmla="*/ 21431 h 999107"/>
                      <a:gd name="connsiteX1" fmla="*/ 157164 w 476792"/>
                      <a:gd name="connsiteY1" fmla="*/ 2892 h 999107"/>
                      <a:gd name="connsiteX2" fmla="*/ 338680 w 476792"/>
                      <a:gd name="connsiteY2" fmla="*/ 0 h 999107"/>
                      <a:gd name="connsiteX3" fmla="*/ 416720 w 476792"/>
                      <a:gd name="connsiteY3" fmla="*/ 29087 h 999107"/>
                      <a:gd name="connsiteX4" fmla="*/ 476792 w 476792"/>
                      <a:gd name="connsiteY4" fmla="*/ 897593 h 999107"/>
                      <a:gd name="connsiteX5" fmla="*/ 297656 w 476792"/>
                      <a:gd name="connsiteY5" fmla="*/ 991109 h 999107"/>
                      <a:gd name="connsiteX6" fmla="*/ 257175 w 476792"/>
                      <a:gd name="connsiteY6" fmla="*/ 957771 h 999107"/>
                      <a:gd name="connsiteX7" fmla="*/ 216694 w 476792"/>
                      <a:gd name="connsiteY7" fmla="*/ 945865 h 999107"/>
                      <a:gd name="connsiteX8" fmla="*/ 178594 w 476792"/>
                      <a:gd name="connsiteY8" fmla="*/ 967296 h 999107"/>
                      <a:gd name="connsiteX9" fmla="*/ 128587 w 476792"/>
                      <a:gd name="connsiteY9" fmla="*/ 967296 h 999107"/>
                      <a:gd name="connsiteX10" fmla="*/ 111918 w 476792"/>
                      <a:gd name="connsiteY10" fmla="*/ 891096 h 999107"/>
                      <a:gd name="connsiteX11" fmla="*/ 89532 w 476792"/>
                      <a:gd name="connsiteY11" fmla="*/ 952362 h 999107"/>
                      <a:gd name="connsiteX12" fmla="*/ 80962 w 476792"/>
                      <a:gd name="connsiteY12" fmla="*/ 953009 h 999107"/>
                      <a:gd name="connsiteX13" fmla="*/ 35718 w 476792"/>
                      <a:gd name="connsiteY13" fmla="*/ 957772 h 999107"/>
                      <a:gd name="connsiteX14" fmla="*/ 2381 w 476792"/>
                      <a:gd name="connsiteY14" fmla="*/ 983967 h 999107"/>
                      <a:gd name="connsiteX15" fmla="*/ 0 w 476792"/>
                      <a:gd name="connsiteY15" fmla="*/ 876812 h 999107"/>
                      <a:gd name="connsiteX16" fmla="*/ 89529 w 476792"/>
                      <a:gd name="connsiteY16" fmla="*/ 21431 h 999107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297656 w 476792"/>
                      <a:gd name="connsiteY5" fmla="*/ 991109 h 992686"/>
                      <a:gd name="connsiteX6" fmla="*/ 257175 w 476792"/>
                      <a:gd name="connsiteY6" fmla="*/ 957771 h 992686"/>
                      <a:gd name="connsiteX7" fmla="*/ 216694 w 476792"/>
                      <a:gd name="connsiteY7" fmla="*/ 945865 h 992686"/>
                      <a:gd name="connsiteX8" fmla="*/ 178594 w 476792"/>
                      <a:gd name="connsiteY8" fmla="*/ 967296 h 992686"/>
                      <a:gd name="connsiteX9" fmla="*/ 128587 w 476792"/>
                      <a:gd name="connsiteY9" fmla="*/ 967296 h 992686"/>
                      <a:gd name="connsiteX10" fmla="*/ 111918 w 476792"/>
                      <a:gd name="connsiteY10" fmla="*/ 891096 h 992686"/>
                      <a:gd name="connsiteX11" fmla="*/ 89532 w 476792"/>
                      <a:gd name="connsiteY11" fmla="*/ 952362 h 992686"/>
                      <a:gd name="connsiteX12" fmla="*/ 80962 w 476792"/>
                      <a:gd name="connsiteY12" fmla="*/ 953009 h 992686"/>
                      <a:gd name="connsiteX13" fmla="*/ 35718 w 476792"/>
                      <a:gd name="connsiteY13" fmla="*/ 957772 h 992686"/>
                      <a:gd name="connsiteX14" fmla="*/ 2381 w 476792"/>
                      <a:gd name="connsiteY14" fmla="*/ 983967 h 992686"/>
                      <a:gd name="connsiteX15" fmla="*/ 0 w 476792"/>
                      <a:gd name="connsiteY15" fmla="*/ 876812 h 992686"/>
                      <a:gd name="connsiteX16" fmla="*/ 89529 w 476792"/>
                      <a:gd name="connsiteY16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23850 w 476792"/>
                      <a:gd name="connsiteY5" fmla="*/ 960153 h 992686"/>
                      <a:gd name="connsiteX6" fmla="*/ 297656 w 476792"/>
                      <a:gd name="connsiteY6" fmla="*/ 991109 h 992686"/>
                      <a:gd name="connsiteX7" fmla="*/ 257175 w 476792"/>
                      <a:gd name="connsiteY7" fmla="*/ 957771 h 992686"/>
                      <a:gd name="connsiteX8" fmla="*/ 216694 w 476792"/>
                      <a:gd name="connsiteY8" fmla="*/ 945865 h 992686"/>
                      <a:gd name="connsiteX9" fmla="*/ 178594 w 476792"/>
                      <a:gd name="connsiteY9" fmla="*/ 967296 h 992686"/>
                      <a:gd name="connsiteX10" fmla="*/ 128587 w 476792"/>
                      <a:gd name="connsiteY10" fmla="*/ 967296 h 992686"/>
                      <a:gd name="connsiteX11" fmla="*/ 111918 w 476792"/>
                      <a:gd name="connsiteY11" fmla="*/ 891096 h 992686"/>
                      <a:gd name="connsiteX12" fmla="*/ 89532 w 476792"/>
                      <a:gd name="connsiteY12" fmla="*/ 952362 h 992686"/>
                      <a:gd name="connsiteX13" fmla="*/ 80962 w 476792"/>
                      <a:gd name="connsiteY13" fmla="*/ 953009 h 992686"/>
                      <a:gd name="connsiteX14" fmla="*/ 35718 w 476792"/>
                      <a:gd name="connsiteY14" fmla="*/ 957772 h 992686"/>
                      <a:gd name="connsiteX15" fmla="*/ 2381 w 476792"/>
                      <a:gd name="connsiteY15" fmla="*/ 983967 h 992686"/>
                      <a:gd name="connsiteX16" fmla="*/ 0 w 476792"/>
                      <a:gd name="connsiteY16" fmla="*/ 876812 h 992686"/>
                      <a:gd name="connsiteX17" fmla="*/ 89529 w 476792"/>
                      <a:gd name="connsiteY17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23850 w 476792"/>
                      <a:gd name="connsiteY5" fmla="*/ 960153 h 992686"/>
                      <a:gd name="connsiteX6" fmla="*/ 297656 w 476792"/>
                      <a:gd name="connsiteY6" fmla="*/ 991109 h 992686"/>
                      <a:gd name="connsiteX7" fmla="*/ 257175 w 476792"/>
                      <a:gd name="connsiteY7" fmla="*/ 957771 h 992686"/>
                      <a:gd name="connsiteX8" fmla="*/ 216694 w 476792"/>
                      <a:gd name="connsiteY8" fmla="*/ 945865 h 992686"/>
                      <a:gd name="connsiteX9" fmla="*/ 178594 w 476792"/>
                      <a:gd name="connsiteY9" fmla="*/ 967296 h 992686"/>
                      <a:gd name="connsiteX10" fmla="*/ 128587 w 476792"/>
                      <a:gd name="connsiteY10" fmla="*/ 967296 h 992686"/>
                      <a:gd name="connsiteX11" fmla="*/ 111918 w 476792"/>
                      <a:gd name="connsiteY11" fmla="*/ 891096 h 992686"/>
                      <a:gd name="connsiteX12" fmla="*/ 89532 w 476792"/>
                      <a:gd name="connsiteY12" fmla="*/ 952362 h 992686"/>
                      <a:gd name="connsiteX13" fmla="*/ 80962 w 476792"/>
                      <a:gd name="connsiteY13" fmla="*/ 953009 h 992686"/>
                      <a:gd name="connsiteX14" fmla="*/ 35718 w 476792"/>
                      <a:gd name="connsiteY14" fmla="*/ 957772 h 992686"/>
                      <a:gd name="connsiteX15" fmla="*/ 2381 w 476792"/>
                      <a:gd name="connsiteY15" fmla="*/ 983967 h 992686"/>
                      <a:gd name="connsiteX16" fmla="*/ 0 w 476792"/>
                      <a:gd name="connsiteY16" fmla="*/ 876812 h 992686"/>
                      <a:gd name="connsiteX17" fmla="*/ 89529 w 476792"/>
                      <a:gd name="connsiteY17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23850 w 476792"/>
                      <a:gd name="connsiteY6" fmla="*/ 960153 h 992686"/>
                      <a:gd name="connsiteX7" fmla="*/ 297656 w 476792"/>
                      <a:gd name="connsiteY7" fmla="*/ 991109 h 992686"/>
                      <a:gd name="connsiteX8" fmla="*/ 257175 w 476792"/>
                      <a:gd name="connsiteY8" fmla="*/ 957771 h 992686"/>
                      <a:gd name="connsiteX9" fmla="*/ 216694 w 476792"/>
                      <a:gd name="connsiteY9" fmla="*/ 945865 h 992686"/>
                      <a:gd name="connsiteX10" fmla="*/ 178594 w 476792"/>
                      <a:gd name="connsiteY10" fmla="*/ 967296 h 992686"/>
                      <a:gd name="connsiteX11" fmla="*/ 128587 w 476792"/>
                      <a:gd name="connsiteY11" fmla="*/ 967296 h 992686"/>
                      <a:gd name="connsiteX12" fmla="*/ 111918 w 476792"/>
                      <a:gd name="connsiteY12" fmla="*/ 891096 h 992686"/>
                      <a:gd name="connsiteX13" fmla="*/ 89532 w 476792"/>
                      <a:gd name="connsiteY13" fmla="*/ 952362 h 992686"/>
                      <a:gd name="connsiteX14" fmla="*/ 80962 w 476792"/>
                      <a:gd name="connsiteY14" fmla="*/ 953009 h 992686"/>
                      <a:gd name="connsiteX15" fmla="*/ 35718 w 476792"/>
                      <a:gd name="connsiteY15" fmla="*/ 957772 h 992686"/>
                      <a:gd name="connsiteX16" fmla="*/ 2381 w 476792"/>
                      <a:gd name="connsiteY16" fmla="*/ 983967 h 992686"/>
                      <a:gd name="connsiteX17" fmla="*/ 0 w 476792"/>
                      <a:gd name="connsiteY17" fmla="*/ 876812 h 992686"/>
                      <a:gd name="connsiteX18" fmla="*/ 89529 w 476792"/>
                      <a:gd name="connsiteY18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23850 w 476792"/>
                      <a:gd name="connsiteY6" fmla="*/ 960153 h 992686"/>
                      <a:gd name="connsiteX7" fmla="*/ 297656 w 476792"/>
                      <a:gd name="connsiteY7" fmla="*/ 991109 h 992686"/>
                      <a:gd name="connsiteX8" fmla="*/ 257175 w 476792"/>
                      <a:gd name="connsiteY8" fmla="*/ 957771 h 992686"/>
                      <a:gd name="connsiteX9" fmla="*/ 216694 w 476792"/>
                      <a:gd name="connsiteY9" fmla="*/ 945865 h 992686"/>
                      <a:gd name="connsiteX10" fmla="*/ 178594 w 476792"/>
                      <a:gd name="connsiteY10" fmla="*/ 967296 h 992686"/>
                      <a:gd name="connsiteX11" fmla="*/ 128587 w 476792"/>
                      <a:gd name="connsiteY11" fmla="*/ 967296 h 992686"/>
                      <a:gd name="connsiteX12" fmla="*/ 111918 w 476792"/>
                      <a:gd name="connsiteY12" fmla="*/ 891096 h 992686"/>
                      <a:gd name="connsiteX13" fmla="*/ 89532 w 476792"/>
                      <a:gd name="connsiteY13" fmla="*/ 952362 h 992686"/>
                      <a:gd name="connsiteX14" fmla="*/ 80962 w 476792"/>
                      <a:gd name="connsiteY14" fmla="*/ 953009 h 992686"/>
                      <a:gd name="connsiteX15" fmla="*/ 35718 w 476792"/>
                      <a:gd name="connsiteY15" fmla="*/ 957772 h 992686"/>
                      <a:gd name="connsiteX16" fmla="*/ 2381 w 476792"/>
                      <a:gd name="connsiteY16" fmla="*/ 983967 h 992686"/>
                      <a:gd name="connsiteX17" fmla="*/ 0 w 476792"/>
                      <a:gd name="connsiteY17" fmla="*/ 876812 h 992686"/>
                      <a:gd name="connsiteX18" fmla="*/ 89529 w 476792"/>
                      <a:gd name="connsiteY18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54806 w 476792"/>
                      <a:gd name="connsiteY6" fmla="*/ 933959 h 992686"/>
                      <a:gd name="connsiteX7" fmla="*/ 323850 w 476792"/>
                      <a:gd name="connsiteY7" fmla="*/ 960153 h 992686"/>
                      <a:gd name="connsiteX8" fmla="*/ 297656 w 476792"/>
                      <a:gd name="connsiteY8" fmla="*/ 991109 h 992686"/>
                      <a:gd name="connsiteX9" fmla="*/ 257175 w 476792"/>
                      <a:gd name="connsiteY9" fmla="*/ 957771 h 992686"/>
                      <a:gd name="connsiteX10" fmla="*/ 216694 w 476792"/>
                      <a:gd name="connsiteY10" fmla="*/ 945865 h 992686"/>
                      <a:gd name="connsiteX11" fmla="*/ 178594 w 476792"/>
                      <a:gd name="connsiteY11" fmla="*/ 967296 h 992686"/>
                      <a:gd name="connsiteX12" fmla="*/ 128587 w 476792"/>
                      <a:gd name="connsiteY12" fmla="*/ 967296 h 992686"/>
                      <a:gd name="connsiteX13" fmla="*/ 111918 w 476792"/>
                      <a:gd name="connsiteY13" fmla="*/ 891096 h 992686"/>
                      <a:gd name="connsiteX14" fmla="*/ 89532 w 476792"/>
                      <a:gd name="connsiteY14" fmla="*/ 952362 h 992686"/>
                      <a:gd name="connsiteX15" fmla="*/ 80962 w 476792"/>
                      <a:gd name="connsiteY15" fmla="*/ 953009 h 992686"/>
                      <a:gd name="connsiteX16" fmla="*/ 35718 w 476792"/>
                      <a:gd name="connsiteY16" fmla="*/ 957772 h 992686"/>
                      <a:gd name="connsiteX17" fmla="*/ 2381 w 476792"/>
                      <a:gd name="connsiteY17" fmla="*/ 983967 h 992686"/>
                      <a:gd name="connsiteX18" fmla="*/ 0 w 476792"/>
                      <a:gd name="connsiteY18" fmla="*/ 876812 h 992686"/>
                      <a:gd name="connsiteX19" fmla="*/ 89529 w 476792"/>
                      <a:gd name="connsiteY19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90525 w 476792"/>
                      <a:gd name="connsiteY5" fmla="*/ 969678 h 992686"/>
                      <a:gd name="connsiteX6" fmla="*/ 378619 w 476792"/>
                      <a:gd name="connsiteY6" fmla="*/ 924434 h 992686"/>
                      <a:gd name="connsiteX7" fmla="*/ 354806 w 476792"/>
                      <a:gd name="connsiteY7" fmla="*/ 933959 h 992686"/>
                      <a:gd name="connsiteX8" fmla="*/ 323850 w 476792"/>
                      <a:gd name="connsiteY8" fmla="*/ 960153 h 992686"/>
                      <a:gd name="connsiteX9" fmla="*/ 297656 w 476792"/>
                      <a:gd name="connsiteY9" fmla="*/ 991109 h 992686"/>
                      <a:gd name="connsiteX10" fmla="*/ 257175 w 476792"/>
                      <a:gd name="connsiteY10" fmla="*/ 957771 h 992686"/>
                      <a:gd name="connsiteX11" fmla="*/ 216694 w 476792"/>
                      <a:gd name="connsiteY11" fmla="*/ 945865 h 992686"/>
                      <a:gd name="connsiteX12" fmla="*/ 178594 w 476792"/>
                      <a:gd name="connsiteY12" fmla="*/ 967296 h 992686"/>
                      <a:gd name="connsiteX13" fmla="*/ 128587 w 476792"/>
                      <a:gd name="connsiteY13" fmla="*/ 967296 h 992686"/>
                      <a:gd name="connsiteX14" fmla="*/ 111918 w 476792"/>
                      <a:gd name="connsiteY14" fmla="*/ 891096 h 992686"/>
                      <a:gd name="connsiteX15" fmla="*/ 89532 w 476792"/>
                      <a:gd name="connsiteY15" fmla="*/ 952362 h 992686"/>
                      <a:gd name="connsiteX16" fmla="*/ 80962 w 476792"/>
                      <a:gd name="connsiteY16" fmla="*/ 953009 h 992686"/>
                      <a:gd name="connsiteX17" fmla="*/ 35718 w 476792"/>
                      <a:gd name="connsiteY17" fmla="*/ 957772 h 992686"/>
                      <a:gd name="connsiteX18" fmla="*/ 2381 w 476792"/>
                      <a:gd name="connsiteY18" fmla="*/ 983967 h 992686"/>
                      <a:gd name="connsiteX19" fmla="*/ 0 w 476792"/>
                      <a:gd name="connsiteY19" fmla="*/ 876812 h 992686"/>
                      <a:gd name="connsiteX20" fmla="*/ 89529 w 476792"/>
                      <a:gd name="connsiteY20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90525 w 476792"/>
                      <a:gd name="connsiteY5" fmla="*/ 969678 h 992686"/>
                      <a:gd name="connsiteX6" fmla="*/ 378619 w 476792"/>
                      <a:gd name="connsiteY6" fmla="*/ 924434 h 992686"/>
                      <a:gd name="connsiteX7" fmla="*/ 354806 w 476792"/>
                      <a:gd name="connsiteY7" fmla="*/ 933959 h 992686"/>
                      <a:gd name="connsiteX8" fmla="*/ 323850 w 476792"/>
                      <a:gd name="connsiteY8" fmla="*/ 960153 h 992686"/>
                      <a:gd name="connsiteX9" fmla="*/ 297656 w 476792"/>
                      <a:gd name="connsiteY9" fmla="*/ 991109 h 992686"/>
                      <a:gd name="connsiteX10" fmla="*/ 257175 w 476792"/>
                      <a:gd name="connsiteY10" fmla="*/ 957771 h 992686"/>
                      <a:gd name="connsiteX11" fmla="*/ 216694 w 476792"/>
                      <a:gd name="connsiteY11" fmla="*/ 945865 h 992686"/>
                      <a:gd name="connsiteX12" fmla="*/ 178594 w 476792"/>
                      <a:gd name="connsiteY12" fmla="*/ 967296 h 992686"/>
                      <a:gd name="connsiteX13" fmla="*/ 128587 w 476792"/>
                      <a:gd name="connsiteY13" fmla="*/ 967296 h 992686"/>
                      <a:gd name="connsiteX14" fmla="*/ 111918 w 476792"/>
                      <a:gd name="connsiteY14" fmla="*/ 891096 h 992686"/>
                      <a:gd name="connsiteX15" fmla="*/ 89532 w 476792"/>
                      <a:gd name="connsiteY15" fmla="*/ 952362 h 992686"/>
                      <a:gd name="connsiteX16" fmla="*/ 80962 w 476792"/>
                      <a:gd name="connsiteY16" fmla="*/ 953009 h 992686"/>
                      <a:gd name="connsiteX17" fmla="*/ 35718 w 476792"/>
                      <a:gd name="connsiteY17" fmla="*/ 957772 h 992686"/>
                      <a:gd name="connsiteX18" fmla="*/ 2381 w 476792"/>
                      <a:gd name="connsiteY18" fmla="*/ 983967 h 992686"/>
                      <a:gd name="connsiteX19" fmla="*/ 0 w 476792"/>
                      <a:gd name="connsiteY19" fmla="*/ 876812 h 992686"/>
                      <a:gd name="connsiteX20" fmla="*/ 89529 w 476792"/>
                      <a:gd name="connsiteY20" fmla="*/ 21431 h 992686"/>
                      <a:gd name="connsiteX0" fmla="*/ 89529 w 477046"/>
                      <a:gd name="connsiteY0" fmla="*/ 21431 h 992686"/>
                      <a:gd name="connsiteX1" fmla="*/ 157164 w 477046"/>
                      <a:gd name="connsiteY1" fmla="*/ 2892 h 992686"/>
                      <a:gd name="connsiteX2" fmla="*/ 338680 w 477046"/>
                      <a:gd name="connsiteY2" fmla="*/ 0 h 992686"/>
                      <a:gd name="connsiteX3" fmla="*/ 416720 w 477046"/>
                      <a:gd name="connsiteY3" fmla="*/ 29087 h 992686"/>
                      <a:gd name="connsiteX4" fmla="*/ 476792 w 477046"/>
                      <a:gd name="connsiteY4" fmla="*/ 897593 h 992686"/>
                      <a:gd name="connsiteX5" fmla="*/ 450056 w 477046"/>
                      <a:gd name="connsiteY5" fmla="*/ 938721 h 992686"/>
                      <a:gd name="connsiteX6" fmla="*/ 390525 w 477046"/>
                      <a:gd name="connsiteY6" fmla="*/ 969678 h 992686"/>
                      <a:gd name="connsiteX7" fmla="*/ 378619 w 477046"/>
                      <a:gd name="connsiteY7" fmla="*/ 924434 h 992686"/>
                      <a:gd name="connsiteX8" fmla="*/ 354806 w 477046"/>
                      <a:gd name="connsiteY8" fmla="*/ 933959 h 992686"/>
                      <a:gd name="connsiteX9" fmla="*/ 323850 w 477046"/>
                      <a:gd name="connsiteY9" fmla="*/ 960153 h 992686"/>
                      <a:gd name="connsiteX10" fmla="*/ 297656 w 477046"/>
                      <a:gd name="connsiteY10" fmla="*/ 991109 h 992686"/>
                      <a:gd name="connsiteX11" fmla="*/ 257175 w 477046"/>
                      <a:gd name="connsiteY11" fmla="*/ 957771 h 992686"/>
                      <a:gd name="connsiteX12" fmla="*/ 216694 w 477046"/>
                      <a:gd name="connsiteY12" fmla="*/ 945865 h 992686"/>
                      <a:gd name="connsiteX13" fmla="*/ 178594 w 477046"/>
                      <a:gd name="connsiteY13" fmla="*/ 967296 h 992686"/>
                      <a:gd name="connsiteX14" fmla="*/ 128587 w 477046"/>
                      <a:gd name="connsiteY14" fmla="*/ 967296 h 992686"/>
                      <a:gd name="connsiteX15" fmla="*/ 111918 w 477046"/>
                      <a:gd name="connsiteY15" fmla="*/ 891096 h 992686"/>
                      <a:gd name="connsiteX16" fmla="*/ 89532 w 477046"/>
                      <a:gd name="connsiteY16" fmla="*/ 952362 h 992686"/>
                      <a:gd name="connsiteX17" fmla="*/ 80962 w 477046"/>
                      <a:gd name="connsiteY17" fmla="*/ 953009 h 992686"/>
                      <a:gd name="connsiteX18" fmla="*/ 35718 w 477046"/>
                      <a:gd name="connsiteY18" fmla="*/ 957772 h 992686"/>
                      <a:gd name="connsiteX19" fmla="*/ 2381 w 477046"/>
                      <a:gd name="connsiteY19" fmla="*/ 983967 h 992686"/>
                      <a:gd name="connsiteX20" fmla="*/ 0 w 477046"/>
                      <a:gd name="connsiteY20" fmla="*/ 876812 h 992686"/>
                      <a:gd name="connsiteX21" fmla="*/ 89529 w 477046"/>
                      <a:gd name="connsiteY21" fmla="*/ 21431 h 992686"/>
                      <a:gd name="connsiteX0" fmla="*/ 89529 w 477046"/>
                      <a:gd name="connsiteY0" fmla="*/ 21431 h 992686"/>
                      <a:gd name="connsiteX1" fmla="*/ 157164 w 477046"/>
                      <a:gd name="connsiteY1" fmla="*/ 45754 h 992686"/>
                      <a:gd name="connsiteX2" fmla="*/ 338680 w 477046"/>
                      <a:gd name="connsiteY2" fmla="*/ 0 h 992686"/>
                      <a:gd name="connsiteX3" fmla="*/ 416720 w 477046"/>
                      <a:gd name="connsiteY3" fmla="*/ 29087 h 992686"/>
                      <a:gd name="connsiteX4" fmla="*/ 476792 w 477046"/>
                      <a:gd name="connsiteY4" fmla="*/ 897593 h 992686"/>
                      <a:gd name="connsiteX5" fmla="*/ 450056 w 477046"/>
                      <a:gd name="connsiteY5" fmla="*/ 938721 h 992686"/>
                      <a:gd name="connsiteX6" fmla="*/ 390525 w 477046"/>
                      <a:gd name="connsiteY6" fmla="*/ 969678 h 992686"/>
                      <a:gd name="connsiteX7" fmla="*/ 378619 w 477046"/>
                      <a:gd name="connsiteY7" fmla="*/ 924434 h 992686"/>
                      <a:gd name="connsiteX8" fmla="*/ 354806 w 477046"/>
                      <a:gd name="connsiteY8" fmla="*/ 933959 h 992686"/>
                      <a:gd name="connsiteX9" fmla="*/ 323850 w 477046"/>
                      <a:gd name="connsiteY9" fmla="*/ 960153 h 992686"/>
                      <a:gd name="connsiteX10" fmla="*/ 297656 w 477046"/>
                      <a:gd name="connsiteY10" fmla="*/ 991109 h 992686"/>
                      <a:gd name="connsiteX11" fmla="*/ 257175 w 477046"/>
                      <a:gd name="connsiteY11" fmla="*/ 957771 h 992686"/>
                      <a:gd name="connsiteX12" fmla="*/ 216694 w 477046"/>
                      <a:gd name="connsiteY12" fmla="*/ 945865 h 992686"/>
                      <a:gd name="connsiteX13" fmla="*/ 178594 w 477046"/>
                      <a:gd name="connsiteY13" fmla="*/ 967296 h 992686"/>
                      <a:gd name="connsiteX14" fmla="*/ 128587 w 477046"/>
                      <a:gd name="connsiteY14" fmla="*/ 967296 h 992686"/>
                      <a:gd name="connsiteX15" fmla="*/ 111918 w 477046"/>
                      <a:gd name="connsiteY15" fmla="*/ 891096 h 992686"/>
                      <a:gd name="connsiteX16" fmla="*/ 89532 w 477046"/>
                      <a:gd name="connsiteY16" fmla="*/ 952362 h 992686"/>
                      <a:gd name="connsiteX17" fmla="*/ 80962 w 477046"/>
                      <a:gd name="connsiteY17" fmla="*/ 953009 h 992686"/>
                      <a:gd name="connsiteX18" fmla="*/ 35718 w 477046"/>
                      <a:gd name="connsiteY18" fmla="*/ 957772 h 992686"/>
                      <a:gd name="connsiteX19" fmla="*/ 2381 w 477046"/>
                      <a:gd name="connsiteY19" fmla="*/ 983967 h 992686"/>
                      <a:gd name="connsiteX20" fmla="*/ 0 w 477046"/>
                      <a:gd name="connsiteY20" fmla="*/ 876812 h 992686"/>
                      <a:gd name="connsiteX21" fmla="*/ 89529 w 477046"/>
                      <a:gd name="connsiteY21" fmla="*/ 21431 h 992686"/>
                      <a:gd name="connsiteX0" fmla="*/ 89529 w 477046"/>
                      <a:gd name="connsiteY0" fmla="*/ 71342 h 1042597"/>
                      <a:gd name="connsiteX1" fmla="*/ 338680 w 477046"/>
                      <a:gd name="connsiteY1" fmla="*/ 49911 h 1042597"/>
                      <a:gd name="connsiteX2" fmla="*/ 416720 w 477046"/>
                      <a:gd name="connsiteY2" fmla="*/ 78998 h 1042597"/>
                      <a:gd name="connsiteX3" fmla="*/ 476792 w 477046"/>
                      <a:gd name="connsiteY3" fmla="*/ 947504 h 1042597"/>
                      <a:gd name="connsiteX4" fmla="*/ 450056 w 477046"/>
                      <a:gd name="connsiteY4" fmla="*/ 988632 h 1042597"/>
                      <a:gd name="connsiteX5" fmla="*/ 390525 w 477046"/>
                      <a:gd name="connsiteY5" fmla="*/ 1019589 h 1042597"/>
                      <a:gd name="connsiteX6" fmla="*/ 378619 w 477046"/>
                      <a:gd name="connsiteY6" fmla="*/ 974345 h 1042597"/>
                      <a:gd name="connsiteX7" fmla="*/ 354806 w 477046"/>
                      <a:gd name="connsiteY7" fmla="*/ 983870 h 1042597"/>
                      <a:gd name="connsiteX8" fmla="*/ 323850 w 477046"/>
                      <a:gd name="connsiteY8" fmla="*/ 1010064 h 1042597"/>
                      <a:gd name="connsiteX9" fmla="*/ 297656 w 477046"/>
                      <a:gd name="connsiteY9" fmla="*/ 1041020 h 1042597"/>
                      <a:gd name="connsiteX10" fmla="*/ 257175 w 477046"/>
                      <a:gd name="connsiteY10" fmla="*/ 1007682 h 1042597"/>
                      <a:gd name="connsiteX11" fmla="*/ 216694 w 477046"/>
                      <a:gd name="connsiteY11" fmla="*/ 995776 h 1042597"/>
                      <a:gd name="connsiteX12" fmla="*/ 178594 w 477046"/>
                      <a:gd name="connsiteY12" fmla="*/ 1017207 h 1042597"/>
                      <a:gd name="connsiteX13" fmla="*/ 128587 w 477046"/>
                      <a:gd name="connsiteY13" fmla="*/ 1017207 h 1042597"/>
                      <a:gd name="connsiteX14" fmla="*/ 111918 w 477046"/>
                      <a:gd name="connsiteY14" fmla="*/ 941007 h 1042597"/>
                      <a:gd name="connsiteX15" fmla="*/ 89532 w 477046"/>
                      <a:gd name="connsiteY15" fmla="*/ 1002273 h 1042597"/>
                      <a:gd name="connsiteX16" fmla="*/ 80962 w 477046"/>
                      <a:gd name="connsiteY16" fmla="*/ 1002920 h 1042597"/>
                      <a:gd name="connsiteX17" fmla="*/ 35718 w 477046"/>
                      <a:gd name="connsiteY17" fmla="*/ 1007683 h 1042597"/>
                      <a:gd name="connsiteX18" fmla="*/ 2381 w 477046"/>
                      <a:gd name="connsiteY18" fmla="*/ 1033878 h 1042597"/>
                      <a:gd name="connsiteX19" fmla="*/ 0 w 477046"/>
                      <a:gd name="connsiteY19" fmla="*/ 926723 h 1042597"/>
                      <a:gd name="connsiteX20" fmla="*/ 89529 w 477046"/>
                      <a:gd name="connsiteY20" fmla="*/ 71342 h 1042597"/>
                      <a:gd name="connsiteX0" fmla="*/ 89529 w 477046"/>
                      <a:gd name="connsiteY0" fmla="*/ 21443 h 992698"/>
                      <a:gd name="connsiteX1" fmla="*/ 338680 w 477046"/>
                      <a:gd name="connsiteY1" fmla="*/ 12 h 992698"/>
                      <a:gd name="connsiteX2" fmla="*/ 416720 w 477046"/>
                      <a:gd name="connsiteY2" fmla="*/ 29099 h 992698"/>
                      <a:gd name="connsiteX3" fmla="*/ 476792 w 477046"/>
                      <a:gd name="connsiteY3" fmla="*/ 897605 h 992698"/>
                      <a:gd name="connsiteX4" fmla="*/ 450056 w 477046"/>
                      <a:gd name="connsiteY4" fmla="*/ 938733 h 992698"/>
                      <a:gd name="connsiteX5" fmla="*/ 390525 w 477046"/>
                      <a:gd name="connsiteY5" fmla="*/ 969690 h 992698"/>
                      <a:gd name="connsiteX6" fmla="*/ 378619 w 477046"/>
                      <a:gd name="connsiteY6" fmla="*/ 924446 h 992698"/>
                      <a:gd name="connsiteX7" fmla="*/ 354806 w 477046"/>
                      <a:gd name="connsiteY7" fmla="*/ 933971 h 992698"/>
                      <a:gd name="connsiteX8" fmla="*/ 323850 w 477046"/>
                      <a:gd name="connsiteY8" fmla="*/ 960165 h 992698"/>
                      <a:gd name="connsiteX9" fmla="*/ 297656 w 477046"/>
                      <a:gd name="connsiteY9" fmla="*/ 991121 h 992698"/>
                      <a:gd name="connsiteX10" fmla="*/ 257175 w 477046"/>
                      <a:gd name="connsiteY10" fmla="*/ 957783 h 992698"/>
                      <a:gd name="connsiteX11" fmla="*/ 216694 w 477046"/>
                      <a:gd name="connsiteY11" fmla="*/ 945877 h 992698"/>
                      <a:gd name="connsiteX12" fmla="*/ 178594 w 477046"/>
                      <a:gd name="connsiteY12" fmla="*/ 967308 h 992698"/>
                      <a:gd name="connsiteX13" fmla="*/ 128587 w 477046"/>
                      <a:gd name="connsiteY13" fmla="*/ 967308 h 992698"/>
                      <a:gd name="connsiteX14" fmla="*/ 111918 w 477046"/>
                      <a:gd name="connsiteY14" fmla="*/ 891108 h 992698"/>
                      <a:gd name="connsiteX15" fmla="*/ 89532 w 477046"/>
                      <a:gd name="connsiteY15" fmla="*/ 952374 h 992698"/>
                      <a:gd name="connsiteX16" fmla="*/ 80962 w 477046"/>
                      <a:gd name="connsiteY16" fmla="*/ 953021 h 992698"/>
                      <a:gd name="connsiteX17" fmla="*/ 35718 w 477046"/>
                      <a:gd name="connsiteY17" fmla="*/ 957784 h 992698"/>
                      <a:gd name="connsiteX18" fmla="*/ 2381 w 477046"/>
                      <a:gd name="connsiteY18" fmla="*/ 983979 h 992698"/>
                      <a:gd name="connsiteX19" fmla="*/ 0 w 477046"/>
                      <a:gd name="connsiteY19" fmla="*/ 876824 h 992698"/>
                      <a:gd name="connsiteX20" fmla="*/ 89529 w 477046"/>
                      <a:gd name="connsiteY20" fmla="*/ 21443 h 99269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416720 w 477046"/>
                      <a:gd name="connsiteY2" fmla="*/ 52909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26233 w 477046"/>
                      <a:gd name="connsiteY2" fmla="*/ 48146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94292 w 477046"/>
                      <a:gd name="connsiteY0" fmla="*/ 57159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94292 w 477046"/>
                      <a:gd name="connsiteY20" fmla="*/ 57159 h 1016508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50319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50319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07182 w 477046"/>
                      <a:gd name="connsiteY2" fmla="*/ 91013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07182 w 477046"/>
                      <a:gd name="connsiteY2" fmla="*/ 91013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358 h 1016707"/>
                      <a:gd name="connsiteX1" fmla="*/ 233905 w 477046"/>
                      <a:gd name="connsiteY1" fmla="*/ 208 h 1016707"/>
                      <a:gd name="connsiteX2" fmla="*/ 307182 w 477046"/>
                      <a:gd name="connsiteY2" fmla="*/ 91207 h 1016707"/>
                      <a:gd name="connsiteX3" fmla="*/ 476792 w 477046"/>
                      <a:gd name="connsiteY3" fmla="*/ 921614 h 1016707"/>
                      <a:gd name="connsiteX4" fmla="*/ 450056 w 477046"/>
                      <a:gd name="connsiteY4" fmla="*/ 962742 h 1016707"/>
                      <a:gd name="connsiteX5" fmla="*/ 390525 w 477046"/>
                      <a:gd name="connsiteY5" fmla="*/ 993699 h 1016707"/>
                      <a:gd name="connsiteX6" fmla="*/ 378619 w 477046"/>
                      <a:gd name="connsiteY6" fmla="*/ 948455 h 1016707"/>
                      <a:gd name="connsiteX7" fmla="*/ 354806 w 477046"/>
                      <a:gd name="connsiteY7" fmla="*/ 957980 h 1016707"/>
                      <a:gd name="connsiteX8" fmla="*/ 323850 w 477046"/>
                      <a:gd name="connsiteY8" fmla="*/ 984174 h 1016707"/>
                      <a:gd name="connsiteX9" fmla="*/ 297656 w 477046"/>
                      <a:gd name="connsiteY9" fmla="*/ 1015130 h 1016707"/>
                      <a:gd name="connsiteX10" fmla="*/ 257175 w 477046"/>
                      <a:gd name="connsiteY10" fmla="*/ 981792 h 1016707"/>
                      <a:gd name="connsiteX11" fmla="*/ 216694 w 477046"/>
                      <a:gd name="connsiteY11" fmla="*/ 969886 h 1016707"/>
                      <a:gd name="connsiteX12" fmla="*/ 178594 w 477046"/>
                      <a:gd name="connsiteY12" fmla="*/ 991317 h 1016707"/>
                      <a:gd name="connsiteX13" fmla="*/ 128587 w 477046"/>
                      <a:gd name="connsiteY13" fmla="*/ 991317 h 1016707"/>
                      <a:gd name="connsiteX14" fmla="*/ 111918 w 477046"/>
                      <a:gd name="connsiteY14" fmla="*/ 915117 h 1016707"/>
                      <a:gd name="connsiteX15" fmla="*/ 89532 w 477046"/>
                      <a:gd name="connsiteY15" fmla="*/ 976383 h 1016707"/>
                      <a:gd name="connsiteX16" fmla="*/ 80962 w 477046"/>
                      <a:gd name="connsiteY16" fmla="*/ 977030 h 1016707"/>
                      <a:gd name="connsiteX17" fmla="*/ 35718 w 477046"/>
                      <a:gd name="connsiteY17" fmla="*/ 981793 h 1016707"/>
                      <a:gd name="connsiteX18" fmla="*/ 2381 w 477046"/>
                      <a:gd name="connsiteY18" fmla="*/ 1007988 h 1016707"/>
                      <a:gd name="connsiteX19" fmla="*/ 0 w 477046"/>
                      <a:gd name="connsiteY19" fmla="*/ 900833 h 1016707"/>
                      <a:gd name="connsiteX20" fmla="*/ 77949 w 477046"/>
                      <a:gd name="connsiteY20" fmla="*/ 484340 h 1016707"/>
                      <a:gd name="connsiteX21" fmla="*/ 94292 w 477046"/>
                      <a:gd name="connsiteY21" fmla="*/ 57358 h 1016707"/>
                      <a:gd name="connsiteX0" fmla="*/ 94292 w 477046"/>
                      <a:gd name="connsiteY0" fmla="*/ 57358 h 1016707"/>
                      <a:gd name="connsiteX1" fmla="*/ 233905 w 477046"/>
                      <a:gd name="connsiteY1" fmla="*/ 208 h 1016707"/>
                      <a:gd name="connsiteX2" fmla="*/ 307182 w 477046"/>
                      <a:gd name="connsiteY2" fmla="*/ 91207 h 1016707"/>
                      <a:gd name="connsiteX3" fmla="*/ 476792 w 477046"/>
                      <a:gd name="connsiteY3" fmla="*/ 921614 h 1016707"/>
                      <a:gd name="connsiteX4" fmla="*/ 450056 w 477046"/>
                      <a:gd name="connsiteY4" fmla="*/ 962742 h 1016707"/>
                      <a:gd name="connsiteX5" fmla="*/ 390525 w 477046"/>
                      <a:gd name="connsiteY5" fmla="*/ 993699 h 1016707"/>
                      <a:gd name="connsiteX6" fmla="*/ 378619 w 477046"/>
                      <a:gd name="connsiteY6" fmla="*/ 948455 h 1016707"/>
                      <a:gd name="connsiteX7" fmla="*/ 354806 w 477046"/>
                      <a:gd name="connsiteY7" fmla="*/ 957980 h 1016707"/>
                      <a:gd name="connsiteX8" fmla="*/ 323850 w 477046"/>
                      <a:gd name="connsiteY8" fmla="*/ 984174 h 1016707"/>
                      <a:gd name="connsiteX9" fmla="*/ 297656 w 477046"/>
                      <a:gd name="connsiteY9" fmla="*/ 1015130 h 1016707"/>
                      <a:gd name="connsiteX10" fmla="*/ 257175 w 477046"/>
                      <a:gd name="connsiteY10" fmla="*/ 981792 h 1016707"/>
                      <a:gd name="connsiteX11" fmla="*/ 216694 w 477046"/>
                      <a:gd name="connsiteY11" fmla="*/ 969886 h 1016707"/>
                      <a:gd name="connsiteX12" fmla="*/ 178594 w 477046"/>
                      <a:gd name="connsiteY12" fmla="*/ 991317 h 1016707"/>
                      <a:gd name="connsiteX13" fmla="*/ 128587 w 477046"/>
                      <a:gd name="connsiteY13" fmla="*/ 991317 h 1016707"/>
                      <a:gd name="connsiteX14" fmla="*/ 111918 w 477046"/>
                      <a:gd name="connsiteY14" fmla="*/ 915117 h 1016707"/>
                      <a:gd name="connsiteX15" fmla="*/ 89532 w 477046"/>
                      <a:gd name="connsiteY15" fmla="*/ 976383 h 1016707"/>
                      <a:gd name="connsiteX16" fmla="*/ 80962 w 477046"/>
                      <a:gd name="connsiteY16" fmla="*/ 977030 h 1016707"/>
                      <a:gd name="connsiteX17" fmla="*/ 35718 w 477046"/>
                      <a:gd name="connsiteY17" fmla="*/ 981793 h 1016707"/>
                      <a:gd name="connsiteX18" fmla="*/ 2381 w 477046"/>
                      <a:gd name="connsiteY18" fmla="*/ 1007988 h 1016707"/>
                      <a:gd name="connsiteX19" fmla="*/ 0 w 477046"/>
                      <a:gd name="connsiteY19" fmla="*/ 900833 h 1016707"/>
                      <a:gd name="connsiteX20" fmla="*/ 77949 w 477046"/>
                      <a:gd name="connsiteY20" fmla="*/ 484340 h 1016707"/>
                      <a:gd name="connsiteX21" fmla="*/ 94292 w 477046"/>
                      <a:gd name="connsiteY21" fmla="*/ 57358 h 1016707"/>
                      <a:gd name="connsiteX0" fmla="*/ 94292 w 477046"/>
                      <a:gd name="connsiteY0" fmla="*/ 57165 h 1016514"/>
                      <a:gd name="connsiteX1" fmla="*/ 233905 w 477046"/>
                      <a:gd name="connsiteY1" fmla="*/ 15 h 1016514"/>
                      <a:gd name="connsiteX2" fmla="*/ 342901 w 477046"/>
                      <a:gd name="connsiteY2" fmla="*/ 376764 h 1016514"/>
                      <a:gd name="connsiteX3" fmla="*/ 476792 w 477046"/>
                      <a:gd name="connsiteY3" fmla="*/ 921421 h 1016514"/>
                      <a:gd name="connsiteX4" fmla="*/ 450056 w 477046"/>
                      <a:gd name="connsiteY4" fmla="*/ 962549 h 1016514"/>
                      <a:gd name="connsiteX5" fmla="*/ 390525 w 477046"/>
                      <a:gd name="connsiteY5" fmla="*/ 993506 h 1016514"/>
                      <a:gd name="connsiteX6" fmla="*/ 378619 w 477046"/>
                      <a:gd name="connsiteY6" fmla="*/ 948262 h 1016514"/>
                      <a:gd name="connsiteX7" fmla="*/ 354806 w 477046"/>
                      <a:gd name="connsiteY7" fmla="*/ 957787 h 1016514"/>
                      <a:gd name="connsiteX8" fmla="*/ 323850 w 477046"/>
                      <a:gd name="connsiteY8" fmla="*/ 983981 h 1016514"/>
                      <a:gd name="connsiteX9" fmla="*/ 297656 w 477046"/>
                      <a:gd name="connsiteY9" fmla="*/ 1014937 h 1016514"/>
                      <a:gd name="connsiteX10" fmla="*/ 257175 w 477046"/>
                      <a:gd name="connsiteY10" fmla="*/ 981599 h 1016514"/>
                      <a:gd name="connsiteX11" fmla="*/ 216694 w 477046"/>
                      <a:gd name="connsiteY11" fmla="*/ 969693 h 1016514"/>
                      <a:gd name="connsiteX12" fmla="*/ 178594 w 477046"/>
                      <a:gd name="connsiteY12" fmla="*/ 991124 h 1016514"/>
                      <a:gd name="connsiteX13" fmla="*/ 128587 w 477046"/>
                      <a:gd name="connsiteY13" fmla="*/ 991124 h 1016514"/>
                      <a:gd name="connsiteX14" fmla="*/ 111918 w 477046"/>
                      <a:gd name="connsiteY14" fmla="*/ 914924 h 1016514"/>
                      <a:gd name="connsiteX15" fmla="*/ 89532 w 477046"/>
                      <a:gd name="connsiteY15" fmla="*/ 976190 h 1016514"/>
                      <a:gd name="connsiteX16" fmla="*/ 80962 w 477046"/>
                      <a:gd name="connsiteY16" fmla="*/ 976837 h 1016514"/>
                      <a:gd name="connsiteX17" fmla="*/ 35718 w 477046"/>
                      <a:gd name="connsiteY17" fmla="*/ 981600 h 1016514"/>
                      <a:gd name="connsiteX18" fmla="*/ 2381 w 477046"/>
                      <a:gd name="connsiteY18" fmla="*/ 1007795 h 1016514"/>
                      <a:gd name="connsiteX19" fmla="*/ 0 w 477046"/>
                      <a:gd name="connsiteY19" fmla="*/ 900640 h 1016514"/>
                      <a:gd name="connsiteX20" fmla="*/ 77949 w 477046"/>
                      <a:gd name="connsiteY20" fmla="*/ 484147 h 1016514"/>
                      <a:gd name="connsiteX21" fmla="*/ 94292 w 477046"/>
                      <a:gd name="connsiteY21" fmla="*/ 57165 h 1016514"/>
                      <a:gd name="connsiteX0" fmla="*/ 94292 w 477046"/>
                      <a:gd name="connsiteY0" fmla="*/ 57186 h 1016535"/>
                      <a:gd name="connsiteX1" fmla="*/ 233905 w 477046"/>
                      <a:gd name="connsiteY1" fmla="*/ 36 h 1016535"/>
                      <a:gd name="connsiteX2" fmla="*/ 342901 w 477046"/>
                      <a:gd name="connsiteY2" fmla="*/ 376785 h 1016535"/>
                      <a:gd name="connsiteX3" fmla="*/ 476792 w 477046"/>
                      <a:gd name="connsiteY3" fmla="*/ 921442 h 1016535"/>
                      <a:gd name="connsiteX4" fmla="*/ 450056 w 477046"/>
                      <a:gd name="connsiteY4" fmla="*/ 962570 h 1016535"/>
                      <a:gd name="connsiteX5" fmla="*/ 390525 w 477046"/>
                      <a:gd name="connsiteY5" fmla="*/ 993527 h 1016535"/>
                      <a:gd name="connsiteX6" fmla="*/ 378619 w 477046"/>
                      <a:gd name="connsiteY6" fmla="*/ 948283 h 1016535"/>
                      <a:gd name="connsiteX7" fmla="*/ 354806 w 477046"/>
                      <a:gd name="connsiteY7" fmla="*/ 957808 h 1016535"/>
                      <a:gd name="connsiteX8" fmla="*/ 323850 w 477046"/>
                      <a:gd name="connsiteY8" fmla="*/ 984002 h 1016535"/>
                      <a:gd name="connsiteX9" fmla="*/ 297656 w 477046"/>
                      <a:gd name="connsiteY9" fmla="*/ 1014958 h 1016535"/>
                      <a:gd name="connsiteX10" fmla="*/ 257175 w 477046"/>
                      <a:gd name="connsiteY10" fmla="*/ 981620 h 1016535"/>
                      <a:gd name="connsiteX11" fmla="*/ 216694 w 477046"/>
                      <a:gd name="connsiteY11" fmla="*/ 969714 h 1016535"/>
                      <a:gd name="connsiteX12" fmla="*/ 178594 w 477046"/>
                      <a:gd name="connsiteY12" fmla="*/ 991145 h 1016535"/>
                      <a:gd name="connsiteX13" fmla="*/ 128587 w 477046"/>
                      <a:gd name="connsiteY13" fmla="*/ 991145 h 1016535"/>
                      <a:gd name="connsiteX14" fmla="*/ 111918 w 477046"/>
                      <a:gd name="connsiteY14" fmla="*/ 914945 h 1016535"/>
                      <a:gd name="connsiteX15" fmla="*/ 89532 w 477046"/>
                      <a:gd name="connsiteY15" fmla="*/ 976211 h 1016535"/>
                      <a:gd name="connsiteX16" fmla="*/ 80962 w 477046"/>
                      <a:gd name="connsiteY16" fmla="*/ 976858 h 1016535"/>
                      <a:gd name="connsiteX17" fmla="*/ 35718 w 477046"/>
                      <a:gd name="connsiteY17" fmla="*/ 981621 h 1016535"/>
                      <a:gd name="connsiteX18" fmla="*/ 2381 w 477046"/>
                      <a:gd name="connsiteY18" fmla="*/ 1007816 h 1016535"/>
                      <a:gd name="connsiteX19" fmla="*/ 0 w 477046"/>
                      <a:gd name="connsiteY19" fmla="*/ 900661 h 1016535"/>
                      <a:gd name="connsiteX20" fmla="*/ 77949 w 477046"/>
                      <a:gd name="connsiteY20" fmla="*/ 484168 h 1016535"/>
                      <a:gd name="connsiteX21" fmla="*/ 94292 w 477046"/>
                      <a:gd name="connsiteY21" fmla="*/ 57186 h 1016535"/>
                      <a:gd name="connsiteX0" fmla="*/ 94292 w 477046"/>
                      <a:gd name="connsiteY0" fmla="*/ 85758 h 1045107"/>
                      <a:gd name="connsiteX1" fmla="*/ 281530 w 477046"/>
                      <a:gd name="connsiteY1" fmla="*/ 33 h 1045107"/>
                      <a:gd name="connsiteX2" fmla="*/ 342901 w 477046"/>
                      <a:gd name="connsiteY2" fmla="*/ 405357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42901 w 477046"/>
                      <a:gd name="connsiteY2" fmla="*/ 405357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30995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59570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59570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6151 h 1045500"/>
                      <a:gd name="connsiteX1" fmla="*/ 272005 w 477046"/>
                      <a:gd name="connsiteY1" fmla="*/ 426 h 1045500"/>
                      <a:gd name="connsiteX2" fmla="*/ 359570 w 477046"/>
                      <a:gd name="connsiteY2" fmla="*/ 436705 h 1045500"/>
                      <a:gd name="connsiteX3" fmla="*/ 476792 w 477046"/>
                      <a:gd name="connsiteY3" fmla="*/ 950407 h 1045500"/>
                      <a:gd name="connsiteX4" fmla="*/ 450056 w 477046"/>
                      <a:gd name="connsiteY4" fmla="*/ 991535 h 1045500"/>
                      <a:gd name="connsiteX5" fmla="*/ 390525 w 477046"/>
                      <a:gd name="connsiteY5" fmla="*/ 1022492 h 1045500"/>
                      <a:gd name="connsiteX6" fmla="*/ 378619 w 477046"/>
                      <a:gd name="connsiteY6" fmla="*/ 977248 h 1045500"/>
                      <a:gd name="connsiteX7" fmla="*/ 354806 w 477046"/>
                      <a:gd name="connsiteY7" fmla="*/ 986773 h 1045500"/>
                      <a:gd name="connsiteX8" fmla="*/ 323850 w 477046"/>
                      <a:gd name="connsiteY8" fmla="*/ 1012967 h 1045500"/>
                      <a:gd name="connsiteX9" fmla="*/ 297656 w 477046"/>
                      <a:gd name="connsiteY9" fmla="*/ 1043923 h 1045500"/>
                      <a:gd name="connsiteX10" fmla="*/ 257175 w 477046"/>
                      <a:gd name="connsiteY10" fmla="*/ 1010585 h 1045500"/>
                      <a:gd name="connsiteX11" fmla="*/ 216694 w 477046"/>
                      <a:gd name="connsiteY11" fmla="*/ 998679 h 1045500"/>
                      <a:gd name="connsiteX12" fmla="*/ 178594 w 477046"/>
                      <a:gd name="connsiteY12" fmla="*/ 1020110 h 1045500"/>
                      <a:gd name="connsiteX13" fmla="*/ 128587 w 477046"/>
                      <a:gd name="connsiteY13" fmla="*/ 1020110 h 1045500"/>
                      <a:gd name="connsiteX14" fmla="*/ 111918 w 477046"/>
                      <a:gd name="connsiteY14" fmla="*/ 943910 h 1045500"/>
                      <a:gd name="connsiteX15" fmla="*/ 89532 w 477046"/>
                      <a:gd name="connsiteY15" fmla="*/ 1005176 h 1045500"/>
                      <a:gd name="connsiteX16" fmla="*/ 80962 w 477046"/>
                      <a:gd name="connsiteY16" fmla="*/ 1005823 h 1045500"/>
                      <a:gd name="connsiteX17" fmla="*/ 35718 w 477046"/>
                      <a:gd name="connsiteY17" fmla="*/ 1010586 h 1045500"/>
                      <a:gd name="connsiteX18" fmla="*/ 2381 w 477046"/>
                      <a:gd name="connsiteY18" fmla="*/ 1036781 h 1045500"/>
                      <a:gd name="connsiteX19" fmla="*/ 0 w 477046"/>
                      <a:gd name="connsiteY19" fmla="*/ 929626 h 1045500"/>
                      <a:gd name="connsiteX20" fmla="*/ 77949 w 477046"/>
                      <a:gd name="connsiteY20" fmla="*/ 513133 h 1045500"/>
                      <a:gd name="connsiteX21" fmla="*/ 94292 w 477046"/>
                      <a:gd name="connsiteY21" fmla="*/ 86151 h 1045500"/>
                      <a:gd name="connsiteX0" fmla="*/ 94292 w 477046"/>
                      <a:gd name="connsiteY0" fmla="*/ 87748 h 1047097"/>
                      <a:gd name="connsiteX1" fmla="*/ 272005 w 477046"/>
                      <a:gd name="connsiteY1" fmla="*/ 2023 h 1047097"/>
                      <a:gd name="connsiteX2" fmla="*/ 359570 w 477046"/>
                      <a:gd name="connsiteY2" fmla="*/ 438302 h 1047097"/>
                      <a:gd name="connsiteX3" fmla="*/ 476792 w 477046"/>
                      <a:gd name="connsiteY3" fmla="*/ 952004 h 1047097"/>
                      <a:gd name="connsiteX4" fmla="*/ 450056 w 477046"/>
                      <a:gd name="connsiteY4" fmla="*/ 993132 h 1047097"/>
                      <a:gd name="connsiteX5" fmla="*/ 390525 w 477046"/>
                      <a:gd name="connsiteY5" fmla="*/ 1024089 h 1047097"/>
                      <a:gd name="connsiteX6" fmla="*/ 378619 w 477046"/>
                      <a:gd name="connsiteY6" fmla="*/ 978845 h 1047097"/>
                      <a:gd name="connsiteX7" fmla="*/ 354806 w 477046"/>
                      <a:gd name="connsiteY7" fmla="*/ 988370 h 1047097"/>
                      <a:gd name="connsiteX8" fmla="*/ 323850 w 477046"/>
                      <a:gd name="connsiteY8" fmla="*/ 1014564 h 1047097"/>
                      <a:gd name="connsiteX9" fmla="*/ 297656 w 477046"/>
                      <a:gd name="connsiteY9" fmla="*/ 1045520 h 1047097"/>
                      <a:gd name="connsiteX10" fmla="*/ 257175 w 477046"/>
                      <a:gd name="connsiteY10" fmla="*/ 1012182 h 1047097"/>
                      <a:gd name="connsiteX11" fmla="*/ 216694 w 477046"/>
                      <a:gd name="connsiteY11" fmla="*/ 1000276 h 1047097"/>
                      <a:gd name="connsiteX12" fmla="*/ 178594 w 477046"/>
                      <a:gd name="connsiteY12" fmla="*/ 1021707 h 1047097"/>
                      <a:gd name="connsiteX13" fmla="*/ 128587 w 477046"/>
                      <a:gd name="connsiteY13" fmla="*/ 1021707 h 1047097"/>
                      <a:gd name="connsiteX14" fmla="*/ 111918 w 477046"/>
                      <a:gd name="connsiteY14" fmla="*/ 945507 h 1047097"/>
                      <a:gd name="connsiteX15" fmla="*/ 89532 w 477046"/>
                      <a:gd name="connsiteY15" fmla="*/ 1006773 h 1047097"/>
                      <a:gd name="connsiteX16" fmla="*/ 80962 w 477046"/>
                      <a:gd name="connsiteY16" fmla="*/ 1007420 h 1047097"/>
                      <a:gd name="connsiteX17" fmla="*/ 35718 w 477046"/>
                      <a:gd name="connsiteY17" fmla="*/ 1012183 h 1047097"/>
                      <a:gd name="connsiteX18" fmla="*/ 2381 w 477046"/>
                      <a:gd name="connsiteY18" fmla="*/ 1038378 h 1047097"/>
                      <a:gd name="connsiteX19" fmla="*/ 0 w 477046"/>
                      <a:gd name="connsiteY19" fmla="*/ 931223 h 1047097"/>
                      <a:gd name="connsiteX20" fmla="*/ 77949 w 477046"/>
                      <a:gd name="connsiteY20" fmla="*/ 514730 h 1047097"/>
                      <a:gd name="connsiteX21" fmla="*/ 94292 w 477046"/>
                      <a:gd name="connsiteY21" fmla="*/ 87748 h 1047097"/>
                      <a:gd name="connsiteX0" fmla="*/ 122867 w 477046"/>
                      <a:gd name="connsiteY0" fmla="*/ 73460 h 1047097"/>
                      <a:gd name="connsiteX1" fmla="*/ 272005 w 477046"/>
                      <a:gd name="connsiteY1" fmla="*/ 2023 h 1047097"/>
                      <a:gd name="connsiteX2" fmla="*/ 359570 w 477046"/>
                      <a:gd name="connsiteY2" fmla="*/ 438302 h 1047097"/>
                      <a:gd name="connsiteX3" fmla="*/ 476792 w 477046"/>
                      <a:gd name="connsiteY3" fmla="*/ 952004 h 1047097"/>
                      <a:gd name="connsiteX4" fmla="*/ 450056 w 477046"/>
                      <a:gd name="connsiteY4" fmla="*/ 993132 h 1047097"/>
                      <a:gd name="connsiteX5" fmla="*/ 390525 w 477046"/>
                      <a:gd name="connsiteY5" fmla="*/ 1024089 h 1047097"/>
                      <a:gd name="connsiteX6" fmla="*/ 378619 w 477046"/>
                      <a:gd name="connsiteY6" fmla="*/ 978845 h 1047097"/>
                      <a:gd name="connsiteX7" fmla="*/ 354806 w 477046"/>
                      <a:gd name="connsiteY7" fmla="*/ 988370 h 1047097"/>
                      <a:gd name="connsiteX8" fmla="*/ 323850 w 477046"/>
                      <a:gd name="connsiteY8" fmla="*/ 1014564 h 1047097"/>
                      <a:gd name="connsiteX9" fmla="*/ 297656 w 477046"/>
                      <a:gd name="connsiteY9" fmla="*/ 1045520 h 1047097"/>
                      <a:gd name="connsiteX10" fmla="*/ 257175 w 477046"/>
                      <a:gd name="connsiteY10" fmla="*/ 1012182 h 1047097"/>
                      <a:gd name="connsiteX11" fmla="*/ 216694 w 477046"/>
                      <a:gd name="connsiteY11" fmla="*/ 1000276 h 1047097"/>
                      <a:gd name="connsiteX12" fmla="*/ 178594 w 477046"/>
                      <a:gd name="connsiteY12" fmla="*/ 1021707 h 1047097"/>
                      <a:gd name="connsiteX13" fmla="*/ 128587 w 477046"/>
                      <a:gd name="connsiteY13" fmla="*/ 1021707 h 1047097"/>
                      <a:gd name="connsiteX14" fmla="*/ 111918 w 477046"/>
                      <a:gd name="connsiteY14" fmla="*/ 945507 h 1047097"/>
                      <a:gd name="connsiteX15" fmla="*/ 89532 w 477046"/>
                      <a:gd name="connsiteY15" fmla="*/ 1006773 h 1047097"/>
                      <a:gd name="connsiteX16" fmla="*/ 80962 w 477046"/>
                      <a:gd name="connsiteY16" fmla="*/ 1007420 h 1047097"/>
                      <a:gd name="connsiteX17" fmla="*/ 35718 w 477046"/>
                      <a:gd name="connsiteY17" fmla="*/ 1012183 h 1047097"/>
                      <a:gd name="connsiteX18" fmla="*/ 2381 w 477046"/>
                      <a:gd name="connsiteY18" fmla="*/ 1038378 h 1047097"/>
                      <a:gd name="connsiteX19" fmla="*/ 0 w 477046"/>
                      <a:gd name="connsiteY19" fmla="*/ 931223 h 1047097"/>
                      <a:gd name="connsiteX20" fmla="*/ 77949 w 477046"/>
                      <a:gd name="connsiteY20" fmla="*/ 514730 h 1047097"/>
                      <a:gd name="connsiteX21" fmla="*/ 122867 w 477046"/>
                      <a:gd name="connsiteY21" fmla="*/ 73460 h 1047097"/>
                      <a:gd name="connsiteX0" fmla="*/ 122867 w 477046"/>
                      <a:gd name="connsiteY0" fmla="*/ 71919 h 1045556"/>
                      <a:gd name="connsiteX1" fmla="*/ 272005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2867 w 477046"/>
                      <a:gd name="connsiteY0" fmla="*/ 71919 h 1045556"/>
                      <a:gd name="connsiteX1" fmla="*/ 283911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2867 w 477046"/>
                      <a:gd name="connsiteY0" fmla="*/ 71919 h 1045556"/>
                      <a:gd name="connsiteX1" fmla="*/ 283911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5249 w 477046"/>
                      <a:gd name="connsiteY0" fmla="*/ 88525 h 1045493"/>
                      <a:gd name="connsiteX1" fmla="*/ 283911 w 477046"/>
                      <a:gd name="connsiteY1" fmla="*/ 419 h 1045493"/>
                      <a:gd name="connsiteX2" fmla="*/ 359570 w 477046"/>
                      <a:gd name="connsiteY2" fmla="*/ 436698 h 1045493"/>
                      <a:gd name="connsiteX3" fmla="*/ 476792 w 477046"/>
                      <a:gd name="connsiteY3" fmla="*/ 950400 h 1045493"/>
                      <a:gd name="connsiteX4" fmla="*/ 450056 w 477046"/>
                      <a:gd name="connsiteY4" fmla="*/ 991528 h 1045493"/>
                      <a:gd name="connsiteX5" fmla="*/ 390525 w 477046"/>
                      <a:gd name="connsiteY5" fmla="*/ 1022485 h 1045493"/>
                      <a:gd name="connsiteX6" fmla="*/ 378619 w 477046"/>
                      <a:gd name="connsiteY6" fmla="*/ 977241 h 1045493"/>
                      <a:gd name="connsiteX7" fmla="*/ 354806 w 477046"/>
                      <a:gd name="connsiteY7" fmla="*/ 986766 h 1045493"/>
                      <a:gd name="connsiteX8" fmla="*/ 323850 w 477046"/>
                      <a:gd name="connsiteY8" fmla="*/ 1012960 h 1045493"/>
                      <a:gd name="connsiteX9" fmla="*/ 297656 w 477046"/>
                      <a:gd name="connsiteY9" fmla="*/ 1043916 h 1045493"/>
                      <a:gd name="connsiteX10" fmla="*/ 257175 w 477046"/>
                      <a:gd name="connsiteY10" fmla="*/ 1010578 h 1045493"/>
                      <a:gd name="connsiteX11" fmla="*/ 216694 w 477046"/>
                      <a:gd name="connsiteY11" fmla="*/ 998672 h 1045493"/>
                      <a:gd name="connsiteX12" fmla="*/ 178594 w 477046"/>
                      <a:gd name="connsiteY12" fmla="*/ 1020103 h 1045493"/>
                      <a:gd name="connsiteX13" fmla="*/ 128587 w 477046"/>
                      <a:gd name="connsiteY13" fmla="*/ 1020103 h 1045493"/>
                      <a:gd name="connsiteX14" fmla="*/ 111918 w 477046"/>
                      <a:gd name="connsiteY14" fmla="*/ 943903 h 1045493"/>
                      <a:gd name="connsiteX15" fmla="*/ 89532 w 477046"/>
                      <a:gd name="connsiteY15" fmla="*/ 1005169 h 1045493"/>
                      <a:gd name="connsiteX16" fmla="*/ 80962 w 477046"/>
                      <a:gd name="connsiteY16" fmla="*/ 1005816 h 1045493"/>
                      <a:gd name="connsiteX17" fmla="*/ 35718 w 477046"/>
                      <a:gd name="connsiteY17" fmla="*/ 1010579 h 1045493"/>
                      <a:gd name="connsiteX18" fmla="*/ 2381 w 477046"/>
                      <a:gd name="connsiteY18" fmla="*/ 1036774 h 1045493"/>
                      <a:gd name="connsiteX19" fmla="*/ 0 w 477046"/>
                      <a:gd name="connsiteY19" fmla="*/ 929619 h 1045493"/>
                      <a:gd name="connsiteX20" fmla="*/ 77949 w 477046"/>
                      <a:gd name="connsiteY20" fmla="*/ 513126 h 1045493"/>
                      <a:gd name="connsiteX21" fmla="*/ 125249 w 477046"/>
                      <a:gd name="connsiteY21" fmla="*/ 88525 h 1045493"/>
                      <a:gd name="connsiteX0" fmla="*/ 125249 w 477046"/>
                      <a:gd name="connsiteY0" fmla="*/ 88531 h 1045499"/>
                      <a:gd name="connsiteX1" fmla="*/ 283911 w 477046"/>
                      <a:gd name="connsiteY1" fmla="*/ 425 h 1045499"/>
                      <a:gd name="connsiteX2" fmla="*/ 359570 w 477046"/>
                      <a:gd name="connsiteY2" fmla="*/ 436704 h 1045499"/>
                      <a:gd name="connsiteX3" fmla="*/ 476792 w 477046"/>
                      <a:gd name="connsiteY3" fmla="*/ 950406 h 1045499"/>
                      <a:gd name="connsiteX4" fmla="*/ 450056 w 477046"/>
                      <a:gd name="connsiteY4" fmla="*/ 991534 h 1045499"/>
                      <a:gd name="connsiteX5" fmla="*/ 390525 w 477046"/>
                      <a:gd name="connsiteY5" fmla="*/ 1022491 h 1045499"/>
                      <a:gd name="connsiteX6" fmla="*/ 378619 w 477046"/>
                      <a:gd name="connsiteY6" fmla="*/ 977247 h 1045499"/>
                      <a:gd name="connsiteX7" fmla="*/ 354806 w 477046"/>
                      <a:gd name="connsiteY7" fmla="*/ 986772 h 1045499"/>
                      <a:gd name="connsiteX8" fmla="*/ 323850 w 477046"/>
                      <a:gd name="connsiteY8" fmla="*/ 1012966 h 1045499"/>
                      <a:gd name="connsiteX9" fmla="*/ 297656 w 477046"/>
                      <a:gd name="connsiteY9" fmla="*/ 1043922 h 1045499"/>
                      <a:gd name="connsiteX10" fmla="*/ 257175 w 477046"/>
                      <a:gd name="connsiteY10" fmla="*/ 1010584 h 1045499"/>
                      <a:gd name="connsiteX11" fmla="*/ 216694 w 477046"/>
                      <a:gd name="connsiteY11" fmla="*/ 998678 h 1045499"/>
                      <a:gd name="connsiteX12" fmla="*/ 178594 w 477046"/>
                      <a:gd name="connsiteY12" fmla="*/ 1020109 h 1045499"/>
                      <a:gd name="connsiteX13" fmla="*/ 128587 w 477046"/>
                      <a:gd name="connsiteY13" fmla="*/ 1020109 h 1045499"/>
                      <a:gd name="connsiteX14" fmla="*/ 111918 w 477046"/>
                      <a:gd name="connsiteY14" fmla="*/ 943909 h 1045499"/>
                      <a:gd name="connsiteX15" fmla="*/ 89532 w 477046"/>
                      <a:gd name="connsiteY15" fmla="*/ 1005175 h 1045499"/>
                      <a:gd name="connsiteX16" fmla="*/ 80962 w 477046"/>
                      <a:gd name="connsiteY16" fmla="*/ 1005822 h 1045499"/>
                      <a:gd name="connsiteX17" fmla="*/ 35718 w 477046"/>
                      <a:gd name="connsiteY17" fmla="*/ 1010585 h 1045499"/>
                      <a:gd name="connsiteX18" fmla="*/ 2381 w 477046"/>
                      <a:gd name="connsiteY18" fmla="*/ 1036780 h 1045499"/>
                      <a:gd name="connsiteX19" fmla="*/ 0 w 477046"/>
                      <a:gd name="connsiteY19" fmla="*/ 929625 h 1045499"/>
                      <a:gd name="connsiteX20" fmla="*/ 77949 w 477046"/>
                      <a:gd name="connsiteY20" fmla="*/ 513132 h 1045499"/>
                      <a:gd name="connsiteX21" fmla="*/ 125249 w 477046"/>
                      <a:gd name="connsiteY21" fmla="*/ 88531 h 1045499"/>
                      <a:gd name="connsiteX0" fmla="*/ 125249 w 477046"/>
                      <a:gd name="connsiteY0" fmla="*/ 88106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8106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5249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0962 h 1045074"/>
                      <a:gd name="connsiteX0" fmla="*/ 125249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0962 h 1045074"/>
                      <a:gd name="connsiteX0" fmla="*/ 132393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32393 w 477046"/>
                      <a:gd name="connsiteY21" fmla="*/ 80962 h 1045074"/>
                      <a:gd name="connsiteX0" fmla="*/ 144300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44300 w 477046"/>
                      <a:gd name="connsiteY21" fmla="*/ 80962 h 104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046" h="1045074">
                        <a:moveTo>
                          <a:pt x="144300" y="80962"/>
                        </a:moveTo>
                        <a:cubicBezTo>
                          <a:pt x="229323" y="91990"/>
                          <a:pt x="269860" y="32061"/>
                          <a:pt x="283911" y="0"/>
                        </a:cubicBezTo>
                        <a:cubicBezTo>
                          <a:pt x="335324" y="46209"/>
                          <a:pt x="386737" y="332921"/>
                          <a:pt x="359570" y="436279"/>
                        </a:cubicBezTo>
                        <a:cubicBezTo>
                          <a:pt x="446269" y="878180"/>
                          <a:pt x="428193" y="667623"/>
                          <a:pt x="476792" y="949981"/>
                        </a:cubicBezTo>
                        <a:cubicBezTo>
                          <a:pt x="479173" y="1107540"/>
                          <a:pt x="464434" y="979095"/>
                          <a:pt x="450056" y="991109"/>
                        </a:cubicBezTo>
                        <a:cubicBezTo>
                          <a:pt x="435678" y="1003123"/>
                          <a:pt x="399256" y="1030400"/>
                          <a:pt x="390525" y="1022066"/>
                        </a:cubicBezTo>
                        <a:cubicBezTo>
                          <a:pt x="374163" y="1026539"/>
                          <a:pt x="386953" y="978013"/>
                          <a:pt x="378619" y="976822"/>
                        </a:cubicBezTo>
                        <a:cubicBezTo>
                          <a:pt x="359082" y="985661"/>
                          <a:pt x="363934" y="980394"/>
                          <a:pt x="354806" y="986347"/>
                        </a:cubicBezTo>
                        <a:cubicBezTo>
                          <a:pt x="345678" y="992300"/>
                          <a:pt x="334169" y="1005794"/>
                          <a:pt x="323850" y="1012541"/>
                        </a:cubicBezTo>
                        <a:cubicBezTo>
                          <a:pt x="293994" y="1028127"/>
                          <a:pt x="308372" y="1042307"/>
                          <a:pt x="297656" y="1043497"/>
                        </a:cubicBezTo>
                        <a:cubicBezTo>
                          <a:pt x="261053" y="1053527"/>
                          <a:pt x="272256" y="1012540"/>
                          <a:pt x="257175" y="1010159"/>
                        </a:cubicBezTo>
                        <a:cubicBezTo>
                          <a:pt x="213825" y="1018204"/>
                          <a:pt x="232172" y="994284"/>
                          <a:pt x="216694" y="998253"/>
                        </a:cubicBezTo>
                        <a:cubicBezTo>
                          <a:pt x="166994" y="1009870"/>
                          <a:pt x="192881" y="1008969"/>
                          <a:pt x="178594" y="1019684"/>
                        </a:cubicBezTo>
                        <a:cubicBezTo>
                          <a:pt x="120957" y="1026936"/>
                          <a:pt x="163512" y="965709"/>
                          <a:pt x="128587" y="1019684"/>
                        </a:cubicBezTo>
                        <a:cubicBezTo>
                          <a:pt x="117474" y="1006984"/>
                          <a:pt x="118824" y="941608"/>
                          <a:pt x="111918" y="943484"/>
                        </a:cubicBezTo>
                        <a:lnTo>
                          <a:pt x="89532" y="1004750"/>
                        </a:lnTo>
                        <a:cubicBezTo>
                          <a:pt x="60866" y="981839"/>
                          <a:pt x="84374" y="996955"/>
                          <a:pt x="80962" y="1005397"/>
                        </a:cubicBezTo>
                        <a:cubicBezTo>
                          <a:pt x="27544" y="1056701"/>
                          <a:pt x="45640" y="999047"/>
                          <a:pt x="35718" y="1010160"/>
                        </a:cubicBezTo>
                        <a:cubicBezTo>
                          <a:pt x="25796" y="1021273"/>
                          <a:pt x="9128" y="1043102"/>
                          <a:pt x="2381" y="1036355"/>
                        </a:cubicBezTo>
                        <a:cubicBezTo>
                          <a:pt x="1587" y="1000637"/>
                          <a:pt x="794" y="964918"/>
                          <a:pt x="0" y="929200"/>
                        </a:cubicBezTo>
                        <a:cubicBezTo>
                          <a:pt x="3466" y="846291"/>
                          <a:pt x="62234" y="653286"/>
                          <a:pt x="77949" y="512707"/>
                        </a:cubicBezTo>
                        <a:cubicBezTo>
                          <a:pt x="81757" y="288784"/>
                          <a:pt x="116324" y="168398"/>
                          <a:pt x="144300" y="80962"/>
                        </a:cubicBezTo>
                        <a:close/>
                      </a:path>
                    </a:pathLst>
                  </a:custGeom>
                  <a:solidFill>
                    <a:srgbClr val="0F121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4" name="矩形 6">
                    <a:extLst>
                      <a:ext uri="{FF2B5EF4-FFF2-40B4-BE49-F238E27FC236}">
                        <a16:creationId xmlns:a16="http://schemas.microsoft.com/office/drawing/2014/main" xmlns="" id="{0117E8CE-D3DD-42A4-9F0F-4B45C394427A}"/>
                      </a:ext>
                    </a:extLst>
                  </p:cNvPr>
                  <p:cNvSpPr/>
                  <p:nvPr/>
                </p:nvSpPr>
                <p:spPr>
                  <a:xfrm rot="1302020">
                    <a:off x="5706309" y="2727023"/>
                    <a:ext cx="196955" cy="609030"/>
                  </a:xfrm>
                  <a:custGeom>
                    <a:avLst/>
                    <a:gdLst>
                      <a:gd name="connsiteX0" fmla="*/ 0 w 165891"/>
                      <a:gd name="connsiteY0" fmla="*/ 0 h 787215"/>
                      <a:gd name="connsiteX1" fmla="*/ 165891 w 165891"/>
                      <a:gd name="connsiteY1" fmla="*/ 0 h 787215"/>
                      <a:gd name="connsiteX2" fmla="*/ 165891 w 165891"/>
                      <a:gd name="connsiteY2" fmla="*/ 787215 h 787215"/>
                      <a:gd name="connsiteX3" fmla="*/ 0 w 165891"/>
                      <a:gd name="connsiteY3" fmla="*/ 787215 h 787215"/>
                      <a:gd name="connsiteX4" fmla="*/ 0 w 165891"/>
                      <a:gd name="connsiteY4" fmla="*/ 0 h 787215"/>
                      <a:gd name="connsiteX0" fmla="*/ 0 w 165891"/>
                      <a:gd name="connsiteY0" fmla="*/ 0 h 787215"/>
                      <a:gd name="connsiteX1" fmla="*/ 93759 w 165891"/>
                      <a:gd name="connsiteY1" fmla="*/ 43415 h 787215"/>
                      <a:gd name="connsiteX2" fmla="*/ 165891 w 165891"/>
                      <a:gd name="connsiteY2" fmla="*/ 787215 h 787215"/>
                      <a:gd name="connsiteX3" fmla="*/ 0 w 165891"/>
                      <a:gd name="connsiteY3" fmla="*/ 787215 h 787215"/>
                      <a:gd name="connsiteX4" fmla="*/ 0 w 165891"/>
                      <a:gd name="connsiteY4" fmla="*/ 0 h 787215"/>
                      <a:gd name="connsiteX0" fmla="*/ 19623 w 165891"/>
                      <a:gd name="connsiteY0" fmla="*/ 0 h 797061"/>
                      <a:gd name="connsiteX1" fmla="*/ 93759 w 165891"/>
                      <a:gd name="connsiteY1" fmla="*/ 53261 h 797061"/>
                      <a:gd name="connsiteX2" fmla="*/ 165891 w 165891"/>
                      <a:gd name="connsiteY2" fmla="*/ 797061 h 797061"/>
                      <a:gd name="connsiteX3" fmla="*/ 0 w 165891"/>
                      <a:gd name="connsiteY3" fmla="*/ 797061 h 797061"/>
                      <a:gd name="connsiteX4" fmla="*/ 19623 w 165891"/>
                      <a:gd name="connsiteY4" fmla="*/ 0 h 797061"/>
                      <a:gd name="connsiteX0" fmla="*/ 33199 w 179467"/>
                      <a:gd name="connsiteY0" fmla="*/ 0 h 797061"/>
                      <a:gd name="connsiteX1" fmla="*/ 107335 w 179467"/>
                      <a:gd name="connsiteY1" fmla="*/ 53261 h 797061"/>
                      <a:gd name="connsiteX2" fmla="*/ 179467 w 179467"/>
                      <a:gd name="connsiteY2" fmla="*/ 797061 h 797061"/>
                      <a:gd name="connsiteX3" fmla="*/ 0 w 179467"/>
                      <a:gd name="connsiteY3" fmla="*/ 585123 h 797061"/>
                      <a:gd name="connsiteX4" fmla="*/ 33199 w 179467"/>
                      <a:gd name="connsiteY4" fmla="*/ 0 h 797061"/>
                      <a:gd name="connsiteX0" fmla="*/ 66018 w 212286"/>
                      <a:gd name="connsiteY0" fmla="*/ 0 h 797061"/>
                      <a:gd name="connsiteX1" fmla="*/ 140154 w 212286"/>
                      <a:gd name="connsiteY1" fmla="*/ 53261 h 797061"/>
                      <a:gd name="connsiteX2" fmla="*/ 212286 w 212286"/>
                      <a:gd name="connsiteY2" fmla="*/ 797061 h 797061"/>
                      <a:gd name="connsiteX3" fmla="*/ 0 w 212286"/>
                      <a:gd name="connsiteY3" fmla="*/ 657938 h 797061"/>
                      <a:gd name="connsiteX4" fmla="*/ 66018 w 212286"/>
                      <a:gd name="connsiteY4" fmla="*/ 0 h 797061"/>
                      <a:gd name="connsiteX0" fmla="*/ 66018 w 140154"/>
                      <a:gd name="connsiteY0" fmla="*/ 0 h 759757"/>
                      <a:gd name="connsiteX1" fmla="*/ 140154 w 140154"/>
                      <a:gd name="connsiteY1" fmla="*/ 53261 h 759757"/>
                      <a:gd name="connsiteX2" fmla="*/ 42437 w 140154"/>
                      <a:gd name="connsiteY2" fmla="*/ 759757 h 759757"/>
                      <a:gd name="connsiteX3" fmla="*/ 0 w 140154"/>
                      <a:gd name="connsiteY3" fmla="*/ 657938 h 759757"/>
                      <a:gd name="connsiteX4" fmla="*/ 66018 w 140154"/>
                      <a:gd name="connsiteY4" fmla="*/ 0 h 759757"/>
                      <a:gd name="connsiteX0" fmla="*/ 66018 w 140154"/>
                      <a:gd name="connsiteY0" fmla="*/ 0 h 759757"/>
                      <a:gd name="connsiteX1" fmla="*/ 140154 w 140154"/>
                      <a:gd name="connsiteY1" fmla="*/ 53261 h 759757"/>
                      <a:gd name="connsiteX2" fmla="*/ 42437 w 140154"/>
                      <a:gd name="connsiteY2" fmla="*/ 759757 h 759757"/>
                      <a:gd name="connsiteX3" fmla="*/ 0 w 140154"/>
                      <a:gd name="connsiteY3" fmla="*/ 657938 h 759757"/>
                      <a:gd name="connsiteX4" fmla="*/ 66018 w 140154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55647 w 124592"/>
                      <a:gd name="connsiteY4" fmla="*/ 319866 h 759757"/>
                      <a:gd name="connsiteX5" fmla="*/ 66018 w 124592"/>
                      <a:gd name="connsiteY5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55647 w 124592"/>
                      <a:gd name="connsiteY4" fmla="*/ 319866 h 759757"/>
                      <a:gd name="connsiteX5" fmla="*/ 66018 w 124592"/>
                      <a:gd name="connsiteY5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55647 w 125198"/>
                      <a:gd name="connsiteY5" fmla="*/ 319866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55647 w 125198"/>
                      <a:gd name="connsiteY5" fmla="*/ 319866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60870 w 125198"/>
                      <a:gd name="connsiteY5" fmla="*/ 338340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29195"/>
                      <a:gd name="connsiteX1" fmla="*/ 124592 w 125198"/>
                      <a:gd name="connsiteY1" fmla="*/ 76384 h 729195"/>
                      <a:gd name="connsiteX2" fmla="*/ 97859 w 125198"/>
                      <a:gd name="connsiteY2" fmla="*/ 357347 h 729195"/>
                      <a:gd name="connsiteX3" fmla="*/ 8320 w 125198"/>
                      <a:gd name="connsiteY3" fmla="*/ 729195 h 729195"/>
                      <a:gd name="connsiteX4" fmla="*/ 0 w 125198"/>
                      <a:gd name="connsiteY4" fmla="*/ 657938 h 729195"/>
                      <a:gd name="connsiteX5" fmla="*/ 60870 w 125198"/>
                      <a:gd name="connsiteY5" fmla="*/ 338340 h 729195"/>
                      <a:gd name="connsiteX6" fmla="*/ 66018 w 125198"/>
                      <a:gd name="connsiteY6" fmla="*/ 0 h 729195"/>
                      <a:gd name="connsiteX0" fmla="*/ 66018 w 125198"/>
                      <a:gd name="connsiteY0" fmla="*/ 0 h 729195"/>
                      <a:gd name="connsiteX1" fmla="*/ 124592 w 125198"/>
                      <a:gd name="connsiteY1" fmla="*/ 76384 h 729195"/>
                      <a:gd name="connsiteX2" fmla="*/ 97859 w 125198"/>
                      <a:gd name="connsiteY2" fmla="*/ 357347 h 729195"/>
                      <a:gd name="connsiteX3" fmla="*/ 8320 w 125198"/>
                      <a:gd name="connsiteY3" fmla="*/ 729195 h 729195"/>
                      <a:gd name="connsiteX4" fmla="*/ 0 w 125198"/>
                      <a:gd name="connsiteY4" fmla="*/ 657938 h 729195"/>
                      <a:gd name="connsiteX5" fmla="*/ 43559 w 125198"/>
                      <a:gd name="connsiteY5" fmla="*/ 348760 h 729195"/>
                      <a:gd name="connsiteX6" fmla="*/ 66018 w 125198"/>
                      <a:gd name="connsiteY6" fmla="*/ 0 h 729195"/>
                      <a:gd name="connsiteX0" fmla="*/ 66018 w 124981"/>
                      <a:gd name="connsiteY0" fmla="*/ 0 h 729195"/>
                      <a:gd name="connsiteX1" fmla="*/ 124592 w 124981"/>
                      <a:gd name="connsiteY1" fmla="*/ 76384 h 729195"/>
                      <a:gd name="connsiteX2" fmla="*/ 86318 w 124981"/>
                      <a:gd name="connsiteY2" fmla="*/ 364294 h 729195"/>
                      <a:gd name="connsiteX3" fmla="*/ 8320 w 124981"/>
                      <a:gd name="connsiteY3" fmla="*/ 729195 h 729195"/>
                      <a:gd name="connsiteX4" fmla="*/ 0 w 124981"/>
                      <a:gd name="connsiteY4" fmla="*/ 657938 h 729195"/>
                      <a:gd name="connsiteX5" fmla="*/ 43559 w 124981"/>
                      <a:gd name="connsiteY5" fmla="*/ 348760 h 729195"/>
                      <a:gd name="connsiteX6" fmla="*/ 66018 w 124981"/>
                      <a:gd name="connsiteY6" fmla="*/ 0 h 729195"/>
                      <a:gd name="connsiteX0" fmla="*/ 75864 w 134827"/>
                      <a:gd name="connsiteY0" fmla="*/ 0 h 729195"/>
                      <a:gd name="connsiteX1" fmla="*/ 134438 w 134827"/>
                      <a:gd name="connsiteY1" fmla="*/ 76384 h 729195"/>
                      <a:gd name="connsiteX2" fmla="*/ 96164 w 134827"/>
                      <a:gd name="connsiteY2" fmla="*/ 364294 h 729195"/>
                      <a:gd name="connsiteX3" fmla="*/ 18166 w 134827"/>
                      <a:gd name="connsiteY3" fmla="*/ 729195 h 729195"/>
                      <a:gd name="connsiteX4" fmla="*/ 0 w 134827"/>
                      <a:gd name="connsiteY4" fmla="*/ 638315 h 729195"/>
                      <a:gd name="connsiteX5" fmla="*/ 53405 w 134827"/>
                      <a:gd name="connsiteY5" fmla="*/ 348760 h 729195"/>
                      <a:gd name="connsiteX6" fmla="*/ 75864 w 134827"/>
                      <a:gd name="connsiteY6" fmla="*/ 0 h 729195"/>
                      <a:gd name="connsiteX0" fmla="*/ 100501 w 159464"/>
                      <a:gd name="connsiteY0" fmla="*/ 0 h 729195"/>
                      <a:gd name="connsiteX1" fmla="*/ 159075 w 159464"/>
                      <a:gd name="connsiteY1" fmla="*/ 76384 h 729195"/>
                      <a:gd name="connsiteX2" fmla="*/ 120801 w 159464"/>
                      <a:gd name="connsiteY2" fmla="*/ 364294 h 729195"/>
                      <a:gd name="connsiteX3" fmla="*/ 42803 w 159464"/>
                      <a:gd name="connsiteY3" fmla="*/ 729195 h 729195"/>
                      <a:gd name="connsiteX4" fmla="*/ 0 w 159464"/>
                      <a:gd name="connsiteY4" fmla="*/ 712141 h 729195"/>
                      <a:gd name="connsiteX5" fmla="*/ 24637 w 159464"/>
                      <a:gd name="connsiteY5" fmla="*/ 638315 h 729195"/>
                      <a:gd name="connsiteX6" fmla="*/ 78042 w 159464"/>
                      <a:gd name="connsiteY6" fmla="*/ 348760 h 729195"/>
                      <a:gd name="connsiteX7" fmla="*/ 100501 w 159464"/>
                      <a:gd name="connsiteY7" fmla="*/ 0 h 729195"/>
                      <a:gd name="connsiteX0" fmla="*/ 100501 w 159464"/>
                      <a:gd name="connsiteY0" fmla="*/ 0 h 714333"/>
                      <a:gd name="connsiteX1" fmla="*/ 159075 w 159464"/>
                      <a:gd name="connsiteY1" fmla="*/ 76384 h 714333"/>
                      <a:gd name="connsiteX2" fmla="*/ 120801 w 159464"/>
                      <a:gd name="connsiteY2" fmla="*/ 364294 h 714333"/>
                      <a:gd name="connsiteX3" fmla="*/ 51405 w 159464"/>
                      <a:gd name="connsiteY3" fmla="*/ 684712 h 714333"/>
                      <a:gd name="connsiteX4" fmla="*/ 0 w 159464"/>
                      <a:gd name="connsiteY4" fmla="*/ 712141 h 714333"/>
                      <a:gd name="connsiteX5" fmla="*/ 24637 w 159464"/>
                      <a:gd name="connsiteY5" fmla="*/ 638315 h 714333"/>
                      <a:gd name="connsiteX6" fmla="*/ 78042 w 159464"/>
                      <a:gd name="connsiteY6" fmla="*/ 348760 h 714333"/>
                      <a:gd name="connsiteX7" fmla="*/ 100501 w 159464"/>
                      <a:gd name="connsiteY7" fmla="*/ 0 h 714333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1405 w 159464"/>
                      <a:gd name="connsiteY3" fmla="*/ 684712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7134 w 159464"/>
                      <a:gd name="connsiteY3" fmla="*/ 651785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7134 w 159464"/>
                      <a:gd name="connsiteY3" fmla="*/ 651785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78042 w 159559"/>
                      <a:gd name="connsiteY7" fmla="*/ 348760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5744 w 159559"/>
                      <a:gd name="connsiteY6" fmla="*/ 604239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5744 w 159559"/>
                      <a:gd name="connsiteY6" fmla="*/ 604239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6873 w 165931"/>
                      <a:gd name="connsiteY0" fmla="*/ 0 h 780408"/>
                      <a:gd name="connsiteX1" fmla="*/ 165447 w 165931"/>
                      <a:gd name="connsiteY1" fmla="*/ 76384 h 780408"/>
                      <a:gd name="connsiteX2" fmla="*/ 133491 w 165931"/>
                      <a:gd name="connsiteY2" fmla="*/ 338873 h 780408"/>
                      <a:gd name="connsiteX3" fmla="*/ 47316 w 165931"/>
                      <a:gd name="connsiteY3" fmla="*/ 637946 h 780408"/>
                      <a:gd name="connsiteX4" fmla="*/ 63065 w 165931"/>
                      <a:gd name="connsiteY4" fmla="*/ 780212 h 780408"/>
                      <a:gd name="connsiteX5" fmla="*/ 0 w 165931"/>
                      <a:gd name="connsiteY5" fmla="*/ 698289 h 780408"/>
                      <a:gd name="connsiteX6" fmla="*/ 32116 w 165931"/>
                      <a:gd name="connsiteY6" fmla="*/ 604239 h 780408"/>
                      <a:gd name="connsiteX7" fmla="*/ 89037 w 165931"/>
                      <a:gd name="connsiteY7" fmla="*/ 349909 h 780408"/>
                      <a:gd name="connsiteX8" fmla="*/ 106873 w 165931"/>
                      <a:gd name="connsiteY8" fmla="*/ 0 h 780408"/>
                      <a:gd name="connsiteX0" fmla="*/ 107037 w 166095"/>
                      <a:gd name="connsiteY0" fmla="*/ 0 h 782058"/>
                      <a:gd name="connsiteX1" fmla="*/ 165611 w 166095"/>
                      <a:gd name="connsiteY1" fmla="*/ 76384 h 782058"/>
                      <a:gd name="connsiteX2" fmla="*/ 133655 w 166095"/>
                      <a:gd name="connsiteY2" fmla="*/ 338873 h 782058"/>
                      <a:gd name="connsiteX3" fmla="*/ 47480 w 166095"/>
                      <a:gd name="connsiteY3" fmla="*/ 637946 h 782058"/>
                      <a:gd name="connsiteX4" fmla="*/ 63229 w 166095"/>
                      <a:gd name="connsiteY4" fmla="*/ 780212 h 782058"/>
                      <a:gd name="connsiteX5" fmla="*/ 24984 w 166095"/>
                      <a:gd name="connsiteY5" fmla="*/ 687280 h 782058"/>
                      <a:gd name="connsiteX6" fmla="*/ 164 w 166095"/>
                      <a:gd name="connsiteY6" fmla="*/ 698289 h 782058"/>
                      <a:gd name="connsiteX7" fmla="*/ 32280 w 166095"/>
                      <a:gd name="connsiteY7" fmla="*/ 604239 h 782058"/>
                      <a:gd name="connsiteX8" fmla="*/ 89201 w 166095"/>
                      <a:gd name="connsiteY8" fmla="*/ 349909 h 782058"/>
                      <a:gd name="connsiteX9" fmla="*/ 107037 w 166095"/>
                      <a:gd name="connsiteY9" fmla="*/ 0 h 782058"/>
                      <a:gd name="connsiteX0" fmla="*/ 107037 w 166095"/>
                      <a:gd name="connsiteY0" fmla="*/ 0 h 748327"/>
                      <a:gd name="connsiteX1" fmla="*/ 165611 w 166095"/>
                      <a:gd name="connsiteY1" fmla="*/ 76384 h 748327"/>
                      <a:gd name="connsiteX2" fmla="*/ 133655 w 166095"/>
                      <a:gd name="connsiteY2" fmla="*/ 338873 h 748327"/>
                      <a:gd name="connsiteX3" fmla="*/ 47480 w 166095"/>
                      <a:gd name="connsiteY3" fmla="*/ 637946 h 748327"/>
                      <a:gd name="connsiteX4" fmla="*/ 32572 w 166095"/>
                      <a:gd name="connsiteY4" fmla="*/ 745603 h 748327"/>
                      <a:gd name="connsiteX5" fmla="*/ 24984 w 166095"/>
                      <a:gd name="connsiteY5" fmla="*/ 687280 h 748327"/>
                      <a:gd name="connsiteX6" fmla="*/ 164 w 166095"/>
                      <a:gd name="connsiteY6" fmla="*/ 698289 h 748327"/>
                      <a:gd name="connsiteX7" fmla="*/ 32280 w 166095"/>
                      <a:gd name="connsiteY7" fmla="*/ 604239 h 748327"/>
                      <a:gd name="connsiteX8" fmla="*/ 89201 w 166095"/>
                      <a:gd name="connsiteY8" fmla="*/ 349909 h 748327"/>
                      <a:gd name="connsiteX9" fmla="*/ 107037 w 166095"/>
                      <a:gd name="connsiteY9" fmla="*/ 0 h 748327"/>
                      <a:gd name="connsiteX0" fmla="*/ 107167 w 166225"/>
                      <a:gd name="connsiteY0" fmla="*/ 0 h 749530"/>
                      <a:gd name="connsiteX1" fmla="*/ 165741 w 166225"/>
                      <a:gd name="connsiteY1" fmla="*/ 76384 h 749530"/>
                      <a:gd name="connsiteX2" fmla="*/ 133785 w 166225"/>
                      <a:gd name="connsiteY2" fmla="*/ 338873 h 749530"/>
                      <a:gd name="connsiteX3" fmla="*/ 47610 w 166225"/>
                      <a:gd name="connsiteY3" fmla="*/ 637946 h 749530"/>
                      <a:gd name="connsiteX4" fmla="*/ 32702 w 166225"/>
                      <a:gd name="connsiteY4" fmla="*/ 745603 h 749530"/>
                      <a:gd name="connsiteX5" fmla="*/ 17059 w 166225"/>
                      <a:gd name="connsiteY5" fmla="*/ 709815 h 749530"/>
                      <a:gd name="connsiteX6" fmla="*/ 294 w 166225"/>
                      <a:gd name="connsiteY6" fmla="*/ 698289 h 749530"/>
                      <a:gd name="connsiteX7" fmla="*/ 32410 w 166225"/>
                      <a:gd name="connsiteY7" fmla="*/ 604239 h 749530"/>
                      <a:gd name="connsiteX8" fmla="*/ 89331 w 166225"/>
                      <a:gd name="connsiteY8" fmla="*/ 349909 h 749530"/>
                      <a:gd name="connsiteX9" fmla="*/ 107167 w 166225"/>
                      <a:gd name="connsiteY9" fmla="*/ 0 h 749530"/>
                      <a:gd name="connsiteX0" fmla="*/ 107077 w 166135"/>
                      <a:gd name="connsiteY0" fmla="*/ 0 h 748486"/>
                      <a:gd name="connsiteX1" fmla="*/ 165651 w 166135"/>
                      <a:gd name="connsiteY1" fmla="*/ 76384 h 748486"/>
                      <a:gd name="connsiteX2" fmla="*/ 133695 w 166135"/>
                      <a:gd name="connsiteY2" fmla="*/ 338873 h 748486"/>
                      <a:gd name="connsiteX3" fmla="*/ 47520 w 166135"/>
                      <a:gd name="connsiteY3" fmla="*/ 637946 h 748486"/>
                      <a:gd name="connsiteX4" fmla="*/ 32612 w 166135"/>
                      <a:gd name="connsiteY4" fmla="*/ 745603 h 748486"/>
                      <a:gd name="connsiteX5" fmla="*/ 21564 w 166135"/>
                      <a:gd name="connsiteY5" fmla="*/ 691328 h 748486"/>
                      <a:gd name="connsiteX6" fmla="*/ 204 w 166135"/>
                      <a:gd name="connsiteY6" fmla="*/ 698289 h 748486"/>
                      <a:gd name="connsiteX7" fmla="*/ 32320 w 166135"/>
                      <a:gd name="connsiteY7" fmla="*/ 604239 h 748486"/>
                      <a:gd name="connsiteX8" fmla="*/ 89241 w 166135"/>
                      <a:gd name="connsiteY8" fmla="*/ 349909 h 748486"/>
                      <a:gd name="connsiteX9" fmla="*/ 107077 w 166135"/>
                      <a:gd name="connsiteY9" fmla="*/ 0 h 748486"/>
                      <a:gd name="connsiteX0" fmla="*/ 107077 w 166135"/>
                      <a:gd name="connsiteY0" fmla="*/ 0 h 745603"/>
                      <a:gd name="connsiteX1" fmla="*/ 165651 w 166135"/>
                      <a:gd name="connsiteY1" fmla="*/ 76384 h 745603"/>
                      <a:gd name="connsiteX2" fmla="*/ 133695 w 166135"/>
                      <a:gd name="connsiteY2" fmla="*/ 338873 h 745603"/>
                      <a:gd name="connsiteX3" fmla="*/ 47520 w 166135"/>
                      <a:gd name="connsiteY3" fmla="*/ 637946 h 745603"/>
                      <a:gd name="connsiteX4" fmla="*/ 32612 w 166135"/>
                      <a:gd name="connsiteY4" fmla="*/ 745603 h 745603"/>
                      <a:gd name="connsiteX5" fmla="*/ 21564 w 166135"/>
                      <a:gd name="connsiteY5" fmla="*/ 691328 h 745603"/>
                      <a:gd name="connsiteX6" fmla="*/ 204 w 166135"/>
                      <a:gd name="connsiteY6" fmla="*/ 698289 h 745603"/>
                      <a:gd name="connsiteX7" fmla="*/ 32320 w 166135"/>
                      <a:gd name="connsiteY7" fmla="*/ 604239 h 745603"/>
                      <a:gd name="connsiteX8" fmla="*/ 89241 w 166135"/>
                      <a:gd name="connsiteY8" fmla="*/ 349909 h 745603"/>
                      <a:gd name="connsiteX9" fmla="*/ 107077 w 166135"/>
                      <a:gd name="connsiteY9" fmla="*/ 0 h 745603"/>
                      <a:gd name="connsiteX0" fmla="*/ 107077 w 166135"/>
                      <a:gd name="connsiteY0" fmla="*/ 0 h 757157"/>
                      <a:gd name="connsiteX1" fmla="*/ 165651 w 166135"/>
                      <a:gd name="connsiteY1" fmla="*/ 76384 h 757157"/>
                      <a:gd name="connsiteX2" fmla="*/ 133695 w 166135"/>
                      <a:gd name="connsiteY2" fmla="*/ 338873 h 757157"/>
                      <a:gd name="connsiteX3" fmla="*/ 47520 w 166135"/>
                      <a:gd name="connsiteY3" fmla="*/ 637946 h 757157"/>
                      <a:gd name="connsiteX4" fmla="*/ 29740 w 166135"/>
                      <a:gd name="connsiteY4" fmla="*/ 757157 h 757157"/>
                      <a:gd name="connsiteX5" fmla="*/ 21564 w 166135"/>
                      <a:gd name="connsiteY5" fmla="*/ 691328 h 757157"/>
                      <a:gd name="connsiteX6" fmla="*/ 204 w 166135"/>
                      <a:gd name="connsiteY6" fmla="*/ 698289 h 757157"/>
                      <a:gd name="connsiteX7" fmla="*/ 32320 w 166135"/>
                      <a:gd name="connsiteY7" fmla="*/ 604239 h 757157"/>
                      <a:gd name="connsiteX8" fmla="*/ 89241 w 166135"/>
                      <a:gd name="connsiteY8" fmla="*/ 349909 h 757157"/>
                      <a:gd name="connsiteX9" fmla="*/ 107077 w 166135"/>
                      <a:gd name="connsiteY9" fmla="*/ 0 h 757157"/>
                      <a:gd name="connsiteX0" fmla="*/ 112031 w 171089"/>
                      <a:gd name="connsiteY0" fmla="*/ 0 h 768132"/>
                      <a:gd name="connsiteX1" fmla="*/ 170605 w 171089"/>
                      <a:gd name="connsiteY1" fmla="*/ 76384 h 768132"/>
                      <a:gd name="connsiteX2" fmla="*/ 138649 w 171089"/>
                      <a:gd name="connsiteY2" fmla="*/ 338873 h 768132"/>
                      <a:gd name="connsiteX3" fmla="*/ 52474 w 171089"/>
                      <a:gd name="connsiteY3" fmla="*/ 637946 h 768132"/>
                      <a:gd name="connsiteX4" fmla="*/ 34694 w 171089"/>
                      <a:gd name="connsiteY4" fmla="*/ 757157 h 768132"/>
                      <a:gd name="connsiteX5" fmla="*/ 45 w 171089"/>
                      <a:gd name="connsiteY5" fmla="*/ 758360 h 768132"/>
                      <a:gd name="connsiteX6" fmla="*/ 26518 w 171089"/>
                      <a:gd name="connsiteY6" fmla="*/ 691328 h 768132"/>
                      <a:gd name="connsiteX7" fmla="*/ 5158 w 171089"/>
                      <a:gd name="connsiteY7" fmla="*/ 698289 h 768132"/>
                      <a:gd name="connsiteX8" fmla="*/ 37274 w 171089"/>
                      <a:gd name="connsiteY8" fmla="*/ 604239 h 768132"/>
                      <a:gd name="connsiteX9" fmla="*/ 94195 w 171089"/>
                      <a:gd name="connsiteY9" fmla="*/ 349909 h 768132"/>
                      <a:gd name="connsiteX10" fmla="*/ 112031 w 171089"/>
                      <a:gd name="connsiteY10" fmla="*/ 0 h 768132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6518 w 171089"/>
                      <a:gd name="connsiteY6" fmla="*/ 691328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6518 w 171089"/>
                      <a:gd name="connsiteY6" fmla="*/ 691328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7680 w 171089"/>
                      <a:gd name="connsiteY6" fmla="*/ 696525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7680 w 171089"/>
                      <a:gd name="connsiteY6" fmla="*/ 696525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48460 w 167075"/>
                      <a:gd name="connsiteY3" fmla="*/ 63794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3260 w 167075"/>
                      <a:gd name="connsiteY8" fmla="*/ 604239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3260 w 167075"/>
                      <a:gd name="connsiteY8" fmla="*/ 604239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62299 w 167075"/>
                      <a:gd name="connsiteY3" fmla="*/ 62175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62299 w 167075"/>
                      <a:gd name="connsiteY3" fmla="*/ 62175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3728"/>
                      <a:gd name="connsiteX1" fmla="*/ 166591 w 167075"/>
                      <a:gd name="connsiteY1" fmla="*/ 76384 h 743728"/>
                      <a:gd name="connsiteX2" fmla="*/ 134635 w 167075"/>
                      <a:gd name="connsiteY2" fmla="*/ 338873 h 743728"/>
                      <a:gd name="connsiteX3" fmla="*/ 62299 w 167075"/>
                      <a:gd name="connsiteY3" fmla="*/ 621756 h 743728"/>
                      <a:gd name="connsiteX4" fmla="*/ 60613 w 167075"/>
                      <a:gd name="connsiteY4" fmla="*/ 686079 h 743728"/>
                      <a:gd name="connsiteX5" fmla="*/ 51 w 167075"/>
                      <a:gd name="connsiteY5" fmla="*/ 742183 h 743728"/>
                      <a:gd name="connsiteX6" fmla="*/ 23666 w 167075"/>
                      <a:gd name="connsiteY6" fmla="*/ 696525 h 743728"/>
                      <a:gd name="connsiteX7" fmla="*/ 1144 w 167075"/>
                      <a:gd name="connsiteY7" fmla="*/ 698289 h 743728"/>
                      <a:gd name="connsiteX8" fmla="*/ 36159 w 167075"/>
                      <a:gd name="connsiteY8" fmla="*/ 612321 h 743728"/>
                      <a:gd name="connsiteX9" fmla="*/ 90181 w 167075"/>
                      <a:gd name="connsiteY9" fmla="*/ 349909 h 743728"/>
                      <a:gd name="connsiteX10" fmla="*/ 108017 w 167075"/>
                      <a:gd name="connsiteY10" fmla="*/ 0 h 743728"/>
                      <a:gd name="connsiteX0" fmla="*/ 106994 w 166052"/>
                      <a:gd name="connsiteY0" fmla="*/ 0 h 726467"/>
                      <a:gd name="connsiteX1" fmla="*/ 165568 w 166052"/>
                      <a:gd name="connsiteY1" fmla="*/ 76384 h 726467"/>
                      <a:gd name="connsiteX2" fmla="*/ 133612 w 166052"/>
                      <a:gd name="connsiteY2" fmla="*/ 338873 h 726467"/>
                      <a:gd name="connsiteX3" fmla="*/ 61276 w 166052"/>
                      <a:gd name="connsiteY3" fmla="*/ 621756 h 726467"/>
                      <a:gd name="connsiteX4" fmla="*/ 59590 w 166052"/>
                      <a:gd name="connsiteY4" fmla="*/ 686079 h 726467"/>
                      <a:gd name="connsiteX5" fmla="*/ 15752 w 166052"/>
                      <a:gd name="connsiteY5" fmla="*/ 724255 h 726467"/>
                      <a:gd name="connsiteX6" fmla="*/ 22643 w 166052"/>
                      <a:gd name="connsiteY6" fmla="*/ 696525 h 726467"/>
                      <a:gd name="connsiteX7" fmla="*/ 121 w 166052"/>
                      <a:gd name="connsiteY7" fmla="*/ 698289 h 726467"/>
                      <a:gd name="connsiteX8" fmla="*/ 35136 w 166052"/>
                      <a:gd name="connsiteY8" fmla="*/ 612321 h 726467"/>
                      <a:gd name="connsiteX9" fmla="*/ 89158 w 166052"/>
                      <a:gd name="connsiteY9" fmla="*/ 349909 h 726467"/>
                      <a:gd name="connsiteX10" fmla="*/ 106994 w 166052"/>
                      <a:gd name="connsiteY10" fmla="*/ 0 h 726467"/>
                      <a:gd name="connsiteX0" fmla="*/ 106994 w 166052"/>
                      <a:gd name="connsiteY0" fmla="*/ 696 h 727163"/>
                      <a:gd name="connsiteX1" fmla="*/ 165568 w 166052"/>
                      <a:gd name="connsiteY1" fmla="*/ 77080 h 727163"/>
                      <a:gd name="connsiteX2" fmla="*/ 133612 w 166052"/>
                      <a:gd name="connsiteY2" fmla="*/ 339569 h 727163"/>
                      <a:gd name="connsiteX3" fmla="*/ 61276 w 166052"/>
                      <a:gd name="connsiteY3" fmla="*/ 622452 h 727163"/>
                      <a:gd name="connsiteX4" fmla="*/ 59590 w 166052"/>
                      <a:gd name="connsiteY4" fmla="*/ 686775 h 727163"/>
                      <a:gd name="connsiteX5" fmla="*/ 15752 w 166052"/>
                      <a:gd name="connsiteY5" fmla="*/ 724951 h 727163"/>
                      <a:gd name="connsiteX6" fmla="*/ 22643 w 166052"/>
                      <a:gd name="connsiteY6" fmla="*/ 697221 h 727163"/>
                      <a:gd name="connsiteX7" fmla="*/ 121 w 166052"/>
                      <a:gd name="connsiteY7" fmla="*/ 698985 h 727163"/>
                      <a:gd name="connsiteX8" fmla="*/ 35136 w 166052"/>
                      <a:gd name="connsiteY8" fmla="*/ 613017 h 727163"/>
                      <a:gd name="connsiteX9" fmla="*/ 89158 w 166052"/>
                      <a:gd name="connsiteY9" fmla="*/ 350605 h 727163"/>
                      <a:gd name="connsiteX10" fmla="*/ 106994 w 166052"/>
                      <a:gd name="connsiteY10" fmla="*/ 696 h 727163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7207 h 733674"/>
                      <a:gd name="connsiteX1" fmla="*/ 165568 w 166052"/>
                      <a:gd name="connsiteY1" fmla="*/ 83591 h 733674"/>
                      <a:gd name="connsiteX2" fmla="*/ 133612 w 166052"/>
                      <a:gd name="connsiteY2" fmla="*/ 346080 h 733674"/>
                      <a:gd name="connsiteX3" fmla="*/ 61276 w 166052"/>
                      <a:gd name="connsiteY3" fmla="*/ 628963 h 733674"/>
                      <a:gd name="connsiteX4" fmla="*/ 59590 w 166052"/>
                      <a:gd name="connsiteY4" fmla="*/ 693286 h 733674"/>
                      <a:gd name="connsiteX5" fmla="*/ 15752 w 166052"/>
                      <a:gd name="connsiteY5" fmla="*/ 731462 h 733674"/>
                      <a:gd name="connsiteX6" fmla="*/ 22643 w 166052"/>
                      <a:gd name="connsiteY6" fmla="*/ 703732 h 733674"/>
                      <a:gd name="connsiteX7" fmla="*/ 121 w 166052"/>
                      <a:gd name="connsiteY7" fmla="*/ 705496 h 733674"/>
                      <a:gd name="connsiteX8" fmla="*/ 35136 w 166052"/>
                      <a:gd name="connsiteY8" fmla="*/ 619528 h 733674"/>
                      <a:gd name="connsiteX9" fmla="*/ 89158 w 166052"/>
                      <a:gd name="connsiteY9" fmla="*/ 357116 h 733674"/>
                      <a:gd name="connsiteX10" fmla="*/ 106994 w 166052"/>
                      <a:gd name="connsiteY10" fmla="*/ 7207 h 733674"/>
                      <a:gd name="connsiteX0" fmla="*/ 106994 w 212054"/>
                      <a:gd name="connsiteY0" fmla="*/ 7207 h 733674"/>
                      <a:gd name="connsiteX1" fmla="*/ 165568 w 212054"/>
                      <a:gd name="connsiteY1" fmla="*/ 83591 h 733674"/>
                      <a:gd name="connsiteX2" fmla="*/ 209833 w 212054"/>
                      <a:gd name="connsiteY2" fmla="*/ 335578 h 733674"/>
                      <a:gd name="connsiteX3" fmla="*/ 61276 w 212054"/>
                      <a:gd name="connsiteY3" fmla="*/ 628963 h 733674"/>
                      <a:gd name="connsiteX4" fmla="*/ 59590 w 212054"/>
                      <a:gd name="connsiteY4" fmla="*/ 693286 h 733674"/>
                      <a:gd name="connsiteX5" fmla="*/ 15752 w 212054"/>
                      <a:gd name="connsiteY5" fmla="*/ 731462 h 733674"/>
                      <a:gd name="connsiteX6" fmla="*/ 22643 w 212054"/>
                      <a:gd name="connsiteY6" fmla="*/ 703732 h 733674"/>
                      <a:gd name="connsiteX7" fmla="*/ 121 w 212054"/>
                      <a:gd name="connsiteY7" fmla="*/ 705496 h 733674"/>
                      <a:gd name="connsiteX8" fmla="*/ 35136 w 212054"/>
                      <a:gd name="connsiteY8" fmla="*/ 619528 h 733674"/>
                      <a:gd name="connsiteX9" fmla="*/ 89158 w 212054"/>
                      <a:gd name="connsiteY9" fmla="*/ 357116 h 733674"/>
                      <a:gd name="connsiteX10" fmla="*/ 106994 w 212054"/>
                      <a:gd name="connsiteY10" fmla="*/ 7207 h 733674"/>
                      <a:gd name="connsiteX0" fmla="*/ 106994 w 212054"/>
                      <a:gd name="connsiteY0" fmla="*/ 7207 h 733674"/>
                      <a:gd name="connsiteX1" fmla="*/ 165568 w 212054"/>
                      <a:gd name="connsiteY1" fmla="*/ 83591 h 733674"/>
                      <a:gd name="connsiteX2" fmla="*/ 209833 w 212054"/>
                      <a:gd name="connsiteY2" fmla="*/ 335578 h 733674"/>
                      <a:gd name="connsiteX3" fmla="*/ 61276 w 212054"/>
                      <a:gd name="connsiteY3" fmla="*/ 628963 h 733674"/>
                      <a:gd name="connsiteX4" fmla="*/ 59590 w 212054"/>
                      <a:gd name="connsiteY4" fmla="*/ 693286 h 733674"/>
                      <a:gd name="connsiteX5" fmla="*/ 15752 w 212054"/>
                      <a:gd name="connsiteY5" fmla="*/ 731462 h 733674"/>
                      <a:gd name="connsiteX6" fmla="*/ 22643 w 212054"/>
                      <a:gd name="connsiteY6" fmla="*/ 703732 h 733674"/>
                      <a:gd name="connsiteX7" fmla="*/ 121 w 212054"/>
                      <a:gd name="connsiteY7" fmla="*/ 705496 h 733674"/>
                      <a:gd name="connsiteX8" fmla="*/ 35136 w 212054"/>
                      <a:gd name="connsiteY8" fmla="*/ 619528 h 733674"/>
                      <a:gd name="connsiteX9" fmla="*/ 172298 w 212054"/>
                      <a:gd name="connsiteY9" fmla="*/ 338520 h 733674"/>
                      <a:gd name="connsiteX10" fmla="*/ 106994 w 212054"/>
                      <a:gd name="connsiteY10" fmla="*/ 7207 h 733674"/>
                      <a:gd name="connsiteX0" fmla="*/ 106994 w 212673"/>
                      <a:gd name="connsiteY0" fmla="*/ 6895 h 733362"/>
                      <a:gd name="connsiteX1" fmla="*/ 179433 w 212673"/>
                      <a:gd name="connsiteY1" fmla="*/ 86724 h 733362"/>
                      <a:gd name="connsiteX2" fmla="*/ 209833 w 212673"/>
                      <a:gd name="connsiteY2" fmla="*/ 335266 h 733362"/>
                      <a:gd name="connsiteX3" fmla="*/ 61276 w 212673"/>
                      <a:gd name="connsiteY3" fmla="*/ 628651 h 733362"/>
                      <a:gd name="connsiteX4" fmla="*/ 59590 w 212673"/>
                      <a:gd name="connsiteY4" fmla="*/ 692974 h 733362"/>
                      <a:gd name="connsiteX5" fmla="*/ 15752 w 212673"/>
                      <a:gd name="connsiteY5" fmla="*/ 731150 h 733362"/>
                      <a:gd name="connsiteX6" fmla="*/ 22643 w 212673"/>
                      <a:gd name="connsiteY6" fmla="*/ 703420 h 733362"/>
                      <a:gd name="connsiteX7" fmla="*/ 121 w 212673"/>
                      <a:gd name="connsiteY7" fmla="*/ 705184 h 733362"/>
                      <a:gd name="connsiteX8" fmla="*/ 35136 w 212673"/>
                      <a:gd name="connsiteY8" fmla="*/ 619216 h 733362"/>
                      <a:gd name="connsiteX9" fmla="*/ 172298 w 212673"/>
                      <a:gd name="connsiteY9" fmla="*/ 338208 h 733362"/>
                      <a:gd name="connsiteX10" fmla="*/ 106994 w 212673"/>
                      <a:gd name="connsiteY10" fmla="*/ 6895 h 733362"/>
                      <a:gd name="connsiteX0" fmla="*/ 106994 w 212673"/>
                      <a:gd name="connsiteY0" fmla="*/ 7184 h 733651"/>
                      <a:gd name="connsiteX1" fmla="*/ 179433 w 212673"/>
                      <a:gd name="connsiteY1" fmla="*/ 87013 h 733651"/>
                      <a:gd name="connsiteX2" fmla="*/ 209833 w 212673"/>
                      <a:gd name="connsiteY2" fmla="*/ 335555 h 733651"/>
                      <a:gd name="connsiteX3" fmla="*/ 61276 w 212673"/>
                      <a:gd name="connsiteY3" fmla="*/ 628940 h 733651"/>
                      <a:gd name="connsiteX4" fmla="*/ 59590 w 212673"/>
                      <a:gd name="connsiteY4" fmla="*/ 693263 h 733651"/>
                      <a:gd name="connsiteX5" fmla="*/ 15752 w 212673"/>
                      <a:gd name="connsiteY5" fmla="*/ 731439 h 733651"/>
                      <a:gd name="connsiteX6" fmla="*/ 22643 w 212673"/>
                      <a:gd name="connsiteY6" fmla="*/ 703709 h 733651"/>
                      <a:gd name="connsiteX7" fmla="*/ 121 w 212673"/>
                      <a:gd name="connsiteY7" fmla="*/ 705473 h 733651"/>
                      <a:gd name="connsiteX8" fmla="*/ 35136 w 212673"/>
                      <a:gd name="connsiteY8" fmla="*/ 619505 h 733651"/>
                      <a:gd name="connsiteX9" fmla="*/ 172298 w 212673"/>
                      <a:gd name="connsiteY9" fmla="*/ 338497 h 733651"/>
                      <a:gd name="connsiteX10" fmla="*/ 106994 w 212673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61276 w 213266"/>
                      <a:gd name="connsiteY3" fmla="*/ 628940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97020 w 213266"/>
                      <a:gd name="connsiteY3" fmla="*/ 583843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97020 w 213266"/>
                      <a:gd name="connsiteY3" fmla="*/ 583843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24623"/>
                      <a:gd name="connsiteY0" fmla="*/ 7184 h 733651"/>
                      <a:gd name="connsiteX1" fmla="*/ 179433 w 224623"/>
                      <a:gd name="connsiteY1" fmla="*/ 87013 h 733651"/>
                      <a:gd name="connsiteX2" fmla="*/ 221962 w 224623"/>
                      <a:gd name="connsiteY2" fmla="*/ 336116 h 733651"/>
                      <a:gd name="connsiteX3" fmla="*/ 97020 w 224623"/>
                      <a:gd name="connsiteY3" fmla="*/ 583843 h 733651"/>
                      <a:gd name="connsiteX4" fmla="*/ 59590 w 224623"/>
                      <a:gd name="connsiteY4" fmla="*/ 693263 h 733651"/>
                      <a:gd name="connsiteX5" fmla="*/ 15752 w 224623"/>
                      <a:gd name="connsiteY5" fmla="*/ 731439 h 733651"/>
                      <a:gd name="connsiteX6" fmla="*/ 22643 w 224623"/>
                      <a:gd name="connsiteY6" fmla="*/ 703709 h 733651"/>
                      <a:gd name="connsiteX7" fmla="*/ 121 w 224623"/>
                      <a:gd name="connsiteY7" fmla="*/ 705473 h 733651"/>
                      <a:gd name="connsiteX8" fmla="*/ 35136 w 224623"/>
                      <a:gd name="connsiteY8" fmla="*/ 619505 h 733651"/>
                      <a:gd name="connsiteX9" fmla="*/ 172298 w 224623"/>
                      <a:gd name="connsiteY9" fmla="*/ 338497 h 733651"/>
                      <a:gd name="connsiteX10" fmla="*/ 106994 w 224623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298 w 221966"/>
                      <a:gd name="connsiteY9" fmla="*/ 338497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298 w 221966"/>
                      <a:gd name="connsiteY9" fmla="*/ 338497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88899 w 221966"/>
                      <a:gd name="connsiteY3" fmla="*/ 557287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88899 w 221966"/>
                      <a:gd name="connsiteY3" fmla="*/ 557287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32931"/>
                      <a:gd name="connsiteY0" fmla="*/ 7184 h 733651"/>
                      <a:gd name="connsiteX1" fmla="*/ 179433 w 232931"/>
                      <a:gd name="connsiteY1" fmla="*/ 87013 h 733651"/>
                      <a:gd name="connsiteX2" fmla="*/ 232929 w 232931"/>
                      <a:gd name="connsiteY2" fmla="*/ 331480 h 733651"/>
                      <a:gd name="connsiteX3" fmla="*/ 88899 w 232931"/>
                      <a:gd name="connsiteY3" fmla="*/ 557287 h 733651"/>
                      <a:gd name="connsiteX4" fmla="*/ 59590 w 232931"/>
                      <a:gd name="connsiteY4" fmla="*/ 693263 h 733651"/>
                      <a:gd name="connsiteX5" fmla="*/ 15752 w 232931"/>
                      <a:gd name="connsiteY5" fmla="*/ 731439 h 733651"/>
                      <a:gd name="connsiteX6" fmla="*/ 22643 w 232931"/>
                      <a:gd name="connsiteY6" fmla="*/ 703709 h 733651"/>
                      <a:gd name="connsiteX7" fmla="*/ 121 w 232931"/>
                      <a:gd name="connsiteY7" fmla="*/ 705473 h 733651"/>
                      <a:gd name="connsiteX8" fmla="*/ 61596 w 232931"/>
                      <a:gd name="connsiteY8" fmla="*/ 542656 h 733651"/>
                      <a:gd name="connsiteX9" fmla="*/ 172872 w 232931"/>
                      <a:gd name="connsiteY9" fmla="*/ 336186 h 733651"/>
                      <a:gd name="connsiteX10" fmla="*/ 106994 w 232931"/>
                      <a:gd name="connsiteY10" fmla="*/ 7184 h 733651"/>
                      <a:gd name="connsiteX0" fmla="*/ 106994 w 232929"/>
                      <a:gd name="connsiteY0" fmla="*/ 7184 h 733651"/>
                      <a:gd name="connsiteX1" fmla="*/ 179433 w 232929"/>
                      <a:gd name="connsiteY1" fmla="*/ 87013 h 733651"/>
                      <a:gd name="connsiteX2" fmla="*/ 232929 w 232929"/>
                      <a:gd name="connsiteY2" fmla="*/ 331480 h 733651"/>
                      <a:gd name="connsiteX3" fmla="*/ 88899 w 232929"/>
                      <a:gd name="connsiteY3" fmla="*/ 557287 h 733651"/>
                      <a:gd name="connsiteX4" fmla="*/ 59590 w 232929"/>
                      <a:gd name="connsiteY4" fmla="*/ 693263 h 733651"/>
                      <a:gd name="connsiteX5" fmla="*/ 15752 w 232929"/>
                      <a:gd name="connsiteY5" fmla="*/ 731439 h 733651"/>
                      <a:gd name="connsiteX6" fmla="*/ 22643 w 232929"/>
                      <a:gd name="connsiteY6" fmla="*/ 703709 h 733651"/>
                      <a:gd name="connsiteX7" fmla="*/ 121 w 232929"/>
                      <a:gd name="connsiteY7" fmla="*/ 705473 h 733651"/>
                      <a:gd name="connsiteX8" fmla="*/ 61596 w 232929"/>
                      <a:gd name="connsiteY8" fmla="*/ 542656 h 733651"/>
                      <a:gd name="connsiteX9" fmla="*/ 172872 w 232929"/>
                      <a:gd name="connsiteY9" fmla="*/ 336186 h 733651"/>
                      <a:gd name="connsiteX10" fmla="*/ 106994 w 232929"/>
                      <a:gd name="connsiteY10" fmla="*/ 7184 h 733651"/>
                      <a:gd name="connsiteX0" fmla="*/ 106994 w 232929"/>
                      <a:gd name="connsiteY0" fmla="*/ 7184 h 733651"/>
                      <a:gd name="connsiteX1" fmla="*/ 179433 w 232929"/>
                      <a:gd name="connsiteY1" fmla="*/ 87013 h 733651"/>
                      <a:gd name="connsiteX2" fmla="*/ 232929 w 232929"/>
                      <a:gd name="connsiteY2" fmla="*/ 331480 h 733651"/>
                      <a:gd name="connsiteX3" fmla="*/ 88899 w 232929"/>
                      <a:gd name="connsiteY3" fmla="*/ 557287 h 733651"/>
                      <a:gd name="connsiteX4" fmla="*/ 59590 w 232929"/>
                      <a:gd name="connsiteY4" fmla="*/ 693263 h 733651"/>
                      <a:gd name="connsiteX5" fmla="*/ 15752 w 232929"/>
                      <a:gd name="connsiteY5" fmla="*/ 731439 h 733651"/>
                      <a:gd name="connsiteX6" fmla="*/ 22643 w 232929"/>
                      <a:gd name="connsiteY6" fmla="*/ 703709 h 733651"/>
                      <a:gd name="connsiteX7" fmla="*/ 121 w 232929"/>
                      <a:gd name="connsiteY7" fmla="*/ 705473 h 733651"/>
                      <a:gd name="connsiteX8" fmla="*/ 61596 w 232929"/>
                      <a:gd name="connsiteY8" fmla="*/ 542656 h 733651"/>
                      <a:gd name="connsiteX9" fmla="*/ 172872 w 232929"/>
                      <a:gd name="connsiteY9" fmla="*/ 336186 h 733651"/>
                      <a:gd name="connsiteX10" fmla="*/ 106994 w 232929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872 w 231152"/>
                      <a:gd name="connsiteY9" fmla="*/ 336186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5128 w 231152"/>
                      <a:gd name="connsiteY9" fmla="*/ 297488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81926 w 231152"/>
                      <a:gd name="connsiteY3" fmla="*/ 525951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3435"/>
                      <a:gd name="connsiteY0" fmla="*/ 7026 h 733493"/>
                      <a:gd name="connsiteX1" fmla="*/ 186366 w 233435"/>
                      <a:gd name="connsiteY1" fmla="*/ 88578 h 733493"/>
                      <a:gd name="connsiteX2" fmla="*/ 233435 w 233435"/>
                      <a:gd name="connsiteY2" fmla="*/ 279921 h 733493"/>
                      <a:gd name="connsiteX3" fmla="*/ 90568 w 233435"/>
                      <a:gd name="connsiteY3" fmla="*/ 510924 h 733493"/>
                      <a:gd name="connsiteX4" fmla="*/ 59590 w 233435"/>
                      <a:gd name="connsiteY4" fmla="*/ 693105 h 733493"/>
                      <a:gd name="connsiteX5" fmla="*/ 15752 w 233435"/>
                      <a:gd name="connsiteY5" fmla="*/ 731281 h 733493"/>
                      <a:gd name="connsiteX6" fmla="*/ 22643 w 233435"/>
                      <a:gd name="connsiteY6" fmla="*/ 703551 h 733493"/>
                      <a:gd name="connsiteX7" fmla="*/ 121 w 233435"/>
                      <a:gd name="connsiteY7" fmla="*/ 705315 h 733493"/>
                      <a:gd name="connsiteX8" fmla="*/ 64413 w 233435"/>
                      <a:gd name="connsiteY8" fmla="*/ 491671 h 733493"/>
                      <a:gd name="connsiteX9" fmla="*/ 176823 w 233435"/>
                      <a:gd name="connsiteY9" fmla="*/ 270761 h 733493"/>
                      <a:gd name="connsiteX10" fmla="*/ 106994 w 233435"/>
                      <a:gd name="connsiteY10" fmla="*/ 7026 h 733493"/>
                      <a:gd name="connsiteX0" fmla="*/ 106994 w 233493"/>
                      <a:gd name="connsiteY0" fmla="*/ 7026 h 733493"/>
                      <a:gd name="connsiteX1" fmla="*/ 186366 w 233493"/>
                      <a:gd name="connsiteY1" fmla="*/ 88578 h 733493"/>
                      <a:gd name="connsiteX2" fmla="*/ 233435 w 233493"/>
                      <a:gd name="connsiteY2" fmla="*/ 279921 h 733493"/>
                      <a:gd name="connsiteX3" fmla="*/ 90568 w 233493"/>
                      <a:gd name="connsiteY3" fmla="*/ 510924 h 733493"/>
                      <a:gd name="connsiteX4" fmla="*/ 59590 w 233493"/>
                      <a:gd name="connsiteY4" fmla="*/ 693105 h 733493"/>
                      <a:gd name="connsiteX5" fmla="*/ 15752 w 233493"/>
                      <a:gd name="connsiteY5" fmla="*/ 731281 h 733493"/>
                      <a:gd name="connsiteX6" fmla="*/ 22643 w 233493"/>
                      <a:gd name="connsiteY6" fmla="*/ 703551 h 733493"/>
                      <a:gd name="connsiteX7" fmla="*/ 121 w 233493"/>
                      <a:gd name="connsiteY7" fmla="*/ 705315 h 733493"/>
                      <a:gd name="connsiteX8" fmla="*/ 64413 w 233493"/>
                      <a:gd name="connsiteY8" fmla="*/ 491671 h 733493"/>
                      <a:gd name="connsiteX9" fmla="*/ 176823 w 233493"/>
                      <a:gd name="connsiteY9" fmla="*/ 270761 h 733493"/>
                      <a:gd name="connsiteX10" fmla="*/ 106994 w 233493"/>
                      <a:gd name="connsiteY10" fmla="*/ 7026 h 733493"/>
                      <a:gd name="connsiteX0" fmla="*/ 106994 w 233603"/>
                      <a:gd name="connsiteY0" fmla="*/ 7026 h 733493"/>
                      <a:gd name="connsiteX1" fmla="*/ 186366 w 233603"/>
                      <a:gd name="connsiteY1" fmla="*/ 88578 h 733493"/>
                      <a:gd name="connsiteX2" fmla="*/ 233435 w 233603"/>
                      <a:gd name="connsiteY2" fmla="*/ 279921 h 733493"/>
                      <a:gd name="connsiteX3" fmla="*/ 90568 w 233603"/>
                      <a:gd name="connsiteY3" fmla="*/ 510924 h 733493"/>
                      <a:gd name="connsiteX4" fmla="*/ 59590 w 233603"/>
                      <a:gd name="connsiteY4" fmla="*/ 693105 h 733493"/>
                      <a:gd name="connsiteX5" fmla="*/ 15752 w 233603"/>
                      <a:gd name="connsiteY5" fmla="*/ 731281 h 733493"/>
                      <a:gd name="connsiteX6" fmla="*/ 22643 w 233603"/>
                      <a:gd name="connsiteY6" fmla="*/ 703551 h 733493"/>
                      <a:gd name="connsiteX7" fmla="*/ 121 w 233603"/>
                      <a:gd name="connsiteY7" fmla="*/ 705315 h 733493"/>
                      <a:gd name="connsiteX8" fmla="*/ 64413 w 233603"/>
                      <a:gd name="connsiteY8" fmla="*/ 491671 h 733493"/>
                      <a:gd name="connsiteX9" fmla="*/ 176823 w 233603"/>
                      <a:gd name="connsiteY9" fmla="*/ 270761 h 733493"/>
                      <a:gd name="connsiteX10" fmla="*/ 106994 w 233603"/>
                      <a:gd name="connsiteY10" fmla="*/ 7026 h 733493"/>
                      <a:gd name="connsiteX0" fmla="*/ 91372 w 217981"/>
                      <a:gd name="connsiteY0" fmla="*/ 7026 h 733493"/>
                      <a:gd name="connsiteX1" fmla="*/ 170744 w 217981"/>
                      <a:gd name="connsiteY1" fmla="*/ 88578 h 733493"/>
                      <a:gd name="connsiteX2" fmla="*/ 217813 w 217981"/>
                      <a:gd name="connsiteY2" fmla="*/ 279921 h 733493"/>
                      <a:gd name="connsiteX3" fmla="*/ 74946 w 217981"/>
                      <a:gd name="connsiteY3" fmla="*/ 510924 h 733493"/>
                      <a:gd name="connsiteX4" fmla="*/ 43968 w 217981"/>
                      <a:gd name="connsiteY4" fmla="*/ 693105 h 733493"/>
                      <a:gd name="connsiteX5" fmla="*/ 130 w 217981"/>
                      <a:gd name="connsiteY5" fmla="*/ 731281 h 733493"/>
                      <a:gd name="connsiteX6" fmla="*/ 7021 w 217981"/>
                      <a:gd name="connsiteY6" fmla="*/ 703551 h 733493"/>
                      <a:gd name="connsiteX7" fmla="*/ 5655 w 217981"/>
                      <a:gd name="connsiteY7" fmla="*/ 551083 h 733493"/>
                      <a:gd name="connsiteX8" fmla="*/ 48791 w 217981"/>
                      <a:gd name="connsiteY8" fmla="*/ 491671 h 733493"/>
                      <a:gd name="connsiteX9" fmla="*/ 161201 w 217981"/>
                      <a:gd name="connsiteY9" fmla="*/ 270761 h 733493"/>
                      <a:gd name="connsiteX10" fmla="*/ 91372 w 217981"/>
                      <a:gd name="connsiteY10" fmla="*/ 7026 h 733493"/>
                      <a:gd name="connsiteX0" fmla="*/ 91281 w 217890"/>
                      <a:gd name="connsiteY0" fmla="*/ 7026 h 733493"/>
                      <a:gd name="connsiteX1" fmla="*/ 170653 w 217890"/>
                      <a:gd name="connsiteY1" fmla="*/ 88578 h 733493"/>
                      <a:gd name="connsiteX2" fmla="*/ 217722 w 217890"/>
                      <a:gd name="connsiteY2" fmla="*/ 279921 h 733493"/>
                      <a:gd name="connsiteX3" fmla="*/ 74855 w 217890"/>
                      <a:gd name="connsiteY3" fmla="*/ 510924 h 733493"/>
                      <a:gd name="connsiteX4" fmla="*/ 43877 w 217890"/>
                      <a:gd name="connsiteY4" fmla="*/ 693105 h 733493"/>
                      <a:gd name="connsiteX5" fmla="*/ 39 w 217890"/>
                      <a:gd name="connsiteY5" fmla="*/ 731281 h 733493"/>
                      <a:gd name="connsiteX6" fmla="*/ 32133 w 217890"/>
                      <a:gd name="connsiteY6" fmla="*/ 552778 h 733493"/>
                      <a:gd name="connsiteX7" fmla="*/ 5564 w 217890"/>
                      <a:gd name="connsiteY7" fmla="*/ 551083 h 733493"/>
                      <a:gd name="connsiteX8" fmla="*/ 48700 w 217890"/>
                      <a:gd name="connsiteY8" fmla="*/ 491671 h 733493"/>
                      <a:gd name="connsiteX9" fmla="*/ 161110 w 217890"/>
                      <a:gd name="connsiteY9" fmla="*/ 270761 h 733493"/>
                      <a:gd name="connsiteX10" fmla="*/ 91281 w 217890"/>
                      <a:gd name="connsiteY10" fmla="*/ 7026 h 733493"/>
                      <a:gd name="connsiteX0" fmla="*/ 85821 w 212430"/>
                      <a:gd name="connsiteY0" fmla="*/ 7026 h 694805"/>
                      <a:gd name="connsiteX1" fmla="*/ 165193 w 212430"/>
                      <a:gd name="connsiteY1" fmla="*/ 88578 h 694805"/>
                      <a:gd name="connsiteX2" fmla="*/ 212262 w 212430"/>
                      <a:gd name="connsiteY2" fmla="*/ 279921 h 694805"/>
                      <a:gd name="connsiteX3" fmla="*/ 69395 w 212430"/>
                      <a:gd name="connsiteY3" fmla="*/ 510924 h 694805"/>
                      <a:gd name="connsiteX4" fmla="*/ 38417 w 212430"/>
                      <a:gd name="connsiteY4" fmla="*/ 693105 h 694805"/>
                      <a:gd name="connsiteX5" fmla="*/ 3045 w 212430"/>
                      <a:gd name="connsiteY5" fmla="*/ 588617 h 694805"/>
                      <a:gd name="connsiteX6" fmla="*/ 26673 w 212430"/>
                      <a:gd name="connsiteY6" fmla="*/ 552778 h 694805"/>
                      <a:gd name="connsiteX7" fmla="*/ 104 w 212430"/>
                      <a:gd name="connsiteY7" fmla="*/ 551083 h 694805"/>
                      <a:gd name="connsiteX8" fmla="*/ 43240 w 212430"/>
                      <a:gd name="connsiteY8" fmla="*/ 491671 h 694805"/>
                      <a:gd name="connsiteX9" fmla="*/ 155650 w 212430"/>
                      <a:gd name="connsiteY9" fmla="*/ 270761 h 694805"/>
                      <a:gd name="connsiteX10" fmla="*/ 85821 w 212430"/>
                      <a:gd name="connsiteY10" fmla="*/ 7026 h 694805"/>
                      <a:gd name="connsiteX0" fmla="*/ 85821 w 212430"/>
                      <a:gd name="connsiteY0" fmla="*/ 7026 h 600429"/>
                      <a:gd name="connsiteX1" fmla="*/ 165193 w 212430"/>
                      <a:gd name="connsiteY1" fmla="*/ 88578 h 600429"/>
                      <a:gd name="connsiteX2" fmla="*/ 212262 w 212430"/>
                      <a:gd name="connsiteY2" fmla="*/ 279921 h 600429"/>
                      <a:gd name="connsiteX3" fmla="*/ 69395 w 212430"/>
                      <a:gd name="connsiteY3" fmla="*/ 510924 h 600429"/>
                      <a:gd name="connsiteX4" fmla="*/ 31923 w 212430"/>
                      <a:gd name="connsiteY4" fmla="*/ 590890 h 600429"/>
                      <a:gd name="connsiteX5" fmla="*/ 3045 w 212430"/>
                      <a:gd name="connsiteY5" fmla="*/ 588617 h 600429"/>
                      <a:gd name="connsiteX6" fmla="*/ 26673 w 212430"/>
                      <a:gd name="connsiteY6" fmla="*/ 552778 h 600429"/>
                      <a:gd name="connsiteX7" fmla="*/ 104 w 212430"/>
                      <a:gd name="connsiteY7" fmla="*/ 551083 h 600429"/>
                      <a:gd name="connsiteX8" fmla="*/ 43240 w 212430"/>
                      <a:gd name="connsiteY8" fmla="*/ 491671 h 600429"/>
                      <a:gd name="connsiteX9" fmla="*/ 155650 w 212430"/>
                      <a:gd name="connsiteY9" fmla="*/ 270761 h 600429"/>
                      <a:gd name="connsiteX10" fmla="*/ 85821 w 212430"/>
                      <a:gd name="connsiteY10" fmla="*/ 7026 h 600429"/>
                      <a:gd name="connsiteX0" fmla="*/ 85821 w 212430"/>
                      <a:gd name="connsiteY0" fmla="*/ 7026 h 601930"/>
                      <a:gd name="connsiteX1" fmla="*/ 165193 w 212430"/>
                      <a:gd name="connsiteY1" fmla="*/ 88578 h 601930"/>
                      <a:gd name="connsiteX2" fmla="*/ 212262 w 212430"/>
                      <a:gd name="connsiteY2" fmla="*/ 279921 h 601930"/>
                      <a:gd name="connsiteX3" fmla="*/ 69395 w 212430"/>
                      <a:gd name="connsiteY3" fmla="*/ 510924 h 601930"/>
                      <a:gd name="connsiteX4" fmla="*/ 41167 w 212430"/>
                      <a:gd name="connsiteY4" fmla="*/ 593187 h 601930"/>
                      <a:gd name="connsiteX5" fmla="*/ 3045 w 212430"/>
                      <a:gd name="connsiteY5" fmla="*/ 588617 h 601930"/>
                      <a:gd name="connsiteX6" fmla="*/ 26673 w 212430"/>
                      <a:gd name="connsiteY6" fmla="*/ 552778 h 601930"/>
                      <a:gd name="connsiteX7" fmla="*/ 104 w 212430"/>
                      <a:gd name="connsiteY7" fmla="*/ 551083 h 601930"/>
                      <a:gd name="connsiteX8" fmla="*/ 43240 w 212430"/>
                      <a:gd name="connsiteY8" fmla="*/ 491671 h 601930"/>
                      <a:gd name="connsiteX9" fmla="*/ 155650 w 212430"/>
                      <a:gd name="connsiteY9" fmla="*/ 270761 h 601930"/>
                      <a:gd name="connsiteX10" fmla="*/ 85821 w 212430"/>
                      <a:gd name="connsiteY10" fmla="*/ 7026 h 601930"/>
                      <a:gd name="connsiteX0" fmla="*/ 85821 w 212430"/>
                      <a:gd name="connsiteY0" fmla="*/ 7026 h 607587"/>
                      <a:gd name="connsiteX1" fmla="*/ 165193 w 212430"/>
                      <a:gd name="connsiteY1" fmla="*/ 88578 h 607587"/>
                      <a:gd name="connsiteX2" fmla="*/ 212262 w 212430"/>
                      <a:gd name="connsiteY2" fmla="*/ 279921 h 607587"/>
                      <a:gd name="connsiteX3" fmla="*/ 69395 w 212430"/>
                      <a:gd name="connsiteY3" fmla="*/ 510924 h 607587"/>
                      <a:gd name="connsiteX4" fmla="*/ 41167 w 212430"/>
                      <a:gd name="connsiteY4" fmla="*/ 593187 h 607587"/>
                      <a:gd name="connsiteX5" fmla="*/ 31939 w 212430"/>
                      <a:gd name="connsiteY5" fmla="*/ 600705 h 607587"/>
                      <a:gd name="connsiteX6" fmla="*/ 26673 w 212430"/>
                      <a:gd name="connsiteY6" fmla="*/ 552778 h 607587"/>
                      <a:gd name="connsiteX7" fmla="*/ 104 w 212430"/>
                      <a:gd name="connsiteY7" fmla="*/ 551083 h 607587"/>
                      <a:gd name="connsiteX8" fmla="*/ 43240 w 212430"/>
                      <a:gd name="connsiteY8" fmla="*/ 491671 h 607587"/>
                      <a:gd name="connsiteX9" fmla="*/ 155650 w 212430"/>
                      <a:gd name="connsiteY9" fmla="*/ 270761 h 607587"/>
                      <a:gd name="connsiteX10" fmla="*/ 85821 w 212430"/>
                      <a:gd name="connsiteY10" fmla="*/ 7026 h 607587"/>
                      <a:gd name="connsiteX0" fmla="*/ 85821 w 212430"/>
                      <a:gd name="connsiteY0" fmla="*/ 7026 h 609030"/>
                      <a:gd name="connsiteX1" fmla="*/ 165193 w 212430"/>
                      <a:gd name="connsiteY1" fmla="*/ 88578 h 609030"/>
                      <a:gd name="connsiteX2" fmla="*/ 212262 w 212430"/>
                      <a:gd name="connsiteY2" fmla="*/ 279921 h 609030"/>
                      <a:gd name="connsiteX3" fmla="*/ 69395 w 212430"/>
                      <a:gd name="connsiteY3" fmla="*/ 510924 h 609030"/>
                      <a:gd name="connsiteX4" fmla="*/ 55031 w 212430"/>
                      <a:gd name="connsiteY4" fmla="*/ 596633 h 609030"/>
                      <a:gd name="connsiteX5" fmla="*/ 31939 w 212430"/>
                      <a:gd name="connsiteY5" fmla="*/ 600705 h 609030"/>
                      <a:gd name="connsiteX6" fmla="*/ 26673 w 212430"/>
                      <a:gd name="connsiteY6" fmla="*/ 552778 h 609030"/>
                      <a:gd name="connsiteX7" fmla="*/ 104 w 212430"/>
                      <a:gd name="connsiteY7" fmla="*/ 551083 h 609030"/>
                      <a:gd name="connsiteX8" fmla="*/ 43240 w 212430"/>
                      <a:gd name="connsiteY8" fmla="*/ 491671 h 609030"/>
                      <a:gd name="connsiteX9" fmla="*/ 155650 w 212430"/>
                      <a:gd name="connsiteY9" fmla="*/ 270761 h 609030"/>
                      <a:gd name="connsiteX10" fmla="*/ 85821 w 212430"/>
                      <a:gd name="connsiteY10" fmla="*/ 7026 h 609030"/>
                      <a:gd name="connsiteX0" fmla="*/ 70346 w 196955"/>
                      <a:gd name="connsiteY0" fmla="*/ 7026 h 609030"/>
                      <a:gd name="connsiteX1" fmla="*/ 149718 w 196955"/>
                      <a:gd name="connsiteY1" fmla="*/ 88578 h 609030"/>
                      <a:gd name="connsiteX2" fmla="*/ 196787 w 196955"/>
                      <a:gd name="connsiteY2" fmla="*/ 279921 h 609030"/>
                      <a:gd name="connsiteX3" fmla="*/ 53920 w 196955"/>
                      <a:gd name="connsiteY3" fmla="*/ 510924 h 609030"/>
                      <a:gd name="connsiteX4" fmla="*/ 39556 w 196955"/>
                      <a:gd name="connsiteY4" fmla="*/ 596633 h 609030"/>
                      <a:gd name="connsiteX5" fmla="*/ 16464 w 196955"/>
                      <a:gd name="connsiteY5" fmla="*/ 600705 h 609030"/>
                      <a:gd name="connsiteX6" fmla="*/ 11198 w 196955"/>
                      <a:gd name="connsiteY6" fmla="*/ 552778 h 609030"/>
                      <a:gd name="connsiteX7" fmla="*/ 231 w 196955"/>
                      <a:gd name="connsiteY7" fmla="*/ 557414 h 609030"/>
                      <a:gd name="connsiteX8" fmla="*/ 27765 w 196955"/>
                      <a:gd name="connsiteY8" fmla="*/ 491671 h 609030"/>
                      <a:gd name="connsiteX9" fmla="*/ 140175 w 196955"/>
                      <a:gd name="connsiteY9" fmla="*/ 270761 h 609030"/>
                      <a:gd name="connsiteX10" fmla="*/ 70346 w 196955"/>
                      <a:gd name="connsiteY10" fmla="*/ 7026 h 60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6955" h="609030">
                        <a:moveTo>
                          <a:pt x="70346" y="7026"/>
                        </a:moveTo>
                        <a:cubicBezTo>
                          <a:pt x="105971" y="-19128"/>
                          <a:pt x="137081" y="32113"/>
                          <a:pt x="149718" y="88578"/>
                        </a:cubicBezTo>
                        <a:cubicBezTo>
                          <a:pt x="163015" y="148894"/>
                          <a:pt x="198472" y="253826"/>
                          <a:pt x="196787" y="279921"/>
                        </a:cubicBezTo>
                        <a:cubicBezTo>
                          <a:pt x="200855" y="292719"/>
                          <a:pt x="130677" y="388741"/>
                          <a:pt x="53920" y="510924"/>
                        </a:cubicBezTo>
                        <a:cubicBezTo>
                          <a:pt x="53710" y="567716"/>
                          <a:pt x="48124" y="592061"/>
                          <a:pt x="39556" y="596633"/>
                        </a:cubicBezTo>
                        <a:cubicBezTo>
                          <a:pt x="33316" y="613233"/>
                          <a:pt x="17827" y="611677"/>
                          <a:pt x="16464" y="600705"/>
                        </a:cubicBezTo>
                        <a:cubicBezTo>
                          <a:pt x="15101" y="589734"/>
                          <a:pt x="12844" y="559321"/>
                          <a:pt x="11198" y="552778"/>
                        </a:cubicBezTo>
                        <a:cubicBezTo>
                          <a:pt x="9552" y="546235"/>
                          <a:pt x="-1744" y="579245"/>
                          <a:pt x="231" y="557414"/>
                        </a:cubicBezTo>
                        <a:cubicBezTo>
                          <a:pt x="11903" y="528758"/>
                          <a:pt x="3390" y="522076"/>
                          <a:pt x="27765" y="491671"/>
                        </a:cubicBezTo>
                        <a:cubicBezTo>
                          <a:pt x="86675" y="427132"/>
                          <a:pt x="78918" y="375289"/>
                          <a:pt x="140175" y="270761"/>
                        </a:cubicBezTo>
                        <a:cubicBezTo>
                          <a:pt x="132745" y="195783"/>
                          <a:pt x="34118" y="48411"/>
                          <a:pt x="70346" y="702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55" name="影子站立">
                    <a:extLst>
                      <a:ext uri="{FF2B5EF4-FFF2-40B4-BE49-F238E27FC236}">
                        <a16:creationId xmlns:a16="http://schemas.microsoft.com/office/drawing/2014/main" xmlns="" id="{18758F71-CA9F-44C8-8C7E-1B3DE27E53E6}"/>
                      </a:ext>
                    </a:extLst>
                  </p:cNvPr>
                  <p:cNvSpPr/>
                  <p:nvPr/>
                </p:nvSpPr>
                <p:spPr>
                  <a:xfrm rot="19619991">
                    <a:off x="4157117" y="4501246"/>
                    <a:ext cx="2146772" cy="405751"/>
                  </a:xfrm>
                  <a:custGeom>
                    <a:avLst/>
                    <a:gdLst>
                      <a:gd name="connsiteX0" fmla="*/ 0 w 792757"/>
                      <a:gd name="connsiteY0" fmla="*/ 132515 h 265029"/>
                      <a:gd name="connsiteX1" fmla="*/ 396379 w 792757"/>
                      <a:gd name="connsiteY1" fmla="*/ 0 h 265029"/>
                      <a:gd name="connsiteX2" fmla="*/ 792758 w 792757"/>
                      <a:gd name="connsiteY2" fmla="*/ 132515 h 265029"/>
                      <a:gd name="connsiteX3" fmla="*/ 396379 w 792757"/>
                      <a:gd name="connsiteY3" fmla="*/ 265030 h 265029"/>
                      <a:gd name="connsiteX4" fmla="*/ 0 w 792757"/>
                      <a:gd name="connsiteY4" fmla="*/ 132515 h 265029"/>
                      <a:gd name="connsiteX0" fmla="*/ 0 w 520463"/>
                      <a:gd name="connsiteY0" fmla="*/ 133246 h 266134"/>
                      <a:gd name="connsiteX1" fmla="*/ 396379 w 520463"/>
                      <a:gd name="connsiteY1" fmla="*/ 731 h 266134"/>
                      <a:gd name="connsiteX2" fmla="*/ 520463 w 520463"/>
                      <a:gd name="connsiteY2" fmla="*/ 97752 h 266134"/>
                      <a:gd name="connsiteX3" fmla="*/ 396379 w 520463"/>
                      <a:gd name="connsiteY3" fmla="*/ 265761 h 266134"/>
                      <a:gd name="connsiteX4" fmla="*/ 0 w 520463"/>
                      <a:gd name="connsiteY4" fmla="*/ 133246 h 266134"/>
                      <a:gd name="connsiteX0" fmla="*/ 0 w 563266"/>
                      <a:gd name="connsiteY0" fmla="*/ 133438 h 266392"/>
                      <a:gd name="connsiteX1" fmla="*/ 396379 w 563266"/>
                      <a:gd name="connsiteY1" fmla="*/ 923 h 266392"/>
                      <a:gd name="connsiteX2" fmla="*/ 563266 w 563266"/>
                      <a:gd name="connsiteY2" fmla="*/ 94673 h 266392"/>
                      <a:gd name="connsiteX3" fmla="*/ 396379 w 563266"/>
                      <a:gd name="connsiteY3" fmla="*/ 265953 h 266392"/>
                      <a:gd name="connsiteX4" fmla="*/ 0 w 563266"/>
                      <a:gd name="connsiteY4" fmla="*/ 133438 h 266392"/>
                      <a:gd name="connsiteX0" fmla="*/ 0 w 584284"/>
                      <a:gd name="connsiteY0" fmla="*/ 132866 h 265820"/>
                      <a:gd name="connsiteX1" fmla="*/ 396379 w 584284"/>
                      <a:gd name="connsiteY1" fmla="*/ 351 h 265820"/>
                      <a:gd name="connsiteX2" fmla="*/ 563266 w 584284"/>
                      <a:gd name="connsiteY2" fmla="*/ 94101 h 265820"/>
                      <a:gd name="connsiteX3" fmla="*/ 563545 w 584284"/>
                      <a:gd name="connsiteY3" fmla="*/ 92408 h 265820"/>
                      <a:gd name="connsiteX4" fmla="*/ 396379 w 584284"/>
                      <a:gd name="connsiteY4" fmla="*/ 265381 h 265820"/>
                      <a:gd name="connsiteX5" fmla="*/ 0 w 584284"/>
                      <a:gd name="connsiteY5" fmla="*/ 132866 h 265820"/>
                      <a:gd name="connsiteX0" fmla="*/ 0 w 714036"/>
                      <a:gd name="connsiteY0" fmla="*/ 132866 h 265582"/>
                      <a:gd name="connsiteX1" fmla="*/ 396379 w 714036"/>
                      <a:gd name="connsiteY1" fmla="*/ 351 h 265582"/>
                      <a:gd name="connsiteX2" fmla="*/ 563266 w 714036"/>
                      <a:gd name="connsiteY2" fmla="*/ 94101 h 265582"/>
                      <a:gd name="connsiteX3" fmla="*/ 710557 w 714036"/>
                      <a:gd name="connsiteY3" fmla="*/ 161320 h 265582"/>
                      <a:gd name="connsiteX4" fmla="*/ 396379 w 714036"/>
                      <a:gd name="connsiteY4" fmla="*/ 265381 h 265582"/>
                      <a:gd name="connsiteX5" fmla="*/ 0 w 714036"/>
                      <a:gd name="connsiteY5" fmla="*/ 132866 h 265582"/>
                      <a:gd name="connsiteX0" fmla="*/ 419 w 714455"/>
                      <a:gd name="connsiteY0" fmla="*/ 93918 h 226634"/>
                      <a:gd name="connsiteX1" fmla="*/ 325610 w 714455"/>
                      <a:gd name="connsiteY1" fmla="*/ 623 h 226634"/>
                      <a:gd name="connsiteX2" fmla="*/ 563685 w 714455"/>
                      <a:gd name="connsiteY2" fmla="*/ 55153 h 226634"/>
                      <a:gd name="connsiteX3" fmla="*/ 710976 w 714455"/>
                      <a:gd name="connsiteY3" fmla="*/ 122372 h 226634"/>
                      <a:gd name="connsiteX4" fmla="*/ 396798 w 714455"/>
                      <a:gd name="connsiteY4" fmla="*/ 226433 h 226634"/>
                      <a:gd name="connsiteX5" fmla="*/ 419 w 714455"/>
                      <a:gd name="connsiteY5" fmla="*/ 93918 h 226634"/>
                      <a:gd name="connsiteX0" fmla="*/ 417 w 714226"/>
                      <a:gd name="connsiteY0" fmla="*/ 95603 h 228319"/>
                      <a:gd name="connsiteX1" fmla="*/ 325608 w 714226"/>
                      <a:gd name="connsiteY1" fmla="*/ 2308 h 228319"/>
                      <a:gd name="connsiteX2" fmla="*/ 551994 w 714226"/>
                      <a:gd name="connsiteY2" fmla="*/ 33884 h 228319"/>
                      <a:gd name="connsiteX3" fmla="*/ 710974 w 714226"/>
                      <a:gd name="connsiteY3" fmla="*/ 124057 h 228319"/>
                      <a:gd name="connsiteX4" fmla="*/ 396796 w 714226"/>
                      <a:gd name="connsiteY4" fmla="*/ 228118 h 228319"/>
                      <a:gd name="connsiteX5" fmla="*/ 417 w 714226"/>
                      <a:gd name="connsiteY5" fmla="*/ 95603 h 228319"/>
                      <a:gd name="connsiteX0" fmla="*/ 417 w 713401"/>
                      <a:gd name="connsiteY0" fmla="*/ 95317 h 228031"/>
                      <a:gd name="connsiteX1" fmla="*/ 325608 w 713401"/>
                      <a:gd name="connsiteY1" fmla="*/ 2022 h 228031"/>
                      <a:gd name="connsiteX2" fmla="*/ 551994 w 713401"/>
                      <a:gd name="connsiteY2" fmla="*/ 33598 h 228031"/>
                      <a:gd name="connsiteX3" fmla="*/ 280177 w 713401"/>
                      <a:gd name="connsiteY3" fmla="*/ 103038 h 228031"/>
                      <a:gd name="connsiteX4" fmla="*/ 710974 w 713401"/>
                      <a:gd name="connsiteY4" fmla="*/ 123771 h 228031"/>
                      <a:gd name="connsiteX5" fmla="*/ 396796 w 713401"/>
                      <a:gd name="connsiteY5" fmla="*/ 227832 h 228031"/>
                      <a:gd name="connsiteX6" fmla="*/ 417 w 713401"/>
                      <a:gd name="connsiteY6" fmla="*/ 95317 h 228031"/>
                      <a:gd name="connsiteX0" fmla="*/ 417 w 692751"/>
                      <a:gd name="connsiteY0" fmla="*/ 95317 h 227895"/>
                      <a:gd name="connsiteX1" fmla="*/ 325608 w 692751"/>
                      <a:gd name="connsiteY1" fmla="*/ 2022 h 227895"/>
                      <a:gd name="connsiteX2" fmla="*/ 551994 w 692751"/>
                      <a:gd name="connsiteY2" fmla="*/ 33598 h 227895"/>
                      <a:gd name="connsiteX3" fmla="*/ 280177 w 692751"/>
                      <a:gd name="connsiteY3" fmla="*/ 103038 h 227895"/>
                      <a:gd name="connsiteX4" fmla="*/ 690212 w 692751"/>
                      <a:gd name="connsiteY4" fmla="*/ 112110 h 227895"/>
                      <a:gd name="connsiteX5" fmla="*/ 396796 w 692751"/>
                      <a:gd name="connsiteY5" fmla="*/ 227832 h 227895"/>
                      <a:gd name="connsiteX6" fmla="*/ 417 w 692751"/>
                      <a:gd name="connsiteY6" fmla="*/ 95317 h 227895"/>
                      <a:gd name="connsiteX0" fmla="*/ 417 w 690212"/>
                      <a:gd name="connsiteY0" fmla="*/ 95317 h 227895"/>
                      <a:gd name="connsiteX1" fmla="*/ 325608 w 690212"/>
                      <a:gd name="connsiteY1" fmla="*/ 2022 h 227895"/>
                      <a:gd name="connsiteX2" fmla="*/ 551994 w 690212"/>
                      <a:gd name="connsiteY2" fmla="*/ 33598 h 227895"/>
                      <a:gd name="connsiteX3" fmla="*/ 280177 w 690212"/>
                      <a:gd name="connsiteY3" fmla="*/ 103038 h 227895"/>
                      <a:gd name="connsiteX4" fmla="*/ 690212 w 690212"/>
                      <a:gd name="connsiteY4" fmla="*/ 112110 h 227895"/>
                      <a:gd name="connsiteX5" fmla="*/ 396796 w 690212"/>
                      <a:gd name="connsiteY5" fmla="*/ 227832 h 227895"/>
                      <a:gd name="connsiteX6" fmla="*/ 417 w 690212"/>
                      <a:gd name="connsiteY6" fmla="*/ 95317 h 227895"/>
                      <a:gd name="connsiteX0" fmla="*/ 417 w 693043"/>
                      <a:gd name="connsiteY0" fmla="*/ 95317 h 227891"/>
                      <a:gd name="connsiteX1" fmla="*/ 325608 w 693043"/>
                      <a:gd name="connsiteY1" fmla="*/ 2022 h 227891"/>
                      <a:gd name="connsiteX2" fmla="*/ 551994 w 693043"/>
                      <a:gd name="connsiteY2" fmla="*/ 33598 h 227891"/>
                      <a:gd name="connsiteX3" fmla="*/ 280177 w 693043"/>
                      <a:gd name="connsiteY3" fmla="*/ 103038 h 227891"/>
                      <a:gd name="connsiteX4" fmla="*/ 690212 w 693043"/>
                      <a:gd name="connsiteY4" fmla="*/ 112110 h 227891"/>
                      <a:gd name="connsiteX5" fmla="*/ 396796 w 693043"/>
                      <a:gd name="connsiteY5" fmla="*/ 227832 h 227891"/>
                      <a:gd name="connsiteX6" fmla="*/ 417 w 693043"/>
                      <a:gd name="connsiteY6" fmla="*/ 95317 h 227891"/>
                      <a:gd name="connsiteX0" fmla="*/ 97 w 692329"/>
                      <a:gd name="connsiteY0" fmla="*/ 95317 h 168596"/>
                      <a:gd name="connsiteX1" fmla="*/ 325288 w 692329"/>
                      <a:gd name="connsiteY1" fmla="*/ 2022 h 168596"/>
                      <a:gd name="connsiteX2" fmla="*/ 551674 w 692329"/>
                      <a:gd name="connsiteY2" fmla="*/ 33598 h 168596"/>
                      <a:gd name="connsiteX3" fmla="*/ 279857 w 692329"/>
                      <a:gd name="connsiteY3" fmla="*/ 103038 h 168596"/>
                      <a:gd name="connsiteX4" fmla="*/ 689892 w 692329"/>
                      <a:gd name="connsiteY4" fmla="*/ 112110 h 168596"/>
                      <a:gd name="connsiteX5" fmla="*/ 358821 w 692329"/>
                      <a:gd name="connsiteY5" fmla="*/ 168446 h 168596"/>
                      <a:gd name="connsiteX6" fmla="*/ 97 w 692329"/>
                      <a:gd name="connsiteY6" fmla="*/ 95317 h 168596"/>
                      <a:gd name="connsiteX0" fmla="*/ 97 w 692329"/>
                      <a:gd name="connsiteY0" fmla="*/ 96813 h 170092"/>
                      <a:gd name="connsiteX1" fmla="*/ 325288 w 692329"/>
                      <a:gd name="connsiteY1" fmla="*/ 3518 h 170092"/>
                      <a:gd name="connsiteX2" fmla="*/ 551674 w 692329"/>
                      <a:gd name="connsiteY2" fmla="*/ 35094 h 170092"/>
                      <a:gd name="connsiteX3" fmla="*/ 279857 w 692329"/>
                      <a:gd name="connsiteY3" fmla="*/ 104534 h 170092"/>
                      <a:gd name="connsiteX4" fmla="*/ 689892 w 692329"/>
                      <a:gd name="connsiteY4" fmla="*/ 113606 h 170092"/>
                      <a:gd name="connsiteX5" fmla="*/ 358821 w 692329"/>
                      <a:gd name="connsiteY5" fmla="*/ 169942 h 170092"/>
                      <a:gd name="connsiteX6" fmla="*/ 97 w 692329"/>
                      <a:gd name="connsiteY6" fmla="*/ 96813 h 170092"/>
                      <a:gd name="connsiteX0" fmla="*/ 97 w 692329"/>
                      <a:gd name="connsiteY0" fmla="*/ 96813 h 170092"/>
                      <a:gd name="connsiteX1" fmla="*/ 325288 w 692329"/>
                      <a:gd name="connsiteY1" fmla="*/ 3518 h 170092"/>
                      <a:gd name="connsiteX2" fmla="*/ 551674 w 692329"/>
                      <a:gd name="connsiteY2" fmla="*/ 35094 h 170092"/>
                      <a:gd name="connsiteX3" fmla="*/ 279857 w 692329"/>
                      <a:gd name="connsiteY3" fmla="*/ 104534 h 170092"/>
                      <a:gd name="connsiteX4" fmla="*/ 689892 w 692329"/>
                      <a:gd name="connsiteY4" fmla="*/ 113606 h 170092"/>
                      <a:gd name="connsiteX5" fmla="*/ 358821 w 692329"/>
                      <a:gd name="connsiteY5" fmla="*/ 169942 h 170092"/>
                      <a:gd name="connsiteX6" fmla="*/ 97 w 692329"/>
                      <a:gd name="connsiteY6" fmla="*/ 96813 h 170092"/>
                      <a:gd name="connsiteX0" fmla="*/ 97 w 692329"/>
                      <a:gd name="connsiteY0" fmla="*/ 94595 h 167874"/>
                      <a:gd name="connsiteX1" fmla="*/ 325288 w 692329"/>
                      <a:gd name="connsiteY1" fmla="*/ 1300 h 167874"/>
                      <a:gd name="connsiteX2" fmla="*/ 561543 w 692329"/>
                      <a:gd name="connsiteY2" fmla="*/ 49344 h 167874"/>
                      <a:gd name="connsiteX3" fmla="*/ 279857 w 692329"/>
                      <a:gd name="connsiteY3" fmla="*/ 102316 h 167874"/>
                      <a:gd name="connsiteX4" fmla="*/ 689892 w 692329"/>
                      <a:gd name="connsiteY4" fmla="*/ 111388 h 167874"/>
                      <a:gd name="connsiteX5" fmla="*/ 358821 w 692329"/>
                      <a:gd name="connsiteY5" fmla="*/ 167724 h 167874"/>
                      <a:gd name="connsiteX6" fmla="*/ 97 w 692329"/>
                      <a:gd name="connsiteY6" fmla="*/ 94595 h 167874"/>
                      <a:gd name="connsiteX0" fmla="*/ 97 w 692329"/>
                      <a:gd name="connsiteY0" fmla="*/ 94667 h 167946"/>
                      <a:gd name="connsiteX1" fmla="*/ 325288 w 692329"/>
                      <a:gd name="connsiteY1" fmla="*/ 1372 h 167946"/>
                      <a:gd name="connsiteX2" fmla="*/ 561543 w 692329"/>
                      <a:gd name="connsiteY2" fmla="*/ 49416 h 167946"/>
                      <a:gd name="connsiteX3" fmla="*/ 279857 w 692329"/>
                      <a:gd name="connsiteY3" fmla="*/ 102388 h 167946"/>
                      <a:gd name="connsiteX4" fmla="*/ 689892 w 692329"/>
                      <a:gd name="connsiteY4" fmla="*/ 111460 h 167946"/>
                      <a:gd name="connsiteX5" fmla="*/ 358821 w 692329"/>
                      <a:gd name="connsiteY5" fmla="*/ 167796 h 167946"/>
                      <a:gd name="connsiteX6" fmla="*/ 97 w 692329"/>
                      <a:gd name="connsiteY6" fmla="*/ 94667 h 167946"/>
                      <a:gd name="connsiteX0" fmla="*/ 97 w 692329"/>
                      <a:gd name="connsiteY0" fmla="*/ 94667 h 167946"/>
                      <a:gd name="connsiteX1" fmla="*/ 325288 w 692329"/>
                      <a:gd name="connsiteY1" fmla="*/ 1372 h 167946"/>
                      <a:gd name="connsiteX2" fmla="*/ 561543 w 692329"/>
                      <a:gd name="connsiteY2" fmla="*/ 49416 h 167946"/>
                      <a:gd name="connsiteX3" fmla="*/ 20049 w 692329"/>
                      <a:gd name="connsiteY3" fmla="*/ 117603 h 167946"/>
                      <a:gd name="connsiteX4" fmla="*/ 689892 w 692329"/>
                      <a:gd name="connsiteY4" fmla="*/ 111460 h 167946"/>
                      <a:gd name="connsiteX5" fmla="*/ 358821 w 692329"/>
                      <a:gd name="connsiteY5" fmla="*/ 167796 h 167946"/>
                      <a:gd name="connsiteX6" fmla="*/ 97 w 692329"/>
                      <a:gd name="connsiteY6" fmla="*/ 94667 h 167946"/>
                      <a:gd name="connsiteX0" fmla="*/ 2332 w 694564"/>
                      <a:gd name="connsiteY0" fmla="*/ 69694 h 142973"/>
                      <a:gd name="connsiteX1" fmla="*/ 223770 w 694564"/>
                      <a:gd name="connsiteY1" fmla="*/ 5522 h 142973"/>
                      <a:gd name="connsiteX2" fmla="*/ 563778 w 694564"/>
                      <a:gd name="connsiteY2" fmla="*/ 24443 h 142973"/>
                      <a:gd name="connsiteX3" fmla="*/ 22284 w 694564"/>
                      <a:gd name="connsiteY3" fmla="*/ 92630 h 142973"/>
                      <a:gd name="connsiteX4" fmla="*/ 692127 w 694564"/>
                      <a:gd name="connsiteY4" fmla="*/ 86487 h 142973"/>
                      <a:gd name="connsiteX5" fmla="*/ 361056 w 694564"/>
                      <a:gd name="connsiteY5" fmla="*/ 142823 h 142973"/>
                      <a:gd name="connsiteX6" fmla="*/ 2332 w 694564"/>
                      <a:gd name="connsiteY6" fmla="*/ 69694 h 142973"/>
                      <a:gd name="connsiteX0" fmla="*/ 2332 w 694832"/>
                      <a:gd name="connsiteY0" fmla="*/ 69694 h 144317"/>
                      <a:gd name="connsiteX1" fmla="*/ 223770 w 694832"/>
                      <a:gd name="connsiteY1" fmla="*/ 5522 h 144317"/>
                      <a:gd name="connsiteX2" fmla="*/ 563778 w 694832"/>
                      <a:gd name="connsiteY2" fmla="*/ 24443 h 144317"/>
                      <a:gd name="connsiteX3" fmla="*/ 22284 w 694832"/>
                      <a:gd name="connsiteY3" fmla="*/ 92630 h 144317"/>
                      <a:gd name="connsiteX4" fmla="*/ 692127 w 694832"/>
                      <a:gd name="connsiteY4" fmla="*/ 86487 h 144317"/>
                      <a:gd name="connsiteX5" fmla="*/ 361056 w 694832"/>
                      <a:gd name="connsiteY5" fmla="*/ 142823 h 144317"/>
                      <a:gd name="connsiteX6" fmla="*/ 2332 w 694832"/>
                      <a:gd name="connsiteY6" fmla="*/ 69694 h 144317"/>
                      <a:gd name="connsiteX0" fmla="*/ 2332 w 694832"/>
                      <a:gd name="connsiteY0" fmla="*/ 69694 h 144317"/>
                      <a:gd name="connsiteX1" fmla="*/ 223770 w 694832"/>
                      <a:gd name="connsiteY1" fmla="*/ 5522 h 144317"/>
                      <a:gd name="connsiteX2" fmla="*/ 563778 w 694832"/>
                      <a:gd name="connsiteY2" fmla="*/ 24443 h 144317"/>
                      <a:gd name="connsiteX3" fmla="*/ 49133 w 694832"/>
                      <a:gd name="connsiteY3" fmla="*/ 88592 h 144317"/>
                      <a:gd name="connsiteX4" fmla="*/ 692127 w 694832"/>
                      <a:gd name="connsiteY4" fmla="*/ 86487 h 144317"/>
                      <a:gd name="connsiteX5" fmla="*/ 361056 w 694832"/>
                      <a:gd name="connsiteY5" fmla="*/ 142823 h 144317"/>
                      <a:gd name="connsiteX6" fmla="*/ 2332 w 694832"/>
                      <a:gd name="connsiteY6" fmla="*/ 69694 h 144317"/>
                      <a:gd name="connsiteX0" fmla="*/ 29450 w 721950"/>
                      <a:gd name="connsiteY0" fmla="*/ 69694 h 144317"/>
                      <a:gd name="connsiteX1" fmla="*/ 250888 w 721950"/>
                      <a:gd name="connsiteY1" fmla="*/ 5522 h 144317"/>
                      <a:gd name="connsiteX2" fmla="*/ 590896 w 721950"/>
                      <a:gd name="connsiteY2" fmla="*/ 24443 h 144317"/>
                      <a:gd name="connsiteX3" fmla="*/ 882 w 721950"/>
                      <a:gd name="connsiteY3" fmla="*/ 81766 h 144317"/>
                      <a:gd name="connsiteX4" fmla="*/ 719245 w 721950"/>
                      <a:gd name="connsiteY4" fmla="*/ 86487 h 144317"/>
                      <a:gd name="connsiteX5" fmla="*/ 388174 w 721950"/>
                      <a:gd name="connsiteY5" fmla="*/ 142823 h 144317"/>
                      <a:gd name="connsiteX6" fmla="*/ 29450 w 721950"/>
                      <a:gd name="connsiteY6" fmla="*/ 69694 h 144317"/>
                      <a:gd name="connsiteX0" fmla="*/ 20406 w 721695"/>
                      <a:gd name="connsiteY0" fmla="*/ 128701 h 150053"/>
                      <a:gd name="connsiteX1" fmla="*/ 250888 w 721695"/>
                      <a:gd name="connsiteY1" fmla="*/ 9525 h 150053"/>
                      <a:gd name="connsiteX2" fmla="*/ 590896 w 721695"/>
                      <a:gd name="connsiteY2" fmla="*/ 28446 h 150053"/>
                      <a:gd name="connsiteX3" fmla="*/ 882 w 721695"/>
                      <a:gd name="connsiteY3" fmla="*/ 85769 h 150053"/>
                      <a:gd name="connsiteX4" fmla="*/ 719245 w 721695"/>
                      <a:gd name="connsiteY4" fmla="*/ 90490 h 150053"/>
                      <a:gd name="connsiteX5" fmla="*/ 388174 w 721695"/>
                      <a:gd name="connsiteY5" fmla="*/ 146826 h 150053"/>
                      <a:gd name="connsiteX6" fmla="*/ 20406 w 721695"/>
                      <a:gd name="connsiteY6" fmla="*/ 128701 h 150053"/>
                      <a:gd name="connsiteX0" fmla="*/ 28228 w 721684"/>
                      <a:gd name="connsiteY0" fmla="*/ 7332 h 169228"/>
                      <a:gd name="connsiteX1" fmla="*/ 250888 w 721684"/>
                      <a:gd name="connsiteY1" fmla="*/ 28512 h 169228"/>
                      <a:gd name="connsiteX2" fmla="*/ 590896 w 721684"/>
                      <a:gd name="connsiteY2" fmla="*/ 47433 h 169228"/>
                      <a:gd name="connsiteX3" fmla="*/ 882 w 721684"/>
                      <a:gd name="connsiteY3" fmla="*/ 104756 h 169228"/>
                      <a:gd name="connsiteX4" fmla="*/ 719245 w 721684"/>
                      <a:gd name="connsiteY4" fmla="*/ 109477 h 169228"/>
                      <a:gd name="connsiteX5" fmla="*/ 388174 w 721684"/>
                      <a:gd name="connsiteY5" fmla="*/ 165813 h 169228"/>
                      <a:gd name="connsiteX6" fmla="*/ 28228 w 721684"/>
                      <a:gd name="connsiteY6" fmla="*/ 7332 h 169228"/>
                      <a:gd name="connsiteX0" fmla="*/ 29706 w 721682"/>
                      <a:gd name="connsiteY0" fmla="*/ 63992 h 142691"/>
                      <a:gd name="connsiteX1" fmla="*/ 250888 w 721682"/>
                      <a:gd name="connsiteY1" fmla="*/ 5139 h 142691"/>
                      <a:gd name="connsiteX2" fmla="*/ 590896 w 721682"/>
                      <a:gd name="connsiteY2" fmla="*/ 24060 h 142691"/>
                      <a:gd name="connsiteX3" fmla="*/ 882 w 721682"/>
                      <a:gd name="connsiteY3" fmla="*/ 81383 h 142691"/>
                      <a:gd name="connsiteX4" fmla="*/ 719245 w 721682"/>
                      <a:gd name="connsiteY4" fmla="*/ 86104 h 142691"/>
                      <a:gd name="connsiteX5" fmla="*/ 388174 w 721682"/>
                      <a:gd name="connsiteY5" fmla="*/ 142440 h 142691"/>
                      <a:gd name="connsiteX6" fmla="*/ 29706 w 721682"/>
                      <a:gd name="connsiteY6" fmla="*/ 63992 h 142691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58680 w 779613"/>
                      <a:gd name="connsiteY3" fmla="*/ 82238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235868 w 779613"/>
                      <a:gd name="connsiteY3" fmla="*/ 77972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105892 w 779613"/>
                      <a:gd name="connsiteY3" fmla="*/ 75981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327 w 847644"/>
                      <a:gd name="connsiteY0" fmla="*/ 76616 h 143350"/>
                      <a:gd name="connsiteX1" fmla="*/ 376601 w 847644"/>
                      <a:gd name="connsiteY1" fmla="*/ 5989 h 143350"/>
                      <a:gd name="connsiteX2" fmla="*/ 716609 w 847644"/>
                      <a:gd name="connsiteY2" fmla="*/ 24910 h 143350"/>
                      <a:gd name="connsiteX3" fmla="*/ 173807 w 847644"/>
                      <a:gd name="connsiteY3" fmla="*/ 75976 h 143350"/>
                      <a:gd name="connsiteX4" fmla="*/ 844958 w 847644"/>
                      <a:gd name="connsiteY4" fmla="*/ 86954 h 143350"/>
                      <a:gd name="connsiteX5" fmla="*/ 513887 w 847644"/>
                      <a:gd name="connsiteY5" fmla="*/ 143290 h 143350"/>
                      <a:gd name="connsiteX6" fmla="*/ 1327 w 847644"/>
                      <a:gd name="connsiteY6" fmla="*/ 76616 h 143350"/>
                      <a:gd name="connsiteX0" fmla="*/ 57649 w 903966"/>
                      <a:gd name="connsiteY0" fmla="*/ 76727 h 143461"/>
                      <a:gd name="connsiteX1" fmla="*/ 54108 w 903966"/>
                      <a:gd name="connsiteY1" fmla="*/ 78275 h 143461"/>
                      <a:gd name="connsiteX2" fmla="*/ 432923 w 903966"/>
                      <a:gd name="connsiteY2" fmla="*/ 6100 h 143461"/>
                      <a:gd name="connsiteX3" fmla="*/ 772931 w 903966"/>
                      <a:gd name="connsiteY3" fmla="*/ 25021 h 143461"/>
                      <a:gd name="connsiteX4" fmla="*/ 230129 w 903966"/>
                      <a:gd name="connsiteY4" fmla="*/ 76087 h 143461"/>
                      <a:gd name="connsiteX5" fmla="*/ 901280 w 903966"/>
                      <a:gd name="connsiteY5" fmla="*/ 87065 h 143461"/>
                      <a:gd name="connsiteX6" fmla="*/ 570209 w 903966"/>
                      <a:gd name="connsiteY6" fmla="*/ 143401 h 143461"/>
                      <a:gd name="connsiteX7" fmla="*/ 57649 w 903966"/>
                      <a:gd name="connsiteY7" fmla="*/ 76727 h 143461"/>
                      <a:gd name="connsiteX0" fmla="*/ 53552 w 909272"/>
                      <a:gd name="connsiteY0" fmla="*/ 5910 h 145782"/>
                      <a:gd name="connsiteX1" fmla="*/ 59397 w 909272"/>
                      <a:gd name="connsiteY1" fmla="*/ 78275 h 145782"/>
                      <a:gd name="connsiteX2" fmla="*/ 438212 w 909272"/>
                      <a:gd name="connsiteY2" fmla="*/ 6100 h 145782"/>
                      <a:gd name="connsiteX3" fmla="*/ 778220 w 909272"/>
                      <a:gd name="connsiteY3" fmla="*/ 25021 h 145782"/>
                      <a:gd name="connsiteX4" fmla="*/ 235418 w 909272"/>
                      <a:gd name="connsiteY4" fmla="*/ 76087 h 145782"/>
                      <a:gd name="connsiteX5" fmla="*/ 906569 w 909272"/>
                      <a:gd name="connsiteY5" fmla="*/ 87065 h 145782"/>
                      <a:gd name="connsiteX6" fmla="*/ 575498 w 909272"/>
                      <a:gd name="connsiteY6" fmla="*/ 143401 h 145782"/>
                      <a:gd name="connsiteX7" fmla="*/ 53552 w 909272"/>
                      <a:gd name="connsiteY7" fmla="*/ 5910 h 145782"/>
                      <a:gd name="connsiteX0" fmla="*/ 63786 w 897568"/>
                      <a:gd name="connsiteY0" fmla="*/ 171152 h 178497"/>
                      <a:gd name="connsiteX1" fmla="*/ 47732 w 897568"/>
                      <a:gd name="connsiteY1" fmla="*/ 78275 h 178497"/>
                      <a:gd name="connsiteX2" fmla="*/ 426547 w 897568"/>
                      <a:gd name="connsiteY2" fmla="*/ 6100 h 178497"/>
                      <a:gd name="connsiteX3" fmla="*/ 766555 w 897568"/>
                      <a:gd name="connsiteY3" fmla="*/ 25021 h 178497"/>
                      <a:gd name="connsiteX4" fmla="*/ 223753 w 897568"/>
                      <a:gd name="connsiteY4" fmla="*/ 76087 h 178497"/>
                      <a:gd name="connsiteX5" fmla="*/ 894904 w 897568"/>
                      <a:gd name="connsiteY5" fmla="*/ 87065 h 178497"/>
                      <a:gd name="connsiteX6" fmla="*/ 563833 w 897568"/>
                      <a:gd name="connsiteY6" fmla="*/ 143401 h 178497"/>
                      <a:gd name="connsiteX7" fmla="*/ 63786 w 897568"/>
                      <a:gd name="connsiteY7" fmla="*/ 171152 h 178497"/>
                      <a:gd name="connsiteX0" fmla="*/ 116106 w 949888"/>
                      <a:gd name="connsiteY0" fmla="*/ 168985 h 173544"/>
                      <a:gd name="connsiteX1" fmla="*/ 26874 w 949888"/>
                      <a:gd name="connsiteY1" fmla="*/ 45932 h 173544"/>
                      <a:gd name="connsiteX2" fmla="*/ 478867 w 949888"/>
                      <a:gd name="connsiteY2" fmla="*/ 3933 h 173544"/>
                      <a:gd name="connsiteX3" fmla="*/ 818875 w 949888"/>
                      <a:gd name="connsiteY3" fmla="*/ 22854 h 173544"/>
                      <a:gd name="connsiteX4" fmla="*/ 276073 w 949888"/>
                      <a:gd name="connsiteY4" fmla="*/ 73920 h 173544"/>
                      <a:gd name="connsiteX5" fmla="*/ 947224 w 949888"/>
                      <a:gd name="connsiteY5" fmla="*/ 84898 h 173544"/>
                      <a:gd name="connsiteX6" fmla="*/ 616153 w 949888"/>
                      <a:gd name="connsiteY6" fmla="*/ 141234 h 173544"/>
                      <a:gd name="connsiteX7" fmla="*/ 116106 w 949888"/>
                      <a:gd name="connsiteY7" fmla="*/ 168985 h 173544"/>
                      <a:gd name="connsiteX0" fmla="*/ 60186 w 985349"/>
                      <a:gd name="connsiteY0" fmla="*/ 136875 h 148268"/>
                      <a:gd name="connsiteX1" fmla="*/ 62165 w 985349"/>
                      <a:gd name="connsiteY1" fmla="*/ 45932 h 148268"/>
                      <a:gd name="connsiteX2" fmla="*/ 514158 w 985349"/>
                      <a:gd name="connsiteY2" fmla="*/ 3933 h 148268"/>
                      <a:gd name="connsiteX3" fmla="*/ 854166 w 985349"/>
                      <a:gd name="connsiteY3" fmla="*/ 22854 h 148268"/>
                      <a:gd name="connsiteX4" fmla="*/ 311364 w 985349"/>
                      <a:gd name="connsiteY4" fmla="*/ 73920 h 148268"/>
                      <a:gd name="connsiteX5" fmla="*/ 982515 w 985349"/>
                      <a:gd name="connsiteY5" fmla="*/ 84898 h 148268"/>
                      <a:gd name="connsiteX6" fmla="*/ 651444 w 985349"/>
                      <a:gd name="connsiteY6" fmla="*/ 141234 h 148268"/>
                      <a:gd name="connsiteX7" fmla="*/ 60186 w 985349"/>
                      <a:gd name="connsiteY7" fmla="*/ 136875 h 148268"/>
                      <a:gd name="connsiteX0" fmla="*/ 69822 w 994985"/>
                      <a:gd name="connsiteY0" fmla="*/ 136133 h 148173"/>
                      <a:gd name="connsiteX1" fmla="*/ 53115 w 994985"/>
                      <a:gd name="connsiteY1" fmla="*/ 34695 h 148173"/>
                      <a:gd name="connsiteX2" fmla="*/ 523794 w 994985"/>
                      <a:gd name="connsiteY2" fmla="*/ 3191 h 148173"/>
                      <a:gd name="connsiteX3" fmla="*/ 863802 w 994985"/>
                      <a:gd name="connsiteY3" fmla="*/ 22112 h 148173"/>
                      <a:gd name="connsiteX4" fmla="*/ 321000 w 994985"/>
                      <a:gd name="connsiteY4" fmla="*/ 73178 h 148173"/>
                      <a:gd name="connsiteX5" fmla="*/ 992151 w 994985"/>
                      <a:gd name="connsiteY5" fmla="*/ 84156 h 148173"/>
                      <a:gd name="connsiteX6" fmla="*/ 661080 w 994985"/>
                      <a:gd name="connsiteY6" fmla="*/ 140492 h 148173"/>
                      <a:gd name="connsiteX7" fmla="*/ 69822 w 994985"/>
                      <a:gd name="connsiteY7" fmla="*/ 136133 h 148173"/>
                      <a:gd name="connsiteX0" fmla="*/ 69822 w 994985"/>
                      <a:gd name="connsiteY0" fmla="*/ 136133 h 148173"/>
                      <a:gd name="connsiteX1" fmla="*/ 53115 w 994985"/>
                      <a:gd name="connsiteY1" fmla="*/ 34695 h 148173"/>
                      <a:gd name="connsiteX2" fmla="*/ 523794 w 994985"/>
                      <a:gd name="connsiteY2" fmla="*/ 3191 h 148173"/>
                      <a:gd name="connsiteX3" fmla="*/ 863802 w 994985"/>
                      <a:gd name="connsiteY3" fmla="*/ 22112 h 148173"/>
                      <a:gd name="connsiteX4" fmla="*/ 349669 w 994985"/>
                      <a:gd name="connsiteY4" fmla="*/ 75624 h 148173"/>
                      <a:gd name="connsiteX5" fmla="*/ 992151 w 994985"/>
                      <a:gd name="connsiteY5" fmla="*/ 84156 h 148173"/>
                      <a:gd name="connsiteX6" fmla="*/ 661080 w 994985"/>
                      <a:gd name="connsiteY6" fmla="*/ 140492 h 148173"/>
                      <a:gd name="connsiteX7" fmla="*/ 69822 w 994985"/>
                      <a:gd name="connsiteY7" fmla="*/ 136133 h 148173"/>
                      <a:gd name="connsiteX0" fmla="*/ 69822 w 994985"/>
                      <a:gd name="connsiteY0" fmla="*/ 182989 h 195029"/>
                      <a:gd name="connsiteX1" fmla="*/ 53115 w 994985"/>
                      <a:gd name="connsiteY1" fmla="*/ 81551 h 195029"/>
                      <a:gd name="connsiteX2" fmla="*/ 317162 w 994985"/>
                      <a:gd name="connsiteY2" fmla="*/ 438 h 195029"/>
                      <a:gd name="connsiteX3" fmla="*/ 523794 w 994985"/>
                      <a:gd name="connsiteY3" fmla="*/ 50047 h 195029"/>
                      <a:gd name="connsiteX4" fmla="*/ 863802 w 994985"/>
                      <a:gd name="connsiteY4" fmla="*/ 68968 h 195029"/>
                      <a:gd name="connsiteX5" fmla="*/ 349669 w 994985"/>
                      <a:gd name="connsiteY5" fmla="*/ 122480 h 195029"/>
                      <a:gd name="connsiteX6" fmla="*/ 992151 w 994985"/>
                      <a:gd name="connsiteY6" fmla="*/ 131012 h 195029"/>
                      <a:gd name="connsiteX7" fmla="*/ 661080 w 994985"/>
                      <a:gd name="connsiteY7" fmla="*/ 187348 h 195029"/>
                      <a:gd name="connsiteX8" fmla="*/ 69822 w 994985"/>
                      <a:gd name="connsiteY8" fmla="*/ 182989 h 195029"/>
                      <a:gd name="connsiteX0" fmla="*/ 69822 w 994985"/>
                      <a:gd name="connsiteY0" fmla="*/ 182551 h 194591"/>
                      <a:gd name="connsiteX1" fmla="*/ 53115 w 994985"/>
                      <a:gd name="connsiteY1" fmla="*/ 81113 h 194591"/>
                      <a:gd name="connsiteX2" fmla="*/ 317162 w 994985"/>
                      <a:gd name="connsiteY2" fmla="*/ 0 h 194591"/>
                      <a:gd name="connsiteX3" fmla="*/ 523794 w 994985"/>
                      <a:gd name="connsiteY3" fmla="*/ 49609 h 194591"/>
                      <a:gd name="connsiteX4" fmla="*/ 863802 w 994985"/>
                      <a:gd name="connsiteY4" fmla="*/ 68530 h 194591"/>
                      <a:gd name="connsiteX5" fmla="*/ 349669 w 994985"/>
                      <a:gd name="connsiteY5" fmla="*/ 122042 h 194591"/>
                      <a:gd name="connsiteX6" fmla="*/ 992151 w 994985"/>
                      <a:gd name="connsiteY6" fmla="*/ 130574 h 194591"/>
                      <a:gd name="connsiteX7" fmla="*/ 661080 w 994985"/>
                      <a:gd name="connsiteY7" fmla="*/ 186910 h 194591"/>
                      <a:gd name="connsiteX8" fmla="*/ 69822 w 994985"/>
                      <a:gd name="connsiteY8" fmla="*/ 182551 h 194591"/>
                      <a:gd name="connsiteX0" fmla="*/ 51948 w 976650"/>
                      <a:gd name="connsiteY0" fmla="*/ 182551 h 224276"/>
                      <a:gd name="connsiteX1" fmla="*/ 35241 w 976650"/>
                      <a:gd name="connsiteY1" fmla="*/ 81113 h 224276"/>
                      <a:gd name="connsiteX2" fmla="*/ 299288 w 976650"/>
                      <a:gd name="connsiteY2" fmla="*/ 0 h 224276"/>
                      <a:gd name="connsiteX3" fmla="*/ 505920 w 976650"/>
                      <a:gd name="connsiteY3" fmla="*/ 49609 h 224276"/>
                      <a:gd name="connsiteX4" fmla="*/ 845928 w 976650"/>
                      <a:gd name="connsiteY4" fmla="*/ 68530 h 224276"/>
                      <a:gd name="connsiteX5" fmla="*/ 331795 w 976650"/>
                      <a:gd name="connsiteY5" fmla="*/ 122042 h 224276"/>
                      <a:gd name="connsiteX6" fmla="*/ 974277 w 976650"/>
                      <a:gd name="connsiteY6" fmla="*/ 130574 h 224276"/>
                      <a:gd name="connsiteX7" fmla="*/ 643206 w 976650"/>
                      <a:gd name="connsiteY7" fmla="*/ 186910 h 224276"/>
                      <a:gd name="connsiteX8" fmla="*/ 329010 w 976650"/>
                      <a:gd name="connsiteY8" fmla="*/ 224259 h 224276"/>
                      <a:gd name="connsiteX9" fmla="*/ 51948 w 976650"/>
                      <a:gd name="connsiteY9" fmla="*/ 182551 h 224276"/>
                      <a:gd name="connsiteX0" fmla="*/ 51948 w 976650"/>
                      <a:gd name="connsiteY0" fmla="*/ 182551 h 224259"/>
                      <a:gd name="connsiteX1" fmla="*/ 35241 w 976650"/>
                      <a:gd name="connsiteY1" fmla="*/ 81113 h 224259"/>
                      <a:gd name="connsiteX2" fmla="*/ 299288 w 976650"/>
                      <a:gd name="connsiteY2" fmla="*/ 0 h 224259"/>
                      <a:gd name="connsiteX3" fmla="*/ 505920 w 976650"/>
                      <a:gd name="connsiteY3" fmla="*/ 49609 h 224259"/>
                      <a:gd name="connsiteX4" fmla="*/ 845928 w 976650"/>
                      <a:gd name="connsiteY4" fmla="*/ 68530 h 224259"/>
                      <a:gd name="connsiteX5" fmla="*/ 331795 w 976650"/>
                      <a:gd name="connsiteY5" fmla="*/ 122042 h 224259"/>
                      <a:gd name="connsiteX6" fmla="*/ 974277 w 976650"/>
                      <a:gd name="connsiteY6" fmla="*/ 130574 h 224259"/>
                      <a:gd name="connsiteX7" fmla="*/ 643206 w 976650"/>
                      <a:gd name="connsiteY7" fmla="*/ 186910 h 224259"/>
                      <a:gd name="connsiteX8" fmla="*/ 329010 w 976650"/>
                      <a:gd name="connsiteY8" fmla="*/ 224259 h 224259"/>
                      <a:gd name="connsiteX9" fmla="*/ 51948 w 976650"/>
                      <a:gd name="connsiteY9" fmla="*/ 182551 h 224259"/>
                      <a:gd name="connsiteX0" fmla="*/ 51948 w 976511"/>
                      <a:gd name="connsiteY0" fmla="*/ 182551 h 224259"/>
                      <a:gd name="connsiteX1" fmla="*/ 35241 w 976511"/>
                      <a:gd name="connsiteY1" fmla="*/ 81113 h 224259"/>
                      <a:gd name="connsiteX2" fmla="*/ 299288 w 976511"/>
                      <a:gd name="connsiteY2" fmla="*/ 0 h 224259"/>
                      <a:gd name="connsiteX3" fmla="*/ 505920 w 976511"/>
                      <a:gd name="connsiteY3" fmla="*/ 49609 h 224259"/>
                      <a:gd name="connsiteX4" fmla="*/ 845928 w 976511"/>
                      <a:gd name="connsiteY4" fmla="*/ 68530 h 224259"/>
                      <a:gd name="connsiteX5" fmla="*/ 331795 w 976511"/>
                      <a:gd name="connsiteY5" fmla="*/ 122042 h 224259"/>
                      <a:gd name="connsiteX6" fmla="*/ 974277 w 976511"/>
                      <a:gd name="connsiteY6" fmla="*/ 130574 h 224259"/>
                      <a:gd name="connsiteX7" fmla="*/ 625943 w 976511"/>
                      <a:gd name="connsiteY7" fmla="*/ 169020 h 224259"/>
                      <a:gd name="connsiteX8" fmla="*/ 329010 w 976511"/>
                      <a:gd name="connsiteY8" fmla="*/ 224259 h 224259"/>
                      <a:gd name="connsiteX9" fmla="*/ 51948 w 976511"/>
                      <a:gd name="connsiteY9" fmla="*/ 182551 h 224259"/>
                      <a:gd name="connsiteX0" fmla="*/ 55812 w 980284"/>
                      <a:gd name="connsiteY0" fmla="*/ 182551 h 234327"/>
                      <a:gd name="connsiteX1" fmla="*/ 39105 w 980284"/>
                      <a:gd name="connsiteY1" fmla="*/ 81113 h 234327"/>
                      <a:gd name="connsiteX2" fmla="*/ 303152 w 980284"/>
                      <a:gd name="connsiteY2" fmla="*/ 0 h 234327"/>
                      <a:gd name="connsiteX3" fmla="*/ 509784 w 980284"/>
                      <a:gd name="connsiteY3" fmla="*/ 49609 h 234327"/>
                      <a:gd name="connsiteX4" fmla="*/ 849792 w 980284"/>
                      <a:gd name="connsiteY4" fmla="*/ 68530 h 234327"/>
                      <a:gd name="connsiteX5" fmla="*/ 335659 w 980284"/>
                      <a:gd name="connsiteY5" fmla="*/ 122042 h 234327"/>
                      <a:gd name="connsiteX6" fmla="*/ 978141 w 980284"/>
                      <a:gd name="connsiteY6" fmla="*/ 130574 h 234327"/>
                      <a:gd name="connsiteX7" fmla="*/ 629807 w 980284"/>
                      <a:gd name="connsiteY7" fmla="*/ 169020 h 234327"/>
                      <a:gd name="connsiteX8" fmla="*/ 409154 w 980284"/>
                      <a:gd name="connsiteY8" fmla="*/ 234327 h 234327"/>
                      <a:gd name="connsiteX9" fmla="*/ 55812 w 980284"/>
                      <a:gd name="connsiteY9" fmla="*/ 182551 h 234327"/>
                      <a:gd name="connsiteX0" fmla="*/ 55812 w 980284"/>
                      <a:gd name="connsiteY0" fmla="*/ 182551 h 234327"/>
                      <a:gd name="connsiteX1" fmla="*/ 39105 w 980284"/>
                      <a:gd name="connsiteY1" fmla="*/ 81113 h 234327"/>
                      <a:gd name="connsiteX2" fmla="*/ 303152 w 980284"/>
                      <a:gd name="connsiteY2" fmla="*/ 0 h 234327"/>
                      <a:gd name="connsiteX3" fmla="*/ 509784 w 980284"/>
                      <a:gd name="connsiteY3" fmla="*/ 49609 h 234327"/>
                      <a:gd name="connsiteX4" fmla="*/ 849792 w 980284"/>
                      <a:gd name="connsiteY4" fmla="*/ 68530 h 234327"/>
                      <a:gd name="connsiteX5" fmla="*/ 371068 w 980284"/>
                      <a:gd name="connsiteY5" fmla="*/ 117348 h 234327"/>
                      <a:gd name="connsiteX6" fmla="*/ 978141 w 980284"/>
                      <a:gd name="connsiteY6" fmla="*/ 130574 h 234327"/>
                      <a:gd name="connsiteX7" fmla="*/ 629807 w 980284"/>
                      <a:gd name="connsiteY7" fmla="*/ 169020 h 234327"/>
                      <a:gd name="connsiteX8" fmla="*/ 409154 w 980284"/>
                      <a:gd name="connsiteY8" fmla="*/ 234327 h 234327"/>
                      <a:gd name="connsiteX9" fmla="*/ 55812 w 980284"/>
                      <a:gd name="connsiteY9" fmla="*/ 182551 h 234327"/>
                      <a:gd name="connsiteX0" fmla="*/ 59188 w 983591"/>
                      <a:gd name="connsiteY0" fmla="*/ 182551 h 217035"/>
                      <a:gd name="connsiteX1" fmla="*/ 42481 w 983591"/>
                      <a:gd name="connsiteY1" fmla="*/ 81113 h 217035"/>
                      <a:gd name="connsiteX2" fmla="*/ 306528 w 983591"/>
                      <a:gd name="connsiteY2" fmla="*/ 0 h 217035"/>
                      <a:gd name="connsiteX3" fmla="*/ 513160 w 983591"/>
                      <a:gd name="connsiteY3" fmla="*/ 49609 h 217035"/>
                      <a:gd name="connsiteX4" fmla="*/ 853168 w 983591"/>
                      <a:gd name="connsiteY4" fmla="*/ 68530 h 217035"/>
                      <a:gd name="connsiteX5" fmla="*/ 374444 w 983591"/>
                      <a:gd name="connsiteY5" fmla="*/ 117348 h 217035"/>
                      <a:gd name="connsiteX6" fmla="*/ 981517 w 983591"/>
                      <a:gd name="connsiteY6" fmla="*/ 130574 h 217035"/>
                      <a:gd name="connsiteX7" fmla="*/ 633183 w 983591"/>
                      <a:gd name="connsiteY7" fmla="*/ 169020 h 217035"/>
                      <a:gd name="connsiteX8" fmla="*/ 474134 w 983591"/>
                      <a:gd name="connsiteY8" fmla="*/ 217035 h 217035"/>
                      <a:gd name="connsiteX9" fmla="*/ 59188 w 983591"/>
                      <a:gd name="connsiteY9" fmla="*/ 182551 h 217035"/>
                      <a:gd name="connsiteX0" fmla="*/ 59188 w 983591"/>
                      <a:gd name="connsiteY0" fmla="*/ 182551 h 217035"/>
                      <a:gd name="connsiteX1" fmla="*/ 42481 w 983591"/>
                      <a:gd name="connsiteY1" fmla="*/ 81113 h 217035"/>
                      <a:gd name="connsiteX2" fmla="*/ 306528 w 983591"/>
                      <a:gd name="connsiteY2" fmla="*/ 0 h 217035"/>
                      <a:gd name="connsiteX3" fmla="*/ 513160 w 983591"/>
                      <a:gd name="connsiteY3" fmla="*/ 49609 h 217035"/>
                      <a:gd name="connsiteX4" fmla="*/ 853168 w 983591"/>
                      <a:gd name="connsiteY4" fmla="*/ 68530 h 217035"/>
                      <a:gd name="connsiteX5" fmla="*/ 374444 w 983591"/>
                      <a:gd name="connsiteY5" fmla="*/ 117348 h 217035"/>
                      <a:gd name="connsiteX6" fmla="*/ 981517 w 983591"/>
                      <a:gd name="connsiteY6" fmla="*/ 130574 h 217035"/>
                      <a:gd name="connsiteX7" fmla="*/ 633183 w 983591"/>
                      <a:gd name="connsiteY7" fmla="*/ 169020 h 217035"/>
                      <a:gd name="connsiteX8" fmla="*/ 474134 w 983591"/>
                      <a:gd name="connsiteY8" fmla="*/ 217035 h 217035"/>
                      <a:gd name="connsiteX9" fmla="*/ 59188 w 983591"/>
                      <a:gd name="connsiteY9" fmla="*/ 182551 h 217035"/>
                      <a:gd name="connsiteX0" fmla="*/ 195984 w 1120387"/>
                      <a:gd name="connsiteY0" fmla="*/ 182551 h 217035"/>
                      <a:gd name="connsiteX1" fmla="*/ 43 w 1120387"/>
                      <a:gd name="connsiteY1" fmla="*/ 127929 h 217035"/>
                      <a:gd name="connsiteX2" fmla="*/ 179277 w 1120387"/>
                      <a:gd name="connsiteY2" fmla="*/ 81113 h 217035"/>
                      <a:gd name="connsiteX3" fmla="*/ 443324 w 1120387"/>
                      <a:gd name="connsiteY3" fmla="*/ 0 h 217035"/>
                      <a:gd name="connsiteX4" fmla="*/ 649956 w 1120387"/>
                      <a:gd name="connsiteY4" fmla="*/ 49609 h 217035"/>
                      <a:gd name="connsiteX5" fmla="*/ 989964 w 1120387"/>
                      <a:gd name="connsiteY5" fmla="*/ 68530 h 217035"/>
                      <a:gd name="connsiteX6" fmla="*/ 511240 w 1120387"/>
                      <a:gd name="connsiteY6" fmla="*/ 117348 h 217035"/>
                      <a:gd name="connsiteX7" fmla="*/ 1118313 w 1120387"/>
                      <a:gd name="connsiteY7" fmla="*/ 130574 h 217035"/>
                      <a:gd name="connsiteX8" fmla="*/ 769979 w 1120387"/>
                      <a:gd name="connsiteY8" fmla="*/ 169020 h 217035"/>
                      <a:gd name="connsiteX9" fmla="*/ 610930 w 1120387"/>
                      <a:gd name="connsiteY9" fmla="*/ 217035 h 217035"/>
                      <a:gd name="connsiteX10" fmla="*/ 195984 w 1120387"/>
                      <a:gd name="connsiteY10" fmla="*/ 182551 h 217035"/>
                      <a:gd name="connsiteX0" fmla="*/ 200873 w 1125276"/>
                      <a:gd name="connsiteY0" fmla="*/ 182551 h 217035"/>
                      <a:gd name="connsiteX1" fmla="*/ 4932 w 1125276"/>
                      <a:gd name="connsiteY1" fmla="*/ 127929 h 217035"/>
                      <a:gd name="connsiteX2" fmla="*/ 66109 w 1125276"/>
                      <a:gd name="connsiteY2" fmla="*/ 53044 h 217035"/>
                      <a:gd name="connsiteX3" fmla="*/ 184166 w 1125276"/>
                      <a:gd name="connsiteY3" fmla="*/ 81113 h 217035"/>
                      <a:gd name="connsiteX4" fmla="*/ 448213 w 1125276"/>
                      <a:gd name="connsiteY4" fmla="*/ 0 h 217035"/>
                      <a:gd name="connsiteX5" fmla="*/ 654845 w 1125276"/>
                      <a:gd name="connsiteY5" fmla="*/ 49609 h 217035"/>
                      <a:gd name="connsiteX6" fmla="*/ 994853 w 1125276"/>
                      <a:gd name="connsiteY6" fmla="*/ 68530 h 217035"/>
                      <a:gd name="connsiteX7" fmla="*/ 516129 w 1125276"/>
                      <a:gd name="connsiteY7" fmla="*/ 117348 h 217035"/>
                      <a:gd name="connsiteX8" fmla="*/ 1123202 w 1125276"/>
                      <a:gd name="connsiteY8" fmla="*/ 130574 h 217035"/>
                      <a:gd name="connsiteX9" fmla="*/ 774868 w 1125276"/>
                      <a:gd name="connsiteY9" fmla="*/ 169020 h 217035"/>
                      <a:gd name="connsiteX10" fmla="*/ 615819 w 1125276"/>
                      <a:gd name="connsiteY10" fmla="*/ 217035 h 217035"/>
                      <a:gd name="connsiteX11" fmla="*/ 200873 w 1125276"/>
                      <a:gd name="connsiteY11" fmla="*/ 182551 h 217035"/>
                      <a:gd name="connsiteX0" fmla="*/ 200873 w 1125276"/>
                      <a:gd name="connsiteY0" fmla="*/ 182551 h 226016"/>
                      <a:gd name="connsiteX1" fmla="*/ 70630 w 1125276"/>
                      <a:gd name="connsiteY1" fmla="*/ 224912 h 226016"/>
                      <a:gd name="connsiteX2" fmla="*/ 4932 w 1125276"/>
                      <a:gd name="connsiteY2" fmla="*/ 127929 h 226016"/>
                      <a:gd name="connsiteX3" fmla="*/ 66109 w 1125276"/>
                      <a:gd name="connsiteY3" fmla="*/ 53044 h 226016"/>
                      <a:gd name="connsiteX4" fmla="*/ 184166 w 1125276"/>
                      <a:gd name="connsiteY4" fmla="*/ 81113 h 226016"/>
                      <a:gd name="connsiteX5" fmla="*/ 448213 w 1125276"/>
                      <a:gd name="connsiteY5" fmla="*/ 0 h 226016"/>
                      <a:gd name="connsiteX6" fmla="*/ 654845 w 1125276"/>
                      <a:gd name="connsiteY6" fmla="*/ 49609 h 226016"/>
                      <a:gd name="connsiteX7" fmla="*/ 994853 w 1125276"/>
                      <a:gd name="connsiteY7" fmla="*/ 68530 h 226016"/>
                      <a:gd name="connsiteX8" fmla="*/ 516129 w 1125276"/>
                      <a:gd name="connsiteY8" fmla="*/ 117348 h 226016"/>
                      <a:gd name="connsiteX9" fmla="*/ 1123202 w 1125276"/>
                      <a:gd name="connsiteY9" fmla="*/ 130574 h 226016"/>
                      <a:gd name="connsiteX10" fmla="*/ 774868 w 1125276"/>
                      <a:gd name="connsiteY10" fmla="*/ 169020 h 226016"/>
                      <a:gd name="connsiteX11" fmla="*/ 615819 w 1125276"/>
                      <a:gd name="connsiteY11" fmla="*/ 217035 h 226016"/>
                      <a:gd name="connsiteX12" fmla="*/ 200873 w 1125276"/>
                      <a:gd name="connsiteY12" fmla="*/ 182551 h 226016"/>
                      <a:gd name="connsiteX0" fmla="*/ 292347 w 1216750"/>
                      <a:gd name="connsiteY0" fmla="*/ 182551 h 226016"/>
                      <a:gd name="connsiteX1" fmla="*/ 162104 w 1216750"/>
                      <a:gd name="connsiteY1" fmla="*/ 224912 h 226016"/>
                      <a:gd name="connsiteX2" fmla="*/ 2095 w 1216750"/>
                      <a:gd name="connsiteY2" fmla="*/ 115927 h 226016"/>
                      <a:gd name="connsiteX3" fmla="*/ 157583 w 1216750"/>
                      <a:gd name="connsiteY3" fmla="*/ 53044 h 226016"/>
                      <a:gd name="connsiteX4" fmla="*/ 275640 w 1216750"/>
                      <a:gd name="connsiteY4" fmla="*/ 81113 h 226016"/>
                      <a:gd name="connsiteX5" fmla="*/ 539687 w 1216750"/>
                      <a:gd name="connsiteY5" fmla="*/ 0 h 226016"/>
                      <a:gd name="connsiteX6" fmla="*/ 746319 w 1216750"/>
                      <a:gd name="connsiteY6" fmla="*/ 49609 h 226016"/>
                      <a:gd name="connsiteX7" fmla="*/ 1086327 w 1216750"/>
                      <a:gd name="connsiteY7" fmla="*/ 68530 h 226016"/>
                      <a:gd name="connsiteX8" fmla="*/ 607603 w 1216750"/>
                      <a:gd name="connsiteY8" fmla="*/ 117348 h 226016"/>
                      <a:gd name="connsiteX9" fmla="*/ 1214676 w 1216750"/>
                      <a:gd name="connsiteY9" fmla="*/ 130574 h 226016"/>
                      <a:gd name="connsiteX10" fmla="*/ 866342 w 1216750"/>
                      <a:gd name="connsiteY10" fmla="*/ 169020 h 226016"/>
                      <a:gd name="connsiteX11" fmla="*/ 707293 w 1216750"/>
                      <a:gd name="connsiteY11" fmla="*/ 217035 h 226016"/>
                      <a:gd name="connsiteX12" fmla="*/ 292347 w 1216750"/>
                      <a:gd name="connsiteY12" fmla="*/ 182551 h 226016"/>
                      <a:gd name="connsiteX0" fmla="*/ 293906 w 1218309"/>
                      <a:gd name="connsiteY0" fmla="*/ 182551 h 226016"/>
                      <a:gd name="connsiteX1" fmla="*/ 163663 w 1218309"/>
                      <a:gd name="connsiteY1" fmla="*/ 224912 h 226016"/>
                      <a:gd name="connsiteX2" fmla="*/ 3654 w 1218309"/>
                      <a:gd name="connsiteY2" fmla="*/ 115927 h 226016"/>
                      <a:gd name="connsiteX3" fmla="*/ 89461 w 1218309"/>
                      <a:gd name="connsiteY3" fmla="*/ 16640 h 226016"/>
                      <a:gd name="connsiteX4" fmla="*/ 277199 w 1218309"/>
                      <a:gd name="connsiteY4" fmla="*/ 81113 h 226016"/>
                      <a:gd name="connsiteX5" fmla="*/ 541246 w 1218309"/>
                      <a:gd name="connsiteY5" fmla="*/ 0 h 226016"/>
                      <a:gd name="connsiteX6" fmla="*/ 747878 w 1218309"/>
                      <a:gd name="connsiteY6" fmla="*/ 49609 h 226016"/>
                      <a:gd name="connsiteX7" fmla="*/ 1087886 w 1218309"/>
                      <a:gd name="connsiteY7" fmla="*/ 68530 h 226016"/>
                      <a:gd name="connsiteX8" fmla="*/ 609162 w 1218309"/>
                      <a:gd name="connsiteY8" fmla="*/ 117348 h 226016"/>
                      <a:gd name="connsiteX9" fmla="*/ 1216235 w 1218309"/>
                      <a:gd name="connsiteY9" fmla="*/ 130574 h 226016"/>
                      <a:gd name="connsiteX10" fmla="*/ 867901 w 1218309"/>
                      <a:gd name="connsiteY10" fmla="*/ 169020 h 226016"/>
                      <a:gd name="connsiteX11" fmla="*/ 708852 w 1218309"/>
                      <a:gd name="connsiteY11" fmla="*/ 217035 h 226016"/>
                      <a:gd name="connsiteX12" fmla="*/ 293906 w 1218309"/>
                      <a:gd name="connsiteY12" fmla="*/ 182551 h 226016"/>
                      <a:gd name="connsiteX0" fmla="*/ 293906 w 1218309"/>
                      <a:gd name="connsiteY0" fmla="*/ 182551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93906 w 1218309"/>
                      <a:gd name="connsiteY12" fmla="*/ 182551 h 217035"/>
                      <a:gd name="connsiteX0" fmla="*/ 293906 w 1218309"/>
                      <a:gd name="connsiteY0" fmla="*/ 182551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93906 w 1218309"/>
                      <a:gd name="connsiteY12" fmla="*/ 182551 h 217035"/>
                      <a:gd name="connsiteX0" fmla="*/ 260944 w 1218309"/>
                      <a:gd name="connsiteY0" fmla="*/ 158575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60944 w 1218309"/>
                      <a:gd name="connsiteY12" fmla="*/ 158575 h 217035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155378"/>
                      <a:gd name="connsiteY0" fmla="*/ 158575 h 217794"/>
                      <a:gd name="connsiteX1" fmla="*/ 62726 w 1155378"/>
                      <a:gd name="connsiteY1" fmla="*/ 195533 h 217794"/>
                      <a:gd name="connsiteX2" fmla="*/ 3654 w 1155378"/>
                      <a:gd name="connsiteY2" fmla="*/ 115927 h 217794"/>
                      <a:gd name="connsiteX3" fmla="*/ 89461 w 1155378"/>
                      <a:gd name="connsiteY3" fmla="*/ 16640 h 217794"/>
                      <a:gd name="connsiteX4" fmla="*/ 277199 w 1155378"/>
                      <a:gd name="connsiteY4" fmla="*/ 81113 h 217794"/>
                      <a:gd name="connsiteX5" fmla="*/ 541246 w 1155378"/>
                      <a:gd name="connsiteY5" fmla="*/ 0 h 217794"/>
                      <a:gd name="connsiteX6" fmla="*/ 747878 w 1155378"/>
                      <a:gd name="connsiteY6" fmla="*/ 49609 h 217794"/>
                      <a:gd name="connsiteX7" fmla="*/ 1087886 w 1155378"/>
                      <a:gd name="connsiteY7" fmla="*/ 68530 h 217794"/>
                      <a:gd name="connsiteX8" fmla="*/ 609162 w 1155378"/>
                      <a:gd name="connsiteY8" fmla="*/ 117348 h 217794"/>
                      <a:gd name="connsiteX9" fmla="*/ 1152886 w 1155378"/>
                      <a:gd name="connsiteY9" fmla="*/ 98764 h 217794"/>
                      <a:gd name="connsiteX10" fmla="*/ 867901 w 1155378"/>
                      <a:gd name="connsiteY10" fmla="*/ 169020 h 217794"/>
                      <a:gd name="connsiteX11" fmla="*/ 708852 w 1155378"/>
                      <a:gd name="connsiteY11" fmla="*/ 217035 h 217794"/>
                      <a:gd name="connsiteX12" fmla="*/ 260944 w 1155378"/>
                      <a:gd name="connsiteY12" fmla="*/ 158575 h 217794"/>
                      <a:gd name="connsiteX0" fmla="*/ 260944 w 1155378"/>
                      <a:gd name="connsiteY0" fmla="*/ 158575 h 217794"/>
                      <a:gd name="connsiteX1" fmla="*/ 62726 w 1155378"/>
                      <a:gd name="connsiteY1" fmla="*/ 195533 h 217794"/>
                      <a:gd name="connsiteX2" fmla="*/ 3654 w 1155378"/>
                      <a:gd name="connsiteY2" fmla="*/ 115927 h 217794"/>
                      <a:gd name="connsiteX3" fmla="*/ 89461 w 1155378"/>
                      <a:gd name="connsiteY3" fmla="*/ 16640 h 217794"/>
                      <a:gd name="connsiteX4" fmla="*/ 277199 w 1155378"/>
                      <a:gd name="connsiteY4" fmla="*/ 81113 h 217794"/>
                      <a:gd name="connsiteX5" fmla="*/ 541246 w 1155378"/>
                      <a:gd name="connsiteY5" fmla="*/ 0 h 217794"/>
                      <a:gd name="connsiteX6" fmla="*/ 747878 w 1155378"/>
                      <a:gd name="connsiteY6" fmla="*/ 49609 h 217794"/>
                      <a:gd name="connsiteX7" fmla="*/ 1087886 w 1155378"/>
                      <a:gd name="connsiteY7" fmla="*/ 68530 h 217794"/>
                      <a:gd name="connsiteX8" fmla="*/ 609162 w 1155378"/>
                      <a:gd name="connsiteY8" fmla="*/ 117348 h 217794"/>
                      <a:gd name="connsiteX9" fmla="*/ 1152886 w 1155378"/>
                      <a:gd name="connsiteY9" fmla="*/ 98764 h 217794"/>
                      <a:gd name="connsiteX10" fmla="*/ 867901 w 1155378"/>
                      <a:gd name="connsiteY10" fmla="*/ 169020 h 217794"/>
                      <a:gd name="connsiteX11" fmla="*/ 708852 w 1155378"/>
                      <a:gd name="connsiteY11" fmla="*/ 217035 h 217794"/>
                      <a:gd name="connsiteX12" fmla="*/ 260944 w 1155378"/>
                      <a:gd name="connsiteY12" fmla="*/ 158575 h 217794"/>
                      <a:gd name="connsiteX0" fmla="*/ 260944 w 1155337"/>
                      <a:gd name="connsiteY0" fmla="*/ 158575 h 217794"/>
                      <a:gd name="connsiteX1" fmla="*/ 62726 w 1155337"/>
                      <a:gd name="connsiteY1" fmla="*/ 195533 h 217794"/>
                      <a:gd name="connsiteX2" fmla="*/ 3654 w 1155337"/>
                      <a:gd name="connsiteY2" fmla="*/ 115927 h 217794"/>
                      <a:gd name="connsiteX3" fmla="*/ 89461 w 1155337"/>
                      <a:gd name="connsiteY3" fmla="*/ 16640 h 217794"/>
                      <a:gd name="connsiteX4" fmla="*/ 277199 w 1155337"/>
                      <a:gd name="connsiteY4" fmla="*/ 81113 h 217794"/>
                      <a:gd name="connsiteX5" fmla="*/ 541246 w 1155337"/>
                      <a:gd name="connsiteY5" fmla="*/ 0 h 217794"/>
                      <a:gd name="connsiteX6" fmla="*/ 747878 w 1155337"/>
                      <a:gd name="connsiteY6" fmla="*/ 49609 h 217794"/>
                      <a:gd name="connsiteX7" fmla="*/ 1087886 w 1155337"/>
                      <a:gd name="connsiteY7" fmla="*/ 68530 h 217794"/>
                      <a:gd name="connsiteX8" fmla="*/ 609162 w 1155337"/>
                      <a:gd name="connsiteY8" fmla="*/ 117348 h 217794"/>
                      <a:gd name="connsiteX9" fmla="*/ 1152886 w 1155337"/>
                      <a:gd name="connsiteY9" fmla="*/ 98764 h 217794"/>
                      <a:gd name="connsiteX10" fmla="*/ 863477 w 1155337"/>
                      <a:gd name="connsiteY10" fmla="*/ 155702 h 217794"/>
                      <a:gd name="connsiteX11" fmla="*/ 708852 w 1155337"/>
                      <a:gd name="connsiteY11" fmla="*/ 217035 h 217794"/>
                      <a:gd name="connsiteX12" fmla="*/ 260944 w 1155337"/>
                      <a:gd name="connsiteY12" fmla="*/ 158575 h 217794"/>
                      <a:gd name="connsiteX0" fmla="*/ 260944 w 1155337"/>
                      <a:gd name="connsiteY0" fmla="*/ 158575 h 217794"/>
                      <a:gd name="connsiteX1" fmla="*/ 62726 w 1155337"/>
                      <a:gd name="connsiteY1" fmla="*/ 195533 h 217794"/>
                      <a:gd name="connsiteX2" fmla="*/ 3654 w 1155337"/>
                      <a:gd name="connsiteY2" fmla="*/ 115927 h 217794"/>
                      <a:gd name="connsiteX3" fmla="*/ 89461 w 1155337"/>
                      <a:gd name="connsiteY3" fmla="*/ 16640 h 217794"/>
                      <a:gd name="connsiteX4" fmla="*/ 277199 w 1155337"/>
                      <a:gd name="connsiteY4" fmla="*/ 81113 h 217794"/>
                      <a:gd name="connsiteX5" fmla="*/ 541246 w 1155337"/>
                      <a:gd name="connsiteY5" fmla="*/ 0 h 217794"/>
                      <a:gd name="connsiteX6" fmla="*/ 747878 w 1155337"/>
                      <a:gd name="connsiteY6" fmla="*/ 49609 h 217794"/>
                      <a:gd name="connsiteX7" fmla="*/ 1110845 w 1155337"/>
                      <a:gd name="connsiteY7" fmla="*/ 8717 h 217794"/>
                      <a:gd name="connsiteX8" fmla="*/ 609162 w 1155337"/>
                      <a:gd name="connsiteY8" fmla="*/ 117348 h 217794"/>
                      <a:gd name="connsiteX9" fmla="*/ 1152886 w 1155337"/>
                      <a:gd name="connsiteY9" fmla="*/ 98764 h 217794"/>
                      <a:gd name="connsiteX10" fmla="*/ 863477 w 1155337"/>
                      <a:gd name="connsiteY10" fmla="*/ 155702 h 217794"/>
                      <a:gd name="connsiteX11" fmla="*/ 708852 w 1155337"/>
                      <a:gd name="connsiteY11" fmla="*/ 217035 h 217794"/>
                      <a:gd name="connsiteX12" fmla="*/ 260944 w 1155337"/>
                      <a:gd name="connsiteY12" fmla="*/ 158575 h 217794"/>
                      <a:gd name="connsiteX0" fmla="*/ 260944 w 1295412"/>
                      <a:gd name="connsiteY0" fmla="*/ 158575 h 217794"/>
                      <a:gd name="connsiteX1" fmla="*/ 62726 w 1295412"/>
                      <a:gd name="connsiteY1" fmla="*/ 195533 h 217794"/>
                      <a:gd name="connsiteX2" fmla="*/ 3654 w 1295412"/>
                      <a:gd name="connsiteY2" fmla="*/ 115927 h 217794"/>
                      <a:gd name="connsiteX3" fmla="*/ 89461 w 1295412"/>
                      <a:gd name="connsiteY3" fmla="*/ 16640 h 217794"/>
                      <a:gd name="connsiteX4" fmla="*/ 277199 w 1295412"/>
                      <a:gd name="connsiteY4" fmla="*/ 81113 h 217794"/>
                      <a:gd name="connsiteX5" fmla="*/ 541246 w 1295412"/>
                      <a:gd name="connsiteY5" fmla="*/ 0 h 217794"/>
                      <a:gd name="connsiteX6" fmla="*/ 747878 w 1295412"/>
                      <a:gd name="connsiteY6" fmla="*/ 49609 h 217794"/>
                      <a:gd name="connsiteX7" fmla="*/ 1110845 w 1295412"/>
                      <a:gd name="connsiteY7" fmla="*/ 8717 h 217794"/>
                      <a:gd name="connsiteX8" fmla="*/ 609162 w 1295412"/>
                      <a:gd name="connsiteY8" fmla="*/ 117348 h 217794"/>
                      <a:gd name="connsiteX9" fmla="*/ 1293711 w 1295412"/>
                      <a:gd name="connsiteY9" fmla="*/ 156764 h 217794"/>
                      <a:gd name="connsiteX10" fmla="*/ 863477 w 1295412"/>
                      <a:gd name="connsiteY10" fmla="*/ 155702 h 217794"/>
                      <a:gd name="connsiteX11" fmla="*/ 708852 w 1295412"/>
                      <a:gd name="connsiteY11" fmla="*/ 217035 h 217794"/>
                      <a:gd name="connsiteX12" fmla="*/ 260944 w 1295412"/>
                      <a:gd name="connsiteY12" fmla="*/ 158575 h 217794"/>
                      <a:gd name="connsiteX0" fmla="*/ 260944 w 1295412"/>
                      <a:gd name="connsiteY0" fmla="*/ 158575 h 217794"/>
                      <a:gd name="connsiteX1" fmla="*/ 62726 w 1295412"/>
                      <a:gd name="connsiteY1" fmla="*/ 195533 h 217794"/>
                      <a:gd name="connsiteX2" fmla="*/ 3654 w 1295412"/>
                      <a:gd name="connsiteY2" fmla="*/ 115927 h 217794"/>
                      <a:gd name="connsiteX3" fmla="*/ 89461 w 1295412"/>
                      <a:gd name="connsiteY3" fmla="*/ 16640 h 217794"/>
                      <a:gd name="connsiteX4" fmla="*/ 277199 w 1295412"/>
                      <a:gd name="connsiteY4" fmla="*/ 81113 h 217794"/>
                      <a:gd name="connsiteX5" fmla="*/ 541246 w 1295412"/>
                      <a:gd name="connsiteY5" fmla="*/ 0 h 217794"/>
                      <a:gd name="connsiteX6" fmla="*/ 747878 w 1295412"/>
                      <a:gd name="connsiteY6" fmla="*/ 49609 h 217794"/>
                      <a:gd name="connsiteX7" fmla="*/ 1110845 w 1295412"/>
                      <a:gd name="connsiteY7" fmla="*/ 8717 h 217794"/>
                      <a:gd name="connsiteX8" fmla="*/ 609162 w 1295412"/>
                      <a:gd name="connsiteY8" fmla="*/ 117348 h 217794"/>
                      <a:gd name="connsiteX9" fmla="*/ 1293711 w 1295412"/>
                      <a:gd name="connsiteY9" fmla="*/ 156764 h 217794"/>
                      <a:gd name="connsiteX10" fmla="*/ 863477 w 1295412"/>
                      <a:gd name="connsiteY10" fmla="*/ 155702 h 217794"/>
                      <a:gd name="connsiteX11" fmla="*/ 708852 w 1295412"/>
                      <a:gd name="connsiteY11" fmla="*/ 217035 h 217794"/>
                      <a:gd name="connsiteX12" fmla="*/ 260944 w 1295412"/>
                      <a:gd name="connsiteY12" fmla="*/ 158575 h 217794"/>
                      <a:gd name="connsiteX0" fmla="*/ 260944 w 1290506"/>
                      <a:gd name="connsiteY0" fmla="*/ 158575 h 217794"/>
                      <a:gd name="connsiteX1" fmla="*/ 62726 w 1290506"/>
                      <a:gd name="connsiteY1" fmla="*/ 195533 h 217794"/>
                      <a:gd name="connsiteX2" fmla="*/ 3654 w 1290506"/>
                      <a:gd name="connsiteY2" fmla="*/ 115927 h 217794"/>
                      <a:gd name="connsiteX3" fmla="*/ 89461 w 1290506"/>
                      <a:gd name="connsiteY3" fmla="*/ 16640 h 217794"/>
                      <a:gd name="connsiteX4" fmla="*/ 277199 w 1290506"/>
                      <a:gd name="connsiteY4" fmla="*/ 81113 h 217794"/>
                      <a:gd name="connsiteX5" fmla="*/ 541246 w 1290506"/>
                      <a:gd name="connsiteY5" fmla="*/ 0 h 217794"/>
                      <a:gd name="connsiteX6" fmla="*/ 747878 w 1290506"/>
                      <a:gd name="connsiteY6" fmla="*/ 49609 h 217794"/>
                      <a:gd name="connsiteX7" fmla="*/ 1110845 w 1290506"/>
                      <a:gd name="connsiteY7" fmla="*/ 8717 h 217794"/>
                      <a:gd name="connsiteX8" fmla="*/ 609162 w 1290506"/>
                      <a:gd name="connsiteY8" fmla="*/ 117348 h 217794"/>
                      <a:gd name="connsiteX9" fmla="*/ 1288786 w 1290506"/>
                      <a:gd name="connsiteY9" fmla="*/ 173369 h 217794"/>
                      <a:gd name="connsiteX10" fmla="*/ 863477 w 1290506"/>
                      <a:gd name="connsiteY10" fmla="*/ 155702 h 217794"/>
                      <a:gd name="connsiteX11" fmla="*/ 708852 w 1290506"/>
                      <a:gd name="connsiteY11" fmla="*/ 217035 h 217794"/>
                      <a:gd name="connsiteX12" fmla="*/ 260944 w 1290506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3477 w 1288809"/>
                      <a:gd name="connsiteY10" fmla="*/ 155702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4274 w 1288809"/>
                      <a:gd name="connsiteY10" fmla="*/ 170613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4274 w 1288809"/>
                      <a:gd name="connsiteY10" fmla="*/ 170613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48358"/>
                      <a:gd name="connsiteX1" fmla="*/ 62726 w 1288809"/>
                      <a:gd name="connsiteY1" fmla="*/ 195533 h 248358"/>
                      <a:gd name="connsiteX2" fmla="*/ 3654 w 1288809"/>
                      <a:gd name="connsiteY2" fmla="*/ 115927 h 248358"/>
                      <a:gd name="connsiteX3" fmla="*/ 89461 w 1288809"/>
                      <a:gd name="connsiteY3" fmla="*/ 16640 h 248358"/>
                      <a:gd name="connsiteX4" fmla="*/ 277199 w 1288809"/>
                      <a:gd name="connsiteY4" fmla="*/ 81113 h 248358"/>
                      <a:gd name="connsiteX5" fmla="*/ 541246 w 1288809"/>
                      <a:gd name="connsiteY5" fmla="*/ 0 h 248358"/>
                      <a:gd name="connsiteX6" fmla="*/ 747878 w 1288809"/>
                      <a:gd name="connsiteY6" fmla="*/ 49609 h 248358"/>
                      <a:gd name="connsiteX7" fmla="*/ 1110845 w 1288809"/>
                      <a:gd name="connsiteY7" fmla="*/ 8717 h 248358"/>
                      <a:gd name="connsiteX8" fmla="*/ 609162 w 1288809"/>
                      <a:gd name="connsiteY8" fmla="*/ 117348 h 248358"/>
                      <a:gd name="connsiteX9" fmla="*/ 1288786 w 1288809"/>
                      <a:gd name="connsiteY9" fmla="*/ 173369 h 248358"/>
                      <a:gd name="connsiteX10" fmla="*/ 864274 w 1288809"/>
                      <a:gd name="connsiteY10" fmla="*/ 170613 h 248358"/>
                      <a:gd name="connsiteX11" fmla="*/ 708852 w 1288809"/>
                      <a:gd name="connsiteY11" fmla="*/ 217035 h 248358"/>
                      <a:gd name="connsiteX12" fmla="*/ 386301 w 1288809"/>
                      <a:gd name="connsiteY12" fmla="*/ 246577 h 248358"/>
                      <a:gd name="connsiteX13" fmla="*/ 260944 w 1288809"/>
                      <a:gd name="connsiteY13" fmla="*/ 158575 h 248358"/>
                      <a:gd name="connsiteX0" fmla="*/ 260944 w 1288809"/>
                      <a:gd name="connsiteY0" fmla="*/ 158575 h 246577"/>
                      <a:gd name="connsiteX1" fmla="*/ 62726 w 1288809"/>
                      <a:gd name="connsiteY1" fmla="*/ 195533 h 246577"/>
                      <a:gd name="connsiteX2" fmla="*/ 3654 w 1288809"/>
                      <a:gd name="connsiteY2" fmla="*/ 115927 h 246577"/>
                      <a:gd name="connsiteX3" fmla="*/ 89461 w 1288809"/>
                      <a:gd name="connsiteY3" fmla="*/ 16640 h 246577"/>
                      <a:gd name="connsiteX4" fmla="*/ 277199 w 1288809"/>
                      <a:gd name="connsiteY4" fmla="*/ 81113 h 246577"/>
                      <a:gd name="connsiteX5" fmla="*/ 541246 w 1288809"/>
                      <a:gd name="connsiteY5" fmla="*/ 0 h 246577"/>
                      <a:gd name="connsiteX6" fmla="*/ 747878 w 1288809"/>
                      <a:gd name="connsiteY6" fmla="*/ 49609 h 246577"/>
                      <a:gd name="connsiteX7" fmla="*/ 1110845 w 1288809"/>
                      <a:gd name="connsiteY7" fmla="*/ 8717 h 246577"/>
                      <a:gd name="connsiteX8" fmla="*/ 609162 w 1288809"/>
                      <a:gd name="connsiteY8" fmla="*/ 117348 h 246577"/>
                      <a:gd name="connsiteX9" fmla="*/ 1288786 w 1288809"/>
                      <a:gd name="connsiteY9" fmla="*/ 173369 h 246577"/>
                      <a:gd name="connsiteX10" fmla="*/ 864274 w 1288809"/>
                      <a:gd name="connsiteY10" fmla="*/ 170613 h 246577"/>
                      <a:gd name="connsiteX11" fmla="*/ 708852 w 1288809"/>
                      <a:gd name="connsiteY11" fmla="*/ 217035 h 246577"/>
                      <a:gd name="connsiteX12" fmla="*/ 386301 w 1288809"/>
                      <a:gd name="connsiteY12" fmla="*/ 246577 h 246577"/>
                      <a:gd name="connsiteX13" fmla="*/ 260944 w 1288809"/>
                      <a:gd name="connsiteY13" fmla="*/ 158575 h 246577"/>
                      <a:gd name="connsiteX0" fmla="*/ 260944 w 1288809"/>
                      <a:gd name="connsiteY0" fmla="*/ 158575 h 313115"/>
                      <a:gd name="connsiteX1" fmla="*/ 62726 w 1288809"/>
                      <a:gd name="connsiteY1" fmla="*/ 195533 h 313115"/>
                      <a:gd name="connsiteX2" fmla="*/ 3654 w 1288809"/>
                      <a:gd name="connsiteY2" fmla="*/ 115927 h 313115"/>
                      <a:gd name="connsiteX3" fmla="*/ 89461 w 1288809"/>
                      <a:gd name="connsiteY3" fmla="*/ 16640 h 313115"/>
                      <a:gd name="connsiteX4" fmla="*/ 277199 w 1288809"/>
                      <a:gd name="connsiteY4" fmla="*/ 81113 h 313115"/>
                      <a:gd name="connsiteX5" fmla="*/ 541246 w 1288809"/>
                      <a:gd name="connsiteY5" fmla="*/ 0 h 313115"/>
                      <a:gd name="connsiteX6" fmla="*/ 747878 w 1288809"/>
                      <a:gd name="connsiteY6" fmla="*/ 49609 h 313115"/>
                      <a:gd name="connsiteX7" fmla="*/ 1110845 w 1288809"/>
                      <a:gd name="connsiteY7" fmla="*/ 8717 h 313115"/>
                      <a:gd name="connsiteX8" fmla="*/ 609162 w 1288809"/>
                      <a:gd name="connsiteY8" fmla="*/ 117348 h 313115"/>
                      <a:gd name="connsiteX9" fmla="*/ 1288786 w 1288809"/>
                      <a:gd name="connsiteY9" fmla="*/ 173369 h 313115"/>
                      <a:gd name="connsiteX10" fmla="*/ 864274 w 1288809"/>
                      <a:gd name="connsiteY10" fmla="*/ 170613 h 313115"/>
                      <a:gd name="connsiteX11" fmla="*/ 708852 w 1288809"/>
                      <a:gd name="connsiteY11" fmla="*/ 217035 h 313115"/>
                      <a:gd name="connsiteX12" fmla="*/ 503509 w 1288809"/>
                      <a:gd name="connsiteY12" fmla="*/ 312834 h 313115"/>
                      <a:gd name="connsiteX13" fmla="*/ 386301 w 1288809"/>
                      <a:gd name="connsiteY13" fmla="*/ 246577 h 313115"/>
                      <a:gd name="connsiteX14" fmla="*/ 260944 w 1288809"/>
                      <a:gd name="connsiteY14" fmla="*/ 158575 h 313115"/>
                      <a:gd name="connsiteX0" fmla="*/ 260944 w 1288809"/>
                      <a:gd name="connsiteY0" fmla="*/ 158575 h 313115"/>
                      <a:gd name="connsiteX1" fmla="*/ 62726 w 1288809"/>
                      <a:gd name="connsiteY1" fmla="*/ 195533 h 313115"/>
                      <a:gd name="connsiteX2" fmla="*/ 3654 w 1288809"/>
                      <a:gd name="connsiteY2" fmla="*/ 115927 h 313115"/>
                      <a:gd name="connsiteX3" fmla="*/ 89461 w 1288809"/>
                      <a:gd name="connsiteY3" fmla="*/ 16640 h 313115"/>
                      <a:gd name="connsiteX4" fmla="*/ 277199 w 1288809"/>
                      <a:gd name="connsiteY4" fmla="*/ 81113 h 313115"/>
                      <a:gd name="connsiteX5" fmla="*/ 541246 w 1288809"/>
                      <a:gd name="connsiteY5" fmla="*/ 0 h 313115"/>
                      <a:gd name="connsiteX6" fmla="*/ 747878 w 1288809"/>
                      <a:gd name="connsiteY6" fmla="*/ 49609 h 313115"/>
                      <a:gd name="connsiteX7" fmla="*/ 1110845 w 1288809"/>
                      <a:gd name="connsiteY7" fmla="*/ 8717 h 313115"/>
                      <a:gd name="connsiteX8" fmla="*/ 609162 w 1288809"/>
                      <a:gd name="connsiteY8" fmla="*/ 117348 h 313115"/>
                      <a:gd name="connsiteX9" fmla="*/ 1288786 w 1288809"/>
                      <a:gd name="connsiteY9" fmla="*/ 173369 h 313115"/>
                      <a:gd name="connsiteX10" fmla="*/ 864274 w 1288809"/>
                      <a:gd name="connsiteY10" fmla="*/ 170613 h 313115"/>
                      <a:gd name="connsiteX11" fmla="*/ 708852 w 1288809"/>
                      <a:gd name="connsiteY11" fmla="*/ 217035 h 313115"/>
                      <a:gd name="connsiteX12" fmla="*/ 503509 w 1288809"/>
                      <a:gd name="connsiteY12" fmla="*/ 312834 h 313115"/>
                      <a:gd name="connsiteX13" fmla="*/ 386301 w 1288809"/>
                      <a:gd name="connsiteY13" fmla="*/ 246577 h 313115"/>
                      <a:gd name="connsiteX14" fmla="*/ 260944 w 1288809"/>
                      <a:gd name="connsiteY14" fmla="*/ 158575 h 313115"/>
                      <a:gd name="connsiteX0" fmla="*/ 260944 w 1288809"/>
                      <a:gd name="connsiteY0" fmla="*/ 158575 h 275530"/>
                      <a:gd name="connsiteX1" fmla="*/ 62726 w 1288809"/>
                      <a:gd name="connsiteY1" fmla="*/ 195533 h 275530"/>
                      <a:gd name="connsiteX2" fmla="*/ 3654 w 1288809"/>
                      <a:gd name="connsiteY2" fmla="*/ 115927 h 275530"/>
                      <a:gd name="connsiteX3" fmla="*/ 89461 w 1288809"/>
                      <a:gd name="connsiteY3" fmla="*/ 16640 h 275530"/>
                      <a:gd name="connsiteX4" fmla="*/ 277199 w 1288809"/>
                      <a:gd name="connsiteY4" fmla="*/ 81113 h 275530"/>
                      <a:gd name="connsiteX5" fmla="*/ 541246 w 1288809"/>
                      <a:gd name="connsiteY5" fmla="*/ 0 h 275530"/>
                      <a:gd name="connsiteX6" fmla="*/ 747878 w 1288809"/>
                      <a:gd name="connsiteY6" fmla="*/ 49609 h 275530"/>
                      <a:gd name="connsiteX7" fmla="*/ 1110845 w 1288809"/>
                      <a:gd name="connsiteY7" fmla="*/ 8717 h 275530"/>
                      <a:gd name="connsiteX8" fmla="*/ 609162 w 1288809"/>
                      <a:gd name="connsiteY8" fmla="*/ 117348 h 275530"/>
                      <a:gd name="connsiteX9" fmla="*/ 1288786 w 1288809"/>
                      <a:gd name="connsiteY9" fmla="*/ 173369 h 275530"/>
                      <a:gd name="connsiteX10" fmla="*/ 864274 w 1288809"/>
                      <a:gd name="connsiteY10" fmla="*/ 170613 h 275530"/>
                      <a:gd name="connsiteX11" fmla="*/ 708852 w 1288809"/>
                      <a:gd name="connsiteY11" fmla="*/ 217035 h 275530"/>
                      <a:gd name="connsiteX12" fmla="*/ 623220 w 1288809"/>
                      <a:gd name="connsiteY12" fmla="*/ 274851 h 275530"/>
                      <a:gd name="connsiteX13" fmla="*/ 386301 w 1288809"/>
                      <a:gd name="connsiteY13" fmla="*/ 246577 h 275530"/>
                      <a:gd name="connsiteX14" fmla="*/ 260944 w 1288809"/>
                      <a:gd name="connsiteY14" fmla="*/ 158575 h 275530"/>
                      <a:gd name="connsiteX0" fmla="*/ 260944 w 1288809"/>
                      <a:gd name="connsiteY0" fmla="*/ 158575 h 275530"/>
                      <a:gd name="connsiteX1" fmla="*/ 62726 w 1288809"/>
                      <a:gd name="connsiteY1" fmla="*/ 195533 h 275530"/>
                      <a:gd name="connsiteX2" fmla="*/ 3654 w 1288809"/>
                      <a:gd name="connsiteY2" fmla="*/ 115927 h 275530"/>
                      <a:gd name="connsiteX3" fmla="*/ 89461 w 1288809"/>
                      <a:gd name="connsiteY3" fmla="*/ 16640 h 275530"/>
                      <a:gd name="connsiteX4" fmla="*/ 277199 w 1288809"/>
                      <a:gd name="connsiteY4" fmla="*/ 81113 h 275530"/>
                      <a:gd name="connsiteX5" fmla="*/ 541246 w 1288809"/>
                      <a:gd name="connsiteY5" fmla="*/ 0 h 275530"/>
                      <a:gd name="connsiteX6" fmla="*/ 747878 w 1288809"/>
                      <a:gd name="connsiteY6" fmla="*/ 49609 h 275530"/>
                      <a:gd name="connsiteX7" fmla="*/ 1110845 w 1288809"/>
                      <a:gd name="connsiteY7" fmla="*/ 8717 h 275530"/>
                      <a:gd name="connsiteX8" fmla="*/ 609162 w 1288809"/>
                      <a:gd name="connsiteY8" fmla="*/ 117348 h 275530"/>
                      <a:gd name="connsiteX9" fmla="*/ 1288786 w 1288809"/>
                      <a:gd name="connsiteY9" fmla="*/ 173369 h 275530"/>
                      <a:gd name="connsiteX10" fmla="*/ 864274 w 1288809"/>
                      <a:gd name="connsiteY10" fmla="*/ 170613 h 275530"/>
                      <a:gd name="connsiteX11" fmla="*/ 708852 w 1288809"/>
                      <a:gd name="connsiteY11" fmla="*/ 217035 h 275530"/>
                      <a:gd name="connsiteX12" fmla="*/ 623220 w 1288809"/>
                      <a:gd name="connsiteY12" fmla="*/ 274851 h 275530"/>
                      <a:gd name="connsiteX13" fmla="*/ 386301 w 1288809"/>
                      <a:gd name="connsiteY13" fmla="*/ 246577 h 275530"/>
                      <a:gd name="connsiteX14" fmla="*/ 260944 w 1288809"/>
                      <a:gd name="connsiteY14" fmla="*/ 158575 h 275530"/>
                      <a:gd name="connsiteX0" fmla="*/ 260944 w 1288809"/>
                      <a:gd name="connsiteY0" fmla="*/ 158575 h 275240"/>
                      <a:gd name="connsiteX1" fmla="*/ 62726 w 1288809"/>
                      <a:gd name="connsiteY1" fmla="*/ 195533 h 275240"/>
                      <a:gd name="connsiteX2" fmla="*/ 3654 w 1288809"/>
                      <a:gd name="connsiteY2" fmla="*/ 115927 h 275240"/>
                      <a:gd name="connsiteX3" fmla="*/ 89461 w 1288809"/>
                      <a:gd name="connsiteY3" fmla="*/ 16640 h 275240"/>
                      <a:gd name="connsiteX4" fmla="*/ 277199 w 1288809"/>
                      <a:gd name="connsiteY4" fmla="*/ 81113 h 275240"/>
                      <a:gd name="connsiteX5" fmla="*/ 541246 w 1288809"/>
                      <a:gd name="connsiteY5" fmla="*/ 0 h 275240"/>
                      <a:gd name="connsiteX6" fmla="*/ 747878 w 1288809"/>
                      <a:gd name="connsiteY6" fmla="*/ 49609 h 275240"/>
                      <a:gd name="connsiteX7" fmla="*/ 1110845 w 1288809"/>
                      <a:gd name="connsiteY7" fmla="*/ 8717 h 275240"/>
                      <a:gd name="connsiteX8" fmla="*/ 609162 w 1288809"/>
                      <a:gd name="connsiteY8" fmla="*/ 117348 h 275240"/>
                      <a:gd name="connsiteX9" fmla="*/ 1288786 w 1288809"/>
                      <a:gd name="connsiteY9" fmla="*/ 173369 h 275240"/>
                      <a:gd name="connsiteX10" fmla="*/ 864274 w 1288809"/>
                      <a:gd name="connsiteY10" fmla="*/ 170613 h 275240"/>
                      <a:gd name="connsiteX11" fmla="*/ 708852 w 1288809"/>
                      <a:gd name="connsiteY11" fmla="*/ 217035 h 275240"/>
                      <a:gd name="connsiteX12" fmla="*/ 623220 w 1288809"/>
                      <a:gd name="connsiteY12" fmla="*/ 274851 h 275240"/>
                      <a:gd name="connsiteX13" fmla="*/ 428817 w 1288809"/>
                      <a:gd name="connsiteY13" fmla="*/ 226410 h 275240"/>
                      <a:gd name="connsiteX14" fmla="*/ 260944 w 1288809"/>
                      <a:gd name="connsiteY14" fmla="*/ 158575 h 275240"/>
                      <a:gd name="connsiteX0" fmla="*/ 260944 w 1288809"/>
                      <a:gd name="connsiteY0" fmla="*/ 158575 h 255531"/>
                      <a:gd name="connsiteX1" fmla="*/ 62726 w 1288809"/>
                      <a:gd name="connsiteY1" fmla="*/ 195533 h 255531"/>
                      <a:gd name="connsiteX2" fmla="*/ 3654 w 1288809"/>
                      <a:gd name="connsiteY2" fmla="*/ 115927 h 255531"/>
                      <a:gd name="connsiteX3" fmla="*/ 89461 w 1288809"/>
                      <a:gd name="connsiteY3" fmla="*/ 16640 h 255531"/>
                      <a:gd name="connsiteX4" fmla="*/ 277199 w 1288809"/>
                      <a:gd name="connsiteY4" fmla="*/ 81113 h 255531"/>
                      <a:gd name="connsiteX5" fmla="*/ 541246 w 1288809"/>
                      <a:gd name="connsiteY5" fmla="*/ 0 h 255531"/>
                      <a:gd name="connsiteX6" fmla="*/ 747878 w 1288809"/>
                      <a:gd name="connsiteY6" fmla="*/ 49609 h 255531"/>
                      <a:gd name="connsiteX7" fmla="*/ 1110845 w 1288809"/>
                      <a:gd name="connsiteY7" fmla="*/ 8717 h 255531"/>
                      <a:gd name="connsiteX8" fmla="*/ 609162 w 1288809"/>
                      <a:gd name="connsiteY8" fmla="*/ 117348 h 255531"/>
                      <a:gd name="connsiteX9" fmla="*/ 1288786 w 1288809"/>
                      <a:gd name="connsiteY9" fmla="*/ 173369 h 255531"/>
                      <a:gd name="connsiteX10" fmla="*/ 864274 w 1288809"/>
                      <a:gd name="connsiteY10" fmla="*/ 170613 h 255531"/>
                      <a:gd name="connsiteX11" fmla="*/ 708852 w 1288809"/>
                      <a:gd name="connsiteY11" fmla="*/ 217035 h 255531"/>
                      <a:gd name="connsiteX12" fmla="*/ 639589 w 1288809"/>
                      <a:gd name="connsiteY12" fmla="*/ 254856 h 255531"/>
                      <a:gd name="connsiteX13" fmla="*/ 428817 w 1288809"/>
                      <a:gd name="connsiteY13" fmla="*/ 226410 h 255531"/>
                      <a:gd name="connsiteX14" fmla="*/ 260944 w 1288809"/>
                      <a:gd name="connsiteY14" fmla="*/ 158575 h 255531"/>
                      <a:gd name="connsiteX0" fmla="*/ 260944 w 1288809"/>
                      <a:gd name="connsiteY0" fmla="*/ 158575 h 255531"/>
                      <a:gd name="connsiteX1" fmla="*/ 62726 w 1288809"/>
                      <a:gd name="connsiteY1" fmla="*/ 195533 h 255531"/>
                      <a:gd name="connsiteX2" fmla="*/ 3654 w 1288809"/>
                      <a:gd name="connsiteY2" fmla="*/ 115927 h 255531"/>
                      <a:gd name="connsiteX3" fmla="*/ 89461 w 1288809"/>
                      <a:gd name="connsiteY3" fmla="*/ 16640 h 255531"/>
                      <a:gd name="connsiteX4" fmla="*/ 277199 w 1288809"/>
                      <a:gd name="connsiteY4" fmla="*/ 81113 h 255531"/>
                      <a:gd name="connsiteX5" fmla="*/ 541246 w 1288809"/>
                      <a:gd name="connsiteY5" fmla="*/ 0 h 255531"/>
                      <a:gd name="connsiteX6" fmla="*/ 747878 w 1288809"/>
                      <a:gd name="connsiteY6" fmla="*/ 49609 h 255531"/>
                      <a:gd name="connsiteX7" fmla="*/ 1110845 w 1288809"/>
                      <a:gd name="connsiteY7" fmla="*/ 8717 h 255531"/>
                      <a:gd name="connsiteX8" fmla="*/ 609162 w 1288809"/>
                      <a:gd name="connsiteY8" fmla="*/ 117348 h 255531"/>
                      <a:gd name="connsiteX9" fmla="*/ 1288786 w 1288809"/>
                      <a:gd name="connsiteY9" fmla="*/ 173369 h 255531"/>
                      <a:gd name="connsiteX10" fmla="*/ 864274 w 1288809"/>
                      <a:gd name="connsiteY10" fmla="*/ 170613 h 255531"/>
                      <a:gd name="connsiteX11" fmla="*/ 708852 w 1288809"/>
                      <a:gd name="connsiteY11" fmla="*/ 217035 h 255531"/>
                      <a:gd name="connsiteX12" fmla="*/ 692994 w 1288809"/>
                      <a:gd name="connsiteY12" fmla="*/ 239038 h 255531"/>
                      <a:gd name="connsiteX13" fmla="*/ 639589 w 1288809"/>
                      <a:gd name="connsiteY13" fmla="*/ 254856 h 255531"/>
                      <a:gd name="connsiteX14" fmla="*/ 428817 w 1288809"/>
                      <a:gd name="connsiteY14" fmla="*/ 226410 h 255531"/>
                      <a:gd name="connsiteX15" fmla="*/ 260944 w 1288809"/>
                      <a:gd name="connsiteY15" fmla="*/ 158575 h 255531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09162 w 1288808"/>
                      <a:gd name="connsiteY8" fmla="*/ 117348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09162 w 1288808"/>
                      <a:gd name="connsiteY8" fmla="*/ 117348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45852 w 1288808"/>
                      <a:gd name="connsiteY8" fmla="*/ 109004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66743 h 271342"/>
                      <a:gd name="connsiteX1" fmla="*/ 62726 w 1288808"/>
                      <a:gd name="connsiteY1" fmla="*/ 203701 h 271342"/>
                      <a:gd name="connsiteX2" fmla="*/ 3654 w 1288808"/>
                      <a:gd name="connsiteY2" fmla="*/ 124095 h 271342"/>
                      <a:gd name="connsiteX3" fmla="*/ 89461 w 1288808"/>
                      <a:gd name="connsiteY3" fmla="*/ 24808 h 271342"/>
                      <a:gd name="connsiteX4" fmla="*/ 277199 w 1288808"/>
                      <a:gd name="connsiteY4" fmla="*/ 89281 h 271342"/>
                      <a:gd name="connsiteX5" fmla="*/ 541246 w 1288808"/>
                      <a:gd name="connsiteY5" fmla="*/ 8168 h 271342"/>
                      <a:gd name="connsiteX6" fmla="*/ 744135 w 1288808"/>
                      <a:gd name="connsiteY6" fmla="*/ 5873 h 271342"/>
                      <a:gd name="connsiteX7" fmla="*/ 1110845 w 1288808"/>
                      <a:gd name="connsiteY7" fmla="*/ 16885 h 271342"/>
                      <a:gd name="connsiteX8" fmla="*/ 645852 w 1288808"/>
                      <a:gd name="connsiteY8" fmla="*/ 117172 h 271342"/>
                      <a:gd name="connsiteX9" fmla="*/ 1288786 w 1288808"/>
                      <a:gd name="connsiteY9" fmla="*/ 181537 h 271342"/>
                      <a:gd name="connsiteX10" fmla="*/ 864274 w 1288808"/>
                      <a:gd name="connsiteY10" fmla="*/ 178781 h 271342"/>
                      <a:gd name="connsiteX11" fmla="*/ 725495 w 1288808"/>
                      <a:gd name="connsiteY11" fmla="*/ 270761 h 271342"/>
                      <a:gd name="connsiteX12" fmla="*/ 692994 w 1288808"/>
                      <a:gd name="connsiteY12" fmla="*/ 247206 h 271342"/>
                      <a:gd name="connsiteX13" fmla="*/ 639589 w 1288808"/>
                      <a:gd name="connsiteY13" fmla="*/ 263024 h 271342"/>
                      <a:gd name="connsiteX14" fmla="*/ 428817 w 1288808"/>
                      <a:gd name="connsiteY14" fmla="*/ 234578 h 271342"/>
                      <a:gd name="connsiteX15" fmla="*/ 260944 w 1288808"/>
                      <a:gd name="connsiteY15" fmla="*/ 166743 h 271342"/>
                      <a:gd name="connsiteX0" fmla="*/ 260944 w 1288808"/>
                      <a:gd name="connsiteY0" fmla="*/ 160893 h 265492"/>
                      <a:gd name="connsiteX1" fmla="*/ 62726 w 1288808"/>
                      <a:gd name="connsiteY1" fmla="*/ 197851 h 265492"/>
                      <a:gd name="connsiteX2" fmla="*/ 3654 w 1288808"/>
                      <a:gd name="connsiteY2" fmla="*/ 118245 h 265492"/>
                      <a:gd name="connsiteX3" fmla="*/ 89461 w 1288808"/>
                      <a:gd name="connsiteY3" fmla="*/ 18958 h 265492"/>
                      <a:gd name="connsiteX4" fmla="*/ 277199 w 1288808"/>
                      <a:gd name="connsiteY4" fmla="*/ 83431 h 265492"/>
                      <a:gd name="connsiteX5" fmla="*/ 541246 w 1288808"/>
                      <a:gd name="connsiteY5" fmla="*/ 2318 h 265492"/>
                      <a:gd name="connsiteX6" fmla="*/ 744135 w 1288808"/>
                      <a:gd name="connsiteY6" fmla="*/ 23 h 265492"/>
                      <a:gd name="connsiteX7" fmla="*/ 1110845 w 1288808"/>
                      <a:gd name="connsiteY7" fmla="*/ 11035 h 265492"/>
                      <a:gd name="connsiteX8" fmla="*/ 821661 w 1288808"/>
                      <a:gd name="connsiteY8" fmla="*/ 26537 h 265492"/>
                      <a:gd name="connsiteX9" fmla="*/ 645852 w 1288808"/>
                      <a:gd name="connsiteY9" fmla="*/ 111322 h 265492"/>
                      <a:gd name="connsiteX10" fmla="*/ 1288786 w 1288808"/>
                      <a:gd name="connsiteY10" fmla="*/ 175687 h 265492"/>
                      <a:gd name="connsiteX11" fmla="*/ 864274 w 1288808"/>
                      <a:gd name="connsiteY11" fmla="*/ 172931 h 265492"/>
                      <a:gd name="connsiteX12" fmla="*/ 725495 w 1288808"/>
                      <a:gd name="connsiteY12" fmla="*/ 264911 h 265492"/>
                      <a:gd name="connsiteX13" fmla="*/ 692994 w 1288808"/>
                      <a:gd name="connsiteY13" fmla="*/ 241356 h 265492"/>
                      <a:gd name="connsiteX14" fmla="*/ 639589 w 1288808"/>
                      <a:gd name="connsiteY14" fmla="*/ 257174 h 265492"/>
                      <a:gd name="connsiteX15" fmla="*/ 428817 w 1288808"/>
                      <a:gd name="connsiteY15" fmla="*/ 228728 h 265492"/>
                      <a:gd name="connsiteX16" fmla="*/ 260944 w 1288808"/>
                      <a:gd name="connsiteY16" fmla="*/ 160893 h 265492"/>
                      <a:gd name="connsiteX0" fmla="*/ 260944 w 1288955"/>
                      <a:gd name="connsiteY0" fmla="*/ 160893 h 265492"/>
                      <a:gd name="connsiteX1" fmla="*/ 62726 w 1288955"/>
                      <a:gd name="connsiteY1" fmla="*/ 197851 h 265492"/>
                      <a:gd name="connsiteX2" fmla="*/ 3654 w 1288955"/>
                      <a:gd name="connsiteY2" fmla="*/ 118245 h 265492"/>
                      <a:gd name="connsiteX3" fmla="*/ 89461 w 1288955"/>
                      <a:gd name="connsiteY3" fmla="*/ 18958 h 265492"/>
                      <a:gd name="connsiteX4" fmla="*/ 277199 w 1288955"/>
                      <a:gd name="connsiteY4" fmla="*/ 83431 h 265492"/>
                      <a:gd name="connsiteX5" fmla="*/ 541246 w 1288955"/>
                      <a:gd name="connsiteY5" fmla="*/ 2318 h 265492"/>
                      <a:gd name="connsiteX6" fmla="*/ 744135 w 1288955"/>
                      <a:gd name="connsiteY6" fmla="*/ 23 h 265492"/>
                      <a:gd name="connsiteX7" fmla="*/ 1110845 w 1288955"/>
                      <a:gd name="connsiteY7" fmla="*/ 11035 h 265492"/>
                      <a:gd name="connsiteX8" fmla="*/ 821661 w 1288955"/>
                      <a:gd name="connsiteY8" fmla="*/ 26537 h 265492"/>
                      <a:gd name="connsiteX9" fmla="*/ 645852 w 1288955"/>
                      <a:gd name="connsiteY9" fmla="*/ 111322 h 265492"/>
                      <a:gd name="connsiteX10" fmla="*/ 895661 w 1288955"/>
                      <a:gd name="connsiteY10" fmla="*/ 87923 h 265492"/>
                      <a:gd name="connsiteX11" fmla="*/ 1288786 w 1288955"/>
                      <a:gd name="connsiteY11" fmla="*/ 175687 h 265492"/>
                      <a:gd name="connsiteX12" fmla="*/ 864274 w 1288955"/>
                      <a:gd name="connsiteY12" fmla="*/ 172931 h 265492"/>
                      <a:gd name="connsiteX13" fmla="*/ 725495 w 1288955"/>
                      <a:gd name="connsiteY13" fmla="*/ 264911 h 265492"/>
                      <a:gd name="connsiteX14" fmla="*/ 692994 w 1288955"/>
                      <a:gd name="connsiteY14" fmla="*/ 241356 h 265492"/>
                      <a:gd name="connsiteX15" fmla="*/ 639589 w 1288955"/>
                      <a:gd name="connsiteY15" fmla="*/ 257174 h 265492"/>
                      <a:gd name="connsiteX16" fmla="*/ 428817 w 1288955"/>
                      <a:gd name="connsiteY16" fmla="*/ 228728 h 265492"/>
                      <a:gd name="connsiteX17" fmla="*/ 260944 w 1288955"/>
                      <a:gd name="connsiteY17" fmla="*/ 160893 h 265492"/>
                      <a:gd name="connsiteX0" fmla="*/ 260944 w 1288799"/>
                      <a:gd name="connsiteY0" fmla="*/ 160893 h 265492"/>
                      <a:gd name="connsiteX1" fmla="*/ 62726 w 1288799"/>
                      <a:gd name="connsiteY1" fmla="*/ 197851 h 265492"/>
                      <a:gd name="connsiteX2" fmla="*/ 3654 w 1288799"/>
                      <a:gd name="connsiteY2" fmla="*/ 118245 h 265492"/>
                      <a:gd name="connsiteX3" fmla="*/ 89461 w 1288799"/>
                      <a:gd name="connsiteY3" fmla="*/ 18958 h 265492"/>
                      <a:gd name="connsiteX4" fmla="*/ 277199 w 1288799"/>
                      <a:gd name="connsiteY4" fmla="*/ 83431 h 265492"/>
                      <a:gd name="connsiteX5" fmla="*/ 541246 w 1288799"/>
                      <a:gd name="connsiteY5" fmla="*/ 2318 h 265492"/>
                      <a:gd name="connsiteX6" fmla="*/ 744135 w 1288799"/>
                      <a:gd name="connsiteY6" fmla="*/ 23 h 265492"/>
                      <a:gd name="connsiteX7" fmla="*/ 1110845 w 1288799"/>
                      <a:gd name="connsiteY7" fmla="*/ 11035 h 265492"/>
                      <a:gd name="connsiteX8" fmla="*/ 821661 w 1288799"/>
                      <a:gd name="connsiteY8" fmla="*/ 26537 h 265492"/>
                      <a:gd name="connsiteX9" fmla="*/ 645852 w 1288799"/>
                      <a:gd name="connsiteY9" fmla="*/ 111322 h 265492"/>
                      <a:gd name="connsiteX10" fmla="*/ 895661 w 1288799"/>
                      <a:gd name="connsiteY10" fmla="*/ 87923 h 265492"/>
                      <a:gd name="connsiteX11" fmla="*/ 1288786 w 1288799"/>
                      <a:gd name="connsiteY11" fmla="*/ 175687 h 265492"/>
                      <a:gd name="connsiteX12" fmla="*/ 876724 w 1288799"/>
                      <a:gd name="connsiteY12" fmla="*/ 126348 h 265492"/>
                      <a:gd name="connsiteX13" fmla="*/ 864274 w 1288799"/>
                      <a:gd name="connsiteY13" fmla="*/ 172931 h 265492"/>
                      <a:gd name="connsiteX14" fmla="*/ 725495 w 1288799"/>
                      <a:gd name="connsiteY14" fmla="*/ 264911 h 265492"/>
                      <a:gd name="connsiteX15" fmla="*/ 692994 w 1288799"/>
                      <a:gd name="connsiteY15" fmla="*/ 241356 h 265492"/>
                      <a:gd name="connsiteX16" fmla="*/ 639589 w 1288799"/>
                      <a:gd name="connsiteY16" fmla="*/ 257174 h 265492"/>
                      <a:gd name="connsiteX17" fmla="*/ 428817 w 1288799"/>
                      <a:gd name="connsiteY17" fmla="*/ 228728 h 265492"/>
                      <a:gd name="connsiteX18" fmla="*/ 260944 w 1288799"/>
                      <a:gd name="connsiteY18" fmla="*/ 160893 h 265492"/>
                      <a:gd name="connsiteX0" fmla="*/ 260944 w 1288799"/>
                      <a:gd name="connsiteY0" fmla="*/ 160893 h 269384"/>
                      <a:gd name="connsiteX1" fmla="*/ 62726 w 1288799"/>
                      <a:gd name="connsiteY1" fmla="*/ 197851 h 269384"/>
                      <a:gd name="connsiteX2" fmla="*/ 3654 w 1288799"/>
                      <a:gd name="connsiteY2" fmla="*/ 118245 h 269384"/>
                      <a:gd name="connsiteX3" fmla="*/ 89461 w 1288799"/>
                      <a:gd name="connsiteY3" fmla="*/ 18958 h 269384"/>
                      <a:gd name="connsiteX4" fmla="*/ 277199 w 1288799"/>
                      <a:gd name="connsiteY4" fmla="*/ 83431 h 269384"/>
                      <a:gd name="connsiteX5" fmla="*/ 541246 w 1288799"/>
                      <a:gd name="connsiteY5" fmla="*/ 2318 h 269384"/>
                      <a:gd name="connsiteX6" fmla="*/ 744135 w 1288799"/>
                      <a:gd name="connsiteY6" fmla="*/ 23 h 269384"/>
                      <a:gd name="connsiteX7" fmla="*/ 1110845 w 1288799"/>
                      <a:gd name="connsiteY7" fmla="*/ 11035 h 269384"/>
                      <a:gd name="connsiteX8" fmla="*/ 821661 w 1288799"/>
                      <a:gd name="connsiteY8" fmla="*/ 26537 h 269384"/>
                      <a:gd name="connsiteX9" fmla="*/ 645852 w 1288799"/>
                      <a:gd name="connsiteY9" fmla="*/ 111322 h 269384"/>
                      <a:gd name="connsiteX10" fmla="*/ 895661 w 1288799"/>
                      <a:gd name="connsiteY10" fmla="*/ 87923 h 269384"/>
                      <a:gd name="connsiteX11" fmla="*/ 1288786 w 1288799"/>
                      <a:gd name="connsiteY11" fmla="*/ 175687 h 269384"/>
                      <a:gd name="connsiteX12" fmla="*/ 876724 w 1288799"/>
                      <a:gd name="connsiteY12" fmla="*/ 126348 h 269384"/>
                      <a:gd name="connsiteX13" fmla="*/ 725495 w 1288799"/>
                      <a:gd name="connsiteY13" fmla="*/ 264911 h 269384"/>
                      <a:gd name="connsiteX14" fmla="*/ 692994 w 1288799"/>
                      <a:gd name="connsiteY14" fmla="*/ 241356 h 269384"/>
                      <a:gd name="connsiteX15" fmla="*/ 639589 w 1288799"/>
                      <a:gd name="connsiteY15" fmla="*/ 257174 h 269384"/>
                      <a:gd name="connsiteX16" fmla="*/ 428817 w 1288799"/>
                      <a:gd name="connsiteY16" fmla="*/ 228728 h 269384"/>
                      <a:gd name="connsiteX17" fmla="*/ 260944 w 1288799"/>
                      <a:gd name="connsiteY17" fmla="*/ 160893 h 269384"/>
                      <a:gd name="connsiteX0" fmla="*/ 260944 w 1290184"/>
                      <a:gd name="connsiteY0" fmla="*/ 160893 h 269384"/>
                      <a:gd name="connsiteX1" fmla="*/ 62726 w 1290184"/>
                      <a:gd name="connsiteY1" fmla="*/ 197851 h 269384"/>
                      <a:gd name="connsiteX2" fmla="*/ 3654 w 1290184"/>
                      <a:gd name="connsiteY2" fmla="*/ 118245 h 269384"/>
                      <a:gd name="connsiteX3" fmla="*/ 89461 w 1290184"/>
                      <a:gd name="connsiteY3" fmla="*/ 18958 h 269384"/>
                      <a:gd name="connsiteX4" fmla="*/ 277199 w 1290184"/>
                      <a:gd name="connsiteY4" fmla="*/ 83431 h 269384"/>
                      <a:gd name="connsiteX5" fmla="*/ 541246 w 1290184"/>
                      <a:gd name="connsiteY5" fmla="*/ 2318 h 269384"/>
                      <a:gd name="connsiteX6" fmla="*/ 744135 w 1290184"/>
                      <a:gd name="connsiteY6" fmla="*/ 23 h 269384"/>
                      <a:gd name="connsiteX7" fmla="*/ 1110845 w 1290184"/>
                      <a:gd name="connsiteY7" fmla="*/ 11035 h 269384"/>
                      <a:gd name="connsiteX8" fmla="*/ 821661 w 1290184"/>
                      <a:gd name="connsiteY8" fmla="*/ 26537 h 269384"/>
                      <a:gd name="connsiteX9" fmla="*/ 645852 w 1290184"/>
                      <a:gd name="connsiteY9" fmla="*/ 111322 h 269384"/>
                      <a:gd name="connsiteX10" fmla="*/ 895661 w 1290184"/>
                      <a:gd name="connsiteY10" fmla="*/ 87923 h 269384"/>
                      <a:gd name="connsiteX11" fmla="*/ 1290171 w 1290184"/>
                      <a:gd name="connsiteY11" fmla="*/ 225765 h 269384"/>
                      <a:gd name="connsiteX12" fmla="*/ 876724 w 1290184"/>
                      <a:gd name="connsiteY12" fmla="*/ 126348 h 269384"/>
                      <a:gd name="connsiteX13" fmla="*/ 725495 w 1290184"/>
                      <a:gd name="connsiteY13" fmla="*/ 264911 h 269384"/>
                      <a:gd name="connsiteX14" fmla="*/ 692994 w 1290184"/>
                      <a:gd name="connsiteY14" fmla="*/ 241356 h 269384"/>
                      <a:gd name="connsiteX15" fmla="*/ 639589 w 1290184"/>
                      <a:gd name="connsiteY15" fmla="*/ 257174 h 269384"/>
                      <a:gd name="connsiteX16" fmla="*/ 428817 w 1290184"/>
                      <a:gd name="connsiteY16" fmla="*/ 228728 h 269384"/>
                      <a:gd name="connsiteX17" fmla="*/ 260944 w 1290184"/>
                      <a:gd name="connsiteY17" fmla="*/ 160893 h 269384"/>
                      <a:gd name="connsiteX0" fmla="*/ 260944 w 1319453"/>
                      <a:gd name="connsiteY0" fmla="*/ 160893 h 269384"/>
                      <a:gd name="connsiteX1" fmla="*/ 62726 w 1319453"/>
                      <a:gd name="connsiteY1" fmla="*/ 197851 h 269384"/>
                      <a:gd name="connsiteX2" fmla="*/ 3654 w 1319453"/>
                      <a:gd name="connsiteY2" fmla="*/ 118245 h 269384"/>
                      <a:gd name="connsiteX3" fmla="*/ 89461 w 1319453"/>
                      <a:gd name="connsiteY3" fmla="*/ 18958 h 269384"/>
                      <a:gd name="connsiteX4" fmla="*/ 277199 w 1319453"/>
                      <a:gd name="connsiteY4" fmla="*/ 83431 h 269384"/>
                      <a:gd name="connsiteX5" fmla="*/ 541246 w 1319453"/>
                      <a:gd name="connsiteY5" fmla="*/ 2318 h 269384"/>
                      <a:gd name="connsiteX6" fmla="*/ 744135 w 1319453"/>
                      <a:gd name="connsiteY6" fmla="*/ 23 h 269384"/>
                      <a:gd name="connsiteX7" fmla="*/ 1110845 w 1319453"/>
                      <a:gd name="connsiteY7" fmla="*/ 11035 h 269384"/>
                      <a:gd name="connsiteX8" fmla="*/ 821661 w 1319453"/>
                      <a:gd name="connsiteY8" fmla="*/ 26537 h 269384"/>
                      <a:gd name="connsiteX9" fmla="*/ 645852 w 1319453"/>
                      <a:gd name="connsiteY9" fmla="*/ 111322 h 269384"/>
                      <a:gd name="connsiteX10" fmla="*/ 895661 w 1319453"/>
                      <a:gd name="connsiteY10" fmla="*/ 87923 h 269384"/>
                      <a:gd name="connsiteX11" fmla="*/ 1319441 w 1319453"/>
                      <a:gd name="connsiteY11" fmla="*/ 199425 h 269384"/>
                      <a:gd name="connsiteX12" fmla="*/ 876724 w 1319453"/>
                      <a:gd name="connsiteY12" fmla="*/ 126348 h 269384"/>
                      <a:gd name="connsiteX13" fmla="*/ 725495 w 1319453"/>
                      <a:gd name="connsiteY13" fmla="*/ 264911 h 269384"/>
                      <a:gd name="connsiteX14" fmla="*/ 692994 w 1319453"/>
                      <a:gd name="connsiteY14" fmla="*/ 241356 h 269384"/>
                      <a:gd name="connsiteX15" fmla="*/ 639589 w 1319453"/>
                      <a:gd name="connsiteY15" fmla="*/ 257174 h 269384"/>
                      <a:gd name="connsiteX16" fmla="*/ 428817 w 1319453"/>
                      <a:gd name="connsiteY16" fmla="*/ 228728 h 269384"/>
                      <a:gd name="connsiteX17" fmla="*/ 260944 w 1319453"/>
                      <a:gd name="connsiteY17" fmla="*/ 160893 h 269384"/>
                      <a:gd name="connsiteX0" fmla="*/ 260944 w 1319453"/>
                      <a:gd name="connsiteY0" fmla="*/ 243590 h 352081"/>
                      <a:gd name="connsiteX1" fmla="*/ 62726 w 1319453"/>
                      <a:gd name="connsiteY1" fmla="*/ 280548 h 352081"/>
                      <a:gd name="connsiteX2" fmla="*/ 3654 w 1319453"/>
                      <a:gd name="connsiteY2" fmla="*/ 200942 h 352081"/>
                      <a:gd name="connsiteX3" fmla="*/ 89461 w 1319453"/>
                      <a:gd name="connsiteY3" fmla="*/ 101655 h 352081"/>
                      <a:gd name="connsiteX4" fmla="*/ 277199 w 1319453"/>
                      <a:gd name="connsiteY4" fmla="*/ 166128 h 352081"/>
                      <a:gd name="connsiteX5" fmla="*/ 700423 w 1319453"/>
                      <a:gd name="connsiteY5" fmla="*/ 0 h 352081"/>
                      <a:gd name="connsiteX6" fmla="*/ 744135 w 1319453"/>
                      <a:gd name="connsiteY6" fmla="*/ 82720 h 352081"/>
                      <a:gd name="connsiteX7" fmla="*/ 1110845 w 1319453"/>
                      <a:gd name="connsiteY7" fmla="*/ 93732 h 352081"/>
                      <a:gd name="connsiteX8" fmla="*/ 821661 w 1319453"/>
                      <a:gd name="connsiteY8" fmla="*/ 109234 h 352081"/>
                      <a:gd name="connsiteX9" fmla="*/ 645852 w 1319453"/>
                      <a:gd name="connsiteY9" fmla="*/ 194019 h 352081"/>
                      <a:gd name="connsiteX10" fmla="*/ 895661 w 1319453"/>
                      <a:gd name="connsiteY10" fmla="*/ 170620 h 352081"/>
                      <a:gd name="connsiteX11" fmla="*/ 1319441 w 1319453"/>
                      <a:gd name="connsiteY11" fmla="*/ 282122 h 352081"/>
                      <a:gd name="connsiteX12" fmla="*/ 876724 w 1319453"/>
                      <a:gd name="connsiteY12" fmla="*/ 209045 h 352081"/>
                      <a:gd name="connsiteX13" fmla="*/ 725495 w 1319453"/>
                      <a:gd name="connsiteY13" fmla="*/ 347608 h 352081"/>
                      <a:gd name="connsiteX14" fmla="*/ 692994 w 1319453"/>
                      <a:gd name="connsiteY14" fmla="*/ 324053 h 352081"/>
                      <a:gd name="connsiteX15" fmla="*/ 639589 w 1319453"/>
                      <a:gd name="connsiteY15" fmla="*/ 339871 h 352081"/>
                      <a:gd name="connsiteX16" fmla="*/ 428817 w 1319453"/>
                      <a:gd name="connsiteY16" fmla="*/ 311425 h 352081"/>
                      <a:gd name="connsiteX17" fmla="*/ 260944 w 1319453"/>
                      <a:gd name="connsiteY17" fmla="*/ 243590 h 352081"/>
                      <a:gd name="connsiteX0" fmla="*/ 260944 w 1319453"/>
                      <a:gd name="connsiteY0" fmla="*/ 243590 h 352081"/>
                      <a:gd name="connsiteX1" fmla="*/ 62726 w 1319453"/>
                      <a:gd name="connsiteY1" fmla="*/ 280548 h 352081"/>
                      <a:gd name="connsiteX2" fmla="*/ 3654 w 1319453"/>
                      <a:gd name="connsiteY2" fmla="*/ 200942 h 352081"/>
                      <a:gd name="connsiteX3" fmla="*/ 89461 w 1319453"/>
                      <a:gd name="connsiteY3" fmla="*/ 101655 h 352081"/>
                      <a:gd name="connsiteX4" fmla="*/ 277199 w 1319453"/>
                      <a:gd name="connsiteY4" fmla="*/ 166128 h 352081"/>
                      <a:gd name="connsiteX5" fmla="*/ 700423 w 1319453"/>
                      <a:gd name="connsiteY5" fmla="*/ 0 h 352081"/>
                      <a:gd name="connsiteX6" fmla="*/ 744135 w 1319453"/>
                      <a:gd name="connsiteY6" fmla="*/ 82720 h 352081"/>
                      <a:gd name="connsiteX7" fmla="*/ 1110845 w 1319453"/>
                      <a:gd name="connsiteY7" fmla="*/ 93732 h 352081"/>
                      <a:gd name="connsiteX8" fmla="*/ 821661 w 1319453"/>
                      <a:gd name="connsiteY8" fmla="*/ 109234 h 352081"/>
                      <a:gd name="connsiteX9" fmla="*/ 737959 w 1319453"/>
                      <a:gd name="connsiteY9" fmla="*/ 159164 h 352081"/>
                      <a:gd name="connsiteX10" fmla="*/ 895661 w 1319453"/>
                      <a:gd name="connsiteY10" fmla="*/ 170620 h 352081"/>
                      <a:gd name="connsiteX11" fmla="*/ 1319441 w 1319453"/>
                      <a:gd name="connsiteY11" fmla="*/ 282122 h 352081"/>
                      <a:gd name="connsiteX12" fmla="*/ 876724 w 1319453"/>
                      <a:gd name="connsiteY12" fmla="*/ 209045 h 352081"/>
                      <a:gd name="connsiteX13" fmla="*/ 725495 w 1319453"/>
                      <a:gd name="connsiteY13" fmla="*/ 347608 h 352081"/>
                      <a:gd name="connsiteX14" fmla="*/ 692994 w 1319453"/>
                      <a:gd name="connsiteY14" fmla="*/ 324053 h 352081"/>
                      <a:gd name="connsiteX15" fmla="*/ 639589 w 1319453"/>
                      <a:gd name="connsiteY15" fmla="*/ 339871 h 352081"/>
                      <a:gd name="connsiteX16" fmla="*/ 428817 w 1319453"/>
                      <a:gd name="connsiteY16" fmla="*/ 311425 h 352081"/>
                      <a:gd name="connsiteX17" fmla="*/ 260944 w 1319453"/>
                      <a:gd name="connsiteY17" fmla="*/ 243590 h 352081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21661 w 1319453"/>
                      <a:gd name="connsiteY8" fmla="*/ 109234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21661 w 1319453"/>
                      <a:gd name="connsiteY8" fmla="*/ 109234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35617 w 1319453"/>
                      <a:gd name="connsiteY17" fmla="*/ 251349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48747 w 1319453"/>
                      <a:gd name="connsiteY16" fmla="*/ 281622 h 350150"/>
                      <a:gd name="connsiteX17" fmla="*/ 435617 w 1319453"/>
                      <a:gd name="connsiteY17" fmla="*/ 251349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49224"/>
                      <a:gd name="connsiteX1" fmla="*/ 62726 w 1319453"/>
                      <a:gd name="connsiteY1" fmla="*/ 280548 h 349224"/>
                      <a:gd name="connsiteX2" fmla="*/ 3654 w 1319453"/>
                      <a:gd name="connsiteY2" fmla="*/ 200942 h 349224"/>
                      <a:gd name="connsiteX3" fmla="*/ 89461 w 1319453"/>
                      <a:gd name="connsiteY3" fmla="*/ 101655 h 349224"/>
                      <a:gd name="connsiteX4" fmla="*/ 277199 w 1319453"/>
                      <a:gd name="connsiteY4" fmla="*/ 166128 h 349224"/>
                      <a:gd name="connsiteX5" fmla="*/ 700423 w 1319453"/>
                      <a:gd name="connsiteY5" fmla="*/ 0 h 349224"/>
                      <a:gd name="connsiteX6" fmla="*/ 744135 w 1319453"/>
                      <a:gd name="connsiteY6" fmla="*/ 82720 h 349224"/>
                      <a:gd name="connsiteX7" fmla="*/ 1110845 w 1319453"/>
                      <a:gd name="connsiteY7" fmla="*/ 93732 h 349224"/>
                      <a:gd name="connsiteX8" fmla="*/ 837266 w 1319453"/>
                      <a:gd name="connsiteY8" fmla="*/ 117233 h 349224"/>
                      <a:gd name="connsiteX9" fmla="*/ 737959 w 1319453"/>
                      <a:gd name="connsiteY9" fmla="*/ 159164 h 349224"/>
                      <a:gd name="connsiteX10" fmla="*/ 895661 w 1319453"/>
                      <a:gd name="connsiteY10" fmla="*/ 170620 h 349224"/>
                      <a:gd name="connsiteX11" fmla="*/ 1319441 w 1319453"/>
                      <a:gd name="connsiteY11" fmla="*/ 282122 h 349224"/>
                      <a:gd name="connsiteX12" fmla="*/ 876724 w 1319453"/>
                      <a:gd name="connsiteY12" fmla="*/ 209045 h 349224"/>
                      <a:gd name="connsiteX13" fmla="*/ 749248 w 1319453"/>
                      <a:gd name="connsiteY13" fmla="*/ 216512 h 349224"/>
                      <a:gd name="connsiteX14" fmla="*/ 725495 w 1319453"/>
                      <a:gd name="connsiteY14" fmla="*/ 347608 h 349224"/>
                      <a:gd name="connsiteX15" fmla="*/ 707560 w 1319453"/>
                      <a:gd name="connsiteY15" fmla="*/ 294495 h 349224"/>
                      <a:gd name="connsiteX16" fmla="*/ 648747 w 1319453"/>
                      <a:gd name="connsiteY16" fmla="*/ 281622 h 349224"/>
                      <a:gd name="connsiteX17" fmla="*/ 435617 w 1319453"/>
                      <a:gd name="connsiteY17" fmla="*/ 251349 h 349224"/>
                      <a:gd name="connsiteX18" fmla="*/ 260944 w 1319453"/>
                      <a:gd name="connsiteY18" fmla="*/ 243590 h 349224"/>
                      <a:gd name="connsiteX0" fmla="*/ 260944 w 1319453"/>
                      <a:gd name="connsiteY0" fmla="*/ 243590 h 295596"/>
                      <a:gd name="connsiteX1" fmla="*/ 62726 w 1319453"/>
                      <a:gd name="connsiteY1" fmla="*/ 280548 h 295596"/>
                      <a:gd name="connsiteX2" fmla="*/ 3654 w 1319453"/>
                      <a:gd name="connsiteY2" fmla="*/ 200942 h 295596"/>
                      <a:gd name="connsiteX3" fmla="*/ 89461 w 1319453"/>
                      <a:gd name="connsiteY3" fmla="*/ 101655 h 295596"/>
                      <a:gd name="connsiteX4" fmla="*/ 277199 w 1319453"/>
                      <a:gd name="connsiteY4" fmla="*/ 166128 h 295596"/>
                      <a:gd name="connsiteX5" fmla="*/ 700423 w 1319453"/>
                      <a:gd name="connsiteY5" fmla="*/ 0 h 295596"/>
                      <a:gd name="connsiteX6" fmla="*/ 744135 w 1319453"/>
                      <a:gd name="connsiteY6" fmla="*/ 82720 h 295596"/>
                      <a:gd name="connsiteX7" fmla="*/ 1110845 w 1319453"/>
                      <a:gd name="connsiteY7" fmla="*/ 93732 h 295596"/>
                      <a:gd name="connsiteX8" fmla="*/ 837266 w 1319453"/>
                      <a:gd name="connsiteY8" fmla="*/ 117233 h 295596"/>
                      <a:gd name="connsiteX9" fmla="*/ 737959 w 1319453"/>
                      <a:gd name="connsiteY9" fmla="*/ 159164 h 295596"/>
                      <a:gd name="connsiteX10" fmla="*/ 895661 w 1319453"/>
                      <a:gd name="connsiteY10" fmla="*/ 170620 h 295596"/>
                      <a:gd name="connsiteX11" fmla="*/ 1319441 w 1319453"/>
                      <a:gd name="connsiteY11" fmla="*/ 282122 h 295596"/>
                      <a:gd name="connsiteX12" fmla="*/ 876724 w 1319453"/>
                      <a:gd name="connsiteY12" fmla="*/ 209045 h 295596"/>
                      <a:gd name="connsiteX13" fmla="*/ 749248 w 1319453"/>
                      <a:gd name="connsiteY13" fmla="*/ 216512 h 295596"/>
                      <a:gd name="connsiteX14" fmla="*/ 786046 w 1319453"/>
                      <a:gd name="connsiteY14" fmla="*/ 284233 h 295596"/>
                      <a:gd name="connsiteX15" fmla="*/ 707560 w 1319453"/>
                      <a:gd name="connsiteY15" fmla="*/ 294495 h 295596"/>
                      <a:gd name="connsiteX16" fmla="*/ 648747 w 1319453"/>
                      <a:gd name="connsiteY16" fmla="*/ 281622 h 295596"/>
                      <a:gd name="connsiteX17" fmla="*/ 435617 w 1319453"/>
                      <a:gd name="connsiteY17" fmla="*/ 251349 h 295596"/>
                      <a:gd name="connsiteX18" fmla="*/ 260944 w 1319453"/>
                      <a:gd name="connsiteY18" fmla="*/ 243590 h 295596"/>
                      <a:gd name="connsiteX0" fmla="*/ 260944 w 1319453"/>
                      <a:gd name="connsiteY0" fmla="*/ 236720 h 288726"/>
                      <a:gd name="connsiteX1" fmla="*/ 62726 w 1319453"/>
                      <a:gd name="connsiteY1" fmla="*/ 273678 h 288726"/>
                      <a:gd name="connsiteX2" fmla="*/ 3654 w 1319453"/>
                      <a:gd name="connsiteY2" fmla="*/ 194072 h 288726"/>
                      <a:gd name="connsiteX3" fmla="*/ 89461 w 1319453"/>
                      <a:gd name="connsiteY3" fmla="*/ 94785 h 288726"/>
                      <a:gd name="connsiteX4" fmla="*/ 277199 w 1319453"/>
                      <a:gd name="connsiteY4" fmla="*/ 159258 h 288726"/>
                      <a:gd name="connsiteX5" fmla="*/ 719842 w 1319453"/>
                      <a:gd name="connsiteY5" fmla="*/ 0 h 288726"/>
                      <a:gd name="connsiteX6" fmla="*/ 744135 w 1319453"/>
                      <a:gd name="connsiteY6" fmla="*/ 75850 h 288726"/>
                      <a:gd name="connsiteX7" fmla="*/ 1110845 w 1319453"/>
                      <a:gd name="connsiteY7" fmla="*/ 86862 h 288726"/>
                      <a:gd name="connsiteX8" fmla="*/ 837266 w 1319453"/>
                      <a:gd name="connsiteY8" fmla="*/ 110363 h 288726"/>
                      <a:gd name="connsiteX9" fmla="*/ 737959 w 1319453"/>
                      <a:gd name="connsiteY9" fmla="*/ 152294 h 288726"/>
                      <a:gd name="connsiteX10" fmla="*/ 895661 w 1319453"/>
                      <a:gd name="connsiteY10" fmla="*/ 163750 h 288726"/>
                      <a:gd name="connsiteX11" fmla="*/ 1319441 w 1319453"/>
                      <a:gd name="connsiteY11" fmla="*/ 275252 h 288726"/>
                      <a:gd name="connsiteX12" fmla="*/ 876724 w 1319453"/>
                      <a:gd name="connsiteY12" fmla="*/ 202175 h 288726"/>
                      <a:gd name="connsiteX13" fmla="*/ 749248 w 1319453"/>
                      <a:gd name="connsiteY13" fmla="*/ 209642 h 288726"/>
                      <a:gd name="connsiteX14" fmla="*/ 786046 w 1319453"/>
                      <a:gd name="connsiteY14" fmla="*/ 277363 h 288726"/>
                      <a:gd name="connsiteX15" fmla="*/ 707560 w 1319453"/>
                      <a:gd name="connsiteY15" fmla="*/ 287625 h 288726"/>
                      <a:gd name="connsiteX16" fmla="*/ 648747 w 1319453"/>
                      <a:gd name="connsiteY16" fmla="*/ 274752 h 288726"/>
                      <a:gd name="connsiteX17" fmla="*/ 435617 w 1319453"/>
                      <a:gd name="connsiteY17" fmla="*/ 244479 h 288726"/>
                      <a:gd name="connsiteX18" fmla="*/ 260944 w 1319453"/>
                      <a:gd name="connsiteY18" fmla="*/ 236720 h 288726"/>
                      <a:gd name="connsiteX0" fmla="*/ 260944 w 1319453"/>
                      <a:gd name="connsiteY0" fmla="*/ 236720 h 288726"/>
                      <a:gd name="connsiteX1" fmla="*/ 62726 w 1319453"/>
                      <a:gd name="connsiteY1" fmla="*/ 273678 h 288726"/>
                      <a:gd name="connsiteX2" fmla="*/ 3654 w 1319453"/>
                      <a:gd name="connsiteY2" fmla="*/ 194072 h 288726"/>
                      <a:gd name="connsiteX3" fmla="*/ 89461 w 1319453"/>
                      <a:gd name="connsiteY3" fmla="*/ 94785 h 288726"/>
                      <a:gd name="connsiteX4" fmla="*/ 277199 w 1319453"/>
                      <a:gd name="connsiteY4" fmla="*/ 159258 h 288726"/>
                      <a:gd name="connsiteX5" fmla="*/ 719842 w 1319453"/>
                      <a:gd name="connsiteY5" fmla="*/ 0 h 288726"/>
                      <a:gd name="connsiteX6" fmla="*/ 783528 w 1319453"/>
                      <a:gd name="connsiteY6" fmla="*/ 81852 h 288726"/>
                      <a:gd name="connsiteX7" fmla="*/ 1110845 w 1319453"/>
                      <a:gd name="connsiteY7" fmla="*/ 86862 h 288726"/>
                      <a:gd name="connsiteX8" fmla="*/ 837266 w 1319453"/>
                      <a:gd name="connsiteY8" fmla="*/ 110363 h 288726"/>
                      <a:gd name="connsiteX9" fmla="*/ 737959 w 1319453"/>
                      <a:gd name="connsiteY9" fmla="*/ 152294 h 288726"/>
                      <a:gd name="connsiteX10" fmla="*/ 895661 w 1319453"/>
                      <a:gd name="connsiteY10" fmla="*/ 163750 h 288726"/>
                      <a:gd name="connsiteX11" fmla="*/ 1319441 w 1319453"/>
                      <a:gd name="connsiteY11" fmla="*/ 275252 h 288726"/>
                      <a:gd name="connsiteX12" fmla="*/ 876724 w 1319453"/>
                      <a:gd name="connsiteY12" fmla="*/ 202175 h 288726"/>
                      <a:gd name="connsiteX13" fmla="*/ 749248 w 1319453"/>
                      <a:gd name="connsiteY13" fmla="*/ 209642 h 288726"/>
                      <a:gd name="connsiteX14" fmla="*/ 786046 w 1319453"/>
                      <a:gd name="connsiteY14" fmla="*/ 277363 h 288726"/>
                      <a:gd name="connsiteX15" fmla="*/ 707560 w 1319453"/>
                      <a:gd name="connsiteY15" fmla="*/ 287625 h 288726"/>
                      <a:gd name="connsiteX16" fmla="*/ 648747 w 1319453"/>
                      <a:gd name="connsiteY16" fmla="*/ 274752 h 288726"/>
                      <a:gd name="connsiteX17" fmla="*/ 435617 w 1319453"/>
                      <a:gd name="connsiteY17" fmla="*/ 244479 h 288726"/>
                      <a:gd name="connsiteX18" fmla="*/ 260944 w 1319453"/>
                      <a:gd name="connsiteY18" fmla="*/ 236720 h 288726"/>
                      <a:gd name="connsiteX0" fmla="*/ 260944 w 1319453"/>
                      <a:gd name="connsiteY0" fmla="*/ 244964 h 296970"/>
                      <a:gd name="connsiteX1" fmla="*/ 62726 w 1319453"/>
                      <a:gd name="connsiteY1" fmla="*/ 281922 h 296970"/>
                      <a:gd name="connsiteX2" fmla="*/ 3654 w 1319453"/>
                      <a:gd name="connsiteY2" fmla="*/ 202316 h 296970"/>
                      <a:gd name="connsiteX3" fmla="*/ 89461 w 1319453"/>
                      <a:gd name="connsiteY3" fmla="*/ 103029 h 296970"/>
                      <a:gd name="connsiteX4" fmla="*/ 277199 w 1319453"/>
                      <a:gd name="connsiteY4" fmla="*/ 167502 h 296970"/>
                      <a:gd name="connsiteX5" fmla="*/ 719842 w 1319453"/>
                      <a:gd name="connsiteY5" fmla="*/ 8244 h 296970"/>
                      <a:gd name="connsiteX6" fmla="*/ 779289 w 1319453"/>
                      <a:gd name="connsiteY6" fmla="*/ 24708 h 296970"/>
                      <a:gd name="connsiteX7" fmla="*/ 783528 w 1319453"/>
                      <a:gd name="connsiteY7" fmla="*/ 90096 h 296970"/>
                      <a:gd name="connsiteX8" fmla="*/ 1110845 w 1319453"/>
                      <a:gd name="connsiteY8" fmla="*/ 95106 h 296970"/>
                      <a:gd name="connsiteX9" fmla="*/ 837266 w 1319453"/>
                      <a:gd name="connsiteY9" fmla="*/ 118607 h 296970"/>
                      <a:gd name="connsiteX10" fmla="*/ 737959 w 1319453"/>
                      <a:gd name="connsiteY10" fmla="*/ 160538 h 296970"/>
                      <a:gd name="connsiteX11" fmla="*/ 895661 w 1319453"/>
                      <a:gd name="connsiteY11" fmla="*/ 171994 h 296970"/>
                      <a:gd name="connsiteX12" fmla="*/ 1319441 w 1319453"/>
                      <a:gd name="connsiteY12" fmla="*/ 283496 h 296970"/>
                      <a:gd name="connsiteX13" fmla="*/ 876724 w 1319453"/>
                      <a:gd name="connsiteY13" fmla="*/ 210419 h 296970"/>
                      <a:gd name="connsiteX14" fmla="*/ 749248 w 1319453"/>
                      <a:gd name="connsiteY14" fmla="*/ 217886 h 296970"/>
                      <a:gd name="connsiteX15" fmla="*/ 786046 w 1319453"/>
                      <a:gd name="connsiteY15" fmla="*/ 285607 h 296970"/>
                      <a:gd name="connsiteX16" fmla="*/ 707560 w 1319453"/>
                      <a:gd name="connsiteY16" fmla="*/ 295869 h 296970"/>
                      <a:gd name="connsiteX17" fmla="*/ 648747 w 1319453"/>
                      <a:gd name="connsiteY17" fmla="*/ 282996 h 296970"/>
                      <a:gd name="connsiteX18" fmla="*/ 435617 w 1319453"/>
                      <a:gd name="connsiteY18" fmla="*/ 252723 h 296970"/>
                      <a:gd name="connsiteX19" fmla="*/ 260944 w 1319453"/>
                      <a:gd name="connsiteY19" fmla="*/ 244964 h 296970"/>
                      <a:gd name="connsiteX0" fmla="*/ 260944 w 1319453"/>
                      <a:gd name="connsiteY0" fmla="*/ 243997 h 296003"/>
                      <a:gd name="connsiteX1" fmla="*/ 62726 w 1319453"/>
                      <a:gd name="connsiteY1" fmla="*/ 280955 h 296003"/>
                      <a:gd name="connsiteX2" fmla="*/ 3654 w 1319453"/>
                      <a:gd name="connsiteY2" fmla="*/ 201349 h 296003"/>
                      <a:gd name="connsiteX3" fmla="*/ 89461 w 1319453"/>
                      <a:gd name="connsiteY3" fmla="*/ 102062 h 296003"/>
                      <a:gd name="connsiteX4" fmla="*/ 277199 w 1319453"/>
                      <a:gd name="connsiteY4" fmla="*/ 166535 h 296003"/>
                      <a:gd name="connsiteX5" fmla="*/ 719842 w 1319453"/>
                      <a:gd name="connsiteY5" fmla="*/ 7277 h 296003"/>
                      <a:gd name="connsiteX6" fmla="*/ 717908 w 1319453"/>
                      <a:gd name="connsiteY6" fmla="*/ 29301 h 296003"/>
                      <a:gd name="connsiteX7" fmla="*/ 783528 w 1319453"/>
                      <a:gd name="connsiteY7" fmla="*/ 89129 h 296003"/>
                      <a:gd name="connsiteX8" fmla="*/ 1110845 w 1319453"/>
                      <a:gd name="connsiteY8" fmla="*/ 94139 h 296003"/>
                      <a:gd name="connsiteX9" fmla="*/ 837266 w 1319453"/>
                      <a:gd name="connsiteY9" fmla="*/ 117640 h 296003"/>
                      <a:gd name="connsiteX10" fmla="*/ 737959 w 1319453"/>
                      <a:gd name="connsiteY10" fmla="*/ 159571 h 296003"/>
                      <a:gd name="connsiteX11" fmla="*/ 895661 w 1319453"/>
                      <a:gd name="connsiteY11" fmla="*/ 171027 h 296003"/>
                      <a:gd name="connsiteX12" fmla="*/ 1319441 w 1319453"/>
                      <a:gd name="connsiteY12" fmla="*/ 282529 h 296003"/>
                      <a:gd name="connsiteX13" fmla="*/ 876724 w 1319453"/>
                      <a:gd name="connsiteY13" fmla="*/ 209452 h 296003"/>
                      <a:gd name="connsiteX14" fmla="*/ 749248 w 1319453"/>
                      <a:gd name="connsiteY14" fmla="*/ 216919 h 296003"/>
                      <a:gd name="connsiteX15" fmla="*/ 786046 w 1319453"/>
                      <a:gd name="connsiteY15" fmla="*/ 284640 h 296003"/>
                      <a:gd name="connsiteX16" fmla="*/ 707560 w 1319453"/>
                      <a:gd name="connsiteY16" fmla="*/ 294902 h 296003"/>
                      <a:gd name="connsiteX17" fmla="*/ 648747 w 1319453"/>
                      <a:gd name="connsiteY17" fmla="*/ 282029 h 296003"/>
                      <a:gd name="connsiteX18" fmla="*/ 435617 w 1319453"/>
                      <a:gd name="connsiteY18" fmla="*/ 251756 h 296003"/>
                      <a:gd name="connsiteX19" fmla="*/ 260944 w 1319453"/>
                      <a:gd name="connsiteY19" fmla="*/ 243997 h 296003"/>
                      <a:gd name="connsiteX0" fmla="*/ 260414 w 1318923"/>
                      <a:gd name="connsiteY0" fmla="*/ 243997 h 296003"/>
                      <a:gd name="connsiteX1" fmla="*/ 62196 w 1318923"/>
                      <a:gd name="connsiteY1" fmla="*/ 280955 h 296003"/>
                      <a:gd name="connsiteX2" fmla="*/ 3124 w 1318923"/>
                      <a:gd name="connsiteY2" fmla="*/ 201349 h 296003"/>
                      <a:gd name="connsiteX3" fmla="*/ 104954 w 1318923"/>
                      <a:gd name="connsiteY3" fmla="*/ 69547 h 296003"/>
                      <a:gd name="connsiteX4" fmla="*/ 276669 w 1318923"/>
                      <a:gd name="connsiteY4" fmla="*/ 166535 h 296003"/>
                      <a:gd name="connsiteX5" fmla="*/ 719312 w 1318923"/>
                      <a:gd name="connsiteY5" fmla="*/ 7277 h 296003"/>
                      <a:gd name="connsiteX6" fmla="*/ 717378 w 1318923"/>
                      <a:gd name="connsiteY6" fmla="*/ 29301 h 296003"/>
                      <a:gd name="connsiteX7" fmla="*/ 782998 w 1318923"/>
                      <a:gd name="connsiteY7" fmla="*/ 89129 h 296003"/>
                      <a:gd name="connsiteX8" fmla="*/ 1110315 w 1318923"/>
                      <a:gd name="connsiteY8" fmla="*/ 94139 h 296003"/>
                      <a:gd name="connsiteX9" fmla="*/ 836736 w 1318923"/>
                      <a:gd name="connsiteY9" fmla="*/ 117640 h 296003"/>
                      <a:gd name="connsiteX10" fmla="*/ 737429 w 1318923"/>
                      <a:gd name="connsiteY10" fmla="*/ 159571 h 296003"/>
                      <a:gd name="connsiteX11" fmla="*/ 895131 w 1318923"/>
                      <a:gd name="connsiteY11" fmla="*/ 171027 h 296003"/>
                      <a:gd name="connsiteX12" fmla="*/ 1318911 w 1318923"/>
                      <a:gd name="connsiteY12" fmla="*/ 282529 h 296003"/>
                      <a:gd name="connsiteX13" fmla="*/ 876194 w 1318923"/>
                      <a:gd name="connsiteY13" fmla="*/ 209452 h 296003"/>
                      <a:gd name="connsiteX14" fmla="*/ 748718 w 1318923"/>
                      <a:gd name="connsiteY14" fmla="*/ 216919 h 296003"/>
                      <a:gd name="connsiteX15" fmla="*/ 785516 w 1318923"/>
                      <a:gd name="connsiteY15" fmla="*/ 284640 h 296003"/>
                      <a:gd name="connsiteX16" fmla="*/ 707030 w 1318923"/>
                      <a:gd name="connsiteY16" fmla="*/ 294902 h 296003"/>
                      <a:gd name="connsiteX17" fmla="*/ 648217 w 1318923"/>
                      <a:gd name="connsiteY17" fmla="*/ 282029 h 296003"/>
                      <a:gd name="connsiteX18" fmla="*/ 435087 w 1318923"/>
                      <a:gd name="connsiteY18" fmla="*/ 251756 h 296003"/>
                      <a:gd name="connsiteX19" fmla="*/ 260414 w 1318923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48835 w 1262804"/>
                      <a:gd name="connsiteY3" fmla="*/ 69547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7591 w 1266100"/>
                      <a:gd name="connsiteY0" fmla="*/ 243997 h 296003"/>
                      <a:gd name="connsiteX1" fmla="*/ 9373 w 1266100"/>
                      <a:gd name="connsiteY1" fmla="*/ 280955 h 296003"/>
                      <a:gd name="connsiteX2" fmla="*/ 38037 w 1266100"/>
                      <a:gd name="connsiteY2" fmla="*/ 175359 h 296003"/>
                      <a:gd name="connsiteX3" fmla="*/ 119684 w 1266100"/>
                      <a:gd name="connsiteY3" fmla="*/ 64684 h 296003"/>
                      <a:gd name="connsiteX4" fmla="*/ 223846 w 1266100"/>
                      <a:gd name="connsiteY4" fmla="*/ 166535 h 296003"/>
                      <a:gd name="connsiteX5" fmla="*/ 666489 w 1266100"/>
                      <a:gd name="connsiteY5" fmla="*/ 7277 h 296003"/>
                      <a:gd name="connsiteX6" fmla="*/ 664555 w 1266100"/>
                      <a:gd name="connsiteY6" fmla="*/ 29301 h 296003"/>
                      <a:gd name="connsiteX7" fmla="*/ 730175 w 1266100"/>
                      <a:gd name="connsiteY7" fmla="*/ 89129 h 296003"/>
                      <a:gd name="connsiteX8" fmla="*/ 1057492 w 1266100"/>
                      <a:gd name="connsiteY8" fmla="*/ 94139 h 296003"/>
                      <a:gd name="connsiteX9" fmla="*/ 783913 w 1266100"/>
                      <a:gd name="connsiteY9" fmla="*/ 117640 h 296003"/>
                      <a:gd name="connsiteX10" fmla="*/ 684606 w 1266100"/>
                      <a:gd name="connsiteY10" fmla="*/ 159571 h 296003"/>
                      <a:gd name="connsiteX11" fmla="*/ 842308 w 1266100"/>
                      <a:gd name="connsiteY11" fmla="*/ 171027 h 296003"/>
                      <a:gd name="connsiteX12" fmla="*/ 1266088 w 1266100"/>
                      <a:gd name="connsiteY12" fmla="*/ 282529 h 296003"/>
                      <a:gd name="connsiteX13" fmla="*/ 823371 w 1266100"/>
                      <a:gd name="connsiteY13" fmla="*/ 209452 h 296003"/>
                      <a:gd name="connsiteX14" fmla="*/ 695895 w 1266100"/>
                      <a:gd name="connsiteY14" fmla="*/ 216919 h 296003"/>
                      <a:gd name="connsiteX15" fmla="*/ 732693 w 1266100"/>
                      <a:gd name="connsiteY15" fmla="*/ 284640 h 296003"/>
                      <a:gd name="connsiteX16" fmla="*/ 654207 w 1266100"/>
                      <a:gd name="connsiteY16" fmla="*/ 294902 h 296003"/>
                      <a:gd name="connsiteX17" fmla="*/ 595394 w 1266100"/>
                      <a:gd name="connsiteY17" fmla="*/ 282029 h 296003"/>
                      <a:gd name="connsiteX18" fmla="*/ 382264 w 1266100"/>
                      <a:gd name="connsiteY18" fmla="*/ 251756 h 296003"/>
                      <a:gd name="connsiteX19" fmla="*/ 207591 w 1266100"/>
                      <a:gd name="connsiteY19" fmla="*/ 243997 h 296003"/>
                      <a:gd name="connsiteX0" fmla="*/ 173377 w 1231886"/>
                      <a:gd name="connsiteY0" fmla="*/ 243997 h 296910"/>
                      <a:gd name="connsiteX1" fmla="*/ 77736 w 1231886"/>
                      <a:gd name="connsiteY1" fmla="*/ 290963 h 296910"/>
                      <a:gd name="connsiteX2" fmla="*/ 3823 w 1231886"/>
                      <a:gd name="connsiteY2" fmla="*/ 175359 h 296910"/>
                      <a:gd name="connsiteX3" fmla="*/ 85470 w 1231886"/>
                      <a:gd name="connsiteY3" fmla="*/ 64684 h 296910"/>
                      <a:gd name="connsiteX4" fmla="*/ 189632 w 1231886"/>
                      <a:gd name="connsiteY4" fmla="*/ 166535 h 296910"/>
                      <a:gd name="connsiteX5" fmla="*/ 632275 w 1231886"/>
                      <a:gd name="connsiteY5" fmla="*/ 7277 h 296910"/>
                      <a:gd name="connsiteX6" fmla="*/ 630341 w 1231886"/>
                      <a:gd name="connsiteY6" fmla="*/ 29301 h 296910"/>
                      <a:gd name="connsiteX7" fmla="*/ 695961 w 1231886"/>
                      <a:gd name="connsiteY7" fmla="*/ 89129 h 296910"/>
                      <a:gd name="connsiteX8" fmla="*/ 1023278 w 1231886"/>
                      <a:gd name="connsiteY8" fmla="*/ 94139 h 296910"/>
                      <a:gd name="connsiteX9" fmla="*/ 749699 w 1231886"/>
                      <a:gd name="connsiteY9" fmla="*/ 117640 h 296910"/>
                      <a:gd name="connsiteX10" fmla="*/ 650392 w 1231886"/>
                      <a:gd name="connsiteY10" fmla="*/ 159571 h 296910"/>
                      <a:gd name="connsiteX11" fmla="*/ 808094 w 1231886"/>
                      <a:gd name="connsiteY11" fmla="*/ 171027 h 296910"/>
                      <a:gd name="connsiteX12" fmla="*/ 1231874 w 1231886"/>
                      <a:gd name="connsiteY12" fmla="*/ 282529 h 296910"/>
                      <a:gd name="connsiteX13" fmla="*/ 789157 w 1231886"/>
                      <a:gd name="connsiteY13" fmla="*/ 209452 h 296910"/>
                      <a:gd name="connsiteX14" fmla="*/ 661681 w 1231886"/>
                      <a:gd name="connsiteY14" fmla="*/ 216919 h 296910"/>
                      <a:gd name="connsiteX15" fmla="*/ 698479 w 1231886"/>
                      <a:gd name="connsiteY15" fmla="*/ 284640 h 296910"/>
                      <a:gd name="connsiteX16" fmla="*/ 619993 w 1231886"/>
                      <a:gd name="connsiteY16" fmla="*/ 294902 h 296910"/>
                      <a:gd name="connsiteX17" fmla="*/ 561180 w 1231886"/>
                      <a:gd name="connsiteY17" fmla="*/ 282029 h 296910"/>
                      <a:gd name="connsiteX18" fmla="*/ 348050 w 1231886"/>
                      <a:gd name="connsiteY18" fmla="*/ 251756 h 296910"/>
                      <a:gd name="connsiteX19" fmla="*/ 173377 w 1231886"/>
                      <a:gd name="connsiteY19" fmla="*/ 243997 h 296910"/>
                      <a:gd name="connsiteX0" fmla="*/ 149789 w 1208298"/>
                      <a:gd name="connsiteY0" fmla="*/ 243997 h 296910"/>
                      <a:gd name="connsiteX1" fmla="*/ 54148 w 1208298"/>
                      <a:gd name="connsiteY1" fmla="*/ 290963 h 296910"/>
                      <a:gd name="connsiteX2" fmla="*/ 5271 w 1208298"/>
                      <a:gd name="connsiteY2" fmla="*/ 190662 h 296910"/>
                      <a:gd name="connsiteX3" fmla="*/ 61882 w 1208298"/>
                      <a:gd name="connsiteY3" fmla="*/ 64684 h 296910"/>
                      <a:gd name="connsiteX4" fmla="*/ 166044 w 1208298"/>
                      <a:gd name="connsiteY4" fmla="*/ 166535 h 296910"/>
                      <a:gd name="connsiteX5" fmla="*/ 608687 w 1208298"/>
                      <a:gd name="connsiteY5" fmla="*/ 7277 h 296910"/>
                      <a:gd name="connsiteX6" fmla="*/ 606753 w 1208298"/>
                      <a:gd name="connsiteY6" fmla="*/ 29301 h 296910"/>
                      <a:gd name="connsiteX7" fmla="*/ 672373 w 1208298"/>
                      <a:gd name="connsiteY7" fmla="*/ 89129 h 296910"/>
                      <a:gd name="connsiteX8" fmla="*/ 999690 w 1208298"/>
                      <a:gd name="connsiteY8" fmla="*/ 94139 h 296910"/>
                      <a:gd name="connsiteX9" fmla="*/ 726111 w 1208298"/>
                      <a:gd name="connsiteY9" fmla="*/ 117640 h 296910"/>
                      <a:gd name="connsiteX10" fmla="*/ 626804 w 1208298"/>
                      <a:gd name="connsiteY10" fmla="*/ 159571 h 296910"/>
                      <a:gd name="connsiteX11" fmla="*/ 784506 w 1208298"/>
                      <a:gd name="connsiteY11" fmla="*/ 171027 h 296910"/>
                      <a:gd name="connsiteX12" fmla="*/ 1208286 w 1208298"/>
                      <a:gd name="connsiteY12" fmla="*/ 282529 h 296910"/>
                      <a:gd name="connsiteX13" fmla="*/ 765569 w 1208298"/>
                      <a:gd name="connsiteY13" fmla="*/ 209452 h 296910"/>
                      <a:gd name="connsiteX14" fmla="*/ 638093 w 1208298"/>
                      <a:gd name="connsiteY14" fmla="*/ 216919 h 296910"/>
                      <a:gd name="connsiteX15" fmla="*/ 674891 w 1208298"/>
                      <a:gd name="connsiteY15" fmla="*/ 284640 h 296910"/>
                      <a:gd name="connsiteX16" fmla="*/ 596405 w 1208298"/>
                      <a:gd name="connsiteY16" fmla="*/ 294902 h 296910"/>
                      <a:gd name="connsiteX17" fmla="*/ 537592 w 1208298"/>
                      <a:gd name="connsiteY17" fmla="*/ 282029 h 296910"/>
                      <a:gd name="connsiteX18" fmla="*/ 324462 w 1208298"/>
                      <a:gd name="connsiteY18" fmla="*/ 251756 h 296910"/>
                      <a:gd name="connsiteX19" fmla="*/ 149789 w 1208298"/>
                      <a:gd name="connsiteY19" fmla="*/ 243997 h 296910"/>
                      <a:gd name="connsiteX0" fmla="*/ 149789 w 1208298"/>
                      <a:gd name="connsiteY0" fmla="*/ 243997 h 296910"/>
                      <a:gd name="connsiteX1" fmla="*/ 54148 w 1208298"/>
                      <a:gd name="connsiteY1" fmla="*/ 290963 h 296910"/>
                      <a:gd name="connsiteX2" fmla="*/ 5271 w 1208298"/>
                      <a:gd name="connsiteY2" fmla="*/ 190662 h 296910"/>
                      <a:gd name="connsiteX3" fmla="*/ 61882 w 1208298"/>
                      <a:gd name="connsiteY3" fmla="*/ 64684 h 296910"/>
                      <a:gd name="connsiteX4" fmla="*/ 166044 w 1208298"/>
                      <a:gd name="connsiteY4" fmla="*/ 166535 h 296910"/>
                      <a:gd name="connsiteX5" fmla="*/ 608687 w 1208298"/>
                      <a:gd name="connsiteY5" fmla="*/ 7277 h 296910"/>
                      <a:gd name="connsiteX6" fmla="*/ 606753 w 1208298"/>
                      <a:gd name="connsiteY6" fmla="*/ 29301 h 296910"/>
                      <a:gd name="connsiteX7" fmla="*/ 672373 w 1208298"/>
                      <a:gd name="connsiteY7" fmla="*/ 89129 h 296910"/>
                      <a:gd name="connsiteX8" fmla="*/ 999690 w 1208298"/>
                      <a:gd name="connsiteY8" fmla="*/ 94139 h 296910"/>
                      <a:gd name="connsiteX9" fmla="*/ 726111 w 1208298"/>
                      <a:gd name="connsiteY9" fmla="*/ 117640 h 296910"/>
                      <a:gd name="connsiteX10" fmla="*/ 626804 w 1208298"/>
                      <a:gd name="connsiteY10" fmla="*/ 159571 h 296910"/>
                      <a:gd name="connsiteX11" fmla="*/ 784506 w 1208298"/>
                      <a:gd name="connsiteY11" fmla="*/ 171027 h 296910"/>
                      <a:gd name="connsiteX12" fmla="*/ 1208286 w 1208298"/>
                      <a:gd name="connsiteY12" fmla="*/ 282529 h 296910"/>
                      <a:gd name="connsiteX13" fmla="*/ 765569 w 1208298"/>
                      <a:gd name="connsiteY13" fmla="*/ 209452 h 296910"/>
                      <a:gd name="connsiteX14" fmla="*/ 638093 w 1208298"/>
                      <a:gd name="connsiteY14" fmla="*/ 216919 h 296910"/>
                      <a:gd name="connsiteX15" fmla="*/ 674891 w 1208298"/>
                      <a:gd name="connsiteY15" fmla="*/ 284640 h 296910"/>
                      <a:gd name="connsiteX16" fmla="*/ 596405 w 1208298"/>
                      <a:gd name="connsiteY16" fmla="*/ 294902 h 296910"/>
                      <a:gd name="connsiteX17" fmla="*/ 537592 w 1208298"/>
                      <a:gd name="connsiteY17" fmla="*/ 282029 h 296910"/>
                      <a:gd name="connsiteX18" fmla="*/ 324462 w 1208298"/>
                      <a:gd name="connsiteY18" fmla="*/ 251756 h 296910"/>
                      <a:gd name="connsiteX19" fmla="*/ 149789 w 1208298"/>
                      <a:gd name="connsiteY19" fmla="*/ 243997 h 296910"/>
                      <a:gd name="connsiteX0" fmla="*/ 145859 w 1204368"/>
                      <a:gd name="connsiteY0" fmla="*/ 243997 h 296910"/>
                      <a:gd name="connsiteX1" fmla="*/ 50218 w 1204368"/>
                      <a:gd name="connsiteY1" fmla="*/ 290963 h 296910"/>
                      <a:gd name="connsiteX2" fmla="*/ 1341 w 1204368"/>
                      <a:gd name="connsiteY2" fmla="*/ 190662 h 296910"/>
                      <a:gd name="connsiteX3" fmla="*/ 57952 w 1204368"/>
                      <a:gd name="connsiteY3" fmla="*/ 64684 h 296910"/>
                      <a:gd name="connsiteX4" fmla="*/ 162114 w 1204368"/>
                      <a:gd name="connsiteY4" fmla="*/ 166535 h 296910"/>
                      <a:gd name="connsiteX5" fmla="*/ 604757 w 1204368"/>
                      <a:gd name="connsiteY5" fmla="*/ 7277 h 296910"/>
                      <a:gd name="connsiteX6" fmla="*/ 602823 w 1204368"/>
                      <a:gd name="connsiteY6" fmla="*/ 29301 h 296910"/>
                      <a:gd name="connsiteX7" fmla="*/ 668443 w 1204368"/>
                      <a:gd name="connsiteY7" fmla="*/ 89129 h 296910"/>
                      <a:gd name="connsiteX8" fmla="*/ 995760 w 1204368"/>
                      <a:gd name="connsiteY8" fmla="*/ 94139 h 296910"/>
                      <a:gd name="connsiteX9" fmla="*/ 722181 w 1204368"/>
                      <a:gd name="connsiteY9" fmla="*/ 117640 h 296910"/>
                      <a:gd name="connsiteX10" fmla="*/ 622874 w 1204368"/>
                      <a:gd name="connsiteY10" fmla="*/ 159571 h 296910"/>
                      <a:gd name="connsiteX11" fmla="*/ 780576 w 1204368"/>
                      <a:gd name="connsiteY11" fmla="*/ 171027 h 296910"/>
                      <a:gd name="connsiteX12" fmla="*/ 1204356 w 1204368"/>
                      <a:gd name="connsiteY12" fmla="*/ 282529 h 296910"/>
                      <a:gd name="connsiteX13" fmla="*/ 761639 w 1204368"/>
                      <a:gd name="connsiteY13" fmla="*/ 209452 h 296910"/>
                      <a:gd name="connsiteX14" fmla="*/ 634163 w 1204368"/>
                      <a:gd name="connsiteY14" fmla="*/ 216919 h 296910"/>
                      <a:gd name="connsiteX15" fmla="*/ 670961 w 1204368"/>
                      <a:gd name="connsiteY15" fmla="*/ 284640 h 296910"/>
                      <a:gd name="connsiteX16" fmla="*/ 592475 w 1204368"/>
                      <a:gd name="connsiteY16" fmla="*/ 294902 h 296910"/>
                      <a:gd name="connsiteX17" fmla="*/ 533662 w 1204368"/>
                      <a:gd name="connsiteY17" fmla="*/ 282029 h 296910"/>
                      <a:gd name="connsiteX18" fmla="*/ 320532 w 1204368"/>
                      <a:gd name="connsiteY18" fmla="*/ 251756 h 296910"/>
                      <a:gd name="connsiteX19" fmla="*/ 145859 w 1204368"/>
                      <a:gd name="connsiteY19" fmla="*/ 243997 h 296910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5760 w 1204368"/>
                      <a:gd name="connsiteY8" fmla="*/ 94139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8538 w 1204368"/>
                      <a:gd name="connsiteY8" fmla="*/ 63260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0630 w 1204368"/>
                      <a:gd name="connsiteY8" fmla="*/ 40251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0630 w 1204368"/>
                      <a:gd name="connsiteY8" fmla="*/ 40251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6692 w 1204368"/>
                      <a:gd name="connsiteY7" fmla="*/ 66991 h 296003"/>
                      <a:gd name="connsiteX8" fmla="*/ 990630 w 1204368"/>
                      <a:gd name="connsiteY8" fmla="*/ 40251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6692 w 1204368"/>
                      <a:gd name="connsiteY7" fmla="*/ 66991 h 296003"/>
                      <a:gd name="connsiteX8" fmla="*/ 978433 w 1204368"/>
                      <a:gd name="connsiteY8" fmla="*/ 51037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50468"/>
                      <a:gd name="connsiteY0" fmla="*/ 243997 h 296003"/>
                      <a:gd name="connsiteX1" fmla="*/ 69500 w 1250468"/>
                      <a:gd name="connsiteY1" fmla="*/ 265056 h 296003"/>
                      <a:gd name="connsiteX2" fmla="*/ 1341 w 1250468"/>
                      <a:gd name="connsiteY2" fmla="*/ 190662 h 296003"/>
                      <a:gd name="connsiteX3" fmla="*/ 57952 w 1250468"/>
                      <a:gd name="connsiteY3" fmla="*/ 64684 h 296003"/>
                      <a:gd name="connsiteX4" fmla="*/ 162114 w 1250468"/>
                      <a:gd name="connsiteY4" fmla="*/ 166535 h 296003"/>
                      <a:gd name="connsiteX5" fmla="*/ 604757 w 1250468"/>
                      <a:gd name="connsiteY5" fmla="*/ 7277 h 296003"/>
                      <a:gd name="connsiteX6" fmla="*/ 602823 w 1250468"/>
                      <a:gd name="connsiteY6" fmla="*/ 29301 h 296003"/>
                      <a:gd name="connsiteX7" fmla="*/ 666692 w 1250468"/>
                      <a:gd name="connsiteY7" fmla="*/ 66991 h 296003"/>
                      <a:gd name="connsiteX8" fmla="*/ 978433 w 1250468"/>
                      <a:gd name="connsiteY8" fmla="*/ 51037 h 296003"/>
                      <a:gd name="connsiteX9" fmla="*/ 974485 w 1250468"/>
                      <a:gd name="connsiteY9" fmla="*/ 83346 h 296003"/>
                      <a:gd name="connsiteX10" fmla="*/ 722181 w 1250468"/>
                      <a:gd name="connsiteY10" fmla="*/ 117640 h 296003"/>
                      <a:gd name="connsiteX11" fmla="*/ 622874 w 1250468"/>
                      <a:gd name="connsiteY11" fmla="*/ 159571 h 296003"/>
                      <a:gd name="connsiteX12" fmla="*/ 780576 w 1250468"/>
                      <a:gd name="connsiteY12" fmla="*/ 171027 h 296003"/>
                      <a:gd name="connsiteX13" fmla="*/ 1250458 w 1250468"/>
                      <a:gd name="connsiteY13" fmla="*/ 199920 h 296003"/>
                      <a:gd name="connsiteX14" fmla="*/ 761639 w 1250468"/>
                      <a:gd name="connsiteY14" fmla="*/ 209452 h 296003"/>
                      <a:gd name="connsiteX15" fmla="*/ 634163 w 1250468"/>
                      <a:gd name="connsiteY15" fmla="*/ 216919 h 296003"/>
                      <a:gd name="connsiteX16" fmla="*/ 670961 w 1250468"/>
                      <a:gd name="connsiteY16" fmla="*/ 284640 h 296003"/>
                      <a:gd name="connsiteX17" fmla="*/ 592475 w 1250468"/>
                      <a:gd name="connsiteY17" fmla="*/ 294902 h 296003"/>
                      <a:gd name="connsiteX18" fmla="*/ 533662 w 1250468"/>
                      <a:gd name="connsiteY18" fmla="*/ 282029 h 296003"/>
                      <a:gd name="connsiteX19" fmla="*/ 320532 w 1250468"/>
                      <a:gd name="connsiteY19" fmla="*/ 251756 h 296003"/>
                      <a:gd name="connsiteX20" fmla="*/ 145859 w 1250468"/>
                      <a:gd name="connsiteY20" fmla="*/ 243997 h 296003"/>
                      <a:gd name="connsiteX0" fmla="*/ 145859 w 1250708"/>
                      <a:gd name="connsiteY0" fmla="*/ 243997 h 296003"/>
                      <a:gd name="connsiteX1" fmla="*/ 69500 w 1250708"/>
                      <a:gd name="connsiteY1" fmla="*/ 265056 h 296003"/>
                      <a:gd name="connsiteX2" fmla="*/ 1341 w 1250708"/>
                      <a:gd name="connsiteY2" fmla="*/ 190662 h 296003"/>
                      <a:gd name="connsiteX3" fmla="*/ 57952 w 1250708"/>
                      <a:gd name="connsiteY3" fmla="*/ 64684 h 296003"/>
                      <a:gd name="connsiteX4" fmla="*/ 162114 w 1250708"/>
                      <a:gd name="connsiteY4" fmla="*/ 166535 h 296003"/>
                      <a:gd name="connsiteX5" fmla="*/ 604757 w 1250708"/>
                      <a:gd name="connsiteY5" fmla="*/ 7277 h 296003"/>
                      <a:gd name="connsiteX6" fmla="*/ 602823 w 1250708"/>
                      <a:gd name="connsiteY6" fmla="*/ 29301 h 296003"/>
                      <a:gd name="connsiteX7" fmla="*/ 666692 w 1250708"/>
                      <a:gd name="connsiteY7" fmla="*/ 66991 h 296003"/>
                      <a:gd name="connsiteX8" fmla="*/ 978433 w 1250708"/>
                      <a:gd name="connsiteY8" fmla="*/ 51037 h 296003"/>
                      <a:gd name="connsiteX9" fmla="*/ 974485 w 1250708"/>
                      <a:gd name="connsiteY9" fmla="*/ 83346 h 296003"/>
                      <a:gd name="connsiteX10" fmla="*/ 722181 w 1250708"/>
                      <a:gd name="connsiteY10" fmla="*/ 117640 h 296003"/>
                      <a:gd name="connsiteX11" fmla="*/ 622874 w 1250708"/>
                      <a:gd name="connsiteY11" fmla="*/ 159571 h 296003"/>
                      <a:gd name="connsiteX12" fmla="*/ 780576 w 1250708"/>
                      <a:gd name="connsiteY12" fmla="*/ 171027 h 296003"/>
                      <a:gd name="connsiteX13" fmla="*/ 1250698 w 1250708"/>
                      <a:gd name="connsiteY13" fmla="*/ 224972 h 296003"/>
                      <a:gd name="connsiteX14" fmla="*/ 761639 w 1250708"/>
                      <a:gd name="connsiteY14" fmla="*/ 209452 h 296003"/>
                      <a:gd name="connsiteX15" fmla="*/ 634163 w 1250708"/>
                      <a:gd name="connsiteY15" fmla="*/ 216919 h 296003"/>
                      <a:gd name="connsiteX16" fmla="*/ 670961 w 1250708"/>
                      <a:gd name="connsiteY16" fmla="*/ 284640 h 296003"/>
                      <a:gd name="connsiteX17" fmla="*/ 592475 w 1250708"/>
                      <a:gd name="connsiteY17" fmla="*/ 294902 h 296003"/>
                      <a:gd name="connsiteX18" fmla="*/ 533662 w 1250708"/>
                      <a:gd name="connsiteY18" fmla="*/ 282029 h 296003"/>
                      <a:gd name="connsiteX19" fmla="*/ 320532 w 1250708"/>
                      <a:gd name="connsiteY19" fmla="*/ 251756 h 296003"/>
                      <a:gd name="connsiteX20" fmla="*/ 145859 w 1250708"/>
                      <a:gd name="connsiteY20" fmla="*/ 243997 h 296003"/>
                      <a:gd name="connsiteX0" fmla="*/ 145859 w 1222454"/>
                      <a:gd name="connsiteY0" fmla="*/ 243997 h 296003"/>
                      <a:gd name="connsiteX1" fmla="*/ 69500 w 1222454"/>
                      <a:gd name="connsiteY1" fmla="*/ 265056 h 296003"/>
                      <a:gd name="connsiteX2" fmla="*/ 1341 w 1222454"/>
                      <a:gd name="connsiteY2" fmla="*/ 190662 h 296003"/>
                      <a:gd name="connsiteX3" fmla="*/ 57952 w 1222454"/>
                      <a:gd name="connsiteY3" fmla="*/ 64684 h 296003"/>
                      <a:gd name="connsiteX4" fmla="*/ 162114 w 1222454"/>
                      <a:gd name="connsiteY4" fmla="*/ 166535 h 296003"/>
                      <a:gd name="connsiteX5" fmla="*/ 604757 w 1222454"/>
                      <a:gd name="connsiteY5" fmla="*/ 7277 h 296003"/>
                      <a:gd name="connsiteX6" fmla="*/ 602823 w 1222454"/>
                      <a:gd name="connsiteY6" fmla="*/ 29301 h 296003"/>
                      <a:gd name="connsiteX7" fmla="*/ 666692 w 1222454"/>
                      <a:gd name="connsiteY7" fmla="*/ 66991 h 296003"/>
                      <a:gd name="connsiteX8" fmla="*/ 978433 w 1222454"/>
                      <a:gd name="connsiteY8" fmla="*/ 51037 h 296003"/>
                      <a:gd name="connsiteX9" fmla="*/ 974485 w 1222454"/>
                      <a:gd name="connsiteY9" fmla="*/ 83346 h 296003"/>
                      <a:gd name="connsiteX10" fmla="*/ 722181 w 1222454"/>
                      <a:gd name="connsiteY10" fmla="*/ 117640 h 296003"/>
                      <a:gd name="connsiteX11" fmla="*/ 622874 w 1222454"/>
                      <a:gd name="connsiteY11" fmla="*/ 159571 h 296003"/>
                      <a:gd name="connsiteX12" fmla="*/ 780576 w 1222454"/>
                      <a:gd name="connsiteY12" fmla="*/ 171027 h 296003"/>
                      <a:gd name="connsiteX13" fmla="*/ 1222443 w 1222454"/>
                      <a:gd name="connsiteY13" fmla="*/ 164687 h 296003"/>
                      <a:gd name="connsiteX14" fmla="*/ 761639 w 1222454"/>
                      <a:gd name="connsiteY14" fmla="*/ 209452 h 296003"/>
                      <a:gd name="connsiteX15" fmla="*/ 634163 w 1222454"/>
                      <a:gd name="connsiteY15" fmla="*/ 216919 h 296003"/>
                      <a:gd name="connsiteX16" fmla="*/ 670961 w 1222454"/>
                      <a:gd name="connsiteY16" fmla="*/ 284640 h 296003"/>
                      <a:gd name="connsiteX17" fmla="*/ 592475 w 1222454"/>
                      <a:gd name="connsiteY17" fmla="*/ 294902 h 296003"/>
                      <a:gd name="connsiteX18" fmla="*/ 533662 w 1222454"/>
                      <a:gd name="connsiteY18" fmla="*/ 282029 h 296003"/>
                      <a:gd name="connsiteX19" fmla="*/ 320532 w 1222454"/>
                      <a:gd name="connsiteY19" fmla="*/ 251756 h 296003"/>
                      <a:gd name="connsiteX20" fmla="*/ 145859 w 1222454"/>
                      <a:gd name="connsiteY20" fmla="*/ 243997 h 296003"/>
                      <a:gd name="connsiteX0" fmla="*/ 145859 w 1231777"/>
                      <a:gd name="connsiteY0" fmla="*/ 243997 h 296003"/>
                      <a:gd name="connsiteX1" fmla="*/ 69500 w 1231777"/>
                      <a:gd name="connsiteY1" fmla="*/ 265056 h 296003"/>
                      <a:gd name="connsiteX2" fmla="*/ 1341 w 1231777"/>
                      <a:gd name="connsiteY2" fmla="*/ 190662 h 296003"/>
                      <a:gd name="connsiteX3" fmla="*/ 57952 w 1231777"/>
                      <a:gd name="connsiteY3" fmla="*/ 64684 h 296003"/>
                      <a:gd name="connsiteX4" fmla="*/ 162114 w 1231777"/>
                      <a:gd name="connsiteY4" fmla="*/ 166535 h 296003"/>
                      <a:gd name="connsiteX5" fmla="*/ 604757 w 1231777"/>
                      <a:gd name="connsiteY5" fmla="*/ 7277 h 296003"/>
                      <a:gd name="connsiteX6" fmla="*/ 602823 w 1231777"/>
                      <a:gd name="connsiteY6" fmla="*/ 29301 h 296003"/>
                      <a:gd name="connsiteX7" fmla="*/ 666692 w 1231777"/>
                      <a:gd name="connsiteY7" fmla="*/ 66991 h 296003"/>
                      <a:gd name="connsiteX8" fmla="*/ 978433 w 1231777"/>
                      <a:gd name="connsiteY8" fmla="*/ 51037 h 296003"/>
                      <a:gd name="connsiteX9" fmla="*/ 974485 w 1231777"/>
                      <a:gd name="connsiteY9" fmla="*/ 83346 h 296003"/>
                      <a:gd name="connsiteX10" fmla="*/ 722181 w 1231777"/>
                      <a:gd name="connsiteY10" fmla="*/ 117640 h 296003"/>
                      <a:gd name="connsiteX11" fmla="*/ 622874 w 1231777"/>
                      <a:gd name="connsiteY11" fmla="*/ 159571 h 296003"/>
                      <a:gd name="connsiteX12" fmla="*/ 780576 w 1231777"/>
                      <a:gd name="connsiteY12" fmla="*/ 171027 h 296003"/>
                      <a:gd name="connsiteX13" fmla="*/ 1222443 w 1231777"/>
                      <a:gd name="connsiteY13" fmla="*/ 164687 h 296003"/>
                      <a:gd name="connsiteX14" fmla="*/ 761639 w 1231777"/>
                      <a:gd name="connsiteY14" fmla="*/ 209452 h 296003"/>
                      <a:gd name="connsiteX15" fmla="*/ 634163 w 1231777"/>
                      <a:gd name="connsiteY15" fmla="*/ 216919 h 296003"/>
                      <a:gd name="connsiteX16" fmla="*/ 670961 w 1231777"/>
                      <a:gd name="connsiteY16" fmla="*/ 284640 h 296003"/>
                      <a:gd name="connsiteX17" fmla="*/ 592475 w 1231777"/>
                      <a:gd name="connsiteY17" fmla="*/ 294902 h 296003"/>
                      <a:gd name="connsiteX18" fmla="*/ 533662 w 1231777"/>
                      <a:gd name="connsiteY18" fmla="*/ 282029 h 296003"/>
                      <a:gd name="connsiteX19" fmla="*/ 320532 w 1231777"/>
                      <a:gd name="connsiteY19" fmla="*/ 251756 h 296003"/>
                      <a:gd name="connsiteX20" fmla="*/ 145859 w 1231777"/>
                      <a:gd name="connsiteY20" fmla="*/ 243997 h 296003"/>
                      <a:gd name="connsiteX0" fmla="*/ 145859 w 1249363"/>
                      <a:gd name="connsiteY0" fmla="*/ 243997 h 296003"/>
                      <a:gd name="connsiteX1" fmla="*/ 69500 w 1249363"/>
                      <a:gd name="connsiteY1" fmla="*/ 265056 h 296003"/>
                      <a:gd name="connsiteX2" fmla="*/ 1341 w 1249363"/>
                      <a:gd name="connsiteY2" fmla="*/ 190662 h 296003"/>
                      <a:gd name="connsiteX3" fmla="*/ 57952 w 1249363"/>
                      <a:gd name="connsiteY3" fmla="*/ 64684 h 296003"/>
                      <a:gd name="connsiteX4" fmla="*/ 162114 w 1249363"/>
                      <a:gd name="connsiteY4" fmla="*/ 166535 h 296003"/>
                      <a:gd name="connsiteX5" fmla="*/ 604757 w 1249363"/>
                      <a:gd name="connsiteY5" fmla="*/ 7277 h 296003"/>
                      <a:gd name="connsiteX6" fmla="*/ 602823 w 1249363"/>
                      <a:gd name="connsiteY6" fmla="*/ 29301 h 296003"/>
                      <a:gd name="connsiteX7" fmla="*/ 666692 w 1249363"/>
                      <a:gd name="connsiteY7" fmla="*/ 66991 h 296003"/>
                      <a:gd name="connsiteX8" fmla="*/ 978433 w 1249363"/>
                      <a:gd name="connsiteY8" fmla="*/ 51037 h 296003"/>
                      <a:gd name="connsiteX9" fmla="*/ 974485 w 1249363"/>
                      <a:gd name="connsiteY9" fmla="*/ 83346 h 296003"/>
                      <a:gd name="connsiteX10" fmla="*/ 722181 w 1249363"/>
                      <a:gd name="connsiteY10" fmla="*/ 117640 h 296003"/>
                      <a:gd name="connsiteX11" fmla="*/ 622874 w 1249363"/>
                      <a:gd name="connsiteY11" fmla="*/ 159571 h 296003"/>
                      <a:gd name="connsiteX12" fmla="*/ 780576 w 1249363"/>
                      <a:gd name="connsiteY12" fmla="*/ 171027 h 296003"/>
                      <a:gd name="connsiteX13" fmla="*/ 1240345 w 1249363"/>
                      <a:gd name="connsiteY13" fmla="*/ 187544 h 296003"/>
                      <a:gd name="connsiteX14" fmla="*/ 761639 w 1249363"/>
                      <a:gd name="connsiteY14" fmla="*/ 209452 h 296003"/>
                      <a:gd name="connsiteX15" fmla="*/ 634163 w 1249363"/>
                      <a:gd name="connsiteY15" fmla="*/ 216919 h 296003"/>
                      <a:gd name="connsiteX16" fmla="*/ 670961 w 1249363"/>
                      <a:gd name="connsiteY16" fmla="*/ 284640 h 296003"/>
                      <a:gd name="connsiteX17" fmla="*/ 592475 w 1249363"/>
                      <a:gd name="connsiteY17" fmla="*/ 294902 h 296003"/>
                      <a:gd name="connsiteX18" fmla="*/ 533662 w 1249363"/>
                      <a:gd name="connsiteY18" fmla="*/ 282029 h 296003"/>
                      <a:gd name="connsiteX19" fmla="*/ 320532 w 1249363"/>
                      <a:gd name="connsiteY19" fmla="*/ 251756 h 296003"/>
                      <a:gd name="connsiteX20" fmla="*/ 145859 w 1249363"/>
                      <a:gd name="connsiteY20" fmla="*/ 243997 h 29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49363" h="296003">
                        <a:moveTo>
                          <a:pt x="145859" y="243997"/>
                        </a:moveTo>
                        <a:cubicBezTo>
                          <a:pt x="104020" y="246214"/>
                          <a:pt x="117345" y="290884"/>
                          <a:pt x="69500" y="265056"/>
                        </a:cubicBezTo>
                        <a:cubicBezTo>
                          <a:pt x="36843" y="255952"/>
                          <a:pt x="5282" y="250513"/>
                          <a:pt x="1341" y="190662"/>
                        </a:cubicBezTo>
                        <a:cubicBezTo>
                          <a:pt x="-7370" y="158621"/>
                          <a:pt x="28080" y="72487"/>
                          <a:pt x="57952" y="64684"/>
                        </a:cubicBezTo>
                        <a:cubicBezTo>
                          <a:pt x="111058" y="62621"/>
                          <a:pt x="121200" y="73894"/>
                          <a:pt x="162114" y="166535"/>
                        </a:cubicBezTo>
                        <a:cubicBezTo>
                          <a:pt x="163299" y="100420"/>
                          <a:pt x="526311" y="12528"/>
                          <a:pt x="604757" y="7277"/>
                        </a:cubicBezTo>
                        <a:cubicBezTo>
                          <a:pt x="679931" y="-13581"/>
                          <a:pt x="592209" y="15659"/>
                          <a:pt x="602823" y="29301"/>
                        </a:cubicBezTo>
                        <a:cubicBezTo>
                          <a:pt x="613437" y="42943"/>
                          <a:pt x="604090" y="63368"/>
                          <a:pt x="666692" y="66991"/>
                        </a:cubicBezTo>
                        <a:cubicBezTo>
                          <a:pt x="729294" y="70614"/>
                          <a:pt x="931185" y="56441"/>
                          <a:pt x="978433" y="51037"/>
                        </a:cubicBezTo>
                        <a:cubicBezTo>
                          <a:pt x="1025682" y="45633"/>
                          <a:pt x="1019226" y="70448"/>
                          <a:pt x="974485" y="83346"/>
                        </a:cubicBezTo>
                        <a:cubicBezTo>
                          <a:pt x="929744" y="96244"/>
                          <a:pt x="777024" y="100496"/>
                          <a:pt x="722181" y="117640"/>
                        </a:cubicBezTo>
                        <a:cubicBezTo>
                          <a:pt x="667338" y="134784"/>
                          <a:pt x="607524" y="142240"/>
                          <a:pt x="622874" y="159571"/>
                        </a:cubicBezTo>
                        <a:cubicBezTo>
                          <a:pt x="638224" y="176902"/>
                          <a:pt x="673420" y="160299"/>
                          <a:pt x="780576" y="171027"/>
                        </a:cubicBezTo>
                        <a:cubicBezTo>
                          <a:pt x="887732" y="181755"/>
                          <a:pt x="1242635" y="172982"/>
                          <a:pt x="1240345" y="187544"/>
                        </a:cubicBezTo>
                        <a:cubicBezTo>
                          <a:pt x="1319866" y="235564"/>
                          <a:pt x="849747" y="215706"/>
                          <a:pt x="761639" y="209452"/>
                        </a:cubicBezTo>
                        <a:cubicBezTo>
                          <a:pt x="673531" y="203198"/>
                          <a:pt x="655344" y="215211"/>
                          <a:pt x="634163" y="216919"/>
                        </a:cubicBezTo>
                        <a:cubicBezTo>
                          <a:pt x="608958" y="240013"/>
                          <a:pt x="687260" y="271398"/>
                          <a:pt x="670961" y="284640"/>
                        </a:cubicBezTo>
                        <a:cubicBezTo>
                          <a:pt x="654662" y="297882"/>
                          <a:pt x="604019" y="288599"/>
                          <a:pt x="592475" y="294902"/>
                        </a:cubicBezTo>
                        <a:cubicBezTo>
                          <a:pt x="580931" y="301205"/>
                          <a:pt x="562144" y="278221"/>
                          <a:pt x="533662" y="282029"/>
                        </a:cubicBezTo>
                        <a:cubicBezTo>
                          <a:pt x="479904" y="286953"/>
                          <a:pt x="353990" y="261860"/>
                          <a:pt x="320532" y="251756"/>
                        </a:cubicBezTo>
                        <a:cubicBezTo>
                          <a:pt x="245881" y="242013"/>
                          <a:pt x="187698" y="241780"/>
                          <a:pt x="145859" y="243997"/>
                        </a:cubicBezTo>
                        <a:close/>
                      </a:path>
                    </a:pathLst>
                  </a:custGeom>
                  <a:solidFill>
                    <a:srgbClr val="151A2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</p:grpSp>
            <p:sp>
              <p:nvSpPr>
                <p:cNvPr id="648" name="矩形 1">
                  <a:extLst>
                    <a:ext uri="{FF2B5EF4-FFF2-40B4-BE49-F238E27FC236}">
                      <a16:creationId xmlns:a16="http://schemas.microsoft.com/office/drawing/2014/main" xmlns="" id="{7748A79B-8155-4F85-AB43-457D7C174B02}"/>
                    </a:ext>
                  </a:extLst>
                </p:cNvPr>
                <p:cNvSpPr/>
                <p:nvPr/>
              </p:nvSpPr>
              <p:spPr>
                <a:xfrm rot="21034778">
                  <a:off x="6021199" y="1955038"/>
                  <a:ext cx="91897" cy="572709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9" name="矩形 1">
                  <a:extLst>
                    <a:ext uri="{FF2B5EF4-FFF2-40B4-BE49-F238E27FC236}">
                      <a16:creationId xmlns:a16="http://schemas.microsoft.com/office/drawing/2014/main" xmlns="" id="{9CBBEF56-6F5F-4553-A874-C38C6A3B3358}"/>
                    </a:ext>
                  </a:extLst>
                </p:cNvPr>
                <p:cNvSpPr/>
                <p:nvPr/>
              </p:nvSpPr>
              <p:spPr>
                <a:xfrm rot="21034778">
                  <a:off x="6003981" y="2034771"/>
                  <a:ext cx="91897" cy="572709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46" name="矩形 18">
                <a:extLst>
                  <a:ext uri="{FF2B5EF4-FFF2-40B4-BE49-F238E27FC236}">
                    <a16:creationId xmlns:a16="http://schemas.microsoft.com/office/drawing/2014/main" xmlns="" id="{6AB600D9-CEA9-4C5B-A592-A99E5A8F2858}"/>
                  </a:ext>
                </a:extLst>
              </p:cNvPr>
              <p:cNvSpPr/>
              <p:nvPr/>
            </p:nvSpPr>
            <p:spPr>
              <a:xfrm rot="19359725">
                <a:off x="6110917" y="3353987"/>
                <a:ext cx="115655" cy="92525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  <a:gd name="connsiteX0" fmla="*/ 67241 w 133186"/>
                  <a:gd name="connsiteY0" fmla="*/ 13816 h 140700"/>
                  <a:gd name="connsiteX1" fmla="*/ 97075 w 133186"/>
                  <a:gd name="connsiteY1" fmla="*/ 0 h 140700"/>
                  <a:gd name="connsiteX2" fmla="*/ 133186 w 133186"/>
                  <a:gd name="connsiteY2" fmla="*/ 89075 h 140700"/>
                  <a:gd name="connsiteX3" fmla="*/ 0 w 133186"/>
                  <a:gd name="connsiteY3" fmla="*/ 107273 h 140700"/>
                  <a:gd name="connsiteX4" fmla="*/ 67241 w 133186"/>
                  <a:gd name="connsiteY4" fmla="*/ 13816 h 140700"/>
                  <a:gd name="connsiteX0" fmla="*/ 67241 w 120769"/>
                  <a:gd name="connsiteY0" fmla="*/ 13816 h 136040"/>
                  <a:gd name="connsiteX1" fmla="*/ 97075 w 120769"/>
                  <a:gd name="connsiteY1" fmla="*/ 0 h 136040"/>
                  <a:gd name="connsiteX2" fmla="*/ 120769 w 120769"/>
                  <a:gd name="connsiteY2" fmla="*/ 70370 h 136040"/>
                  <a:gd name="connsiteX3" fmla="*/ 0 w 120769"/>
                  <a:gd name="connsiteY3" fmla="*/ 107273 h 136040"/>
                  <a:gd name="connsiteX4" fmla="*/ 67241 w 120769"/>
                  <a:gd name="connsiteY4" fmla="*/ 13816 h 136040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1228 h 130824"/>
                  <a:gd name="connsiteX1" fmla="*/ 84243 w 120769"/>
                  <a:gd name="connsiteY1" fmla="*/ 0 h 130824"/>
                  <a:gd name="connsiteX2" fmla="*/ 120769 w 120769"/>
                  <a:gd name="connsiteY2" fmla="*/ 67782 h 130824"/>
                  <a:gd name="connsiteX3" fmla="*/ 0 w 120769"/>
                  <a:gd name="connsiteY3" fmla="*/ 104685 h 130824"/>
                  <a:gd name="connsiteX4" fmla="*/ 67241 w 120769"/>
                  <a:gd name="connsiteY4" fmla="*/ 11228 h 130824"/>
                  <a:gd name="connsiteX0" fmla="*/ 67241 w 131417"/>
                  <a:gd name="connsiteY0" fmla="*/ 11228 h 130863"/>
                  <a:gd name="connsiteX1" fmla="*/ 84243 w 131417"/>
                  <a:gd name="connsiteY1" fmla="*/ 0 h 130863"/>
                  <a:gd name="connsiteX2" fmla="*/ 131417 w 131417"/>
                  <a:gd name="connsiteY2" fmla="*/ 67991 h 130863"/>
                  <a:gd name="connsiteX3" fmla="*/ 0 w 131417"/>
                  <a:gd name="connsiteY3" fmla="*/ 104685 h 130863"/>
                  <a:gd name="connsiteX4" fmla="*/ 67241 w 131417"/>
                  <a:gd name="connsiteY4" fmla="*/ 11228 h 130863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104"/>
                  <a:gd name="connsiteX1" fmla="*/ 92844 w 131417"/>
                  <a:gd name="connsiteY1" fmla="*/ 0 h 134104"/>
                  <a:gd name="connsiteX2" fmla="*/ 131417 w 131417"/>
                  <a:gd name="connsiteY2" fmla="*/ 72083 h 134104"/>
                  <a:gd name="connsiteX3" fmla="*/ 0 w 131417"/>
                  <a:gd name="connsiteY3" fmla="*/ 108777 h 134104"/>
                  <a:gd name="connsiteX4" fmla="*/ 67241 w 131417"/>
                  <a:gd name="connsiteY4" fmla="*/ 15320 h 134104"/>
                  <a:gd name="connsiteX0" fmla="*/ 67241 w 137698"/>
                  <a:gd name="connsiteY0" fmla="*/ 15320 h 134104"/>
                  <a:gd name="connsiteX1" fmla="*/ 92844 w 137698"/>
                  <a:gd name="connsiteY1" fmla="*/ 0 h 134104"/>
                  <a:gd name="connsiteX2" fmla="*/ 131417 w 137698"/>
                  <a:gd name="connsiteY2" fmla="*/ 72083 h 134104"/>
                  <a:gd name="connsiteX3" fmla="*/ 0 w 137698"/>
                  <a:gd name="connsiteY3" fmla="*/ 108777 h 134104"/>
                  <a:gd name="connsiteX4" fmla="*/ 67241 w 137698"/>
                  <a:gd name="connsiteY4" fmla="*/ 15320 h 134104"/>
                  <a:gd name="connsiteX0" fmla="*/ 67241 w 141253"/>
                  <a:gd name="connsiteY0" fmla="*/ 15320 h 135695"/>
                  <a:gd name="connsiteX1" fmla="*/ 92844 w 141253"/>
                  <a:gd name="connsiteY1" fmla="*/ 0 h 135695"/>
                  <a:gd name="connsiteX2" fmla="*/ 135509 w 141253"/>
                  <a:gd name="connsiteY2" fmla="*/ 80684 h 135695"/>
                  <a:gd name="connsiteX3" fmla="*/ 0 w 141253"/>
                  <a:gd name="connsiteY3" fmla="*/ 108777 h 135695"/>
                  <a:gd name="connsiteX4" fmla="*/ 67241 w 141253"/>
                  <a:gd name="connsiteY4" fmla="*/ 15320 h 135695"/>
                  <a:gd name="connsiteX0" fmla="*/ 67241 w 141253"/>
                  <a:gd name="connsiteY0" fmla="*/ 15320 h 133171"/>
                  <a:gd name="connsiteX1" fmla="*/ 92844 w 141253"/>
                  <a:gd name="connsiteY1" fmla="*/ 0 h 133171"/>
                  <a:gd name="connsiteX2" fmla="*/ 135509 w 141253"/>
                  <a:gd name="connsiteY2" fmla="*/ 80684 h 133171"/>
                  <a:gd name="connsiteX3" fmla="*/ 0 w 141253"/>
                  <a:gd name="connsiteY3" fmla="*/ 108777 h 133171"/>
                  <a:gd name="connsiteX4" fmla="*/ 67241 w 141253"/>
                  <a:gd name="connsiteY4" fmla="*/ 15320 h 133171"/>
                  <a:gd name="connsiteX0" fmla="*/ 67241 w 139689"/>
                  <a:gd name="connsiteY0" fmla="*/ 15320 h 133171"/>
                  <a:gd name="connsiteX1" fmla="*/ 92844 w 139689"/>
                  <a:gd name="connsiteY1" fmla="*/ 0 h 133171"/>
                  <a:gd name="connsiteX2" fmla="*/ 135509 w 139689"/>
                  <a:gd name="connsiteY2" fmla="*/ 80684 h 133171"/>
                  <a:gd name="connsiteX3" fmla="*/ 0 w 139689"/>
                  <a:gd name="connsiteY3" fmla="*/ 108777 h 133171"/>
                  <a:gd name="connsiteX4" fmla="*/ 67241 w 139689"/>
                  <a:gd name="connsiteY4" fmla="*/ 15320 h 133171"/>
                  <a:gd name="connsiteX0" fmla="*/ 67241 w 141302"/>
                  <a:gd name="connsiteY0" fmla="*/ 15320 h 133171"/>
                  <a:gd name="connsiteX1" fmla="*/ 92844 w 141302"/>
                  <a:gd name="connsiteY1" fmla="*/ 0 h 133171"/>
                  <a:gd name="connsiteX2" fmla="*/ 135509 w 141302"/>
                  <a:gd name="connsiteY2" fmla="*/ 80684 h 133171"/>
                  <a:gd name="connsiteX3" fmla="*/ 0 w 141302"/>
                  <a:gd name="connsiteY3" fmla="*/ 108777 h 133171"/>
                  <a:gd name="connsiteX4" fmla="*/ 67241 w 141302"/>
                  <a:gd name="connsiteY4" fmla="*/ 15320 h 133171"/>
                  <a:gd name="connsiteX0" fmla="*/ 67241 w 127011"/>
                  <a:gd name="connsiteY0" fmla="*/ 15320 h 134508"/>
                  <a:gd name="connsiteX1" fmla="*/ 92844 w 127011"/>
                  <a:gd name="connsiteY1" fmla="*/ 0 h 134508"/>
                  <a:gd name="connsiteX2" fmla="*/ 115655 w 127011"/>
                  <a:gd name="connsiteY2" fmla="*/ 88399 h 134508"/>
                  <a:gd name="connsiteX3" fmla="*/ 0 w 127011"/>
                  <a:gd name="connsiteY3" fmla="*/ 108777 h 134508"/>
                  <a:gd name="connsiteX4" fmla="*/ 67241 w 127011"/>
                  <a:gd name="connsiteY4" fmla="*/ 15320 h 134508"/>
                  <a:gd name="connsiteX0" fmla="*/ 67241 w 121503"/>
                  <a:gd name="connsiteY0" fmla="*/ 15320 h 134508"/>
                  <a:gd name="connsiteX1" fmla="*/ 92844 w 121503"/>
                  <a:gd name="connsiteY1" fmla="*/ 0 h 134508"/>
                  <a:gd name="connsiteX2" fmla="*/ 115655 w 121503"/>
                  <a:gd name="connsiteY2" fmla="*/ 88399 h 134508"/>
                  <a:gd name="connsiteX3" fmla="*/ 0 w 121503"/>
                  <a:gd name="connsiteY3" fmla="*/ 108777 h 134508"/>
                  <a:gd name="connsiteX4" fmla="*/ 67241 w 121503"/>
                  <a:gd name="connsiteY4" fmla="*/ 15320 h 134508"/>
                  <a:gd name="connsiteX0" fmla="*/ 67241 w 121503"/>
                  <a:gd name="connsiteY0" fmla="*/ 15320 h 137667"/>
                  <a:gd name="connsiteX1" fmla="*/ 92844 w 121503"/>
                  <a:gd name="connsiteY1" fmla="*/ 0 h 137667"/>
                  <a:gd name="connsiteX2" fmla="*/ 115655 w 121503"/>
                  <a:gd name="connsiteY2" fmla="*/ 88399 h 137667"/>
                  <a:gd name="connsiteX3" fmla="*/ 0 w 121503"/>
                  <a:gd name="connsiteY3" fmla="*/ 108777 h 137667"/>
                  <a:gd name="connsiteX4" fmla="*/ 67241 w 121503"/>
                  <a:gd name="connsiteY4" fmla="*/ 15320 h 137667"/>
                  <a:gd name="connsiteX0" fmla="*/ 67241 w 125625"/>
                  <a:gd name="connsiteY0" fmla="*/ 0 h 122347"/>
                  <a:gd name="connsiteX1" fmla="*/ 100337 w 125625"/>
                  <a:gd name="connsiteY1" fmla="*/ 6903 h 122347"/>
                  <a:gd name="connsiteX2" fmla="*/ 115655 w 125625"/>
                  <a:gd name="connsiteY2" fmla="*/ 73079 h 122347"/>
                  <a:gd name="connsiteX3" fmla="*/ 0 w 125625"/>
                  <a:gd name="connsiteY3" fmla="*/ 93457 h 122347"/>
                  <a:gd name="connsiteX4" fmla="*/ 67241 w 125625"/>
                  <a:gd name="connsiteY4" fmla="*/ 0 h 122347"/>
                  <a:gd name="connsiteX0" fmla="*/ 67241 w 116857"/>
                  <a:gd name="connsiteY0" fmla="*/ 0 h 122347"/>
                  <a:gd name="connsiteX1" fmla="*/ 100337 w 116857"/>
                  <a:gd name="connsiteY1" fmla="*/ 6903 h 122347"/>
                  <a:gd name="connsiteX2" fmla="*/ 115655 w 116857"/>
                  <a:gd name="connsiteY2" fmla="*/ 73079 h 122347"/>
                  <a:gd name="connsiteX3" fmla="*/ 0 w 116857"/>
                  <a:gd name="connsiteY3" fmla="*/ 93457 h 122347"/>
                  <a:gd name="connsiteX4" fmla="*/ 67241 w 116857"/>
                  <a:gd name="connsiteY4" fmla="*/ 0 h 122347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00944"/>
                  <a:gd name="connsiteX1" fmla="*/ 100337 w 116857"/>
                  <a:gd name="connsiteY1" fmla="*/ 0 h 100944"/>
                  <a:gd name="connsiteX2" fmla="*/ 115655 w 116857"/>
                  <a:gd name="connsiteY2" fmla="*/ 66176 h 100944"/>
                  <a:gd name="connsiteX3" fmla="*/ 0 w 116857"/>
                  <a:gd name="connsiteY3" fmla="*/ 86554 h 100944"/>
                  <a:gd name="connsiteX4" fmla="*/ 68507 w 116857"/>
                  <a:gd name="connsiteY4" fmla="*/ 5173 h 100944"/>
                  <a:gd name="connsiteX0" fmla="*/ 68507 w 116857"/>
                  <a:gd name="connsiteY0" fmla="*/ 5173 h 86892"/>
                  <a:gd name="connsiteX1" fmla="*/ 100337 w 116857"/>
                  <a:gd name="connsiteY1" fmla="*/ 0 h 86892"/>
                  <a:gd name="connsiteX2" fmla="*/ 115655 w 116857"/>
                  <a:gd name="connsiteY2" fmla="*/ 66176 h 86892"/>
                  <a:gd name="connsiteX3" fmla="*/ 0 w 116857"/>
                  <a:gd name="connsiteY3" fmla="*/ 86554 h 86892"/>
                  <a:gd name="connsiteX4" fmla="*/ 68507 w 116857"/>
                  <a:gd name="connsiteY4" fmla="*/ 5173 h 86892"/>
                  <a:gd name="connsiteX0" fmla="*/ 68507 w 116857"/>
                  <a:gd name="connsiteY0" fmla="*/ 5173 h 92114"/>
                  <a:gd name="connsiteX1" fmla="*/ 100337 w 116857"/>
                  <a:gd name="connsiteY1" fmla="*/ 0 h 92114"/>
                  <a:gd name="connsiteX2" fmla="*/ 115655 w 116857"/>
                  <a:gd name="connsiteY2" fmla="*/ 66176 h 92114"/>
                  <a:gd name="connsiteX3" fmla="*/ 0 w 116857"/>
                  <a:gd name="connsiteY3" fmla="*/ 86554 h 92114"/>
                  <a:gd name="connsiteX4" fmla="*/ 68507 w 116857"/>
                  <a:gd name="connsiteY4" fmla="*/ 5173 h 92114"/>
                  <a:gd name="connsiteX0" fmla="*/ 68507 w 116857"/>
                  <a:gd name="connsiteY0" fmla="*/ 5173 h 91021"/>
                  <a:gd name="connsiteX1" fmla="*/ 100337 w 116857"/>
                  <a:gd name="connsiteY1" fmla="*/ 0 h 91021"/>
                  <a:gd name="connsiteX2" fmla="*/ 115655 w 116857"/>
                  <a:gd name="connsiteY2" fmla="*/ 66176 h 91021"/>
                  <a:gd name="connsiteX3" fmla="*/ 0 w 116857"/>
                  <a:gd name="connsiteY3" fmla="*/ 86554 h 91021"/>
                  <a:gd name="connsiteX4" fmla="*/ 68507 w 116857"/>
                  <a:gd name="connsiteY4" fmla="*/ 5173 h 91021"/>
                  <a:gd name="connsiteX0" fmla="*/ 68507 w 116857"/>
                  <a:gd name="connsiteY0" fmla="*/ 5173 h 92525"/>
                  <a:gd name="connsiteX1" fmla="*/ 100337 w 116857"/>
                  <a:gd name="connsiteY1" fmla="*/ 0 h 92525"/>
                  <a:gd name="connsiteX2" fmla="*/ 115655 w 116857"/>
                  <a:gd name="connsiteY2" fmla="*/ 66176 h 92525"/>
                  <a:gd name="connsiteX3" fmla="*/ 0 w 116857"/>
                  <a:gd name="connsiteY3" fmla="*/ 86554 h 92525"/>
                  <a:gd name="connsiteX4" fmla="*/ 68507 w 116857"/>
                  <a:gd name="connsiteY4" fmla="*/ 5173 h 92525"/>
                  <a:gd name="connsiteX0" fmla="*/ 68507 w 115655"/>
                  <a:gd name="connsiteY0" fmla="*/ 5173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68507 w 115655"/>
                  <a:gd name="connsiteY4" fmla="*/ 5173 h 9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655" h="92525">
                    <a:moveTo>
                      <a:pt x="68507" y="5173"/>
                    </a:moveTo>
                    <a:lnTo>
                      <a:pt x="100337" y="0"/>
                    </a:lnTo>
                    <a:cubicBezTo>
                      <a:pt x="122374" y="6661"/>
                      <a:pt x="105830" y="31249"/>
                      <a:pt x="115655" y="66176"/>
                    </a:cubicBezTo>
                    <a:cubicBezTo>
                      <a:pt x="40936" y="83433"/>
                      <a:pt x="60674" y="102466"/>
                      <a:pt x="0" y="86554"/>
                    </a:cubicBezTo>
                    <a:cubicBezTo>
                      <a:pt x="7810" y="17176"/>
                      <a:pt x="73445" y="52292"/>
                      <a:pt x="68507" y="5173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8" name="侧-跑3">
            <a:extLst>
              <a:ext uri="{FF2B5EF4-FFF2-40B4-BE49-F238E27FC236}">
                <a16:creationId xmlns:a16="http://schemas.microsoft.com/office/drawing/2014/main" xmlns="" id="{F284A40C-B66A-4884-98E4-436DF1306784}"/>
              </a:ext>
            </a:extLst>
          </p:cNvPr>
          <p:cNvGrpSpPr/>
          <p:nvPr/>
        </p:nvGrpSpPr>
        <p:grpSpPr>
          <a:xfrm>
            <a:off x="4500528" y="1950020"/>
            <a:ext cx="2069458" cy="2640056"/>
            <a:chOff x="4221925" y="1473726"/>
            <a:chExt cx="2069458" cy="2640056"/>
          </a:xfrm>
        </p:grpSpPr>
        <p:sp>
          <p:nvSpPr>
            <p:cNvPr id="659" name="矩形 3">
              <a:extLst>
                <a:ext uri="{FF2B5EF4-FFF2-40B4-BE49-F238E27FC236}">
                  <a16:creationId xmlns:a16="http://schemas.microsoft.com/office/drawing/2014/main" xmlns="" id="{25F7FB1B-55EC-4606-B177-F8F2ACFD0627}"/>
                </a:ext>
              </a:extLst>
            </p:cNvPr>
            <p:cNvSpPr/>
            <p:nvPr/>
          </p:nvSpPr>
          <p:spPr>
            <a:xfrm rot="19993575">
              <a:off x="5986247" y="2728964"/>
              <a:ext cx="147704" cy="710096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21572 w 109002"/>
                <a:gd name="connsiteY0" fmla="*/ 4762 h 833183"/>
                <a:gd name="connsiteX1" fmla="*/ 105459 w 109002"/>
                <a:gd name="connsiteY1" fmla="*/ 0 h 833183"/>
                <a:gd name="connsiteX2" fmla="*/ 90487 w 109002"/>
                <a:gd name="connsiteY2" fmla="*/ 284684 h 833183"/>
                <a:gd name="connsiteX3" fmla="*/ 86408 w 109002"/>
                <a:gd name="connsiteY3" fmla="*/ 693404 h 833183"/>
                <a:gd name="connsiteX4" fmla="*/ 40623 w 109002"/>
                <a:gd name="connsiteY4" fmla="*/ 821990 h 833183"/>
                <a:gd name="connsiteX5" fmla="*/ 57149 w 109002"/>
                <a:gd name="connsiteY5" fmla="*/ 687116 h 833183"/>
                <a:gd name="connsiteX6" fmla="*/ 0 w 109002"/>
                <a:gd name="connsiteY6" fmla="*/ 303734 h 833183"/>
                <a:gd name="connsiteX7" fmla="*/ 21572 w 109002"/>
                <a:gd name="connsiteY7" fmla="*/ 4762 h 833183"/>
                <a:gd name="connsiteX0" fmla="*/ 21572 w 107133"/>
                <a:gd name="connsiteY0" fmla="*/ 4762 h 833183"/>
                <a:gd name="connsiteX1" fmla="*/ 105459 w 107133"/>
                <a:gd name="connsiteY1" fmla="*/ 0 h 833183"/>
                <a:gd name="connsiteX2" fmla="*/ 50006 w 107133"/>
                <a:gd name="connsiteY2" fmla="*/ 291828 h 833183"/>
                <a:gd name="connsiteX3" fmla="*/ 86408 w 107133"/>
                <a:gd name="connsiteY3" fmla="*/ 693404 h 833183"/>
                <a:gd name="connsiteX4" fmla="*/ 40623 w 107133"/>
                <a:gd name="connsiteY4" fmla="*/ 821990 h 833183"/>
                <a:gd name="connsiteX5" fmla="*/ 57149 w 107133"/>
                <a:gd name="connsiteY5" fmla="*/ 687116 h 833183"/>
                <a:gd name="connsiteX6" fmla="*/ 0 w 107133"/>
                <a:gd name="connsiteY6" fmla="*/ 303734 h 833183"/>
                <a:gd name="connsiteX7" fmla="*/ 21572 w 107133"/>
                <a:gd name="connsiteY7" fmla="*/ 4762 h 833183"/>
                <a:gd name="connsiteX0" fmla="*/ 21572 w 107940"/>
                <a:gd name="connsiteY0" fmla="*/ 4762 h 833183"/>
                <a:gd name="connsiteX1" fmla="*/ 105459 w 107940"/>
                <a:gd name="connsiteY1" fmla="*/ 0 h 833183"/>
                <a:gd name="connsiteX2" fmla="*/ 50006 w 107940"/>
                <a:gd name="connsiteY2" fmla="*/ 291828 h 833183"/>
                <a:gd name="connsiteX3" fmla="*/ 86408 w 107940"/>
                <a:gd name="connsiteY3" fmla="*/ 693404 h 833183"/>
                <a:gd name="connsiteX4" fmla="*/ 40623 w 107940"/>
                <a:gd name="connsiteY4" fmla="*/ 821990 h 833183"/>
                <a:gd name="connsiteX5" fmla="*/ 57149 w 107940"/>
                <a:gd name="connsiteY5" fmla="*/ 687116 h 833183"/>
                <a:gd name="connsiteX6" fmla="*/ 0 w 107940"/>
                <a:gd name="connsiteY6" fmla="*/ 303734 h 833183"/>
                <a:gd name="connsiteX7" fmla="*/ 21572 w 10794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8580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78580 w 127219"/>
                <a:gd name="connsiteY5" fmla="*/ 687116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92867 w 127219"/>
                <a:gd name="connsiteY5" fmla="*/ 687116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90486 w 127219"/>
                <a:gd name="connsiteY5" fmla="*/ 634729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47704"/>
                <a:gd name="connsiteY0" fmla="*/ 0 h 825521"/>
                <a:gd name="connsiteX1" fmla="*/ 145940 w 147704"/>
                <a:gd name="connsiteY1" fmla="*/ 2382 h 825521"/>
                <a:gd name="connsiteX2" fmla="*/ 69056 w 147704"/>
                <a:gd name="connsiteY2" fmla="*/ 287066 h 825521"/>
                <a:gd name="connsiteX3" fmla="*/ 129270 w 147704"/>
                <a:gd name="connsiteY3" fmla="*/ 629111 h 825521"/>
                <a:gd name="connsiteX4" fmla="*/ 59673 w 147704"/>
                <a:gd name="connsiteY4" fmla="*/ 817228 h 825521"/>
                <a:gd name="connsiteX5" fmla="*/ 90486 w 147704"/>
                <a:gd name="connsiteY5" fmla="*/ 629967 h 825521"/>
                <a:gd name="connsiteX6" fmla="*/ 0 w 147704"/>
                <a:gd name="connsiteY6" fmla="*/ 270397 h 825521"/>
                <a:gd name="connsiteX7" fmla="*/ 40622 w 147704"/>
                <a:gd name="connsiteY7" fmla="*/ 0 h 825521"/>
                <a:gd name="connsiteX0" fmla="*/ 40622 w 147704"/>
                <a:gd name="connsiteY0" fmla="*/ 0 h 691956"/>
                <a:gd name="connsiteX1" fmla="*/ 145940 w 147704"/>
                <a:gd name="connsiteY1" fmla="*/ 2382 h 691956"/>
                <a:gd name="connsiteX2" fmla="*/ 69056 w 147704"/>
                <a:gd name="connsiteY2" fmla="*/ 287066 h 691956"/>
                <a:gd name="connsiteX3" fmla="*/ 129270 w 147704"/>
                <a:gd name="connsiteY3" fmla="*/ 629111 h 691956"/>
                <a:gd name="connsiteX4" fmla="*/ 33479 w 147704"/>
                <a:gd name="connsiteY4" fmla="*/ 669590 h 691956"/>
                <a:gd name="connsiteX5" fmla="*/ 90486 w 147704"/>
                <a:gd name="connsiteY5" fmla="*/ 629967 h 691956"/>
                <a:gd name="connsiteX6" fmla="*/ 0 w 147704"/>
                <a:gd name="connsiteY6" fmla="*/ 270397 h 691956"/>
                <a:gd name="connsiteX7" fmla="*/ 40622 w 147704"/>
                <a:gd name="connsiteY7" fmla="*/ 0 h 691956"/>
                <a:gd name="connsiteX0" fmla="*/ 40622 w 147704"/>
                <a:gd name="connsiteY0" fmla="*/ 0 h 691956"/>
                <a:gd name="connsiteX1" fmla="*/ 145940 w 147704"/>
                <a:gd name="connsiteY1" fmla="*/ 2382 h 691956"/>
                <a:gd name="connsiteX2" fmla="*/ 69056 w 147704"/>
                <a:gd name="connsiteY2" fmla="*/ 287066 h 691956"/>
                <a:gd name="connsiteX3" fmla="*/ 129270 w 147704"/>
                <a:gd name="connsiteY3" fmla="*/ 629111 h 691956"/>
                <a:gd name="connsiteX4" fmla="*/ 33479 w 147704"/>
                <a:gd name="connsiteY4" fmla="*/ 669590 h 691956"/>
                <a:gd name="connsiteX5" fmla="*/ 90486 w 147704"/>
                <a:gd name="connsiteY5" fmla="*/ 629967 h 691956"/>
                <a:gd name="connsiteX6" fmla="*/ 0 w 147704"/>
                <a:gd name="connsiteY6" fmla="*/ 270397 h 691956"/>
                <a:gd name="connsiteX7" fmla="*/ 40622 w 147704"/>
                <a:gd name="connsiteY7" fmla="*/ 0 h 691956"/>
                <a:gd name="connsiteX0" fmla="*/ 40622 w 147704"/>
                <a:gd name="connsiteY0" fmla="*/ 0 h 705199"/>
                <a:gd name="connsiteX1" fmla="*/ 145940 w 147704"/>
                <a:gd name="connsiteY1" fmla="*/ 2382 h 705199"/>
                <a:gd name="connsiteX2" fmla="*/ 69056 w 147704"/>
                <a:gd name="connsiteY2" fmla="*/ 287066 h 705199"/>
                <a:gd name="connsiteX3" fmla="*/ 129270 w 147704"/>
                <a:gd name="connsiteY3" fmla="*/ 629111 h 705199"/>
                <a:gd name="connsiteX4" fmla="*/ 54911 w 147704"/>
                <a:gd name="connsiteY4" fmla="*/ 686259 h 705199"/>
                <a:gd name="connsiteX5" fmla="*/ 90486 w 147704"/>
                <a:gd name="connsiteY5" fmla="*/ 629967 h 705199"/>
                <a:gd name="connsiteX6" fmla="*/ 0 w 147704"/>
                <a:gd name="connsiteY6" fmla="*/ 270397 h 705199"/>
                <a:gd name="connsiteX7" fmla="*/ 40622 w 147704"/>
                <a:gd name="connsiteY7" fmla="*/ 0 h 705199"/>
                <a:gd name="connsiteX0" fmla="*/ 40622 w 147704"/>
                <a:gd name="connsiteY0" fmla="*/ 0 h 725515"/>
                <a:gd name="connsiteX1" fmla="*/ 145940 w 147704"/>
                <a:gd name="connsiteY1" fmla="*/ 2382 h 725515"/>
                <a:gd name="connsiteX2" fmla="*/ 69056 w 147704"/>
                <a:gd name="connsiteY2" fmla="*/ 287066 h 725515"/>
                <a:gd name="connsiteX3" fmla="*/ 129270 w 147704"/>
                <a:gd name="connsiteY3" fmla="*/ 629111 h 725515"/>
                <a:gd name="connsiteX4" fmla="*/ 66817 w 147704"/>
                <a:gd name="connsiteY4" fmla="*/ 710072 h 725515"/>
                <a:gd name="connsiteX5" fmla="*/ 90486 w 147704"/>
                <a:gd name="connsiteY5" fmla="*/ 629967 h 725515"/>
                <a:gd name="connsiteX6" fmla="*/ 0 w 147704"/>
                <a:gd name="connsiteY6" fmla="*/ 270397 h 725515"/>
                <a:gd name="connsiteX7" fmla="*/ 40622 w 147704"/>
                <a:gd name="connsiteY7" fmla="*/ 0 h 725515"/>
                <a:gd name="connsiteX0" fmla="*/ 40622 w 147704"/>
                <a:gd name="connsiteY0" fmla="*/ 0 h 710087"/>
                <a:gd name="connsiteX1" fmla="*/ 145940 w 147704"/>
                <a:gd name="connsiteY1" fmla="*/ 2382 h 710087"/>
                <a:gd name="connsiteX2" fmla="*/ 69056 w 147704"/>
                <a:gd name="connsiteY2" fmla="*/ 287066 h 710087"/>
                <a:gd name="connsiteX3" fmla="*/ 129270 w 147704"/>
                <a:gd name="connsiteY3" fmla="*/ 629111 h 710087"/>
                <a:gd name="connsiteX4" fmla="*/ 66817 w 147704"/>
                <a:gd name="connsiteY4" fmla="*/ 710072 h 710087"/>
                <a:gd name="connsiteX5" fmla="*/ 90486 w 147704"/>
                <a:gd name="connsiteY5" fmla="*/ 629967 h 710087"/>
                <a:gd name="connsiteX6" fmla="*/ 0 w 147704"/>
                <a:gd name="connsiteY6" fmla="*/ 270397 h 710087"/>
                <a:gd name="connsiteX7" fmla="*/ 40622 w 147704"/>
                <a:gd name="connsiteY7" fmla="*/ 0 h 710087"/>
                <a:gd name="connsiteX0" fmla="*/ 40622 w 147704"/>
                <a:gd name="connsiteY0" fmla="*/ 0 h 710096"/>
                <a:gd name="connsiteX1" fmla="*/ 145940 w 147704"/>
                <a:gd name="connsiteY1" fmla="*/ 2382 h 710096"/>
                <a:gd name="connsiteX2" fmla="*/ 69056 w 147704"/>
                <a:gd name="connsiteY2" fmla="*/ 287066 h 710096"/>
                <a:gd name="connsiteX3" fmla="*/ 129270 w 147704"/>
                <a:gd name="connsiteY3" fmla="*/ 629111 h 710096"/>
                <a:gd name="connsiteX4" fmla="*/ 66817 w 147704"/>
                <a:gd name="connsiteY4" fmla="*/ 710072 h 710096"/>
                <a:gd name="connsiteX5" fmla="*/ 90486 w 147704"/>
                <a:gd name="connsiteY5" fmla="*/ 629967 h 710096"/>
                <a:gd name="connsiteX6" fmla="*/ 0 w 147704"/>
                <a:gd name="connsiteY6" fmla="*/ 270397 h 710096"/>
                <a:gd name="connsiteX7" fmla="*/ 40622 w 147704"/>
                <a:gd name="connsiteY7" fmla="*/ 0 h 710096"/>
                <a:gd name="connsiteX0" fmla="*/ 40622 w 147704"/>
                <a:gd name="connsiteY0" fmla="*/ 0 h 710096"/>
                <a:gd name="connsiteX1" fmla="*/ 145940 w 147704"/>
                <a:gd name="connsiteY1" fmla="*/ 2382 h 710096"/>
                <a:gd name="connsiteX2" fmla="*/ 69056 w 147704"/>
                <a:gd name="connsiteY2" fmla="*/ 287066 h 710096"/>
                <a:gd name="connsiteX3" fmla="*/ 129270 w 147704"/>
                <a:gd name="connsiteY3" fmla="*/ 629111 h 710096"/>
                <a:gd name="connsiteX4" fmla="*/ 81104 w 147704"/>
                <a:gd name="connsiteY4" fmla="*/ 710072 h 710096"/>
                <a:gd name="connsiteX5" fmla="*/ 90486 w 147704"/>
                <a:gd name="connsiteY5" fmla="*/ 629967 h 710096"/>
                <a:gd name="connsiteX6" fmla="*/ 0 w 147704"/>
                <a:gd name="connsiteY6" fmla="*/ 270397 h 710096"/>
                <a:gd name="connsiteX7" fmla="*/ 40622 w 147704"/>
                <a:gd name="connsiteY7" fmla="*/ 0 h 7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704" h="710096">
                  <a:moveTo>
                    <a:pt x="40622" y="0"/>
                  </a:moveTo>
                  <a:lnTo>
                    <a:pt x="145940" y="2382"/>
                  </a:lnTo>
                  <a:cubicBezTo>
                    <a:pt x="159013" y="48639"/>
                    <a:pt x="96044" y="167134"/>
                    <a:pt x="69056" y="287066"/>
                  </a:cubicBezTo>
                  <a:cubicBezTo>
                    <a:pt x="111127" y="378424"/>
                    <a:pt x="106625" y="546703"/>
                    <a:pt x="129270" y="629111"/>
                  </a:cubicBezTo>
                  <a:cubicBezTo>
                    <a:pt x="117977" y="676736"/>
                    <a:pt x="151927" y="676734"/>
                    <a:pt x="81104" y="710072"/>
                  </a:cubicBezTo>
                  <a:cubicBezTo>
                    <a:pt x="76624" y="711008"/>
                    <a:pt x="59949" y="685387"/>
                    <a:pt x="90486" y="629967"/>
                  </a:cubicBezTo>
                  <a:cubicBezTo>
                    <a:pt x="87685" y="562641"/>
                    <a:pt x="19819" y="392060"/>
                    <a:pt x="0" y="270397"/>
                  </a:cubicBezTo>
                  <a:lnTo>
                    <a:pt x="40622" y="0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0" name="矩形 6">
              <a:extLst>
                <a:ext uri="{FF2B5EF4-FFF2-40B4-BE49-F238E27FC236}">
                  <a16:creationId xmlns:a16="http://schemas.microsoft.com/office/drawing/2014/main" xmlns="" id="{48BEF3C4-4BBB-42D4-AF45-FD1B48359DD8}"/>
                </a:ext>
              </a:extLst>
            </p:cNvPr>
            <p:cNvSpPr/>
            <p:nvPr/>
          </p:nvSpPr>
          <p:spPr>
            <a:xfrm rot="671374">
              <a:off x="5765593" y="1957141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61" name="组合 660">
              <a:extLst>
                <a:ext uri="{FF2B5EF4-FFF2-40B4-BE49-F238E27FC236}">
                  <a16:creationId xmlns:a16="http://schemas.microsoft.com/office/drawing/2014/main" xmlns="" id="{516C9ADD-4108-4451-83C6-533A018E3F7F}"/>
                </a:ext>
              </a:extLst>
            </p:cNvPr>
            <p:cNvGrpSpPr/>
            <p:nvPr/>
          </p:nvGrpSpPr>
          <p:grpSpPr>
            <a:xfrm>
              <a:off x="4221925" y="1473726"/>
              <a:ext cx="2069458" cy="2640056"/>
              <a:chOff x="4221925" y="1473726"/>
              <a:chExt cx="2069458" cy="2640056"/>
            </a:xfrm>
          </p:grpSpPr>
          <p:grpSp>
            <p:nvGrpSpPr>
              <p:cNvPr id="663" name="组合 662">
                <a:extLst>
                  <a:ext uri="{FF2B5EF4-FFF2-40B4-BE49-F238E27FC236}">
                    <a16:creationId xmlns:a16="http://schemas.microsoft.com/office/drawing/2014/main" xmlns="" id="{0730EB01-9C40-45AF-B87A-C20D8DC2B68B}"/>
                  </a:ext>
                </a:extLst>
              </p:cNvPr>
              <p:cNvGrpSpPr/>
              <p:nvPr/>
            </p:nvGrpSpPr>
            <p:grpSpPr>
              <a:xfrm>
                <a:off x="4221925" y="1473726"/>
                <a:ext cx="2069458" cy="2640056"/>
                <a:chOff x="4221662" y="2194356"/>
                <a:chExt cx="2069458" cy="2640056"/>
              </a:xfrm>
            </p:grpSpPr>
            <p:sp>
              <p:nvSpPr>
                <p:cNvPr id="666" name="矩形 7">
                  <a:extLst>
                    <a:ext uri="{FF2B5EF4-FFF2-40B4-BE49-F238E27FC236}">
                      <a16:creationId xmlns:a16="http://schemas.microsoft.com/office/drawing/2014/main" xmlns="" id="{3FB107E3-E6D7-432D-9A6C-56C31FA60839}"/>
                    </a:ext>
                  </a:extLst>
                </p:cNvPr>
                <p:cNvSpPr/>
                <p:nvPr/>
              </p:nvSpPr>
              <p:spPr>
                <a:xfrm>
                  <a:off x="5824510" y="2527169"/>
                  <a:ext cx="152378" cy="19574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223817"/>
                    <a:gd name="connsiteY0" fmla="*/ 50007 h 214271"/>
                    <a:gd name="connsiteX1" fmla="*/ 197624 w 223817"/>
                    <a:gd name="connsiteY1" fmla="*/ 0 h 214271"/>
                    <a:gd name="connsiteX2" fmla="*/ 223817 w 223817"/>
                    <a:gd name="connsiteY2" fmla="*/ 179568 h 214271"/>
                    <a:gd name="connsiteX3" fmla="*/ 0 w 223817"/>
                    <a:gd name="connsiteY3" fmla="*/ 181950 h 214271"/>
                    <a:gd name="connsiteX4" fmla="*/ 83344 w 223817"/>
                    <a:gd name="connsiteY4" fmla="*/ 50007 h 214271"/>
                    <a:gd name="connsiteX0" fmla="*/ 83344 w 200004"/>
                    <a:gd name="connsiteY0" fmla="*/ 50007 h 191157"/>
                    <a:gd name="connsiteX1" fmla="*/ 197624 w 200004"/>
                    <a:gd name="connsiteY1" fmla="*/ 0 h 191157"/>
                    <a:gd name="connsiteX2" fmla="*/ 200004 w 200004"/>
                    <a:gd name="connsiteY2" fmla="*/ 103368 h 191157"/>
                    <a:gd name="connsiteX3" fmla="*/ 0 w 200004"/>
                    <a:gd name="connsiteY3" fmla="*/ 181950 h 191157"/>
                    <a:gd name="connsiteX4" fmla="*/ 83344 w 200004"/>
                    <a:gd name="connsiteY4" fmla="*/ 50007 h 191157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4861"/>
                    <a:gd name="connsiteX1" fmla="*/ 166668 w 169048"/>
                    <a:gd name="connsiteY1" fmla="*/ 0 h 184861"/>
                    <a:gd name="connsiteX2" fmla="*/ 169048 w 169048"/>
                    <a:gd name="connsiteY2" fmla="*/ 103368 h 184861"/>
                    <a:gd name="connsiteX3" fmla="*/ 0 w 169048"/>
                    <a:gd name="connsiteY3" fmla="*/ 174807 h 184861"/>
                    <a:gd name="connsiteX4" fmla="*/ 52388 w 169048"/>
                    <a:gd name="connsiteY4" fmla="*/ 50007 h 184861"/>
                    <a:gd name="connsiteX0" fmla="*/ 52388 w 169048"/>
                    <a:gd name="connsiteY0" fmla="*/ 50007 h 190187"/>
                    <a:gd name="connsiteX1" fmla="*/ 166668 w 169048"/>
                    <a:gd name="connsiteY1" fmla="*/ 0 h 190187"/>
                    <a:gd name="connsiteX2" fmla="*/ 169048 w 169048"/>
                    <a:gd name="connsiteY2" fmla="*/ 103368 h 190187"/>
                    <a:gd name="connsiteX3" fmla="*/ 0 w 169048"/>
                    <a:gd name="connsiteY3" fmla="*/ 174807 h 190187"/>
                    <a:gd name="connsiteX4" fmla="*/ 52388 w 169048"/>
                    <a:gd name="connsiteY4" fmla="*/ 50007 h 190187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35718 w 152378"/>
                    <a:gd name="connsiteY0" fmla="*/ 50007 h 195742"/>
                    <a:gd name="connsiteX1" fmla="*/ 149998 w 152378"/>
                    <a:gd name="connsiteY1" fmla="*/ 0 h 195742"/>
                    <a:gd name="connsiteX2" fmla="*/ 152378 w 152378"/>
                    <a:gd name="connsiteY2" fmla="*/ 103368 h 195742"/>
                    <a:gd name="connsiteX3" fmla="*/ 0 w 152378"/>
                    <a:gd name="connsiteY3" fmla="*/ 181950 h 195742"/>
                    <a:gd name="connsiteX4" fmla="*/ 35718 w 152378"/>
                    <a:gd name="connsiteY4" fmla="*/ 50007 h 19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378" h="195742">
                      <a:moveTo>
                        <a:pt x="35718" y="50007"/>
                      </a:moveTo>
                      <a:lnTo>
                        <a:pt x="149998" y="0"/>
                      </a:lnTo>
                      <a:cubicBezTo>
                        <a:pt x="115073" y="74143"/>
                        <a:pt x="142059" y="79230"/>
                        <a:pt x="152378" y="103368"/>
                      </a:cubicBezTo>
                      <a:cubicBezTo>
                        <a:pt x="96822" y="193856"/>
                        <a:pt x="29362" y="212906"/>
                        <a:pt x="0" y="181950"/>
                      </a:cubicBezTo>
                      <a:cubicBezTo>
                        <a:pt x="11113" y="142731"/>
                        <a:pt x="34130" y="155900"/>
                        <a:pt x="35718" y="5000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232B35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7" name="组合 666">
                  <a:extLst>
                    <a:ext uri="{FF2B5EF4-FFF2-40B4-BE49-F238E27FC236}">
                      <a16:creationId xmlns:a16="http://schemas.microsoft.com/office/drawing/2014/main" xmlns="" id="{85FD022B-5977-4BAA-B83F-803FB53F7374}"/>
                    </a:ext>
                  </a:extLst>
                </p:cNvPr>
                <p:cNvGrpSpPr/>
                <p:nvPr/>
              </p:nvGrpSpPr>
              <p:grpSpPr>
                <a:xfrm>
                  <a:off x="5668945" y="2194356"/>
                  <a:ext cx="395450" cy="423987"/>
                  <a:chOff x="5361656" y="1333849"/>
                  <a:chExt cx="1444510" cy="1548749"/>
                </a:xfrm>
              </p:grpSpPr>
              <p:sp>
                <p:nvSpPr>
                  <p:cNvPr id="674" name="椭圆 308">
                    <a:extLst>
                      <a:ext uri="{FF2B5EF4-FFF2-40B4-BE49-F238E27FC236}">
                        <a16:creationId xmlns:a16="http://schemas.microsoft.com/office/drawing/2014/main" xmlns="" id="{FC78103E-511C-4747-94EA-F06F163FAFA5}"/>
                      </a:ext>
                    </a:extLst>
                  </p:cNvPr>
                  <p:cNvSpPr/>
                  <p:nvPr/>
                </p:nvSpPr>
                <p:spPr>
                  <a:xfrm>
                    <a:off x="5361656" y="1706371"/>
                    <a:ext cx="1203559" cy="1176227"/>
                  </a:xfrm>
                  <a:custGeom>
                    <a:avLst/>
                    <a:gdLst>
                      <a:gd name="connsiteX0" fmla="*/ 0 w 399539"/>
                      <a:gd name="connsiteY0" fmla="*/ 207981 h 415962"/>
                      <a:gd name="connsiteX1" fmla="*/ 199770 w 399539"/>
                      <a:gd name="connsiteY1" fmla="*/ 0 h 415962"/>
                      <a:gd name="connsiteX2" fmla="*/ 399540 w 399539"/>
                      <a:gd name="connsiteY2" fmla="*/ 207981 h 415962"/>
                      <a:gd name="connsiteX3" fmla="*/ 199770 w 399539"/>
                      <a:gd name="connsiteY3" fmla="*/ 415962 h 415962"/>
                      <a:gd name="connsiteX4" fmla="*/ 0 w 399539"/>
                      <a:gd name="connsiteY4" fmla="*/ 207981 h 415962"/>
                      <a:gd name="connsiteX0" fmla="*/ 8989 w 408529"/>
                      <a:gd name="connsiteY0" fmla="*/ 207981 h 415962"/>
                      <a:gd name="connsiteX1" fmla="*/ 208759 w 408529"/>
                      <a:gd name="connsiteY1" fmla="*/ 0 h 415962"/>
                      <a:gd name="connsiteX2" fmla="*/ 408529 w 408529"/>
                      <a:gd name="connsiteY2" fmla="*/ 207981 h 415962"/>
                      <a:gd name="connsiteX3" fmla="*/ 208759 w 408529"/>
                      <a:gd name="connsiteY3" fmla="*/ 415962 h 415962"/>
                      <a:gd name="connsiteX4" fmla="*/ 8989 w 408529"/>
                      <a:gd name="connsiteY4" fmla="*/ 207981 h 415962"/>
                      <a:gd name="connsiteX0" fmla="*/ 6882 w 406422"/>
                      <a:gd name="connsiteY0" fmla="*/ 207981 h 415962"/>
                      <a:gd name="connsiteX1" fmla="*/ 206652 w 406422"/>
                      <a:gd name="connsiteY1" fmla="*/ 0 h 415962"/>
                      <a:gd name="connsiteX2" fmla="*/ 406422 w 406422"/>
                      <a:gd name="connsiteY2" fmla="*/ 207981 h 415962"/>
                      <a:gd name="connsiteX3" fmla="*/ 206652 w 406422"/>
                      <a:gd name="connsiteY3" fmla="*/ 415962 h 415962"/>
                      <a:gd name="connsiteX4" fmla="*/ 6882 w 406422"/>
                      <a:gd name="connsiteY4" fmla="*/ 207981 h 415962"/>
                      <a:gd name="connsiteX0" fmla="*/ 13577 w 413117"/>
                      <a:gd name="connsiteY0" fmla="*/ 207981 h 415962"/>
                      <a:gd name="connsiteX1" fmla="*/ 213347 w 413117"/>
                      <a:gd name="connsiteY1" fmla="*/ 0 h 415962"/>
                      <a:gd name="connsiteX2" fmla="*/ 413117 w 413117"/>
                      <a:gd name="connsiteY2" fmla="*/ 207981 h 415962"/>
                      <a:gd name="connsiteX3" fmla="*/ 213347 w 413117"/>
                      <a:gd name="connsiteY3" fmla="*/ 415962 h 415962"/>
                      <a:gd name="connsiteX4" fmla="*/ 13577 w 413117"/>
                      <a:gd name="connsiteY4" fmla="*/ 207981 h 415962"/>
                      <a:gd name="connsiteX0" fmla="*/ 12512 w 383477"/>
                      <a:gd name="connsiteY0" fmla="*/ 227107 h 416076"/>
                      <a:gd name="connsiteX1" fmla="*/ 183707 w 383477"/>
                      <a:gd name="connsiteY1" fmla="*/ 76 h 416076"/>
                      <a:gd name="connsiteX2" fmla="*/ 383477 w 383477"/>
                      <a:gd name="connsiteY2" fmla="*/ 208057 h 416076"/>
                      <a:gd name="connsiteX3" fmla="*/ 183707 w 383477"/>
                      <a:gd name="connsiteY3" fmla="*/ 416038 h 416076"/>
                      <a:gd name="connsiteX4" fmla="*/ 12512 w 383477"/>
                      <a:gd name="connsiteY4" fmla="*/ 227107 h 416076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22454"/>
                      <a:gd name="connsiteX1" fmla="*/ 179665 w 379435"/>
                      <a:gd name="connsiteY1" fmla="*/ 76 h 422454"/>
                      <a:gd name="connsiteX2" fmla="*/ 379435 w 379435"/>
                      <a:gd name="connsiteY2" fmla="*/ 208057 h 422454"/>
                      <a:gd name="connsiteX3" fmla="*/ 179665 w 379435"/>
                      <a:gd name="connsiteY3" fmla="*/ 416038 h 422454"/>
                      <a:gd name="connsiteX4" fmla="*/ 58630 w 379435"/>
                      <a:gd name="connsiteY4" fmla="*/ 363086 h 422454"/>
                      <a:gd name="connsiteX5" fmla="*/ 41962 w 379435"/>
                      <a:gd name="connsiteY5" fmla="*/ 298792 h 422454"/>
                      <a:gd name="connsiteX6" fmla="*/ 8470 w 379435"/>
                      <a:gd name="connsiteY6" fmla="*/ 227107 h 422454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123 w 378232"/>
                      <a:gd name="connsiteY0" fmla="*/ 259818 h 424209"/>
                      <a:gd name="connsiteX1" fmla="*/ 50284 w 378232"/>
                      <a:gd name="connsiteY1" fmla="*/ 114810 h 424209"/>
                      <a:gd name="connsiteX2" fmla="*/ 178462 w 378232"/>
                      <a:gd name="connsiteY2" fmla="*/ 1831 h 424209"/>
                      <a:gd name="connsiteX3" fmla="*/ 378232 w 378232"/>
                      <a:gd name="connsiteY3" fmla="*/ 209812 h 424209"/>
                      <a:gd name="connsiteX4" fmla="*/ 178462 w 378232"/>
                      <a:gd name="connsiteY4" fmla="*/ 417793 h 424209"/>
                      <a:gd name="connsiteX5" fmla="*/ 57427 w 378232"/>
                      <a:gd name="connsiteY5" fmla="*/ 364841 h 424209"/>
                      <a:gd name="connsiteX6" fmla="*/ 40759 w 378232"/>
                      <a:gd name="connsiteY6" fmla="*/ 300547 h 424209"/>
                      <a:gd name="connsiteX7" fmla="*/ 123 w 378232"/>
                      <a:gd name="connsiteY7" fmla="*/ 259818 h 424209"/>
                      <a:gd name="connsiteX0" fmla="*/ 123 w 378232"/>
                      <a:gd name="connsiteY0" fmla="*/ 259818 h 421581"/>
                      <a:gd name="connsiteX1" fmla="*/ 50284 w 378232"/>
                      <a:gd name="connsiteY1" fmla="*/ 114810 h 421581"/>
                      <a:gd name="connsiteX2" fmla="*/ 178462 w 378232"/>
                      <a:gd name="connsiteY2" fmla="*/ 1831 h 421581"/>
                      <a:gd name="connsiteX3" fmla="*/ 378232 w 378232"/>
                      <a:gd name="connsiteY3" fmla="*/ 209812 h 421581"/>
                      <a:gd name="connsiteX4" fmla="*/ 178462 w 378232"/>
                      <a:gd name="connsiteY4" fmla="*/ 417793 h 421581"/>
                      <a:gd name="connsiteX5" fmla="*/ 50283 w 378232"/>
                      <a:gd name="connsiteY5" fmla="*/ 341029 h 421581"/>
                      <a:gd name="connsiteX6" fmla="*/ 40759 w 378232"/>
                      <a:gd name="connsiteY6" fmla="*/ 300547 h 421581"/>
                      <a:gd name="connsiteX7" fmla="*/ 123 w 378232"/>
                      <a:gd name="connsiteY7" fmla="*/ 259818 h 421581"/>
                      <a:gd name="connsiteX0" fmla="*/ 123 w 378232"/>
                      <a:gd name="connsiteY0" fmla="*/ 259818 h 401237"/>
                      <a:gd name="connsiteX1" fmla="*/ 50284 w 378232"/>
                      <a:gd name="connsiteY1" fmla="*/ 114810 h 401237"/>
                      <a:gd name="connsiteX2" fmla="*/ 178462 w 378232"/>
                      <a:gd name="connsiteY2" fmla="*/ 1831 h 401237"/>
                      <a:gd name="connsiteX3" fmla="*/ 378232 w 378232"/>
                      <a:gd name="connsiteY3" fmla="*/ 209812 h 401237"/>
                      <a:gd name="connsiteX4" fmla="*/ 157030 w 378232"/>
                      <a:gd name="connsiteY4" fmla="*/ 396362 h 401237"/>
                      <a:gd name="connsiteX5" fmla="*/ 50283 w 378232"/>
                      <a:gd name="connsiteY5" fmla="*/ 341029 h 401237"/>
                      <a:gd name="connsiteX6" fmla="*/ 40759 w 378232"/>
                      <a:gd name="connsiteY6" fmla="*/ 300547 h 401237"/>
                      <a:gd name="connsiteX7" fmla="*/ 123 w 378232"/>
                      <a:gd name="connsiteY7" fmla="*/ 259818 h 401237"/>
                      <a:gd name="connsiteX0" fmla="*/ 10 w 378119"/>
                      <a:gd name="connsiteY0" fmla="*/ 258802 h 400221"/>
                      <a:gd name="connsiteX1" fmla="*/ 43027 w 378119"/>
                      <a:gd name="connsiteY1" fmla="*/ 139987 h 400221"/>
                      <a:gd name="connsiteX2" fmla="*/ 178349 w 378119"/>
                      <a:gd name="connsiteY2" fmla="*/ 815 h 400221"/>
                      <a:gd name="connsiteX3" fmla="*/ 378119 w 378119"/>
                      <a:gd name="connsiteY3" fmla="*/ 208796 h 400221"/>
                      <a:gd name="connsiteX4" fmla="*/ 156917 w 378119"/>
                      <a:gd name="connsiteY4" fmla="*/ 395346 h 400221"/>
                      <a:gd name="connsiteX5" fmla="*/ 50170 w 378119"/>
                      <a:gd name="connsiteY5" fmla="*/ 340013 h 400221"/>
                      <a:gd name="connsiteX6" fmla="*/ 40646 w 378119"/>
                      <a:gd name="connsiteY6" fmla="*/ 299531 h 400221"/>
                      <a:gd name="connsiteX7" fmla="*/ 10 w 378119"/>
                      <a:gd name="connsiteY7" fmla="*/ 258802 h 400221"/>
                      <a:gd name="connsiteX0" fmla="*/ 10 w 378119"/>
                      <a:gd name="connsiteY0" fmla="*/ 258970 h 400389"/>
                      <a:gd name="connsiteX1" fmla="*/ 43027 w 378119"/>
                      <a:gd name="connsiteY1" fmla="*/ 140155 h 400389"/>
                      <a:gd name="connsiteX2" fmla="*/ 178349 w 378119"/>
                      <a:gd name="connsiteY2" fmla="*/ 983 h 400389"/>
                      <a:gd name="connsiteX3" fmla="*/ 378119 w 378119"/>
                      <a:gd name="connsiteY3" fmla="*/ 208964 h 400389"/>
                      <a:gd name="connsiteX4" fmla="*/ 156917 w 378119"/>
                      <a:gd name="connsiteY4" fmla="*/ 395514 h 400389"/>
                      <a:gd name="connsiteX5" fmla="*/ 50170 w 378119"/>
                      <a:gd name="connsiteY5" fmla="*/ 340181 h 400389"/>
                      <a:gd name="connsiteX6" fmla="*/ 40646 w 378119"/>
                      <a:gd name="connsiteY6" fmla="*/ 299699 h 400389"/>
                      <a:gd name="connsiteX7" fmla="*/ 10 w 378119"/>
                      <a:gd name="connsiteY7" fmla="*/ 258970 h 400389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402431"/>
                      <a:gd name="connsiteX1" fmla="*/ 43027 w 378119"/>
                      <a:gd name="connsiteY1" fmla="*/ 140155 h 402431"/>
                      <a:gd name="connsiteX2" fmla="*/ 178349 w 378119"/>
                      <a:gd name="connsiteY2" fmla="*/ 983 h 402431"/>
                      <a:gd name="connsiteX3" fmla="*/ 378119 w 378119"/>
                      <a:gd name="connsiteY3" fmla="*/ 208964 h 402431"/>
                      <a:gd name="connsiteX4" fmla="*/ 156917 w 378119"/>
                      <a:gd name="connsiteY4" fmla="*/ 395514 h 402431"/>
                      <a:gd name="connsiteX5" fmla="*/ 47788 w 378119"/>
                      <a:gd name="connsiteY5" fmla="*/ 330656 h 402431"/>
                      <a:gd name="connsiteX6" fmla="*/ 40646 w 378119"/>
                      <a:gd name="connsiteY6" fmla="*/ 299699 h 402431"/>
                      <a:gd name="connsiteX7" fmla="*/ 10 w 378119"/>
                      <a:gd name="connsiteY7" fmla="*/ 258970 h 402431"/>
                      <a:gd name="connsiteX0" fmla="*/ 10 w 378119"/>
                      <a:gd name="connsiteY0" fmla="*/ 258970 h 412838"/>
                      <a:gd name="connsiteX1" fmla="*/ 43027 w 378119"/>
                      <a:gd name="connsiteY1" fmla="*/ 140155 h 412838"/>
                      <a:gd name="connsiteX2" fmla="*/ 178349 w 378119"/>
                      <a:gd name="connsiteY2" fmla="*/ 983 h 412838"/>
                      <a:gd name="connsiteX3" fmla="*/ 378119 w 378119"/>
                      <a:gd name="connsiteY3" fmla="*/ 208964 h 412838"/>
                      <a:gd name="connsiteX4" fmla="*/ 156917 w 378119"/>
                      <a:gd name="connsiteY4" fmla="*/ 395514 h 412838"/>
                      <a:gd name="connsiteX5" fmla="*/ 95413 w 378119"/>
                      <a:gd name="connsiteY5" fmla="*/ 397332 h 412838"/>
                      <a:gd name="connsiteX6" fmla="*/ 47788 w 378119"/>
                      <a:gd name="connsiteY6" fmla="*/ 330656 h 412838"/>
                      <a:gd name="connsiteX7" fmla="*/ 40646 w 378119"/>
                      <a:gd name="connsiteY7" fmla="*/ 299699 h 412838"/>
                      <a:gd name="connsiteX8" fmla="*/ 10 w 378119"/>
                      <a:gd name="connsiteY8" fmla="*/ 258970 h 412838"/>
                      <a:gd name="connsiteX0" fmla="*/ 10 w 378119"/>
                      <a:gd name="connsiteY0" fmla="*/ 258970 h 407661"/>
                      <a:gd name="connsiteX1" fmla="*/ 43027 w 378119"/>
                      <a:gd name="connsiteY1" fmla="*/ 140155 h 407661"/>
                      <a:gd name="connsiteX2" fmla="*/ 178349 w 378119"/>
                      <a:gd name="connsiteY2" fmla="*/ 983 h 407661"/>
                      <a:gd name="connsiteX3" fmla="*/ 378119 w 378119"/>
                      <a:gd name="connsiteY3" fmla="*/ 208964 h 407661"/>
                      <a:gd name="connsiteX4" fmla="*/ 156917 w 378119"/>
                      <a:gd name="connsiteY4" fmla="*/ 395514 h 407661"/>
                      <a:gd name="connsiteX5" fmla="*/ 107319 w 378119"/>
                      <a:gd name="connsiteY5" fmla="*/ 383045 h 407661"/>
                      <a:gd name="connsiteX6" fmla="*/ 47788 w 378119"/>
                      <a:gd name="connsiteY6" fmla="*/ 330656 h 407661"/>
                      <a:gd name="connsiteX7" fmla="*/ 40646 w 378119"/>
                      <a:gd name="connsiteY7" fmla="*/ 299699 h 407661"/>
                      <a:gd name="connsiteX8" fmla="*/ 10 w 378119"/>
                      <a:gd name="connsiteY8" fmla="*/ 258970 h 407661"/>
                      <a:gd name="connsiteX0" fmla="*/ 10 w 378119"/>
                      <a:gd name="connsiteY0" fmla="*/ 258970 h 408639"/>
                      <a:gd name="connsiteX1" fmla="*/ 43027 w 378119"/>
                      <a:gd name="connsiteY1" fmla="*/ 140155 h 408639"/>
                      <a:gd name="connsiteX2" fmla="*/ 178349 w 378119"/>
                      <a:gd name="connsiteY2" fmla="*/ 983 h 408639"/>
                      <a:gd name="connsiteX3" fmla="*/ 378119 w 378119"/>
                      <a:gd name="connsiteY3" fmla="*/ 208964 h 408639"/>
                      <a:gd name="connsiteX4" fmla="*/ 156917 w 378119"/>
                      <a:gd name="connsiteY4" fmla="*/ 395514 h 408639"/>
                      <a:gd name="connsiteX5" fmla="*/ 107319 w 378119"/>
                      <a:gd name="connsiteY5" fmla="*/ 383045 h 408639"/>
                      <a:gd name="connsiteX6" fmla="*/ 47788 w 378119"/>
                      <a:gd name="connsiteY6" fmla="*/ 330656 h 408639"/>
                      <a:gd name="connsiteX7" fmla="*/ 40646 w 378119"/>
                      <a:gd name="connsiteY7" fmla="*/ 299699 h 408639"/>
                      <a:gd name="connsiteX8" fmla="*/ 10 w 378119"/>
                      <a:gd name="connsiteY8" fmla="*/ 258970 h 408639"/>
                      <a:gd name="connsiteX0" fmla="*/ 10 w 378119"/>
                      <a:gd name="connsiteY0" fmla="*/ 258970 h 406517"/>
                      <a:gd name="connsiteX1" fmla="*/ 43027 w 378119"/>
                      <a:gd name="connsiteY1" fmla="*/ 140155 h 406517"/>
                      <a:gd name="connsiteX2" fmla="*/ 178349 w 378119"/>
                      <a:gd name="connsiteY2" fmla="*/ 983 h 406517"/>
                      <a:gd name="connsiteX3" fmla="*/ 378119 w 378119"/>
                      <a:gd name="connsiteY3" fmla="*/ 208964 h 406517"/>
                      <a:gd name="connsiteX4" fmla="*/ 156917 w 378119"/>
                      <a:gd name="connsiteY4" fmla="*/ 395514 h 406517"/>
                      <a:gd name="connsiteX5" fmla="*/ 90651 w 378119"/>
                      <a:gd name="connsiteY5" fmla="*/ 375902 h 406517"/>
                      <a:gd name="connsiteX6" fmla="*/ 47788 w 378119"/>
                      <a:gd name="connsiteY6" fmla="*/ 330656 h 406517"/>
                      <a:gd name="connsiteX7" fmla="*/ 40646 w 378119"/>
                      <a:gd name="connsiteY7" fmla="*/ 299699 h 406517"/>
                      <a:gd name="connsiteX8" fmla="*/ 10 w 378119"/>
                      <a:gd name="connsiteY8" fmla="*/ 258970 h 406517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7788 w 378119"/>
                      <a:gd name="connsiteY6" fmla="*/ 330656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4501 w 378119"/>
                      <a:gd name="connsiteY6" fmla="*/ 327369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3929"/>
                      <a:gd name="connsiteX1" fmla="*/ 43054 w 378146"/>
                      <a:gd name="connsiteY1" fmla="*/ 140155 h 403929"/>
                      <a:gd name="connsiteX2" fmla="*/ 178376 w 378146"/>
                      <a:gd name="connsiteY2" fmla="*/ 983 h 403929"/>
                      <a:gd name="connsiteX3" fmla="*/ 378146 w 378146"/>
                      <a:gd name="connsiteY3" fmla="*/ 208964 h 403929"/>
                      <a:gd name="connsiteX4" fmla="*/ 156944 w 378146"/>
                      <a:gd name="connsiteY4" fmla="*/ 395514 h 403929"/>
                      <a:gd name="connsiteX5" fmla="*/ 61669 w 378146"/>
                      <a:gd name="connsiteY5" fmla="*/ 350134 h 403929"/>
                      <a:gd name="connsiteX6" fmla="*/ 36859 w 378146"/>
                      <a:gd name="connsiteY6" fmla="*/ 320796 h 403929"/>
                      <a:gd name="connsiteX7" fmla="*/ 38482 w 378146"/>
                      <a:gd name="connsiteY7" fmla="*/ 285457 h 403929"/>
                      <a:gd name="connsiteX8" fmla="*/ 37 w 378146"/>
                      <a:gd name="connsiteY8" fmla="*/ 258970 h 403929"/>
                      <a:gd name="connsiteX0" fmla="*/ 37 w 378146"/>
                      <a:gd name="connsiteY0" fmla="*/ 258970 h 408634"/>
                      <a:gd name="connsiteX1" fmla="*/ 43054 w 378146"/>
                      <a:gd name="connsiteY1" fmla="*/ 140155 h 408634"/>
                      <a:gd name="connsiteX2" fmla="*/ 178376 w 378146"/>
                      <a:gd name="connsiteY2" fmla="*/ 983 h 408634"/>
                      <a:gd name="connsiteX3" fmla="*/ 378146 w 378146"/>
                      <a:gd name="connsiteY3" fmla="*/ 208964 h 408634"/>
                      <a:gd name="connsiteX4" fmla="*/ 158039 w 378146"/>
                      <a:gd name="connsiteY4" fmla="*/ 400991 h 408634"/>
                      <a:gd name="connsiteX5" fmla="*/ 61669 w 378146"/>
                      <a:gd name="connsiteY5" fmla="*/ 350134 h 408634"/>
                      <a:gd name="connsiteX6" fmla="*/ 36859 w 378146"/>
                      <a:gd name="connsiteY6" fmla="*/ 320796 h 408634"/>
                      <a:gd name="connsiteX7" fmla="*/ 38482 w 378146"/>
                      <a:gd name="connsiteY7" fmla="*/ 285457 h 408634"/>
                      <a:gd name="connsiteX8" fmla="*/ 37 w 378146"/>
                      <a:gd name="connsiteY8" fmla="*/ 258970 h 408634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39940 w 378146"/>
                      <a:gd name="connsiteY6" fmla="*/ 332323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50031 w 378146"/>
                      <a:gd name="connsiteY6" fmla="*/ 318855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50031 w 378146"/>
                      <a:gd name="connsiteY6" fmla="*/ 31885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4637"/>
                      <a:gd name="connsiteX1" fmla="*/ 43054 w 378146"/>
                      <a:gd name="connsiteY1" fmla="*/ 140155 h 404637"/>
                      <a:gd name="connsiteX2" fmla="*/ 178376 w 378146"/>
                      <a:gd name="connsiteY2" fmla="*/ 983 h 404637"/>
                      <a:gd name="connsiteX3" fmla="*/ 378146 w 378146"/>
                      <a:gd name="connsiteY3" fmla="*/ 208964 h 404637"/>
                      <a:gd name="connsiteX4" fmla="*/ 158039 w 378146"/>
                      <a:gd name="connsiteY4" fmla="*/ 400991 h 404637"/>
                      <a:gd name="connsiteX5" fmla="*/ 51055 w 378146"/>
                      <a:gd name="connsiteY5" fmla="*/ 342174 h 404637"/>
                      <a:gd name="connsiteX6" fmla="*/ 42952 w 378146"/>
                      <a:gd name="connsiteY6" fmla="*/ 321705 h 404637"/>
                      <a:gd name="connsiteX7" fmla="*/ 26877 w 378146"/>
                      <a:gd name="connsiteY7" fmla="*/ 311934 h 404637"/>
                      <a:gd name="connsiteX8" fmla="*/ 38482 w 378146"/>
                      <a:gd name="connsiteY8" fmla="*/ 285457 h 404637"/>
                      <a:gd name="connsiteX9" fmla="*/ 37 w 378146"/>
                      <a:gd name="connsiteY9" fmla="*/ 258970 h 404637"/>
                      <a:gd name="connsiteX0" fmla="*/ 37 w 378146"/>
                      <a:gd name="connsiteY0" fmla="*/ 258970 h 411529"/>
                      <a:gd name="connsiteX1" fmla="*/ 43054 w 378146"/>
                      <a:gd name="connsiteY1" fmla="*/ 140155 h 411529"/>
                      <a:gd name="connsiteX2" fmla="*/ 178376 w 378146"/>
                      <a:gd name="connsiteY2" fmla="*/ 983 h 411529"/>
                      <a:gd name="connsiteX3" fmla="*/ 378146 w 378146"/>
                      <a:gd name="connsiteY3" fmla="*/ 208964 h 411529"/>
                      <a:gd name="connsiteX4" fmla="*/ 146003 w 378146"/>
                      <a:gd name="connsiteY4" fmla="*/ 408123 h 411529"/>
                      <a:gd name="connsiteX5" fmla="*/ 51055 w 378146"/>
                      <a:gd name="connsiteY5" fmla="*/ 342174 h 411529"/>
                      <a:gd name="connsiteX6" fmla="*/ 42952 w 378146"/>
                      <a:gd name="connsiteY6" fmla="*/ 321705 h 411529"/>
                      <a:gd name="connsiteX7" fmla="*/ 26877 w 378146"/>
                      <a:gd name="connsiteY7" fmla="*/ 311934 h 411529"/>
                      <a:gd name="connsiteX8" fmla="*/ 38482 w 378146"/>
                      <a:gd name="connsiteY8" fmla="*/ 285457 h 411529"/>
                      <a:gd name="connsiteX9" fmla="*/ 37 w 378146"/>
                      <a:gd name="connsiteY9" fmla="*/ 258970 h 411529"/>
                      <a:gd name="connsiteX0" fmla="*/ 37 w 378146"/>
                      <a:gd name="connsiteY0" fmla="*/ 258970 h 409795"/>
                      <a:gd name="connsiteX1" fmla="*/ 43054 w 378146"/>
                      <a:gd name="connsiteY1" fmla="*/ 140155 h 409795"/>
                      <a:gd name="connsiteX2" fmla="*/ 178376 w 378146"/>
                      <a:gd name="connsiteY2" fmla="*/ 983 h 409795"/>
                      <a:gd name="connsiteX3" fmla="*/ 378146 w 378146"/>
                      <a:gd name="connsiteY3" fmla="*/ 208964 h 409795"/>
                      <a:gd name="connsiteX4" fmla="*/ 146003 w 378146"/>
                      <a:gd name="connsiteY4" fmla="*/ 408123 h 409795"/>
                      <a:gd name="connsiteX5" fmla="*/ 51055 w 378146"/>
                      <a:gd name="connsiteY5" fmla="*/ 342174 h 409795"/>
                      <a:gd name="connsiteX6" fmla="*/ 42952 w 378146"/>
                      <a:gd name="connsiteY6" fmla="*/ 321705 h 409795"/>
                      <a:gd name="connsiteX7" fmla="*/ 26877 w 378146"/>
                      <a:gd name="connsiteY7" fmla="*/ 311934 h 409795"/>
                      <a:gd name="connsiteX8" fmla="*/ 38482 w 378146"/>
                      <a:gd name="connsiteY8" fmla="*/ 285457 h 409795"/>
                      <a:gd name="connsiteX9" fmla="*/ 37 w 378146"/>
                      <a:gd name="connsiteY9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1538 w 378151"/>
                      <a:gd name="connsiteY2" fmla="*/ 151441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2429 w 378151"/>
                      <a:gd name="connsiteY2" fmla="*/ 156642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1983 w 378151"/>
                      <a:gd name="connsiteY2" fmla="*/ 149983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75 w 378184"/>
                      <a:gd name="connsiteY0" fmla="*/ 258850 h 409675"/>
                      <a:gd name="connsiteX1" fmla="*/ 49654 w 378184"/>
                      <a:gd name="connsiteY1" fmla="*/ 161574 h 409675"/>
                      <a:gd name="connsiteX2" fmla="*/ 20679 w 378184"/>
                      <a:gd name="connsiteY2" fmla="*/ 141068 h 409675"/>
                      <a:gd name="connsiteX3" fmla="*/ 44875 w 378184"/>
                      <a:gd name="connsiteY3" fmla="*/ 143602 h 409675"/>
                      <a:gd name="connsiteX4" fmla="*/ 178414 w 378184"/>
                      <a:gd name="connsiteY4" fmla="*/ 863 h 409675"/>
                      <a:gd name="connsiteX5" fmla="*/ 378184 w 378184"/>
                      <a:gd name="connsiteY5" fmla="*/ 208844 h 409675"/>
                      <a:gd name="connsiteX6" fmla="*/ 146041 w 378184"/>
                      <a:gd name="connsiteY6" fmla="*/ 408003 h 409675"/>
                      <a:gd name="connsiteX7" fmla="*/ 51093 w 378184"/>
                      <a:gd name="connsiteY7" fmla="*/ 342054 h 409675"/>
                      <a:gd name="connsiteX8" fmla="*/ 42990 w 378184"/>
                      <a:gd name="connsiteY8" fmla="*/ 321585 h 409675"/>
                      <a:gd name="connsiteX9" fmla="*/ 38520 w 378184"/>
                      <a:gd name="connsiteY9" fmla="*/ 285337 h 409675"/>
                      <a:gd name="connsiteX10" fmla="*/ 75 w 378184"/>
                      <a:gd name="connsiteY10" fmla="*/ 258850 h 409675"/>
                      <a:gd name="connsiteX0" fmla="*/ 78 w 378187"/>
                      <a:gd name="connsiteY0" fmla="*/ 258850 h 409675"/>
                      <a:gd name="connsiteX1" fmla="*/ 49657 w 378187"/>
                      <a:gd name="connsiteY1" fmla="*/ 161574 h 409675"/>
                      <a:gd name="connsiteX2" fmla="*/ 20682 w 378187"/>
                      <a:gd name="connsiteY2" fmla="*/ 141068 h 409675"/>
                      <a:gd name="connsiteX3" fmla="*/ 44878 w 378187"/>
                      <a:gd name="connsiteY3" fmla="*/ 143602 h 409675"/>
                      <a:gd name="connsiteX4" fmla="*/ 178417 w 378187"/>
                      <a:gd name="connsiteY4" fmla="*/ 863 h 409675"/>
                      <a:gd name="connsiteX5" fmla="*/ 378187 w 378187"/>
                      <a:gd name="connsiteY5" fmla="*/ 208844 h 409675"/>
                      <a:gd name="connsiteX6" fmla="*/ 146044 w 378187"/>
                      <a:gd name="connsiteY6" fmla="*/ 408003 h 409675"/>
                      <a:gd name="connsiteX7" fmla="*/ 51096 w 378187"/>
                      <a:gd name="connsiteY7" fmla="*/ 342054 h 409675"/>
                      <a:gd name="connsiteX8" fmla="*/ 38523 w 378187"/>
                      <a:gd name="connsiteY8" fmla="*/ 285337 h 409675"/>
                      <a:gd name="connsiteX9" fmla="*/ 78 w 378187"/>
                      <a:gd name="connsiteY9" fmla="*/ 258850 h 409675"/>
                      <a:gd name="connsiteX0" fmla="*/ 146 w 378255"/>
                      <a:gd name="connsiteY0" fmla="*/ 258850 h 409022"/>
                      <a:gd name="connsiteX1" fmla="*/ 49725 w 378255"/>
                      <a:gd name="connsiteY1" fmla="*/ 161574 h 409022"/>
                      <a:gd name="connsiteX2" fmla="*/ 20750 w 378255"/>
                      <a:gd name="connsiteY2" fmla="*/ 141068 h 409022"/>
                      <a:gd name="connsiteX3" fmla="*/ 44946 w 378255"/>
                      <a:gd name="connsiteY3" fmla="*/ 143602 h 409022"/>
                      <a:gd name="connsiteX4" fmla="*/ 178485 w 378255"/>
                      <a:gd name="connsiteY4" fmla="*/ 863 h 409022"/>
                      <a:gd name="connsiteX5" fmla="*/ 378255 w 378255"/>
                      <a:gd name="connsiteY5" fmla="*/ 208844 h 409022"/>
                      <a:gd name="connsiteX6" fmla="*/ 146112 w 378255"/>
                      <a:gd name="connsiteY6" fmla="*/ 408003 h 409022"/>
                      <a:gd name="connsiteX7" fmla="*/ 38591 w 378255"/>
                      <a:gd name="connsiteY7" fmla="*/ 285337 h 409022"/>
                      <a:gd name="connsiteX8" fmla="*/ 146 w 378255"/>
                      <a:gd name="connsiteY8" fmla="*/ 258850 h 409022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882"/>
                      <a:gd name="connsiteX1" fmla="*/ 49580 w 378110"/>
                      <a:gd name="connsiteY1" fmla="*/ 161574 h 408882"/>
                      <a:gd name="connsiteX2" fmla="*/ 20605 w 378110"/>
                      <a:gd name="connsiteY2" fmla="*/ 141068 h 408882"/>
                      <a:gd name="connsiteX3" fmla="*/ 44801 w 378110"/>
                      <a:gd name="connsiteY3" fmla="*/ 143602 h 408882"/>
                      <a:gd name="connsiteX4" fmla="*/ 178340 w 378110"/>
                      <a:gd name="connsiteY4" fmla="*/ 863 h 408882"/>
                      <a:gd name="connsiteX5" fmla="*/ 378110 w 378110"/>
                      <a:gd name="connsiteY5" fmla="*/ 208844 h 408882"/>
                      <a:gd name="connsiteX6" fmla="*/ 145967 w 378110"/>
                      <a:gd name="connsiteY6" fmla="*/ 408003 h 408882"/>
                      <a:gd name="connsiteX7" fmla="*/ 48699 w 378110"/>
                      <a:gd name="connsiteY7" fmla="*/ 281771 h 408882"/>
                      <a:gd name="connsiteX8" fmla="*/ 1 w 378110"/>
                      <a:gd name="connsiteY8" fmla="*/ 258850 h 408882"/>
                      <a:gd name="connsiteX0" fmla="*/ 1 w 378110"/>
                      <a:gd name="connsiteY0" fmla="*/ 258850 h 410457"/>
                      <a:gd name="connsiteX1" fmla="*/ 49580 w 378110"/>
                      <a:gd name="connsiteY1" fmla="*/ 161574 h 410457"/>
                      <a:gd name="connsiteX2" fmla="*/ 20605 w 378110"/>
                      <a:gd name="connsiteY2" fmla="*/ 141068 h 410457"/>
                      <a:gd name="connsiteX3" fmla="*/ 44801 w 378110"/>
                      <a:gd name="connsiteY3" fmla="*/ 143602 h 410457"/>
                      <a:gd name="connsiteX4" fmla="*/ 178340 w 378110"/>
                      <a:gd name="connsiteY4" fmla="*/ 863 h 410457"/>
                      <a:gd name="connsiteX5" fmla="*/ 378110 w 378110"/>
                      <a:gd name="connsiteY5" fmla="*/ 208844 h 410457"/>
                      <a:gd name="connsiteX6" fmla="*/ 145967 w 378110"/>
                      <a:gd name="connsiteY6" fmla="*/ 408003 h 410457"/>
                      <a:gd name="connsiteX7" fmla="*/ 82566 w 378110"/>
                      <a:gd name="connsiteY7" fmla="*/ 317591 h 410457"/>
                      <a:gd name="connsiteX8" fmla="*/ 48699 w 378110"/>
                      <a:gd name="connsiteY8" fmla="*/ 281771 h 410457"/>
                      <a:gd name="connsiteX9" fmla="*/ 1 w 378110"/>
                      <a:gd name="connsiteY9" fmla="*/ 258850 h 410457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0 w 381675"/>
                      <a:gd name="connsiteY0" fmla="*/ 264645 h 410555"/>
                      <a:gd name="connsiteX1" fmla="*/ 53145 w 381675"/>
                      <a:gd name="connsiteY1" fmla="*/ 161574 h 410555"/>
                      <a:gd name="connsiteX2" fmla="*/ 24170 w 381675"/>
                      <a:gd name="connsiteY2" fmla="*/ 141068 h 410555"/>
                      <a:gd name="connsiteX3" fmla="*/ 48366 w 381675"/>
                      <a:gd name="connsiteY3" fmla="*/ 143602 h 410555"/>
                      <a:gd name="connsiteX4" fmla="*/ 181905 w 381675"/>
                      <a:gd name="connsiteY4" fmla="*/ 863 h 410555"/>
                      <a:gd name="connsiteX5" fmla="*/ 381675 w 381675"/>
                      <a:gd name="connsiteY5" fmla="*/ 208844 h 410555"/>
                      <a:gd name="connsiteX6" fmla="*/ 149532 w 381675"/>
                      <a:gd name="connsiteY6" fmla="*/ 408003 h 410555"/>
                      <a:gd name="connsiteX7" fmla="*/ 86131 w 381675"/>
                      <a:gd name="connsiteY7" fmla="*/ 317591 h 410555"/>
                      <a:gd name="connsiteX8" fmla="*/ 52264 w 381675"/>
                      <a:gd name="connsiteY8" fmla="*/ 281771 h 410555"/>
                      <a:gd name="connsiteX9" fmla="*/ 0 w 381675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1374 w 381677"/>
                      <a:gd name="connsiteY8" fmla="*/ 280434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6326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07805"/>
                      <a:gd name="connsiteX1" fmla="*/ 53147 w 381677"/>
                      <a:gd name="connsiteY1" fmla="*/ 161574 h 407805"/>
                      <a:gd name="connsiteX2" fmla="*/ 24172 w 381677"/>
                      <a:gd name="connsiteY2" fmla="*/ 141068 h 407805"/>
                      <a:gd name="connsiteX3" fmla="*/ 48368 w 381677"/>
                      <a:gd name="connsiteY3" fmla="*/ 143602 h 407805"/>
                      <a:gd name="connsiteX4" fmla="*/ 181907 w 381677"/>
                      <a:gd name="connsiteY4" fmla="*/ 863 h 407805"/>
                      <a:gd name="connsiteX5" fmla="*/ 381677 w 381677"/>
                      <a:gd name="connsiteY5" fmla="*/ 208844 h 407805"/>
                      <a:gd name="connsiteX6" fmla="*/ 157112 w 381677"/>
                      <a:gd name="connsiteY6" fmla="*/ 404883 h 407805"/>
                      <a:gd name="connsiteX7" fmla="*/ 76326 w 381677"/>
                      <a:gd name="connsiteY7" fmla="*/ 321603 h 407805"/>
                      <a:gd name="connsiteX8" fmla="*/ 54940 w 381677"/>
                      <a:gd name="connsiteY8" fmla="*/ 280880 h 407805"/>
                      <a:gd name="connsiteX9" fmla="*/ 2 w 381677"/>
                      <a:gd name="connsiteY9" fmla="*/ 264645 h 407805"/>
                      <a:gd name="connsiteX0" fmla="*/ 2 w 381677"/>
                      <a:gd name="connsiteY0" fmla="*/ 264645 h 407078"/>
                      <a:gd name="connsiteX1" fmla="*/ 53147 w 381677"/>
                      <a:gd name="connsiteY1" fmla="*/ 161574 h 407078"/>
                      <a:gd name="connsiteX2" fmla="*/ 24172 w 381677"/>
                      <a:gd name="connsiteY2" fmla="*/ 141068 h 407078"/>
                      <a:gd name="connsiteX3" fmla="*/ 48368 w 381677"/>
                      <a:gd name="connsiteY3" fmla="*/ 143602 h 407078"/>
                      <a:gd name="connsiteX4" fmla="*/ 181907 w 381677"/>
                      <a:gd name="connsiteY4" fmla="*/ 863 h 407078"/>
                      <a:gd name="connsiteX5" fmla="*/ 381677 w 381677"/>
                      <a:gd name="connsiteY5" fmla="*/ 208844 h 407078"/>
                      <a:gd name="connsiteX6" fmla="*/ 157112 w 381677"/>
                      <a:gd name="connsiteY6" fmla="*/ 404883 h 407078"/>
                      <a:gd name="connsiteX7" fmla="*/ 76326 w 381677"/>
                      <a:gd name="connsiteY7" fmla="*/ 321603 h 407078"/>
                      <a:gd name="connsiteX8" fmla="*/ 54940 w 381677"/>
                      <a:gd name="connsiteY8" fmla="*/ 280880 h 407078"/>
                      <a:gd name="connsiteX9" fmla="*/ 2 w 381677"/>
                      <a:gd name="connsiteY9" fmla="*/ 264645 h 407078"/>
                      <a:gd name="connsiteX0" fmla="*/ 1239 w 357505"/>
                      <a:gd name="connsiteY0" fmla="*/ 244140 h 407078"/>
                      <a:gd name="connsiteX1" fmla="*/ 28975 w 357505"/>
                      <a:gd name="connsiteY1" fmla="*/ 161574 h 407078"/>
                      <a:gd name="connsiteX2" fmla="*/ 0 w 357505"/>
                      <a:gd name="connsiteY2" fmla="*/ 141068 h 407078"/>
                      <a:gd name="connsiteX3" fmla="*/ 24196 w 357505"/>
                      <a:gd name="connsiteY3" fmla="*/ 143602 h 407078"/>
                      <a:gd name="connsiteX4" fmla="*/ 157735 w 357505"/>
                      <a:gd name="connsiteY4" fmla="*/ 863 h 407078"/>
                      <a:gd name="connsiteX5" fmla="*/ 357505 w 357505"/>
                      <a:gd name="connsiteY5" fmla="*/ 208844 h 407078"/>
                      <a:gd name="connsiteX6" fmla="*/ 132940 w 357505"/>
                      <a:gd name="connsiteY6" fmla="*/ 404883 h 407078"/>
                      <a:gd name="connsiteX7" fmla="*/ 52154 w 357505"/>
                      <a:gd name="connsiteY7" fmla="*/ 321603 h 407078"/>
                      <a:gd name="connsiteX8" fmla="*/ 30768 w 357505"/>
                      <a:gd name="connsiteY8" fmla="*/ 280880 h 407078"/>
                      <a:gd name="connsiteX9" fmla="*/ 1239 w 357505"/>
                      <a:gd name="connsiteY9" fmla="*/ 244140 h 407078"/>
                      <a:gd name="connsiteX0" fmla="*/ 1 w 358942"/>
                      <a:gd name="connsiteY0" fmla="*/ 245477 h 407078"/>
                      <a:gd name="connsiteX1" fmla="*/ 30412 w 358942"/>
                      <a:gd name="connsiteY1" fmla="*/ 161574 h 407078"/>
                      <a:gd name="connsiteX2" fmla="*/ 1437 w 358942"/>
                      <a:gd name="connsiteY2" fmla="*/ 141068 h 407078"/>
                      <a:gd name="connsiteX3" fmla="*/ 25633 w 358942"/>
                      <a:gd name="connsiteY3" fmla="*/ 143602 h 407078"/>
                      <a:gd name="connsiteX4" fmla="*/ 159172 w 358942"/>
                      <a:gd name="connsiteY4" fmla="*/ 863 h 407078"/>
                      <a:gd name="connsiteX5" fmla="*/ 358942 w 358942"/>
                      <a:gd name="connsiteY5" fmla="*/ 208844 h 407078"/>
                      <a:gd name="connsiteX6" fmla="*/ 134377 w 358942"/>
                      <a:gd name="connsiteY6" fmla="*/ 404883 h 407078"/>
                      <a:gd name="connsiteX7" fmla="*/ 53591 w 358942"/>
                      <a:gd name="connsiteY7" fmla="*/ 321603 h 407078"/>
                      <a:gd name="connsiteX8" fmla="*/ 32205 w 358942"/>
                      <a:gd name="connsiteY8" fmla="*/ 280880 h 407078"/>
                      <a:gd name="connsiteX9" fmla="*/ 1 w 358942"/>
                      <a:gd name="connsiteY9" fmla="*/ 245477 h 407078"/>
                      <a:gd name="connsiteX0" fmla="*/ 1346 w 360287"/>
                      <a:gd name="connsiteY0" fmla="*/ 245477 h 407078"/>
                      <a:gd name="connsiteX1" fmla="*/ 31757 w 360287"/>
                      <a:gd name="connsiteY1" fmla="*/ 161574 h 407078"/>
                      <a:gd name="connsiteX2" fmla="*/ 2782 w 360287"/>
                      <a:gd name="connsiteY2" fmla="*/ 141068 h 407078"/>
                      <a:gd name="connsiteX3" fmla="*/ 26978 w 360287"/>
                      <a:gd name="connsiteY3" fmla="*/ 143602 h 407078"/>
                      <a:gd name="connsiteX4" fmla="*/ 160517 w 360287"/>
                      <a:gd name="connsiteY4" fmla="*/ 863 h 407078"/>
                      <a:gd name="connsiteX5" fmla="*/ 360287 w 360287"/>
                      <a:gd name="connsiteY5" fmla="*/ 208844 h 407078"/>
                      <a:gd name="connsiteX6" fmla="*/ 135722 w 360287"/>
                      <a:gd name="connsiteY6" fmla="*/ 404883 h 407078"/>
                      <a:gd name="connsiteX7" fmla="*/ 54936 w 360287"/>
                      <a:gd name="connsiteY7" fmla="*/ 321603 h 407078"/>
                      <a:gd name="connsiteX8" fmla="*/ 33550 w 360287"/>
                      <a:gd name="connsiteY8" fmla="*/ 280880 h 407078"/>
                      <a:gd name="connsiteX9" fmla="*/ 1346 w 360287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157 w 361098"/>
                      <a:gd name="connsiteY0" fmla="*/ 245477 h 407078"/>
                      <a:gd name="connsiteX1" fmla="*/ 32568 w 361098"/>
                      <a:gd name="connsiteY1" fmla="*/ 161574 h 407078"/>
                      <a:gd name="connsiteX2" fmla="*/ 3593 w 361098"/>
                      <a:gd name="connsiteY2" fmla="*/ 141068 h 407078"/>
                      <a:gd name="connsiteX3" fmla="*/ 27789 w 361098"/>
                      <a:gd name="connsiteY3" fmla="*/ 143602 h 407078"/>
                      <a:gd name="connsiteX4" fmla="*/ 161328 w 361098"/>
                      <a:gd name="connsiteY4" fmla="*/ 863 h 407078"/>
                      <a:gd name="connsiteX5" fmla="*/ 361098 w 361098"/>
                      <a:gd name="connsiteY5" fmla="*/ 208844 h 407078"/>
                      <a:gd name="connsiteX6" fmla="*/ 136533 w 361098"/>
                      <a:gd name="connsiteY6" fmla="*/ 404883 h 407078"/>
                      <a:gd name="connsiteX7" fmla="*/ 55747 w 361098"/>
                      <a:gd name="connsiteY7" fmla="*/ 321603 h 407078"/>
                      <a:gd name="connsiteX8" fmla="*/ 38819 w 361098"/>
                      <a:gd name="connsiteY8" fmla="*/ 270627 h 407078"/>
                      <a:gd name="connsiteX9" fmla="*/ 2157 w 361098"/>
                      <a:gd name="connsiteY9" fmla="*/ 245477 h 407078"/>
                      <a:gd name="connsiteX0" fmla="*/ 2412 w 360016"/>
                      <a:gd name="connsiteY0" fmla="*/ 231658 h 407078"/>
                      <a:gd name="connsiteX1" fmla="*/ 31486 w 360016"/>
                      <a:gd name="connsiteY1" fmla="*/ 161574 h 407078"/>
                      <a:gd name="connsiteX2" fmla="*/ 2511 w 360016"/>
                      <a:gd name="connsiteY2" fmla="*/ 141068 h 407078"/>
                      <a:gd name="connsiteX3" fmla="*/ 26707 w 360016"/>
                      <a:gd name="connsiteY3" fmla="*/ 143602 h 407078"/>
                      <a:gd name="connsiteX4" fmla="*/ 160246 w 360016"/>
                      <a:gd name="connsiteY4" fmla="*/ 863 h 407078"/>
                      <a:gd name="connsiteX5" fmla="*/ 360016 w 360016"/>
                      <a:gd name="connsiteY5" fmla="*/ 208844 h 407078"/>
                      <a:gd name="connsiteX6" fmla="*/ 135451 w 360016"/>
                      <a:gd name="connsiteY6" fmla="*/ 404883 h 407078"/>
                      <a:gd name="connsiteX7" fmla="*/ 54665 w 360016"/>
                      <a:gd name="connsiteY7" fmla="*/ 321603 h 407078"/>
                      <a:gd name="connsiteX8" fmla="*/ 37737 w 360016"/>
                      <a:gd name="connsiteY8" fmla="*/ 270627 h 407078"/>
                      <a:gd name="connsiteX9" fmla="*/ 2412 w 360016"/>
                      <a:gd name="connsiteY9" fmla="*/ 231658 h 407078"/>
                      <a:gd name="connsiteX0" fmla="*/ 475 w 358079"/>
                      <a:gd name="connsiteY0" fmla="*/ 231658 h 407078"/>
                      <a:gd name="connsiteX1" fmla="*/ 29549 w 358079"/>
                      <a:gd name="connsiteY1" fmla="*/ 161574 h 407078"/>
                      <a:gd name="connsiteX2" fmla="*/ 574 w 358079"/>
                      <a:gd name="connsiteY2" fmla="*/ 141068 h 407078"/>
                      <a:gd name="connsiteX3" fmla="*/ 24770 w 358079"/>
                      <a:gd name="connsiteY3" fmla="*/ 143602 h 407078"/>
                      <a:gd name="connsiteX4" fmla="*/ 158309 w 358079"/>
                      <a:gd name="connsiteY4" fmla="*/ 863 h 407078"/>
                      <a:gd name="connsiteX5" fmla="*/ 358079 w 358079"/>
                      <a:gd name="connsiteY5" fmla="*/ 208844 h 407078"/>
                      <a:gd name="connsiteX6" fmla="*/ 133514 w 358079"/>
                      <a:gd name="connsiteY6" fmla="*/ 404883 h 407078"/>
                      <a:gd name="connsiteX7" fmla="*/ 52728 w 358079"/>
                      <a:gd name="connsiteY7" fmla="*/ 321603 h 407078"/>
                      <a:gd name="connsiteX8" fmla="*/ 35800 w 358079"/>
                      <a:gd name="connsiteY8" fmla="*/ 270627 h 407078"/>
                      <a:gd name="connsiteX9" fmla="*/ 475 w 358079"/>
                      <a:gd name="connsiteY9" fmla="*/ 231658 h 407078"/>
                      <a:gd name="connsiteX0" fmla="*/ 1631 w 359235"/>
                      <a:gd name="connsiteY0" fmla="*/ 231658 h 407078"/>
                      <a:gd name="connsiteX1" fmla="*/ 30705 w 359235"/>
                      <a:gd name="connsiteY1" fmla="*/ 161574 h 407078"/>
                      <a:gd name="connsiteX2" fmla="*/ 1730 w 359235"/>
                      <a:gd name="connsiteY2" fmla="*/ 141068 h 407078"/>
                      <a:gd name="connsiteX3" fmla="*/ 25926 w 359235"/>
                      <a:gd name="connsiteY3" fmla="*/ 143602 h 407078"/>
                      <a:gd name="connsiteX4" fmla="*/ 159465 w 359235"/>
                      <a:gd name="connsiteY4" fmla="*/ 863 h 407078"/>
                      <a:gd name="connsiteX5" fmla="*/ 359235 w 359235"/>
                      <a:gd name="connsiteY5" fmla="*/ 208844 h 407078"/>
                      <a:gd name="connsiteX6" fmla="*/ 134670 w 359235"/>
                      <a:gd name="connsiteY6" fmla="*/ 404883 h 407078"/>
                      <a:gd name="connsiteX7" fmla="*/ 53884 w 359235"/>
                      <a:gd name="connsiteY7" fmla="*/ 321603 h 407078"/>
                      <a:gd name="connsiteX8" fmla="*/ 36956 w 359235"/>
                      <a:gd name="connsiteY8" fmla="*/ 270627 h 407078"/>
                      <a:gd name="connsiteX9" fmla="*/ 1631 w 359235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6710"/>
                      <a:gd name="connsiteX1" fmla="*/ 32695 w 361225"/>
                      <a:gd name="connsiteY1" fmla="*/ 161574 h 406710"/>
                      <a:gd name="connsiteX2" fmla="*/ 3720 w 361225"/>
                      <a:gd name="connsiteY2" fmla="*/ 141068 h 406710"/>
                      <a:gd name="connsiteX3" fmla="*/ 27916 w 361225"/>
                      <a:gd name="connsiteY3" fmla="*/ 143602 h 406710"/>
                      <a:gd name="connsiteX4" fmla="*/ 161455 w 361225"/>
                      <a:gd name="connsiteY4" fmla="*/ 863 h 406710"/>
                      <a:gd name="connsiteX5" fmla="*/ 361225 w 361225"/>
                      <a:gd name="connsiteY5" fmla="*/ 208844 h 406710"/>
                      <a:gd name="connsiteX6" fmla="*/ 136660 w 361225"/>
                      <a:gd name="connsiteY6" fmla="*/ 404883 h 406710"/>
                      <a:gd name="connsiteX7" fmla="*/ 65681 w 361225"/>
                      <a:gd name="connsiteY7" fmla="*/ 314025 h 406710"/>
                      <a:gd name="connsiteX8" fmla="*/ 49199 w 361225"/>
                      <a:gd name="connsiteY8" fmla="*/ 267061 h 406710"/>
                      <a:gd name="connsiteX9" fmla="*/ 3621 w 361225"/>
                      <a:gd name="connsiteY9" fmla="*/ 231658 h 406710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5681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7464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02 h 384182"/>
                      <a:gd name="connsiteX1" fmla="*/ 32695 w 361225"/>
                      <a:gd name="connsiteY1" fmla="*/ 161518 h 384182"/>
                      <a:gd name="connsiteX2" fmla="*/ 3720 w 361225"/>
                      <a:gd name="connsiteY2" fmla="*/ 141012 h 384182"/>
                      <a:gd name="connsiteX3" fmla="*/ 35643 w 361225"/>
                      <a:gd name="connsiteY3" fmla="*/ 145329 h 384182"/>
                      <a:gd name="connsiteX4" fmla="*/ 161455 w 361225"/>
                      <a:gd name="connsiteY4" fmla="*/ 807 h 384182"/>
                      <a:gd name="connsiteX5" fmla="*/ 361225 w 361225"/>
                      <a:gd name="connsiteY5" fmla="*/ 208788 h 384182"/>
                      <a:gd name="connsiteX6" fmla="*/ 157611 w 361225"/>
                      <a:gd name="connsiteY6" fmla="*/ 381647 h 384182"/>
                      <a:gd name="connsiteX7" fmla="*/ 67464 w 361225"/>
                      <a:gd name="connsiteY7" fmla="*/ 313969 h 384182"/>
                      <a:gd name="connsiteX8" fmla="*/ 49199 w 361225"/>
                      <a:gd name="connsiteY8" fmla="*/ 267005 h 384182"/>
                      <a:gd name="connsiteX9" fmla="*/ 3621 w 361225"/>
                      <a:gd name="connsiteY9" fmla="*/ 231602 h 384182"/>
                      <a:gd name="connsiteX0" fmla="*/ 534 w 358138"/>
                      <a:gd name="connsiteY0" fmla="*/ 231602 h 384182"/>
                      <a:gd name="connsiteX1" fmla="*/ 40901 w 358138"/>
                      <a:gd name="connsiteY1" fmla="*/ 161518 h 384182"/>
                      <a:gd name="connsiteX2" fmla="*/ 633 w 358138"/>
                      <a:gd name="connsiteY2" fmla="*/ 141012 h 384182"/>
                      <a:gd name="connsiteX3" fmla="*/ 32556 w 358138"/>
                      <a:gd name="connsiteY3" fmla="*/ 145329 h 384182"/>
                      <a:gd name="connsiteX4" fmla="*/ 158368 w 358138"/>
                      <a:gd name="connsiteY4" fmla="*/ 807 h 384182"/>
                      <a:gd name="connsiteX5" fmla="*/ 358138 w 358138"/>
                      <a:gd name="connsiteY5" fmla="*/ 208788 h 384182"/>
                      <a:gd name="connsiteX6" fmla="*/ 154524 w 358138"/>
                      <a:gd name="connsiteY6" fmla="*/ 381647 h 384182"/>
                      <a:gd name="connsiteX7" fmla="*/ 64377 w 358138"/>
                      <a:gd name="connsiteY7" fmla="*/ 313969 h 384182"/>
                      <a:gd name="connsiteX8" fmla="*/ 46112 w 358138"/>
                      <a:gd name="connsiteY8" fmla="*/ 267005 h 384182"/>
                      <a:gd name="connsiteX9" fmla="*/ 534 w 358138"/>
                      <a:gd name="connsiteY9" fmla="*/ 231602 h 384182"/>
                      <a:gd name="connsiteX0" fmla="*/ 8926 w 366530"/>
                      <a:gd name="connsiteY0" fmla="*/ 231602 h 384182"/>
                      <a:gd name="connsiteX1" fmla="*/ 49293 w 366530"/>
                      <a:gd name="connsiteY1" fmla="*/ 161518 h 384182"/>
                      <a:gd name="connsiteX2" fmla="*/ 9025 w 366530"/>
                      <a:gd name="connsiteY2" fmla="*/ 141012 h 384182"/>
                      <a:gd name="connsiteX3" fmla="*/ 40948 w 366530"/>
                      <a:gd name="connsiteY3" fmla="*/ 145329 h 384182"/>
                      <a:gd name="connsiteX4" fmla="*/ 166760 w 366530"/>
                      <a:gd name="connsiteY4" fmla="*/ 807 h 384182"/>
                      <a:gd name="connsiteX5" fmla="*/ 366530 w 366530"/>
                      <a:gd name="connsiteY5" fmla="*/ 208788 h 384182"/>
                      <a:gd name="connsiteX6" fmla="*/ 162916 w 366530"/>
                      <a:gd name="connsiteY6" fmla="*/ 381647 h 384182"/>
                      <a:gd name="connsiteX7" fmla="*/ 72769 w 366530"/>
                      <a:gd name="connsiteY7" fmla="*/ 313969 h 384182"/>
                      <a:gd name="connsiteX8" fmla="*/ 54504 w 366530"/>
                      <a:gd name="connsiteY8" fmla="*/ 267005 h 384182"/>
                      <a:gd name="connsiteX9" fmla="*/ 8926 w 366530"/>
                      <a:gd name="connsiteY9" fmla="*/ 231602 h 384182"/>
                      <a:gd name="connsiteX0" fmla="*/ 12361 w 358078"/>
                      <a:gd name="connsiteY0" fmla="*/ 228036 h 384182"/>
                      <a:gd name="connsiteX1" fmla="*/ 40841 w 358078"/>
                      <a:gd name="connsiteY1" fmla="*/ 161518 h 384182"/>
                      <a:gd name="connsiteX2" fmla="*/ 573 w 358078"/>
                      <a:gd name="connsiteY2" fmla="*/ 141012 h 384182"/>
                      <a:gd name="connsiteX3" fmla="*/ 32496 w 358078"/>
                      <a:gd name="connsiteY3" fmla="*/ 145329 h 384182"/>
                      <a:gd name="connsiteX4" fmla="*/ 158308 w 358078"/>
                      <a:gd name="connsiteY4" fmla="*/ 807 h 384182"/>
                      <a:gd name="connsiteX5" fmla="*/ 358078 w 358078"/>
                      <a:gd name="connsiteY5" fmla="*/ 208788 h 384182"/>
                      <a:gd name="connsiteX6" fmla="*/ 154464 w 358078"/>
                      <a:gd name="connsiteY6" fmla="*/ 381647 h 384182"/>
                      <a:gd name="connsiteX7" fmla="*/ 64317 w 358078"/>
                      <a:gd name="connsiteY7" fmla="*/ 313969 h 384182"/>
                      <a:gd name="connsiteX8" fmla="*/ 46052 w 358078"/>
                      <a:gd name="connsiteY8" fmla="*/ 267005 h 384182"/>
                      <a:gd name="connsiteX9" fmla="*/ 12361 w 358078"/>
                      <a:gd name="connsiteY9" fmla="*/ 228036 h 384182"/>
                      <a:gd name="connsiteX0" fmla="*/ 11788 w 357505"/>
                      <a:gd name="connsiteY0" fmla="*/ 228036 h 384182"/>
                      <a:gd name="connsiteX1" fmla="*/ 40268 w 357505"/>
                      <a:gd name="connsiteY1" fmla="*/ 161518 h 384182"/>
                      <a:gd name="connsiteX2" fmla="*/ 0 w 357505"/>
                      <a:gd name="connsiteY2" fmla="*/ 141012 h 384182"/>
                      <a:gd name="connsiteX3" fmla="*/ 31923 w 357505"/>
                      <a:gd name="connsiteY3" fmla="*/ 145329 h 384182"/>
                      <a:gd name="connsiteX4" fmla="*/ 157735 w 357505"/>
                      <a:gd name="connsiteY4" fmla="*/ 807 h 384182"/>
                      <a:gd name="connsiteX5" fmla="*/ 357505 w 357505"/>
                      <a:gd name="connsiteY5" fmla="*/ 208788 h 384182"/>
                      <a:gd name="connsiteX6" fmla="*/ 153891 w 357505"/>
                      <a:gd name="connsiteY6" fmla="*/ 381647 h 384182"/>
                      <a:gd name="connsiteX7" fmla="*/ 63744 w 357505"/>
                      <a:gd name="connsiteY7" fmla="*/ 313969 h 384182"/>
                      <a:gd name="connsiteX8" fmla="*/ 45479 w 357505"/>
                      <a:gd name="connsiteY8" fmla="*/ 267005 h 384182"/>
                      <a:gd name="connsiteX9" fmla="*/ 11788 w 357505"/>
                      <a:gd name="connsiteY9" fmla="*/ 228036 h 384182"/>
                      <a:gd name="connsiteX0" fmla="*/ 11788 w 357505"/>
                      <a:gd name="connsiteY0" fmla="*/ 216416 h 372562"/>
                      <a:gd name="connsiteX1" fmla="*/ 40268 w 357505"/>
                      <a:gd name="connsiteY1" fmla="*/ 149898 h 372562"/>
                      <a:gd name="connsiteX2" fmla="*/ 0 w 357505"/>
                      <a:gd name="connsiteY2" fmla="*/ 129392 h 372562"/>
                      <a:gd name="connsiteX3" fmla="*/ 31923 w 357505"/>
                      <a:gd name="connsiteY3" fmla="*/ 133709 h 372562"/>
                      <a:gd name="connsiteX4" fmla="*/ 185086 w 357505"/>
                      <a:gd name="connsiteY4" fmla="*/ 909 h 372562"/>
                      <a:gd name="connsiteX5" fmla="*/ 357505 w 357505"/>
                      <a:gd name="connsiteY5" fmla="*/ 197168 h 372562"/>
                      <a:gd name="connsiteX6" fmla="*/ 153891 w 357505"/>
                      <a:gd name="connsiteY6" fmla="*/ 370027 h 372562"/>
                      <a:gd name="connsiteX7" fmla="*/ 63744 w 357505"/>
                      <a:gd name="connsiteY7" fmla="*/ 302349 h 372562"/>
                      <a:gd name="connsiteX8" fmla="*/ 45479 w 357505"/>
                      <a:gd name="connsiteY8" fmla="*/ 255385 h 372562"/>
                      <a:gd name="connsiteX9" fmla="*/ 11788 w 357505"/>
                      <a:gd name="connsiteY9" fmla="*/ 216416 h 372562"/>
                      <a:gd name="connsiteX0" fmla="*/ 11788 w 357505"/>
                      <a:gd name="connsiteY0" fmla="*/ 216316 h 372462"/>
                      <a:gd name="connsiteX1" fmla="*/ 40268 w 357505"/>
                      <a:gd name="connsiteY1" fmla="*/ 149798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11788 w 357505"/>
                      <a:gd name="connsiteY0" fmla="*/ 216316 h 372462"/>
                      <a:gd name="connsiteX1" fmla="*/ 43199 w 357505"/>
                      <a:gd name="connsiteY1" fmla="*/ 155659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4520 w 350237"/>
                      <a:gd name="connsiteY0" fmla="*/ 216316 h 372462"/>
                      <a:gd name="connsiteX1" fmla="*/ 35931 w 350237"/>
                      <a:gd name="connsiteY1" fmla="*/ 155659 h 372462"/>
                      <a:gd name="connsiteX2" fmla="*/ 16176 w 350237"/>
                      <a:gd name="connsiteY2" fmla="*/ 141014 h 372462"/>
                      <a:gd name="connsiteX3" fmla="*/ 34423 w 350237"/>
                      <a:gd name="connsiteY3" fmla="*/ 136540 h 372462"/>
                      <a:gd name="connsiteX4" fmla="*/ 177818 w 350237"/>
                      <a:gd name="connsiteY4" fmla="*/ 809 h 372462"/>
                      <a:gd name="connsiteX5" fmla="*/ 350237 w 350237"/>
                      <a:gd name="connsiteY5" fmla="*/ 197068 h 372462"/>
                      <a:gd name="connsiteX6" fmla="*/ 146623 w 350237"/>
                      <a:gd name="connsiteY6" fmla="*/ 369927 h 372462"/>
                      <a:gd name="connsiteX7" fmla="*/ 56476 w 350237"/>
                      <a:gd name="connsiteY7" fmla="*/ 302249 h 372462"/>
                      <a:gd name="connsiteX8" fmla="*/ 38211 w 350237"/>
                      <a:gd name="connsiteY8" fmla="*/ 255285 h 372462"/>
                      <a:gd name="connsiteX9" fmla="*/ 4520 w 350237"/>
                      <a:gd name="connsiteY9" fmla="*/ 216316 h 372462"/>
                      <a:gd name="connsiteX0" fmla="*/ 9361 w 345310"/>
                      <a:gd name="connsiteY0" fmla="*/ 219247 h 372462"/>
                      <a:gd name="connsiteX1" fmla="*/ 31004 w 345310"/>
                      <a:gd name="connsiteY1" fmla="*/ 155659 h 372462"/>
                      <a:gd name="connsiteX2" fmla="*/ 11249 w 345310"/>
                      <a:gd name="connsiteY2" fmla="*/ 141014 h 372462"/>
                      <a:gd name="connsiteX3" fmla="*/ 29496 w 345310"/>
                      <a:gd name="connsiteY3" fmla="*/ 136540 h 372462"/>
                      <a:gd name="connsiteX4" fmla="*/ 172891 w 345310"/>
                      <a:gd name="connsiteY4" fmla="*/ 809 h 372462"/>
                      <a:gd name="connsiteX5" fmla="*/ 345310 w 345310"/>
                      <a:gd name="connsiteY5" fmla="*/ 197068 h 372462"/>
                      <a:gd name="connsiteX6" fmla="*/ 141696 w 345310"/>
                      <a:gd name="connsiteY6" fmla="*/ 369927 h 372462"/>
                      <a:gd name="connsiteX7" fmla="*/ 51549 w 345310"/>
                      <a:gd name="connsiteY7" fmla="*/ 302249 h 372462"/>
                      <a:gd name="connsiteX8" fmla="*/ 33284 w 345310"/>
                      <a:gd name="connsiteY8" fmla="*/ 255285 h 372462"/>
                      <a:gd name="connsiteX9" fmla="*/ 9361 w 345310"/>
                      <a:gd name="connsiteY9" fmla="*/ 219247 h 372462"/>
                      <a:gd name="connsiteX0" fmla="*/ 12156 w 348105"/>
                      <a:gd name="connsiteY0" fmla="*/ 219247 h 372462"/>
                      <a:gd name="connsiteX1" fmla="*/ 33799 w 348105"/>
                      <a:gd name="connsiteY1" fmla="*/ 155659 h 372462"/>
                      <a:gd name="connsiteX2" fmla="*/ 14044 w 348105"/>
                      <a:gd name="connsiteY2" fmla="*/ 141014 h 372462"/>
                      <a:gd name="connsiteX3" fmla="*/ 32291 w 348105"/>
                      <a:gd name="connsiteY3" fmla="*/ 136540 h 372462"/>
                      <a:gd name="connsiteX4" fmla="*/ 175686 w 348105"/>
                      <a:gd name="connsiteY4" fmla="*/ 809 h 372462"/>
                      <a:gd name="connsiteX5" fmla="*/ 348105 w 348105"/>
                      <a:gd name="connsiteY5" fmla="*/ 197068 h 372462"/>
                      <a:gd name="connsiteX6" fmla="*/ 144491 w 348105"/>
                      <a:gd name="connsiteY6" fmla="*/ 369927 h 372462"/>
                      <a:gd name="connsiteX7" fmla="*/ 54344 w 348105"/>
                      <a:gd name="connsiteY7" fmla="*/ 302249 h 372462"/>
                      <a:gd name="connsiteX8" fmla="*/ 36079 w 348105"/>
                      <a:gd name="connsiteY8" fmla="*/ 255285 h 372462"/>
                      <a:gd name="connsiteX9" fmla="*/ 12156 w 348105"/>
                      <a:gd name="connsiteY9" fmla="*/ 219247 h 372462"/>
                      <a:gd name="connsiteX0" fmla="*/ 11439 w 347388"/>
                      <a:gd name="connsiteY0" fmla="*/ 219247 h 372462"/>
                      <a:gd name="connsiteX1" fmla="*/ 33082 w 347388"/>
                      <a:gd name="connsiteY1" fmla="*/ 155659 h 372462"/>
                      <a:gd name="connsiteX2" fmla="*/ 13327 w 347388"/>
                      <a:gd name="connsiteY2" fmla="*/ 141014 h 372462"/>
                      <a:gd name="connsiteX3" fmla="*/ 31574 w 347388"/>
                      <a:gd name="connsiteY3" fmla="*/ 136540 h 372462"/>
                      <a:gd name="connsiteX4" fmla="*/ 174969 w 347388"/>
                      <a:gd name="connsiteY4" fmla="*/ 809 h 372462"/>
                      <a:gd name="connsiteX5" fmla="*/ 347388 w 347388"/>
                      <a:gd name="connsiteY5" fmla="*/ 197068 h 372462"/>
                      <a:gd name="connsiteX6" fmla="*/ 143774 w 347388"/>
                      <a:gd name="connsiteY6" fmla="*/ 369927 h 372462"/>
                      <a:gd name="connsiteX7" fmla="*/ 53627 w 347388"/>
                      <a:gd name="connsiteY7" fmla="*/ 302249 h 372462"/>
                      <a:gd name="connsiteX8" fmla="*/ 35362 w 347388"/>
                      <a:gd name="connsiteY8" fmla="*/ 255285 h 372462"/>
                      <a:gd name="connsiteX9" fmla="*/ 11439 w 347388"/>
                      <a:gd name="connsiteY9" fmla="*/ 219247 h 372462"/>
                      <a:gd name="connsiteX0" fmla="*/ 11953 w 346925"/>
                      <a:gd name="connsiteY0" fmla="*/ 223154 h 372462"/>
                      <a:gd name="connsiteX1" fmla="*/ 32619 w 346925"/>
                      <a:gd name="connsiteY1" fmla="*/ 155659 h 372462"/>
                      <a:gd name="connsiteX2" fmla="*/ 12864 w 346925"/>
                      <a:gd name="connsiteY2" fmla="*/ 141014 h 372462"/>
                      <a:gd name="connsiteX3" fmla="*/ 31111 w 346925"/>
                      <a:gd name="connsiteY3" fmla="*/ 136540 h 372462"/>
                      <a:gd name="connsiteX4" fmla="*/ 174506 w 346925"/>
                      <a:gd name="connsiteY4" fmla="*/ 809 h 372462"/>
                      <a:gd name="connsiteX5" fmla="*/ 346925 w 346925"/>
                      <a:gd name="connsiteY5" fmla="*/ 197068 h 372462"/>
                      <a:gd name="connsiteX6" fmla="*/ 143311 w 346925"/>
                      <a:gd name="connsiteY6" fmla="*/ 369927 h 372462"/>
                      <a:gd name="connsiteX7" fmla="*/ 53164 w 346925"/>
                      <a:gd name="connsiteY7" fmla="*/ 302249 h 372462"/>
                      <a:gd name="connsiteX8" fmla="*/ 34899 w 346925"/>
                      <a:gd name="connsiteY8" fmla="*/ 255285 h 372462"/>
                      <a:gd name="connsiteX9" fmla="*/ 11953 w 346925"/>
                      <a:gd name="connsiteY9" fmla="*/ 223154 h 372462"/>
                      <a:gd name="connsiteX0" fmla="*/ 9911 w 344883"/>
                      <a:gd name="connsiteY0" fmla="*/ 223154 h 372462"/>
                      <a:gd name="connsiteX1" fmla="*/ 30577 w 344883"/>
                      <a:gd name="connsiteY1" fmla="*/ 155659 h 372462"/>
                      <a:gd name="connsiteX2" fmla="*/ 10822 w 344883"/>
                      <a:gd name="connsiteY2" fmla="*/ 141014 h 372462"/>
                      <a:gd name="connsiteX3" fmla="*/ 29069 w 344883"/>
                      <a:gd name="connsiteY3" fmla="*/ 136540 h 372462"/>
                      <a:gd name="connsiteX4" fmla="*/ 172464 w 344883"/>
                      <a:gd name="connsiteY4" fmla="*/ 809 h 372462"/>
                      <a:gd name="connsiteX5" fmla="*/ 344883 w 344883"/>
                      <a:gd name="connsiteY5" fmla="*/ 197068 h 372462"/>
                      <a:gd name="connsiteX6" fmla="*/ 141269 w 344883"/>
                      <a:gd name="connsiteY6" fmla="*/ 369927 h 372462"/>
                      <a:gd name="connsiteX7" fmla="*/ 51122 w 344883"/>
                      <a:gd name="connsiteY7" fmla="*/ 302249 h 372462"/>
                      <a:gd name="connsiteX8" fmla="*/ 32857 w 344883"/>
                      <a:gd name="connsiteY8" fmla="*/ 255285 h 372462"/>
                      <a:gd name="connsiteX9" fmla="*/ 9911 w 344883"/>
                      <a:gd name="connsiteY9" fmla="*/ 223154 h 372462"/>
                      <a:gd name="connsiteX0" fmla="*/ 3893 w 338865"/>
                      <a:gd name="connsiteY0" fmla="*/ 223154 h 372462"/>
                      <a:gd name="connsiteX1" fmla="*/ 24559 w 338865"/>
                      <a:gd name="connsiteY1" fmla="*/ 155659 h 372462"/>
                      <a:gd name="connsiteX2" fmla="*/ 4804 w 338865"/>
                      <a:gd name="connsiteY2" fmla="*/ 141014 h 372462"/>
                      <a:gd name="connsiteX3" fmla="*/ 23051 w 338865"/>
                      <a:gd name="connsiteY3" fmla="*/ 136540 h 372462"/>
                      <a:gd name="connsiteX4" fmla="*/ 166446 w 338865"/>
                      <a:gd name="connsiteY4" fmla="*/ 809 h 372462"/>
                      <a:gd name="connsiteX5" fmla="*/ 338865 w 338865"/>
                      <a:gd name="connsiteY5" fmla="*/ 197068 h 372462"/>
                      <a:gd name="connsiteX6" fmla="*/ 135251 w 338865"/>
                      <a:gd name="connsiteY6" fmla="*/ 369927 h 372462"/>
                      <a:gd name="connsiteX7" fmla="*/ 45104 w 338865"/>
                      <a:gd name="connsiteY7" fmla="*/ 302249 h 372462"/>
                      <a:gd name="connsiteX8" fmla="*/ 26839 w 338865"/>
                      <a:gd name="connsiteY8" fmla="*/ 255285 h 372462"/>
                      <a:gd name="connsiteX9" fmla="*/ 3893 w 338865"/>
                      <a:gd name="connsiteY9" fmla="*/ 223154 h 372462"/>
                      <a:gd name="connsiteX0" fmla="*/ 5461 w 340433"/>
                      <a:gd name="connsiteY0" fmla="*/ 223154 h 372462"/>
                      <a:gd name="connsiteX1" fmla="*/ 26127 w 340433"/>
                      <a:gd name="connsiteY1" fmla="*/ 155659 h 372462"/>
                      <a:gd name="connsiteX2" fmla="*/ 6372 w 340433"/>
                      <a:gd name="connsiteY2" fmla="*/ 141014 h 372462"/>
                      <a:gd name="connsiteX3" fmla="*/ 24619 w 340433"/>
                      <a:gd name="connsiteY3" fmla="*/ 136540 h 372462"/>
                      <a:gd name="connsiteX4" fmla="*/ 168014 w 340433"/>
                      <a:gd name="connsiteY4" fmla="*/ 809 h 372462"/>
                      <a:gd name="connsiteX5" fmla="*/ 340433 w 340433"/>
                      <a:gd name="connsiteY5" fmla="*/ 197068 h 372462"/>
                      <a:gd name="connsiteX6" fmla="*/ 136819 w 340433"/>
                      <a:gd name="connsiteY6" fmla="*/ 369927 h 372462"/>
                      <a:gd name="connsiteX7" fmla="*/ 46672 w 340433"/>
                      <a:gd name="connsiteY7" fmla="*/ 302249 h 372462"/>
                      <a:gd name="connsiteX8" fmla="*/ 28407 w 340433"/>
                      <a:gd name="connsiteY8" fmla="*/ 255285 h 372462"/>
                      <a:gd name="connsiteX9" fmla="*/ 5461 w 340433"/>
                      <a:gd name="connsiteY9" fmla="*/ 223154 h 372462"/>
                      <a:gd name="connsiteX0" fmla="*/ 7118 w 342090"/>
                      <a:gd name="connsiteY0" fmla="*/ 223154 h 372462"/>
                      <a:gd name="connsiteX1" fmla="*/ 27784 w 342090"/>
                      <a:gd name="connsiteY1" fmla="*/ 155659 h 372462"/>
                      <a:gd name="connsiteX2" fmla="*/ 8029 w 342090"/>
                      <a:gd name="connsiteY2" fmla="*/ 141014 h 372462"/>
                      <a:gd name="connsiteX3" fmla="*/ 26276 w 342090"/>
                      <a:gd name="connsiteY3" fmla="*/ 136540 h 372462"/>
                      <a:gd name="connsiteX4" fmla="*/ 169671 w 342090"/>
                      <a:gd name="connsiteY4" fmla="*/ 809 h 372462"/>
                      <a:gd name="connsiteX5" fmla="*/ 342090 w 342090"/>
                      <a:gd name="connsiteY5" fmla="*/ 197068 h 372462"/>
                      <a:gd name="connsiteX6" fmla="*/ 138476 w 342090"/>
                      <a:gd name="connsiteY6" fmla="*/ 369927 h 372462"/>
                      <a:gd name="connsiteX7" fmla="*/ 48329 w 342090"/>
                      <a:gd name="connsiteY7" fmla="*/ 302249 h 372462"/>
                      <a:gd name="connsiteX8" fmla="*/ 30064 w 342090"/>
                      <a:gd name="connsiteY8" fmla="*/ 255285 h 372462"/>
                      <a:gd name="connsiteX9" fmla="*/ 7118 w 342090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4548 w 338609"/>
                      <a:gd name="connsiteY2" fmla="*/ 141014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181038 h 330346"/>
                      <a:gd name="connsiteX1" fmla="*/ 24303 w 338609"/>
                      <a:gd name="connsiteY1" fmla="*/ 113543 h 330346"/>
                      <a:gd name="connsiteX2" fmla="*/ 2544 w 338609"/>
                      <a:gd name="connsiteY2" fmla="*/ 100902 h 330346"/>
                      <a:gd name="connsiteX3" fmla="*/ 22795 w 338609"/>
                      <a:gd name="connsiteY3" fmla="*/ 94424 h 330346"/>
                      <a:gd name="connsiteX4" fmla="*/ 208947 w 338609"/>
                      <a:gd name="connsiteY4" fmla="*/ 1450 h 330346"/>
                      <a:gd name="connsiteX5" fmla="*/ 338609 w 338609"/>
                      <a:gd name="connsiteY5" fmla="*/ 154952 h 330346"/>
                      <a:gd name="connsiteX6" fmla="*/ 134995 w 338609"/>
                      <a:gd name="connsiteY6" fmla="*/ 327811 h 330346"/>
                      <a:gd name="connsiteX7" fmla="*/ 44848 w 338609"/>
                      <a:gd name="connsiteY7" fmla="*/ 260133 h 330346"/>
                      <a:gd name="connsiteX8" fmla="*/ 26583 w 338609"/>
                      <a:gd name="connsiteY8" fmla="*/ 213169 h 330346"/>
                      <a:gd name="connsiteX9" fmla="*/ 3637 w 338609"/>
                      <a:gd name="connsiteY9" fmla="*/ 181038 h 330346"/>
                      <a:gd name="connsiteX0" fmla="*/ 3637 w 338609"/>
                      <a:gd name="connsiteY0" fmla="*/ 180378 h 329686"/>
                      <a:gd name="connsiteX1" fmla="*/ 24303 w 338609"/>
                      <a:gd name="connsiteY1" fmla="*/ 112883 h 329686"/>
                      <a:gd name="connsiteX2" fmla="*/ 2544 w 338609"/>
                      <a:gd name="connsiteY2" fmla="*/ 100242 h 329686"/>
                      <a:gd name="connsiteX3" fmla="*/ 29921 w 338609"/>
                      <a:gd name="connsiteY3" fmla="*/ 106235 h 329686"/>
                      <a:gd name="connsiteX4" fmla="*/ 208947 w 338609"/>
                      <a:gd name="connsiteY4" fmla="*/ 790 h 329686"/>
                      <a:gd name="connsiteX5" fmla="*/ 338609 w 338609"/>
                      <a:gd name="connsiteY5" fmla="*/ 154292 h 329686"/>
                      <a:gd name="connsiteX6" fmla="*/ 134995 w 338609"/>
                      <a:gd name="connsiteY6" fmla="*/ 327151 h 329686"/>
                      <a:gd name="connsiteX7" fmla="*/ 44848 w 338609"/>
                      <a:gd name="connsiteY7" fmla="*/ 259473 h 329686"/>
                      <a:gd name="connsiteX8" fmla="*/ 26583 w 338609"/>
                      <a:gd name="connsiteY8" fmla="*/ 212509 h 329686"/>
                      <a:gd name="connsiteX9" fmla="*/ 3637 w 338609"/>
                      <a:gd name="connsiteY9" fmla="*/ 180378 h 329686"/>
                      <a:gd name="connsiteX0" fmla="*/ 1093 w 336065"/>
                      <a:gd name="connsiteY0" fmla="*/ 180378 h 329686"/>
                      <a:gd name="connsiteX1" fmla="*/ 32448 w 336065"/>
                      <a:gd name="connsiteY1" fmla="*/ 115555 h 329686"/>
                      <a:gd name="connsiteX2" fmla="*/ 0 w 336065"/>
                      <a:gd name="connsiteY2" fmla="*/ 100242 h 329686"/>
                      <a:gd name="connsiteX3" fmla="*/ 27377 w 336065"/>
                      <a:gd name="connsiteY3" fmla="*/ 106235 h 329686"/>
                      <a:gd name="connsiteX4" fmla="*/ 206403 w 336065"/>
                      <a:gd name="connsiteY4" fmla="*/ 790 h 329686"/>
                      <a:gd name="connsiteX5" fmla="*/ 336065 w 336065"/>
                      <a:gd name="connsiteY5" fmla="*/ 154292 h 329686"/>
                      <a:gd name="connsiteX6" fmla="*/ 132451 w 336065"/>
                      <a:gd name="connsiteY6" fmla="*/ 327151 h 329686"/>
                      <a:gd name="connsiteX7" fmla="*/ 42304 w 336065"/>
                      <a:gd name="connsiteY7" fmla="*/ 259473 h 329686"/>
                      <a:gd name="connsiteX8" fmla="*/ 24039 w 336065"/>
                      <a:gd name="connsiteY8" fmla="*/ 212509 h 329686"/>
                      <a:gd name="connsiteX9" fmla="*/ 1093 w 336065"/>
                      <a:gd name="connsiteY9" fmla="*/ 180378 h 329686"/>
                      <a:gd name="connsiteX0" fmla="*/ 2698 w 337670"/>
                      <a:gd name="connsiteY0" fmla="*/ 180378 h 329686"/>
                      <a:gd name="connsiteX1" fmla="*/ 34053 w 337670"/>
                      <a:gd name="connsiteY1" fmla="*/ 115555 h 329686"/>
                      <a:gd name="connsiteX2" fmla="*/ 1605 w 337670"/>
                      <a:gd name="connsiteY2" fmla="*/ 100242 h 329686"/>
                      <a:gd name="connsiteX3" fmla="*/ 28982 w 337670"/>
                      <a:gd name="connsiteY3" fmla="*/ 106235 h 329686"/>
                      <a:gd name="connsiteX4" fmla="*/ 208008 w 337670"/>
                      <a:gd name="connsiteY4" fmla="*/ 790 h 329686"/>
                      <a:gd name="connsiteX5" fmla="*/ 337670 w 337670"/>
                      <a:gd name="connsiteY5" fmla="*/ 154292 h 329686"/>
                      <a:gd name="connsiteX6" fmla="*/ 134056 w 337670"/>
                      <a:gd name="connsiteY6" fmla="*/ 327151 h 329686"/>
                      <a:gd name="connsiteX7" fmla="*/ 43909 w 337670"/>
                      <a:gd name="connsiteY7" fmla="*/ 259473 h 329686"/>
                      <a:gd name="connsiteX8" fmla="*/ 25644 w 337670"/>
                      <a:gd name="connsiteY8" fmla="*/ 212509 h 329686"/>
                      <a:gd name="connsiteX9" fmla="*/ 2698 w 337670"/>
                      <a:gd name="connsiteY9" fmla="*/ 180378 h 329686"/>
                      <a:gd name="connsiteX0" fmla="*/ 2698 w 337670"/>
                      <a:gd name="connsiteY0" fmla="*/ 180693 h 330001"/>
                      <a:gd name="connsiteX1" fmla="*/ 34053 w 337670"/>
                      <a:gd name="connsiteY1" fmla="*/ 115870 h 330001"/>
                      <a:gd name="connsiteX2" fmla="*/ 1605 w 337670"/>
                      <a:gd name="connsiteY2" fmla="*/ 100557 h 330001"/>
                      <a:gd name="connsiteX3" fmla="*/ 32322 w 337670"/>
                      <a:gd name="connsiteY3" fmla="*/ 99869 h 330001"/>
                      <a:gd name="connsiteX4" fmla="*/ 208008 w 337670"/>
                      <a:gd name="connsiteY4" fmla="*/ 1105 h 330001"/>
                      <a:gd name="connsiteX5" fmla="*/ 337670 w 337670"/>
                      <a:gd name="connsiteY5" fmla="*/ 154607 h 330001"/>
                      <a:gd name="connsiteX6" fmla="*/ 134056 w 337670"/>
                      <a:gd name="connsiteY6" fmla="*/ 327466 h 330001"/>
                      <a:gd name="connsiteX7" fmla="*/ 43909 w 337670"/>
                      <a:gd name="connsiteY7" fmla="*/ 259788 h 330001"/>
                      <a:gd name="connsiteX8" fmla="*/ 25644 w 337670"/>
                      <a:gd name="connsiteY8" fmla="*/ 212824 h 330001"/>
                      <a:gd name="connsiteX9" fmla="*/ 2698 w 337670"/>
                      <a:gd name="connsiteY9" fmla="*/ 180693 h 33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7670" h="330001">
                        <a:moveTo>
                          <a:pt x="2698" y="180693"/>
                        </a:moveTo>
                        <a:cubicBezTo>
                          <a:pt x="8108" y="165202"/>
                          <a:pt x="36691" y="148154"/>
                          <a:pt x="34053" y="115870"/>
                        </a:cubicBezTo>
                        <a:cubicBezTo>
                          <a:pt x="24485" y="98395"/>
                          <a:pt x="27064" y="112103"/>
                          <a:pt x="1605" y="100557"/>
                        </a:cubicBezTo>
                        <a:cubicBezTo>
                          <a:pt x="19383" y="105065"/>
                          <a:pt x="26018" y="108006"/>
                          <a:pt x="32322" y="99869"/>
                        </a:cubicBezTo>
                        <a:cubicBezTo>
                          <a:pt x="25135" y="40600"/>
                          <a:pt x="157117" y="-8018"/>
                          <a:pt x="208008" y="1105"/>
                        </a:cubicBezTo>
                        <a:cubicBezTo>
                          <a:pt x="258899" y="10228"/>
                          <a:pt x="337670" y="39742"/>
                          <a:pt x="337670" y="154607"/>
                        </a:cubicBezTo>
                        <a:cubicBezTo>
                          <a:pt x="337670" y="269472"/>
                          <a:pt x="183016" y="309936"/>
                          <a:pt x="134056" y="327466"/>
                        </a:cubicBezTo>
                        <a:cubicBezTo>
                          <a:pt x="85096" y="344996"/>
                          <a:pt x="50314" y="266116"/>
                          <a:pt x="43909" y="259788"/>
                        </a:cubicBezTo>
                        <a:cubicBezTo>
                          <a:pt x="28143" y="239641"/>
                          <a:pt x="37474" y="226255"/>
                          <a:pt x="25644" y="212824"/>
                        </a:cubicBezTo>
                        <a:cubicBezTo>
                          <a:pt x="-2234" y="198000"/>
                          <a:pt x="-2712" y="196184"/>
                          <a:pt x="2698" y="1806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75" name="矩形 19">
                    <a:extLst>
                      <a:ext uri="{FF2B5EF4-FFF2-40B4-BE49-F238E27FC236}">
                        <a16:creationId xmlns:a16="http://schemas.microsoft.com/office/drawing/2014/main" xmlns="" id="{6EC45DF4-9350-41ED-80A2-C52CFF73FF61}"/>
                      </a:ext>
                    </a:extLst>
                  </p:cNvPr>
                  <p:cNvSpPr/>
                  <p:nvPr/>
                </p:nvSpPr>
                <p:spPr>
                  <a:xfrm>
                    <a:off x="5410190" y="1333849"/>
                    <a:ext cx="1395976" cy="1488898"/>
                  </a:xfrm>
                  <a:custGeom>
                    <a:avLst/>
                    <a:gdLst>
                      <a:gd name="connsiteX0" fmla="*/ 0 w 570804"/>
                      <a:gd name="connsiteY0" fmla="*/ 0 h 835245"/>
                      <a:gd name="connsiteX1" fmla="*/ 570804 w 570804"/>
                      <a:gd name="connsiteY1" fmla="*/ 0 h 835245"/>
                      <a:gd name="connsiteX2" fmla="*/ 570804 w 570804"/>
                      <a:gd name="connsiteY2" fmla="*/ 835245 h 835245"/>
                      <a:gd name="connsiteX3" fmla="*/ 0 w 570804"/>
                      <a:gd name="connsiteY3" fmla="*/ 835245 h 835245"/>
                      <a:gd name="connsiteX4" fmla="*/ 0 w 570804"/>
                      <a:gd name="connsiteY4" fmla="*/ 0 h 835245"/>
                      <a:gd name="connsiteX0" fmla="*/ 0 w 570804"/>
                      <a:gd name="connsiteY0" fmla="*/ 29633 h 864878"/>
                      <a:gd name="connsiteX1" fmla="*/ 570804 w 570804"/>
                      <a:gd name="connsiteY1" fmla="*/ 29633 h 864878"/>
                      <a:gd name="connsiteX2" fmla="*/ 570804 w 570804"/>
                      <a:gd name="connsiteY2" fmla="*/ 864878 h 864878"/>
                      <a:gd name="connsiteX3" fmla="*/ 0 w 570804"/>
                      <a:gd name="connsiteY3" fmla="*/ 864878 h 864878"/>
                      <a:gd name="connsiteX4" fmla="*/ 0 w 570804"/>
                      <a:gd name="connsiteY4" fmla="*/ 29633 h 864878"/>
                      <a:gd name="connsiteX0" fmla="*/ 0 w 570804"/>
                      <a:gd name="connsiteY0" fmla="*/ 41551 h 876796"/>
                      <a:gd name="connsiteX1" fmla="*/ 570804 w 570804"/>
                      <a:gd name="connsiteY1" fmla="*/ 41551 h 876796"/>
                      <a:gd name="connsiteX2" fmla="*/ 570804 w 570804"/>
                      <a:gd name="connsiteY2" fmla="*/ 876796 h 876796"/>
                      <a:gd name="connsiteX3" fmla="*/ 0 w 570804"/>
                      <a:gd name="connsiteY3" fmla="*/ 876796 h 876796"/>
                      <a:gd name="connsiteX4" fmla="*/ 0 w 570804"/>
                      <a:gd name="connsiteY4" fmla="*/ 41551 h 876796"/>
                      <a:gd name="connsiteX0" fmla="*/ 0 w 570804"/>
                      <a:gd name="connsiteY0" fmla="*/ 22887 h 858132"/>
                      <a:gd name="connsiteX1" fmla="*/ 530323 w 570804"/>
                      <a:gd name="connsiteY1" fmla="*/ 65750 h 858132"/>
                      <a:gd name="connsiteX2" fmla="*/ 570804 w 570804"/>
                      <a:gd name="connsiteY2" fmla="*/ 858132 h 858132"/>
                      <a:gd name="connsiteX3" fmla="*/ 0 w 570804"/>
                      <a:gd name="connsiteY3" fmla="*/ 858132 h 858132"/>
                      <a:gd name="connsiteX4" fmla="*/ 0 w 570804"/>
                      <a:gd name="connsiteY4" fmla="*/ 22887 h 858132"/>
                      <a:gd name="connsiteX0" fmla="*/ 0 w 570804"/>
                      <a:gd name="connsiteY0" fmla="*/ 22300 h 857545"/>
                      <a:gd name="connsiteX1" fmla="*/ 530323 w 570804"/>
                      <a:gd name="connsiteY1" fmla="*/ 65163 h 857545"/>
                      <a:gd name="connsiteX2" fmla="*/ 570804 w 570804"/>
                      <a:gd name="connsiteY2" fmla="*/ 857545 h 857545"/>
                      <a:gd name="connsiteX3" fmla="*/ 0 w 570804"/>
                      <a:gd name="connsiteY3" fmla="*/ 857545 h 857545"/>
                      <a:gd name="connsiteX4" fmla="*/ 0 w 570804"/>
                      <a:gd name="connsiteY4" fmla="*/ 22300 h 857545"/>
                      <a:gd name="connsiteX0" fmla="*/ 0 w 612490"/>
                      <a:gd name="connsiteY0" fmla="*/ 22300 h 857545"/>
                      <a:gd name="connsiteX1" fmla="*/ 530323 w 612490"/>
                      <a:gd name="connsiteY1" fmla="*/ 65163 h 857545"/>
                      <a:gd name="connsiteX2" fmla="*/ 570804 w 612490"/>
                      <a:gd name="connsiteY2" fmla="*/ 857545 h 857545"/>
                      <a:gd name="connsiteX3" fmla="*/ 0 w 612490"/>
                      <a:gd name="connsiteY3" fmla="*/ 857545 h 857545"/>
                      <a:gd name="connsiteX4" fmla="*/ 0 w 612490"/>
                      <a:gd name="connsiteY4" fmla="*/ 22300 h 857545"/>
                      <a:gd name="connsiteX0" fmla="*/ 0 w 598662"/>
                      <a:gd name="connsiteY0" fmla="*/ 15981 h 851226"/>
                      <a:gd name="connsiteX1" fmla="*/ 508892 w 598662"/>
                      <a:gd name="connsiteY1" fmla="*/ 87419 h 851226"/>
                      <a:gd name="connsiteX2" fmla="*/ 570804 w 598662"/>
                      <a:gd name="connsiteY2" fmla="*/ 851226 h 851226"/>
                      <a:gd name="connsiteX3" fmla="*/ 0 w 598662"/>
                      <a:gd name="connsiteY3" fmla="*/ 851226 h 851226"/>
                      <a:gd name="connsiteX4" fmla="*/ 0 w 598662"/>
                      <a:gd name="connsiteY4" fmla="*/ 15981 h 851226"/>
                      <a:gd name="connsiteX0" fmla="*/ 0 w 598662"/>
                      <a:gd name="connsiteY0" fmla="*/ 20172 h 855417"/>
                      <a:gd name="connsiteX1" fmla="*/ 508892 w 598662"/>
                      <a:gd name="connsiteY1" fmla="*/ 91610 h 855417"/>
                      <a:gd name="connsiteX2" fmla="*/ 570804 w 598662"/>
                      <a:gd name="connsiteY2" fmla="*/ 855417 h 855417"/>
                      <a:gd name="connsiteX3" fmla="*/ 0 w 598662"/>
                      <a:gd name="connsiteY3" fmla="*/ 855417 h 855417"/>
                      <a:gd name="connsiteX4" fmla="*/ 0 w 598662"/>
                      <a:gd name="connsiteY4" fmla="*/ 20172 h 855417"/>
                      <a:gd name="connsiteX0" fmla="*/ 0 w 604642"/>
                      <a:gd name="connsiteY0" fmla="*/ 12290 h 847535"/>
                      <a:gd name="connsiteX1" fmla="*/ 518417 w 604642"/>
                      <a:gd name="connsiteY1" fmla="*/ 133734 h 847535"/>
                      <a:gd name="connsiteX2" fmla="*/ 570804 w 604642"/>
                      <a:gd name="connsiteY2" fmla="*/ 847535 h 847535"/>
                      <a:gd name="connsiteX3" fmla="*/ 0 w 604642"/>
                      <a:gd name="connsiteY3" fmla="*/ 847535 h 847535"/>
                      <a:gd name="connsiteX4" fmla="*/ 0 w 604642"/>
                      <a:gd name="connsiteY4" fmla="*/ 12290 h 847535"/>
                      <a:gd name="connsiteX0" fmla="*/ 0 w 604642"/>
                      <a:gd name="connsiteY0" fmla="*/ 19248 h 854493"/>
                      <a:gd name="connsiteX1" fmla="*/ 518417 w 604642"/>
                      <a:gd name="connsiteY1" fmla="*/ 140692 h 854493"/>
                      <a:gd name="connsiteX2" fmla="*/ 570804 w 604642"/>
                      <a:gd name="connsiteY2" fmla="*/ 854493 h 854493"/>
                      <a:gd name="connsiteX3" fmla="*/ 0 w 604642"/>
                      <a:gd name="connsiteY3" fmla="*/ 854493 h 854493"/>
                      <a:gd name="connsiteX4" fmla="*/ 0 w 604642"/>
                      <a:gd name="connsiteY4" fmla="*/ 19248 h 854493"/>
                      <a:gd name="connsiteX0" fmla="*/ 0 w 614944"/>
                      <a:gd name="connsiteY0" fmla="*/ 19248 h 854493"/>
                      <a:gd name="connsiteX1" fmla="*/ 518417 w 614944"/>
                      <a:gd name="connsiteY1" fmla="*/ 140692 h 854493"/>
                      <a:gd name="connsiteX2" fmla="*/ 570804 w 614944"/>
                      <a:gd name="connsiteY2" fmla="*/ 854493 h 854493"/>
                      <a:gd name="connsiteX3" fmla="*/ 0 w 614944"/>
                      <a:gd name="connsiteY3" fmla="*/ 854493 h 854493"/>
                      <a:gd name="connsiteX4" fmla="*/ 0 w 614944"/>
                      <a:gd name="connsiteY4" fmla="*/ 19248 h 854493"/>
                      <a:gd name="connsiteX0" fmla="*/ 240241 w 855185"/>
                      <a:gd name="connsiteY0" fmla="*/ 19248 h 854493"/>
                      <a:gd name="connsiteX1" fmla="*/ 758658 w 855185"/>
                      <a:gd name="connsiteY1" fmla="*/ 140692 h 854493"/>
                      <a:gd name="connsiteX2" fmla="*/ 811045 w 855185"/>
                      <a:gd name="connsiteY2" fmla="*/ 854493 h 854493"/>
                      <a:gd name="connsiteX3" fmla="*/ 240241 w 855185"/>
                      <a:gd name="connsiteY3" fmla="*/ 854493 h 854493"/>
                      <a:gd name="connsiteX4" fmla="*/ 240241 w 855185"/>
                      <a:gd name="connsiteY4" fmla="*/ 19248 h 854493"/>
                      <a:gd name="connsiteX0" fmla="*/ 240861 w 853423"/>
                      <a:gd name="connsiteY0" fmla="*/ 16259 h 868172"/>
                      <a:gd name="connsiteX1" fmla="*/ 756896 w 853423"/>
                      <a:gd name="connsiteY1" fmla="*/ 154371 h 868172"/>
                      <a:gd name="connsiteX2" fmla="*/ 809283 w 853423"/>
                      <a:gd name="connsiteY2" fmla="*/ 868172 h 868172"/>
                      <a:gd name="connsiteX3" fmla="*/ 238479 w 853423"/>
                      <a:gd name="connsiteY3" fmla="*/ 868172 h 868172"/>
                      <a:gd name="connsiteX4" fmla="*/ 240861 w 853423"/>
                      <a:gd name="connsiteY4" fmla="*/ 16259 h 868172"/>
                      <a:gd name="connsiteX0" fmla="*/ 240861 w 853423"/>
                      <a:gd name="connsiteY0" fmla="*/ 11282 h 863195"/>
                      <a:gd name="connsiteX1" fmla="*/ 756896 w 853423"/>
                      <a:gd name="connsiteY1" fmla="*/ 149394 h 863195"/>
                      <a:gd name="connsiteX2" fmla="*/ 809283 w 853423"/>
                      <a:gd name="connsiteY2" fmla="*/ 863195 h 863195"/>
                      <a:gd name="connsiteX3" fmla="*/ 238479 w 853423"/>
                      <a:gd name="connsiteY3" fmla="*/ 863195 h 863195"/>
                      <a:gd name="connsiteX4" fmla="*/ 240861 w 853423"/>
                      <a:gd name="connsiteY4" fmla="*/ 11282 h 863195"/>
                      <a:gd name="connsiteX0" fmla="*/ 240861 w 853423"/>
                      <a:gd name="connsiteY0" fmla="*/ 10345 h 869402"/>
                      <a:gd name="connsiteX1" fmla="*/ 756896 w 853423"/>
                      <a:gd name="connsiteY1" fmla="*/ 155601 h 869402"/>
                      <a:gd name="connsiteX2" fmla="*/ 809283 w 853423"/>
                      <a:gd name="connsiteY2" fmla="*/ 869402 h 869402"/>
                      <a:gd name="connsiteX3" fmla="*/ 238479 w 853423"/>
                      <a:gd name="connsiteY3" fmla="*/ 869402 h 869402"/>
                      <a:gd name="connsiteX4" fmla="*/ 240861 w 853423"/>
                      <a:gd name="connsiteY4" fmla="*/ 10345 h 869402"/>
                      <a:gd name="connsiteX0" fmla="*/ 249327 w 861889"/>
                      <a:gd name="connsiteY0" fmla="*/ 10345 h 869402"/>
                      <a:gd name="connsiteX1" fmla="*/ 765362 w 861889"/>
                      <a:gd name="connsiteY1" fmla="*/ 155601 h 869402"/>
                      <a:gd name="connsiteX2" fmla="*/ 817749 w 861889"/>
                      <a:gd name="connsiteY2" fmla="*/ 869402 h 869402"/>
                      <a:gd name="connsiteX3" fmla="*/ 246945 w 861889"/>
                      <a:gd name="connsiteY3" fmla="*/ 869402 h 869402"/>
                      <a:gd name="connsiteX4" fmla="*/ 249327 w 861889"/>
                      <a:gd name="connsiteY4" fmla="*/ 10345 h 869402"/>
                      <a:gd name="connsiteX0" fmla="*/ 248709 w 861271"/>
                      <a:gd name="connsiteY0" fmla="*/ 10345 h 869402"/>
                      <a:gd name="connsiteX1" fmla="*/ 764744 w 861271"/>
                      <a:gd name="connsiteY1" fmla="*/ 155601 h 869402"/>
                      <a:gd name="connsiteX2" fmla="*/ 817131 w 861271"/>
                      <a:gd name="connsiteY2" fmla="*/ 869402 h 869402"/>
                      <a:gd name="connsiteX3" fmla="*/ 248708 w 861271"/>
                      <a:gd name="connsiteY3" fmla="*/ 859877 h 869402"/>
                      <a:gd name="connsiteX4" fmla="*/ 248709 w 861271"/>
                      <a:gd name="connsiteY4" fmla="*/ 10345 h 869402"/>
                      <a:gd name="connsiteX0" fmla="*/ 161925 w 774487"/>
                      <a:gd name="connsiteY0" fmla="*/ 10345 h 869402"/>
                      <a:gd name="connsiteX1" fmla="*/ 677960 w 774487"/>
                      <a:gd name="connsiteY1" fmla="*/ 155601 h 869402"/>
                      <a:gd name="connsiteX2" fmla="*/ 730347 w 774487"/>
                      <a:gd name="connsiteY2" fmla="*/ 869402 h 869402"/>
                      <a:gd name="connsiteX3" fmla="*/ 161924 w 774487"/>
                      <a:gd name="connsiteY3" fmla="*/ 859877 h 869402"/>
                      <a:gd name="connsiteX4" fmla="*/ 0 w 774487"/>
                      <a:gd name="connsiteY4" fmla="*/ 397915 h 869402"/>
                      <a:gd name="connsiteX5" fmla="*/ 161925 w 774487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97152 w 871639"/>
                      <a:gd name="connsiteY4" fmla="*/ 397915 h 869402"/>
                      <a:gd name="connsiteX5" fmla="*/ 259077 w 871639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57444 w 870006"/>
                      <a:gd name="connsiteY0" fmla="*/ 10345 h 869402"/>
                      <a:gd name="connsiteX1" fmla="*/ 773479 w 870006"/>
                      <a:gd name="connsiteY1" fmla="*/ 155601 h 869402"/>
                      <a:gd name="connsiteX2" fmla="*/ 825866 w 870006"/>
                      <a:gd name="connsiteY2" fmla="*/ 869402 h 869402"/>
                      <a:gd name="connsiteX3" fmla="*/ 257443 w 870006"/>
                      <a:gd name="connsiteY3" fmla="*/ 859877 h 869402"/>
                      <a:gd name="connsiteX4" fmla="*/ 238394 w 870006"/>
                      <a:gd name="connsiteY4" fmla="*/ 590796 h 869402"/>
                      <a:gd name="connsiteX5" fmla="*/ 131238 w 870006"/>
                      <a:gd name="connsiteY5" fmla="*/ 474115 h 869402"/>
                      <a:gd name="connsiteX6" fmla="*/ 257444 w 870006"/>
                      <a:gd name="connsiteY6" fmla="*/ 10345 h 869402"/>
                      <a:gd name="connsiteX0" fmla="*/ 257444 w 902364"/>
                      <a:gd name="connsiteY0" fmla="*/ 10345 h 869402"/>
                      <a:gd name="connsiteX1" fmla="*/ 773479 w 902364"/>
                      <a:gd name="connsiteY1" fmla="*/ 155601 h 869402"/>
                      <a:gd name="connsiteX2" fmla="*/ 825866 w 902364"/>
                      <a:gd name="connsiteY2" fmla="*/ 869402 h 869402"/>
                      <a:gd name="connsiteX3" fmla="*/ 257443 w 902364"/>
                      <a:gd name="connsiteY3" fmla="*/ 859877 h 869402"/>
                      <a:gd name="connsiteX4" fmla="*/ 238394 w 902364"/>
                      <a:gd name="connsiteY4" fmla="*/ 590796 h 869402"/>
                      <a:gd name="connsiteX5" fmla="*/ 131238 w 902364"/>
                      <a:gd name="connsiteY5" fmla="*/ 474115 h 869402"/>
                      <a:gd name="connsiteX6" fmla="*/ 257444 w 902364"/>
                      <a:gd name="connsiteY6" fmla="*/ 10345 h 869402"/>
                      <a:gd name="connsiteX0" fmla="*/ 257444 w 887193"/>
                      <a:gd name="connsiteY0" fmla="*/ 10345 h 878927"/>
                      <a:gd name="connsiteX1" fmla="*/ 773479 w 887193"/>
                      <a:gd name="connsiteY1" fmla="*/ 155601 h 878927"/>
                      <a:gd name="connsiteX2" fmla="*/ 792528 w 887193"/>
                      <a:gd name="connsiteY2" fmla="*/ 878927 h 878927"/>
                      <a:gd name="connsiteX3" fmla="*/ 257443 w 887193"/>
                      <a:gd name="connsiteY3" fmla="*/ 859877 h 878927"/>
                      <a:gd name="connsiteX4" fmla="*/ 238394 w 887193"/>
                      <a:gd name="connsiteY4" fmla="*/ 590796 h 878927"/>
                      <a:gd name="connsiteX5" fmla="*/ 131238 w 887193"/>
                      <a:gd name="connsiteY5" fmla="*/ 474115 h 878927"/>
                      <a:gd name="connsiteX6" fmla="*/ 257444 w 887193"/>
                      <a:gd name="connsiteY6" fmla="*/ 10345 h 878927"/>
                      <a:gd name="connsiteX0" fmla="*/ 257444 w 887193"/>
                      <a:gd name="connsiteY0" fmla="*/ 10345 h 941934"/>
                      <a:gd name="connsiteX1" fmla="*/ 773479 w 887193"/>
                      <a:gd name="connsiteY1" fmla="*/ 155601 h 941934"/>
                      <a:gd name="connsiteX2" fmla="*/ 792528 w 887193"/>
                      <a:gd name="connsiteY2" fmla="*/ 878927 h 941934"/>
                      <a:gd name="connsiteX3" fmla="*/ 626432 w 887193"/>
                      <a:gd name="connsiteY3" fmla="*/ 941917 h 941934"/>
                      <a:gd name="connsiteX4" fmla="*/ 257443 w 887193"/>
                      <a:gd name="connsiteY4" fmla="*/ 859877 h 941934"/>
                      <a:gd name="connsiteX5" fmla="*/ 238394 w 887193"/>
                      <a:gd name="connsiteY5" fmla="*/ 590796 h 941934"/>
                      <a:gd name="connsiteX6" fmla="*/ 131238 w 887193"/>
                      <a:gd name="connsiteY6" fmla="*/ 474115 h 941934"/>
                      <a:gd name="connsiteX7" fmla="*/ 257444 w 887193"/>
                      <a:gd name="connsiteY7" fmla="*/ 10345 h 941934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238394 w 887193"/>
                      <a:gd name="connsiteY7" fmla="*/ 590796 h 987995"/>
                      <a:gd name="connsiteX8" fmla="*/ 131238 w 887193"/>
                      <a:gd name="connsiteY8" fmla="*/ 474115 h 987995"/>
                      <a:gd name="connsiteX9" fmla="*/ 257444 w 887193"/>
                      <a:gd name="connsiteY9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87337"/>
                      <a:gd name="connsiteY0" fmla="*/ 11281 h 988931"/>
                      <a:gd name="connsiteX1" fmla="*/ 785334 w 887337"/>
                      <a:gd name="connsiteY1" fmla="*/ 149393 h 988931"/>
                      <a:gd name="connsiteX2" fmla="*/ 773426 w 887337"/>
                      <a:gd name="connsiteY2" fmla="*/ 879863 h 988931"/>
                      <a:gd name="connsiteX3" fmla="*/ 731155 w 887337"/>
                      <a:gd name="connsiteY3" fmla="*/ 933327 h 988931"/>
                      <a:gd name="connsiteX4" fmla="*/ 607330 w 887337"/>
                      <a:gd name="connsiteY4" fmla="*/ 942853 h 988931"/>
                      <a:gd name="connsiteX5" fmla="*/ 473980 w 887337"/>
                      <a:gd name="connsiteY5" fmla="*/ 988095 h 988931"/>
                      <a:gd name="connsiteX6" fmla="*/ 238341 w 887337"/>
                      <a:gd name="connsiteY6" fmla="*/ 860813 h 988931"/>
                      <a:gd name="connsiteX7" fmla="*/ 171562 w 887337"/>
                      <a:gd name="connsiteY7" fmla="*/ 859508 h 988931"/>
                      <a:gd name="connsiteX8" fmla="*/ 259773 w 887337"/>
                      <a:gd name="connsiteY8" fmla="*/ 589351 h 988931"/>
                      <a:gd name="connsiteX9" fmla="*/ 140711 w 887337"/>
                      <a:gd name="connsiteY9" fmla="*/ 532201 h 988931"/>
                      <a:gd name="connsiteX10" fmla="*/ 238342 w 887337"/>
                      <a:gd name="connsiteY10" fmla="*/ 11281 h 988931"/>
                      <a:gd name="connsiteX0" fmla="*/ 238342 w 908490"/>
                      <a:gd name="connsiteY0" fmla="*/ 11981 h 989631"/>
                      <a:gd name="connsiteX1" fmla="*/ 816290 w 908490"/>
                      <a:gd name="connsiteY1" fmla="*/ 145331 h 989631"/>
                      <a:gd name="connsiteX2" fmla="*/ 773426 w 908490"/>
                      <a:gd name="connsiteY2" fmla="*/ 880563 h 989631"/>
                      <a:gd name="connsiteX3" fmla="*/ 731155 w 908490"/>
                      <a:gd name="connsiteY3" fmla="*/ 934027 h 989631"/>
                      <a:gd name="connsiteX4" fmla="*/ 607330 w 908490"/>
                      <a:gd name="connsiteY4" fmla="*/ 943553 h 989631"/>
                      <a:gd name="connsiteX5" fmla="*/ 473980 w 908490"/>
                      <a:gd name="connsiteY5" fmla="*/ 988795 h 989631"/>
                      <a:gd name="connsiteX6" fmla="*/ 238341 w 908490"/>
                      <a:gd name="connsiteY6" fmla="*/ 861513 h 989631"/>
                      <a:gd name="connsiteX7" fmla="*/ 171562 w 908490"/>
                      <a:gd name="connsiteY7" fmla="*/ 860208 h 989631"/>
                      <a:gd name="connsiteX8" fmla="*/ 259773 w 908490"/>
                      <a:gd name="connsiteY8" fmla="*/ 590051 h 989631"/>
                      <a:gd name="connsiteX9" fmla="*/ 140711 w 908490"/>
                      <a:gd name="connsiteY9" fmla="*/ 532901 h 989631"/>
                      <a:gd name="connsiteX10" fmla="*/ 238342 w 908490"/>
                      <a:gd name="connsiteY10" fmla="*/ 11981 h 989631"/>
                      <a:gd name="connsiteX0" fmla="*/ 238342 w 900055"/>
                      <a:gd name="connsiteY0" fmla="*/ 11981 h 989631"/>
                      <a:gd name="connsiteX1" fmla="*/ 816290 w 900055"/>
                      <a:gd name="connsiteY1" fmla="*/ 145331 h 989631"/>
                      <a:gd name="connsiteX2" fmla="*/ 773426 w 900055"/>
                      <a:gd name="connsiteY2" fmla="*/ 880563 h 989631"/>
                      <a:gd name="connsiteX3" fmla="*/ 731155 w 900055"/>
                      <a:gd name="connsiteY3" fmla="*/ 934027 h 989631"/>
                      <a:gd name="connsiteX4" fmla="*/ 607330 w 900055"/>
                      <a:gd name="connsiteY4" fmla="*/ 943553 h 989631"/>
                      <a:gd name="connsiteX5" fmla="*/ 473980 w 900055"/>
                      <a:gd name="connsiteY5" fmla="*/ 988795 h 989631"/>
                      <a:gd name="connsiteX6" fmla="*/ 238341 w 900055"/>
                      <a:gd name="connsiteY6" fmla="*/ 861513 h 989631"/>
                      <a:gd name="connsiteX7" fmla="*/ 171562 w 900055"/>
                      <a:gd name="connsiteY7" fmla="*/ 860208 h 989631"/>
                      <a:gd name="connsiteX8" fmla="*/ 259773 w 900055"/>
                      <a:gd name="connsiteY8" fmla="*/ 590051 h 989631"/>
                      <a:gd name="connsiteX9" fmla="*/ 140711 w 900055"/>
                      <a:gd name="connsiteY9" fmla="*/ 532901 h 989631"/>
                      <a:gd name="connsiteX10" fmla="*/ 238342 w 900055"/>
                      <a:gd name="connsiteY10" fmla="*/ 11981 h 989631"/>
                      <a:gd name="connsiteX0" fmla="*/ 248515 w 910228"/>
                      <a:gd name="connsiteY0" fmla="*/ 11981 h 989631"/>
                      <a:gd name="connsiteX1" fmla="*/ 826463 w 910228"/>
                      <a:gd name="connsiteY1" fmla="*/ 145331 h 989631"/>
                      <a:gd name="connsiteX2" fmla="*/ 783599 w 910228"/>
                      <a:gd name="connsiteY2" fmla="*/ 880563 h 989631"/>
                      <a:gd name="connsiteX3" fmla="*/ 741328 w 910228"/>
                      <a:gd name="connsiteY3" fmla="*/ 934027 h 989631"/>
                      <a:gd name="connsiteX4" fmla="*/ 617503 w 910228"/>
                      <a:gd name="connsiteY4" fmla="*/ 943553 h 989631"/>
                      <a:gd name="connsiteX5" fmla="*/ 484153 w 910228"/>
                      <a:gd name="connsiteY5" fmla="*/ 988795 h 989631"/>
                      <a:gd name="connsiteX6" fmla="*/ 248514 w 910228"/>
                      <a:gd name="connsiteY6" fmla="*/ 861513 h 989631"/>
                      <a:gd name="connsiteX7" fmla="*/ 181735 w 910228"/>
                      <a:gd name="connsiteY7" fmla="*/ 860208 h 989631"/>
                      <a:gd name="connsiteX8" fmla="*/ 269946 w 910228"/>
                      <a:gd name="connsiteY8" fmla="*/ 590051 h 989631"/>
                      <a:gd name="connsiteX9" fmla="*/ 150884 w 910228"/>
                      <a:gd name="connsiteY9" fmla="*/ 532901 h 989631"/>
                      <a:gd name="connsiteX10" fmla="*/ 1477 w 910228"/>
                      <a:gd name="connsiteY10" fmla="*/ 389636 h 989631"/>
                      <a:gd name="connsiteX11" fmla="*/ 248515 w 910228"/>
                      <a:gd name="connsiteY11" fmla="*/ 11981 h 989631"/>
                      <a:gd name="connsiteX0" fmla="*/ 253695 w 915408"/>
                      <a:gd name="connsiteY0" fmla="*/ 11981 h 989631"/>
                      <a:gd name="connsiteX1" fmla="*/ 831643 w 915408"/>
                      <a:gd name="connsiteY1" fmla="*/ 145331 h 989631"/>
                      <a:gd name="connsiteX2" fmla="*/ 788779 w 915408"/>
                      <a:gd name="connsiteY2" fmla="*/ 880563 h 989631"/>
                      <a:gd name="connsiteX3" fmla="*/ 746508 w 915408"/>
                      <a:gd name="connsiteY3" fmla="*/ 934027 h 989631"/>
                      <a:gd name="connsiteX4" fmla="*/ 622683 w 915408"/>
                      <a:gd name="connsiteY4" fmla="*/ 943553 h 989631"/>
                      <a:gd name="connsiteX5" fmla="*/ 489333 w 915408"/>
                      <a:gd name="connsiteY5" fmla="*/ 988795 h 989631"/>
                      <a:gd name="connsiteX6" fmla="*/ 253694 w 915408"/>
                      <a:gd name="connsiteY6" fmla="*/ 861513 h 989631"/>
                      <a:gd name="connsiteX7" fmla="*/ 186915 w 915408"/>
                      <a:gd name="connsiteY7" fmla="*/ 860208 h 989631"/>
                      <a:gd name="connsiteX8" fmla="*/ 275126 w 915408"/>
                      <a:gd name="connsiteY8" fmla="*/ 590051 h 989631"/>
                      <a:gd name="connsiteX9" fmla="*/ 156064 w 915408"/>
                      <a:gd name="connsiteY9" fmla="*/ 532901 h 989631"/>
                      <a:gd name="connsiteX10" fmla="*/ 97860 w 915408"/>
                      <a:gd name="connsiteY10" fmla="*/ 410808 h 989631"/>
                      <a:gd name="connsiteX11" fmla="*/ 6657 w 915408"/>
                      <a:gd name="connsiteY11" fmla="*/ 389636 h 989631"/>
                      <a:gd name="connsiteX12" fmla="*/ 253695 w 915408"/>
                      <a:gd name="connsiteY12" fmla="*/ 11981 h 989631"/>
                      <a:gd name="connsiteX0" fmla="*/ 270772 w 932485"/>
                      <a:gd name="connsiteY0" fmla="*/ 11981 h 989631"/>
                      <a:gd name="connsiteX1" fmla="*/ 848720 w 932485"/>
                      <a:gd name="connsiteY1" fmla="*/ 145331 h 989631"/>
                      <a:gd name="connsiteX2" fmla="*/ 805856 w 932485"/>
                      <a:gd name="connsiteY2" fmla="*/ 880563 h 989631"/>
                      <a:gd name="connsiteX3" fmla="*/ 763585 w 932485"/>
                      <a:gd name="connsiteY3" fmla="*/ 934027 h 989631"/>
                      <a:gd name="connsiteX4" fmla="*/ 639760 w 932485"/>
                      <a:gd name="connsiteY4" fmla="*/ 943553 h 989631"/>
                      <a:gd name="connsiteX5" fmla="*/ 506410 w 932485"/>
                      <a:gd name="connsiteY5" fmla="*/ 988795 h 989631"/>
                      <a:gd name="connsiteX6" fmla="*/ 270771 w 932485"/>
                      <a:gd name="connsiteY6" fmla="*/ 861513 h 989631"/>
                      <a:gd name="connsiteX7" fmla="*/ 203992 w 932485"/>
                      <a:gd name="connsiteY7" fmla="*/ 860208 h 989631"/>
                      <a:gd name="connsiteX8" fmla="*/ 292203 w 932485"/>
                      <a:gd name="connsiteY8" fmla="*/ 590051 h 989631"/>
                      <a:gd name="connsiteX9" fmla="*/ 173141 w 932485"/>
                      <a:gd name="connsiteY9" fmla="*/ 532901 h 989631"/>
                      <a:gd name="connsiteX10" fmla="*/ 114937 w 932485"/>
                      <a:gd name="connsiteY10" fmla="*/ 410808 h 989631"/>
                      <a:gd name="connsiteX11" fmla="*/ 5819 w 932485"/>
                      <a:gd name="connsiteY11" fmla="*/ 366836 h 989631"/>
                      <a:gd name="connsiteX12" fmla="*/ 270772 w 932485"/>
                      <a:gd name="connsiteY12" fmla="*/ 11981 h 989631"/>
                      <a:gd name="connsiteX0" fmla="*/ 276461 w 938174"/>
                      <a:gd name="connsiteY0" fmla="*/ 11981 h 989631"/>
                      <a:gd name="connsiteX1" fmla="*/ 854409 w 938174"/>
                      <a:gd name="connsiteY1" fmla="*/ 145331 h 989631"/>
                      <a:gd name="connsiteX2" fmla="*/ 811545 w 938174"/>
                      <a:gd name="connsiteY2" fmla="*/ 880563 h 989631"/>
                      <a:gd name="connsiteX3" fmla="*/ 769274 w 938174"/>
                      <a:gd name="connsiteY3" fmla="*/ 934027 h 989631"/>
                      <a:gd name="connsiteX4" fmla="*/ 645449 w 938174"/>
                      <a:gd name="connsiteY4" fmla="*/ 943553 h 989631"/>
                      <a:gd name="connsiteX5" fmla="*/ 512099 w 938174"/>
                      <a:gd name="connsiteY5" fmla="*/ 988795 h 989631"/>
                      <a:gd name="connsiteX6" fmla="*/ 276460 w 938174"/>
                      <a:gd name="connsiteY6" fmla="*/ 861513 h 989631"/>
                      <a:gd name="connsiteX7" fmla="*/ 209681 w 938174"/>
                      <a:gd name="connsiteY7" fmla="*/ 860208 h 989631"/>
                      <a:gd name="connsiteX8" fmla="*/ 297892 w 938174"/>
                      <a:gd name="connsiteY8" fmla="*/ 590051 h 989631"/>
                      <a:gd name="connsiteX9" fmla="*/ 178830 w 938174"/>
                      <a:gd name="connsiteY9" fmla="*/ 532901 h 989631"/>
                      <a:gd name="connsiteX10" fmla="*/ 120626 w 938174"/>
                      <a:gd name="connsiteY10" fmla="*/ 410808 h 989631"/>
                      <a:gd name="connsiteX11" fmla="*/ 55482 w 938174"/>
                      <a:gd name="connsiteY11" fmla="*/ 445009 h 989631"/>
                      <a:gd name="connsiteX12" fmla="*/ 11508 w 938174"/>
                      <a:gd name="connsiteY12" fmla="*/ 366836 h 989631"/>
                      <a:gd name="connsiteX13" fmla="*/ 276461 w 938174"/>
                      <a:gd name="connsiteY13" fmla="*/ 11981 h 989631"/>
                      <a:gd name="connsiteX0" fmla="*/ 271523 w 933236"/>
                      <a:gd name="connsiteY0" fmla="*/ 11981 h 989631"/>
                      <a:gd name="connsiteX1" fmla="*/ 849471 w 933236"/>
                      <a:gd name="connsiteY1" fmla="*/ 145331 h 989631"/>
                      <a:gd name="connsiteX2" fmla="*/ 806607 w 933236"/>
                      <a:gd name="connsiteY2" fmla="*/ 880563 h 989631"/>
                      <a:gd name="connsiteX3" fmla="*/ 764336 w 933236"/>
                      <a:gd name="connsiteY3" fmla="*/ 934027 h 989631"/>
                      <a:gd name="connsiteX4" fmla="*/ 640511 w 933236"/>
                      <a:gd name="connsiteY4" fmla="*/ 943553 h 989631"/>
                      <a:gd name="connsiteX5" fmla="*/ 507161 w 933236"/>
                      <a:gd name="connsiteY5" fmla="*/ 988795 h 989631"/>
                      <a:gd name="connsiteX6" fmla="*/ 271522 w 933236"/>
                      <a:gd name="connsiteY6" fmla="*/ 861513 h 989631"/>
                      <a:gd name="connsiteX7" fmla="*/ 204743 w 933236"/>
                      <a:gd name="connsiteY7" fmla="*/ 860208 h 989631"/>
                      <a:gd name="connsiteX8" fmla="*/ 292954 w 933236"/>
                      <a:gd name="connsiteY8" fmla="*/ 590051 h 989631"/>
                      <a:gd name="connsiteX9" fmla="*/ 173892 w 933236"/>
                      <a:gd name="connsiteY9" fmla="*/ 532901 h 989631"/>
                      <a:gd name="connsiteX10" fmla="*/ 115688 w 933236"/>
                      <a:gd name="connsiteY10" fmla="*/ 410808 h 989631"/>
                      <a:gd name="connsiteX11" fmla="*/ 50544 w 933236"/>
                      <a:gd name="connsiteY11" fmla="*/ 445009 h 989631"/>
                      <a:gd name="connsiteX12" fmla="*/ 6570 w 933236"/>
                      <a:gd name="connsiteY12" fmla="*/ 366836 h 989631"/>
                      <a:gd name="connsiteX13" fmla="*/ 271523 w 933236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48632 w 910345"/>
                      <a:gd name="connsiteY0" fmla="*/ 11981 h 989631"/>
                      <a:gd name="connsiteX1" fmla="*/ 826580 w 910345"/>
                      <a:gd name="connsiteY1" fmla="*/ 145331 h 989631"/>
                      <a:gd name="connsiteX2" fmla="*/ 783716 w 910345"/>
                      <a:gd name="connsiteY2" fmla="*/ 880563 h 989631"/>
                      <a:gd name="connsiteX3" fmla="*/ 741445 w 910345"/>
                      <a:gd name="connsiteY3" fmla="*/ 934027 h 989631"/>
                      <a:gd name="connsiteX4" fmla="*/ 617620 w 910345"/>
                      <a:gd name="connsiteY4" fmla="*/ 943553 h 989631"/>
                      <a:gd name="connsiteX5" fmla="*/ 484270 w 910345"/>
                      <a:gd name="connsiteY5" fmla="*/ 988795 h 989631"/>
                      <a:gd name="connsiteX6" fmla="*/ 248631 w 910345"/>
                      <a:gd name="connsiteY6" fmla="*/ 861513 h 989631"/>
                      <a:gd name="connsiteX7" fmla="*/ 181852 w 910345"/>
                      <a:gd name="connsiteY7" fmla="*/ 860208 h 989631"/>
                      <a:gd name="connsiteX8" fmla="*/ 270063 w 910345"/>
                      <a:gd name="connsiteY8" fmla="*/ 590051 h 989631"/>
                      <a:gd name="connsiteX9" fmla="*/ 151001 w 910345"/>
                      <a:gd name="connsiteY9" fmla="*/ 532901 h 989631"/>
                      <a:gd name="connsiteX10" fmla="*/ 92797 w 910345"/>
                      <a:gd name="connsiteY10" fmla="*/ 410808 h 989631"/>
                      <a:gd name="connsiteX11" fmla="*/ 27653 w 910345"/>
                      <a:gd name="connsiteY11" fmla="*/ 445009 h 989631"/>
                      <a:gd name="connsiteX12" fmla="*/ 19509 w 910345"/>
                      <a:gd name="connsiteY12" fmla="*/ 433609 h 989631"/>
                      <a:gd name="connsiteX13" fmla="*/ 248632 w 910345"/>
                      <a:gd name="connsiteY13" fmla="*/ 11981 h 989631"/>
                      <a:gd name="connsiteX0" fmla="*/ 243597 w 905310"/>
                      <a:gd name="connsiteY0" fmla="*/ 11981 h 989631"/>
                      <a:gd name="connsiteX1" fmla="*/ 821545 w 905310"/>
                      <a:gd name="connsiteY1" fmla="*/ 145331 h 989631"/>
                      <a:gd name="connsiteX2" fmla="*/ 778681 w 905310"/>
                      <a:gd name="connsiteY2" fmla="*/ 880563 h 989631"/>
                      <a:gd name="connsiteX3" fmla="*/ 736410 w 905310"/>
                      <a:gd name="connsiteY3" fmla="*/ 934027 h 989631"/>
                      <a:gd name="connsiteX4" fmla="*/ 612585 w 905310"/>
                      <a:gd name="connsiteY4" fmla="*/ 943553 h 989631"/>
                      <a:gd name="connsiteX5" fmla="*/ 479235 w 905310"/>
                      <a:gd name="connsiteY5" fmla="*/ 988795 h 989631"/>
                      <a:gd name="connsiteX6" fmla="*/ 243596 w 905310"/>
                      <a:gd name="connsiteY6" fmla="*/ 861513 h 989631"/>
                      <a:gd name="connsiteX7" fmla="*/ 176817 w 905310"/>
                      <a:gd name="connsiteY7" fmla="*/ 860208 h 989631"/>
                      <a:gd name="connsiteX8" fmla="*/ 265028 w 905310"/>
                      <a:gd name="connsiteY8" fmla="*/ 590051 h 989631"/>
                      <a:gd name="connsiteX9" fmla="*/ 145966 w 905310"/>
                      <a:gd name="connsiteY9" fmla="*/ 532901 h 989631"/>
                      <a:gd name="connsiteX10" fmla="*/ 87762 w 905310"/>
                      <a:gd name="connsiteY10" fmla="*/ 410808 h 989631"/>
                      <a:gd name="connsiteX11" fmla="*/ 22618 w 905310"/>
                      <a:gd name="connsiteY11" fmla="*/ 445009 h 989631"/>
                      <a:gd name="connsiteX12" fmla="*/ 14474 w 905310"/>
                      <a:gd name="connsiteY12" fmla="*/ 433609 h 989631"/>
                      <a:gd name="connsiteX13" fmla="*/ 243597 w 905310"/>
                      <a:gd name="connsiteY13" fmla="*/ 11981 h 989631"/>
                      <a:gd name="connsiteX0" fmla="*/ 246331 w 904787"/>
                      <a:gd name="connsiteY0" fmla="*/ 10822 h 996615"/>
                      <a:gd name="connsiteX1" fmla="*/ 821022 w 904787"/>
                      <a:gd name="connsiteY1" fmla="*/ 152315 h 996615"/>
                      <a:gd name="connsiteX2" fmla="*/ 778158 w 904787"/>
                      <a:gd name="connsiteY2" fmla="*/ 887547 h 996615"/>
                      <a:gd name="connsiteX3" fmla="*/ 735887 w 904787"/>
                      <a:gd name="connsiteY3" fmla="*/ 941011 h 996615"/>
                      <a:gd name="connsiteX4" fmla="*/ 612062 w 904787"/>
                      <a:gd name="connsiteY4" fmla="*/ 950537 h 996615"/>
                      <a:gd name="connsiteX5" fmla="*/ 478712 w 904787"/>
                      <a:gd name="connsiteY5" fmla="*/ 995779 h 996615"/>
                      <a:gd name="connsiteX6" fmla="*/ 243073 w 904787"/>
                      <a:gd name="connsiteY6" fmla="*/ 868497 h 996615"/>
                      <a:gd name="connsiteX7" fmla="*/ 176294 w 904787"/>
                      <a:gd name="connsiteY7" fmla="*/ 867192 h 996615"/>
                      <a:gd name="connsiteX8" fmla="*/ 264505 w 904787"/>
                      <a:gd name="connsiteY8" fmla="*/ 597035 h 996615"/>
                      <a:gd name="connsiteX9" fmla="*/ 145443 w 904787"/>
                      <a:gd name="connsiteY9" fmla="*/ 539885 h 996615"/>
                      <a:gd name="connsiteX10" fmla="*/ 87239 w 904787"/>
                      <a:gd name="connsiteY10" fmla="*/ 417792 h 996615"/>
                      <a:gd name="connsiteX11" fmla="*/ 22095 w 904787"/>
                      <a:gd name="connsiteY11" fmla="*/ 451993 h 996615"/>
                      <a:gd name="connsiteX12" fmla="*/ 13951 w 904787"/>
                      <a:gd name="connsiteY12" fmla="*/ 440593 h 996615"/>
                      <a:gd name="connsiteX13" fmla="*/ 246331 w 904787"/>
                      <a:gd name="connsiteY13" fmla="*/ 10822 h 996615"/>
                      <a:gd name="connsiteX0" fmla="*/ 246331 w 904787"/>
                      <a:gd name="connsiteY0" fmla="*/ 22412 h 1008205"/>
                      <a:gd name="connsiteX1" fmla="*/ 821022 w 904787"/>
                      <a:gd name="connsiteY1" fmla="*/ 163905 h 1008205"/>
                      <a:gd name="connsiteX2" fmla="*/ 778158 w 904787"/>
                      <a:gd name="connsiteY2" fmla="*/ 899137 h 1008205"/>
                      <a:gd name="connsiteX3" fmla="*/ 735887 w 904787"/>
                      <a:gd name="connsiteY3" fmla="*/ 952601 h 1008205"/>
                      <a:gd name="connsiteX4" fmla="*/ 612062 w 904787"/>
                      <a:gd name="connsiteY4" fmla="*/ 962127 h 1008205"/>
                      <a:gd name="connsiteX5" fmla="*/ 478712 w 904787"/>
                      <a:gd name="connsiteY5" fmla="*/ 1007369 h 1008205"/>
                      <a:gd name="connsiteX6" fmla="*/ 243073 w 904787"/>
                      <a:gd name="connsiteY6" fmla="*/ 880087 h 1008205"/>
                      <a:gd name="connsiteX7" fmla="*/ 176294 w 904787"/>
                      <a:gd name="connsiteY7" fmla="*/ 878782 h 1008205"/>
                      <a:gd name="connsiteX8" fmla="*/ 264505 w 904787"/>
                      <a:gd name="connsiteY8" fmla="*/ 608625 h 1008205"/>
                      <a:gd name="connsiteX9" fmla="*/ 145443 w 904787"/>
                      <a:gd name="connsiteY9" fmla="*/ 551475 h 1008205"/>
                      <a:gd name="connsiteX10" fmla="*/ 87239 w 904787"/>
                      <a:gd name="connsiteY10" fmla="*/ 429382 h 1008205"/>
                      <a:gd name="connsiteX11" fmla="*/ 22095 w 904787"/>
                      <a:gd name="connsiteY11" fmla="*/ 463583 h 1008205"/>
                      <a:gd name="connsiteX12" fmla="*/ 13951 w 904787"/>
                      <a:gd name="connsiteY12" fmla="*/ 452183 h 1008205"/>
                      <a:gd name="connsiteX13" fmla="*/ 246331 w 904787"/>
                      <a:gd name="connsiteY13" fmla="*/ 22412 h 1008205"/>
                      <a:gd name="connsiteX0" fmla="*/ 246331 w 918930"/>
                      <a:gd name="connsiteY0" fmla="*/ 24134 h 1009927"/>
                      <a:gd name="connsiteX1" fmla="*/ 840565 w 918930"/>
                      <a:gd name="connsiteY1" fmla="*/ 155855 h 1009927"/>
                      <a:gd name="connsiteX2" fmla="*/ 778158 w 918930"/>
                      <a:gd name="connsiteY2" fmla="*/ 900859 h 1009927"/>
                      <a:gd name="connsiteX3" fmla="*/ 735887 w 918930"/>
                      <a:gd name="connsiteY3" fmla="*/ 954323 h 1009927"/>
                      <a:gd name="connsiteX4" fmla="*/ 612062 w 918930"/>
                      <a:gd name="connsiteY4" fmla="*/ 963849 h 1009927"/>
                      <a:gd name="connsiteX5" fmla="*/ 478712 w 918930"/>
                      <a:gd name="connsiteY5" fmla="*/ 1009091 h 1009927"/>
                      <a:gd name="connsiteX6" fmla="*/ 243073 w 918930"/>
                      <a:gd name="connsiteY6" fmla="*/ 881809 h 1009927"/>
                      <a:gd name="connsiteX7" fmla="*/ 176294 w 918930"/>
                      <a:gd name="connsiteY7" fmla="*/ 880504 h 1009927"/>
                      <a:gd name="connsiteX8" fmla="*/ 264505 w 918930"/>
                      <a:gd name="connsiteY8" fmla="*/ 610347 h 1009927"/>
                      <a:gd name="connsiteX9" fmla="*/ 145443 w 918930"/>
                      <a:gd name="connsiteY9" fmla="*/ 553197 h 1009927"/>
                      <a:gd name="connsiteX10" fmla="*/ 87239 w 918930"/>
                      <a:gd name="connsiteY10" fmla="*/ 431104 h 1009927"/>
                      <a:gd name="connsiteX11" fmla="*/ 22095 w 918930"/>
                      <a:gd name="connsiteY11" fmla="*/ 465305 h 1009927"/>
                      <a:gd name="connsiteX12" fmla="*/ 13951 w 918930"/>
                      <a:gd name="connsiteY12" fmla="*/ 453905 h 1009927"/>
                      <a:gd name="connsiteX13" fmla="*/ 246331 w 918930"/>
                      <a:gd name="connsiteY13" fmla="*/ 24134 h 1009927"/>
                      <a:gd name="connsiteX0" fmla="*/ 246331 w 918930"/>
                      <a:gd name="connsiteY0" fmla="*/ 23086 h 1008879"/>
                      <a:gd name="connsiteX1" fmla="*/ 840565 w 918930"/>
                      <a:gd name="connsiteY1" fmla="*/ 154807 h 1008879"/>
                      <a:gd name="connsiteX2" fmla="*/ 778158 w 918930"/>
                      <a:gd name="connsiteY2" fmla="*/ 899811 h 1008879"/>
                      <a:gd name="connsiteX3" fmla="*/ 735887 w 918930"/>
                      <a:gd name="connsiteY3" fmla="*/ 953275 h 1008879"/>
                      <a:gd name="connsiteX4" fmla="*/ 612062 w 918930"/>
                      <a:gd name="connsiteY4" fmla="*/ 962801 h 1008879"/>
                      <a:gd name="connsiteX5" fmla="*/ 478712 w 918930"/>
                      <a:gd name="connsiteY5" fmla="*/ 1008043 h 1008879"/>
                      <a:gd name="connsiteX6" fmla="*/ 243073 w 918930"/>
                      <a:gd name="connsiteY6" fmla="*/ 880761 h 1008879"/>
                      <a:gd name="connsiteX7" fmla="*/ 176294 w 918930"/>
                      <a:gd name="connsiteY7" fmla="*/ 879456 h 1008879"/>
                      <a:gd name="connsiteX8" fmla="*/ 264505 w 918930"/>
                      <a:gd name="connsiteY8" fmla="*/ 609299 h 1008879"/>
                      <a:gd name="connsiteX9" fmla="*/ 145443 w 918930"/>
                      <a:gd name="connsiteY9" fmla="*/ 552149 h 1008879"/>
                      <a:gd name="connsiteX10" fmla="*/ 87239 w 918930"/>
                      <a:gd name="connsiteY10" fmla="*/ 430056 h 1008879"/>
                      <a:gd name="connsiteX11" fmla="*/ 22095 w 918930"/>
                      <a:gd name="connsiteY11" fmla="*/ 464257 h 1008879"/>
                      <a:gd name="connsiteX12" fmla="*/ 13951 w 918930"/>
                      <a:gd name="connsiteY12" fmla="*/ 452857 h 1008879"/>
                      <a:gd name="connsiteX13" fmla="*/ 246331 w 918930"/>
                      <a:gd name="connsiteY13" fmla="*/ 23086 h 1008879"/>
                      <a:gd name="connsiteX0" fmla="*/ 246331 w 895767"/>
                      <a:gd name="connsiteY0" fmla="*/ 23086 h 1008879"/>
                      <a:gd name="connsiteX1" fmla="*/ 840565 w 895767"/>
                      <a:gd name="connsiteY1" fmla="*/ 154807 h 1008879"/>
                      <a:gd name="connsiteX2" fmla="*/ 778158 w 895767"/>
                      <a:gd name="connsiteY2" fmla="*/ 899811 h 1008879"/>
                      <a:gd name="connsiteX3" fmla="*/ 735887 w 895767"/>
                      <a:gd name="connsiteY3" fmla="*/ 953275 h 1008879"/>
                      <a:gd name="connsiteX4" fmla="*/ 612062 w 895767"/>
                      <a:gd name="connsiteY4" fmla="*/ 962801 h 1008879"/>
                      <a:gd name="connsiteX5" fmla="*/ 478712 w 895767"/>
                      <a:gd name="connsiteY5" fmla="*/ 1008043 h 1008879"/>
                      <a:gd name="connsiteX6" fmla="*/ 243073 w 895767"/>
                      <a:gd name="connsiteY6" fmla="*/ 880761 h 1008879"/>
                      <a:gd name="connsiteX7" fmla="*/ 176294 w 895767"/>
                      <a:gd name="connsiteY7" fmla="*/ 879456 h 1008879"/>
                      <a:gd name="connsiteX8" fmla="*/ 264505 w 895767"/>
                      <a:gd name="connsiteY8" fmla="*/ 609299 h 1008879"/>
                      <a:gd name="connsiteX9" fmla="*/ 145443 w 895767"/>
                      <a:gd name="connsiteY9" fmla="*/ 552149 h 1008879"/>
                      <a:gd name="connsiteX10" fmla="*/ 87239 w 895767"/>
                      <a:gd name="connsiteY10" fmla="*/ 430056 h 1008879"/>
                      <a:gd name="connsiteX11" fmla="*/ 22095 w 895767"/>
                      <a:gd name="connsiteY11" fmla="*/ 464257 h 1008879"/>
                      <a:gd name="connsiteX12" fmla="*/ 13951 w 895767"/>
                      <a:gd name="connsiteY12" fmla="*/ 452857 h 1008879"/>
                      <a:gd name="connsiteX13" fmla="*/ 246331 w 895767"/>
                      <a:gd name="connsiteY13" fmla="*/ 23086 h 1008879"/>
                      <a:gd name="connsiteX0" fmla="*/ 246331 w 939921"/>
                      <a:gd name="connsiteY0" fmla="*/ 23086 h 1008879"/>
                      <a:gd name="connsiteX1" fmla="*/ 840565 w 939921"/>
                      <a:gd name="connsiteY1" fmla="*/ 154807 h 1008879"/>
                      <a:gd name="connsiteX2" fmla="*/ 778158 w 939921"/>
                      <a:gd name="connsiteY2" fmla="*/ 899811 h 1008879"/>
                      <a:gd name="connsiteX3" fmla="*/ 735887 w 939921"/>
                      <a:gd name="connsiteY3" fmla="*/ 953275 h 1008879"/>
                      <a:gd name="connsiteX4" fmla="*/ 612062 w 939921"/>
                      <a:gd name="connsiteY4" fmla="*/ 962801 h 1008879"/>
                      <a:gd name="connsiteX5" fmla="*/ 478712 w 939921"/>
                      <a:gd name="connsiteY5" fmla="*/ 1008043 h 1008879"/>
                      <a:gd name="connsiteX6" fmla="*/ 243073 w 939921"/>
                      <a:gd name="connsiteY6" fmla="*/ 880761 h 1008879"/>
                      <a:gd name="connsiteX7" fmla="*/ 176294 w 939921"/>
                      <a:gd name="connsiteY7" fmla="*/ 879456 h 1008879"/>
                      <a:gd name="connsiteX8" fmla="*/ 264505 w 939921"/>
                      <a:gd name="connsiteY8" fmla="*/ 609299 h 1008879"/>
                      <a:gd name="connsiteX9" fmla="*/ 145443 w 939921"/>
                      <a:gd name="connsiteY9" fmla="*/ 552149 h 1008879"/>
                      <a:gd name="connsiteX10" fmla="*/ 87239 w 939921"/>
                      <a:gd name="connsiteY10" fmla="*/ 430056 h 1008879"/>
                      <a:gd name="connsiteX11" fmla="*/ 22095 w 939921"/>
                      <a:gd name="connsiteY11" fmla="*/ 464257 h 1008879"/>
                      <a:gd name="connsiteX12" fmla="*/ 13951 w 939921"/>
                      <a:gd name="connsiteY12" fmla="*/ 452857 h 1008879"/>
                      <a:gd name="connsiteX13" fmla="*/ 246331 w 939921"/>
                      <a:gd name="connsiteY13" fmla="*/ 23086 h 1008879"/>
                      <a:gd name="connsiteX0" fmla="*/ 246331 w 952950"/>
                      <a:gd name="connsiteY0" fmla="*/ 23086 h 1008879"/>
                      <a:gd name="connsiteX1" fmla="*/ 840565 w 952950"/>
                      <a:gd name="connsiteY1" fmla="*/ 154807 h 1008879"/>
                      <a:gd name="connsiteX2" fmla="*/ 778158 w 952950"/>
                      <a:gd name="connsiteY2" fmla="*/ 899811 h 1008879"/>
                      <a:gd name="connsiteX3" fmla="*/ 735887 w 952950"/>
                      <a:gd name="connsiteY3" fmla="*/ 953275 h 1008879"/>
                      <a:gd name="connsiteX4" fmla="*/ 612062 w 952950"/>
                      <a:gd name="connsiteY4" fmla="*/ 962801 h 1008879"/>
                      <a:gd name="connsiteX5" fmla="*/ 478712 w 952950"/>
                      <a:gd name="connsiteY5" fmla="*/ 1008043 h 1008879"/>
                      <a:gd name="connsiteX6" fmla="*/ 243073 w 952950"/>
                      <a:gd name="connsiteY6" fmla="*/ 880761 h 1008879"/>
                      <a:gd name="connsiteX7" fmla="*/ 176294 w 952950"/>
                      <a:gd name="connsiteY7" fmla="*/ 879456 h 1008879"/>
                      <a:gd name="connsiteX8" fmla="*/ 264505 w 952950"/>
                      <a:gd name="connsiteY8" fmla="*/ 609299 h 1008879"/>
                      <a:gd name="connsiteX9" fmla="*/ 145443 w 952950"/>
                      <a:gd name="connsiteY9" fmla="*/ 552149 h 1008879"/>
                      <a:gd name="connsiteX10" fmla="*/ 87239 w 952950"/>
                      <a:gd name="connsiteY10" fmla="*/ 430056 h 1008879"/>
                      <a:gd name="connsiteX11" fmla="*/ 22095 w 952950"/>
                      <a:gd name="connsiteY11" fmla="*/ 464257 h 1008879"/>
                      <a:gd name="connsiteX12" fmla="*/ 13951 w 952950"/>
                      <a:gd name="connsiteY12" fmla="*/ 452857 h 1008879"/>
                      <a:gd name="connsiteX13" fmla="*/ 246331 w 952950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26168"/>
                      <a:gd name="connsiteY0" fmla="*/ 23086 h 1008879"/>
                      <a:gd name="connsiteX1" fmla="*/ 840565 w 926168"/>
                      <a:gd name="connsiteY1" fmla="*/ 154807 h 1008879"/>
                      <a:gd name="connsiteX2" fmla="*/ 778158 w 926168"/>
                      <a:gd name="connsiteY2" fmla="*/ 899811 h 1008879"/>
                      <a:gd name="connsiteX3" fmla="*/ 735887 w 926168"/>
                      <a:gd name="connsiteY3" fmla="*/ 953275 h 1008879"/>
                      <a:gd name="connsiteX4" fmla="*/ 612062 w 926168"/>
                      <a:gd name="connsiteY4" fmla="*/ 962801 h 1008879"/>
                      <a:gd name="connsiteX5" fmla="*/ 478712 w 926168"/>
                      <a:gd name="connsiteY5" fmla="*/ 1008043 h 1008879"/>
                      <a:gd name="connsiteX6" fmla="*/ 243073 w 926168"/>
                      <a:gd name="connsiteY6" fmla="*/ 880761 h 1008879"/>
                      <a:gd name="connsiteX7" fmla="*/ 176294 w 926168"/>
                      <a:gd name="connsiteY7" fmla="*/ 879456 h 1008879"/>
                      <a:gd name="connsiteX8" fmla="*/ 264505 w 926168"/>
                      <a:gd name="connsiteY8" fmla="*/ 609299 h 1008879"/>
                      <a:gd name="connsiteX9" fmla="*/ 145443 w 926168"/>
                      <a:gd name="connsiteY9" fmla="*/ 552149 h 1008879"/>
                      <a:gd name="connsiteX10" fmla="*/ 87239 w 926168"/>
                      <a:gd name="connsiteY10" fmla="*/ 430056 h 1008879"/>
                      <a:gd name="connsiteX11" fmla="*/ 22095 w 926168"/>
                      <a:gd name="connsiteY11" fmla="*/ 464257 h 1008879"/>
                      <a:gd name="connsiteX12" fmla="*/ 13951 w 926168"/>
                      <a:gd name="connsiteY12" fmla="*/ 452857 h 1008879"/>
                      <a:gd name="connsiteX13" fmla="*/ 246331 w 926168"/>
                      <a:gd name="connsiteY13" fmla="*/ 23086 h 1008879"/>
                      <a:gd name="connsiteX0" fmla="*/ 246331 w 945902"/>
                      <a:gd name="connsiteY0" fmla="*/ 22803 h 1008596"/>
                      <a:gd name="connsiteX1" fmla="*/ 866623 w 945902"/>
                      <a:gd name="connsiteY1" fmla="*/ 156153 h 1008596"/>
                      <a:gd name="connsiteX2" fmla="*/ 778158 w 945902"/>
                      <a:gd name="connsiteY2" fmla="*/ 899528 h 1008596"/>
                      <a:gd name="connsiteX3" fmla="*/ 735887 w 945902"/>
                      <a:gd name="connsiteY3" fmla="*/ 952992 h 1008596"/>
                      <a:gd name="connsiteX4" fmla="*/ 612062 w 945902"/>
                      <a:gd name="connsiteY4" fmla="*/ 962518 h 1008596"/>
                      <a:gd name="connsiteX5" fmla="*/ 478712 w 945902"/>
                      <a:gd name="connsiteY5" fmla="*/ 1007760 h 1008596"/>
                      <a:gd name="connsiteX6" fmla="*/ 243073 w 945902"/>
                      <a:gd name="connsiteY6" fmla="*/ 880478 h 1008596"/>
                      <a:gd name="connsiteX7" fmla="*/ 176294 w 945902"/>
                      <a:gd name="connsiteY7" fmla="*/ 879173 h 1008596"/>
                      <a:gd name="connsiteX8" fmla="*/ 264505 w 945902"/>
                      <a:gd name="connsiteY8" fmla="*/ 609016 h 1008596"/>
                      <a:gd name="connsiteX9" fmla="*/ 145443 w 945902"/>
                      <a:gd name="connsiteY9" fmla="*/ 551866 h 1008596"/>
                      <a:gd name="connsiteX10" fmla="*/ 87239 w 945902"/>
                      <a:gd name="connsiteY10" fmla="*/ 429773 h 1008596"/>
                      <a:gd name="connsiteX11" fmla="*/ 22095 w 945902"/>
                      <a:gd name="connsiteY11" fmla="*/ 463974 h 1008596"/>
                      <a:gd name="connsiteX12" fmla="*/ 13951 w 945902"/>
                      <a:gd name="connsiteY12" fmla="*/ 452574 h 1008596"/>
                      <a:gd name="connsiteX13" fmla="*/ 246331 w 945902"/>
                      <a:gd name="connsiteY13" fmla="*/ 22803 h 1008596"/>
                      <a:gd name="connsiteX0" fmla="*/ 246331 w 945902"/>
                      <a:gd name="connsiteY0" fmla="*/ 29278 h 1015071"/>
                      <a:gd name="connsiteX1" fmla="*/ 866623 w 945902"/>
                      <a:gd name="connsiteY1" fmla="*/ 162628 h 1015071"/>
                      <a:gd name="connsiteX2" fmla="*/ 778158 w 945902"/>
                      <a:gd name="connsiteY2" fmla="*/ 906003 h 1015071"/>
                      <a:gd name="connsiteX3" fmla="*/ 735887 w 945902"/>
                      <a:gd name="connsiteY3" fmla="*/ 959467 h 1015071"/>
                      <a:gd name="connsiteX4" fmla="*/ 612062 w 945902"/>
                      <a:gd name="connsiteY4" fmla="*/ 968993 h 1015071"/>
                      <a:gd name="connsiteX5" fmla="*/ 478712 w 945902"/>
                      <a:gd name="connsiteY5" fmla="*/ 1014235 h 1015071"/>
                      <a:gd name="connsiteX6" fmla="*/ 243073 w 945902"/>
                      <a:gd name="connsiteY6" fmla="*/ 886953 h 1015071"/>
                      <a:gd name="connsiteX7" fmla="*/ 176294 w 945902"/>
                      <a:gd name="connsiteY7" fmla="*/ 885648 h 1015071"/>
                      <a:gd name="connsiteX8" fmla="*/ 264505 w 945902"/>
                      <a:gd name="connsiteY8" fmla="*/ 615491 h 1015071"/>
                      <a:gd name="connsiteX9" fmla="*/ 145443 w 945902"/>
                      <a:gd name="connsiteY9" fmla="*/ 558341 h 1015071"/>
                      <a:gd name="connsiteX10" fmla="*/ 87239 w 945902"/>
                      <a:gd name="connsiteY10" fmla="*/ 436248 h 1015071"/>
                      <a:gd name="connsiteX11" fmla="*/ 22095 w 945902"/>
                      <a:gd name="connsiteY11" fmla="*/ 470449 h 1015071"/>
                      <a:gd name="connsiteX12" fmla="*/ 13951 w 945902"/>
                      <a:gd name="connsiteY12" fmla="*/ 459049 h 1015071"/>
                      <a:gd name="connsiteX13" fmla="*/ 246331 w 945902"/>
                      <a:gd name="connsiteY13" fmla="*/ 29278 h 1015071"/>
                      <a:gd name="connsiteX0" fmla="*/ 246331 w 945902"/>
                      <a:gd name="connsiteY0" fmla="*/ 32520 h 1018313"/>
                      <a:gd name="connsiteX1" fmla="*/ 866623 w 945902"/>
                      <a:gd name="connsiteY1" fmla="*/ 165870 h 1018313"/>
                      <a:gd name="connsiteX2" fmla="*/ 778158 w 945902"/>
                      <a:gd name="connsiteY2" fmla="*/ 909245 h 1018313"/>
                      <a:gd name="connsiteX3" fmla="*/ 735887 w 945902"/>
                      <a:gd name="connsiteY3" fmla="*/ 962709 h 1018313"/>
                      <a:gd name="connsiteX4" fmla="*/ 612062 w 945902"/>
                      <a:gd name="connsiteY4" fmla="*/ 972235 h 1018313"/>
                      <a:gd name="connsiteX5" fmla="*/ 478712 w 945902"/>
                      <a:gd name="connsiteY5" fmla="*/ 1017477 h 1018313"/>
                      <a:gd name="connsiteX6" fmla="*/ 243073 w 945902"/>
                      <a:gd name="connsiteY6" fmla="*/ 890195 h 1018313"/>
                      <a:gd name="connsiteX7" fmla="*/ 176294 w 945902"/>
                      <a:gd name="connsiteY7" fmla="*/ 888890 h 1018313"/>
                      <a:gd name="connsiteX8" fmla="*/ 264505 w 945902"/>
                      <a:gd name="connsiteY8" fmla="*/ 618733 h 1018313"/>
                      <a:gd name="connsiteX9" fmla="*/ 145443 w 945902"/>
                      <a:gd name="connsiteY9" fmla="*/ 561583 h 1018313"/>
                      <a:gd name="connsiteX10" fmla="*/ 87239 w 945902"/>
                      <a:gd name="connsiteY10" fmla="*/ 439490 h 1018313"/>
                      <a:gd name="connsiteX11" fmla="*/ 22095 w 945902"/>
                      <a:gd name="connsiteY11" fmla="*/ 473691 h 1018313"/>
                      <a:gd name="connsiteX12" fmla="*/ 13951 w 945902"/>
                      <a:gd name="connsiteY12" fmla="*/ 462291 h 1018313"/>
                      <a:gd name="connsiteX13" fmla="*/ 246331 w 945902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55188 w 954759"/>
                      <a:gd name="connsiteY0" fmla="*/ 32520 h 1018313"/>
                      <a:gd name="connsiteX1" fmla="*/ 875480 w 954759"/>
                      <a:gd name="connsiteY1" fmla="*/ 165870 h 1018313"/>
                      <a:gd name="connsiteX2" fmla="*/ 787015 w 954759"/>
                      <a:gd name="connsiteY2" fmla="*/ 909245 h 1018313"/>
                      <a:gd name="connsiteX3" fmla="*/ 744744 w 954759"/>
                      <a:gd name="connsiteY3" fmla="*/ 962709 h 1018313"/>
                      <a:gd name="connsiteX4" fmla="*/ 620919 w 954759"/>
                      <a:gd name="connsiteY4" fmla="*/ 972235 h 1018313"/>
                      <a:gd name="connsiteX5" fmla="*/ 487569 w 954759"/>
                      <a:gd name="connsiteY5" fmla="*/ 1017477 h 1018313"/>
                      <a:gd name="connsiteX6" fmla="*/ 251930 w 954759"/>
                      <a:gd name="connsiteY6" fmla="*/ 890195 h 1018313"/>
                      <a:gd name="connsiteX7" fmla="*/ 185151 w 954759"/>
                      <a:gd name="connsiteY7" fmla="*/ 888890 h 1018313"/>
                      <a:gd name="connsiteX8" fmla="*/ 273362 w 954759"/>
                      <a:gd name="connsiteY8" fmla="*/ 618733 h 1018313"/>
                      <a:gd name="connsiteX9" fmla="*/ 154300 w 954759"/>
                      <a:gd name="connsiteY9" fmla="*/ 561583 h 1018313"/>
                      <a:gd name="connsiteX10" fmla="*/ 96096 w 954759"/>
                      <a:gd name="connsiteY10" fmla="*/ 439490 h 1018313"/>
                      <a:gd name="connsiteX11" fmla="*/ 30952 w 954759"/>
                      <a:gd name="connsiteY11" fmla="*/ 473691 h 1018313"/>
                      <a:gd name="connsiteX12" fmla="*/ 7 w 954759"/>
                      <a:gd name="connsiteY12" fmla="*/ 462291 h 1018313"/>
                      <a:gd name="connsiteX13" fmla="*/ 255188 w 954759"/>
                      <a:gd name="connsiteY13" fmla="*/ 32520 h 101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4759" h="1018313">
                        <a:moveTo>
                          <a:pt x="255188" y="32520"/>
                        </a:moveTo>
                        <a:cubicBezTo>
                          <a:pt x="418509" y="-26124"/>
                          <a:pt x="724707" y="-18596"/>
                          <a:pt x="875480" y="165870"/>
                        </a:cubicBezTo>
                        <a:cubicBezTo>
                          <a:pt x="1062422" y="436324"/>
                          <a:pt x="871152" y="673693"/>
                          <a:pt x="787015" y="909245"/>
                        </a:cubicBezTo>
                        <a:cubicBezTo>
                          <a:pt x="780367" y="1032757"/>
                          <a:pt x="772427" y="952211"/>
                          <a:pt x="744744" y="962709"/>
                        </a:cubicBezTo>
                        <a:cubicBezTo>
                          <a:pt x="717061" y="937488"/>
                          <a:pt x="700277" y="978367"/>
                          <a:pt x="620919" y="972235"/>
                        </a:cubicBezTo>
                        <a:cubicBezTo>
                          <a:pt x="576469" y="963503"/>
                          <a:pt x="532019" y="1026209"/>
                          <a:pt x="487569" y="1017477"/>
                        </a:cubicBezTo>
                        <a:lnTo>
                          <a:pt x="251930" y="890195"/>
                        </a:lnTo>
                        <a:cubicBezTo>
                          <a:pt x="203908" y="860033"/>
                          <a:pt x="188326" y="933737"/>
                          <a:pt x="185151" y="888890"/>
                        </a:cubicBezTo>
                        <a:cubicBezTo>
                          <a:pt x="277226" y="758318"/>
                          <a:pt x="285647" y="674078"/>
                          <a:pt x="273362" y="618733"/>
                        </a:cubicBezTo>
                        <a:cubicBezTo>
                          <a:pt x="201546" y="680070"/>
                          <a:pt x="249153" y="358684"/>
                          <a:pt x="154300" y="561583"/>
                        </a:cubicBezTo>
                        <a:cubicBezTo>
                          <a:pt x="117698" y="542024"/>
                          <a:pt x="120997" y="463367"/>
                          <a:pt x="96096" y="439490"/>
                        </a:cubicBezTo>
                        <a:cubicBezTo>
                          <a:pt x="75267" y="418056"/>
                          <a:pt x="49138" y="481020"/>
                          <a:pt x="30952" y="473691"/>
                        </a:cubicBezTo>
                        <a:cubicBezTo>
                          <a:pt x="27423" y="393073"/>
                          <a:pt x="49222" y="395758"/>
                          <a:pt x="7" y="462291"/>
                        </a:cubicBezTo>
                        <a:cubicBezTo>
                          <a:pt x="-7" y="393386"/>
                          <a:pt x="-4456" y="129152"/>
                          <a:pt x="255188" y="325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68" name="组合 667">
                  <a:extLst>
                    <a:ext uri="{FF2B5EF4-FFF2-40B4-BE49-F238E27FC236}">
                      <a16:creationId xmlns:a16="http://schemas.microsoft.com/office/drawing/2014/main" xmlns="" id="{0F448CDB-FDE5-4C22-BA2A-46AE55F62577}"/>
                    </a:ext>
                  </a:extLst>
                </p:cNvPr>
                <p:cNvGrpSpPr/>
                <p:nvPr/>
              </p:nvGrpSpPr>
              <p:grpSpPr>
                <a:xfrm>
                  <a:off x="5696043" y="3512890"/>
                  <a:ext cx="147704" cy="714472"/>
                  <a:chOff x="5696043" y="3512890"/>
                  <a:chExt cx="147704" cy="714472"/>
                </a:xfrm>
              </p:grpSpPr>
              <p:sp>
                <p:nvSpPr>
                  <p:cNvPr id="672" name="矩形 3">
                    <a:extLst>
                      <a:ext uri="{FF2B5EF4-FFF2-40B4-BE49-F238E27FC236}">
                        <a16:creationId xmlns:a16="http://schemas.microsoft.com/office/drawing/2014/main" xmlns="" id="{C9A00984-736D-40B9-B024-19D7B1B5D6AF}"/>
                      </a:ext>
                    </a:extLst>
                  </p:cNvPr>
                  <p:cNvSpPr/>
                  <p:nvPr/>
                </p:nvSpPr>
                <p:spPr>
                  <a:xfrm rot="160590">
                    <a:off x="5696043" y="3512890"/>
                    <a:ext cx="147704" cy="710096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704" h="710096">
                        <a:moveTo>
                          <a:pt x="40622" y="0"/>
                        </a:moveTo>
                        <a:lnTo>
                          <a:pt x="145940" y="2382"/>
                        </a:lnTo>
                        <a:cubicBezTo>
                          <a:pt x="159013" y="48639"/>
                          <a:pt x="96044" y="167134"/>
                          <a:pt x="69056" y="287066"/>
                        </a:cubicBezTo>
                        <a:cubicBezTo>
                          <a:pt x="111127" y="378424"/>
                          <a:pt x="106625" y="546703"/>
                          <a:pt x="129270" y="629111"/>
                        </a:cubicBezTo>
                        <a:cubicBezTo>
                          <a:pt x="117977" y="676736"/>
                          <a:pt x="151927" y="676734"/>
                          <a:pt x="81104" y="710072"/>
                        </a:cubicBezTo>
                        <a:cubicBezTo>
                          <a:pt x="76624" y="711008"/>
                          <a:pt x="59949" y="685387"/>
                          <a:pt x="90486" y="629967"/>
                        </a:cubicBezTo>
                        <a:cubicBezTo>
                          <a:pt x="87685" y="562641"/>
                          <a:pt x="19819" y="392060"/>
                          <a:pt x="0" y="270397"/>
                        </a:cubicBezTo>
                        <a:lnTo>
                          <a:pt x="40622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3" name="矩形 18">
                    <a:extLst>
                      <a:ext uri="{FF2B5EF4-FFF2-40B4-BE49-F238E27FC236}">
                        <a16:creationId xmlns:a16="http://schemas.microsoft.com/office/drawing/2014/main" xmlns="" id="{654BBB5E-3E6B-4D39-B1F1-1FCCE96511E4}"/>
                      </a:ext>
                    </a:extLst>
                  </p:cNvPr>
                  <p:cNvSpPr/>
                  <p:nvPr/>
                </p:nvSpPr>
                <p:spPr>
                  <a:xfrm rot="21280245">
                    <a:off x="5704355" y="4134837"/>
                    <a:ext cx="115655" cy="92525"/>
                  </a:xfrm>
                  <a:custGeom>
                    <a:avLst/>
                    <a:gdLst>
                      <a:gd name="connsiteX0" fmla="*/ 0 w 76030"/>
                      <a:gd name="connsiteY0" fmla="*/ 0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0 w 76030"/>
                      <a:gd name="connsiteY4" fmla="*/ 0 h 186414"/>
                      <a:gd name="connsiteX0" fmla="*/ 11237 w 76030"/>
                      <a:gd name="connsiteY0" fmla="*/ 21527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11237 w 76030"/>
                      <a:gd name="connsiteY4" fmla="*/ 21527 h 186414"/>
                      <a:gd name="connsiteX0" fmla="*/ 11237 w 76030"/>
                      <a:gd name="connsiteY0" fmla="*/ 14196 h 179083"/>
                      <a:gd name="connsiteX1" fmla="*/ 50882 w 76030"/>
                      <a:gd name="connsiteY1" fmla="*/ 0 h 179083"/>
                      <a:gd name="connsiteX2" fmla="*/ 76030 w 76030"/>
                      <a:gd name="connsiteY2" fmla="*/ 179083 h 179083"/>
                      <a:gd name="connsiteX3" fmla="*/ 0 w 76030"/>
                      <a:gd name="connsiteY3" fmla="*/ 179083 h 179083"/>
                      <a:gd name="connsiteX4" fmla="*/ 11237 w 76030"/>
                      <a:gd name="connsiteY4" fmla="*/ 14196 h 179083"/>
                      <a:gd name="connsiteX0" fmla="*/ 11237 w 89467"/>
                      <a:gd name="connsiteY0" fmla="*/ 14196 h 179083"/>
                      <a:gd name="connsiteX1" fmla="*/ 50882 w 89467"/>
                      <a:gd name="connsiteY1" fmla="*/ 0 h 179083"/>
                      <a:gd name="connsiteX2" fmla="*/ 89467 w 89467"/>
                      <a:gd name="connsiteY2" fmla="*/ 123078 h 179083"/>
                      <a:gd name="connsiteX3" fmla="*/ 0 w 89467"/>
                      <a:gd name="connsiteY3" fmla="*/ 179083 h 179083"/>
                      <a:gd name="connsiteX4" fmla="*/ 11237 w 89467"/>
                      <a:gd name="connsiteY4" fmla="*/ 14196 h 179083"/>
                      <a:gd name="connsiteX0" fmla="*/ 0 w 78230"/>
                      <a:gd name="connsiteY0" fmla="*/ 14196 h 132889"/>
                      <a:gd name="connsiteX1" fmla="*/ 39645 w 78230"/>
                      <a:gd name="connsiteY1" fmla="*/ 0 h 132889"/>
                      <a:gd name="connsiteX2" fmla="*/ 78230 w 78230"/>
                      <a:gd name="connsiteY2" fmla="*/ 123078 h 132889"/>
                      <a:gd name="connsiteX3" fmla="*/ 2579 w 78230"/>
                      <a:gd name="connsiteY3" fmla="*/ 132889 h 132889"/>
                      <a:gd name="connsiteX4" fmla="*/ 0 w 78230"/>
                      <a:gd name="connsiteY4" fmla="*/ 14196 h 132889"/>
                      <a:gd name="connsiteX0" fmla="*/ 6227 w 84457"/>
                      <a:gd name="connsiteY0" fmla="*/ 14196 h 132889"/>
                      <a:gd name="connsiteX1" fmla="*/ 45872 w 84457"/>
                      <a:gd name="connsiteY1" fmla="*/ 0 h 132889"/>
                      <a:gd name="connsiteX2" fmla="*/ 84457 w 84457"/>
                      <a:gd name="connsiteY2" fmla="*/ 123078 h 132889"/>
                      <a:gd name="connsiteX3" fmla="*/ 8806 w 84457"/>
                      <a:gd name="connsiteY3" fmla="*/ 132889 h 132889"/>
                      <a:gd name="connsiteX4" fmla="*/ 6227 w 84457"/>
                      <a:gd name="connsiteY4" fmla="*/ 14196 h 132889"/>
                      <a:gd name="connsiteX0" fmla="*/ 0 w 78230"/>
                      <a:gd name="connsiteY0" fmla="*/ 14196 h 129842"/>
                      <a:gd name="connsiteX1" fmla="*/ 39645 w 78230"/>
                      <a:gd name="connsiteY1" fmla="*/ 0 h 129842"/>
                      <a:gd name="connsiteX2" fmla="*/ 78230 w 78230"/>
                      <a:gd name="connsiteY2" fmla="*/ 123078 h 129842"/>
                      <a:gd name="connsiteX3" fmla="*/ 21534 w 78230"/>
                      <a:gd name="connsiteY3" fmla="*/ 129842 h 129842"/>
                      <a:gd name="connsiteX4" fmla="*/ 0 w 78230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61931"/>
                      <a:gd name="connsiteY0" fmla="*/ 14196 h 129842"/>
                      <a:gd name="connsiteX1" fmla="*/ 41728 w 61931"/>
                      <a:gd name="connsiteY1" fmla="*/ 0 h 129842"/>
                      <a:gd name="connsiteX2" fmla="*/ 61931 w 61931"/>
                      <a:gd name="connsiteY2" fmla="*/ 111074 h 129842"/>
                      <a:gd name="connsiteX3" fmla="*/ 23617 w 61931"/>
                      <a:gd name="connsiteY3" fmla="*/ 129842 h 129842"/>
                      <a:gd name="connsiteX4" fmla="*/ 2083 w 61931"/>
                      <a:gd name="connsiteY4" fmla="*/ 14196 h 129842"/>
                      <a:gd name="connsiteX0" fmla="*/ 20430 w 80278"/>
                      <a:gd name="connsiteY0" fmla="*/ 14196 h 111074"/>
                      <a:gd name="connsiteX1" fmla="*/ 60075 w 80278"/>
                      <a:gd name="connsiteY1" fmla="*/ 0 h 111074"/>
                      <a:gd name="connsiteX2" fmla="*/ 80278 w 80278"/>
                      <a:gd name="connsiteY2" fmla="*/ 111074 h 111074"/>
                      <a:gd name="connsiteX3" fmla="*/ 13678 w 80278"/>
                      <a:gd name="connsiteY3" fmla="*/ 100883 h 111074"/>
                      <a:gd name="connsiteX4" fmla="*/ 20430 w 80278"/>
                      <a:gd name="connsiteY4" fmla="*/ 14196 h 111074"/>
                      <a:gd name="connsiteX0" fmla="*/ 8251 w 68099"/>
                      <a:gd name="connsiteY0" fmla="*/ 14196 h 111074"/>
                      <a:gd name="connsiteX1" fmla="*/ 47896 w 68099"/>
                      <a:gd name="connsiteY1" fmla="*/ 0 h 111074"/>
                      <a:gd name="connsiteX2" fmla="*/ 68099 w 68099"/>
                      <a:gd name="connsiteY2" fmla="*/ 111074 h 111074"/>
                      <a:gd name="connsiteX3" fmla="*/ 1499 w 68099"/>
                      <a:gd name="connsiteY3" fmla="*/ 100883 h 111074"/>
                      <a:gd name="connsiteX4" fmla="*/ 8251 w 68099"/>
                      <a:gd name="connsiteY4" fmla="*/ 14196 h 111074"/>
                      <a:gd name="connsiteX0" fmla="*/ 8251 w 67247"/>
                      <a:gd name="connsiteY0" fmla="*/ 14196 h 100883"/>
                      <a:gd name="connsiteX1" fmla="*/ 47896 w 67247"/>
                      <a:gd name="connsiteY1" fmla="*/ 0 h 100883"/>
                      <a:gd name="connsiteX2" fmla="*/ 67247 w 67247"/>
                      <a:gd name="connsiteY2" fmla="*/ 74118 h 100883"/>
                      <a:gd name="connsiteX3" fmla="*/ 1499 w 67247"/>
                      <a:gd name="connsiteY3" fmla="*/ 100883 h 100883"/>
                      <a:gd name="connsiteX4" fmla="*/ 8251 w 67247"/>
                      <a:gd name="connsiteY4" fmla="*/ 14196 h 100883"/>
                      <a:gd name="connsiteX0" fmla="*/ 8251 w 67247"/>
                      <a:gd name="connsiteY0" fmla="*/ 12196 h 98883"/>
                      <a:gd name="connsiteX1" fmla="*/ 41037 w 67247"/>
                      <a:gd name="connsiteY1" fmla="*/ 0 h 98883"/>
                      <a:gd name="connsiteX2" fmla="*/ 67247 w 67247"/>
                      <a:gd name="connsiteY2" fmla="*/ 72118 h 98883"/>
                      <a:gd name="connsiteX3" fmla="*/ 1499 w 67247"/>
                      <a:gd name="connsiteY3" fmla="*/ 98883 h 98883"/>
                      <a:gd name="connsiteX4" fmla="*/ 8251 w 67247"/>
                      <a:gd name="connsiteY4" fmla="*/ 12196 h 98883"/>
                      <a:gd name="connsiteX0" fmla="*/ 8251 w 67247"/>
                      <a:gd name="connsiteY0" fmla="*/ 12196 h 102678"/>
                      <a:gd name="connsiteX1" fmla="*/ 41037 w 67247"/>
                      <a:gd name="connsiteY1" fmla="*/ 0 h 102678"/>
                      <a:gd name="connsiteX2" fmla="*/ 67247 w 67247"/>
                      <a:gd name="connsiteY2" fmla="*/ 72118 h 102678"/>
                      <a:gd name="connsiteX3" fmla="*/ 1499 w 67247"/>
                      <a:gd name="connsiteY3" fmla="*/ 98883 h 102678"/>
                      <a:gd name="connsiteX4" fmla="*/ 8251 w 67247"/>
                      <a:gd name="connsiteY4" fmla="*/ 12196 h 102678"/>
                      <a:gd name="connsiteX0" fmla="*/ 8251 w 67247"/>
                      <a:gd name="connsiteY0" fmla="*/ 3144 h 93626"/>
                      <a:gd name="connsiteX1" fmla="*/ 61037 w 67247"/>
                      <a:gd name="connsiteY1" fmla="*/ 0 h 93626"/>
                      <a:gd name="connsiteX2" fmla="*/ 67247 w 67247"/>
                      <a:gd name="connsiteY2" fmla="*/ 63066 h 93626"/>
                      <a:gd name="connsiteX3" fmla="*/ 1499 w 67247"/>
                      <a:gd name="connsiteY3" fmla="*/ 89831 h 93626"/>
                      <a:gd name="connsiteX4" fmla="*/ 8251 w 67247"/>
                      <a:gd name="connsiteY4" fmla="*/ 3144 h 93626"/>
                      <a:gd name="connsiteX0" fmla="*/ 8251 w 67247"/>
                      <a:gd name="connsiteY0" fmla="*/ 5337 h 95819"/>
                      <a:gd name="connsiteX1" fmla="*/ 43035 w 67247"/>
                      <a:gd name="connsiteY1" fmla="*/ 0 h 95819"/>
                      <a:gd name="connsiteX2" fmla="*/ 67247 w 67247"/>
                      <a:gd name="connsiteY2" fmla="*/ 65259 h 95819"/>
                      <a:gd name="connsiteX3" fmla="*/ 1499 w 67247"/>
                      <a:gd name="connsiteY3" fmla="*/ 92024 h 95819"/>
                      <a:gd name="connsiteX4" fmla="*/ 8251 w 67247"/>
                      <a:gd name="connsiteY4" fmla="*/ 5337 h 95819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4386"/>
                      <a:gd name="connsiteY0" fmla="*/ 29532 h 122061"/>
                      <a:gd name="connsiteX1" fmla="*/ 40943 w 64386"/>
                      <a:gd name="connsiteY1" fmla="*/ 0 h 122061"/>
                      <a:gd name="connsiteX2" fmla="*/ 64386 w 64386"/>
                      <a:gd name="connsiteY2" fmla="*/ 105171 h 122061"/>
                      <a:gd name="connsiteX3" fmla="*/ 1499 w 64386"/>
                      <a:gd name="connsiteY3" fmla="*/ 116219 h 122061"/>
                      <a:gd name="connsiteX4" fmla="*/ 8251 w 64386"/>
                      <a:gd name="connsiteY4" fmla="*/ 29532 h 122061"/>
                      <a:gd name="connsiteX0" fmla="*/ 8251 w 78768"/>
                      <a:gd name="connsiteY0" fmla="*/ 29532 h 121743"/>
                      <a:gd name="connsiteX1" fmla="*/ 40943 w 78768"/>
                      <a:gd name="connsiteY1" fmla="*/ 0 h 121743"/>
                      <a:gd name="connsiteX2" fmla="*/ 78768 w 78768"/>
                      <a:gd name="connsiteY2" fmla="*/ 103458 h 121743"/>
                      <a:gd name="connsiteX3" fmla="*/ 1499 w 78768"/>
                      <a:gd name="connsiteY3" fmla="*/ 116219 h 121743"/>
                      <a:gd name="connsiteX4" fmla="*/ 8251 w 78768"/>
                      <a:gd name="connsiteY4" fmla="*/ 29532 h 121743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116901"/>
                      <a:gd name="connsiteX1" fmla="*/ 47608 w 78768"/>
                      <a:gd name="connsiteY1" fmla="*/ 0 h 116901"/>
                      <a:gd name="connsiteX2" fmla="*/ 78768 w 78768"/>
                      <a:gd name="connsiteY2" fmla="*/ 80597 h 116901"/>
                      <a:gd name="connsiteX3" fmla="*/ 1499 w 78768"/>
                      <a:gd name="connsiteY3" fmla="*/ 93358 h 116901"/>
                      <a:gd name="connsiteX4" fmla="*/ 8251 w 78768"/>
                      <a:gd name="connsiteY4" fmla="*/ 6671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13816 h 126114"/>
                      <a:gd name="connsiteX1" fmla="*/ 37477 w 73588"/>
                      <a:gd name="connsiteY1" fmla="*/ 0 h 126114"/>
                      <a:gd name="connsiteX2" fmla="*/ 73588 w 73588"/>
                      <a:gd name="connsiteY2" fmla="*/ 89075 h 126114"/>
                      <a:gd name="connsiteX3" fmla="*/ 1558 w 73588"/>
                      <a:gd name="connsiteY3" fmla="*/ 102789 h 126114"/>
                      <a:gd name="connsiteX4" fmla="*/ 7643 w 73588"/>
                      <a:gd name="connsiteY4" fmla="*/ 13816 h 126114"/>
                      <a:gd name="connsiteX0" fmla="*/ 7643 w 73588"/>
                      <a:gd name="connsiteY0" fmla="*/ 13816 h 131583"/>
                      <a:gd name="connsiteX1" fmla="*/ 37477 w 73588"/>
                      <a:gd name="connsiteY1" fmla="*/ 0 h 131583"/>
                      <a:gd name="connsiteX2" fmla="*/ 73588 w 73588"/>
                      <a:gd name="connsiteY2" fmla="*/ 89075 h 131583"/>
                      <a:gd name="connsiteX3" fmla="*/ 1558 w 73588"/>
                      <a:gd name="connsiteY3" fmla="*/ 102789 h 131583"/>
                      <a:gd name="connsiteX4" fmla="*/ 7643 w 73588"/>
                      <a:gd name="connsiteY4" fmla="*/ 13816 h 131583"/>
                      <a:gd name="connsiteX0" fmla="*/ 7643 w 73588"/>
                      <a:gd name="connsiteY0" fmla="*/ 13816 h 137539"/>
                      <a:gd name="connsiteX1" fmla="*/ 37477 w 73588"/>
                      <a:gd name="connsiteY1" fmla="*/ 0 h 137539"/>
                      <a:gd name="connsiteX2" fmla="*/ 73588 w 73588"/>
                      <a:gd name="connsiteY2" fmla="*/ 89075 h 137539"/>
                      <a:gd name="connsiteX3" fmla="*/ 1558 w 73588"/>
                      <a:gd name="connsiteY3" fmla="*/ 102789 h 137539"/>
                      <a:gd name="connsiteX4" fmla="*/ 7643 w 73588"/>
                      <a:gd name="connsiteY4" fmla="*/ 13816 h 137539"/>
                      <a:gd name="connsiteX0" fmla="*/ 6085 w 72030"/>
                      <a:gd name="connsiteY0" fmla="*/ 13816 h 137539"/>
                      <a:gd name="connsiteX1" fmla="*/ 35919 w 72030"/>
                      <a:gd name="connsiteY1" fmla="*/ 0 h 137539"/>
                      <a:gd name="connsiteX2" fmla="*/ 72030 w 72030"/>
                      <a:gd name="connsiteY2" fmla="*/ 89075 h 137539"/>
                      <a:gd name="connsiteX3" fmla="*/ 0 w 72030"/>
                      <a:gd name="connsiteY3" fmla="*/ 102789 h 137539"/>
                      <a:gd name="connsiteX4" fmla="*/ 6085 w 72030"/>
                      <a:gd name="connsiteY4" fmla="*/ 13816 h 137539"/>
                      <a:gd name="connsiteX0" fmla="*/ 67241 w 133186"/>
                      <a:gd name="connsiteY0" fmla="*/ 13816 h 140700"/>
                      <a:gd name="connsiteX1" fmla="*/ 97075 w 133186"/>
                      <a:gd name="connsiteY1" fmla="*/ 0 h 140700"/>
                      <a:gd name="connsiteX2" fmla="*/ 133186 w 133186"/>
                      <a:gd name="connsiteY2" fmla="*/ 89075 h 140700"/>
                      <a:gd name="connsiteX3" fmla="*/ 0 w 133186"/>
                      <a:gd name="connsiteY3" fmla="*/ 107273 h 140700"/>
                      <a:gd name="connsiteX4" fmla="*/ 67241 w 133186"/>
                      <a:gd name="connsiteY4" fmla="*/ 13816 h 140700"/>
                      <a:gd name="connsiteX0" fmla="*/ 67241 w 120769"/>
                      <a:gd name="connsiteY0" fmla="*/ 13816 h 136040"/>
                      <a:gd name="connsiteX1" fmla="*/ 97075 w 120769"/>
                      <a:gd name="connsiteY1" fmla="*/ 0 h 136040"/>
                      <a:gd name="connsiteX2" fmla="*/ 120769 w 120769"/>
                      <a:gd name="connsiteY2" fmla="*/ 70370 h 136040"/>
                      <a:gd name="connsiteX3" fmla="*/ 0 w 120769"/>
                      <a:gd name="connsiteY3" fmla="*/ 107273 h 136040"/>
                      <a:gd name="connsiteX4" fmla="*/ 67241 w 120769"/>
                      <a:gd name="connsiteY4" fmla="*/ 13816 h 136040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1228 h 130824"/>
                      <a:gd name="connsiteX1" fmla="*/ 84243 w 120769"/>
                      <a:gd name="connsiteY1" fmla="*/ 0 h 130824"/>
                      <a:gd name="connsiteX2" fmla="*/ 120769 w 120769"/>
                      <a:gd name="connsiteY2" fmla="*/ 67782 h 130824"/>
                      <a:gd name="connsiteX3" fmla="*/ 0 w 120769"/>
                      <a:gd name="connsiteY3" fmla="*/ 104685 h 130824"/>
                      <a:gd name="connsiteX4" fmla="*/ 67241 w 120769"/>
                      <a:gd name="connsiteY4" fmla="*/ 11228 h 130824"/>
                      <a:gd name="connsiteX0" fmla="*/ 67241 w 131417"/>
                      <a:gd name="connsiteY0" fmla="*/ 11228 h 130863"/>
                      <a:gd name="connsiteX1" fmla="*/ 84243 w 131417"/>
                      <a:gd name="connsiteY1" fmla="*/ 0 h 130863"/>
                      <a:gd name="connsiteX2" fmla="*/ 131417 w 131417"/>
                      <a:gd name="connsiteY2" fmla="*/ 67991 h 130863"/>
                      <a:gd name="connsiteX3" fmla="*/ 0 w 131417"/>
                      <a:gd name="connsiteY3" fmla="*/ 104685 h 130863"/>
                      <a:gd name="connsiteX4" fmla="*/ 67241 w 131417"/>
                      <a:gd name="connsiteY4" fmla="*/ 11228 h 130863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104"/>
                      <a:gd name="connsiteX1" fmla="*/ 92844 w 131417"/>
                      <a:gd name="connsiteY1" fmla="*/ 0 h 134104"/>
                      <a:gd name="connsiteX2" fmla="*/ 131417 w 131417"/>
                      <a:gd name="connsiteY2" fmla="*/ 72083 h 134104"/>
                      <a:gd name="connsiteX3" fmla="*/ 0 w 131417"/>
                      <a:gd name="connsiteY3" fmla="*/ 108777 h 134104"/>
                      <a:gd name="connsiteX4" fmla="*/ 67241 w 131417"/>
                      <a:gd name="connsiteY4" fmla="*/ 15320 h 134104"/>
                      <a:gd name="connsiteX0" fmla="*/ 67241 w 137698"/>
                      <a:gd name="connsiteY0" fmla="*/ 15320 h 134104"/>
                      <a:gd name="connsiteX1" fmla="*/ 92844 w 137698"/>
                      <a:gd name="connsiteY1" fmla="*/ 0 h 134104"/>
                      <a:gd name="connsiteX2" fmla="*/ 131417 w 137698"/>
                      <a:gd name="connsiteY2" fmla="*/ 72083 h 134104"/>
                      <a:gd name="connsiteX3" fmla="*/ 0 w 137698"/>
                      <a:gd name="connsiteY3" fmla="*/ 108777 h 134104"/>
                      <a:gd name="connsiteX4" fmla="*/ 67241 w 137698"/>
                      <a:gd name="connsiteY4" fmla="*/ 15320 h 134104"/>
                      <a:gd name="connsiteX0" fmla="*/ 67241 w 141253"/>
                      <a:gd name="connsiteY0" fmla="*/ 15320 h 135695"/>
                      <a:gd name="connsiteX1" fmla="*/ 92844 w 141253"/>
                      <a:gd name="connsiteY1" fmla="*/ 0 h 135695"/>
                      <a:gd name="connsiteX2" fmla="*/ 135509 w 141253"/>
                      <a:gd name="connsiteY2" fmla="*/ 80684 h 135695"/>
                      <a:gd name="connsiteX3" fmla="*/ 0 w 141253"/>
                      <a:gd name="connsiteY3" fmla="*/ 108777 h 135695"/>
                      <a:gd name="connsiteX4" fmla="*/ 67241 w 141253"/>
                      <a:gd name="connsiteY4" fmla="*/ 15320 h 135695"/>
                      <a:gd name="connsiteX0" fmla="*/ 67241 w 141253"/>
                      <a:gd name="connsiteY0" fmla="*/ 15320 h 133171"/>
                      <a:gd name="connsiteX1" fmla="*/ 92844 w 141253"/>
                      <a:gd name="connsiteY1" fmla="*/ 0 h 133171"/>
                      <a:gd name="connsiteX2" fmla="*/ 135509 w 141253"/>
                      <a:gd name="connsiteY2" fmla="*/ 80684 h 133171"/>
                      <a:gd name="connsiteX3" fmla="*/ 0 w 141253"/>
                      <a:gd name="connsiteY3" fmla="*/ 108777 h 133171"/>
                      <a:gd name="connsiteX4" fmla="*/ 67241 w 141253"/>
                      <a:gd name="connsiteY4" fmla="*/ 15320 h 133171"/>
                      <a:gd name="connsiteX0" fmla="*/ 67241 w 139689"/>
                      <a:gd name="connsiteY0" fmla="*/ 15320 h 133171"/>
                      <a:gd name="connsiteX1" fmla="*/ 92844 w 139689"/>
                      <a:gd name="connsiteY1" fmla="*/ 0 h 133171"/>
                      <a:gd name="connsiteX2" fmla="*/ 135509 w 139689"/>
                      <a:gd name="connsiteY2" fmla="*/ 80684 h 133171"/>
                      <a:gd name="connsiteX3" fmla="*/ 0 w 139689"/>
                      <a:gd name="connsiteY3" fmla="*/ 108777 h 133171"/>
                      <a:gd name="connsiteX4" fmla="*/ 67241 w 139689"/>
                      <a:gd name="connsiteY4" fmla="*/ 15320 h 133171"/>
                      <a:gd name="connsiteX0" fmla="*/ 67241 w 141302"/>
                      <a:gd name="connsiteY0" fmla="*/ 15320 h 133171"/>
                      <a:gd name="connsiteX1" fmla="*/ 92844 w 141302"/>
                      <a:gd name="connsiteY1" fmla="*/ 0 h 133171"/>
                      <a:gd name="connsiteX2" fmla="*/ 135509 w 141302"/>
                      <a:gd name="connsiteY2" fmla="*/ 80684 h 133171"/>
                      <a:gd name="connsiteX3" fmla="*/ 0 w 141302"/>
                      <a:gd name="connsiteY3" fmla="*/ 108777 h 133171"/>
                      <a:gd name="connsiteX4" fmla="*/ 67241 w 141302"/>
                      <a:gd name="connsiteY4" fmla="*/ 15320 h 133171"/>
                      <a:gd name="connsiteX0" fmla="*/ 67241 w 127011"/>
                      <a:gd name="connsiteY0" fmla="*/ 15320 h 134508"/>
                      <a:gd name="connsiteX1" fmla="*/ 92844 w 127011"/>
                      <a:gd name="connsiteY1" fmla="*/ 0 h 134508"/>
                      <a:gd name="connsiteX2" fmla="*/ 115655 w 127011"/>
                      <a:gd name="connsiteY2" fmla="*/ 88399 h 134508"/>
                      <a:gd name="connsiteX3" fmla="*/ 0 w 127011"/>
                      <a:gd name="connsiteY3" fmla="*/ 108777 h 134508"/>
                      <a:gd name="connsiteX4" fmla="*/ 67241 w 127011"/>
                      <a:gd name="connsiteY4" fmla="*/ 15320 h 134508"/>
                      <a:gd name="connsiteX0" fmla="*/ 67241 w 121503"/>
                      <a:gd name="connsiteY0" fmla="*/ 15320 h 134508"/>
                      <a:gd name="connsiteX1" fmla="*/ 92844 w 121503"/>
                      <a:gd name="connsiteY1" fmla="*/ 0 h 134508"/>
                      <a:gd name="connsiteX2" fmla="*/ 115655 w 121503"/>
                      <a:gd name="connsiteY2" fmla="*/ 88399 h 134508"/>
                      <a:gd name="connsiteX3" fmla="*/ 0 w 121503"/>
                      <a:gd name="connsiteY3" fmla="*/ 108777 h 134508"/>
                      <a:gd name="connsiteX4" fmla="*/ 67241 w 121503"/>
                      <a:gd name="connsiteY4" fmla="*/ 15320 h 134508"/>
                      <a:gd name="connsiteX0" fmla="*/ 67241 w 121503"/>
                      <a:gd name="connsiteY0" fmla="*/ 15320 h 137667"/>
                      <a:gd name="connsiteX1" fmla="*/ 92844 w 121503"/>
                      <a:gd name="connsiteY1" fmla="*/ 0 h 137667"/>
                      <a:gd name="connsiteX2" fmla="*/ 115655 w 121503"/>
                      <a:gd name="connsiteY2" fmla="*/ 88399 h 137667"/>
                      <a:gd name="connsiteX3" fmla="*/ 0 w 121503"/>
                      <a:gd name="connsiteY3" fmla="*/ 108777 h 137667"/>
                      <a:gd name="connsiteX4" fmla="*/ 67241 w 121503"/>
                      <a:gd name="connsiteY4" fmla="*/ 15320 h 137667"/>
                      <a:gd name="connsiteX0" fmla="*/ 67241 w 125625"/>
                      <a:gd name="connsiteY0" fmla="*/ 0 h 122347"/>
                      <a:gd name="connsiteX1" fmla="*/ 100337 w 125625"/>
                      <a:gd name="connsiteY1" fmla="*/ 6903 h 122347"/>
                      <a:gd name="connsiteX2" fmla="*/ 115655 w 125625"/>
                      <a:gd name="connsiteY2" fmla="*/ 73079 h 122347"/>
                      <a:gd name="connsiteX3" fmla="*/ 0 w 125625"/>
                      <a:gd name="connsiteY3" fmla="*/ 93457 h 122347"/>
                      <a:gd name="connsiteX4" fmla="*/ 67241 w 125625"/>
                      <a:gd name="connsiteY4" fmla="*/ 0 h 122347"/>
                      <a:gd name="connsiteX0" fmla="*/ 67241 w 116857"/>
                      <a:gd name="connsiteY0" fmla="*/ 0 h 122347"/>
                      <a:gd name="connsiteX1" fmla="*/ 100337 w 116857"/>
                      <a:gd name="connsiteY1" fmla="*/ 6903 h 122347"/>
                      <a:gd name="connsiteX2" fmla="*/ 115655 w 116857"/>
                      <a:gd name="connsiteY2" fmla="*/ 73079 h 122347"/>
                      <a:gd name="connsiteX3" fmla="*/ 0 w 116857"/>
                      <a:gd name="connsiteY3" fmla="*/ 93457 h 122347"/>
                      <a:gd name="connsiteX4" fmla="*/ 67241 w 116857"/>
                      <a:gd name="connsiteY4" fmla="*/ 0 h 122347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00944"/>
                      <a:gd name="connsiteX1" fmla="*/ 100337 w 116857"/>
                      <a:gd name="connsiteY1" fmla="*/ 0 h 100944"/>
                      <a:gd name="connsiteX2" fmla="*/ 115655 w 116857"/>
                      <a:gd name="connsiteY2" fmla="*/ 66176 h 100944"/>
                      <a:gd name="connsiteX3" fmla="*/ 0 w 116857"/>
                      <a:gd name="connsiteY3" fmla="*/ 86554 h 100944"/>
                      <a:gd name="connsiteX4" fmla="*/ 68507 w 116857"/>
                      <a:gd name="connsiteY4" fmla="*/ 5173 h 100944"/>
                      <a:gd name="connsiteX0" fmla="*/ 68507 w 116857"/>
                      <a:gd name="connsiteY0" fmla="*/ 5173 h 86892"/>
                      <a:gd name="connsiteX1" fmla="*/ 100337 w 116857"/>
                      <a:gd name="connsiteY1" fmla="*/ 0 h 86892"/>
                      <a:gd name="connsiteX2" fmla="*/ 115655 w 116857"/>
                      <a:gd name="connsiteY2" fmla="*/ 66176 h 86892"/>
                      <a:gd name="connsiteX3" fmla="*/ 0 w 116857"/>
                      <a:gd name="connsiteY3" fmla="*/ 86554 h 86892"/>
                      <a:gd name="connsiteX4" fmla="*/ 68507 w 116857"/>
                      <a:gd name="connsiteY4" fmla="*/ 5173 h 86892"/>
                      <a:gd name="connsiteX0" fmla="*/ 68507 w 116857"/>
                      <a:gd name="connsiteY0" fmla="*/ 5173 h 92114"/>
                      <a:gd name="connsiteX1" fmla="*/ 100337 w 116857"/>
                      <a:gd name="connsiteY1" fmla="*/ 0 h 92114"/>
                      <a:gd name="connsiteX2" fmla="*/ 115655 w 116857"/>
                      <a:gd name="connsiteY2" fmla="*/ 66176 h 92114"/>
                      <a:gd name="connsiteX3" fmla="*/ 0 w 116857"/>
                      <a:gd name="connsiteY3" fmla="*/ 86554 h 92114"/>
                      <a:gd name="connsiteX4" fmla="*/ 68507 w 116857"/>
                      <a:gd name="connsiteY4" fmla="*/ 5173 h 92114"/>
                      <a:gd name="connsiteX0" fmla="*/ 68507 w 116857"/>
                      <a:gd name="connsiteY0" fmla="*/ 5173 h 91021"/>
                      <a:gd name="connsiteX1" fmla="*/ 100337 w 116857"/>
                      <a:gd name="connsiteY1" fmla="*/ 0 h 91021"/>
                      <a:gd name="connsiteX2" fmla="*/ 115655 w 116857"/>
                      <a:gd name="connsiteY2" fmla="*/ 66176 h 91021"/>
                      <a:gd name="connsiteX3" fmla="*/ 0 w 116857"/>
                      <a:gd name="connsiteY3" fmla="*/ 86554 h 91021"/>
                      <a:gd name="connsiteX4" fmla="*/ 68507 w 116857"/>
                      <a:gd name="connsiteY4" fmla="*/ 5173 h 91021"/>
                      <a:gd name="connsiteX0" fmla="*/ 68507 w 116857"/>
                      <a:gd name="connsiteY0" fmla="*/ 5173 h 92525"/>
                      <a:gd name="connsiteX1" fmla="*/ 100337 w 116857"/>
                      <a:gd name="connsiteY1" fmla="*/ 0 h 92525"/>
                      <a:gd name="connsiteX2" fmla="*/ 115655 w 116857"/>
                      <a:gd name="connsiteY2" fmla="*/ 66176 h 92525"/>
                      <a:gd name="connsiteX3" fmla="*/ 0 w 116857"/>
                      <a:gd name="connsiteY3" fmla="*/ 86554 h 92525"/>
                      <a:gd name="connsiteX4" fmla="*/ 68507 w 116857"/>
                      <a:gd name="connsiteY4" fmla="*/ 5173 h 92525"/>
                      <a:gd name="connsiteX0" fmla="*/ 68507 w 115655"/>
                      <a:gd name="connsiteY0" fmla="*/ 5173 h 92525"/>
                      <a:gd name="connsiteX1" fmla="*/ 100337 w 115655"/>
                      <a:gd name="connsiteY1" fmla="*/ 0 h 92525"/>
                      <a:gd name="connsiteX2" fmla="*/ 115655 w 115655"/>
                      <a:gd name="connsiteY2" fmla="*/ 66176 h 92525"/>
                      <a:gd name="connsiteX3" fmla="*/ 0 w 115655"/>
                      <a:gd name="connsiteY3" fmla="*/ 86554 h 92525"/>
                      <a:gd name="connsiteX4" fmla="*/ 68507 w 115655"/>
                      <a:gd name="connsiteY4" fmla="*/ 5173 h 92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655" h="92525">
                        <a:moveTo>
                          <a:pt x="68507" y="5173"/>
                        </a:moveTo>
                        <a:lnTo>
                          <a:pt x="100337" y="0"/>
                        </a:lnTo>
                        <a:cubicBezTo>
                          <a:pt x="122374" y="6661"/>
                          <a:pt x="105830" y="31249"/>
                          <a:pt x="115655" y="66176"/>
                        </a:cubicBezTo>
                        <a:cubicBezTo>
                          <a:pt x="40936" y="83433"/>
                          <a:pt x="60674" y="102466"/>
                          <a:pt x="0" y="86554"/>
                        </a:cubicBezTo>
                        <a:cubicBezTo>
                          <a:pt x="7810" y="17176"/>
                          <a:pt x="73445" y="52292"/>
                          <a:pt x="68507" y="5173"/>
                        </a:cubicBezTo>
                        <a:close/>
                      </a:path>
                    </a:pathLst>
                  </a:custGeom>
                  <a:solidFill>
                    <a:srgbClr val="171A1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669" name="矩形 2">
                  <a:extLst>
                    <a:ext uri="{FF2B5EF4-FFF2-40B4-BE49-F238E27FC236}">
                      <a16:creationId xmlns:a16="http://schemas.microsoft.com/office/drawing/2014/main" xmlns="" id="{DC4C5FE9-AB24-4560-8235-316E7B29AD14}"/>
                    </a:ext>
                  </a:extLst>
                </p:cNvPr>
                <p:cNvSpPr/>
                <p:nvPr/>
              </p:nvSpPr>
              <p:spPr>
                <a:xfrm>
                  <a:off x="5682725" y="2621779"/>
                  <a:ext cx="477046" cy="104507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45754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71342 h 1042597"/>
                    <a:gd name="connsiteX1" fmla="*/ 338680 w 477046"/>
                    <a:gd name="connsiteY1" fmla="*/ 49911 h 1042597"/>
                    <a:gd name="connsiteX2" fmla="*/ 416720 w 477046"/>
                    <a:gd name="connsiteY2" fmla="*/ 78998 h 1042597"/>
                    <a:gd name="connsiteX3" fmla="*/ 476792 w 477046"/>
                    <a:gd name="connsiteY3" fmla="*/ 947504 h 1042597"/>
                    <a:gd name="connsiteX4" fmla="*/ 450056 w 477046"/>
                    <a:gd name="connsiteY4" fmla="*/ 988632 h 1042597"/>
                    <a:gd name="connsiteX5" fmla="*/ 390525 w 477046"/>
                    <a:gd name="connsiteY5" fmla="*/ 1019589 h 1042597"/>
                    <a:gd name="connsiteX6" fmla="*/ 378619 w 477046"/>
                    <a:gd name="connsiteY6" fmla="*/ 974345 h 1042597"/>
                    <a:gd name="connsiteX7" fmla="*/ 354806 w 477046"/>
                    <a:gd name="connsiteY7" fmla="*/ 983870 h 1042597"/>
                    <a:gd name="connsiteX8" fmla="*/ 323850 w 477046"/>
                    <a:gd name="connsiteY8" fmla="*/ 1010064 h 1042597"/>
                    <a:gd name="connsiteX9" fmla="*/ 297656 w 477046"/>
                    <a:gd name="connsiteY9" fmla="*/ 1041020 h 1042597"/>
                    <a:gd name="connsiteX10" fmla="*/ 257175 w 477046"/>
                    <a:gd name="connsiteY10" fmla="*/ 1007682 h 1042597"/>
                    <a:gd name="connsiteX11" fmla="*/ 216694 w 477046"/>
                    <a:gd name="connsiteY11" fmla="*/ 995776 h 1042597"/>
                    <a:gd name="connsiteX12" fmla="*/ 178594 w 477046"/>
                    <a:gd name="connsiteY12" fmla="*/ 1017207 h 1042597"/>
                    <a:gd name="connsiteX13" fmla="*/ 128587 w 477046"/>
                    <a:gd name="connsiteY13" fmla="*/ 1017207 h 1042597"/>
                    <a:gd name="connsiteX14" fmla="*/ 111918 w 477046"/>
                    <a:gd name="connsiteY14" fmla="*/ 941007 h 1042597"/>
                    <a:gd name="connsiteX15" fmla="*/ 89532 w 477046"/>
                    <a:gd name="connsiteY15" fmla="*/ 1002273 h 1042597"/>
                    <a:gd name="connsiteX16" fmla="*/ 80962 w 477046"/>
                    <a:gd name="connsiteY16" fmla="*/ 1002920 h 1042597"/>
                    <a:gd name="connsiteX17" fmla="*/ 35718 w 477046"/>
                    <a:gd name="connsiteY17" fmla="*/ 1007683 h 1042597"/>
                    <a:gd name="connsiteX18" fmla="*/ 2381 w 477046"/>
                    <a:gd name="connsiteY18" fmla="*/ 1033878 h 1042597"/>
                    <a:gd name="connsiteX19" fmla="*/ 0 w 477046"/>
                    <a:gd name="connsiteY19" fmla="*/ 926723 h 1042597"/>
                    <a:gd name="connsiteX20" fmla="*/ 89529 w 477046"/>
                    <a:gd name="connsiteY20" fmla="*/ 71342 h 1042597"/>
                    <a:gd name="connsiteX0" fmla="*/ 89529 w 477046"/>
                    <a:gd name="connsiteY0" fmla="*/ 21443 h 992698"/>
                    <a:gd name="connsiteX1" fmla="*/ 338680 w 477046"/>
                    <a:gd name="connsiteY1" fmla="*/ 12 h 992698"/>
                    <a:gd name="connsiteX2" fmla="*/ 416720 w 477046"/>
                    <a:gd name="connsiteY2" fmla="*/ 29099 h 992698"/>
                    <a:gd name="connsiteX3" fmla="*/ 476792 w 477046"/>
                    <a:gd name="connsiteY3" fmla="*/ 897605 h 992698"/>
                    <a:gd name="connsiteX4" fmla="*/ 450056 w 477046"/>
                    <a:gd name="connsiteY4" fmla="*/ 938733 h 992698"/>
                    <a:gd name="connsiteX5" fmla="*/ 390525 w 477046"/>
                    <a:gd name="connsiteY5" fmla="*/ 969690 h 992698"/>
                    <a:gd name="connsiteX6" fmla="*/ 378619 w 477046"/>
                    <a:gd name="connsiteY6" fmla="*/ 924446 h 992698"/>
                    <a:gd name="connsiteX7" fmla="*/ 354806 w 477046"/>
                    <a:gd name="connsiteY7" fmla="*/ 933971 h 992698"/>
                    <a:gd name="connsiteX8" fmla="*/ 323850 w 477046"/>
                    <a:gd name="connsiteY8" fmla="*/ 960165 h 992698"/>
                    <a:gd name="connsiteX9" fmla="*/ 297656 w 477046"/>
                    <a:gd name="connsiteY9" fmla="*/ 991121 h 992698"/>
                    <a:gd name="connsiteX10" fmla="*/ 257175 w 477046"/>
                    <a:gd name="connsiteY10" fmla="*/ 957783 h 992698"/>
                    <a:gd name="connsiteX11" fmla="*/ 216694 w 477046"/>
                    <a:gd name="connsiteY11" fmla="*/ 945877 h 992698"/>
                    <a:gd name="connsiteX12" fmla="*/ 178594 w 477046"/>
                    <a:gd name="connsiteY12" fmla="*/ 967308 h 992698"/>
                    <a:gd name="connsiteX13" fmla="*/ 128587 w 477046"/>
                    <a:gd name="connsiteY13" fmla="*/ 967308 h 992698"/>
                    <a:gd name="connsiteX14" fmla="*/ 111918 w 477046"/>
                    <a:gd name="connsiteY14" fmla="*/ 891108 h 992698"/>
                    <a:gd name="connsiteX15" fmla="*/ 89532 w 477046"/>
                    <a:gd name="connsiteY15" fmla="*/ 952374 h 992698"/>
                    <a:gd name="connsiteX16" fmla="*/ 80962 w 477046"/>
                    <a:gd name="connsiteY16" fmla="*/ 953021 h 992698"/>
                    <a:gd name="connsiteX17" fmla="*/ 35718 w 477046"/>
                    <a:gd name="connsiteY17" fmla="*/ 957784 h 992698"/>
                    <a:gd name="connsiteX18" fmla="*/ 2381 w 477046"/>
                    <a:gd name="connsiteY18" fmla="*/ 983979 h 992698"/>
                    <a:gd name="connsiteX19" fmla="*/ 0 w 477046"/>
                    <a:gd name="connsiteY19" fmla="*/ 876824 h 992698"/>
                    <a:gd name="connsiteX20" fmla="*/ 89529 w 477046"/>
                    <a:gd name="connsiteY20" fmla="*/ 21443 h 99269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416720 w 477046"/>
                    <a:gd name="connsiteY2" fmla="*/ 52909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26233 w 477046"/>
                    <a:gd name="connsiteY2" fmla="*/ 48146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94292 w 477046"/>
                    <a:gd name="connsiteY0" fmla="*/ 57159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94292 w 477046"/>
                    <a:gd name="connsiteY20" fmla="*/ 57159 h 1016508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165 h 1016514"/>
                    <a:gd name="connsiteX1" fmla="*/ 233905 w 477046"/>
                    <a:gd name="connsiteY1" fmla="*/ 15 h 1016514"/>
                    <a:gd name="connsiteX2" fmla="*/ 342901 w 477046"/>
                    <a:gd name="connsiteY2" fmla="*/ 376764 h 1016514"/>
                    <a:gd name="connsiteX3" fmla="*/ 476792 w 477046"/>
                    <a:gd name="connsiteY3" fmla="*/ 921421 h 1016514"/>
                    <a:gd name="connsiteX4" fmla="*/ 450056 w 477046"/>
                    <a:gd name="connsiteY4" fmla="*/ 962549 h 1016514"/>
                    <a:gd name="connsiteX5" fmla="*/ 390525 w 477046"/>
                    <a:gd name="connsiteY5" fmla="*/ 993506 h 1016514"/>
                    <a:gd name="connsiteX6" fmla="*/ 378619 w 477046"/>
                    <a:gd name="connsiteY6" fmla="*/ 948262 h 1016514"/>
                    <a:gd name="connsiteX7" fmla="*/ 354806 w 477046"/>
                    <a:gd name="connsiteY7" fmla="*/ 957787 h 1016514"/>
                    <a:gd name="connsiteX8" fmla="*/ 323850 w 477046"/>
                    <a:gd name="connsiteY8" fmla="*/ 983981 h 1016514"/>
                    <a:gd name="connsiteX9" fmla="*/ 297656 w 477046"/>
                    <a:gd name="connsiteY9" fmla="*/ 1014937 h 1016514"/>
                    <a:gd name="connsiteX10" fmla="*/ 257175 w 477046"/>
                    <a:gd name="connsiteY10" fmla="*/ 981599 h 1016514"/>
                    <a:gd name="connsiteX11" fmla="*/ 216694 w 477046"/>
                    <a:gd name="connsiteY11" fmla="*/ 969693 h 1016514"/>
                    <a:gd name="connsiteX12" fmla="*/ 178594 w 477046"/>
                    <a:gd name="connsiteY12" fmla="*/ 991124 h 1016514"/>
                    <a:gd name="connsiteX13" fmla="*/ 128587 w 477046"/>
                    <a:gd name="connsiteY13" fmla="*/ 991124 h 1016514"/>
                    <a:gd name="connsiteX14" fmla="*/ 111918 w 477046"/>
                    <a:gd name="connsiteY14" fmla="*/ 914924 h 1016514"/>
                    <a:gd name="connsiteX15" fmla="*/ 89532 w 477046"/>
                    <a:gd name="connsiteY15" fmla="*/ 976190 h 1016514"/>
                    <a:gd name="connsiteX16" fmla="*/ 80962 w 477046"/>
                    <a:gd name="connsiteY16" fmla="*/ 976837 h 1016514"/>
                    <a:gd name="connsiteX17" fmla="*/ 35718 w 477046"/>
                    <a:gd name="connsiteY17" fmla="*/ 981600 h 1016514"/>
                    <a:gd name="connsiteX18" fmla="*/ 2381 w 477046"/>
                    <a:gd name="connsiteY18" fmla="*/ 1007795 h 1016514"/>
                    <a:gd name="connsiteX19" fmla="*/ 0 w 477046"/>
                    <a:gd name="connsiteY19" fmla="*/ 900640 h 1016514"/>
                    <a:gd name="connsiteX20" fmla="*/ 77949 w 477046"/>
                    <a:gd name="connsiteY20" fmla="*/ 484147 h 1016514"/>
                    <a:gd name="connsiteX21" fmla="*/ 94292 w 477046"/>
                    <a:gd name="connsiteY21" fmla="*/ 57165 h 1016514"/>
                    <a:gd name="connsiteX0" fmla="*/ 94292 w 477046"/>
                    <a:gd name="connsiteY0" fmla="*/ 57186 h 1016535"/>
                    <a:gd name="connsiteX1" fmla="*/ 233905 w 477046"/>
                    <a:gd name="connsiteY1" fmla="*/ 36 h 1016535"/>
                    <a:gd name="connsiteX2" fmla="*/ 342901 w 477046"/>
                    <a:gd name="connsiteY2" fmla="*/ 376785 h 1016535"/>
                    <a:gd name="connsiteX3" fmla="*/ 476792 w 477046"/>
                    <a:gd name="connsiteY3" fmla="*/ 921442 h 1016535"/>
                    <a:gd name="connsiteX4" fmla="*/ 450056 w 477046"/>
                    <a:gd name="connsiteY4" fmla="*/ 962570 h 1016535"/>
                    <a:gd name="connsiteX5" fmla="*/ 390525 w 477046"/>
                    <a:gd name="connsiteY5" fmla="*/ 993527 h 1016535"/>
                    <a:gd name="connsiteX6" fmla="*/ 378619 w 477046"/>
                    <a:gd name="connsiteY6" fmla="*/ 948283 h 1016535"/>
                    <a:gd name="connsiteX7" fmla="*/ 354806 w 477046"/>
                    <a:gd name="connsiteY7" fmla="*/ 957808 h 1016535"/>
                    <a:gd name="connsiteX8" fmla="*/ 323850 w 477046"/>
                    <a:gd name="connsiteY8" fmla="*/ 984002 h 1016535"/>
                    <a:gd name="connsiteX9" fmla="*/ 297656 w 477046"/>
                    <a:gd name="connsiteY9" fmla="*/ 1014958 h 1016535"/>
                    <a:gd name="connsiteX10" fmla="*/ 257175 w 477046"/>
                    <a:gd name="connsiteY10" fmla="*/ 981620 h 1016535"/>
                    <a:gd name="connsiteX11" fmla="*/ 216694 w 477046"/>
                    <a:gd name="connsiteY11" fmla="*/ 969714 h 1016535"/>
                    <a:gd name="connsiteX12" fmla="*/ 178594 w 477046"/>
                    <a:gd name="connsiteY12" fmla="*/ 991145 h 1016535"/>
                    <a:gd name="connsiteX13" fmla="*/ 128587 w 477046"/>
                    <a:gd name="connsiteY13" fmla="*/ 991145 h 1016535"/>
                    <a:gd name="connsiteX14" fmla="*/ 111918 w 477046"/>
                    <a:gd name="connsiteY14" fmla="*/ 914945 h 1016535"/>
                    <a:gd name="connsiteX15" fmla="*/ 89532 w 477046"/>
                    <a:gd name="connsiteY15" fmla="*/ 976211 h 1016535"/>
                    <a:gd name="connsiteX16" fmla="*/ 80962 w 477046"/>
                    <a:gd name="connsiteY16" fmla="*/ 976858 h 1016535"/>
                    <a:gd name="connsiteX17" fmla="*/ 35718 w 477046"/>
                    <a:gd name="connsiteY17" fmla="*/ 981621 h 1016535"/>
                    <a:gd name="connsiteX18" fmla="*/ 2381 w 477046"/>
                    <a:gd name="connsiteY18" fmla="*/ 1007816 h 1016535"/>
                    <a:gd name="connsiteX19" fmla="*/ 0 w 477046"/>
                    <a:gd name="connsiteY19" fmla="*/ 900661 h 1016535"/>
                    <a:gd name="connsiteX20" fmla="*/ 77949 w 477046"/>
                    <a:gd name="connsiteY20" fmla="*/ 484168 h 1016535"/>
                    <a:gd name="connsiteX21" fmla="*/ 94292 w 477046"/>
                    <a:gd name="connsiteY21" fmla="*/ 57186 h 1016535"/>
                    <a:gd name="connsiteX0" fmla="*/ 94292 w 477046"/>
                    <a:gd name="connsiteY0" fmla="*/ 85758 h 1045107"/>
                    <a:gd name="connsiteX1" fmla="*/ 281530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30995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6151 h 1045500"/>
                    <a:gd name="connsiteX1" fmla="*/ 272005 w 477046"/>
                    <a:gd name="connsiteY1" fmla="*/ 426 h 1045500"/>
                    <a:gd name="connsiteX2" fmla="*/ 359570 w 477046"/>
                    <a:gd name="connsiteY2" fmla="*/ 436705 h 1045500"/>
                    <a:gd name="connsiteX3" fmla="*/ 476792 w 477046"/>
                    <a:gd name="connsiteY3" fmla="*/ 950407 h 1045500"/>
                    <a:gd name="connsiteX4" fmla="*/ 450056 w 477046"/>
                    <a:gd name="connsiteY4" fmla="*/ 991535 h 1045500"/>
                    <a:gd name="connsiteX5" fmla="*/ 390525 w 477046"/>
                    <a:gd name="connsiteY5" fmla="*/ 1022492 h 1045500"/>
                    <a:gd name="connsiteX6" fmla="*/ 378619 w 477046"/>
                    <a:gd name="connsiteY6" fmla="*/ 977248 h 1045500"/>
                    <a:gd name="connsiteX7" fmla="*/ 354806 w 477046"/>
                    <a:gd name="connsiteY7" fmla="*/ 986773 h 1045500"/>
                    <a:gd name="connsiteX8" fmla="*/ 323850 w 477046"/>
                    <a:gd name="connsiteY8" fmla="*/ 1012967 h 1045500"/>
                    <a:gd name="connsiteX9" fmla="*/ 297656 w 477046"/>
                    <a:gd name="connsiteY9" fmla="*/ 1043923 h 1045500"/>
                    <a:gd name="connsiteX10" fmla="*/ 257175 w 477046"/>
                    <a:gd name="connsiteY10" fmla="*/ 1010585 h 1045500"/>
                    <a:gd name="connsiteX11" fmla="*/ 216694 w 477046"/>
                    <a:gd name="connsiteY11" fmla="*/ 998679 h 1045500"/>
                    <a:gd name="connsiteX12" fmla="*/ 178594 w 477046"/>
                    <a:gd name="connsiteY12" fmla="*/ 1020110 h 1045500"/>
                    <a:gd name="connsiteX13" fmla="*/ 128587 w 477046"/>
                    <a:gd name="connsiteY13" fmla="*/ 1020110 h 1045500"/>
                    <a:gd name="connsiteX14" fmla="*/ 111918 w 477046"/>
                    <a:gd name="connsiteY14" fmla="*/ 943910 h 1045500"/>
                    <a:gd name="connsiteX15" fmla="*/ 89532 w 477046"/>
                    <a:gd name="connsiteY15" fmla="*/ 1005176 h 1045500"/>
                    <a:gd name="connsiteX16" fmla="*/ 80962 w 477046"/>
                    <a:gd name="connsiteY16" fmla="*/ 1005823 h 1045500"/>
                    <a:gd name="connsiteX17" fmla="*/ 35718 w 477046"/>
                    <a:gd name="connsiteY17" fmla="*/ 1010586 h 1045500"/>
                    <a:gd name="connsiteX18" fmla="*/ 2381 w 477046"/>
                    <a:gd name="connsiteY18" fmla="*/ 1036781 h 1045500"/>
                    <a:gd name="connsiteX19" fmla="*/ 0 w 477046"/>
                    <a:gd name="connsiteY19" fmla="*/ 929626 h 1045500"/>
                    <a:gd name="connsiteX20" fmla="*/ 77949 w 477046"/>
                    <a:gd name="connsiteY20" fmla="*/ 513133 h 1045500"/>
                    <a:gd name="connsiteX21" fmla="*/ 94292 w 477046"/>
                    <a:gd name="connsiteY21" fmla="*/ 86151 h 1045500"/>
                    <a:gd name="connsiteX0" fmla="*/ 94292 w 477046"/>
                    <a:gd name="connsiteY0" fmla="*/ 87748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94292 w 477046"/>
                    <a:gd name="connsiteY21" fmla="*/ 87748 h 1047097"/>
                    <a:gd name="connsiteX0" fmla="*/ 122867 w 477046"/>
                    <a:gd name="connsiteY0" fmla="*/ 73460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122867 w 477046"/>
                    <a:gd name="connsiteY21" fmla="*/ 73460 h 1047097"/>
                    <a:gd name="connsiteX0" fmla="*/ 122867 w 477046"/>
                    <a:gd name="connsiteY0" fmla="*/ 71919 h 1045556"/>
                    <a:gd name="connsiteX1" fmla="*/ 272005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5249 w 477046"/>
                    <a:gd name="connsiteY0" fmla="*/ 88525 h 1045493"/>
                    <a:gd name="connsiteX1" fmla="*/ 283911 w 477046"/>
                    <a:gd name="connsiteY1" fmla="*/ 419 h 1045493"/>
                    <a:gd name="connsiteX2" fmla="*/ 359570 w 477046"/>
                    <a:gd name="connsiteY2" fmla="*/ 436698 h 1045493"/>
                    <a:gd name="connsiteX3" fmla="*/ 476792 w 477046"/>
                    <a:gd name="connsiteY3" fmla="*/ 950400 h 1045493"/>
                    <a:gd name="connsiteX4" fmla="*/ 450056 w 477046"/>
                    <a:gd name="connsiteY4" fmla="*/ 991528 h 1045493"/>
                    <a:gd name="connsiteX5" fmla="*/ 390525 w 477046"/>
                    <a:gd name="connsiteY5" fmla="*/ 1022485 h 1045493"/>
                    <a:gd name="connsiteX6" fmla="*/ 378619 w 477046"/>
                    <a:gd name="connsiteY6" fmla="*/ 977241 h 1045493"/>
                    <a:gd name="connsiteX7" fmla="*/ 354806 w 477046"/>
                    <a:gd name="connsiteY7" fmla="*/ 986766 h 1045493"/>
                    <a:gd name="connsiteX8" fmla="*/ 323850 w 477046"/>
                    <a:gd name="connsiteY8" fmla="*/ 1012960 h 1045493"/>
                    <a:gd name="connsiteX9" fmla="*/ 297656 w 477046"/>
                    <a:gd name="connsiteY9" fmla="*/ 1043916 h 1045493"/>
                    <a:gd name="connsiteX10" fmla="*/ 257175 w 477046"/>
                    <a:gd name="connsiteY10" fmla="*/ 1010578 h 1045493"/>
                    <a:gd name="connsiteX11" fmla="*/ 216694 w 477046"/>
                    <a:gd name="connsiteY11" fmla="*/ 998672 h 1045493"/>
                    <a:gd name="connsiteX12" fmla="*/ 178594 w 477046"/>
                    <a:gd name="connsiteY12" fmla="*/ 1020103 h 1045493"/>
                    <a:gd name="connsiteX13" fmla="*/ 128587 w 477046"/>
                    <a:gd name="connsiteY13" fmla="*/ 1020103 h 1045493"/>
                    <a:gd name="connsiteX14" fmla="*/ 111918 w 477046"/>
                    <a:gd name="connsiteY14" fmla="*/ 943903 h 1045493"/>
                    <a:gd name="connsiteX15" fmla="*/ 89532 w 477046"/>
                    <a:gd name="connsiteY15" fmla="*/ 1005169 h 1045493"/>
                    <a:gd name="connsiteX16" fmla="*/ 80962 w 477046"/>
                    <a:gd name="connsiteY16" fmla="*/ 1005816 h 1045493"/>
                    <a:gd name="connsiteX17" fmla="*/ 35718 w 477046"/>
                    <a:gd name="connsiteY17" fmla="*/ 1010579 h 1045493"/>
                    <a:gd name="connsiteX18" fmla="*/ 2381 w 477046"/>
                    <a:gd name="connsiteY18" fmla="*/ 1036774 h 1045493"/>
                    <a:gd name="connsiteX19" fmla="*/ 0 w 477046"/>
                    <a:gd name="connsiteY19" fmla="*/ 929619 h 1045493"/>
                    <a:gd name="connsiteX20" fmla="*/ 77949 w 477046"/>
                    <a:gd name="connsiteY20" fmla="*/ 513126 h 1045493"/>
                    <a:gd name="connsiteX21" fmla="*/ 125249 w 477046"/>
                    <a:gd name="connsiteY21" fmla="*/ 88525 h 1045493"/>
                    <a:gd name="connsiteX0" fmla="*/ 125249 w 477046"/>
                    <a:gd name="connsiteY0" fmla="*/ 88531 h 1045499"/>
                    <a:gd name="connsiteX1" fmla="*/ 283911 w 477046"/>
                    <a:gd name="connsiteY1" fmla="*/ 425 h 1045499"/>
                    <a:gd name="connsiteX2" fmla="*/ 359570 w 477046"/>
                    <a:gd name="connsiteY2" fmla="*/ 436704 h 1045499"/>
                    <a:gd name="connsiteX3" fmla="*/ 476792 w 477046"/>
                    <a:gd name="connsiteY3" fmla="*/ 950406 h 1045499"/>
                    <a:gd name="connsiteX4" fmla="*/ 450056 w 477046"/>
                    <a:gd name="connsiteY4" fmla="*/ 991534 h 1045499"/>
                    <a:gd name="connsiteX5" fmla="*/ 390525 w 477046"/>
                    <a:gd name="connsiteY5" fmla="*/ 1022491 h 1045499"/>
                    <a:gd name="connsiteX6" fmla="*/ 378619 w 477046"/>
                    <a:gd name="connsiteY6" fmla="*/ 977247 h 1045499"/>
                    <a:gd name="connsiteX7" fmla="*/ 354806 w 477046"/>
                    <a:gd name="connsiteY7" fmla="*/ 986772 h 1045499"/>
                    <a:gd name="connsiteX8" fmla="*/ 323850 w 477046"/>
                    <a:gd name="connsiteY8" fmla="*/ 1012966 h 1045499"/>
                    <a:gd name="connsiteX9" fmla="*/ 297656 w 477046"/>
                    <a:gd name="connsiteY9" fmla="*/ 1043922 h 1045499"/>
                    <a:gd name="connsiteX10" fmla="*/ 257175 w 477046"/>
                    <a:gd name="connsiteY10" fmla="*/ 1010584 h 1045499"/>
                    <a:gd name="connsiteX11" fmla="*/ 216694 w 477046"/>
                    <a:gd name="connsiteY11" fmla="*/ 998678 h 1045499"/>
                    <a:gd name="connsiteX12" fmla="*/ 178594 w 477046"/>
                    <a:gd name="connsiteY12" fmla="*/ 1020109 h 1045499"/>
                    <a:gd name="connsiteX13" fmla="*/ 128587 w 477046"/>
                    <a:gd name="connsiteY13" fmla="*/ 1020109 h 1045499"/>
                    <a:gd name="connsiteX14" fmla="*/ 111918 w 477046"/>
                    <a:gd name="connsiteY14" fmla="*/ 943909 h 1045499"/>
                    <a:gd name="connsiteX15" fmla="*/ 89532 w 477046"/>
                    <a:gd name="connsiteY15" fmla="*/ 1005175 h 1045499"/>
                    <a:gd name="connsiteX16" fmla="*/ 80962 w 477046"/>
                    <a:gd name="connsiteY16" fmla="*/ 1005822 h 1045499"/>
                    <a:gd name="connsiteX17" fmla="*/ 35718 w 477046"/>
                    <a:gd name="connsiteY17" fmla="*/ 1010585 h 1045499"/>
                    <a:gd name="connsiteX18" fmla="*/ 2381 w 477046"/>
                    <a:gd name="connsiteY18" fmla="*/ 1036780 h 1045499"/>
                    <a:gd name="connsiteX19" fmla="*/ 0 w 477046"/>
                    <a:gd name="connsiteY19" fmla="*/ 929625 h 1045499"/>
                    <a:gd name="connsiteX20" fmla="*/ 77949 w 477046"/>
                    <a:gd name="connsiteY20" fmla="*/ 513132 h 1045499"/>
                    <a:gd name="connsiteX21" fmla="*/ 125249 w 477046"/>
                    <a:gd name="connsiteY21" fmla="*/ 88531 h 1045499"/>
                    <a:gd name="connsiteX0" fmla="*/ 125249 w 477046"/>
                    <a:gd name="connsiteY0" fmla="*/ 88106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8106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32393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32393 w 477046"/>
                    <a:gd name="connsiteY21" fmla="*/ 80962 h 1045074"/>
                    <a:gd name="connsiteX0" fmla="*/ 144300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44300 w 477046"/>
                    <a:gd name="connsiteY21" fmla="*/ 80962 h 104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1045074">
                      <a:moveTo>
                        <a:pt x="144300" y="80962"/>
                      </a:moveTo>
                      <a:cubicBezTo>
                        <a:pt x="229323" y="91990"/>
                        <a:pt x="269860" y="32061"/>
                        <a:pt x="283911" y="0"/>
                      </a:cubicBezTo>
                      <a:cubicBezTo>
                        <a:pt x="335324" y="46209"/>
                        <a:pt x="386737" y="332921"/>
                        <a:pt x="359570" y="436279"/>
                      </a:cubicBezTo>
                      <a:cubicBezTo>
                        <a:pt x="446269" y="878180"/>
                        <a:pt x="428193" y="667623"/>
                        <a:pt x="476792" y="949981"/>
                      </a:cubicBezTo>
                      <a:cubicBezTo>
                        <a:pt x="479173" y="1107540"/>
                        <a:pt x="464434" y="979095"/>
                        <a:pt x="450056" y="991109"/>
                      </a:cubicBezTo>
                      <a:cubicBezTo>
                        <a:pt x="435678" y="1003123"/>
                        <a:pt x="399256" y="1030400"/>
                        <a:pt x="390525" y="1022066"/>
                      </a:cubicBezTo>
                      <a:cubicBezTo>
                        <a:pt x="374163" y="1026539"/>
                        <a:pt x="386953" y="978013"/>
                        <a:pt x="378619" y="976822"/>
                      </a:cubicBezTo>
                      <a:cubicBezTo>
                        <a:pt x="359082" y="985661"/>
                        <a:pt x="363934" y="980394"/>
                        <a:pt x="354806" y="986347"/>
                      </a:cubicBezTo>
                      <a:cubicBezTo>
                        <a:pt x="345678" y="992300"/>
                        <a:pt x="334169" y="1005794"/>
                        <a:pt x="323850" y="1012541"/>
                      </a:cubicBezTo>
                      <a:cubicBezTo>
                        <a:pt x="293994" y="1028127"/>
                        <a:pt x="308372" y="1042307"/>
                        <a:pt x="297656" y="1043497"/>
                      </a:cubicBezTo>
                      <a:cubicBezTo>
                        <a:pt x="261053" y="1053527"/>
                        <a:pt x="272256" y="1012540"/>
                        <a:pt x="257175" y="1010159"/>
                      </a:cubicBezTo>
                      <a:cubicBezTo>
                        <a:pt x="213825" y="1018204"/>
                        <a:pt x="232172" y="994284"/>
                        <a:pt x="216694" y="998253"/>
                      </a:cubicBezTo>
                      <a:cubicBezTo>
                        <a:pt x="166994" y="1009870"/>
                        <a:pt x="192881" y="1008969"/>
                        <a:pt x="178594" y="1019684"/>
                      </a:cubicBezTo>
                      <a:cubicBezTo>
                        <a:pt x="120957" y="1026936"/>
                        <a:pt x="163512" y="965709"/>
                        <a:pt x="128587" y="1019684"/>
                      </a:cubicBezTo>
                      <a:cubicBezTo>
                        <a:pt x="117474" y="1006984"/>
                        <a:pt x="118824" y="941608"/>
                        <a:pt x="111918" y="943484"/>
                      </a:cubicBezTo>
                      <a:lnTo>
                        <a:pt x="89532" y="1004750"/>
                      </a:lnTo>
                      <a:cubicBezTo>
                        <a:pt x="60866" y="981839"/>
                        <a:pt x="84374" y="996955"/>
                        <a:pt x="80962" y="1005397"/>
                      </a:cubicBezTo>
                      <a:cubicBezTo>
                        <a:pt x="27544" y="1056701"/>
                        <a:pt x="45640" y="999047"/>
                        <a:pt x="35718" y="1010160"/>
                      </a:cubicBezTo>
                      <a:cubicBezTo>
                        <a:pt x="25796" y="1021273"/>
                        <a:pt x="9128" y="1043102"/>
                        <a:pt x="2381" y="1036355"/>
                      </a:cubicBezTo>
                      <a:cubicBezTo>
                        <a:pt x="1587" y="1000637"/>
                        <a:pt x="794" y="964918"/>
                        <a:pt x="0" y="929200"/>
                      </a:cubicBezTo>
                      <a:cubicBezTo>
                        <a:pt x="3466" y="846291"/>
                        <a:pt x="62234" y="653286"/>
                        <a:pt x="77949" y="512707"/>
                      </a:cubicBezTo>
                      <a:cubicBezTo>
                        <a:pt x="81757" y="288784"/>
                        <a:pt x="116324" y="168398"/>
                        <a:pt x="144300" y="8096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0" name="矩形 6">
                  <a:extLst>
                    <a:ext uri="{FF2B5EF4-FFF2-40B4-BE49-F238E27FC236}">
                      <a16:creationId xmlns:a16="http://schemas.microsoft.com/office/drawing/2014/main" xmlns="" id="{8A8E4316-378C-4E20-A1AA-D66BBA7AC8E6}"/>
                    </a:ext>
                  </a:extLst>
                </p:cNvPr>
                <p:cNvSpPr/>
                <p:nvPr/>
              </p:nvSpPr>
              <p:spPr>
                <a:xfrm rot="220382">
                  <a:off x="5789202" y="2735387"/>
                  <a:ext cx="196955" cy="60903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4 w 166052"/>
                    <a:gd name="connsiteY0" fmla="*/ 696 h 727163"/>
                    <a:gd name="connsiteX1" fmla="*/ 165568 w 166052"/>
                    <a:gd name="connsiteY1" fmla="*/ 77080 h 727163"/>
                    <a:gd name="connsiteX2" fmla="*/ 133612 w 166052"/>
                    <a:gd name="connsiteY2" fmla="*/ 339569 h 727163"/>
                    <a:gd name="connsiteX3" fmla="*/ 61276 w 166052"/>
                    <a:gd name="connsiteY3" fmla="*/ 622452 h 727163"/>
                    <a:gd name="connsiteX4" fmla="*/ 59590 w 166052"/>
                    <a:gd name="connsiteY4" fmla="*/ 686775 h 727163"/>
                    <a:gd name="connsiteX5" fmla="*/ 15752 w 166052"/>
                    <a:gd name="connsiteY5" fmla="*/ 724951 h 727163"/>
                    <a:gd name="connsiteX6" fmla="*/ 22643 w 166052"/>
                    <a:gd name="connsiteY6" fmla="*/ 697221 h 727163"/>
                    <a:gd name="connsiteX7" fmla="*/ 121 w 166052"/>
                    <a:gd name="connsiteY7" fmla="*/ 698985 h 727163"/>
                    <a:gd name="connsiteX8" fmla="*/ 35136 w 166052"/>
                    <a:gd name="connsiteY8" fmla="*/ 613017 h 727163"/>
                    <a:gd name="connsiteX9" fmla="*/ 89158 w 166052"/>
                    <a:gd name="connsiteY9" fmla="*/ 350605 h 727163"/>
                    <a:gd name="connsiteX10" fmla="*/ 106994 w 166052"/>
                    <a:gd name="connsiteY10" fmla="*/ 696 h 727163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7207 h 733674"/>
                    <a:gd name="connsiteX1" fmla="*/ 165568 w 166052"/>
                    <a:gd name="connsiteY1" fmla="*/ 83591 h 733674"/>
                    <a:gd name="connsiteX2" fmla="*/ 133612 w 166052"/>
                    <a:gd name="connsiteY2" fmla="*/ 346080 h 733674"/>
                    <a:gd name="connsiteX3" fmla="*/ 61276 w 166052"/>
                    <a:gd name="connsiteY3" fmla="*/ 628963 h 733674"/>
                    <a:gd name="connsiteX4" fmla="*/ 59590 w 166052"/>
                    <a:gd name="connsiteY4" fmla="*/ 693286 h 733674"/>
                    <a:gd name="connsiteX5" fmla="*/ 15752 w 166052"/>
                    <a:gd name="connsiteY5" fmla="*/ 731462 h 733674"/>
                    <a:gd name="connsiteX6" fmla="*/ 22643 w 166052"/>
                    <a:gd name="connsiteY6" fmla="*/ 703732 h 733674"/>
                    <a:gd name="connsiteX7" fmla="*/ 121 w 166052"/>
                    <a:gd name="connsiteY7" fmla="*/ 705496 h 733674"/>
                    <a:gd name="connsiteX8" fmla="*/ 35136 w 166052"/>
                    <a:gd name="connsiteY8" fmla="*/ 619528 h 733674"/>
                    <a:gd name="connsiteX9" fmla="*/ 89158 w 166052"/>
                    <a:gd name="connsiteY9" fmla="*/ 357116 h 733674"/>
                    <a:gd name="connsiteX10" fmla="*/ 106994 w 166052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89158 w 212054"/>
                    <a:gd name="connsiteY9" fmla="*/ 357116 h 733674"/>
                    <a:gd name="connsiteX10" fmla="*/ 106994 w 212054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172298 w 212054"/>
                    <a:gd name="connsiteY9" fmla="*/ 338520 h 733674"/>
                    <a:gd name="connsiteX10" fmla="*/ 106994 w 212054"/>
                    <a:gd name="connsiteY10" fmla="*/ 7207 h 733674"/>
                    <a:gd name="connsiteX0" fmla="*/ 106994 w 212673"/>
                    <a:gd name="connsiteY0" fmla="*/ 6895 h 733362"/>
                    <a:gd name="connsiteX1" fmla="*/ 179433 w 212673"/>
                    <a:gd name="connsiteY1" fmla="*/ 86724 h 733362"/>
                    <a:gd name="connsiteX2" fmla="*/ 209833 w 212673"/>
                    <a:gd name="connsiteY2" fmla="*/ 335266 h 733362"/>
                    <a:gd name="connsiteX3" fmla="*/ 61276 w 212673"/>
                    <a:gd name="connsiteY3" fmla="*/ 628651 h 733362"/>
                    <a:gd name="connsiteX4" fmla="*/ 59590 w 212673"/>
                    <a:gd name="connsiteY4" fmla="*/ 692974 h 733362"/>
                    <a:gd name="connsiteX5" fmla="*/ 15752 w 212673"/>
                    <a:gd name="connsiteY5" fmla="*/ 731150 h 733362"/>
                    <a:gd name="connsiteX6" fmla="*/ 22643 w 212673"/>
                    <a:gd name="connsiteY6" fmla="*/ 703420 h 733362"/>
                    <a:gd name="connsiteX7" fmla="*/ 121 w 212673"/>
                    <a:gd name="connsiteY7" fmla="*/ 705184 h 733362"/>
                    <a:gd name="connsiteX8" fmla="*/ 35136 w 212673"/>
                    <a:gd name="connsiteY8" fmla="*/ 619216 h 733362"/>
                    <a:gd name="connsiteX9" fmla="*/ 172298 w 212673"/>
                    <a:gd name="connsiteY9" fmla="*/ 338208 h 733362"/>
                    <a:gd name="connsiteX10" fmla="*/ 106994 w 212673"/>
                    <a:gd name="connsiteY10" fmla="*/ 6895 h 733362"/>
                    <a:gd name="connsiteX0" fmla="*/ 106994 w 212673"/>
                    <a:gd name="connsiteY0" fmla="*/ 7184 h 733651"/>
                    <a:gd name="connsiteX1" fmla="*/ 179433 w 212673"/>
                    <a:gd name="connsiteY1" fmla="*/ 87013 h 733651"/>
                    <a:gd name="connsiteX2" fmla="*/ 209833 w 212673"/>
                    <a:gd name="connsiteY2" fmla="*/ 335555 h 733651"/>
                    <a:gd name="connsiteX3" fmla="*/ 61276 w 212673"/>
                    <a:gd name="connsiteY3" fmla="*/ 628940 h 733651"/>
                    <a:gd name="connsiteX4" fmla="*/ 59590 w 212673"/>
                    <a:gd name="connsiteY4" fmla="*/ 693263 h 733651"/>
                    <a:gd name="connsiteX5" fmla="*/ 15752 w 212673"/>
                    <a:gd name="connsiteY5" fmla="*/ 731439 h 733651"/>
                    <a:gd name="connsiteX6" fmla="*/ 22643 w 212673"/>
                    <a:gd name="connsiteY6" fmla="*/ 703709 h 733651"/>
                    <a:gd name="connsiteX7" fmla="*/ 121 w 212673"/>
                    <a:gd name="connsiteY7" fmla="*/ 705473 h 733651"/>
                    <a:gd name="connsiteX8" fmla="*/ 35136 w 212673"/>
                    <a:gd name="connsiteY8" fmla="*/ 619505 h 733651"/>
                    <a:gd name="connsiteX9" fmla="*/ 172298 w 212673"/>
                    <a:gd name="connsiteY9" fmla="*/ 338497 h 733651"/>
                    <a:gd name="connsiteX10" fmla="*/ 106994 w 212673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61276 w 213266"/>
                    <a:gd name="connsiteY3" fmla="*/ 628940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24623"/>
                    <a:gd name="connsiteY0" fmla="*/ 7184 h 733651"/>
                    <a:gd name="connsiteX1" fmla="*/ 179433 w 224623"/>
                    <a:gd name="connsiteY1" fmla="*/ 87013 h 733651"/>
                    <a:gd name="connsiteX2" fmla="*/ 221962 w 224623"/>
                    <a:gd name="connsiteY2" fmla="*/ 336116 h 733651"/>
                    <a:gd name="connsiteX3" fmla="*/ 97020 w 224623"/>
                    <a:gd name="connsiteY3" fmla="*/ 583843 h 733651"/>
                    <a:gd name="connsiteX4" fmla="*/ 59590 w 224623"/>
                    <a:gd name="connsiteY4" fmla="*/ 693263 h 733651"/>
                    <a:gd name="connsiteX5" fmla="*/ 15752 w 224623"/>
                    <a:gd name="connsiteY5" fmla="*/ 731439 h 733651"/>
                    <a:gd name="connsiteX6" fmla="*/ 22643 w 224623"/>
                    <a:gd name="connsiteY6" fmla="*/ 703709 h 733651"/>
                    <a:gd name="connsiteX7" fmla="*/ 121 w 224623"/>
                    <a:gd name="connsiteY7" fmla="*/ 705473 h 733651"/>
                    <a:gd name="connsiteX8" fmla="*/ 35136 w 224623"/>
                    <a:gd name="connsiteY8" fmla="*/ 619505 h 733651"/>
                    <a:gd name="connsiteX9" fmla="*/ 172298 w 224623"/>
                    <a:gd name="connsiteY9" fmla="*/ 338497 h 733651"/>
                    <a:gd name="connsiteX10" fmla="*/ 106994 w 224623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32931"/>
                    <a:gd name="connsiteY0" fmla="*/ 7184 h 733651"/>
                    <a:gd name="connsiteX1" fmla="*/ 179433 w 232931"/>
                    <a:gd name="connsiteY1" fmla="*/ 87013 h 733651"/>
                    <a:gd name="connsiteX2" fmla="*/ 232929 w 232931"/>
                    <a:gd name="connsiteY2" fmla="*/ 331480 h 733651"/>
                    <a:gd name="connsiteX3" fmla="*/ 88899 w 232931"/>
                    <a:gd name="connsiteY3" fmla="*/ 557287 h 733651"/>
                    <a:gd name="connsiteX4" fmla="*/ 59590 w 232931"/>
                    <a:gd name="connsiteY4" fmla="*/ 693263 h 733651"/>
                    <a:gd name="connsiteX5" fmla="*/ 15752 w 232931"/>
                    <a:gd name="connsiteY5" fmla="*/ 731439 h 733651"/>
                    <a:gd name="connsiteX6" fmla="*/ 22643 w 232931"/>
                    <a:gd name="connsiteY6" fmla="*/ 703709 h 733651"/>
                    <a:gd name="connsiteX7" fmla="*/ 121 w 232931"/>
                    <a:gd name="connsiteY7" fmla="*/ 705473 h 733651"/>
                    <a:gd name="connsiteX8" fmla="*/ 61596 w 232931"/>
                    <a:gd name="connsiteY8" fmla="*/ 542656 h 733651"/>
                    <a:gd name="connsiteX9" fmla="*/ 172872 w 232931"/>
                    <a:gd name="connsiteY9" fmla="*/ 336186 h 733651"/>
                    <a:gd name="connsiteX10" fmla="*/ 106994 w 232931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872 w 231152"/>
                    <a:gd name="connsiteY9" fmla="*/ 336186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5128 w 231152"/>
                    <a:gd name="connsiteY9" fmla="*/ 297488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81926 w 231152"/>
                    <a:gd name="connsiteY3" fmla="*/ 525951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3435"/>
                    <a:gd name="connsiteY0" fmla="*/ 7026 h 733493"/>
                    <a:gd name="connsiteX1" fmla="*/ 186366 w 233435"/>
                    <a:gd name="connsiteY1" fmla="*/ 88578 h 733493"/>
                    <a:gd name="connsiteX2" fmla="*/ 233435 w 233435"/>
                    <a:gd name="connsiteY2" fmla="*/ 279921 h 733493"/>
                    <a:gd name="connsiteX3" fmla="*/ 90568 w 233435"/>
                    <a:gd name="connsiteY3" fmla="*/ 510924 h 733493"/>
                    <a:gd name="connsiteX4" fmla="*/ 59590 w 233435"/>
                    <a:gd name="connsiteY4" fmla="*/ 693105 h 733493"/>
                    <a:gd name="connsiteX5" fmla="*/ 15752 w 233435"/>
                    <a:gd name="connsiteY5" fmla="*/ 731281 h 733493"/>
                    <a:gd name="connsiteX6" fmla="*/ 22643 w 233435"/>
                    <a:gd name="connsiteY6" fmla="*/ 703551 h 733493"/>
                    <a:gd name="connsiteX7" fmla="*/ 121 w 233435"/>
                    <a:gd name="connsiteY7" fmla="*/ 705315 h 733493"/>
                    <a:gd name="connsiteX8" fmla="*/ 64413 w 233435"/>
                    <a:gd name="connsiteY8" fmla="*/ 491671 h 733493"/>
                    <a:gd name="connsiteX9" fmla="*/ 176823 w 233435"/>
                    <a:gd name="connsiteY9" fmla="*/ 270761 h 733493"/>
                    <a:gd name="connsiteX10" fmla="*/ 106994 w 233435"/>
                    <a:gd name="connsiteY10" fmla="*/ 7026 h 733493"/>
                    <a:gd name="connsiteX0" fmla="*/ 106994 w 233493"/>
                    <a:gd name="connsiteY0" fmla="*/ 7026 h 733493"/>
                    <a:gd name="connsiteX1" fmla="*/ 186366 w 233493"/>
                    <a:gd name="connsiteY1" fmla="*/ 88578 h 733493"/>
                    <a:gd name="connsiteX2" fmla="*/ 233435 w 233493"/>
                    <a:gd name="connsiteY2" fmla="*/ 279921 h 733493"/>
                    <a:gd name="connsiteX3" fmla="*/ 90568 w 233493"/>
                    <a:gd name="connsiteY3" fmla="*/ 510924 h 733493"/>
                    <a:gd name="connsiteX4" fmla="*/ 59590 w 233493"/>
                    <a:gd name="connsiteY4" fmla="*/ 693105 h 733493"/>
                    <a:gd name="connsiteX5" fmla="*/ 15752 w 233493"/>
                    <a:gd name="connsiteY5" fmla="*/ 731281 h 733493"/>
                    <a:gd name="connsiteX6" fmla="*/ 22643 w 233493"/>
                    <a:gd name="connsiteY6" fmla="*/ 703551 h 733493"/>
                    <a:gd name="connsiteX7" fmla="*/ 121 w 233493"/>
                    <a:gd name="connsiteY7" fmla="*/ 705315 h 733493"/>
                    <a:gd name="connsiteX8" fmla="*/ 64413 w 233493"/>
                    <a:gd name="connsiteY8" fmla="*/ 491671 h 733493"/>
                    <a:gd name="connsiteX9" fmla="*/ 176823 w 233493"/>
                    <a:gd name="connsiteY9" fmla="*/ 270761 h 733493"/>
                    <a:gd name="connsiteX10" fmla="*/ 106994 w 233493"/>
                    <a:gd name="connsiteY10" fmla="*/ 7026 h 733493"/>
                    <a:gd name="connsiteX0" fmla="*/ 106994 w 233603"/>
                    <a:gd name="connsiteY0" fmla="*/ 7026 h 733493"/>
                    <a:gd name="connsiteX1" fmla="*/ 186366 w 233603"/>
                    <a:gd name="connsiteY1" fmla="*/ 88578 h 733493"/>
                    <a:gd name="connsiteX2" fmla="*/ 233435 w 233603"/>
                    <a:gd name="connsiteY2" fmla="*/ 279921 h 733493"/>
                    <a:gd name="connsiteX3" fmla="*/ 90568 w 233603"/>
                    <a:gd name="connsiteY3" fmla="*/ 510924 h 733493"/>
                    <a:gd name="connsiteX4" fmla="*/ 59590 w 233603"/>
                    <a:gd name="connsiteY4" fmla="*/ 693105 h 733493"/>
                    <a:gd name="connsiteX5" fmla="*/ 15752 w 233603"/>
                    <a:gd name="connsiteY5" fmla="*/ 731281 h 733493"/>
                    <a:gd name="connsiteX6" fmla="*/ 22643 w 233603"/>
                    <a:gd name="connsiteY6" fmla="*/ 703551 h 733493"/>
                    <a:gd name="connsiteX7" fmla="*/ 121 w 233603"/>
                    <a:gd name="connsiteY7" fmla="*/ 705315 h 733493"/>
                    <a:gd name="connsiteX8" fmla="*/ 64413 w 233603"/>
                    <a:gd name="connsiteY8" fmla="*/ 491671 h 733493"/>
                    <a:gd name="connsiteX9" fmla="*/ 176823 w 233603"/>
                    <a:gd name="connsiteY9" fmla="*/ 270761 h 733493"/>
                    <a:gd name="connsiteX10" fmla="*/ 106994 w 233603"/>
                    <a:gd name="connsiteY10" fmla="*/ 7026 h 733493"/>
                    <a:gd name="connsiteX0" fmla="*/ 91372 w 217981"/>
                    <a:gd name="connsiteY0" fmla="*/ 7026 h 733493"/>
                    <a:gd name="connsiteX1" fmla="*/ 170744 w 217981"/>
                    <a:gd name="connsiteY1" fmla="*/ 88578 h 733493"/>
                    <a:gd name="connsiteX2" fmla="*/ 217813 w 217981"/>
                    <a:gd name="connsiteY2" fmla="*/ 279921 h 733493"/>
                    <a:gd name="connsiteX3" fmla="*/ 74946 w 217981"/>
                    <a:gd name="connsiteY3" fmla="*/ 510924 h 733493"/>
                    <a:gd name="connsiteX4" fmla="*/ 43968 w 217981"/>
                    <a:gd name="connsiteY4" fmla="*/ 693105 h 733493"/>
                    <a:gd name="connsiteX5" fmla="*/ 130 w 217981"/>
                    <a:gd name="connsiteY5" fmla="*/ 731281 h 733493"/>
                    <a:gd name="connsiteX6" fmla="*/ 7021 w 217981"/>
                    <a:gd name="connsiteY6" fmla="*/ 703551 h 733493"/>
                    <a:gd name="connsiteX7" fmla="*/ 5655 w 217981"/>
                    <a:gd name="connsiteY7" fmla="*/ 551083 h 733493"/>
                    <a:gd name="connsiteX8" fmla="*/ 48791 w 217981"/>
                    <a:gd name="connsiteY8" fmla="*/ 491671 h 733493"/>
                    <a:gd name="connsiteX9" fmla="*/ 161201 w 217981"/>
                    <a:gd name="connsiteY9" fmla="*/ 270761 h 733493"/>
                    <a:gd name="connsiteX10" fmla="*/ 91372 w 217981"/>
                    <a:gd name="connsiteY10" fmla="*/ 7026 h 733493"/>
                    <a:gd name="connsiteX0" fmla="*/ 91281 w 217890"/>
                    <a:gd name="connsiteY0" fmla="*/ 7026 h 733493"/>
                    <a:gd name="connsiteX1" fmla="*/ 170653 w 217890"/>
                    <a:gd name="connsiteY1" fmla="*/ 88578 h 733493"/>
                    <a:gd name="connsiteX2" fmla="*/ 217722 w 217890"/>
                    <a:gd name="connsiteY2" fmla="*/ 279921 h 733493"/>
                    <a:gd name="connsiteX3" fmla="*/ 74855 w 217890"/>
                    <a:gd name="connsiteY3" fmla="*/ 510924 h 733493"/>
                    <a:gd name="connsiteX4" fmla="*/ 43877 w 217890"/>
                    <a:gd name="connsiteY4" fmla="*/ 693105 h 733493"/>
                    <a:gd name="connsiteX5" fmla="*/ 39 w 217890"/>
                    <a:gd name="connsiteY5" fmla="*/ 731281 h 733493"/>
                    <a:gd name="connsiteX6" fmla="*/ 32133 w 217890"/>
                    <a:gd name="connsiteY6" fmla="*/ 552778 h 733493"/>
                    <a:gd name="connsiteX7" fmla="*/ 5564 w 217890"/>
                    <a:gd name="connsiteY7" fmla="*/ 551083 h 733493"/>
                    <a:gd name="connsiteX8" fmla="*/ 48700 w 217890"/>
                    <a:gd name="connsiteY8" fmla="*/ 491671 h 733493"/>
                    <a:gd name="connsiteX9" fmla="*/ 161110 w 217890"/>
                    <a:gd name="connsiteY9" fmla="*/ 270761 h 733493"/>
                    <a:gd name="connsiteX10" fmla="*/ 91281 w 217890"/>
                    <a:gd name="connsiteY10" fmla="*/ 7026 h 733493"/>
                    <a:gd name="connsiteX0" fmla="*/ 85821 w 212430"/>
                    <a:gd name="connsiteY0" fmla="*/ 7026 h 694805"/>
                    <a:gd name="connsiteX1" fmla="*/ 165193 w 212430"/>
                    <a:gd name="connsiteY1" fmla="*/ 88578 h 694805"/>
                    <a:gd name="connsiteX2" fmla="*/ 212262 w 212430"/>
                    <a:gd name="connsiteY2" fmla="*/ 279921 h 694805"/>
                    <a:gd name="connsiteX3" fmla="*/ 69395 w 212430"/>
                    <a:gd name="connsiteY3" fmla="*/ 510924 h 694805"/>
                    <a:gd name="connsiteX4" fmla="*/ 38417 w 212430"/>
                    <a:gd name="connsiteY4" fmla="*/ 693105 h 694805"/>
                    <a:gd name="connsiteX5" fmla="*/ 3045 w 212430"/>
                    <a:gd name="connsiteY5" fmla="*/ 588617 h 694805"/>
                    <a:gd name="connsiteX6" fmla="*/ 26673 w 212430"/>
                    <a:gd name="connsiteY6" fmla="*/ 552778 h 694805"/>
                    <a:gd name="connsiteX7" fmla="*/ 104 w 212430"/>
                    <a:gd name="connsiteY7" fmla="*/ 551083 h 694805"/>
                    <a:gd name="connsiteX8" fmla="*/ 43240 w 212430"/>
                    <a:gd name="connsiteY8" fmla="*/ 491671 h 694805"/>
                    <a:gd name="connsiteX9" fmla="*/ 155650 w 212430"/>
                    <a:gd name="connsiteY9" fmla="*/ 270761 h 694805"/>
                    <a:gd name="connsiteX10" fmla="*/ 85821 w 212430"/>
                    <a:gd name="connsiteY10" fmla="*/ 7026 h 694805"/>
                    <a:gd name="connsiteX0" fmla="*/ 85821 w 212430"/>
                    <a:gd name="connsiteY0" fmla="*/ 7026 h 600429"/>
                    <a:gd name="connsiteX1" fmla="*/ 165193 w 212430"/>
                    <a:gd name="connsiteY1" fmla="*/ 88578 h 600429"/>
                    <a:gd name="connsiteX2" fmla="*/ 212262 w 212430"/>
                    <a:gd name="connsiteY2" fmla="*/ 279921 h 600429"/>
                    <a:gd name="connsiteX3" fmla="*/ 69395 w 212430"/>
                    <a:gd name="connsiteY3" fmla="*/ 510924 h 600429"/>
                    <a:gd name="connsiteX4" fmla="*/ 31923 w 212430"/>
                    <a:gd name="connsiteY4" fmla="*/ 590890 h 600429"/>
                    <a:gd name="connsiteX5" fmla="*/ 3045 w 212430"/>
                    <a:gd name="connsiteY5" fmla="*/ 588617 h 600429"/>
                    <a:gd name="connsiteX6" fmla="*/ 26673 w 212430"/>
                    <a:gd name="connsiteY6" fmla="*/ 552778 h 600429"/>
                    <a:gd name="connsiteX7" fmla="*/ 104 w 212430"/>
                    <a:gd name="connsiteY7" fmla="*/ 551083 h 600429"/>
                    <a:gd name="connsiteX8" fmla="*/ 43240 w 212430"/>
                    <a:gd name="connsiteY8" fmla="*/ 491671 h 600429"/>
                    <a:gd name="connsiteX9" fmla="*/ 155650 w 212430"/>
                    <a:gd name="connsiteY9" fmla="*/ 270761 h 600429"/>
                    <a:gd name="connsiteX10" fmla="*/ 85821 w 212430"/>
                    <a:gd name="connsiteY10" fmla="*/ 7026 h 600429"/>
                    <a:gd name="connsiteX0" fmla="*/ 85821 w 212430"/>
                    <a:gd name="connsiteY0" fmla="*/ 7026 h 601930"/>
                    <a:gd name="connsiteX1" fmla="*/ 165193 w 212430"/>
                    <a:gd name="connsiteY1" fmla="*/ 88578 h 601930"/>
                    <a:gd name="connsiteX2" fmla="*/ 212262 w 212430"/>
                    <a:gd name="connsiteY2" fmla="*/ 279921 h 601930"/>
                    <a:gd name="connsiteX3" fmla="*/ 69395 w 212430"/>
                    <a:gd name="connsiteY3" fmla="*/ 510924 h 601930"/>
                    <a:gd name="connsiteX4" fmla="*/ 41167 w 212430"/>
                    <a:gd name="connsiteY4" fmla="*/ 593187 h 601930"/>
                    <a:gd name="connsiteX5" fmla="*/ 3045 w 212430"/>
                    <a:gd name="connsiteY5" fmla="*/ 588617 h 601930"/>
                    <a:gd name="connsiteX6" fmla="*/ 26673 w 212430"/>
                    <a:gd name="connsiteY6" fmla="*/ 552778 h 601930"/>
                    <a:gd name="connsiteX7" fmla="*/ 104 w 212430"/>
                    <a:gd name="connsiteY7" fmla="*/ 551083 h 601930"/>
                    <a:gd name="connsiteX8" fmla="*/ 43240 w 212430"/>
                    <a:gd name="connsiteY8" fmla="*/ 491671 h 601930"/>
                    <a:gd name="connsiteX9" fmla="*/ 155650 w 212430"/>
                    <a:gd name="connsiteY9" fmla="*/ 270761 h 601930"/>
                    <a:gd name="connsiteX10" fmla="*/ 85821 w 212430"/>
                    <a:gd name="connsiteY10" fmla="*/ 7026 h 601930"/>
                    <a:gd name="connsiteX0" fmla="*/ 85821 w 212430"/>
                    <a:gd name="connsiteY0" fmla="*/ 7026 h 607587"/>
                    <a:gd name="connsiteX1" fmla="*/ 165193 w 212430"/>
                    <a:gd name="connsiteY1" fmla="*/ 88578 h 607587"/>
                    <a:gd name="connsiteX2" fmla="*/ 212262 w 212430"/>
                    <a:gd name="connsiteY2" fmla="*/ 279921 h 607587"/>
                    <a:gd name="connsiteX3" fmla="*/ 69395 w 212430"/>
                    <a:gd name="connsiteY3" fmla="*/ 510924 h 607587"/>
                    <a:gd name="connsiteX4" fmla="*/ 41167 w 212430"/>
                    <a:gd name="connsiteY4" fmla="*/ 593187 h 607587"/>
                    <a:gd name="connsiteX5" fmla="*/ 31939 w 212430"/>
                    <a:gd name="connsiteY5" fmla="*/ 600705 h 607587"/>
                    <a:gd name="connsiteX6" fmla="*/ 26673 w 212430"/>
                    <a:gd name="connsiteY6" fmla="*/ 552778 h 607587"/>
                    <a:gd name="connsiteX7" fmla="*/ 104 w 212430"/>
                    <a:gd name="connsiteY7" fmla="*/ 551083 h 607587"/>
                    <a:gd name="connsiteX8" fmla="*/ 43240 w 212430"/>
                    <a:gd name="connsiteY8" fmla="*/ 491671 h 607587"/>
                    <a:gd name="connsiteX9" fmla="*/ 155650 w 212430"/>
                    <a:gd name="connsiteY9" fmla="*/ 270761 h 607587"/>
                    <a:gd name="connsiteX10" fmla="*/ 85821 w 212430"/>
                    <a:gd name="connsiteY10" fmla="*/ 7026 h 607587"/>
                    <a:gd name="connsiteX0" fmla="*/ 85821 w 212430"/>
                    <a:gd name="connsiteY0" fmla="*/ 7026 h 609030"/>
                    <a:gd name="connsiteX1" fmla="*/ 165193 w 212430"/>
                    <a:gd name="connsiteY1" fmla="*/ 88578 h 609030"/>
                    <a:gd name="connsiteX2" fmla="*/ 212262 w 212430"/>
                    <a:gd name="connsiteY2" fmla="*/ 279921 h 609030"/>
                    <a:gd name="connsiteX3" fmla="*/ 69395 w 212430"/>
                    <a:gd name="connsiteY3" fmla="*/ 510924 h 609030"/>
                    <a:gd name="connsiteX4" fmla="*/ 55031 w 212430"/>
                    <a:gd name="connsiteY4" fmla="*/ 596633 h 609030"/>
                    <a:gd name="connsiteX5" fmla="*/ 31939 w 212430"/>
                    <a:gd name="connsiteY5" fmla="*/ 600705 h 609030"/>
                    <a:gd name="connsiteX6" fmla="*/ 26673 w 212430"/>
                    <a:gd name="connsiteY6" fmla="*/ 552778 h 609030"/>
                    <a:gd name="connsiteX7" fmla="*/ 104 w 212430"/>
                    <a:gd name="connsiteY7" fmla="*/ 551083 h 609030"/>
                    <a:gd name="connsiteX8" fmla="*/ 43240 w 212430"/>
                    <a:gd name="connsiteY8" fmla="*/ 491671 h 609030"/>
                    <a:gd name="connsiteX9" fmla="*/ 155650 w 212430"/>
                    <a:gd name="connsiteY9" fmla="*/ 270761 h 609030"/>
                    <a:gd name="connsiteX10" fmla="*/ 85821 w 212430"/>
                    <a:gd name="connsiteY10" fmla="*/ 7026 h 609030"/>
                    <a:gd name="connsiteX0" fmla="*/ 70346 w 196955"/>
                    <a:gd name="connsiteY0" fmla="*/ 7026 h 609030"/>
                    <a:gd name="connsiteX1" fmla="*/ 149718 w 196955"/>
                    <a:gd name="connsiteY1" fmla="*/ 88578 h 609030"/>
                    <a:gd name="connsiteX2" fmla="*/ 196787 w 196955"/>
                    <a:gd name="connsiteY2" fmla="*/ 279921 h 609030"/>
                    <a:gd name="connsiteX3" fmla="*/ 53920 w 196955"/>
                    <a:gd name="connsiteY3" fmla="*/ 510924 h 609030"/>
                    <a:gd name="connsiteX4" fmla="*/ 39556 w 196955"/>
                    <a:gd name="connsiteY4" fmla="*/ 596633 h 609030"/>
                    <a:gd name="connsiteX5" fmla="*/ 16464 w 196955"/>
                    <a:gd name="connsiteY5" fmla="*/ 600705 h 609030"/>
                    <a:gd name="connsiteX6" fmla="*/ 11198 w 196955"/>
                    <a:gd name="connsiteY6" fmla="*/ 552778 h 609030"/>
                    <a:gd name="connsiteX7" fmla="*/ 231 w 196955"/>
                    <a:gd name="connsiteY7" fmla="*/ 557414 h 609030"/>
                    <a:gd name="connsiteX8" fmla="*/ 27765 w 196955"/>
                    <a:gd name="connsiteY8" fmla="*/ 491671 h 609030"/>
                    <a:gd name="connsiteX9" fmla="*/ 140175 w 196955"/>
                    <a:gd name="connsiteY9" fmla="*/ 270761 h 609030"/>
                    <a:gd name="connsiteX10" fmla="*/ 70346 w 196955"/>
                    <a:gd name="connsiteY10" fmla="*/ 7026 h 60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6955" h="609030">
                      <a:moveTo>
                        <a:pt x="70346" y="7026"/>
                      </a:moveTo>
                      <a:cubicBezTo>
                        <a:pt x="105971" y="-19128"/>
                        <a:pt x="137081" y="32113"/>
                        <a:pt x="149718" y="88578"/>
                      </a:cubicBezTo>
                      <a:cubicBezTo>
                        <a:pt x="163015" y="148894"/>
                        <a:pt x="198472" y="253826"/>
                        <a:pt x="196787" y="279921"/>
                      </a:cubicBezTo>
                      <a:cubicBezTo>
                        <a:pt x="200855" y="292719"/>
                        <a:pt x="130677" y="388741"/>
                        <a:pt x="53920" y="510924"/>
                      </a:cubicBezTo>
                      <a:cubicBezTo>
                        <a:pt x="53710" y="567716"/>
                        <a:pt x="48124" y="592061"/>
                        <a:pt x="39556" y="596633"/>
                      </a:cubicBezTo>
                      <a:cubicBezTo>
                        <a:pt x="33316" y="613233"/>
                        <a:pt x="17827" y="611677"/>
                        <a:pt x="16464" y="600705"/>
                      </a:cubicBezTo>
                      <a:cubicBezTo>
                        <a:pt x="15101" y="589734"/>
                        <a:pt x="12844" y="559321"/>
                        <a:pt x="11198" y="552778"/>
                      </a:cubicBezTo>
                      <a:cubicBezTo>
                        <a:pt x="9552" y="546235"/>
                        <a:pt x="-1744" y="579245"/>
                        <a:pt x="231" y="557414"/>
                      </a:cubicBezTo>
                      <a:cubicBezTo>
                        <a:pt x="11903" y="528758"/>
                        <a:pt x="3390" y="522076"/>
                        <a:pt x="27765" y="491671"/>
                      </a:cubicBezTo>
                      <a:cubicBezTo>
                        <a:pt x="86675" y="427132"/>
                        <a:pt x="78918" y="375289"/>
                        <a:pt x="140175" y="270761"/>
                      </a:cubicBezTo>
                      <a:cubicBezTo>
                        <a:pt x="132745" y="195783"/>
                        <a:pt x="34118" y="48411"/>
                        <a:pt x="70346" y="702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1" name="影子站立">
                  <a:extLst>
                    <a:ext uri="{FF2B5EF4-FFF2-40B4-BE49-F238E27FC236}">
                      <a16:creationId xmlns:a16="http://schemas.microsoft.com/office/drawing/2014/main" xmlns="" id="{40A72819-5D96-4C94-9C05-E9774ECD25F5}"/>
                    </a:ext>
                  </a:extLst>
                </p:cNvPr>
                <p:cNvSpPr/>
                <p:nvPr/>
              </p:nvSpPr>
              <p:spPr>
                <a:xfrm rot="19697690">
                  <a:off x="4221662" y="4428661"/>
                  <a:ext cx="2069458" cy="405751"/>
                </a:xfrm>
                <a:custGeom>
                  <a:avLst/>
                  <a:gdLst>
                    <a:gd name="connsiteX0" fmla="*/ 0 w 792757"/>
                    <a:gd name="connsiteY0" fmla="*/ 132515 h 265029"/>
                    <a:gd name="connsiteX1" fmla="*/ 396379 w 792757"/>
                    <a:gd name="connsiteY1" fmla="*/ 0 h 265029"/>
                    <a:gd name="connsiteX2" fmla="*/ 792758 w 792757"/>
                    <a:gd name="connsiteY2" fmla="*/ 132515 h 265029"/>
                    <a:gd name="connsiteX3" fmla="*/ 396379 w 792757"/>
                    <a:gd name="connsiteY3" fmla="*/ 265030 h 265029"/>
                    <a:gd name="connsiteX4" fmla="*/ 0 w 792757"/>
                    <a:gd name="connsiteY4" fmla="*/ 132515 h 265029"/>
                    <a:gd name="connsiteX0" fmla="*/ 0 w 520463"/>
                    <a:gd name="connsiteY0" fmla="*/ 133246 h 266134"/>
                    <a:gd name="connsiteX1" fmla="*/ 396379 w 520463"/>
                    <a:gd name="connsiteY1" fmla="*/ 731 h 266134"/>
                    <a:gd name="connsiteX2" fmla="*/ 520463 w 520463"/>
                    <a:gd name="connsiteY2" fmla="*/ 97752 h 266134"/>
                    <a:gd name="connsiteX3" fmla="*/ 396379 w 520463"/>
                    <a:gd name="connsiteY3" fmla="*/ 265761 h 266134"/>
                    <a:gd name="connsiteX4" fmla="*/ 0 w 520463"/>
                    <a:gd name="connsiteY4" fmla="*/ 133246 h 266134"/>
                    <a:gd name="connsiteX0" fmla="*/ 0 w 563266"/>
                    <a:gd name="connsiteY0" fmla="*/ 133438 h 266392"/>
                    <a:gd name="connsiteX1" fmla="*/ 396379 w 563266"/>
                    <a:gd name="connsiteY1" fmla="*/ 923 h 266392"/>
                    <a:gd name="connsiteX2" fmla="*/ 563266 w 563266"/>
                    <a:gd name="connsiteY2" fmla="*/ 94673 h 266392"/>
                    <a:gd name="connsiteX3" fmla="*/ 396379 w 563266"/>
                    <a:gd name="connsiteY3" fmla="*/ 265953 h 266392"/>
                    <a:gd name="connsiteX4" fmla="*/ 0 w 563266"/>
                    <a:gd name="connsiteY4" fmla="*/ 133438 h 266392"/>
                    <a:gd name="connsiteX0" fmla="*/ 0 w 584284"/>
                    <a:gd name="connsiteY0" fmla="*/ 132866 h 265820"/>
                    <a:gd name="connsiteX1" fmla="*/ 396379 w 584284"/>
                    <a:gd name="connsiteY1" fmla="*/ 351 h 265820"/>
                    <a:gd name="connsiteX2" fmla="*/ 563266 w 584284"/>
                    <a:gd name="connsiteY2" fmla="*/ 94101 h 265820"/>
                    <a:gd name="connsiteX3" fmla="*/ 563545 w 584284"/>
                    <a:gd name="connsiteY3" fmla="*/ 92408 h 265820"/>
                    <a:gd name="connsiteX4" fmla="*/ 396379 w 584284"/>
                    <a:gd name="connsiteY4" fmla="*/ 265381 h 265820"/>
                    <a:gd name="connsiteX5" fmla="*/ 0 w 584284"/>
                    <a:gd name="connsiteY5" fmla="*/ 132866 h 265820"/>
                    <a:gd name="connsiteX0" fmla="*/ 0 w 714036"/>
                    <a:gd name="connsiteY0" fmla="*/ 132866 h 265582"/>
                    <a:gd name="connsiteX1" fmla="*/ 396379 w 714036"/>
                    <a:gd name="connsiteY1" fmla="*/ 351 h 265582"/>
                    <a:gd name="connsiteX2" fmla="*/ 563266 w 714036"/>
                    <a:gd name="connsiteY2" fmla="*/ 94101 h 265582"/>
                    <a:gd name="connsiteX3" fmla="*/ 710557 w 714036"/>
                    <a:gd name="connsiteY3" fmla="*/ 161320 h 265582"/>
                    <a:gd name="connsiteX4" fmla="*/ 396379 w 714036"/>
                    <a:gd name="connsiteY4" fmla="*/ 265381 h 265582"/>
                    <a:gd name="connsiteX5" fmla="*/ 0 w 714036"/>
                    <a:gd name="connsiteY5" fmla="*/ 132866 h 265582"/>
                    <a:gd name="connsiteX0" fmla="*/ 419 w 714455"/>
                    <a:gd name="connsiteY0" fmla="*/ 93918 h 226634"/>
                    <a:gd name="connsiteX1" fmla="*/ 325610 w 714455"/>
                    <a:gd name="connsiteY1" fmla="*/ 623 h 226634"/>
                    <a:gd name="connsiteX2" fmla="*/ 563685 w 714455"/>
                    <a:gd name="connsiteY2" fmla="*/ 55153 h 226634"/>
                    <a:gd name="connsiteX3" fmla="*/ 710976 w 714455"/>
                    <a:gd name="connsiteY3" fmla="*/ 122372 h 226634"/>
                    <a:gd name="connsiteX4" fmla="*/ 396798 w 714455"/>
                    <a:gd name="connsiteY4" fmla="*/ 226433 h 226634"/>
                    <a:gd name="connsiteX5" fmla="*/ 419 w 714455"/>
                    <a:gd name="connsiteY5" fmla="*/ 93918 h 226634"/>
                    <a:gd name="connsiteX0" fmla="*/ 417 w 714226"/>
                    <a:gd name="connsiteY0" fmla="*/ 95603 h 228319"/>
                    <a:gd name="connsiteX1" fmla="*/ 325608 w 714226"/>
                    <a:gd name="connsiteY1" fmla="*/ 2308 h 228319"/>
                    <a:gd name="connsiteX2" fmla="*/ 551994 w 714226"/>
                    <a:gd name="connsiteY2" fmla="*/ 33884 h 228319"/>
                    <a:gd name="connsiteX3" fmla="*/ 710974 w 714226"/>
                    <a:gd name="connsiteY3" fmla="*/ 124057 h 228319"/>
                    <a:gd name="connsiteX4" fmla="*/ 396796 w 714226"/>
                    <a:gd name="connsiteY4" fmla="*/ 228118 h 228319"/>
                    <a:gd name="connsiteX5" fmla="*/ 417 w 714226"/>
                    <a:gd name="connsiteY5" fmla="*/ 95603 h 228319"/>
                    <a:gd name="connsiteX0" fmla="*/ 417 w 713401"/>
                    <a:gd name="connsiteY0" fmla="*/ 95317 h 228031"/>
                    <a:gd name="connsiteX1" fmla="*/ 325608 w 713401"/>
                    <a:gd name="connsiteY1" fmla="*/ 2022 h 228031"/>
                    <a:gd name="connsiteX2" fmla="*/ 551994 w 713401"/>
                    <a:gd name="connsiteY2" fmla="*/ 33598 h 228031"/>
                    <a:gd name="connsiteX3" fmla="*/ 280177 w 713401"/>
                    <a:gd name="connsiteY3" fmla="*/ 103038 h 228031"/>
                    <a:gd name="connsiteX4" fmla="*/ 710974 w 713401"/>
                    <a:gd name="connsiteY4" fmla="*/ 123771 h 228031"/>
                    <a:gd name="connsiteX5" fmla="*/ 396796 w 713401"/>
                    <a:gd name="connsiteY5" fmla="*/ 227832 h 228031"/>
                    <a:gd name="connsiteX6" fmla="*/ 417 w 713401"/>
                    <a:gd name="connsiteY6" fmla="*/ 95317 h 228031"/>
                    <a:gd name="connsiteX0" fmla="*/ 417 w 692751"/>
                    <a:gd name="connsiteY0" fmla="*/ 95317 h 227895"/>
                    <a:gd name="connsiteX1" fmla="*/ 325608 w 692751"/>
                    <a:gd name="connsiteY1" fmla="*/ 2022 h 227895"/>
                    <a:gd name="connsiteX2" fmla="*/ 551994 w 692751"/>
                    <a:gd name="connsiteY2" fmla="*/ 33598 h 227895"/>
                    <a:gd name="connsiteX3" fmla="*/ 280177 w 692751"/>
                    <a:gd name="connsiteY3" fmla="*/ 103038 h 227895"/>
                    <a:gd name="connsiteX4" fmla="*/ 690212 w 692751"/>
                    <a:gd name="connsiteY4" fmla="*/ 112110 h 227895"/>
                    <a:gd name="connsiteX5" fmla="*/ 396796 w 692751"/>
                    <a:gd name="connsiteY5" fmla="*/ 227832 h 227895"/>
                    <a:gd name="connsiteX6" fmla="*/ 417 w 692751"/>
                    <a:gd name="connsiteY6" fmla="*/ 95317 h 227895"/>
                    <a:gd name="connsiteX0" fmla="*/ 417 w 690212"/>
                    <a:gd name="connsiteY0" fmla="*/ 95317 h 227895"/>
                    <a:gd name="connsiteX1" fmla="*/ 325608 w 690212"/>
                    <a:gd name="connsiteY1" fmla="*/ 2022 h 227895"/>
                    <a:gd name="connsiteX2" fmla="*/ 551994 w 690212"/>
                    <a:gd name="connsiteY2" fmla="*/ 33598 h 227895"/>
                    <a:gd name="connsiteX3" fmla="*/ 280177 w 690212"/>
                    <a:gd name="connsiteY3" fmla="*/ 103038 h 227895"/>
                    <a:gd name="connsiteX4" fmla="*/ 690212 w 690212"/>
                    <a:gd name="connsiteY4" fmla="*/ 112110 h 227895"/>
                    <a:gd name="connsiteX5" fmla="*/ 396796 w 690212"/>
                    <a:gd name="connsiteY5" fmla="*/ 227832 h 227895"/>
                    <a:gd name="connsiteX6" fmla="*/ 417 w 690212"/>
                    <a:gd name="connsiteY6" fmla="*/ 95317 h 227895"/>
                    <a:gd name="connsiteX0" fmla="*/ 417 w 693043"/>
                    <a:gd name="connsiteY0" fmla="*/ 95317 h 227891"/>
                    <a:gd name="connsiteX1" fmla="*/ 325608 w 693043"/>
                    <a:gd name="connsiteY1" fmla="*/ 2022 h 227891"/>
                    <a:gd name="connsiteX2" fmla="*/ 551994 w 693043"/>
                    <a:gd name="connsiteY2" fmla="*/ 33598 h 227891"/>
                    <a:gd name="connsiteX3" fmla="*/ 280177 w 693043"/>
                    <a:gd name="connsiteY3" fmla="*/ 103038 h 227891"/>
                    <a:gd name="connsiteX4" fmla="*/ 690212 w 693043"/>
                    <a:gd name="connsiteY4" fmla="*/ 112110 h 227891"/>
                    <a:gd name="connsiteX5" fmla="*/ 396796 w 693043"/>
                    <a:gd name="connsiteY5" fmla="*/ 227832 h 227891"/>
                    <a:gd name="connsiteX6" fmla="*/ 417 w 693043"/>
                    <a:gd name="connsiteY6" fmla="*/ 95317 h 227891"/>
                    <a:gd name="connsiteX0" fmla="*/ 97 w 692329"/>
                    <a:gd name="connsiteY0" fmla="*/ 95317 h 168596"/>
                    <a:gd name="connsiteX1" fmla="*/ 325288 w 692329"/>
                    <a:gd name="connsiteY1" fmla="*/ 2022 h 168596"/>
                    <a:gd name="connsiteX2" fmla="*/ 551674 w 692329"/>
                    <a:gd name="connsiteY2" fmla="*/ 33598 h 168596"/>
                    <a:gd name="connsiteX3" fmla="*/ 279857 w 692329"/>
                    <a:gd name="connsiteY3" fmla="*/ 103038 h 168596"/>
                    <a:gd name="connsiteX4" fmla="*/ 689892 w 692329"/>
                    <a:gd name="connsiteY4" fmla="*/ 112110 h 168596"/>
                    <a:gd name="connsiteX5" fmla="*/ 358821 w 692329"/>
                    <a:gd name="connsiteY5" fmla="*/ 168446 h 168596"/>
                    <a:gd name="connsiteX6" fmla="*/ 97 w 692329"/>
                    <a:gd name="connsiteY6" fmla="*/ 95317 h 168596"/>
                    <a:gd name="connsiteX0" fmla="*/ 97 w 692329"/>
                    <a:gd name="connsiteY0" fmla="*/ 96813 h 170092"/>
                    <a:gd name="connsiteX1" fmla="*/ 325288 w 692329"/>
                    <a:gd name="connsiteY1" fmla="*/ 3518 h 170092"/>
                    <a:gd name="connsiteX2" fmla="*/ 551674 w 692329"/>
                    <a:gd name="connsiteY2" fmla="*/ 35094 h 170092"/>
                    <a:gd name="connsiteX3" fmla="*/ 279857 w 692329"/>
                    <a:gd name="connsiteY3" fmla="*/ 104534 h 170092"/>
                    <a:gd name="connsiteX4" fmla="*/ 689892 w 692329"/>
                    <a:gd name="connsiteY4" fmla="*/ 113606 h 170092"/>
                    <a:gd name="connsiteX5" fmla="*/ 358821 w 692329"/>
                    <a:gd name="connsiteY5" fmla="*/ 169942 h 170092"/>
                    <a:gd name="connsiteX6" fmla="*/ 97 w 692329"/>
                    <a:gd name="connsiteY6" fmla="*/ 96813 h 170092"/>
                    <a:gd name="connsiteX0" fmla="*/ 97 w 692329"/>
                    <a:gd name="connsiteY0" fmla="*/ 96813 h 170092"/>
                    <a:gd name="connsiteX1" fmla="*/ 325288 w 692329"/>
                    <a:gd name="connsiteY1" fmla="*/ 3518 h 170092"/>
                    <a:gd name="connsiteX2" fmla="*/ 551674 w 692329"/>
                    <a:gd name="connsiteY2" fmla="*/ 35094 h 170092"/>
                    <a:gd name="connsiteX3" fmla="*/ 279857 w 692329"/>
                    <a:gd name="connsiteY3" fmla="*/ 104534 h 170092"/>
                    <a:gd name="connsiteX4" fmla="*/ 689892 w 692329"/>
                    <a:gd name="connsiteY4" fmla="*/ 113606 h 170092"/>
                    <a:gd name="connsiteX5" fmla="*/ 358821 w 692329"/>
                    <a:gd name="connsiteY5" fmla="*/ 169942 h 170092"/>
                    <a:gd name="connsiteX6" fmla="*/ 97 w 692329"/>
                    <a:gd name="connsiteY6" fmla="*/ 96813 h 170092"/>
                    <a:gd name="connsiteX0" fmla="*/ 97 w 692329"/>
                    <a:gd name="connsiteY0" fmla="*/ 94595 h 167874"/>
                    <a:gd name="connsiteX1" fmla="*/ 325288 w 692329"/>
                    <a:gd name="connsiteY1" fmla="*/ 1300 h 167874"/>
                    <a:gd name="connsiteX2" fmla="*/ 561543 w 692329"/>
                    <a:gd name="connsiteY2" fmla="*/ 49344 h 167874"/>
                    <a:gd name="connsiteX3" fmla="*/ 279857 w 692329"/>
                    <a:gd name="connsiteY3" fmla="*/ 102316 h 167874"/>
                    <a:gd name="connsiteX4" fmla="*/ 689892 w 692329"/>
                    <a:gd name="connsiteY4" fmla="*/ 111388 h 167874"/>
                    <a:gd name="connsiteX5" fmla="*/ 358821 w 692329"/>
                    <a:gd name="connsiteY5" fmla="*/ 167724 h 167874"/>
                    <a:gd name="connsiteX6" fmla="*/ 97 w 692329"/>
                    <a:gd name="connsiteY6" fmla="*/ 94595 h 167874"/>
                    <a:gd name="connsiteX0" fmla="*/ 97 w 692329"/>
                    <a:gd name="connsiteY0" fmla="*/ 94667 h 167946"/>
                    <a:gd name="connsiteX1" fmla="*/ 325288 w 692329"/>
                    <a:gd name="connsiteY1" fmla="*/ 1372 h 167946"/>
                    <a:gd name="connsiteX2" fmla="*/ 561543 w 692329"/>
                    <a:gd name="connsiteY2" fmla="*/ 49416 h 167946"/>
                    <a:gd name="connsiteX3" fmla="*/ 279857 w 692329"/>
                    <a:gd name="connsiteY3" fmla="*/ 102388 h 167946"/>
                    <a:gd name="connsiteX4" fmla="*/ 689892 w 692329"/>
                    <a:gd name="connsiteY4" fmla="*/ 111460 h 167946"/>
                    <a:gd name="connsiteX5" fmla="*/ 358821 w 692329"/>
                    <a:gd name="connsiteY5" fmla="*/ 167796 h 167946"/>
                    <a:gd name="connsiteX6" fmla="*/ 97 w 692329"/>
                    <a:gd name="connsiteY6" fmla="*/ 94667 h 167946"/>
                    <a:gd name="connsiteX0" fmla="*/ 97 w 692329"/>
                    <a:gd name="connsiteY0" fmla="*/ 94667 h 167946"/>
                    <a:gd name="connsiteX1" fmla="*/ 325288 w 692329"/>
                    <a:gd name="connsiteY1" fmla="*/ 1372 h 167946"/>
                    <a:gd name="connsiteX2" fmla="*/ 561543 w 692329"/>
                    <a:gd name="connsiteY2" fmla="*/ 49416 h 167946"/>
                    <a:gd name="connsiteX3" fmla="*/ 20049 w 692329"/>
                    <a:gd name="connsiteY3" fmla="*/ 117603 h 167946"/>
                    <a:gd name="connsiteX4" fmla="*/ 689892 w 692329"/>
                    <a:gd name="connsiteY4" fmla="*/ 111460 h 167946"/>
                    <a:gd name="connsiteX5" fmla="*/ 358821 w 692329"/>
                    <a:gd name="connsiteY5" fmla="*/ 167796 h 167946"/>
                    <a:gd name="connsiteX6" fmla="*/ 97 w 692329"/>
                    <a:gd name="connsiteY6" fmla="*/ 94667 h 167946"/>
                    <a:gd name="connsiteX0" fmla="*/ 2332 w 694564"/>
                    <a:gd name="connsiteY0" fmla="*/ 69694 h 142973"/>
                    <a:gd name="connsiteX1" fmla="*/ 223770 w 694564"/>
                    <a:gd name="connsiteY1" fmla="*/ 5522 h 142973"/>
                    <a:gd name="connsiteX2" fmla="*/ 563778 w 694564"/>
                    <a:gd name="connsiteY2" fmla="*/ 24443 h 142973"/>
                    <a:gd name="connsiteX3" fmla="*/ 22284 w 694564"/>
                    <a:gd name="connsiteY3" fmla="*/ 92630 h 142973"/>
                    <a:gd name="connsiteX4" fmla="*/ 692127 w 694564"/>
                    <a:gd name="connsiteY4" fmla="*/ 86487 h 142973"/>
                    <a:gd name="connsiteX5" fmla="*/ 361056 w 694564"/>
                    <a:gd name="connsiteY5" fmla="*/ 142823 h 142973"/>
                    <a:gd name="connsiteX6" fmla="*/ 2332 w 694564"/>
                    <a:gd name="connsiteY6" fmla="*/ 69694 h 142973"/>
                    <a:gd name="connsiteX0" fmla="*/ 2332 w 694832"/>
                    <a:gd name="connsiteY0" fmla="*/ 69694 h 144317"/>
                    <a:gd name="connsiteX1" fmla="*/ 223770 w 694832"/>
                    <a:gd name="connsiteY1" fmla="*/ 5522 h 144317"/>
                    <a:gd name="connsiteX2" fmla="*/ 563778 w 694832"/>
                    <a:gd name="connsiteY2" fmla="*/ 24443 h 144317"/>
                    <a:gd name="connsiteX3" fmla="*/ 22284 w 694832"/>
                    <a:gd name="connsiteY3" fmla="*/ 92630 h 144317"/>
                    <a:gd name="connsiteX4" fmla="*/ 692127 w 694832"/>
                    <a:gd name="connsiteY4" fmla="*/ 86487 h 144317"/>
                    <a:gd name="connsiteX5" fmla="*/ 361056 w 694832"/>
                    <a:gd name="connsiteY5" fmla="*/ 142823 h 144317"/>
                    <a:gd name="connsiteX6" fmla="*/ 2332 w 694832"/>
                    <a:gd name="connsiteY6" fmla="*/ 69694 h 144317"/>
                    <a:gd name="connsiteX0" fmla="*/ 2332 w 694832"/>
                    <a:gd name="connsiteY0" fmla="*/ 69694 h 144317"/>
                    <a:gd name="connsiteX1" fmla="*/ 223770 w 694832"/>
                    <a:gd name="connsiteY1" fmla="*/ 5522 h 144317"/>
                    <a:gd name="connsiteX2" fmla="*/ 563778 w 694832"/>
                    <a:gd name="connsiteY2" fmla="*/ 24443 h 144317"/>
                    <a:gd name="connsiteX3" fmla="*/ 49133 w 694832"/>
                    <a:gd name="connsiteY3" fmla="*/ 88592 h 144317"/>
                    <a:gd name="connsiteX4" fmla="*/ 692127 w 694832"/>
                    <a:gd name="connsiteY4" fmla="*/ 86487 h 144317"/>
                    <a:gd name="connsiteX5" fmla="*/ 361056 w 694832"/>
                    <a:gd name="connsiteY5" fmla="*/ 142823 h 144317"/>
                    <a:gd name="connsiteX6" fmla="*/ 2332 w 694832"/>
                    <a:gd name="connsiteY6" fmla="*/ 69694 h 144317"/>
                    <a:gd name="connsiteX0" fmla="*/ 29450 w 721950"/>
                    <a:gd name="connsiteY0" fmla="*/ 69694 h 144317"/>
                    <a:gd name="connsiteX1" fmla="*/ 250888 w 721950"/>
                    <a:gd name="connsiteY1" fmla="*/ 5522 h 144317"/>
                    <a:gd name="connsiteX2" fmla="*/ 590896 w 721950"/>
                    <a:gd name="connsiteY2" fmla="*/ 24443 h 144317"/>
                    <a:gd name="connsiteX3" fmla="*/ 882 w 721950"/>
                    <a:gd name="connsiteY3" fmla="*/ 81766 h 144317"/>
                    <a:gd name="connsiteX4" fmla="*/ 719245 w 721950"/>
                    <a:gd name="connsiteY4" fmla="*/ 86487 h 144317"/>
                    <a:gd name="connsiteX5" fmla="*/ 388174 w 721950"/>
                    <a:gd name="connsiteY5" fmla="*/ 142823 h 144317"/>
                    <a:gd name="connsiteX6" fmla="*/ 29450 w 721950"/>
                    <a:gd name="connsiteY6" fmla="*/ 69694 h 144317"/>
                    <a:gd name="connsiteX0" fmla="*/ 20406 w 721695"/>
                    <a:gd name="connsiteY0" fmla="*/ 128701 h 150053"/>
                    <a:gd name="connsiteX1" fmla="*/ 250888 w 721695"/>
                    <a:gd name="connsiteY1" fmla="*/ 9525 h 150053"/>
                    <a:gd name="connsiteX2" fmla="*/ 590896 w 721695"/>
                    <a:gd name="connsiteY2" fmla="*/ 28446 h 150053"/>
                    <a:gd name="connsiteX3" fmla="*/ 882 w 721695"/>
                    <a:gd name="connsiteY3" fmla="*/ 85769 h 150053"/>
                    <a:gd name="connsiteX4" fmla="*/ 719245 w 721695"/>
                    <a:gd name="connsiteY4" fmla="*/ 90490 h 150053"/>
                    <a:gd name="connsiteX5" fmla="*/ 388174 w 721695"/>
                    <a:gd name="connsiteY5" fmla="*/ 146826 h 150053"/>
                    <a:gd name="connsiteX6" fmla="*/ 20406 w 721695"/>
                    <a:gd name="connsiteY6" fmla="*/ 128701 h 150053"/>
                    <a:gd name="connsiteX0" fmla="*/ 28228 w 721684"/>
                    <a:gd name="connsiteY0" fmla="*/ 7332 h 169228"/>
                    <a:gd name="connsiteX1" fmla="*/ 250888 w 721684"/>
                    <a:gd name="connsiteY1" fmla="*/ 28512 h 169228"/>
                    <a:gd name="connsiteX2" fmla="*/ 590896 w 721684"/>
                    <a:gd name="connsiteY2" fmla="*/ 47433 h 169228"/>
                    <a:gd name="connsiteX3" fmla="*/ 882 w 721684"/>
                    <a:gd name="connsiteY3" fmla="*/ 104756 h 169228"/>
                    <a:gd name="connsiteX4" fmla="*/ 719245 w 721684"/>
                    <a:gd name="connsiteY4" fmla="*/ 109477 h 169228"/>
                    <a:gd name="connsiteX5" fmla="*/ 388174 w 721684"/>
                    <a:gd name="connsiteY5" fmla="*/ 165813 h 169228"/>
                    <a:gd name="connsiteX6" fmla="*/ 28228 w 721684"/>
                    <a:gd name="connsiteY6" fmla="*/ 7332 h 169228"/>
                    <a:gd name="connsiteX0" fmla="*/ 29706 w 721682"/>
                    <a:gd name="connsiteY0" fmla="*/ 63992 h 142691"/>
                    <a:gd name="connsiteX1" fmla="*/ 250888 w 721682"/>
                    <a:gd name="connsiteY1" fmla="*/ 5139 h 142691"/>
                    <a:gd name="connsiteX2" fmla="*/ 590896 w 721682"/>
                    <a:gd name="connsiteY2" fmla="*/ 24060 h 142691"/>
                    <a:gd name="connsiteX3" fmla="*/ 882 w 721682"/>
                    <a:gd name="connsiteY3" fmla="*/ 81383 h 142691"/>
                    <a:gd name="connsiteX4" fmla="*/ 719245 w 721682"/>
                    <a:gd name="connsiteY4" fmla="*/ 86104 h 142691"/>
                    <a:gd name="connsiteX5" fmla="*/ 388174 w 721682"/>
                    <a:gd name="connsiteY5" fmla="*/ 142440 h 142691"/>
                    <a:gd name="connsiteX6" fmla="*/ 29706 w 721682"/>
                    <a:gd name="connsiteY6" fmla="*/ 63992 h 142691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58680 w 779613"/>
                    <a:gd name="connsiteY3" fmla="*/ 82238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235868 w 779613"/>
                    <a:gd name="connsiteY3" fmla="*/ 77972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105892 w 779613"/>
                    <a:gd name="connsiteY3" fmla="*/ 75981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327 w 847644"/>
                    <a:gd name="connsiteY0" fmla="*/ 76616 h 143350"/>
                    <a:gd name="connsiteX1" fmla="*/ 376601 w 847644"/>
                    <a:gd name="connsiteY1" fmla="*/ 5989 h 143350"/>
                    <a:gd name="connsiteX2" fmla="*/ 716609 w 847644"/>
                    <a:gd name="connsiteY2" fmla="*/ 24910 h 143350"/>
                    <a:gd name="connsiteX3" fmla="*/ 173807 w 847644"/>
                    <a:gd name="connsiteY3" fmla="*/ 75976 h 143350"/>
                    <a:gd name="connsiteX4" fmla="*/ 844958 w 847644"/>
                    <a:gd name="connsiteY4" fmla="*/ 86954 h 143350"/>
                    <a:gd name="connsiteX5" fmla="*/ 513887 w 847644"/>
                    <a:gd name="connsiteY5" fmla="*/ 143290 h 143350"/>
                    <a:gd name="connsiteX6" fmla="*/ 1327 w 847644"/>
                    <a:gd name="connsiteY6" fmla="*/ 76616 h 143350"/>
                    <a:gd name="connsiteX0" fmla="*/ 57649 w 903966"/>
                    <a:gd name="connsiteY0" fmla="*/ 76727 h 143461"/>
                    <a:gd name="connsiteX1" fmla="*/ 54108 w 903966"/>
                    <a:gd name="connsiteY1" fmla="*/ 78275 h 143461"/>
                    <a:gd name="connsiteX2" fmla="*/ 432923 w 903966"/>
                    <a:gd name="connsiteY2" fmla="*/ 6100 h 143461"/>
                    <a:gd name="connsiteX3" fmla="*/ 772931 w 903966"/>
                    <a:gd name="connsiteY3" fmla="*/ 25021 h 143461"/>
                    <a:gd name="connsiteX4" fmla="*/ 230129 w 903966"/>
                    <a:gd name="connsiteY4" fmla="*/ 76087 h 143461"/>
                    <a:gd name="connsiteX5" fmla="*/ 901280 w 903966"/>
                    <a:gd name="connsiteY5" fmla="*/ 87065 h 143461"/>
                    <a:gd name="connsiteX6" fmla="*/ 570209 w 903966"/>
                    <a:gd name="connsiteY6" fmla="*/ 143401 h 143461"/>
                    <a:gd name="connsiteX7" fmla="*/ 57649 w 903966"/>
                    <a:gd name="connsiteY7" fmla="*/ 76727 h 143461"/>
                    <a:gd name="connsiteX0" fmla="*/ 53552 w 909272"/>
                    <a:gd name="connsiteY0" fmla="*/ 5910 h 145782"/>
                    <a:gd name="connsiteX1" fmla="*/ 59397 w 909272"/>
                    <a:gd name="connsiteY1" fmla="*/ 78275 h 145782"/>
                    <a:gd name="connsiteX2" fmla="*/ 438212 w 909272"/>
                    <a:gd name="connsiteY2" fmla="*/ 6100 h 145782"/>
                    <a:gd name="connsiteX3" fmla="*/ 778220 w 909272"/>
                    <a:gd name="connsiteY3" fmla="*/ 25021 h 145782"/>
                    <a:gd name="connsiteX4" fmla="*/ 235418 w 909272"/>
                    <a:gd name="connsiteY4" fmla="*/ 76087 h 145782"/>
                    <a:gd name="connsiteX5" fmla="*/ 906569 w 909272"/>
                    <a:gd name="connsiteY5" fmla="*/ 87065 h 145782"/>
                    <a:gd name="connsiteX6" fmla="*/ 575498 w 909272"/>
                    <a:gd name="connsiteY6" fmla="*/ 143401 h 145782"/>
                    <a:gd name="connsiteX7" fmla="*/ 53552 w 909272"/>
                    <a:gd name="connsiteY7" fmla="*/ 5910 h 145782"/>
                    <a:gd name="connsiteX0" fmla="*/ 63786 w 897568"/>
                    <a:gd name="connsiteY0" fmla="*/ 171152 h 178497"/>
                    <a:gd name="connsiteX1" fmla="*/ 47732 w 897568"/>
                    <a:gd name="connsiteY1" fmla="*/ 78275 h 178497"/>
                    <a:gd name="connsiteX2" fmla="*/ 426547 w 897568"/>
                    <a:gd name="connsiteY2" fmla="*/ 6100 h 178497"/>
                    <a:gd name="connsiteX3" fmla="*/ 766555 w 897568"/>
                    <a:gd name="connsiteY3" fmla="*/ 25021 h 178497"/>
                    <a:gd name="connsiteX4" fmla="*/ 223753 w 897568"/>
                    <a:gd name="connsiteY4" fmla="*/ 76087 h 178497"/>
                    <a:gd name="connsiteX5" fmla="*/ 894904 w 897568"/>
                    <a:gd name="connsiteY5" fmla="*/ 87065 h 178497"/>
                    <a:gd name="connsiteX6" fmla="*/ 563833 w 897568"/>
                    <a:gd name="connsiteY6" fmla="*/ 143401 h 178497"/>
                    <a:gd name="connsiteX7" fmla="*/ 63786 w 897568"/>
                    <a:gd name="connsiteY7" fmla="*/ 171152 h 178497"/>
                    <a:gd name="connsiteX0" fmla="*/ 116106 w 949888"/>
                    <a:gd name="connsiteY0" fmla="*/ 168985 h 173544"/>
                    <a:gd name="connsiteX1" fmla="*/ 26874 w 949888"/>
                    <a:gd name="connsiteY1" fmla="*/ 45932 h 173544"/>
                    <a:gd name="connsiteX2" fmla="*/ 478867 w 949888"/>
                    <a:gd name="connsiteY2" fmla="*/ 3933 h 173544"/>
                    <a:gd name="connsiteX3" fmla="*/ 818875 w 949888"/>
                    <a:gd name="connsiteY3" fmla="*/ 22854 h 173544"/>
                    <a:gd name="connsiteX4" fmla="*/ 276073 w 949888"/>
                    <a:gd name="connsiteY4" fmla="*/ 73920 h 173544"/>
                    <a:gd name="connsiteX5" fmla="*/ 947224 w 949888"/>
                    <a:gd name="connsiteY5" fmla="*/ 84898 h 173544"/>
                    <a:gd name="connsiteX6" fmla="*/ 616153 w 949888"/>
                    <a:gd name="connsiteY6" fmla="*/ 141234 h 173544"/>
                    <a:gd name="connsiteX7" fmla="*/ 116106 w 949888"/>
                    <a:gd name="connsiteY7" fmla="*/ 168985 h 173544"/>
                    <a:gd name="connsiteX0" fmla="*/ 60186 w 985349"/>
                    <a:gd name="connsiteY0" fmla="*/ 136875 h 148268"/>
                    <a:gd name="connsiteX1" fmla="*/ 62165 w 985349"/>
                    <a:gd name="connsiteY1" fmla="*/ 45932 h 148268"/>
                    <a:gd name="connsiteX2" fmla="*/ 514158 w 985349"/>
                    <a:gd name="connsiteY2" fmla="*/ 3933 h 148268"/>
                    <a:gd name="connsiteX3" fmla="*/ 854166 w 985349"/>
                    <a:gd name="connsiteY3" fmla="*/ 22854 h 148268"/>
                    <a:gd name="connsiteX4" fmla="*/ 311364 w 985349"/>
                    <a:gd name="connsiteY4" fmla="*/ 73920 h 148268"/>
                    <a:gd name="connsiteX5" fmla="*/ 982515 w 985349"/>
                    <a:gd name="connsiteY5" fmla="*/ 84898 h 148268"/>
                    <a:gd name="connsiteX6" fmla="*/ 651444 w 985349"/>
                    <a:gd name="connsiteY6" fmla="*/ 141234 h 148268"/>
                    <a:gd name="connsiteX7" fmla="*/ 60186 w 985349"/>
                    <a:gd name="connsiteY7" fmla="*/ 136875 h 148268"/>
                    <a:gd name="connsiteX0" fmla="*/ 69822 w 994985"/>
                    <a:gd name="connsiteY0" fmla="*/ 136133 h 148173"/>
                    <a:gd name="connsiteX1" fmla="*/ 53115 w 994985"/>
                    <a:gd name="connsiteY1" fmla="*/ 34695 h 148173"/>
                    <a:gd name="connsiteX2" fmla="*/ 523794 w 994985"/>
                    <a:gd name="connsiteY2" fmla="*/ 3191 h 148173"/>
                    <a:gd name="connsiteX3" fmla="*/ 863802 w 994985"/>
                    <a:gd name="connsiteY3" fmla="*/ 22112 h 148173"/>
                    <a:gd name="connsiteX4" fmla="*/ 321000 w 994985"/>
                    <a:gd name="connsiteY4" fmla="*/ 73178 h 148173"/>
                    <a:gd name="connsiteX5" fmla="*/ 992151 w 994985"/>
                    <a:gd name="connsiteY5" fmla="*/ 84156 h 148173"/>
                    <a:gd name="connsiteX6" fmla="*/ 661080 w 994985"/>
                    <a:gd name="connsiteY6" fmla="*/ 140492 h 148173"/>
                    <a:gd name="connsiteX7" fmla="*/ 69822 w 994985"/>
                    <a:gd name="connsiteY7" fmla="*/ 136133 h 148173"/>
                    <a:gd name="connsiteX0" fmla="*/ 69822 w 994985"/>
                    <a:gd name="connsiteY0" fmla="*/ 136133 h 148173"/>
                    <a:gd name="connsiteX1" fmla="*/ 53115 w 994985"/>
                    <a:gd name="connsiteY1" fmla="*/ 34695 h 148173"/>
                    <a:gd name="connsiteX2" fmla="*/ 523794 w 994985"/>
                    <a:gd name="connsiteY2" fmla="*/ 3191 h 148173"/>
                    <a:gd name="connsiteX3" fmla="*/ 863802 w 994985"/>
                    <a:gd name="connsiteY3" fmla="*/ 22112 h 148173"/>
                    <a:gd name="connsiteX4" fmla="*/ 349669 w 994985"/>
                    <a:gd name="connsiteY4" fmla="*/ 75624 h 148173"/>
                    <a:gd name="connsiteX5" fmla="*/ 992151 w 994985"/>
                    <a:gd name="connsiteY5" fmla="*/ 84156 h 148173"/>
                    <a:gd name="connsiteX6" fmla="*/ 661080 w 994985"/>
                    <a:gd name="connsiteY6" fmla="*/ 140492 h 148173"/>
                    <a:gd name="connsiteX7" fmla="*/ 69822 w 994985"/>
                    <a:gd name="connsiteY7" fmla="*/ 136133 h 148173"/>
                    <a:gd name="connsiteX0" fmla="*/ 69822 w 994985"/>
                    <a:gd name="connsiteY0" fmla="*/ 182989 h 195029"/>
                    <a:gd name="connsiteX1" fmla="*/ 53115 w 994985"/>
                    <a:gd name="connsiteY1" fmla="*/ 81551 h 195029"/>
                    <a:gd name="connsiteX2" fmla="*/ 317162 w 994985"/>
                    <a:gd name="connsiteY2" fmla="*/ 438 h 195029"/>
                    <a:gd name="connsiteX3" fmla="*/ 523794 w 994985"/>
                    <a:gd name="connsiteY3" fmla="*/ 50047 h 195029"/>
                    <a:gd name="connsiteX4" fmla="*/ 863802 w 994985"/>
                    <a:gd name="connsiteY4" fmla="*/ 68968 h 195029"/>
                    <a:gd name="connsiteX5" fmla="*/ 349669 w 994985"/>
                    <a:gd name="connsiteY5" fmla="*/ 122480 h 195029"/>
                    <a:gd name="connsiteX6" fmla="*/ 992151 w 994985"/>
                    <a:gd name="connsiteY6" fmla="*/ 131012 h 195029"/>
                    <a:gd name="connsiteX7" fmla="*/ 661080 w 994985"/>
                    <a:gd name="connsiteY7" fmla="*/ 187348 h 195029"/>
                    <a:gd name="connsiteX8" fmla="*/ 69822 w 994985"/>
                    <a:gd name="connsiteY8" fmla="*/ 182989 h 195029"/>
                    <a:gd name="connsiteX0" fmla="*/ 69822 w 994985"/>
                    <a:gd name="connsiteY0" fmla="*/ 182551 h 194591"/>
                    <a:gd name="connsiteX1" fmla="*/ 53115 w 994985"/>
                    <a:gd name="connsiteY1" fmla="*/ 81113 h 194591"/>
                    <a:gd name="connsiteX2" fmla="*/ 317162 w 994985"/>
                    <a:gd name="connsiteY2" fmla="*/ 0 h 194591"/>
                    <a:gd name="connsiteX3" fmla="*/ 523794 w 994985"/>
                    <a:gd name="connsiteY3" fmla="*/ 49609 h 194591"/>
                    <a:gd name="connsiteX4" fmla="*/ 863802 w 994985"/>
                    <a:gd name="connsiteY4" fmla="*/ 68530 h 194591"/>
                    <a:gd name="connsiteX5" fmla="*/ 349669 w 994985"/>
                    <a:gd name="connsiteY5" fmla="*/ 122042 h 194591"/>
                    <a:gd name="connsiteX6" fmla="*/ 992151 w 994985"/>
                    <a:gd name="connsiteY6" fmla="*/ 130574 h 194591"/>
                    <a:gd name="connsiteX7" fmla="*/ 661080 w 994985"/>
                    <a:gd name="connsiteY7" fmla="*/ 186910 h 194591"/>
                    <a:gd name="connsiteX8" fmla="*/ 69822 w 994985"/>
                    <a:gd name="connsiteY8" fmla="*/ 182551 h 194591"/>
                    <a:gd name="connsiteX0" fmla="*/ 51948 w 976650"/>
                    <a:gd name="connsiteY0" fmla="*/ 182551 h 224276"/>
                    <a:gd name="connsiteX1" fmla="*/ 35241 w 976650"/>
                    <a:gd name="connsiteY1" fmla="*/ 81113 h 224276"/>
                    <a:gd name="connsiteX2" fmla="*/ 299288 w 976650"/>
                    <a:gd name="connsiteY2" fmla="*/ 0 h 224276"/>
                    <a:gd name="connsiteX3" fmla="*/ 505920 w 976650"/>
                    <a:gd name="connsiteY3" fmla="*/ 49609 h 224276"/>
                    <a:gd name="connsiteX4" fmla="*/ 845928 w 976650"/>
                    <a:gd name="connsiteY4" fmla="*/ 68530 h 224276"/>
                    <a:gd name="connsiteX5" fmla="*/ 331795 w 976650"/>
                    <a:gd name="connsiteY5" fmla="*/ 122042 h 224276"/>
                    <a:gd name="connsiteX6" fmla="*/ 974277 w 976650"/>
                    <a:gd name="connsiteY6" fmla="*/ 130574 h 224276"/>
                    <a:gd name="connsiteX7" fmla="*/ 643206 w 976650"/>
                    <a:gd name="connsiteY7" fmla="*/ 186910 h 224276"/>
                    <a:gd name="connsiteX8" fmla="*/ 329010 w 976650"/>
                    <a:gd name="connsiteY8" fmla="*/ 224259 h 224276"/>
                    <a:gd name="connsiteX9" fmla="*/ 51948 w 976650"/>
                    <a:gd name="connsiteY9" fmla="*/ 182551 h 224276"/>
                    <a:gd name="connsiteX0" fmla="*/ 51948 w 976650"/>
                    <a:gd name="connsiteY0" fmla="*/ 182551 h 224259"/>
                    <a:gd name="connsiteX1" fmla="*/ 35241 w 976650"/>
                    <a:gd name="connsiteY1" fmla="*/ 81113 h 224259"/>
                    <a:gd name="connsiteX2" fmla="*/ 299288 w 976650"/>
                    <a:gd name="connsiteY2" fmla="*/ 0 h 224259"/>
                    <a:gd name="connsiteX3" fmla="*/ 505920 w 976650"/>
                    <a:gd name="connsiteY3" fmla="*/ 49609 h 224259"/>
                    <a:gd name="connsiteX4" fmla="*/ 845928 w 976650"/>
                    <a:gd name="connsiteY4" fmla="*/ 68530 h 224259"/>
                    <a:gd name="connsiteX5" fmla="*/ 331795 w 976650"/>
                    <a:gd name="connsiteY5" fmla="*/ 122042 h 224259"/>
                    <a:gd name="connsiteX6" fmla="*/ 974277 w 976650"/>
                    <a:gd name="connsiteY6" fmla="*/ 130574 h 224259"/>
                    <a:gd name="connsiteX7" fmla="*/ 643206 w 976650"/>
                    <a:gd name="connsiteY7" fmla="*/ 186910 h 224259"/>
                    <a:gd name="connsiteX8" fmla="*/ 329010 w 976650"/>
                    <a:gd name="connsiteY8" fmla="*/ 224259 h 224259"/>
                    <a:gd name="connsiteX9" fmla="*/ 51948 w 976650"/>
                    <a:gd name="connsiteY9" fmla="*/ 182551 h 224259"/>
                    <a:gd name="connsiteX0" fmla="*/ 51948 w 976511"/>
                    <a:gd name="connsiteY0" fmla="*/ 182551 h 224259"/>
                    <a:gd name="connsiteX1" fmla="*/ 35241 w 976511"/>
                    <a:gd name="connsiteY1" fmla="*/ 81113 h 224259"/>
                    <a:gd name="connsiteX2" fmla="*/ 299288 w 976511"/>
                    <a:gd name="connsiteY2" fmla="*/ 0 h 224259"/>
                    <a:gd name="connsiteX3" fmla="*/ 505920 w 976511"/>
                    <a:gd name="connsiteY3" fmla="*/ 49609 h 224259"/>
                    <a:gd name="connsiteX4" fmla="*/ 845928 w 976511"/>
                    <a:gd name="connsiteY4" fmla="*/ 68530 h 224259"/>
                    <a:gd name="connsiteX5" fmla="*/ 331795 w 976511"/>
                    <a:gd name="connsiteY5" fmla="*/ 122042 h 224259"/>
                    <a:gd name="connsiteX6" fmla="*/ 974277 w 976511"/>
                    <a:gd name="connsiteY6" fmla="*/ 130574 h 224259"/>
                    <a:gd name="connsiteX7" fmla="*/ 625943 w 976511"/>
                    <a:gd name="connsiteY7" fmla="*/ 169020 h 224259"/>
                    <a:gd name="connsiteX8" fmla="*/ 329010 w 976511"/>
                    <a:gd name="connsiteY8" fmla="*/ 224259 h 224259"/>
                    <a:gd name="connsiteX9" fmla="*/ 51948 w 976511"/>
                    <a:gd name="connsiteY9" fmla="*/ 182551 h 224259"/>
                    <a:gd name="connsiteX0" fmla="*/ 55812 w 980284"/>
                    <a:gd name="connsiteY0" fmla="*/ 182551 h 234327"/>
                    <a:gd name="connsiteX1" fmla="*/ 39105 w 980284"/>
                    <a:gd name="connsiteY1" fmla="*/ 81113 h 234327"/>
                    <a:gd name="connsiteX2" fmla="*/ 303152 w 980284"/>
                    <a:gd name="connsiteY2" fmla="*/ 0 h 234327"/>
                    <a:gd name="connsiteX3" fmla="*/ 509784 w 980284"/>
                    <a:gd name="connsiteY3" fmla="*/ 49609 h 234327"/>
                    <a:gd name="connsiteX4" fmla="*/ 849792 w 980284"/>
                    <a:gd name="connsiteY4" fmla="*/ 68530 h 234327"/>
                    <a:gd name="connsiteX5" fmla="*/ 335659 w 980284"/>
                    <a:gd name="connsiteY5" fmla="*/ 122042 h 234327"/>
                    <a:gd name="connsiteX6" fmla="*/ 978141 w 980284"/>
                    <a:gd name="connsiteY6" fmla="*/ 130574 h 234327"/>
                    <a:gd name="connsiteX7" fmla="*/ 629807 w 980284"/>
                    <a:gd name="connsiteY7" fmla="*/ 169020 h 234327"/>
                    <a:gd name="connsiteX8" fmla="*/ 409154 w 980284"/>
                    <a:gd name="connsiteY8" fmla="*/ 234327 h 234327"/>
                    <a:gd name="connsiteX9" fmla="*/ 55812 w 980284"/>
                    <a:gd name="connsiteY9" fmla="*/ 182551 h 234327"/>
                    <a:gd name="connsiteX0" fmla="*/ 55812 w 980284"/>
                    <a:gd name="connsiteY0" fmla="*/ 182551 h 234327"/>
                    <a:gd name="connsiteX1" fmla="*/ 39105 w 980284"/>
                    <a:gd name="connsiteY1" fmla="*/ 81113 h 234327"/>
                    <a:gd name="connsiteX2" fmla="*/ 303152 w 980284"/>
                    <a:gd name="connsiteY2" fmla="*/ 0 h 234327"/>
                    <a:gd name="connsiteX3" fmla="*/ 509784 w 980284"/>
                    <a:gd name="connsiteY3" fmla="*/ 49609 h 234327"/>
                    <a:gd name="connsiteX4" fmla="*/ 849792 w 980284"/>
                    <a:gd name="connsiteY4" fmla="*/ 68530 h 234327"/>
                    <a:gd name="connsiteX5" fmla="*/ 371068 w 980284"/>
                    <a:gd name="connsiteY5" fmla="*/ 117348 h 234327"/>
                    <a:gd name="connsiteX6" fmla="*/ 978141 w 980284"/>
                    <a:gd name="connsiteY6" fmla="*/ 130574 h 234327"/>
                    <a:gd name="connsiteX7" fmla="*/ 629807 w 980284"/>
                    <a:gd name="connsiteY7" fmla="*/ 169020 h 234327"/>
                    <a:gd name="connsiteX8" fmla="*/ 409154 w 980284"/>
                    <a:gd name="connsiteY8" fmla="*/ 234327 h 234327"/>
                    <a:gd name="connsiteX9" fmla="*/ 55812 w 980284"/>
                    <a:gd name="connsiteY9" fmla="*/ 182551 h 234327"/>
                    <a:gd name="connsiteX0" fmla="*/ 59188 w 983591"/>
                    <a:gd name="connsiteY0" fmla="*/ 182551 h 217035"/>
                    <a:gd name="connsiteX1" fmla="*/ 42481 w 983591"/>
                    <a:gd name="connsiteY1" fmla="*/ 81113 h 217035"/>
                    <a:gd name="connsiteX2" fmla="*/ 306528 w 983591"/>
                    <a:gd name="connsiteY2" fmla="*/ 0 h 217035"/>
                    <a:gd name="connsiteX3" fmla="*/ 513160 w 983591"/>
                    <a:gd name="connsiteY3" fmla="*/ 49609 h 217035"/>
                    <a:gd name="connsiteX4" fmla="*/ 853168 w 983591"/>
                    <a:gd name="connsiteY4" fmla="*/ 68530 h 217035"/>
                    <a:gd name="connsiteX5" fmla="*/ 374444 w 983591"/>
                    <a:gd name="connsiteY5" fmla="*/ 117348 h 217035"/>
                    <a:gd name="connsiteX6" fmla="*/ 981517 w 983591"/>
                    <a:gd name="connsiteY6" fmla="*/ 130574 h 217035"/>
                    <a:gd name="connsiteX7" fmla="*/ 633183 w 983591"/>
                    <a:gd name="connsiteY7" fmla="*/ 169020 h 217035"/>
                    <a:gd name="connsiteX8" fmla="*/ 474134 w 983591"/>
                    <a:gd name="connsiteY8" fmla="*/ 217035 h 217035"/>
                    <a:gd name="connsiteX9" fmla="*/ 59188 w 983591"/>
                    <a:gd name="connsiteY9" fmla="*/ 182551 h 217035"/>
                    <a:gd name="connsiteX0" fmla="*/ 59188 w 983591"/>
                    <a:gd name="connsiteY0" fmla="*/ 182551 h 217035"/>
                    <a:gd name="connsiteX1" fmla="*/ 42481 w 983591"/>
                    <a:gd name="connsiteY1" fmla="*/ 81113 h 217035"/>
                    <a:gd name="connsiteX2" fmla="*/ 306528 w 983591"/>
                    <a:gd name="connsiteY2" fmla="*/ 0 h 217035"/>
                    <a:gd name="connsiteX3" fmla="*/ 513160 w 983591"/>
                    <a:gd name="connsiteY3" fmla="*/ 49609 h 217035"/>
                    <a:gd name="connsiteX4" fmla="*/ 853168 w 983591"/>
                    <a:gd name="connsiteY4" fmla="*/ 68530 h 217035"/>
                    <a:gd name="connsiteX5" fmla="*/ 374444 w 983591"/>
                    <a:gd name="connsiteY5" fmla="*/ 117348 h 217035"/>
                    <a:gd name="connsiteX6" fmla="*/ 981517 w 983591"/>
                    <a:gd name="connsiteY6" fmla="*/ 130574 h 217035"/>
                    <a:gd name="connsiteX7" fmla="*/ 633183 w 983591"/>
                    <a:gd name="connsiteY7" fmla="*/ 169020 h 217035"/>
                    <a:gd name="connsiteX8" fmla="*/ 474134 w 983591"/>
                    <a:gd name="connsiteY8" fmla="*/ 217035 h 217035"/>
                    <a:gd name="connsiteX9" fmla="*/ 59188 w 983591"/>
                    <a:gd name="connsiteY9" fmla="*/ 182551 h 217035"/>
                    <a:gd name="connsiteX0" fmla="*/ 195984 w 1120387"/>
                    <a:gd name="connsiteY0" fmla="*/ 182551 h 217035"/>
                    <a:gd name="connsiteX1" fmla="*/ 43 w 1120387"/>
                    <a:gd name="connsiteY1" fmla="*/ 127929 h 217035"/>
                    <a:gd name="connsiteX2" fmla="*/ 179277 w 1120387"/>
                    <a:gd name="connsiteY2" fmla="*/ 81113 h 217035"/>
                    <a:gd name="connsiteX3" fmla="*/ 443324 w 1120387"/>
                    <a:gd name="connsiteY3" fmla="*/ 0 h 217035"/>
                    <a:gd name="connsiteX4" fmla="*/ 649956 w 1120387"/>
                    <a:gd name="connsiteY4" fmla="*/ 49609 h 217035"/>
                    <a:gd name="connsiteX5" fmla="*/ 989964 w 1120387"/>
                    <a:gd name="connsiteY5" fmla="*/ 68530 h 217035"/>
                    <a:gd name="connsiteX6" fmla="*/ 511240 w 1120387"/>
                    <a:gd name="connsiteY6" fmla="*/ 117348 h 217035"/>
                    <a:gd name="connsiteX7" fmla="*/ 1118313 w 1120387"/>
                    <a:gd name="connsiteY7" fmla="*/ 130574 h 217035"/>
                    <a:gd name="connsiteX8" fmla="*/ 769979 w 1120387"/>
                    <a:gd name="connsiteY8" fmla="*/ 169020 h 217035"/>
                    <a:gd name="connsiteX9" fmla="*/ 610930 w 1120387"/>
                    <a:gd name="connsiteY9" fmla="*/ 217035 h 217035"/>
                    <a:gd name="connsiteX10" fmla="*/ 195984 w 1120387"/>
                    <a:gd name="connsiteY10" fmla="*/ 182551 h 217035"/>
                    <a:gd name="connsiteX0" fmla="*/ 200873 w 1125276"/>
                    <a:gd name="connsiteY0" fmla="*/ 182551 h 217035"/>
                    <a:gd name="connsiteX1" fmla="*/ 4932 w 1125276"/>
                    <a:gd name="connsiteY1" fmla="*/ 127929 h 217035"/>
                    <a:gd name="connsiteX2" fmla="*/ 66109 w 1125276"/>
                    <a:gd name="connsiteY2" fmla="*/ 53044 h 217035"/>
                    <a:gd name="connsiteX3" fmla="*/ 184166 w 1125276"/>
                    <a:gd name="connsiteY3" fmla="*/ 81113 h 217035"/>
                    <a:gd name="connsiteX4" fmla="*/ 448213 w 1125276"/>
                    <a:gd name="connsiteY4" fmla="*/ 0 h 217035"/>
                    <a:gd name="connsiteX5" fmla="*/ 654845 w 1125276"/>
                    <a:gd name="connsiteY5" fmla="*/ 49609 h 217035"/>
                    <a:gd name="connsiteX6" fmla="*/ 994853 w 1125276"/>
                    <a:gd name="connsiteY6" fmla="*/ 68530 h 217035"/>
                    <a:gd name="connsiteX7" fmla="*/ 516129 w 1125276"/>
                    <a:gd name="connsiteY7" fmla="*/ 117348 h 217035"/>
                    <a:gd name="connsiteX8" fmla="*/ 1123202 w 1125276"/>
                    <a:gd name="connsiteY8" fmla="*/ 130574 h 217035"/>
                    <a:gd name="connsiteX9" fmla="*/ 774868 w 1125276"/>
                    <a:gd name="connsiteY9" fmla="*/ 169020 h 217035"/>
                    <a:gd name="connsiteX10" fmla="*/ 615819 w 1125276"/>
                    <a:gd name="connsiteY10" fmla="*/ 217035 h 217035"/>
                    <a:gd name="connsiteX11" fmla="*/ 200873 w 1125276"/>
                    <a:gd name="connsiteY11" fmla="*/ 182551 h 217035"/>
                    <a:gd name="connsiteX0" fmla="*/ 200873 w 1125276"/>
                    <a:gd name="connsiteY0" fmla="*/ 182551 h 226016"/>
                    <a:gd name="connsiteX1" fmla="*/ 70630 w 1125276"/>
                    <a:gd name="connsiteY1" fmla="*/ 224912 h 226016"/>
                    <a:gd name="connsiteX2" fmla="*/ 4932 w 1125276"/>
                    <a:gd name="connsiteY2" fmla="*/ 127929 h 226016"/>
                    <a:gd name="connsiteX3" fmla="*/ 66109 w 1125276"/>
                    <a:gd name="connsiteY3" fmla="*/ 53044 h 226016"/>
                    <a:gd name="connsiteX4" fmla="*/ 184166 w 1125276"/>
                    <a:gd name="connsiteY4" fmla="*/ 81113 h 226016"/>
                    <a:gd name="connsiteX5" fmla="*/ 448213 w 1125276"/>
                    <a:gd name="connsiteY5" fmla="*/ 0 h 226016"/>
                    <a:gd name="connsiteX6" fmla="*/ 654845 w 1125276"/>
                    <a:gd name="connsiteY6" fmla="*/ 49609 h 226016"/>
                    <a:gd name="connsiteX7" fmla="*/ 994853 w 1125276"/>
                    <a:gd name="connsiteY7" fmla="*/ 68530 h 226016"/>
                    <a:gd name="connsiteX8" fmla="*/ 516129 w 1125276"/>
                    <a:gd name="connsiteY8" fmla="*/ 117348 h 226016"/>
                    <a:gd name="connsiteX9" fmla="*/ 1123202 w 1125276"/>
                    <a:gd name="connsiteY9" fmla="*/ 130574 h 226016"/>
                    <a:gd name="connsiteX10" fmla="*/ 774868 w 1125276"/>
                    <a:gd name="connsiteY10" fmla="*/ 169020 h 226016"/>
                    <a:gd name="connsiteX11" fmla="*/ 615819 w 1125276"/>
                    <a:gd name="connsiteY11" fmla="*/ 217035 h 226016"/>
                    <a:gd name="connsiteX12" fmla="*/ 200873 w 1125276"/>
                    <a:gd name="connsiteY12" fmla="*/ 182551 h 226016"/>
                    <a:gd name="connsiteX0" fmla="*/ 292347 w 1216750"/>
                    <a:gd name="connsiteY0" fmla="*/ 182551 h 226016"/>
                    <a:gd name="connsiteX1" fmla="*/ 162104 w 1216750"/>
                    <a:gd name="connsiteY1" fmla="*/ 224912 h 226016"/>
                    <a:gd name="connsiteX2" fmla="*/ 2095 w 1216750"/>
                    <a:gd name="connsiteY2" fmla="*/ 115927 h 226016"/>
                    <a:gd name="connsiteX3" fmla="*/ 157583 w 1216750"/>
                    <a:gd name="connsiteY3" fmla="*/ 53044 h 226016"/>
                    <a:gd name="connsiteX4" fmla="*/ 275640 w 1216750"/>
                    <a:gd name="connsiteY4" fmla="*/ 81113 h 226016"/>
                    <a:gd name="connsiteX5" fmla="*/ 539687 w 1216750"/>
                    <a:gd name="connsiteY5" fmla="*/ 0 h 226016"/>
                    <a:gd name="connsiteX6" fmla="*/ 746319 w 1216750"/>
                    <a:gd name="connsiteY6" fmla="*/ 49609 h 226016"/>
                    <a:gd name="connsiteX7" fmla="*/ 1086327 w 1216750"/>
                    <a:gd name="connsiteY7" fmla="*/ 68530 h 226016"/>
                    <a:gd name="connsiteX8" fmla="*/ 607603 w 1216750"/>
                    <a:gd name="connsiteY8" fmla="*/ 117348 h 226016"/>
                    <a:gd name="connsiteX9" fmla="*/ 1214676 w 1216750"/>
                    <a:gd name="connsiteY9" fmla="*/ 130574 h 226016"/>
                    <a:gd name="connsiteX10" fmla="*/ 866342 w 1216750"/>
                    <a:gd name="connsiteY10" fmla="*/ 169020 h 226016"/>
                    <a:gd name="connsiteX11" fmla="*/ 707293 w 1216750"/>
                    <a:gd name="connsiteY11" fmla="*/ 217035 h 226016"/>
                    <a:gd name="connsiteX12" fmla="*/ 292347 w 1216750"/>
                    <a:gd name="connsiteY12" fmla="*/ 182551 h 226016"/>
                    <a:gd name="connsiteX0" fmla="*/ 293906 w 1218309"/>
                    <a:gd name="connsiteY0" fmla="*/ 182551 h 226016"/>
                    <a:gd name="connsiteX1" fmla="*/ 163663 w 1218309"/>
                    <a:gd name="connsiteY1" fmla="*/ 224912 h 226016"/>
                    <a:gd name="connsiteX2" fmla="*/ 3654 w 1218309"/>
                    <a:gd name="connsiteY2" fmla="*/ 115927 h 226016"/>
                    <a:gd name="connsiteX3" fmla="*/ 89461 w 1218309"/>
                    <a:gd name="connsiteY3" fmla="*/ 16640 h 226016"/>
                    <a:gd name="connsiteX4" fmla="*/ 277199 w 1218309"/>
                    <a:gd name="connsiteY4" fmla="*/ 81113 h 226016"/>
                    <a:gd name="connsiteX5" fmla="*/ 541246 w 1218309"/>
                    <a:gd name="connsiteY5" fmla="*/ 0 h 226016"/>
                    <a:gd name="connsiteX6" fmla="*/ 747878 w 1218309"/>
                    <a:gd name="connsiteY6" fmla="*/ 49609 h 226016"/>
                    <a:gd name="connsiteX7" fmla="*/ 1087886 w 1218309"/>
                    <a:gd name="connsiteY7" fmla="*/ 68530 h 226016"/>
                    <a:gd name="connsiteX8" fmla="*/ 609162 w 1218309"/>
                    <a:gd name="connsiteY8" fmla="*/ 117348 h 226016"/>
                    <a:gd name="connsiteX9" fmla="*/ 1216235 w 1218309"/>
                    <a:gd name="connsiteY9" fmla="*/ 130574 h 226016"/>
                    <a:gd name="connsiteX10" fmla="*/ 867901 w 1218309"/>
                    <a:gd name="connsiteY10" fmla="*/ 169020 h 226016"/>
                    <a:gd name="connsiteX11" fmla="*/ 708852 w 1218309"/>
                    <a:gd name="connsiteY11" fmla="*/ 217035 h 226016"/>
                    <a:gd name="connsiteX12" fmla="*/ 293906 w 1218309"/>
                    <a:gd name="connsiteY12" fmla="*/ 182551 h 226016"/>
                    <a:gd name="connsiteX0" fmla="*/ 293906 w 1218309"/>
                    <a:gd name="connsiteY0" fmla="*/ 182551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93906 w 1218309"/>
                    <a:gd name="connsiteY12" fmla="*/ 182551 h 217035"/>
                    <a:gd name="connsiteX0" fmla="*/ 293906 w 1218309"/>
                    <a:gd name="connsiteY0" fmla="*/ 182551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93906 w 1218309"/>
                    <a:gd name="connsiteY12" fmla="*/ 182551 h 217035"/>
                    <a:gd name="connsiteX0" fmla="*/ 260944 w 1218309"/>
                    <a:gd name="connsiteY0" fmla="*/ 158575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60944 w 1218309"/>
                    <a:gd name="connsiteY12" fmla="*/ 158575 h 217035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155378"/>
                    <a:gd name="connsiteY0" fmla="*/ 158575 h 217794"/>
                    <a:gd name="connsiteX1" fmla="*/ 62726 w 1155378"/>
                    <a:gd name="connsiteY1" fmla="*/ 195533 h 217794"/>
                    <a:gd name="connsiteX2" fmla="*/ 3654 w 1155378"/>
                    <a:gd name="connsiteY2" fmla="*/ 115927 h 217794"/>
                    <a:gd name="connsiteX3" fmla="*/ 89461 w 1155378"/>
                    <a:gd name="connsiteY3" fmla="*/ 16640 h 217794"/>
                    <a:gd name="connsiteX4" fmla="*/ 277199 w 1155378"/>
                    <a:gd name="connsiteY4" fmla="*/ 81113 h 217794"/>
                    <a:gd name="connsiteX5" fmla="*/ 541246 w 1155378"/>
                    <a:gd name="connsiteY5" fmla="*/ 0 h 217794"/>
                    <a:gd name="connsiteX6" fmla="*/ 747878 w 1155378"/>
                    <a:gd name="connsiteY6" fmla="*/ 49609 h 217794"/>
                    <a:gd name="connsiteX7" fmla="*/ 1087886 w 1155378"/>
                    <a:gd name="connsiteY7" fmla="*/ 68530 h 217794"/>
                    <a:gd name="connsiteX8" fmla="*/ 609162 w 1155378"/>
                    <a:gd name="connsiteY8" fmla="*/ 117348 h 217794"/>
                    <a:gd name="connsiteX9" fmla="*/ 1152886 w 1155378"/>
                    <a:gd name="connsiteY9" fmla="*/ 98764 h 217794"/>
                    <a:gd name="connsiteX10" fmla="*/ 867901 w 1155378"/>
                    <a:gd name="connsiteY10" fmla="*/ 169020 h 217794"/>
                    <a:gd name="connsiteX11" fmla="*/ 708852 w 1155378"/>
                    <a:gd name="connsiteY11" fmla="*/ 217035 h 217794"/>
                    <a:gd name="connsiteX12" fmla="*/ 260944 w 1155378"/>
                    <a:gd name="connsiteY12" fmla="*/ 158575 h 217794"/>
                    <a:gd name="connsiteX0" fmla="*/ 260944 w 1155378"/>
                    <a:gd name="connsiteY0" fmla="*/ 158575 h 217794"/>
                    <a:gd name="connsiteX1" fmla="*/ 62726 w 1155378"/>
                    <a:gd name="connsiteY1" fmla="*/ 195533 h 217794"/>
                    <a:gd name="connsiteX2" fmla="*/ 3654 w 1155378"/>
                    <a:gd name="connsiteY2" fmla="*/ 115927 h 217794"/>
                    <a:gd name="connsiteX3" fmla="*/ 89461 w 1155378"/>
                    <a:gd name="connsiteY3" fmla="*/ 16640 h 217794"/>
                    <a:gd name="connsiteX4" fmla="*/ 277199 w 1155378"/>
                    <a:gd name="connsiteY4" fmla="*/ 81113 h 217794"/>
                    <a:gd name="connsiteX5" fmla="*/ 541246 w 1155378"/>
                    <a:gd name="connsiteY5" fmla="*/ 0 h 217794"/>
                    <a:gd name="connsiteX6" fmla="*/ 747878 w 1155378"/>
                    <a:gd name="connsiteY6" fmla="*/ 49609 h 217794"/>
                    <a:gd name="connsiteX7" fmla="*/ 1087886 w 1155378"/>
                    <a:gd name="connsiteY7" fmla="*/ 68530 h 217794"/>
                    <a:gd name="connsiteX8" fmla="*/ 609162 w 1155378"/>
                    <a:gd name="connsiteY8" fmla="*/ 117348 h 217794"/>
                    <a:gd name="connsiteX9" fmla="*/ 1152886 w 1155378"/>
                    <a:gd name="connsiteY9" fmla="*/ 98764 h 217794"/>
                    <a:gd name="connsiteX10" fmla="*/ 867901 w 1155378"/>
                    <a:gd name="connsiteY10" fmla="*/ 169020 h 217794"/>
                    <a:gd name="connsiteX11" fmla="*/ 708852 w 1155378"/>
                    <a:gd name="connsiteY11" fmla="*/ 217035 h 217794"/>
                    <a:gd name="connsiteX12" fmla="*/ 260944 w 1155378"/>
                    <a:gd name="connsiteY12" fmla="*/ 158575 h 217794"/>
                    <a:gd name="connsiteX0" fmla="*/ 260944 w 1155337"/>
                    <a:gd name="connsiteY0" fmla="*/ 158575 h 217794"/>
                    <a:gd name="connsiteX1" fmla="*/ 62726 w 1155337"/>
                    <a:gd name="connsiteY1" fmla="*/ 195533 h 217794"/>
                    <a:gd name="connsiteX2" fmla="*/ 3654 w 1155337"/>
                    <a:gd name="connsiteY2" fmla="*/ 115927 h 217794"/>
                    <a:gd name="connsiteX3" fmla="*/ 89461 w 1155337"/>
                    <a:gd name="connsiteY3" fmla="*/ 16640 h 217794"/>
                    <a:gd name="connsiteX4" fmla="*/ 277199 w 1155337"/>
                    <a:gd name="connsiteY4" fmla="*/ 81113 h 217794"/>
                    <a:gd name="connsiteX5" fmla="*/ 541246 w 1155337"/>
                    <a:gd name="connsiteY5" fmla="*/ 0 h 217794"/>
                    <a:gd name="connsiteX6" fmla="*/ 747878 w 1155337"/>
                    <a:gd name="connsiteY6" fmla="*/ 49609 h 217794"/>
                    <a:gd name="connsiteX7" fmla="*/ 1087886 w 1155337"/>
                    <a:gd name="connsiteY7" fmla="*/ 68530 h 217794"/>
                    <a:gd name="connsiteX8" fmla="*/ 609162 w 1155337"/>
                    <a:gd name="connsiteY8" fmla="*/ 117348 h 217794"/>
                    <a:gd name="connsiteX9" fmla="*/ 1152886 w 1155337"/>
                    <a:gd name="connsiteY9" fmla="*/ 98764 h 217794"/>
                    <a:gd name="connsiteX10" fmla="*/ 863477 w 1155337"/>
                    <a:gd name="connsiteY10" fmla="*/ 155702 h 217794"/>
                    <a:gd name="connsiteX11" fmla="*/ 708852 w 1155337"/>
                    <a:gd name="connsiteY11" fmla="*/ 217035 h 217794"/>
                    <a:gd name="connsiteX12" fmla="*/ 260944 w 1155337"/>
                    <a:gd name="connsiteY12" fmla="*/ 158575 h 217794"/>
                    <a:gd name="connsiteX0" fmla="*/ 260944 w 1155337"/>
                    <a:gd name="connsiteY0" fmla="*/ 158575 h 217794"/>
                    <a:gd name="connsiteX1" fmla="*/ 62726 w 1155337"/>
                    <a:gd name="connsiteY1" fmla="*/ 195533 h 217794"/>
                    <a:gd name="connsiteX2" fmla="*/ 3654 w 1155337"/>
                    <a:gd name="connsiteY2" fmla="*/ 115927 h 217794"/>
                    <a:gd name="connsiteX3" fmla="*/ 89461 w 1155337"/>
                    <a:gd name="connsiteY3" fmla="*/ 16640 h 217794"/>
                    <a:gd name="connsiteX4" fmla="*/ 277199 w 1155337"/>
                    <a:gd name="connsiteY4" fmla="*/ 81113 h 217794"/>
                    <a:gd name="connsiteX5" fmla="*/ 541246 w 1155337"/>
                    <a:gd name="connsiteY5" fmla="*/ 0 h 217794"/>
                    <a:gd name="connsiteX6" fmla="*/ 747878 w 1155337"/>
                    <a:gd name="connsiteY6" fmla="*/ 49609 h 217794"/>
                    <a:gd name="connsiteX7" fmla="*/ 1110845 w 1155337"/>
                    <a:gd name="connsiteY7" fmla="*/ 8717 h 217794"/>
                    <a:gd name="connsiteX8" fmla="*/ 609162 w 1155337"/>
                    <a:gd name="connsiteY8" fmla="*/ 117348 h 217794"/>
                    <a:gd name="connsiteX9" fmla="*/ 1152886 w 1155337"/>
                    <a:gd name="connsiteY9" fmla="*/ 98764 h 217794"/>
                    <a:gd name="connsiteX10" fmla="*/ 863477 w 1155337"/>
                    <a:gd name="connsiteY10" fmla="*/ 155702 h 217794"/>
                    <a:gd name="connsiteX11" fmla="*/ 708852 w 1155337"/>
                    <a:gd name="connsiteY11" fmla="*/ 217035 h 217794"/>
                    <a:gd name="connsiteX12" fmla="*/ 260944 w 1155337"/>
                    <a:gd name="connsiteY12" fmla="*/ 158575 h 217794"/>
                    <a:gd name="connsiteX0" fmla="*/ 260944 w 1295412"/>
                    <a:gd name="connsiteY0" fmla="*/ 158575 h 217794"/>
                    <a:gd name="connsiteX1" fmla="*/ 62726 w 1295412"/>
                    <a:gd name="connsiteY1" fmla="*/ 195533 h 217794"/>
                    <a:gd name="connsiteX2" fmla="*/ 3654 w 1295412"/>
                    <a:gd name="connsiteY2" fmla="*/ 115927 h 217794"/>
                    <a:gd name="connsiteX3" fmla="*/ 89461 w 1295412"/>
                    <a:gd name="connsiteY3" fmla="*/ 16640 h 217794"/>
                    <a:gd name="connsiteX4" fmla="*/ 277199 w 1295412"/>
                    <a:gd name="connsiteY4" fmla="*/ 81113 h 217794"/>
                    <a:gd name="connsiteX5" fmla="*/ 541246 w 1295412"/>
                    <a:gd name="connsiteY5" fmla="*/ 0 h 217794"/>
                    <a:gd name="connsiteX6" fmla="*/ 747878 w 1295412"/>
                    <a:gd name="connsiteY6" fmla="*/ 49609 h 217794"/>
                    <a:gd name="connsiteX7" fmla="*/ 1110845 w 1295412"/>
                    <a:gd name="connsiteY7" fmla="*/ 8717 h 217794"/>
                    <a:gd name="connsiteX8" fmla="*/ 609162 w 1295412"/>
                    <a:gd name="connsiteY8" fmla="*/ 117348 h 217794"/>
                    <a:gd name="connsiteX9" fmla="*/ 1293711 w 1295412"/>
                    <a:gd name="connsiteY9" fmla="*/ 156764 h 217794"/>
                    <a:gd name="connsiteX10" fmla="*/ 863477 w 1295412"/>
                    <a:gd name="connsiteY10" fmla="*/ 155702 h 217794"/>
                    <a:gd name="connsiteX11" fmla="*/ 708852 w 1295412"/>
                    <a:gd name="connsiteY11" fmla="*/ 217035 h 217794"/>
                    <a:gd name="connsiteX12" fmla="*/ 260944 w 1295412"/>
                    <a:gd name="connsiteY12" fmla="*/ 158575 h 217794"/>
                    <a:gd name="connsiteX0" fmla="*/ 260944 w 1295412"/>
                    <a:gd name="connsiteY0" fmla="*/ 158575 h 217794"/>
                    <a:gd name="connsiteX1" fmla="*/ 62726 w 1295412"/>
                    <a:gd name="connsiteY1" fmla="*/ 195533 h 217794"/>
                    <a:gd name="connsiteX2" fmla="*/ 3654 w 1295412"/>
                    <a:gd name="connsiteY2" fmla="*/ 115927 h 217794"/>
                    <a:gd name="connsiteX3" fmla="*/ 89461 w 1295412"/>
                    <a:gd name="connsiteY3" fmla="*/ 16640 h 217794"/>
                    <a:gd name="connsiteX4" fmla="*/ 277199 w 1295412"/>
                    <a:gd name="connsiteY4" fmla="*/ 81113 h 217794"/>
                    <a:gd name="connsiteX5" fmla="*/ 541246 w 1295412"/>
                    <a:gd name="connsiteY5" fmla="*/ 0 h 217794"/>
                    <a:gd name="connsiteX6" fmla="*/ 747878 w 1295412"/>
                    <a:gd name="connsiteY6" fmla="*/ 49609 h 217794"/>
                    <a:gd name="connsiteX7" fmla="*/ 1110845 w 1295412"/>
                    <a:gd name="connsiteY7" fmla="*/ 8717 h 217794"/>
                    <a:gd name="connsiteX8" fmla="*/ 609162 w 1295412"/>
                    <a:gd name="connsiteY8" fmla="*/ 117348 h 217794"/>
                    <a:gd name="connsiteX9" fmla="*/ 1293711 w 1295412"/>
                    <a:gd name="connsiteY9" fmla="*/ 156764 h 217794"/>
                    <a:gd name="connsiteX10" fmla="*/ 863477 w 1295412"/>
                    <a:gd name="connsiteY10" fmla="*/ 155702 h 217794"/>
                    <a:gd name="connsiteX11" fmla="*/ 708852 w 1295412"/>
                    <a:gd name="connsiteY11" fmla="*/ 217035 h 217794"/>
                    <a:gd name="connsiteX12" fmla="*/ 260944 w 1295412"/>
                    <a:gd name="connsiteY12" fmla="*/ 158575 h 217794"/>
                    <a:gd name="connsiteX0" fmla="*/ 260944 w 1290506"/>
                    <a:gd name="connsiteY0" fmla="*/ 158575 h 217794"/>
                    <a:gd name="connsiteX1" fmla="*/ 62726 w 1290506"/>
                    <a:gd name="connsiteY1" fmla="*/ 195533 h 217794"/>
                    <a:gd name="connsiteX2" fmla="*/ 3654 w 1290506"/>
                    <a:gd name="connsiteY2" fmla="*/ 115927 h 217794"/>
                    <a:gd name="connsiteX3" fmla="*/ 89461 w 1290506"/>
                    <a:gd name="connsiteY3" fmla="*/ 16640 h 217794"/>
                    <a:gd name="connsiteX4" fmla="*/ 277199 w 1290506"/>
                    <a:gd name="connsiteY4" fmla="*/ 81113 h 217794"/>
                    <a:gd name="connsiteX5" fmla="*/ 541246 w 1290506"/>
                    <a:gd name="connsiteY5" fmla="*/ 0 h 217794"/>
                    <a:gd name="connsiteX6" fmla="*/ 747878 w 1290506"/>
                    <a:gd name="connsiteY6" fmla="*/ 49609 h 217794"/>
                    <a:gd name="connsiteX7" fmla="*/ 1110845 w 1290506"/>
                    <a:gd name="connsiteY7" fmla="*/ 8717 h 217794"/>
                    <a:gd name="connsiteX8" fmla="*/ 609162 w 1290506"/>
                    <a:gd name="connsiteY8" fmla="*/ 117348 h 217794"/>
                    <a:gd name="connsiteX9" fmla="*/ 1288786 w 1290506"/>
                    <a:gd name="connsiteY9" fmla="*/ 173369 h 217794"/>
                    <a:gd name="connsiteX10" fmla="*/ 863477 w 1290506"/>
                    <a:gd name="connsiteY10" fmla="*/ 155702 h 217794"/>
                    <a:gd name="connsiteX11" fmla="*/ 708852 w 1290506"/>
                    <a:gd name="connsiteY11" fmla="*/ 217035 h 217794"/>
                    <a:gd name="connsiteX12" fmla="*/ 260944 w 1290506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3477 w 1288809"/>
                    <a:gd name="connsiteY10" fmla="*/ 155702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4274 w 1288809"/>
                    <a:gd name="connsiteY10" fmla="*/ 170613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4274 w 1288809"/>
                    <a:gd name="connsiteY10" fmla="*/ 170613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48358"/>
                    <a:gd name="connsiteX1" fmla="*/ 62726 w 1288809"/>
                    <a:gd name="connsiteY1" fmla="*/ 195533 h 248358"/>
                    <a:gd name="connsiteX2" fmla="*/ 3654 w 1288809"/>
                    <a:gd name="connsiteY2" fmla="*/ 115927 h 248358"/>
                    <a:gd name="connsiteX3" fmla="*/ 89461 w 1288809"/>
                    <a:gd name="connsiteY3" fmla="*/ 16640 h 248358"/>
                    <a:gd name="connsiteX4" fmla="*/ 277199 w 1288809"/>
                    <a:gd name="connsiteY4" fmla="*/ 81113 h 248358"/>
                    <a:gd name="connsiteX5" fmla="*/ 541246 w 1288809"/>
                    <a:gd name="connsiteY5" fmla="*/ 0 h 248358"/>
                    <a:gd name="connsiteX6" fmla="*/ 747878 w 1288809"/>
                    <a:gd name="connsiteY6" fmla="*/ 49609 h 248358"/>
                    <a:gd name="connsiteX7" fmla="*/ 1110845 w 1288809"/>
                    <a:gd name="connsiteY7" fmla="*/ 8717 h 248358"/>
                    <a:gd name="connsiteX8" fmla="*/ 609162 w 1288809"/>
                    <a:gd name="connsiteY8" fmla="*/ 117348 h 248358"/>
                    <a:gd name="connsiteX9" fmla="*/ 1288786 w 1288809"/>
                    <a:gd name="connsiteY9" fmla="*/ 173369 h 248358"/>
                    <a:gd name="connsiteX10" fmla="*/ 864274 w 1288809"/>
                    <a:gd name="connsiteY10" fmla="*/ 170613 h 248358"/>
                    <a:gd name="connsiteX11" fmla="*/ 708852 w 1288809"/>
                    <a:gd name="connsiteY11" fmla="*/ 217035 h 248358"/>
                    <a:gd name="connsiteX12" fmla="*/ 386301 w 1288809"/>
                    <a:gd name="connsiteY12" fmla="*/ 246577 h 248358"/>
                    <a:gd name="connsiteX13" fmla="*/ 260944 w 1288809"/>
                    <a:gd name="connsiteY13" fmla="*/ 158575 h 248358"/>
                    <a:gd name="connsiteX0" fmla="*/ 260944 w 1288809"/>
                    <a:gd name="connsiteY0" fmla="*/ 158575 h 246577"/>
                    <a:gd name="connsiteX1" fmla="*/ 62726 w 1288809"/>
                    <a:gd name="connsiteY1" fmla="*/ 195533 h 246577"/>
                    <a:gd name="connsiteX2" fmla="*/ 3654 w 1288809"/>
                    <a:gd name="connsiteY2" fmla="*/ 115927 h 246577"/>
                    <a:gd name="connsiteX3" fmla="*/ 89461 w 1288809"/>
                    <a:gd name="connsiteY3" fmla="*/ 16640 h 246577"/>
                    <a:gd name="connsiteX4" fmla="*/ 277199 w 1288809"/>
                    <a:gd name="connsiteY4" fmla="*/ 81113 h 246577"/>
                    <a:gd name="connsiteX5" fmla="*/ 541246 w 1288809"/>
                    <a:gd name="connsiteY5" fmla="*/ 0 h 246577"/>
                    <a:gd name="connsiteX6" fmla="*/ 747878 w 1288809"/>
                    <a:gd name="connsiteY6" fmla="*/ 49609 h 246577"/>
                    <a:gd name="connsiteX7" fmla="*/ 1110845 w 1288809"/>
                    <a:gd name="connsiteY7" fmla="*/ 8717 h 246577"/>
                    <a:gd name="connsiteX8" fmla="*/ 609162 w 1288809"/>
                    <a:gd name="connsiteY8" fmla="*/ 117348 h 246577"/>
                    <a:gd name="connsiteX9" fmla="*/ 1288786 w 1288809"/>
                    <a:gd name="connsiteY9" fmla="*/ 173369 h 246577"/>
                    <a:gd name="connsiteX10" fmla="*/ 864274 w 1288809"/>
                    <a:gd name="connsiteY10" fmla="*/ 170613 h 246577"/>
                    <a:gd name="connsiteX11" fmla="*/ 708852 w 1288809"/>
                    <a:gd name="connsiteY11" fmla="*/ 217035 h 246577"/>
                    <a:gd name="connsiteX12" fmla="*/ 386301 w 1288809"/>
                    <a:gd name="connsiteY12" fmla="*/ 246577 h 246577"/>
                    <a:gd name="connsiteX13" fmla="*/ 260944 w 1288809"/>
                    <a:gd name="connsiteY13" fmla="*/ 158575 h 246577"/>
                    <a:gd name="connsiteX0" fmla="*/ 260944 w 1288809"/>
                    <a:gd name="connsiteY0" fmla="*/ 158575 h 313115"/>
                    <a:gd name="connsiteX1" fmla="*/ 62726 w 1288809"/>
                    <a:gd name="connsiteY1" fmla="*/ 195533 h 313115"/>
                    <a:gd name="connsiteX2" fmla="*/ 3654 w 1288809"/>
                    <a:gd name="connsiteY2" fmla="*/ 115927 h 313115"/>
                    <a:gd name="connsiteX3" fmla="*/ 89461 w 1288809"/>
                    <a:gd name="connsiteY3" fmla="*/ 16640 h 313115"/>
                    <a:gd name="connsiteX4" fmla="*/ 277199 w 1288809"/>
                    <a:gd name="connsiteY4" fmla="*/ 81113 h 313115"/>
                    <a:gd name="connsiteX5" fmla="*/ 541246 w 1288809"/>
                    <a:gd name="connsiteY5" fmla="*/ 0 h 313115"/>
                    <a:gd name="connsiteX6" fmla="*/ 747878 w 1288809"/>
                    <a:gd name="connsiteY6" fmla="*/ 49609 h 313115"/>
                    <a:gd name="connsiteX7" fmla="*/ 1110845 w 1288809"/>
                    <a:gd name="connsiteY7" fmla="*/ 8717 h 313115"/>
                    <a:gd name="connsiteX8" fmla="*/ 609162 w 1288809"/>
                    <a:gd name="connsiteY8" fmla="*/ 117348 h 313115"/>
                    <a:gd name="connsiteX9" fmla="*/ 1288786 w 1288809"/>
                    <a:gd name="connsiteY9" fmla="*/ 173369 h 313115"/>
                    <a:gd name="connsiteX10" fmla="*/ 864274 w 1288809"/>
                    <a:gd name="connsiteY10" fmla="*/ 170613 h 313115"/>
                    <a:gd name="connsiteX11" fmla="*/ 708852 w 1288809"/>
                    <a:gd name="connsiteY11" fmla="*/ 217035 h 313115"/>
                    <a:gd name="connsiteX12" fmla="*/ 503509 w 1288809"/>
                    <a:gd name="connsiteY12" fmla="*/ 312834 h 313115"/>
                    <a:gd name="connsiteX13" fmla="*/ 386301 w 1288809"/>
                    <a:gd name="connsiteY13" fmla="*/ 246577 h 313115"/>
                    <a:gd name="connsiteX14" fmla="*/ 260944 w 1288809"/>
                    <a:gd name="connsiteY14" fmla="*/ 158575 h 313115"/>
                    <a:gd name="connsiteX0" fmla="*/ 260944 w 1288809"/>
                    <a:gd name="connsiteY0" fmla="*/ 158575 h 313115"/>
                    <a:gd name="connsiteX1" fmla="*/ 62726 w 1288809"/>
                    <a:gd name="connsiteY1" fmla="*/ 195533 h 313115"/>
                    <a:gd name="connsiteX2" fmla="*/ 3654 w 1288809"/>
                    <a:gd name="connsiteY2" fmla="*/ 115927 h 313115"/>
                    <a:gd name="connsiteX3" fmla="*/ 89461 w 1288809"/>
                    <a:gd name="connsiteY3" fmla="*/ 16640 h 313115"/>
                    <a:gd name="connsiteX4" fmla="*/ 277199 w 1288809"/>
                    <a:gd name="connsiteY4" fmla="*/ 81113 h 313115"/>
                    <a:gd name="connsiteX5" fmla="*/ 541246 w 1288809"/>
                    <a:gd name="connsiteY5" fmla="*/ 0 h 313115"/>
                    <a:gd name="connsiteX6" fmla="*/ 747878 w 1288809"/>
                    <a:gd name="connsiteY6" fmla="*/ 49609 h 313115"/>
                    <a:gd name="connsiteX7" fmla="*/ 1110845 w 1288809"/>
                    <a:gd name="connsiteY7" fmla="*/ 8717 h 313115"/>
                    <a:gd name="connsiteX8" fmla="*/ 609162 w 1288809"/>
                    <a:gd name="connsiteY8" fmla="*/ 117348 h 313115"/>
                    <a:gd name="connsiteX9" fmla="*/ 1288786 w 1288809"/>
                    <a:gd name="connsiteY9" fmla="*/ 173369 h 313115"/>
                    <a:gd name="connsiteX10" fmla="*/ 864274 w 1288809"/>
                    <a:gd name="connsiteY10" fmla="*/ 170613 h 313115"/>
                    <a:gd name="connsiteX11" fmla="*/ 708852 w 1288809"/>
                    <a:gd name="connsiteY11" fmla="*/ 217035 h 313115"/>
                    <a:gd name="connsiteX12" fmla="*/ 503509 w 1288809"/>
                    <a:gd name="connsiteY12" fmla="*/ 312834 h 313115"/>
                    <a:gd name="connsiteX13" fmla="*/ 386301 w 1288809"/>
                    <a:gd name="connsiteY13" fmla="*/ 246577 h 313115"/>
                    <a:gd name="connsiteX14" fmla="*/ 260944 w 1288809"/>
                    <a:gd name="connsiteY14" fmla="*/ 158575 h 313115"/>
                    <a:gd name="connsiteX0" fmla="*/ 260944 w 1288809"/>
                    <a:gd name="connsiteY0" fmla="*/ 158575 h 275530"/>
                    <a:gd name="connsiteX1" fmla="*/ 62726 w 1288809"/>
                    <a:gd name="connsiteY1" fmla="*/ 195533 h 275530"/>
                    <a:gd name="connsiteX2" fmla="*/ 3654 w 1288809"/>
                    <a:gd name="connsiteY2" fmla="*/ 115927 h 275530"/>
                    <a:gd name="connsiteX3" fmla="*/ 89461 w 1288809"/>
                    <a:gd name="connsiteY3" fmla="*/ 16640 h 275530"/>
                    <a:gd name="connsiteX4" fmla="*/ 277199 w 1288809"/>
                    <a:gd name="connsiteY4" fmla="*/ 81113 h 275530"/>
                    <a:gd name="connsiteX5" fmla="*/ 541246 w 1288809"/>
                    <a:gd name="connsiteY5" fmla="*/ 0 h 275530"/>
                    <a:gd name="connsiteX6" fmla="*/ 747878 w 1288809"/>
                    <a:gd name="connsiteY6" fmla="*/ 49609 h 275530"/>
                    <a:gd name="connsiteX7" fmla="*/ 1110845 w 1288809"/>
                    <a:gd name="connsiteY7" fmla="*/ 8717 h 275530"/>
                    <a:gd name="connsiteX8" fmla="*/ 609162 w 1288809"/>
                    <a:gd name="connsiteY8" fmla="*/ 117348 h 275530"/>
                    <a:gd name="connsiteX9" fmla="*/ 1288786 w 1288809"/>
                    <a:gd name="connsiteY9" fmla="*/ 173369 h 275530"/>
                    <a:gd name="connsiteX10" fmla="*/ 864274 w 1288809"/>
                    <a:gd name="connsiteY10" fmla="*/ 170613 h 275530"/>
                    <a:gd name="connsiteX11" fmla="*/ 708852 w 1288809"/>
                    <a:gd name="connsiteY11" fmla="*/ 217035 h 275530"/>
                    <a:gd name="connsiteX12" fmla="*/ 623220 w 1288809"/>
                    <a:gd name="connsiteY12" fmla="*/ 274851 h 275530"/>
                    <a:gd name="connsiteX13" fmla="*/ 386301 w 1288809"/>
                    <a:gd name="connsiteY13" fmla="*/ 246577 h 275530"/>
                    <a:gd name="connsiteX14" fmla="*/ 260944 w 1288809"/>
                    <a:gd name="connsiteY14" fmla="*/ 158575 h 275530"/>
                    <a:gd name="connsiteX0" fmla="*/ 260944 w 1288809"/>
                    <a:gd name="connsiteY0" fmla="*/ 158575 h 275530"/>
                    <a:gd name="connsiteX1" fmla="*/ 62726 w 1288809"/>
                    <a:gd name="connsiteY1" fmla="*/ 195533 h 275530"/>
                    <a:gd name="connsiteX2" fmla="*/ 3654 w 1288809"/>
                    <a:gd name="connsiteY2" fmla="*/ 115927 h 275530"/>
                    <a:gd name="connsiteX3" fmla="*/ 89461 w 1288809"/>
                    <a:gd name="connsiteY3" fmla="*/ 16640 h 275530"/>
                    <a:gd name="connsiteX4" fmla="*/ 277199 w 1288809"/>
                    <a:gd name="connsiteY4" fmla="*/ 81113 h 275530"/>
                    <a:gd name="connsiteX5" fmla="*/ 541246 w 1288809"/>
                    <a:gd name="connsiteY5" fmla="*/ 0 h 275530"/>
                    <a:gd name="connsiteX6" fmla="*/ 747878 w 1288809"/>
                    <a:gd name="connsiteY6" fmla="*/ 49609 h 275530"/>
                    <a:gd name="connsiteX7" fmla="*/ 1110845 w 1288809"/>
                    <a:gd name="connsiteY7" fmla="*/ 8717 h 275530"/>
                    <a:gd name="connsiteX8" fmla="*/ 609162 w 1288809"/>
                    <a:gd name="connsiteY8" fmla="*/ 117348 h 275530"/>
                    <a:gd name="connsiteX9" fmla="*/ 1288786 w 1288809"/>
                    <a:gd name="connsiteY9" fmla="*/ 173369 h 275530"/>
                    <a:gd name="connsiteX10" fmla="*/ 864274 w 1288809"/>
                    <a:gd name="connsiteY10" fmla="*/ 170613 h 275530"/>
                    <a:gd name="connsiteX11" fmla="*/ 708852 w 1288809"/>
                    <a:gd name="connsiteY11" fmla="*/ 217035 h 275530"/>
                    <a:gd name="connsiteX12" fmla="*/ 623220 w 1288809"/>
                    <a:gd name="connsiteY12" fmla="*/ 274851 h 275530"/>
                    <a:gd name="connsiteX13" fmla="*/ 386301 w 1288809"/>
                    <a:gd name="connsiteY13" fmla="*/ 246577 h 275530"/>
                    <a:gd name="connsiteX14" fmla="*/ 260944 w 1288809"/>
                    <a:gd name="connsiteY14" fmla="*/ 158575 h 275530"/>
                    <a:gd name="connsiteX0" fmla="*/ 260944 w 1288809"/>
                    <a:gd name="connsiteY0" fmla="*/ 158575 h 275240"/>
                    <a:gd name="connsiteX1" fmla="*/ 62726 w 1288809"/>
                    <a:gd name="connsiteY1" fmla="*/ 195533 h 275240"/>
                    <a:gd name="connsiteX2" fmla="*/ 3654 w 1288809"/>
                    <a:gd name="connsiteY2" fmla="*/ 115927 h 275240"/>
                    <a:gd name="connsiteX3" fmla="*/ 89461 w 1288809"/>
                    <a:gd name="connsiteY3" fmla="*/ 16640 h 275240"/>
                    <a:gd name="connsiteX4" fmla="*/ 277199 w 1288809"/>
                    <a:gd name="connsiteY4" fmla="*/ 81113 h 275240"/>
                    <a:gd name="connsiteX5" fmla="*/ 541246 w 1288809"/>
                    <a:gd name="connsiteY5" fmla="*/ 0 h 275240"/>
                    <a:gd name="connsiteX6" fmla="*/ 747878 w 1288809"/>
                    <a:gd name="connsiteY6" fmla="*/ 49609 h 275240"/>
                    <a:gd name="connsiteX7" fmla="*/ 1110845 w 1288809"/>
                    <a:gd name="connsiteY7" fmla="*/ 8717 h 275240"/>
                    <a:gd name="connsiteX8" fmla="*/ 609162 w 1288809"/>
                    <a:gd name="connsiteY8" fmla="*/ 117348 h 275240"/>
                    <a:gd name="connsiteX9" fmla="*/ 1288786 w 1288809"/>
                    <a:gd name="connsiteY9" fmla="*/ 173369 h 275240"/>
                    <a:gd name="connsiteX10" fmla="*/ 864274 w 1288809"/>
                    <a:gd name="connsiteY10" fmla="*/ 170613 h 275240"/>
                    <a:gd name="connsiteX11" fmla="*/ 708852 w 1288809"/>
                    <a:gd name="connsiteY11" fmla="*/ 217035 h 275240"/>
                    <a:gd name="connsiteX12" fmla="*/ 623220 w 1288809"/>
                    <a:gd name="connsiteY12" fmla="*/ 274851 h 275240"/>
                    <a:gd name="connsiteX13" fmla="*/ 428817 w 1288809"/>
                    <a:gd name="connsiteY13" fmla="*/ 226410 h 275240"/>
                    <a:gd name="connsiteX14" fmla="*/ 260944 w 1288809"/>
                    <a:gd name="connsiteY14" fmla="*/ 158575 h 275240"/>
                    <a:gd name="connsiteX0" fmla="*/ 260944 w 1288809"/>
                    <a:gd name="connsiteY0" fmla="*/ 158575 h 255531"/>
                    <a:gd name="connsiteX1" fmla="*/ 62726 w 1288809"/>
                    <a:gd name="connsiteY1" fmla="*/ 195533 h 255531"/>
                    <a:gd name="connsiteX2" fmla="*/ 3654 w 1288809"/>
                    <a:gd name="connsiteY2" fmla="*/ 115927 h 255531"/>
                    <a:gd name="connsiteX3" fmla="*/ 89461 w 1288809"/>
                    <a:gd name="connsiteY3" fmla="*/ 16640 h 255531"/>
                    <a:gd name="connsiteX4" fmla="*/ 277199 w 1288809"/>
                    <a:gd name="connsiteY4" fmla="*/ 81113 h 255531"/>
                    <a:gd name="connsiteX5" fmla="*/ 541246 w 1288809"/>
                    <a:gd name="connsiteY5" fmla="*/ 0 h 255531"/>
                    <a:gd name="connsiteX6" fmla="*/ 747878 w 1288809"/>
                    <a:gd name="connsiteY6" fmla="*/ 49609 h 255531"/>
                    <a:gd name="connsiteX7" fmla="*/ 1110845 w 1288809"/>
                    <a:gd name="connsiteY7" fmla="*/ 8717 h 255531"/>
                    <a:gd name="connsiteX8" fmla="*/ 609162 w 1288809"/>
                    <a:gd name="connsiteY8" fmla="*/ 117348 h 255531"/>
                    <a:gd name="connsiteX9" fmla="*/ 1288786 w 1288809"/>
                    <a:gd name="connsiteY9" fmla="*/ 173369 h 255531"/>
                    <a:gd name="connsiteX10" fmla="*/ 864274 w 1288809"/>
                    <a:gd name="connsiteY10" fmla="*/ 170613 h 255531"/>
                    <a:gd name="connsiteX11" fmla="*/ 708852 w 1288809"/>
                    <a:gd name="connsiteY11" fmla="*/ 217035 h 255531"/>
                    <a:gd name="connsiteX12" fmla="*/ 639589 w 1288809"/>
                    <a:gd name="connsiteY12" fmla="*/ 254856 h 255531"/>
                    <a:gd name="connsiteX13" fmla="*/ 428817 w 1288809"/>
                    <a:gd name="connsiteY13" fmla="*/ 226410 h 255531"/>
                    <a:gd name="connsiteX14" fmla="*/ 260944 w 1288809"/>
                    <a:gd name="connsiteY14" fmla="*/ 158575 h 255531"/>
                    <a:gd name="connsiteX0" fmla="*/ 260944 w 1288809"/>
                    <a:gd name="connsiteY0" fmla="*/ 158575 h 255531"/>
                    <a:gd name="connsiteX1" fmla="*/ 62726 w 1288809"/>
                    <a:gd name="connsiteY1" fmla="*/ 195533 h 255531"/>
                    <a:gd name="connsiteX2" fmla="*/ 3654 w 1288809"/>
                    <a:gd name="connsiteY2" fmla="*/ 115927 h 255531"/>
                    <a:gd name="connsiteX3" fmla="*/ 89461 w 1288809"/>
                    <a:gd name="connsiteY3" fmla="*/ 16640 h 255531"/>
                    <a:gd name="connsiteX4" fmla="*/ 277199 w 1288809"/>
                    <a:gd name="connsiteY4" fmla="*/ 81113 h 255531"/>
                    <a:gd name="connsiteX5" fmla="*/ 541246 w 1288809"/>
                    <a:gd name="connsiteY5" fmla="*/ 0 h 255531"/>
                    <a:gd name="connsiteX6" fmla="*/ 747878 w 1288809"/>
                    <a:gd name="connsiteY6" fmla="*/ 49609 h 255531"/>
                    <a:gd name="connsiteX7" fmla="*/ 1110845 w 1288809"/>
                    <a:gd name="connsiteY7" fmla="*/ 8717 h 255531"/>
                    <a:gd name="connsiteX8" fmla="*/ 609162 w 1288809"/>
                    <a:gd name="connsiteY8" fmla="*/ 117348 h 255531"/>
                    <a:gd name="connsiteX9" fmla="*/ 1288786 w 1288809"/>
                    <a:gd name="connsiteY9" fmla="*/ 173369 h 255531"/>
                    <a:gd name="connsiteX10" fmla="*/ 864274 w 1288809"/>
                    <a:gd name="connsiteY10" fmla="*/ 170613 h 255531"/>
                    <a:gd name="connsiteX11" fmla="*/ 708852 w 1288809"/>
                    <a:gd name="connsiteY11" fmla="*/ 217035 h 255531"/>
                    <a:gd name="connsiteX12" fmla="*/ 692994 w 1288809"/>
                    <a:gd name="connsiteY12" fmla="*/ 239038 h 255531"/>
                    <a:gd name="connsiteX13" fmla="*/ 639589 w 1288809"/>
                    <a:gd name="connsiteY13" fmla="*/ 254856 h 255531"/>
                    <a:gd name="connsiteX14" fmla="*/ 428817 w 1288809"/>
                    <a:gd name="connsiteY14" fmla="*/ 226410 h 255531"/>
                    <a:gd name="connsiteX15" fmla="*/ 260944 w 1288809"/>
                    <a:gd name="connsiteY15" fmla="*/ 158575 h 255531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09162 w 1288808"/>
                    <a:gd name="connsiteY8" fmla="*/ 117348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09162 w 1288808"/>
                    <a:gd name="connsiteY8" fmla="*/ 117348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45852 w 1288808"/>
                    <a:gd name="connsiteY8" fmla="*/ 109004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66743 h 271342"/>
                    <a:gd name="connsiteX1" fmla="*/ 62726 w 1288808"/>
                    <a:gd name="connsiteY1" fmla="*/ 203701 h 271342"/>
                    <a:gd name="connsiteX2" fmla="*/ 3654 w 1288808"/>
                    <a:gd name="connsiteY2" fmla="*/ 124095 h 271342"/>
                    <a:gd name="connsiteX3" fmla="*/ 89461 w 1288808"/>
                    <a:gd name="connsiteY3" fmla="*/ 24808 h 271342"/>
                    <a:gd name="connsiteX4" fmla="*/ 277199 w 1288808"/>
                    <a:gd name="connsiteY4" fmla="*/ 89281 h 271342"/>
                    <a:gd name="connsiteX5" fmla="*/ 541246 w 1288808"/>
                    <a:gd name="connsiteY5" fmla="*/ 8168 h 271342"/>
                    <a:gd name="connsiteX6" fmla="*/ 744135 w 1288808"/>
                    <a:gd name="connsiteY6" fmla="*/ 5873 h 271342"/>
                    <a:gd name="connsiteX7" fmla="*/ 1110845 w 1288808"/>
                    <a:gd name="connsiteY7" fmla="*/ 16885 h 271342"/>
                    <a:gd name="connsiteX8" fmla="*/ 645852 w 1288808"/>
                    <a:gd name="connsiteY8" fmla="*/ 117172 h 271342"/>
                    <a:gd name="connsiteX9" fmla="*/ 1288786 w 1288808"/>
                    <a:gd name="connsiteY9" fmla="*/ 181537 h 271342"/>
                    <a:gd name="connsiteX10" fmla="*/ 864274 w 1288808"/>
                    <a:gd name="connsiteY10" fmla="*/ 178781 h 271342"/>
                    <a:gd name="connsiteX11" fmla="*/ 725495 w 1288808"/>
                    <a:gd name="connsiteY11" fmla="*/ 270761 h 271342"/>
                    <a:gd name="connsiteX12" fmla="*/ 692994 w 1288808"/>
                    <a:gd name="connsiteY12" fmla="*/ 247206 h 271342"/>
                    <a:gd name="connsiteX13" fmla="*/ 639589 w 1288808"/>
                    <a:gd name="connsiteY13" fmla="*/ 263024 h 271342"/>
                    <a:gd name="connsiteX14" fmla="*/ 428817 w 1288808"/>
                    <a:gd name="connsiteY14" fmla="*/ 234578 h 271342"/>
                    <a:gd name="connsiteX15" fmla="*/ 260944 w 1288808"/>
                    <a:gd name="connsiteY15" fmla="*/ 166743 h 271342"/>
                    <a:gd name="connsiteX0" fmla="*/ 260944 w 1288808"/>
                    <a:gd name="connsiteY0" fmla="*/ 160893 h 265492"/>
                    <a:gd name="connsiteX1" fmla="*/ 62726 w 1288808"/>
                    <a:gd name="connsiteY1" fmla="*/ 197851 h 265492"/>
                    <a:gd name="connsiteX2" fmla="*/ 3654 w 1288808"/>
                    <a:gd name="connsiteY2" fmla="*/ 118245 h 265492"/>
                    <a:gd name="connsiteX3" fmla="*/ 89461 w 1288808"/>
                    <a:gd name="connsiteY3" fmla="*/ 18958 h 265492"/>
                    <a:gd name="connsiteX4" fmla="*/ 277199 w 1288808"/>
                    <a:gd name="connsiteY4" fmla="*/ 83431 h 265492"/>
                    <a:gd name="connsiteX5" fmla="*/ 541246 w 1288808"/>
                    <a:gd name="connsiteY5" fmla="*/ 2318 h 265492"/>
                    <a:gd name="connsiteX6" fmla="*/ 744135 w 1288808"/>
                    <a:gd name="connsiteY6" fmla="*/ 23 h 265492"/>
                    <a:gd name="connsiteX7" fmla="*/ 1110845 w 1288808"/>
                    <a:gd name="connsiteY7" fmla="*/ 11035 h 265492"/>
                    <a:gd name="connsiteX8" fmla="*/ 821661 w 1288808"/>
                    <a:gd name="connsiteY8" fmla="*/ 26537 h 265492"/>
                    <a:gd name="connsiteX9" fmla="*/ 645852 w 1288808"/>
                    <a:gd name="connsiteY9" fmla="*/ 111322 h 265492"/>
                    <a:gd name="connsiteX10" fmla="*/ 1288786 w 1288808"/>
                    <a:gd name="connsiteY10" fmla="*/ 175687 h 265492"/>
                    <a:gd name="connsiteX11" fmla="*/ 864274 w 1288808"/>
                    <a:gd name="connsiteY11" fmla="*/ 172931 h 265492"/>
                    <a:gd name="connsiteX12" fmla="*/ 725495 w 1288808"/>
                    <a:gd name="connsiteY12" fmla="*/ 264911 h 265492"/>
                    <a:gd name="connsiteX13" fmla="*/ 692994 w 1288808"/>
                    <a:gd name="connsiteY13" fmla="*/ 241356 h 265492"/>
                    <a:gd name="connsiteX14" fmla="*/ 639589 w 1288808"/>
                    <a:gd name="connsiteY14" fmla="*/ 257174 h 265492"/>
                    <a:gd name="connsiteX15" fmla="*/ 428817 w 1288808"/>
                    <a:gd name="connsiteY15" fmla="*/ 228728 h 265492"/>
                    <a:gd name="connsiteX16" fmla="*/ 260944 w 1288808"/>
                    <a:gd name="connsiteY16" fmla="*/ 160893 h 265492"/>
                    <a:gd name="connsiteX0" fmla="*/ 260944 w 1288955"/>
                    <a:gd name="connsiteY0" fmla="*/ 160893 h 265492"/>
                    <a:gd name="connsiteX1" fmla="*/ 62726 w 1288955"/>
                    <a:gd name="connsiteY1" fmla="*/ 197851 h 265492"/>
                    <a:gd name="connsiteX2" fmla="*/ 3654 w 1288955"/>
                    <a:gd name="connsiteY2" fmla="*/ 118245 h 265492"/>
                    <a:gd name="connsiteX3" fmla="*/ 89461 w 1288955"/>
                    <a:gd name="connsiteY3" fmla="*/ 18958 h 265492"/>
                    <a:gd name="connsiteX4" fmla="*/ 277199 w 1288955"/>
                    <a:gd name="connsiteY4" fmla="*/ 83431 h 265492"/>
                    <a:gd name="connsiteX5" fmla="*/ 541246 w 1288955"/>
                    <a:gd name="connsiteY5" fmla="*/ 2318 h 265492"/>
                    <a:gd name="connsiteX6" fmla="*/ 744135 w 1288955"/>
                    <a:gd name="connsiteY6" fmla="*/ 23 h 265492"/>
                    <a:gd name="connsiteX7" fmla="*/ 1110845 w 1288955"/>
                    <a:gd name="connsiteY7" fmla="*/ 11035 h 265492"/>
                    <a:gd name="connsiteX8" fmla="*/ 821661 w 1288955"/>
                    <a:gd name="connsiteY8" fmla="*/ 26537 h 265492"/>
                    <a:gd name="connsiteX9" fmla="*/ 645852 w 1288955"/>
                    <a:gd name="connsiteY9" fmla="*/ 111322 h 265492"/>
                    <a:gd name="connsiteX10" fmla="*/ 895661 w 1288955"/>
                    <a:gd name="connsiteY10" fmla="*/ 87923 h 265492"/>
                    <a:gd name="connsiteX11" fmla="*/ 1288786 w 1288955"/>
                    <a:gd name="connsiteY11" fmla="*/ 175687 h 265492"/>
                    <a:gd name="connsiteX12" fmla="*/ 864274 w 1288955"/>
                    <a:gd name="connsiteY12" fmla="*/ 172931 h 265492"/>
                    <a:gd name="connsiteX13" fmla="*/ 725495 w 1288955"/>
                    <a:gd name="connsiteY13" fmla="*/ 264911 h 265492"/>
                    <a:gd name="connsiteX14" fmla="*/ 692994 w 1288955"/>
                    <a:gd name="connsiteY14" fmla="*/ 241356 h 265492"/>
                    <a:gd name="connsiteX15" fmla="*/ 639589 w 1288955"/>
                    <a:gd name="connsiteY15" fmla="*/ 257174 h 265492"/>
                    <a:gd name="connsiteX16" fmla="*/ 428817 w 1288955"/>
                    <a:gd name="connsiteY16" fmla="*/ 228728 h 265492"/>
                    <a:gd name="connsiteX17" fmla="*/ 260944 w 1288955"/>
                    <a:gd name="connsiteY17" fmla="*/ 160893 h 265492"/>
                    <a:gd name="connsiteX0" fmla="*/ 260944 w 1288799"/>
                    <a:gd name="connsiteY0" fmla="*/ 160893 h 265492"/>
                    <a:gd name="connsiteX1" fmla="*/ 62726 w 1288799"/>
                    <a:gd name="connsiteY1" fmla="*/ 197851 h 265492"/>
                    <a:gd name="connsiteX2" fmla="*/ 3654 w 1288799"/>
                    <a:gd name="connsiteY2" fmla="*/ 118245 h 265492"/>
                    <a:gd name="connsiteX3" fmla="*/ 89461 w 1288799"/>
                    <a:gd name="connsiteY3" fmla="*/ 18958 h 265492"/>
                    <a:gd name="connsiteX4" fmla="*/ 277199 w 1288799"/>
                    <a:gd name="connsiteY4" fmla="*/ 83431 h 265492"/>
                    <a:gd name="connsiteX5" fmla="*/ 541246 w 1288799"/>
                    <a:gd name="connsiteY5" fmla="*/ 2318 h 265492"/>
                    <a:gd name="connsiteX6" fmla="*/ 744135 w 1288799"/>
                    <a:gd name="connsiteY6" fmla="*/ 23 h 265492"/>
                    <a:gd name="connsiteX7" fmla="*/ 1110845 w 1288799"/>
                    <a:gd name="connsiteY7" fmla="*/ 11035 h 265492"/>
                    <a:gd name="connsiteX8" fmla="*/ 821661 w 1288799"/>
                    <a:gd name="connsiteY8" fmla="*/ 26537 h 265492"/>
                    <a:gd name="connsiteX9" fmla="*/ 645852 w 1288799"/>
                    <a:gd name="connsiteY9" fmla="*/ 111322 h 265492"/>
                    <a:gd name="connsiteX10" fmla="*/ 895661 w 1288799"/>
                    <a:gd name="connsiteY10" fmla="*/ 87923 h 265492"/>
                    <a:gd name="connsiteX11" fmla="*/ 1288786 w 1288799"/>
                    <a:gd name="connsiteY11" fmla="*/ 175687 h 265492"/>
                    <a:gd name="connsiteX12" fmla="*/ 876724 w 1288799"/>
                    <a:gd name="connsiteY12" fmla="*/ 126348 h 265492"/>
                    <a:gd name="connsiteX13" fmla="*/ 864274 w 1288799"/>
                    <a:gd name="connsiteY13" fmla="*/ 172931 h 265492"/>
                    <a:gd name="connsiteX14" fmla="*/ 725495 w 1288799"/>
                    <a:gd name="connsiteY14" fmla="*/ 264911 h 265492"/>
                    <a:gd name="connsiteX15" fmla="*/ 692994 w 1288799"/>
                    <a:gd name="connsiteY15" fmla="*/ 241356 h 265492"/>
                    <a:gd name="connsiteX16" fmla="*/ 639589 w 1288799"/>
                    <a:gd name="connsiteY16" fmla="*/ 257174 h 265492"/>
                    <a:gd name="connsiteX17" fmla="*/ 428817 w 1288799"/>
                    <a:gd name="connsiteY17" fmla="*/ 228728 h 265492"/>
                    <a:gd name="connsiteX18" fmla="*/ 260944 w 1288799"/>
                    <a:gd name="connsiteY18" fmla="*/ 160893 h 265492"/>
                    <a:gd name="connsiteX0" fmla="*/ 260944 w 1288799"/>
                    <a:gd name="connsiteY0" fmla="*/ 160893 h 269384"/>
                    <a:gd name="connsiteX1" fmla="*/ 62726 w 1288799"/>
                    <a:gd name="connsiteY1" fmla="*/ 197851 h 269384"/>
                    <a:gd name="connsiteX2" fmla="*/ 3654 w 1288799"/>
                    <a:gd name="connsiteY2" fmla="*/ 118245 h 269384"/>
                    <a:gd name="connsiteX3" fmla="*/ 89461 w 1288799"/>
                    <a:gd name="connsiteY3" fmla="*/ 18958 h 269384"/>
                    <a:gd name="connsiteX4" fmla="*/ 277199 w 1288799"/>
                    <a:gd name="connsiteY4" fmla="*/ 83431 h 269384"/>
                    <a:gd name="connsiteX5" fmla="*/ 541246 w 1288799"/>
                    <a:gd name="connsiteY5" fmla="*/ 2318 h 269384"/>
                    <a:gd name="connsiteX6" fmla="*/ 744135 w 1288799"/>
                    <a:gd name="connsiteY6" fmla="*/ 23 h 269384"/>
                    <a:gd name="connsiteX7" fmla="*/ 1110845 w 1288799"/>
                    <a:gd name="connsiteY7" fmla="*/ 11035 h 269384"/>
                    <a:gd name="connsiteX8" fmla="*/ 821661 w 1288799"/>
                    <a:gd name="connsiteY8" fmla="*/ 26537 h 269384"/>
                    <a:gd name="connsiteX9" fmla="*/ 645852 w 1288799"/>
                    <a:gd name="connsiteY9" fmla="*/ 111322 h 269384"/>
                    <a:gd name="connsiteX10" fmla="*/ 895661 w 1288799"/>
                    <a:gd name="connsiteY10" fmla="*/ 87923 h 269384"/>
                    <a:gd name="connsiteX11" fmla="*/ 1288786 w 1288799"/>
                    <a:gd name="connsiteY11" fmla="*/ 175687 h 269384"/>
                    <a:gd name="connsiteX12" fmla="*/ 876724 w 1288799"/>
                    <a:gd name="connsiteY12" fmla="*/ 126348 h 269384"/>
                    <a:gd name="connsiteX13" fmla="*/ 725495 w 1288799"/>
                    <a:gd name="connsiteY13" fmla="*/ 264911 h 269384"/>
                    <a:gd name="connsiteX14" fmla="*/ 692994 w 1288799"/>
                    <a:gd name="connsiteY14" fmla="*/ 241356 h 269384"/>
                    <a:gd name="connsiteX15" fmla="*/ 639589 w 1288799"/>
                    <a:gd name="connsiteY15" fmla="*/ 257174 h 269384"/>
                    <a:gd name="connsiteX16" fmla="*/ 428817 w 1288799"/>
                    <a:gd name="connsiteY16" fmla="*/ 228728 h 269384"/>
                    <a:gd name="connsiteX17" fmla="*/ 260944 w 1288799"/>
                    <a:gd name="connsiteY17" fmla="*/ 160893 h 269384"/>
                    <a:gd name="connsiteX0" fmla="*/ 260944 w 1290184"/>
                    <a:gd name="connsiteY0" fmla="*/ 160893 h 269384"/>
                    <a:gd name="connsiteX1" fmla="*/ 62726 w 1290184"/>
                    <a:gd name="connsiteY1" fmla="*/ 197851 h 269384"/>
                    <a:gd name="connsiteX2" fmla="*/ 3654 w 1290184"/>
                    <a:gd name="connsiteY2" fmla="*/ 118245 h 269384"/>
                    <a:gd name="connsiteX3" fmla="*/ 89461 w 1290184"/>
                    <a:gd name="connsiteY3" fmla="*/ 18958 h 269384"/>
                    <a:gd name="connsiteX4" fmla="*/ 277199 w 1290184"/>
                    <a:gd name="connsiteY4" fmla="*/ 83431 h 269384"/>
                    <a:gd name="connsiteX5" fmla="*/ 541246 w 1290184"/>
                    <a:gd name="connsiteY5" fmla="*/ 2318 h 269384"/>
                    <a:gd name="connsiteX6" fmla="*/ 744135 w 1290184"/>
                    <a:gd name="connsiteY6" fmla="*/ 23 h 269384"/>
                    <a:gd name="connsiteX7" fmla="*/ 1110845 w 1290184"/>
                    <a:gd name="connsiteY7" fmla="*/ 11035 h 269384"/>
                    <a:gd name="connsiteX8" fmla="*/ 821661 w 1290184"/>
                    <a:gd name="connsiteY8" fmla="*/ 26537 h 269384"/>
                    <a:gd name="connsiteX9" fmla="*/ 645852 w 1290184"/>
                    <a:gd name="connsiteY9" fmla="*/ 111322 h 269384"/>
                    <a:gd name="connsiteX10" fmla="*/ 895661 w 1290184"/>
                    <a:gd name="connsiteY10" fmla="*/ 87923 h 269384"/>
                    <a:gd name="connsiteX11" fmla="*/ 1290171 w 1290184"/>
                    <a:gd name="connsiteY11" fmla="*/ 225765 h 269384"/>
                    <a:gd name="connsiteX12" fmla="*/ 876724 w 1290184"/>
                    <a:gd name="connsiteY12" fmla="*/ 126348 h 269384"/>
                    <a:gd name="connsiteX13" fmla="*/ 725495 w 1290184"/>
                    <a:gd name="connsiteY13" fmla="*/ 264911 h 269384"/>
                    <a:gd name="connsiteX14" fmla="*/ 692994 w 1290184"/>
                    <a:gd name="connsiteY14" fmla="*/ 241356 h 269384"/>
                    <a:gd name="connsiteX15" fmla="*/ 639589 w 1290184"/>
                    <a:gd name="connsiteY15" fmla="*/ 257174 h 269384"/>
                    <a:gd name="connsiteX16" fmla="*/ 428817 w 1290184"/>
                    <a:gd name="connsiteY16" fmla="*/ 228728 h 269384"/>
                    <a:gd name="connsiteX17" fmla="*/ 260944 w 1290184"/>
                    <a:gd name="connsiteY17" fmla="*/ 160893 h 269384"/>
                    <a:gd name="connsiteX0" fmla="*/ 260944 w 1319453"/>
                    <a:gd name="connsiteY0" fmla="*/ 160893 h 269384"/>
                    <a:gd name="connsiteX1" fmla="*/ 62726 w 1319453"/>
                    <a:gd name="connsiteY1" fmla="*/ 197851 h 269384"/>
                    <a:gd name="connsiteX2" fmla="*/ 3654 w 1319453"/>
                    <a:gd name="connsiteY2" fmla="*/ 118245 h 269384"/>
                    <a:gd name="connsiteX3" fmla="*/ 89461 w 1319453"/>
                    <a:gd name="connsiteY3" fmla="*/ 18958 h 269384"/>
                    <a:gd name="connsiteX4" fmla="*/ 277199 w 1319453"/>
                    <a:gd name="connsiteY4" fmla="*/ 83431 h 269384"/>
                    <a:gd name="connsiteX5" fmla="*/ 541246 w 1319453"/>
                    <a:gd name="connsiteY5" fmla="*/ 2318 h 269384"/>
                    <a:gd name="connsiteX6" fmla="*/ 744135 w 1319453"/>
                    <a:gd name="connsiteY6" fmla="*/ 23 h 269384"/>
                    <a:gd name="connsiteX7" fmla="*/ 1110845 w 1319453"/>
                    <a:gd name="connsiteY7" fmla="*/ 11035 h 269384"/>
                    <a:gd name="connsiteX8" fmla="*/ 821661 w 1319453"/>
                    <a:gd name="connsiteY8" fmla="*/ 26537 h 269384"/>
                    <a:gd name="connsiteX9" fmla="*/ 645852 w 1319453"/>
                    <a:gd name="connsiteY9" fmla="*/ 111322 h 269384"/>
                    <a:gd name="connsiteX10" fmla="*/ 895661 w 1319453"/>
                    <a:gd name="connsiteY10" fmla="*/ 87923 h 269384"/>
                    <a:gd name="connsiteX11" fmla="*/ 1319441 w 1319453"/>
                    <a:gd name="connsiteY11" fmla="*/ 199425 h 269384"/>
                    <a:gd name="connsiteX12" fmla="*/ 876724 w 1319453"/>
                    <a:gd name="connsiteY12" fmla="*/ 126348 h 269384"/>
                    <a:gd name="connsiteX13" fmla="*/ 725495 w 1319453"/>
                    <a:gd name="connsiteY13" fmla="*/ 264911 h 269384"/>
                    <a:gd name="connsiteX14" fmla="*/ 692994 w 1319453"/>
                    <a:gd name="connsiteY14" fmla="*/ 241356 h 269384"/>
                    <a:gd name="connsiteX15" fmla="*/ 639589 w 1319453"/>
                    <a:gd name="connsiteY15" fmla="*/ 257174 h 269384"/>
                    <a:gd name="connsiteX16" fmla="*/ 428817 w 1319453"/>
                    <a:gd name="connsiteY16" fmla="*/ 228728 h 269384"/>
                    <a:gd name="connsiteX17" fmla="*/ 260944 w 1319453"/>
                    <a:gd name="connsiteY17" fmla="*/ 160893 h 269384"/>
                    <a:gd name="connsiteX0" fmla="*/ 260944 w 1319453"/>
                    <a:gd name="connsiteY0" fmla="*/ 243590 h 352081"/>
                    <a:gd name="connsiteX1" fmla="*/ 62726 w 1319453"/>
                    <a:gd name="connsiteY1" fmla="*/ 280548 h 352081"/>
                    <a:gd name="connsiteX2" fmla="*/ 3654 w 1319453"/>
                    <a:gd name="connsiteY2" fmla="*/ 200942 h 352081"/>
                    <a:gd name="connsiteX3" fmla="*/ 89461 w 1319453"/>
                    <a:gd name="connsiteY3" fmla="*/ 101655 h 352081"/>
                    <a:gd name="connsiteX4" fmla="*/ 277199 w 1319453"/>
                    <a:gd name="connsiteY4" fmla="*/ 166128 h 352081"/>
                    <a:gd name="connsiteX5" fmla="*/ 700423 w 1319453"/>
                    <a:gd name="connsiteY5" fmla="*/ 0 h 352081"/>
                    <a:gd name="connsiteX6" fmla="*/ 744135 w 1319453"/>
                    <a:gd name="connsiteY6" fmla="*/ 82720 h 352081"/>
                    <a:gd name="connsiteX7" fmla="*/ 1110845 w 1319453"/>
                    <a:gd name="connsiteY7" fmla="*/ 93732 h 352081"/>
                    <a:gd name="connsiteX8" fmla="*/ 821661 w 1319453"/>
                    <a:gd name="connsiteY8" fmla="*/ 109234 h 352081"/>
                    <a:gd name="connsiteX9" fmla="*/ 645852 w 1319453"/>
                    <a:gd name="connsiteY9" fmla="*/ 194019 h 352081"/>
                    <a:gd name="connsiteX10" fmla="*/ 895661 w 1319453"/>
                    <a:gd name="connsiteY10" fmla="*/ 170620 h 352081"/>
                    <a:gd name="connsiteX11" fmla="*/ 1319441 w 1319453"/>
                    <a:gd name="connsiteY11" fmla="*/ 282122 h 352081"/>
                    <a:gd name="connsiteX12" fmla="*/ 876724 w 1319453"/>
                    <a:gd name="connsiteY12" fmla="*/ 209045 h 352081"/>
                    <a:gd name="connsiteX13" fmla="*/ 725495 w 1319453"/>
                    <a:gd name="connsiteY13" fmla="*/ 347608 h 352081"/>
                    <a:gd name="connsiteX14" fmla="*/ 692994 w 1319453"/>
                    <a:gd name="connsiteY14" fmla="*/ 324053 h 352081"/>
                    <a:gd name="connsiteX15" fmla="*/ 639589 w 1319453"/>
                    <a:gd name="connsiteY15" fmla="*/ 339871 h 352081"/>
                    <a:gd name="connsiteX16" fmla="*/ 428817 w 1319453"/>
                    <a:gd name="connsiteY16" fmla="*/ 311425 h 352081"/>
                    <a:gd name="connsiteX17" fmla="*/ 260944 w 1319453"/>
                    <a:gd name="connsiteY17" fmla="*/ 243590 h 352081"/>
                    <a:gd name="connsiteX0" fmla="*/ 260944 w 1319453"/>
                    <a:gd name="connsiteY0" fmla="*/ 243590 h 352081"/>
                    <a:gd name="connsiteX1" fmla="*/ 62726 w 1319453"/>
                    <a:gd name="connsiteY1" fmla="*/ 280548 h 352081"/>
                    <a:gd name="connsiteX2" fmla="*/ 3654 w 1319453"/>
                    <a:gd name="connsiteY2" fmla="*/ 200942 h 352081"/>
                    <a:gd name="connsiteX3" fmla="*/ 89461 w 1319453"/>
                    <a:gd name="connsiteY3" fmla="*/ 101655 h 352081"/>
                    <a:gd name="connsiteX4" fmla="*/ 277199 w 1319453"/>
                    <a:gd name="connsiteY4" fmla="*/ 166128 h 352081"/>
                    <a:gd name="connsiteX5" fmla="*/ 700423 w 1319453"/>
                    <a:gd name="connsiteY5" fmla="*/ 0 h 352081"/>
                    <a:gd name="connsiteX6" fmla="*/ 744135 w 1319453"/>
                    <a:gd name="connsiteY6" fmla="*/ 82720 h 352081"/>
                    <a:gd name="connsiteX7" fmla="*/ 1110845 w 1319453"/>
                    <a:gd name="connsiteY7" fmla="*/ 93732 h 352081"/>
                    <a:gd name="connsiteX8" fmla="*/ 821661 w 1319453"/>
                    <a:gd name="connsiteY8" fmla="*/ 109234 h 352081"/>
                    <a:gd name="connsiteX9" fmla="*/ 737959 w 1319453"/>
                    <a:gd name="connsiteY9" fmla="*/ 159164 h 352081"/>
                    <a:gd name="connsiteX10" fmla="*/ 895661 w 1319453"/>
                    <a:gd name="connsiteY10" fmla="*/ 170620 h 352081"/>
                    <a:gd name="connsiteX11" fmla="*/ 1319441 w 1319453"/>
                    <a:gd name="connsiteY11" fmla="*/ 282122 h 352081"/>
                    <a:gd name="connsiteX12" fmla="*/ 876724 w 1319453"/>
                    <a:gd name="connsiteY12" fmla="*/ 209045 h 352081"/>
                    <a:gd name="connsiteX13" fmla="*/ 725495 w 1319453"/>
                    <a:gd name="connsiteY13" fmla="*/ 347608 h 352081"/>
                    <a:gd name="connsiteX14" fmla="*/ 692994 w 1319453"/>
                    <a:gd name="connsiteY14" fmla="*/ 324053 h 352081"/>
                    <a:gd name="connsiteX15" fmla="*/ 639589 w 1319453"/>
                    <a:gd name="connsiteY15" fmla="*/ 339871 h 352081"/>
                    <a:gd name="connsiteX16" fmla="*/ 428817 w 1319453"/>
                    <a:gd name="connsiteY16" fmla="*/ 311425 h 352081"/>
                    <a:gd name="connsiteX17" fmla="*/ 260944 w 1319453"/>
                    <a:gd name="connsiteY17" fmla="*/ 243590 h 352081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21661 w 1319453"/>
                    <a:gd name="connsiteY8" fmla="*/ 109234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21661 w 1319453"/>
                    <a:gd name="connsiteY8" fmla="*/ 109234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35617 w 1319453"/>
                    <a:gd name="connsiteY17" fmla="*/ 251349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48747 w 1319453"/>
                    <a:gd name="connsiteY16" fmla="*/ 281622 h 350150"/>
                    <a:gd name="connsiteX17" fmla="*/ 435617 w 1319453"/>
                    <a:gd name="connsiteY17" fmla="*/ 251349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49224"/>
                    <a:gd name="connsiteX1" fmla="*/ 62726 w 1319453"/>
                    <a:gd name="connsiteY1" fmla="*/ 280548 h 349224"/>
                    <a:gd name="connsiteX2" fmla="*/ 3654 w 1319453"/>
                    <a:gd name="connsiteY2" fmla="*/ 200942 h 349224"/>
                    <a:gd name="connsiteX3" fmla="*/ 89461 w 1319453"/>
                    <a:gd name="connsiteY3" fmla="*/ 101655 h 349224"/>
                    <a:gd name="connsiteX4" fmla="*/ 277199 w 1319453"/>
                    <a:gd name="connsiteY4" fmla="*/ 166128 h 349224"/>
                    <a:gd name="connsiteX5" fmla="*/ 700423 w 1319453"/>
                    <a:gd name="connsiteY5" fmla="*/ 0 h 349224"/>
                    <a:gd name="connsiteX6" fmla="*/ 744135 w 1319453"/>
                    <a:gd name="connsiteY6" fmla="*/ 82720 h 349224"/>
                    <a:gd name="connsiteX7" fmla="*/ 1110845 w 1319453"/>
                    <a:gd name="connsiteY7" fmla="*/ 93732 h 349224"/>
                    <a:gd name="connsiteX8" fmla="*/ 837266 w 1319453"/>
                    <a:gd name="connsiteY8" fmla="*/ 117233 h 349224"/>
                    <a:gd name="connsiteX9" fmla="*/ 737959 w 1319453"/>
                    <a:gd name="connsiteY9" fmla="*/ 159164 h 349224"/>
                    <a:gd name="connsiteX10" fmla="*/ 895661 w 1319453"/>
                    <a:gd name="connsiteY10" fmla="*/ 170620 h 349224"/>
                    <a:gd name="connsiteX11" fmla="*/ 1319441 w 1319453"/>
                    <a:gd name="connsiteY11" fmla="*/ 282122 h 349224"/>
                    <a:gd name="connsiteX12" fmla="*/ 876724 w 1319453"/>
                    <a:gd name="connsiteY12" fmla="*/ 209045 h 349224"/>
                    <a:gd name="connsiteX13" fmla="*/ 749248 w 1319453"/>
                    <a:gd name="connsiteY13" fmla="*/ 216512 h 349224"/>
                    <a:gd name="connsiteX14" fmla="*/ 725495 w 1319453"/>
                    <a:gd name="connsiteY14" fmla="*/ 347608 h 349224"/>
                    <a:gd name="connsiteX15" fmla="*/ 707560 w 1319453"/>
                    <a:gd name="connsiteY15" fmla="*/ 294495 h 349224"/>
                    <a:gd name="connsiteX16" fmla="*/ 648747 w 1319453"/>
                    <a:gd name="connsiteY16" fmla="*/ 281622 h 349224"/>
                    <a:gd name="connsiteX17" fmla="*/ 435617 w 1319453"/>
                    <a:gd name="connsiteY17" fmla="*/ 251349 h 349224"/>
                    <a:gd name="connsiteX18" fmla="*/ 260944 w 1319453"/>
                    <a:gd name="connsiteY18" fmla="*/ 243590 h 349224"/>
                    <a:gd name="connsiteX0" fmla="*/ 260944 w 1319453"/>
                    <a:gd name="connsiteY0" fmla="*/ 243590 h 295596"/>
                    <a:gd name="connsiteX1" fmla="*/ 62726 w 1319453"/>
                    <a:gd name="connsiteY1" fmla="*/ 280548 h 295596"/>
                    <a:gd name="connsiteX2" fmla="*/ 3654 w 1319453"/>
                    <a:gd name="connsiteY2" fmla="*/ 200942 h 295596"/>
                    <a:gd name="connsiteX3" fmla="*/ 89461 w 1319453"/>
                    <a:gd name="connsiteY3" fmla="*/ 101655 h 295596"/>
                    <a:gd name="connsiteX4" fmla="*/ 277199 w 1319453"/>
                    <a:gd name="connsiteY4" fmla="*/ 166128 h 295596"/>
                    <a:gd name="connsiteX5" fmla="*/ 700423 w 1319453"/>
                    <a:gd name="connsiteY5" fmla="*/ 0 h 295596"/>
                    <a:gd name="connsiteX6" fmla="*/ 744135 w 1319453"/>
                    <a:gd name="connsiteY6" fmla="*/ 82720 h 295596"/>
                    <a:gd name="connsiteX7" fmla="*/ 1110845 w 1319453"/>
                    <a:gd name="connsiteY7" fmla="*/ 93732 h 295596"/>
                    <a:gd name="connsiteX8" fmla="*/ 837266 w 1319453"/>
                    <a:gd name="connsiteY8" fmla="*/ 117233 h 295596"/>
                    <a:gd name="connsiteX9" fmla="*/ 737959 w 1319453"/>
                    <a:gd name="connsiteY9" fmla="*/ 159164 h 295596"/>
                    <a:gd name="connsiteX10" fmla="*/ 895661 w 1319453"/>
                    <a:gd name="connsiteY10" fmla="*/ 170620 h 295596"/>
                    <a:gd name="connsiteX11" fmla="*/ 1319441 w 1319453"/>
                    <a:gd name="connsiteY11" fmla="*/ 282122 h 295596"/>
                    <a:gd name="connsiteX12" fmla="*/ 876724 w 1319453"/>
                    <a:gd name="connsiteY12" fmla="*/ 209045 h 295596"/>
                    <a:gd name="connsiteX13" fmla="*/ 749248 w 1319453"/>
                    <a:gd name="connsiteY13" fmla="*/ 216512 h 295596"/>
                    <a:gd name="connsiteX14" fmla="*/ 786046 w 1319453"/>
                    <a:gd name="connsiteY14" fmla="*/ 284233 h 295596"/>
                    <a:gd name="connsiteX15" fmla="*/ 707560 w 1319453"/>
                    <a:gd name="connsiteY15" fmla="*/ 294495 h 295596"/>
                    <a:gd name="connsiteX16" fmla="*/ 648747 w 1319453"/>
                    <a:gd name="connsiteY16" fmla="*/ 281622 h 295596"/>
                    <a:gd name="connsiteX17" fmla="*/ 435617 w 1319453"/>
                    <a:gd name="connsiteY17" fmla="*/ 251349 h 295596"/>
                    <a:gd name="connsiteX18" fmla="*/ 260944 w 1319453"/>
                    <a:gd name="connsiteY18" fmla="*/ 243590 h 295596"/>
                    <a:gd name="connsiteX0" fmla="*/ 260944 w 1319453"/>
                    <a:gd name="connsiteY0" fmla="*/ 236720 h 288726"/>
                    <a:gd name="connsiteX1" fmla="*/ 62726 w 1319453"/>
                    <a:gd name="connsiteY1" fmla="*/ 273678 h 288726"/>
                    <a:gd name="connsiteX2" fmla="*/ 3654 w 1319453"/>
                    <a:gd name="connsiteY2" fmla="*/ 194072 h 288726"/>
                    <a:gd name="connsiteX3" fmla="*/ 89461 w 1319453"/>
                    <a:gd name="connsiteY3" fmla="*/ 94785 h 288726"/>
                    <a:gd name="connsiteX4" fmla="*/ 277199 w 1319453"/>
                    <a:gd name="connsiteY4" fmla="*/ 159258 h 288726"/>
                    <a:gd name="connsiteX5" fmla="*/ 719842 w 1319453"/>
                    <a:gd name="connsiteY5" fmla="*/ 0 h 288726"/>
                    <a:gd name="connsiteX6" fmla="*/ 744135 w 1319453"/>
                    <a:gd name="connsiteY6" fmla="*/ 75850 h 288726"/>
                    <a:gd name="connsiteX7" fmla="*/ 1110845 w 1319453"/>
                    <a:gd name="connsiteY7" fmla="*/ 86862 h 288726"/>
                    <a:gd name="connsiteX8" fmla="*/ 837266 w 1319453"/>
                    <a:gd name="connsiteY8" fmla="*/ 110363 h 288726"/>
                    <a:gd name="connsiteX9" fmla="*/ 737959 w 1319453"/>
                    <a:gd name="connsiteY9" fmla="*/ 152294 h 288726"/>
                    <a:gd name="connsiteX10" fmla="*/ 895661 w 1319453"/>
                    <a:gd name="connsiteY10" fmla="*/ 163750 h 288726"/>
                    <a:gd name="connsiteX11" fmla="*/ 1319441 w 1319453"/>
                    <a:gd name="connsiteY11" fmla="*/ 275252 h 288726"/>
                    <a:gd name="connsiteX12" fmla="*/ 876724 w 1319453"/>
                    <a:gd name="connsiteY12" fmla="*/ 202175 h 288726"/>
                    <a:gd name="connsiteX13" fmla="*/ 749248 w 1319453"/>
                    <a:gd name="connsiteY13" fmla="*/ 209642 h 288726"/>
                    <a:gd name="connsiteX14" fmla="*/ 786046 w 1319453"/>
                    <a:gd name="connsiteY14" fmla="*/ 277363 h 288726"/>
                    <a:gd name="connsiteX15" fmla="*/ 707560 w 1319453"/>
                    <a:gd name="connsiteY15" fmla="*/ 287625 h 288726"/>
                    <a:gd name="connsiteX16" fmla="*/ 648747 w 1319453"/>
                    <a:gd name="connsiteY16" fmla="*/ 274752 h 288726"/>
                    <a:gd name="connsiteX17" fmla="*/ 435617 w 1319453"/>
                    <a:gd name="connsiteY17" fmla="*/ 244479 h 288726"/>
                    <a:gd name="connsiteX18" fmla="*/ 260944 w 1319453"/>
                    <a:gd name="connsiteY18" fmla="*/ 236720 h 288726"/>
                    <a:gd name="connsiteX0" fmla="*/ 260944 w 1319453"/>
                    <a:gd name="connsiteY0" fmla="*/ 236720 h 288726"/>
                    <a:gd name="connsiteX1" fmla="*/ 62726 w 1319453"/>
                    <a:gd name="connsiteY1" fmla="*/ 273678 h 288726"/>
                    <a:gd name="connsiteX2" fmla="*/ 3654 w 1319453"/>
                    <a:gd name="connsiteY2" fmla="*/ 194072 h 288726"/>
                    <a:gd name="connsiteX3" fmla="*/ 89461 w 1319453"/>
                    <a:gd name="connsiteY3" fmla="*/ 94785 h 288726"/>
                    <a:gd name="connsiteX4" fmla="*/ 277199 w 1319453"/>
                    <a:gd name="connsiteY4" fmla="*/ 159258 h 288726"/>
                    <a:gd name="connsiteX5" fmla="*/ 719842 w 1319453"/>
                    <a:gd name="connsiteY5" fmla="*/ 0 h 288726"/>
                    <a:gd name="connsiteX6" fmla="*/ 783528 w 1319453"/>
                    <a:gd name="connsiteY6" fmla="*/ 81852 h 288726"/>
                    <a:gd name="connsiteX7" fmla="*/ 1110845 w 1319453"/>
                    <a:gd name="connsiteY7" fmla="*/ 86862 h 288726"/>
                    <a:gd name="connsiteX8" fmla="*/ 837266 w 1319453"/>
                    <a:gd name="connsiteY8" fmla="*/ 110363 h 288726"/>
                    <a:gd name="connsiteX9" fmla="*/ 737959 w 1319453"/>
                    <a:gd name="connsiteY9" fmla="*/ 152294 h 288726"/>
                    <a:gd name="connsiteX10" fmla="*/ 895661 w 1319453"/>
                    <a:gd name="connsiteY10" fmla="*/ 163750 h 288726"/>
                    <a:gd name="connsiteX11" fmla="*/ 1319441 w 1319453"/>
                    <a:gd name="connsiteY11" fmla="*/ 275252 h 288726"/>
                    <a:gd name="connsiteX12" fmla="*/ 876724 w 1319453"/>
                    <a:gd name="connsiteY12" fmla="*/ 202175 h 288726"/>
                    <a:gd name="connsiteX13" fmla="*/ 749248 w 1319453"/>
                    <a:gd name="connsiteY13" fmla="*/ 209642 h 288726"/>
                    <a:gd name="connsiteX14" fmla="*/ 786046 w 1319453"/>
                    <a:gd name="connsiteY14" fmla="*/ 277363 h 288726"/>
                    <a:gd name="connsiteX15" fmla="*/ 707560 w 1319453"/>
                    <a:gd name="connsiteY15" fmla="*/ 287625 h 288726"/>
                    <a:gd name="connsiteX16" fmla="*/ 648747 w 1319453"/>
                    <a:gd name="connsiteY16" fmla="*/ 274752 h 288726"/>
                    <a:gd name="connsiteX17" fmla="*/ 435617 w 1319453"/>
                    <a:gd name="connsiteY17" fmla="*/ 244479 h 288726"/>
                    <a:gd name="connsiteX18" fmla="*/ 260944 w 1319453"/>
                    <a:gd name="connsiteY18" fmla="*/ 236720 h 288726"/>
                    <a:gd name="connsiteX0" fmla="*/ 260944 w 1319453"/>
                    <a:gd name="connsiteY0" fmla="*/ 244964 h 296970"/>
                    <a:gd name="connsiteX1" fmla="*/ 62726 w 1319453"/>
                    <a:gd name="connsiteY1" fmla="*/ 281922 h 296970"/>
                    <a:gd name="connsiteX2" fmla="*/ 3654 w 1319453"/>
                    <a:gd name="connsiteY2" fmla="*/ 202316 h 296970"/>
                    <a:gd name="connsiteX3" fmla="*/ 89461 w 1319453"/>
                    <a:gd name="connsiteY3" fmla="*/ 103029 h 296970"/>
                    <a:gd name="connsiteX4" fmla="*/ 277199 w 1319453"/>
                    <a:gd name="connsiteY4" fmla="*/ 167502 h 296970"/>
                    <a:gd name="connsiteX5" fmla="*/ 719842 w 1319453"/>
                    <a:gd name="connsiteY5" fmla="*/ 8244 h 296970"/>
                    <a:gd name="connsiteX6" fmla="*/ 779289 w 1319453"/>
                    <a:gd name="connsiteY6" fmla="*/ 24708 h 296970"/>
                    <a:gd name="connsiteX7" fmla="*/ 783528 w 1319453"/>
                    <a:gd name="connsiteY7" fmla="*/ 90096 h 296970"/>
                    <a:gd name="connsiteX8" fmla="*/ 1110845 w 1319453"/>
                    <a:gd name="connsiteY8" fmla="*/ 95106 h 296970"/>
                    <a:gd name="connsiteX9" fmla="*/ 837266 w 1319453"/>
                    <a:gd name="connsiteY9" fmla="*/ 118607 h 296970"/>
                    <a:gd name="connsiteX10" fmla="*/ 737959 w 1319453"/>
                    <a:gd name="connsiteY10" fmla="*/ 160538 h 296970"/>
                    <a:gd name="connsiteX11" fmla="*/ 895661 w 1319453"/>
                    <a:gd name="connsiteY11" fmla="*/ 171994 h 296970"/>
                    <a:gd name="connsiteX12" fmla="*/ 1319441 w 1319453"/>
                    <a:gd name="connsiteY12" fmla="*/ 283496 h 296970"/>
                    <a:gd name="connsiteX13" fmla="*/ 876724 w 1319453"/>
                    <a:gd name="connsiteY13" fmla="*/ 210419 h 296970"/>
                    <a:gd name="connsiteX14" fmla="*/ 749248 w 1319453"/>
                    <a:gd name="connsiteY14" fmla="*/ 217886 h 296970"/>
                    <a:gd name="connsiteX15" fmla="*/ 786046 w 1319453"/>
                    <a:gd name="connsiteY15" fmla="*/ 285607 h 296970"/>
                    <a:gd name="connsiteX16" fmla="*/ 707560 w 1319453"/>
                    <a:gd name="connsiteY16" fmla="*/ 295869 h 296970"/>
                    <a:gd name="connsiteX17" fmla="*/ 648747 w 1319453"/>
                    <a:gd name="connsiteY17" fmla="*/ 282996 h 296970"/>
                    <a:gd name="connsiteX18" fmla="*/ 435617 w 1319453"/>
                    <a:gd name="connsiteY18" fmla="*/ 252723 h 296970"/>
                    <a:gd name="connsiteX19" fmla="*/ 260944 w 1319453"/>
                    <a:gd name="connsiteY19" fmla="*/ 244964 h 296970"/>
                    <a:gd name="connsiteX0" fmla="*/ 260944 w 1319453"/>
                    <a:gd name="connsiteY0" fmla="*/ 243997 h 296003"/>
                    <a:gd name="connsiteX1" fmla="*/ 62726 w 1319453"/>
                    <a:gd name="connsiteY1" fmla="*/ 280955 h 296003"/>
                    <a:gd name="connsiteX2" fmla="*/ 3654 w 1319453"/>
                    <a:gd name="connsiteY2" fmla="*/ 201349 h 296003"/>
                    <a:gd name="connsiteX3" fmla="*/ 89461 w 1319453"/>
                    <a:gd name="connsiteY3" fmla="*/ 102062 h 296003"/>
                    <a:gd name="connsiteX4" fmla="*/ 277199 w 1319453"/>
                    <a:gd name="connsiteY4" fmla="*/ 166535 h 296003"/>
                    <a:gd name="connsiteX5" fmla="*/ 719842 w 1319453"/>
                    <a:gd name="connsiteY5" fmla="*/ 7277 h 296003"/>
                    <a:gd name="connsiteX6" fmla="*/ 717908 w 1319453"/>
                    <a:gd name="connsiteY6" fmla="*/ 29301 h 296003"/>
                    <a:gd name="connsiteX7" fmla="*/ 783528 w 1319453"/>
                    <a:gd name="connsiteY7" fmla="*/ 89129 h 296003"/>
                    <a:gd name="connsiteX8" fmla="*/ 1110845 w 1319453"/>
                    <a:gd name="connsiteY8" fmla="*/ 94139 h 296003"/>
                    <a:gd name="connsiteX9" fmla="*/ 837266 w 1319453"/>
                    <a:gd name="connsiteY9" fmla="*/ 117640 h 296003"/>
                    <a:gd name="connsiteX10" fmla="*/ 737959 w 1319453"/>
                    <a:gd name="connsiteY10" fmla="*/ 159571 h 296003"/>
                    <a:gd name="connsiteX11" fmla="*/ 895661 w 1319453"/>
                    <a:gd name="connsiteY11" fmla="*/ 171027 h 296003"/>
                    <a:gd name="connsiteX12" fmla="*/ 1319441 w 1319453"/>
                    <a:gd name="connsiteY12" fmla="*/ 282529 h 296003"/>
                    <a:gd name="connsiteX13" fmla="*/ 876724 w 1319453"/>
                    <a:gd name="connsiteY13" fmla="*/ 209452 h 296003"/>
                    <a:gd name="connsiteX14" fmla="*/ 749248 w 1319453"/>
                    <a:gd name="connsiteY14" fmla="*/ 216919 h 296003"/>
                    <a:gd name="connsiteX15" fmla="*/ 786046 w 1319453"/>
                    <a:gd name="connsiteY15" fmla="*/ 284640 h 296003"/>
                    <a:gd name="connsiteX16" fmla="*/ 707560 w 1319453"/>
                    <a:gd name="connsiteY16" fmla="*/ 294902 h 296003"/>
                    <a:gd name="connsiteX17" fmla="*/ 648747 w 1319453"/>
                    <a:gd name="connsiteY17" fmla="*/ 282029 h 296003"/>
                    <a:gd name="connsiteX18" fmla="*/ 435617 w 1319453"/>
                    <a:gd name="connsiteY18" fmla="*/ 251756 h 296003"/>
                    <a:gd name="connsiteX19" fmla="*/ 260944 w 1319453"/>
                    <a:gd name="connsiteY19" fmla="*/ 243997 h 296003"/>
                    <a:gd name="connsiteX0" fmla="*/ 260414 w 1318923"/>
                    <a:gd name="connsiteY0" fmla="*/ 243997 h 296003"/>
                    <a:gd name="connsiteX1" fmla="*/ 62196 w 1318923"/>
                    <a:gd name="connsiteY1" fmla="*/ 280955 h 296003"/>
                    <a:gd name="connsiteX2" fmla="*/ 3124 w 1318923"/>
                    <a:gd name="connsiteY2" fmla="*/ 201349 h 296003"/>
                    <a:gd name="connsiteX3" fmla="*/ 104954 w 1318923"/>
                    <a:gd name="connsiteY3" fmla="*/ 69547 h 296003"/>
                    <a:gd name="connsiteX4" fmla="*/ 276669 w 1318923"/>
                    <a:gd name="connsiteY4" fmla="*/ 166535 h 296003"/>
                    <a:gd name="connsiteX5" fmla="*/ 719312 w 1318923"/>
                    <a:gd name="connsiteY5" fmla="*/ 7277 h 296003"/>
                    <a:gd name="connsiteX6" fmla="*/ 717378 w 1318923"/>
                    <a:gd name="connsiteY6" fmla="*/ 29301 h 296003"/>
                    <a:gd name="connsiteX7" fmla="*/ 782998 w 1318923"/>
                    <a:gd name="connsiteY7" fmla="*/ 89129 h 296003"/>
                    <a:gd name="connsiteX8" fmla="*/ 1110315 w 1318923"/>
                    <a:gd name="connsiteY8" fmla="*/ 94139 h 296003"/>
                    <a:gd name="connsiteX9" fmla="*/ 836736 w 1318923"/>
                    <a:gd name="connsiteY9" fmla="*/ 117640 h 296003"/>
                    <a:gd name="connsiteX10" fmla="*/ 737429 w 1318923"/>
                    <a:gd name="connsiteY10" fmla="*/ 159571 h 296003"/>
                    <a:gd name="connsiteX11" fmla="*/ 895131 w 1318923"/>
                    <a:gd name="connsiteY11" fmla="*/ 171027 h 296003"/>
                    <a:gd name="connsiteX12" fmla="*/ 1318911 w 1318923"/>
                    <a:gd name="connsiteY12" fmla="*/ 282529 h 296003"/>
                    <a:gd name="connsiteX13" fmla="*/ 876194 w 1318923"/>
                    <a:gd name="connsiteY13" fmla="*/ 209452 h 296003"/>
                    <a:gd name="connsiteX14" fmla="*/ 748718 w 1318923"/>
                    <a:gd name="connsiteY14" fmla="*/ 216919 h 296003"/>
                    <a:gd name="connsiteX15" fmla="*/ 785516 w 1318923"/>
                    <a:gd name="connsiteY15" fmla="*/ 284640 h 296003"/>
                    <a:gd name="connsiteX16" fmla="*/ 707030 w 1318923"/>
                    <a:gd name="connsiteY16" fmla="*/ 294902 h 296003"/>
                    <a:gd name="connsiteX17" fmla="*/ 648217 w 1318923"/>
                    <a:gd name="connsiteY17" fmla="*/ 282029 h 296003"/>
                    <a:gd name="connsiteX18" fmla="*/ 435087 w 1318923"/>
                    <a:gd name="connsiteY18" fmla="*/ 251756 h 296003"/>
                    <a:gd name="connsiteX19" fmla="*/ 260414 w 1318923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48835 w 1262804"/>
                    <a:gd name="connsiteY3" fmla="*/ 69547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7591 w 1266100"/>
                    <a:gd name="connsiteY0" fmla="*/ 243997 h 296003"/>
                    <a:gd name="connsiteX1" fmla="*/ 9373 w 1266100"/>
                    <a:gd name="connsiteY1" fmla="*/ 280955 h 296003"/>
                    <a:gd name="connsiteX2" fmla="*/ 38037 w 1266100"/>
                    <a:gd name="connsiteY2" fmla="*/ 175359 h 296003"/>
                    <a:gd name="connsiteX3" fmla="*/ 119684 w 1266100"/>
                    <a:gd name="connsiteY3" fmla="*/ 64684 h 296003"/>
                    <a:gd name="connsiteX4" fmla="*/ 223846 w 1266100"/>
                    <a:gd name="connsiteY4" fmla="*/ 166535 h 296003"/>
                    <a:gd name="connsiteX5" fmla="*/ 666489 w 1266100"/>
                    <a:gd name="connsiteY5" fmla="*/ 7277 h 296003"/>
                    <a:gd name="connsiteX6" fmla="*/ 664555 w 1266100"/>
                    <a:gd name="connsiteY6" fmla="*/ 29301 h 296003"/>
                    <a:gd name="connsiteX7" fmla="*/ 730175 w 1266100"/>
                    <a:gd name="connsiteY7" fmla="*/ 89129 h 296003"/>
                    <a:gd name="connsiteX8" fmla="*/ 1057492 w 1266100"/>
                    <a:gd name="connsiteY8" fmla="*/ 94139 h 296003"/>
                    <a:gd name="connsiteX9" fmla="*/ 783913 w 1266100"/>
                    <a:gd name="connsiteY9" fmla="*/ 117640 h 296003"/>
                    <a:gd name="connsiteX10" fmla="*/ 684606 w 1266100"/>
                    <a:gd name="connsiteY10" fmla="*/ 159571 h 296003"/>
                    <a:gd name="connsiteX11" fmla="*/ 842308 w 1266100"/>
                    <a:gd name="connsiteY11" fmla="*/ 171027 h 296003"/>
                    <a:gd name="connsiteX12" fmla="*/ 1266088 w 1266100"/>
                    <a:gd name="connsiteY12" fmla="*/ 282529 h 296003"/>
                    <a:gd name="connsiteX13" fmla="*/ 823371 w 1266100"/>
                    <a:gd name="connsiteY13" fmla="*/ 209452 h 296003"/>
                    <a:gd name="connsiteX14" fmla="*/ 695895 w 1266100"/>
                    <a:gd name="connsiteY14" fmla="*/ 216919 h 296003"/>
                    <a:gd name="connsiteX15" fmla="*/ 732693 w 1266100"/>
                    <a:gd name="connsiteY15" fmla="*/ 284640 h 296003"/>
                    <a:gd name="connsiteX16" fmla="*/ 654207 w 1266100"/>
                    <a:gd name="connsiteY16" fmla="*/ 294902 h 296003"/>
                    <a:gd name="connsiteX17" fmla="*/ 595394 w 1266100"/>
                    <a:gd name="connsiteY17" fmla="*/ 282029 h 296003"/>
                    <a:gd name="connsiteX18" fmla="*/ 382264 w 1266100"/>
                    <a:gd name="connsiteY18" fmla="*/ 251756 h 296003"/>
                    <a:gd name="connsiteX19" fmla="*/ 207591 w 1266100"/>
                    <a:gd name="connsiteY19" fmla="*/ 243997 h 296003"/>
                    <a:gd name="connsiteX0" fmla="*/ 173377 w 1231886"/>
                    <a:gd name="connsiteY0" fmla="*/ 243997 h 296910"/>
                    <a:gd name="connsiteX1" fmla="*/ 77736 w 1231886"/>
                    <a:gd name="connsiteY1" fmla="*/ 290963 h 296910"/>
                    <a:gd name="connsiteX2" fmla="*/ 3823 w 1231886"/>
                    <a:gd name="connsiteY2" fmla="*/ 175359 h 296910"/>
                    <a:gd name="connsiteX3" fmla="*/ 85470 w 1231886"/>
                    <a:gd name="connsiteY3" fmla="*/ 64684 h 296910"/>
                    <a:gd name="connsiteX4" fmla="*/ 189632 w 1231886"/>
                    <a:gd name="connsiteY4" fmla="*/ 166535 h 296910"/>
                    <a:gd name="connsiteX5" fmla="*/ 632275 w 1231886"/>
                    <a:gd name="connsiteY5" fmla="*/ 7277 h 296910"/>
                    <a:gd name="connsiteX6" fmla="*/ 630341 w 1231886"/>
                    <a:gd name="connsiteY6" fmla="*/ 29301 h 296910"/>
                    <a:gd name="connsiteX7" fmla="*/ 695961 w 1231886"/>
                    <a:gd name="connsiteY7" fmla="*/ 89129 h 296910"/>
                    <a:gd name="connsiteX8" fmla="*/ 1023278 w 1231886"/>
                    <a:gd name="connsiteY8" fmla="*/ 94139 h 296910"/>
                    <a:gd name="connsiteX9" fmla="*/ 749699 w 1231886"/>
                    <a:gd name="connsiteY9" fmla="*/ 117640 h 296910"/>
                    <a:gd name="connsiteX10" fmla="*/ 650392 w 1231886"/>
                    <a:gd name="connsiteY10" fmla="*/ 159571 h 296910"/>
                    <a:gd name="connsiteX11" fmla="*/ 808094 w 1231886"/>
                    <a:gd name="connsiteY11" fmla="*/ 171027 h 296910"/>
                    <a:gd name="connsiteX12" fmla="*/ 1231874 w 1231886"/>
                    <a:gd name="connsiteY12" fmla="*/ 282529 h 296910"/>
                    <a:gd name="connsiteX13" fmla="*/ 789157 w 1231886"/>
                    <a:gd name="connsiteY13" fmla="*/ 209452 h 296910"/>
                    <a:gd name="connsiteX14" fmla="*/ 661681 w 1231886"/>
                    <a:gd name="connsiteY14" fmla="*/ 216919 h 296910"/>
                    <a:gd name="connsiteX15" fmla="*/ 698479 w 1231886"/>
                    <a:gd name="connsiteY15" fmla="*/ 284640 h 296910"/>
                    <a:gd name="connsiteX16" fmla="*/ 619993 w 1231886"/>
                    <a:gd name="connsiteY16" fmla="*/ 294902 h 296910"/>
                    <a:gd name="connsiteX17" fmla="*/ 561180 w 1231886"/>
                    <a:gd name="connsiteY17" fmla="*/ 282029 h 296910"/>
                    <a:gd name="connsiteX18" fmla="*/ 348050 w 1231886"/>
                    <a:gd name="connsiteY18" fmla="*/ 251756 h 296910"/>
                    <a:gd name="connsiteX19" fmla="*/ 173377 w 1231886"/>
                    <a:gd name="connsiteY19" fmla="*/ 243997 h 296910"/>
                    <a:gd name="connsiteX0" fmla="*/ 149789 w 1208298"/>
                    <a:gd name="connsiteY0" fmla="*/ 243997 h 296910"/>
                    <a:gd name="connsiteX1" fmla="*/ 54148 w 1208298"/>
                    <a:gd name="connsiteY1" fmla="*/ 290963 h 296910"/>
                    <a:gd name="connsiteX2" fmla="*/ 5271 w 1208298"/>
                    <a:gd name="connsiteY2" fmla="*/ 190662 h 296910"/>
                    <a:gd name="connsiteX3" fmla="*/ 61882 w 1208298"/>
                    <a:gd name="connsiteY3" fmla="*/ 64684 h 296910"/>
                    <a:gd name="connsiteX4" fmla="*/ 166044 w 1208298"/>
                    <a:gd name="connsiteY4" fmla="*/ 166535 h 296910"/>
                    <a:gd name="connsiteX5" fmla="*/ 608687 w 1208298"/>
                    <a:gd name="connsiteY5" fmla="*/ 7277 h 296910"/>
                    <a:gd name="connsiteX6" fmla="*/ 606753 w 1208298"/>
                    <a:gd name="connsiteY6" fmla="*/ 29301 h 296910"/>
                    <a:gd name="connsiteX7" fmla="*/ 672373 w 1208298"/>
                    <a:gd name="connsiteY7" fmla="*/ 89129 h 296910"/>
                    <a:gd name="connsiteX8" fmla="*/ 999690 w 1208298"/>
                    <a:gd name="connsiteY8" fmla="*/ 94139 h 296910"/>
                    <a:gd name="connsiteX9" fmla="*/ 726111 w 1208298"/>
                    <a:gd name="connsiteY9" fmla="*/ 117640 h 296910"/>
                    <a:gd name="connsiteX10" fmla="*/ 626804 w 1208298"/>
                    <a:gd name="connsiteY10" fmla="*/ 159571 h 296910"/>
                    <a:gd name="connsiteX11" fmla="*/ 784506 w 1208298"/>
                    <a:gd name="connsiteY11" fmla="*/ 171027 h 296910"/>
                    <a:gd name="connsiteX12" fmla="*/ 1208286 w 1208298"/>
                    <a:gd name="connsiteY12" fmla="*/ 282529 h 296910"/>
                    <a:gd name="connsiteX13" fmla="*/ 765569 w 1208298"/>
                    <a:gd name="connsiteY13" fmla="*/ 209452 h 296910"/>
                    <a:gd name="connsiteX14" fmla="*/ 638093 w 1208298"/>
                    <a:gd name="connsiteY14" fmla="*/ 216919 h 296910"/>
                    <a:gd name="connsiteX15" fmla="*/ 674891 w 1208298"/>
                    <a:gd name="connsiteY15" fmla="*/ 284640 h 296910"/>
                    <a:gd name="connsiteX16" fmla="*/ 596405 w 1208298"/>
                    <a:gd name="connsiteY16" fmla="*/ 294902 h 296910"/>
                    <a:gd name="connsiteX17" fmla="*/ 537592 w 1208298"/>
                    <a:gd name="connsiteY17" fmla="*/ 282029 h 296910"/>
                    <a:gd name="connsiteX18" fmla="*/ 324462 w 1208298"/>
                    <a:gd name="connsiteY18" fmla="*/ 251756 h 296910"/>
                    <a:gd name="connsiteX19" fmla="*/ 149789 w 1208298"/>
                    <a:gd name="connsiteY19" fmla="*/ 243997 h 296910"/>
                    <a:gd name="connsiteX0" fmla="*/ 149789 w 1208298"/>
                    <a:gd name="connsiteY0" fmla="*/ 243997 h 296910"/>
                    <a:gd name="connsiteX1" fmla="*/ 54148 w 1208298"/>
                    <a:gd name="connsiteY1" fmla="*/ 290963 h 296910"/>
                    <a:gd name="connsiteX2" fmla="*/ 5271 w 1208298"/>
                    <a:gd name="connsiteY2" fmla="*/ 190662 h 296910"/>
                    <a:gd name="connsiteX3" fmla="*/ 61882 w 1208298"/>
                    <a:gd name="connsiteY3" fmla="*/ 64684 h 296910"/>
                    <a:gd name="connsiteX4" fmla="*/ 166044 w 1208298"/>
                    <a:gd name="connsiteY4" fmla="*/ 166535 h 296910"/>
                    <a:gd name="connsiteX5" fmla="*/ 608687 w 1208298"/>
                    <a:gd name="connsiteY5" fmla="*/ 7277 h 296910"/>
                    <a:gd name="connsiteX6" fmla="*/ 606753 w 1208298"/>
                    <a:gd name="connsiteY6" fmla="*/ 29301 h 296910"/>
                    <a:gd name="connsiteX7" fmla="*/ 672373 w 1208298"/>
                    <a:gd name="connsiteY7" fmla="*/ 89129 h 296910"/>
                    <a:gd name="connsiteX8" fmla="*/ 999690 w 1208298"/>
                    <a:gd name="connsiteY8" fmla="*/ 94139 h 296910"/>
                    <a:gd name="connsiteX9" fmla="*/ 726111 w 1208298"/>
                    <a:gd name="connsiteY9" fmla="*/ 117640 h 296910"/>
                    <a:gd name="connsiteX10" fmla="*/ 626804 w 1208298"/>
                    <a:gd name="connsiteY10" fmla="*/ 159571 h 296910"/>
                    <a:gd name="connsiteX11" fmla="*/ 784506 w 1208298"/>
                    <a:gd name="connsiteY11" fmla="*/ 171027 h 296910"/>
                    <a:gd name="connsiteX12" fmla="*/ 1208286 w 1208298"/>
                    <a:gd name="connsiteY12" fmla="*/ 282529 h 296910"/>
                    <a:gd name="connsiteX13" fmla="*/ 765569 w 1208298"/>
                    <a:gd name="connsiteY13" fmla="*/ 209452 h 296910"/>
                    <a:gd name="connsiteX14" fmla="*/ 638093 w 1208298"/>
                    <a:gd name="connsiteY14" fmla="*/ 216919 h 296910"/>
                    <a:gd name="connsiteX15" fmla="*/ 674891 w 1208298"/>
                    <a:gd name="connsiteY15" fmla="*/ 284640 h 296910"/>
                    <a:gd name="connsiteX16" fmla="*/ 596405 w 1208298"/>
                    <a:gd name="connsiteY16" fmla="*/ 294902 h 296910"/>
                    <a:gd name="connsiteX17" fmla="*/ 537592 w 1208298"/>
                    <a:gd name="connsiteY17" fmla="*/ 282029 h 296910"/>
                    <a:gd name="connsiteX18" fmla="*/ 324462 w 1208298"/>
                    <a:gd name="connsiteY18" fmla="*/ 251756 h 296910"/>
                    <a:gd name="connsiteX19" fmla="*/ 149789 w 1208298"/>
                    <a:gd name="connsiteY19" fmla="*/ 243997 h 296910"/>
                    <a:gd name="connsiteX0" fmla="*/ 145859 w 1204368"/>
                    <a:gd name="connsiteY0" fmla="*/ 243997 h 296910"/>
                    <a:gd name="connsiteX1" fmla="*/ 50218 w 1204368"/>
                    <a:gd name="connsiteY1" fmla="*/ 290963 h 296910"/>
                    <a:gd name="connsiteX2" fmla="*/ 1341 w 1204368"/>
                    <a:gd name="connsiteY2" fmla="*/ 190662 h 296910"/>
                    <a:gd name="connsiteX3" fmla="*/ 57952 w 1204368"/>
                    <a:gd name="connsiteY3" fmla="*/ 64684 h 296910"/>
                    <a:gd name="connsiteX4" fmla="*/ 162114 w 1204368"/>
                    <a:gd name="connsiteY4" fmla="*/ 166535 h 296910"/>
                    <a:gd name="connsiteX5" fmla="*/ 604757 w 1204368"/>
                    <a:gd name="connsiteY5" fmla="*/ 7277 h 296910"/>
                    <a:gd name="connsiteX6" fmla="*/ 602823 w 1204368"/>
                    <a:gd name="connsiteY6" fmla="*/ 29301 h 296910"/>
                    <a:gd name="connsiteX7" fmla="*/ 668443 w 1204368"/>
                    <a:gd name="connsiteY7" fmla="*/ 89129 h 296910"/>
                    <a:gd name="connsiteX8" fmla="*/ 995760 w 1204368"/>
                    <a:gd name="connsiteY8" fmla="*/ 94139 h 296910"/>
                    <a:gd name="connsiteX9" fmla="*/ 722181 w 1204368"/>
                    <a:gd name="connsiteY9" fmla="*/ 117640 h 296910"/>
                    <a:gd name="connsiteX10" fmla="*/ 622874 w 1204368"/>
                    <a:gd name="connsiteY10" fmla="*/ 159571 h 296910"/>
                    <a:gd name="connsiteX11" fmla="*/ 780576 w 1204368"/>
                    <a:gd name="connsiteY11" fmla="*/ 171027 h 296910"/>
                    <a:gd name="connsiteX12" fmla="*/ 1204356 w 1204368"/>
                    <a:gd name="connsiteY12" fmla="*/ 282529 h 296910"/>
                    <a:gd name="connsiteX13" fmla="*/ 761639 w 1204368"/>
                    <a:gd name="connsiteY13" fmla="*/ 209452 h 296910"/>
                    <a:gd name="connsiteX14" fmla="*/ 634163 w 1204368"/>
                    <a:gd name="connsiteY14" fmla="*/ 216919 h 296910"/>
                    <a:gd name="connsiteX15" fmla="*/ 670961 w 1204368"/>
                    <a:gd name="connsiteY15" fmla="*/ 284640 h 296910"/>
                    <a:gd name="connsiteX16" fmla="*/ 592475 w 1204368"/>
                    <a:gd name="connsiteY16" fmla="*/ 294902 h 296910"/>
                    <a:gd name="connsiteX17" fmla="*/ 533662 w 1204368"/>
                    <a:gd name="connsiteY17" fmla="*/ 282029 h 296910"/>
                    <a:gd name="connsiteX18" fmla="*/ 320532 w 1204368"/>
                    <a:gd name="connsiteY18" fmla="*/ 251756 h 296910"/>
                    <a:gd name="connsiteX19" fmla="*/ 145859 w 1204368"/>
                    <a:gd name="connsiteY19" fmla="*/ 243997 h 296910"/>
                    <a:gd name="connsiteX0" fmla="*/ 145859 w 1204368"/>
                    <a:gd name="connsiteY0" fmla="*/ 243997 h 296003"/>
                    <a:gd name="connsiteX1" fmla="*/ 69500 w 1204368"/>
                    <a:gd name="connsiteY1" fmla="*/ 265056 h 296003"/>
                    <a:gd name="connsiteX2" fmla="*/ 1341 w 1204368"/>
                    <a:gd name="connsiteY2" fmla="*/ 190662 h 296003"/>
                    <a:gd name="connsiteX3" fmla="*/ 57952 w 1204368"/>
                    <a:gd name="connsiteY3" fmla="*/ 64684 h 296003"/>
                    <a:gd name="connsiteX4" fmla="*/ 162114 w 1204368"/>
                    <a:gd name="connsiteY4" fmla="*/ 166535 h 296003"/>
                    <a:gd name="connsiteX5" fmla="*/ 604757 w 1204368"/>
                    <a:gd name="connsiteY5" fmla="*/ 7277 h 296003"/>
                    <a:gd name="connsiteX6" fmla="*/ 602823 w 1204368"/>
                    <a:gd name="connsiteY6" fmla="*/ 29301 h 296003"/>
                    <a:gd name="connsiteX7" fmla="*/ 668443 w 1204368"/>
                    <a:gd name="connsiteY7" fmla="*/ 89129 h 296003"/>
                    <a:gd name="connsiteX8" fmla="*/ 995760 w 1204368"/>
                    <a:gd name="connsiteY8" fmla="*/ 94139 h 296003"/>
                    <a:gd name="connsiteX9" fmla="*/ 722181 w 1204368"/>
                    <a:gd name="connsiteY9" fmla="*/ 117640 h 296003"/>
                    <a:gd name="connsiteX10" fmla="*/ 622874 w 1204368"/>
                    <a:gd name="connsiteY10" fmla="*/ 159571 h 296003"/>
                    <a:gd name="connsiteX11" fmla="*/ 780576 w 1204368"/>
                    <a:gd name="connsiteY11" fmla="*/ 171027 h 296003"/>
                    <a:gd name="connsiteX12" fmla="*/ 1204356 w 1204368"/>
                    <a:gd name="connsiteY12" fmla="*/ 282529 h 296003"/>
                    <a:gd name="connsiteX13" fmla="*/ 761639 w 1204368"/>
                    <a:gd name="connsiteY13" fmla="*/ 209452 h 296003"/>
                    <a:gd name="connsiteX14" fmla="*/ 634163 w 1204368"/>
                    <a:gd name="connsiteY14" fmla="*/ 216919 h 296003"/>
                    <a:gd name="connsiteX15" fmla="*/ 670961 w 1204368"/>
                    <a:gd name="connsiteY15" fmla="*/ 284640 h 296003"/>
                    <a:gd name="connsiteX16" fmla="*/ 592475 w 1204368"/>
                    <a:gd name="connsiteY16" fmla="*/ 294902 h 296003"/>
                    <a:gd name="connsiteX17" fmla="*/ 533662 w 1204368"/>
                    <a:gd name="connsiteY17" fmla="*/ 282029 h 296003"/>
                    <a:gd name="connsiteX18" fmla="*/ 320532 w 1204368"/>
                    <a:gd name="connsiteY18" fmla="*/ 251756 h 296003"/>
                    <a:gd name="connsiteX19" fmla="*/ 145859 w 1204368"/>
                    <a:gd name="connsiteY19" fmla="*/ 243997 h 296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04368" h="296003">
                      <a:moveTo>
                        <a:pt x="145859" y="243997"/>
                      </a:moveTo>
                      <a:cubicBezTo>
                        <a:pt x="104020" y="246214"/>
                        <a:pt x="117345" y="290884"/>
                        <a:pt x="69500" y="265056"/>
                      </a:cubicBezTo>
                      <a:cubicBezTo>
                        <a:pt x="36843" y="255952"/>
                        <a:pt x="5282" y="250513"/>
                        <a:pt x="1341" y="190662"/>
                      </a:cubicBezTo>
                      <a:cubicBezTo>
                        <a:pt x="-7370" y="158621"/>
                        <a:pt x="28080" y="72487"/>
                        <a:pt x="57952" y="64684"/>
                      </a:cubicBezTo>
                      <a:cubicBezTo>
                        <a:pt x="111058" y="62621"/>
                        <a:pt x="121200" y="73894"/>
                        <a:pt x="162114" y="166535"/>
                      </a:cubicBezTo>
                      <a:cubicBezTo>
                        <a:pt x="163299" y="100420"/>
                        <a:pt x="526311" y="12528"/>
                        <a:pt x="604757" y="7277"/>
                      </a:cubicBezTo>
                      <a:cubicBezTo>
                        <a:pt x="679931" y="-13581"/>
                        <a:pt x="592209" y="15659"/>
                        <a:pt x="602823" y="29301"/>
                      </a:cubicBezTo>
                      <a:cubicBezTo>
                        <a:pt x="613437" y="42943"/>
                        <a:pt x="602954" y="78323"/>
                        <a:pt x="668443" y="89129"/>
                      </a:cubicBezTo>
                      <a:cubicBezTo>
                        <a:pt x="733932" y="99935"/>
                        <a:pt x="978701" y="83793"/>
                        <a:pt x="995760" y="94139"/>
                      </a:cubicBezTo>
                      <a:cubicBezTo>
                        <a:pt x="1012819" y="104485"/>
                        <a:pt x="799680" y="100925"/>
                        <a:pt x="722181" y="117640"/>
                      </a:cubicBezTo>
                      <a:cubicBezTo>
                        <a:pt x="644682" y="134355"/>
                        <a:pt x="607524" y="142240"/>
                        <a:pt x="622874" y="159571"/>
                      </a:cubicBezTo>
                      <a:cubicBezTo>
                        <a:pt x="638224" y="176902"/>
                        <a:pt x="673420" y="160299"/>
                        <a:pt x="780576" y="171027"/>
                      </a:cubicBezTo>
                      <a:cubicBezTo>
                        <a:pt x="887732" y="181755"/>
                        <a:pt x="1206646" y="267967"/>
                        <a:pt x="1204356" y="282529"/>
                      </a:cubicBezTo>
                      <a:cubicBezTo>
                        <a:pt x="1202066" y="297091"/>
                        <a:pt x="849747" y="215706"/>
                        <a:pt x="761639" y="209452"/>
                      </a:cubicBezTo>
                      <a:cubicBezTo>
                        <a:pt x="673531" y="203198"/>
                        <a:pt x="655344" y="215211"/>
                        <a:pt x="634163" y="216919"/>
                      </a:cubicBezTo>
                      <a:cubicBezTo>
                        <a:pt x="608958" y="240013"/>
                        <a:pt x="687260" y="271398"/>
                        <a:pt x="670961" y="284640"/>
                      </a:cubicBezTo>
                      <a:cubicBezTo>
                        <a:pt x="654662" y="297882"/>
                        <a:pt x="604019" y="288599"/>
                        <a:pt x="592475" y="294902"/>
                      </a:cubicBezTo>
                      <a:cubicBezTo>
                        <a:pt x="580931" y="301205"/>
                        <a:pt x="562144" y="278221"/>
                        <a:pt x="533662" y="282029"/>
                      </a:cubicBezTo>
                      <a:cubicBezTo>
                        <a:pt x="479904" y="286953"/>
                        <a:pt x="353990" y="261860"/>
                        <a:pt x="320532" y="251756"/>
                      </a:cubicBezTo>
                      <a:cubicBezTo>
                        <a:pt x="245881" y="242013"/>
                        <a:pt x="187698" y="241780"/>
                        <a:pt x="145859" y="243997"/>
                      </a:cubicBezTo>
                      <a:close/>
                    </a:path>
                  </a:pathLst>
                </a:custGeom>
                <a:solidFill>
                  <a:srgbClr val="151A2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664" name="矩形 1">
                <a:extLst>
                  <a:ext uri="{FF2B5EF4-FFF2-40B4-BE49-F238E27FC236}">
                    <a16:creationId xmlns:a16="http://schemas.microsoft.com/office/drawing/2014/main" xmlns="" id="{B43C8E19-990C-4695-B036-8F5D481FA8D0}"/>
                  </a:ext>
                </a:extLst>
              </p:cNvPr>
              <p:cNvSpPr/>
              <p:nvPr/>
            </p:nvSpPr>
            <p:spPr>
              <a:xfrm rot="21034778">
                <a:off x="6021199" y="1955038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65" name="矩形 1">
                <a:extLst>
                  <a:ext uri="{FF2B5EF4-FFF2-40B4-BE49-F238E27FC236}">
                    <a16:creationId xmlns:a16="http://schemas.microsoft.com/office/drawing/2014/main" xmlns="" id="{D20ED5DF-57EA-4368-9F60-BC472F40C033}"/>
                  </a:ext>
                </a:extLst>
              </p:cNvPr>
              <p:cNvSpPr/>
              <p:nvPr/>
            </p:nvSpPr>
            <p:spPr>
              <a:xfrm rot="21034778">
                <a:off x="6003981" y="2034771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62" name="矩形 18">
              <a:extLst>
                <a:ext uri="{FF2B5EF4-FFF2-40B4-BE49-F238E27FC236}">
                  <a16:creationId xmlns:a16="http://schemas.microsoft.com/office/drawing/2014/main" xmlns="" id="{A7A22FCB-2F94-4E55-9B6E-327C879BD2A9}"/>
                </a:ext>
              </a:extLst>
            </p:cNvPr>
            <p:cNvSpPr/>
            <p:nvPr/>
          </p:nvSpPr>
          <p:spPr>
            <a:xfrm rot="19378573">
              <a:off x="6157104" y="3310980"/>
              <a:ext cx="115655" cy="92525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  <a:gd name="connsiteX0" fmla="*/ 67241 w 133186"/>
                <a:gd name="connsiteY0" fmla="*/ 13816 h 140700"/>
                <a:gd name="connsiteX1" fmla="*/ 97075 w 133186"/>
                <a:gd name="connsiteY1" fmla="*/ 0 h 140700"/>
                <a:gd name="connsiteX2" fmla="*/ 133186 w 133186"/>
                <a:gd name="connsiteY2" fmla="*/ 89075 h 140700"/>
                <a:gd name="connsiteX3" fmla="*/ 0 w 133186"/>
                <a:gd name="connsiteY3" fmla="*/ 107273 h 140700"/>
                <a:gd name="connsiteX4" fmla="*/ 67241 w 133186"/>
                <a:gd name="connsiteY4" fmla="*/ 13816 h 140700"/>
                <a:gd name="connsiteX0" fmla="*/ 67241 w 120769"/>
                <a:gd name="connsiteY0" fmla="*/ 13816 h 136040"/>
                <a:gd name="connsiteX1" fmla="*/ 97075 w 120769"/>
                <a:gd name="connsiteY1" fmla="*/ 0 h 136040"/>
                <a:gd name="connsiteX2" fmla="*/ 120769 w 120769"/>
                <a:gd name="connsiteY2" fmla="*/ 70370 h 136040"/>
                <a:gd name="connsiteX3" fmla="*/ 0 w 120769"/>
                <a:gd name="connsiteY3" fmla="*/ 107273 h 136040"/>
                <a:gd name="connsiteX4" fmla="*/ 67241 w 120769"/>
                <a:gd name="connsiteY4" fmla="*/ 13816 h 136040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1228 h 130824"/>
                <a:gd name="connsiteX1" fmla="*/ 84243 w 120769"/>
                <a:gd name="connsiteY1" fmla="*/ 0 h 130824"/>
                <a:gd name="connsiteX2" fmla="*/ 120769 w 120769"/>
                <a:gd name="connsiteY2" fmla="*/ 67782 h 130824"/>
                <a:gd name="connsiteX3" fmla="*/ 0 w 120769"/>
                <a:gd name="connsiteY3" fmla="*/ 104685 h 130824"/>
                <a:gd name="connsiteX4" fmla="*/ 67241 w 120769"/>
                <a:gd name="connsiteY4" fmla="*/ 11228 h 130824"/>
                <a:gd name="connsiteX0" fmla="*/ 67241 w 131417"/>
                <a:gd name="connsiteY0" fmla="*/ 11228 h 130863"/>
                <a:gd name="connsiteX1" fmla="*/ 84243 w 131417"/>
                <a:gd name="connsiteY1" fmla="*/ 0 h 130863"/>
                <a:gd name="connsiteX2" fmla="*/ 131417 w 131417"/>
                <a:gd name="connsiteY2" fmla="*/ 67991 h 130863"/>
                <a:gd name="connsiteX3" fmla="*/ 0 w 131417"/>
                <a:gd name="connsiteY3" fmla="*/ 104685 h 130863"/>
                <a:gd name="connsiteX4" fmla="*/ 67241 w 131417"/>
                <a:gd name="connsiteY4" fmla="*/ 11228 h 130863"/>
                <a:gd name="connsiteX0" fmla="*/ 67241 w 131417"/>
                <a:gd name="connsiteY0" fmla="*/ 15320 h 134955"/>
                <a:gd name="connsiteX1" fmla="*/ 92844 w 131417"/>
                <a:gd name="connsiteY1" fmla="*/ 0 h 134955"/>
                <a:gd name="connsiteX2" fmla="*/ 131417 w 131417"/>
                <a:gd name="connsiteY2" fmla="*/ 72083 h 134955"/>
                <a:gd name="connsiteX3" fmla="*/ 0 w 131417"/>
                <a:gd name="connsiteY3" fmla="*/ 108777 h 134955"/>
                <a:gd name="connsiteX4" fmla="*/ 67241 w 131417"/>
                <a:gd name="connsiteY4" fmla="*/ 15320 h 134955"/>
                <a:gd name="connsiteX0" fmla="*/ 67241 w 131417"/>
                <a:gd name="connsiteY0" fmla="*/ 15320 h 134955"/>
                <a:gd name="connsiteX1" fmla="*/ 92844 w 131417"/>
                <a:gd name="connsiteY1" fmla="*/ 0 h 134955"/>
                <a:gd name="connsiteX2" fmla="*/ 131417 w 131417"/>
                <a:gd name="connsiteY2" fmla="*/ 72083 h 134955"/>
                <a:gd name="connsiteX3" fmla="*/ 0 w 131417"/>
                <a:gd name="connsiteY3" fmla="*/ 108777 h 134955"/>
                <a:gd name="connsiteX4" fmla="*/ 67241 w 131417"/>
                <a:gd name="connsiteY4" fmla="*/ 15320 h 134955"/>
                <a:gd name="connsiteX0" fmla="*/ 67241 w 131417"/>
                <a:gd name="connsiteY0" fmla="*/ 15320 h 134104"/>
                <a:gd name="connsiteX1" fmla="*/ 92844 w 131417"/>
                <a:gd name="connsiteY1" fmla="*/ 0 h 134104"/>
                <a:gd name="connsiteX2" fmla="*/ 131417 w 131417"/>
                <a:gd name="connsiteY2" fmla="*/ 72083 h 134104"/>
                <a:gd name="connsiteX3" fmla="*/ 0 w 131417"/>
                <a:gd name="connsiteY3" fmla="*/ 108777 h 134104"/>
                <a:gd name="connsiteX4" fmla="*/ 67241 w 131417"/>
                <a:gd name="connsiteY4" fmla="*/ 15320 h 134104"/>
                <a:gd name="connsiteX0" fmla="*/ 67241 w 137698"/>
                <a:gd name="connsiteY0" fmla="*/ 15320 h 134104"/>
                <a:gd name="connsiteX1" fmla="*/ 92844 w 137698"/>
                <a:gd name="connsiteY1" fmla="*/ 0 h 134104"/>
                <a:gd name="connsiteX2" fmla="*/ 131417 w 137698"/>
                <a:gd name="connsiteY2" fmla="*/ 72083 h 134104"/>
                <a:gd name="connsiteX3" fmla="*/ 0 w 137698"/>
                <a:gd name="connsiteY3" fmla="*/ 108777 h 134104"/>
                <a:gd name="connsiteX4" fmla="*/ 67241 w 137698"/>
                <a:gd name="connsiteY4" fmla="*/ 15320 h 134104"/>
                <a:gd name="connsiteX0" fmla="*/ 67241 w 141253"/>
                <a:gd name="connsiteY0" fmla="*/ 15320 h 135695"/>
                <a:gd name="connsiteX1" fmla="*/ 92844 w 141253"/>
                <a:gd name="connsiteY1" fmla="*/ 0 h 135695"/>
                <a:gd name="connsiteX2" fmla="*/ 135509 w 141253"/>
                <a:gd name="connsiteY2" fmla="*/ 80684 h 135695"/>
                <a:gd name="connsiteX3" fmla="*/ 0 w 141253"/>
                <a:gd name="connsiteY3" fmla="*/ 108777 h 135695"/>
                <a:gd name="connsiteX4" fmla="*/ 67241 w 141253"/>
                <a:gd name="connsiteY4" fmla="*/ 15320 h 135695"/>
                <a:gd name="connsiteX0" fmla="*/ 67241 w 141253"/>
                <a:gd name="connsiteY0" fmla="*/ 15320 h 133171"/>
                <a:gd name="connsiteX1" fmla="*/ 92844 w 141253"/>
                <a:gd name="connsiteY1" fmla="*/ 0 h 133171"/>
                <a:gd name="connsiteX2" fmla="*/ 135509 w 141253"/>
                <a:gd name="connsiteY2" fmla="*/ 80684 h 133171"/>
                <a:gd name="connsiteX3" fmla="*/ 0 w 141253"/>
                <a:gd name="connsiteY3" fmla="*/ 108777 h 133171"/>
                <a:gd name="connsiteX4" fmla="*/ 67241 w 141253"/>
                <a:gd name="connsiteY4" fmla="*/ 15320 h 133171"/>
                <a:gd name="connsiteX0" fmla="*/ 67241 w 139689"/>
                <a:gd name="connsiteY0" fmla="*/ 15320 h 133171"/>
                <a:gd name="connsiteX1" fmla="*/ 92844 w 139689"/>
                <a:gd name="connsiteY1" fmla="*/ 0 h 133171"/>
                <a:gd name="connsiteX2" fmla="*/ 135509 w 139689"/>
                <a:gd name="connsiteY2" fmla="*/ 80684 h 133171"/>
                <a:gd name="connsiteX3" fmla="*/ 0 w 139689"/>
                <a:gd name="connsiteY3" fmla="*/ 108777 h 133171"/>
                <a:gd name="connsiteX4" fmla="*/ 67241 w 139689"/>
                <a:gd name="connsiteY4" fmla="*/ 15320 h 133171"/>
                <a:gd name="connsiteX0" fmla="*/ 67241 w 141302"/>
                <a:gd name="connsiteY0" fmla="*/ 15320 h 133171"/>
                <a:gd name="connsiteX1" fmla="*/ 92844 w 141302"/>
                <a:gd name="connsiteY1" fmla="*/ 0 h 133171"/>
                <a:gd name="connsiteX2" fmla="*/ 135509 w 141302"/>
                <a:gd name="connsiteY2" fmla="*/ 80684 h 133171"/>
                <a:gd name="connsiteX3" fmla="*/ 0 w 141302"/>
                <a:gd name="connsiteY3" fmla="*/ 108777 h 133171"/>
                <a:gd name="connsiteX4" fmla="*/ 67241 w 141302"/>
                <a:gd name="connsiteY4" fmla="*/ 15320 h 133171"/>
                <a:gd name="connsiteX0" fmla="*/ 67241 w 127011"/>
                <a:gd name="connsiteY0" fmla="*/ 15320 h 134508"/>
                <a:gd name="connsiteX1" fmla="*/ 92844 w 127011"/>
                <a:gd name="connsiteY1" fmla="*/ 0 h 134508"/>
                <a:gd name="connsiteX2" fmla="*/ 115655 w 127011"/>
                <a:gd name="connsiteY2" fmla="*/ 88399 h 134508"/>
                <a:gd name="connsiteX3" fmla="*/ 0 w 127011"/>
                <a:gd name="connsiteY3" fmla="*/ 108777 h 134508"/>
                <a:gd name="connsiteX4" fmla="*/ 67241 w 127011"/>
                <a:gd name="connsiteY4" fmla="*/ 15320 h 134508"/>
                <a:gd name="connsiteX0" fmla="*/ 67241 w 121503"/>
                <a:gd name="connsiteY0" fmla="*/ 15320 h 134508"/>
                <a:gd name="connsiteX1" fmla="*/ 92844 w 121503"/>
                <a:gd name="connsiteY1" fmla="*/ 0 h 134508"/>
                <a:gd name="connsiteX2" fmla="*/ 115655 w 121503"/>
                <a:gd name="connsiteY2" fmla="*/ 88399 h 134508"/>
                <a:gd name="connsiteX3" fmla="*/ 0 w 121503"/>
                <a:gd name="connsiteY3" fmla="*/ 108777 h 134508"/>
                <a:gd name="connsiteX4" fmla="*/ 67241 w 121503"/>
                <a:gd name="connsiteY4" fmla="*/ 15320 h 134508"/>
                <a:gd name="connsiteX0" fmla="*/ 67241 w 121503"/>
                <a:gd name="connsiteY0" fmla="*/ 15320 h 137667"/>
                <a:gd name="connsiteX1" fmla="*/ 92844 w 121503"/>
                <a:gd name="connsiteY1" fmla="*/ 0 h 137667"/>
                <a:gd name="connsiteX2" fmla="*/ 115655 w 121503"/>
                <a:gd name="connsiteY2" fmla="*/ 88399 h 137667"/>
                <a:gd name="connsiteX3" fmla="*/ 0 w 121503"/>
                <a:gd name="connsiteY3" fmla="*/ 108777 h 137667"/>
                <a:gd name="connsiteX4" fmla="*/ 67241 w 121503"/>
                <a:gd name="connsiteY4" fmla="*/ 15320 h 137667"/>
                <a:gd name="connsiteX0" fmla="*/ 67241 w 125625"/>
                <a:gd name="connsiteY0" fmla="*/ 0 h 122347"/>
                <a:gd name="connsiteX1" fmla="*/ 100337 w 125625"/>
                <a:gd name="connsiteY1" fmla="*/ 6903 h 122347"/>
                <a:gd name="connsiteX2" fmla="*/ 115655 w 125625"/>
                <a:gd name="connsiteY2" fmla="*/ 73079 h 122347"/>
                <a:gd name="connsiteX3" fmla="*/ 0 w 125625"/>
                <a:gd name="connsiteY3" fmla="*/ 93457 h 122347"/>
                <a:gd name="connsiteX4" fmla="*/ 67241 w 125625"/>
                <a:gd name="connsiteY4" fmla="*/ 0 h 122347"/>
                <a:gd name="connsiteX0" fmla="*/ 67241 w 116857"/>
                <a:gd name="connsiteY0" fmla="*/ 0 h 122347"/>
                <a:gd name="connsiteX1" fmla="*/ 100337 w 116857"/>
                <a:gd name="connsiteY1" fmla="*/ 6903 h 122347"/>
                <a:gd name="connsiteX2" fmla="*/ 115655 w 116857"/>
                <a:gd name="connsiteY2" fmla="*/ 73079 h 122347"/>
                <a:gd name="connsiteX3" fmla="*/ 0 w 116857"/>
                <a:gd name="connsiteY3" fmla="*/ 93457 h 122347"/>
                <a:gd name="connsiteX4" fmla="*/ 67241 w 116857"/>
                <a:gd name="connsiteY4" fmla="*/ 0 h 122347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00944"/>
                <a:gd name="connsiteX1" fmla="*/ 100337 w 116857"/>
                <a:gd name="connsiteY1" fmla="*/ 0 h 100944"/>
                <a:gd name="connsiteX2" fmla="*/ 115655 w 116857"/>
                <a:gd name="connsiteY2" fmla="*/ 66176 h 100944"/>
                <a:gd name="connsiteX3" fmla="*/ 0 w 116857"/>
                <a:gd name="connsiteY3" fmla="*/ 86554 h 100944"/>
                <a:gd name="connsiteX4" fmla="*/ 68507 w 116857"/>
                <a:gd name="connsiteY4" fmla="*/ 5173 h 100944"/>
                <a:gd name="connsiteX0" fmla="*/ 68507 w 116857"/>
                <a:gd name="connsiteY0" fmla="*/ 5173 h 86892"/>
                <a:gd name="connsiteX1" fmla="*/ 100337 w 116857"/>
                <a:gd name="connsiteY1" fmla="*/ 0 h 86892"/>
                <a:gd name="connsiteX2" fmla="*/ 115655 w 116857"/>
                <a:gd name="connsiteY2" fmla="*/ 66176 h 86892"/>
                <a:gd name="connsiteX3" fmla="*/ 0 w 116857"/>
                <a:gd name="connsiteY3" fmla="*/ 86554 h 86892"/>
                <a:gd name="connsiteX4" fmla="*/ 68507 w 116857"/>
                <a:gd name="connsiteY4" fmla="*/ 5173 h 86892"/>
                <a:gd name="connsiteX0" fmla="*/ 68507 w 116857"/>
                <a:gd name="connsiteY0" fmla="*/ 5173 h 92114"/>
                <a:gd name="connsiteX1" fmla="*/ 100337 w 116857"/>
                <a:gd name="connsiteY1" fmla="*/ 0 h 92114"/>
                <a:gd name="connsiteX2" fmla="*/ 115655 w 116857"/>
                <a:gd name="connsiteY2" fmla="*/ 66176 h 92114"/>
                <a:gd name="connsiteX3" fmla="*/ 0 w 116857"/>
                <a:gd name="connsiteY3" fmla="*/ 86554 h 92114"/>
                <a:gd name="connsiteX4" fmla="*/ 68507 w 116857"/>
                <a:gd name="connsiteY4" fmla="*/ 5173 h 92114"/>
                <a:gd name="connsiteX0" fmla="*/ 68507 w 116857"/>
                <a:gd name="connsiteY0" fmla="*/ 5173 h 91021"/>
                <a:gd name="connsiteX1" fmla="*/ 100337 w 116857"/>
                <a:gd name="connsiteY1" fmla="*/ 0 h 91021"/>
                <a:gd name="connsiteX2" fmla="*/ 115655 w 116857"/>
                <a:gd name="connsiteY2" fmla="*/ 66176 h 91021"/>
                <a:gd name="connsiteX3" fmla="*/ 0 w 116857"/>
                <a:gd name="connsiteY3" fmla="*/ 86554 h 91021"/>
                <a:gd name="connsiteX4" fmla="*/ 68507 w 116857"/>
                <a:gd name="connsiteY4" fmla="*/ 5173 h 91021"/>
                <a:gd name="connsiteX0" fmla="*/ 68507 w 116857"/>
                <a:gd name="connsiteY0" fmla="*/ 5173 h 92525"/>
                <a:gd name="connsiteX1" fmla="*/ 100337 w 116857"/>
                <a:gd name="connsiteY1" fmla="*/ 0 h 92525"/>
                <a:gd name="connsiteX2" fmla="*/ 115655 w 116857"/>
                <a:gd name="connsiteY2" fmla="*/ 66176 h 92525"/>
                <a:gd name="connsiteX3" fmla="*/ 0 w 116857"/>
                <a:gd name="connsiteY3" fmla="*/ 86554 h 92525"/>
                <a:gd name="connsiteX4" fmla="*/ 68507 w 116857"/>
                <a:gd name="connsiteY4" fmla="*/ 5173 h 92525"/>
                <a:gd name="connsiteX0" fmla="*/ 68507 w 115655"/>
                <a:gd name="connsiteY0" fmla="*/ 5173 h 92525"/>
                <a:gd name="connsiteX1" fmla="*/ 100337 w 115655"/>
                <a:gd name="connsiteY1" fmla="*/ 0 h 92525"/>
                <a:gd name="connsiteX2" fmla="*/ 115655 w 115655"/>
                <a:gd name="connsiteY2" fmla="*/ 66176 h 92525"/>
                <a:gd name="connsiteX3" fmla="*/ 0 w 115655"/>
                <a:gd name="connsiteY3" fmla="*/ 86554 h 92525"/>
                <a:gd name="connsiteX4" fmla="*/ 68507 w 115655"/>
                <a:gd name="connsiteY4" fmla="*/ 5173 h 9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55" h="92525">
                  <a:moveTo>
                    <a:pt x="68507" y="5173"/>
                  </a:moveTo>
                  <a:lnTo>
                    <a:pt x="100337" y="0"/>
                  </a:lnTo>
                  <a:cubicBezTo>
                    <a:pt x="122374" y="6661"/>
                    <a:pt x="105830" y="31249"/>
                    <a:pt x="115655" y="66176"/>
                  </a:cubicBezTo>
                  <a:cubicBezTo>
                    <a:pt x="40936" y="83433"/>
                    <a:pt x="60674" y="102466"/>
                    <a:pt x="0" y="86554"/>
                  </a:cubicBezTo>
                  <a:cubicBezTo>
                    <a:pt x="7810" y="17176"/>
                    <a:pt x="73445" y="52292"/>
                    <a:pt x="68507" y="5173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6" name="侧-走4">
            <a:extLst>
              <a:ext uri="{FF2B5EF4-FFF2-40B4-BE49-F238E27FC236}">
                <a16:creationId xmlns:a16="http://schemas.microsoft.com/office/drawing/2014/main" xmlns="" id="{4B5A9EC4-7706-49F0-BFC8-5D6C8E6B8C6E}"/>
              </a:ext>
            </a:extLst>
          </p:cNvPr>
          <p:cNvGrpSpPr/>
          <p:nvPr/>
        </p:nvGrpSpPr>
        <p:grpSpPr>
          <a:xfrm>
            <a:off x="4021442" y="1796141"/>
            <a:ext cx="2146772" cy="2712641"/>
            <a:chOff x="4214365" y="1592391"/>
            <a:chExt cx="2146772" cy="2712641"/>
          </a:xfrm>
        </p:grpSpPr>
        <p:sp>
          <p:nvSpPr>
            <p:cNvPr id="677" name="矩形 3">
              <a:extLst>
                <a:ext uri="{FF2B5EF4-FFF2-40B4-BE49-F238E27FC236}">
                  <a16:creationId xmlns:a16="http://schemas.microsoft.com/office/drawing/2014/main" xmlns="" id="{BA2F0D50-58A8-4552-931C-44B34C97A27B}"/>
                </a:ext>
              </a:extLst>
            </p:cNvPr>
            <p:cNvSpPr/>
            <p:nvPr/>
          </p:nvSpPr>
          <p:spPr>
            <a:xfrm rot="750155">
              <a:off x="5777512" y="2846901"/>
              <a:ext cx="133827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8" name="侧-走">
              <a:extLst>
                <a:ext uri="{FF2B5EF4-FFF2-40B4-BE49-F238E27FC236}">
                  <a16:creationId xmlns:a16="http://schemas.microsoft.com/office/drawing/2014/main" xmlns="" id="{FA5C31D9-FEBB-4DE3-9468-0DB7815B2697}"/>
                </a:ext>
              </a:extLst>
            </p:cNvPr>
            <p:cNvGrpSpPr/>
            <p:nvPr/>
          </p:nvGrpSpPr>
          <p:grpSpPr>
            <a:xfrm>
              <a:off x="4214365" y="1592391"/>
              <a:ext cx="2146772" cy="2712641"/>
              <a:chOff x="4157380" y="1473726"/>
              <a:chExt cx="2146772" cy="2712641"/>
            </a:xfrm>
          </p:grpSpPr>
          <p:sp>
            <p:nvSpPr>
              <p:cNvPr id="679" name="矩形 6">
                <a:extLst>
                  <a:ext uri="{FF2B5EF4-FFF2-40B4-BE49-F238E27FC236}">
                    <a16:creationId xmlns:a16="http://schemas.microsoft.com/office/drawing/2014/main" xmlns="" id="{EE801F31-D90D-4971-AC31-CE36CFC39CCC}"/>
                  </a:ext>
                </a:extLst>
              </p:cNvPr>
              <p:cNvSpPr/>
              <p:nvPr/>
            </p:nvSpPr>
            <p:spPr>
              <a:xfrm rot="19142926">
                <a:off x="6049531" y="1953211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0" name="组合 679">
                <a:extLst>
                  <a:ext uri="{FF2B5EF4-FFF2-40B4-BE49-F238E27FC236}">
                    <a16:creationId xmlns:a16="http://schemas.microsoft.com/office/drawing/2014/main" xmlns="" id="{5CE0E676-0452-4F70-898C-EAC97C6CC4F6}"/>
                  </a:ext>
                </a:extLst>
              </p:cNvPr>
              <p:cNvGrpSpPr/>
              <p:nvPr/>
            </p:nvGrpSpPr>
            <p:grpSpPr>
              <a:xfrm>
                <a:off x="4157380" y="1473726"/>
                <a:ext cx="2146772" cy="2712641"/>
                <a:chOff x="4157380" y="1473726"/>
                <a:chExt cx="2146772" cy="2712641"/>
              </a:xfrm>
            </p:grpSpPr>
            <p:grpSp>
              <p:nvGrpSpPr>
                <p:cNvPr id="682" name="组合 681">
                  <a:extLst>
                    <a:ext uri="{FF2B5EF4-FFF2-40B4-BE49-F238E27FC236}">
                      <a16:creationId xmlns:a16="http://schemas.microsoft.com/office/drawing/2014/main" xmlns="" id="{F6FA0735-7FD2-4745-87EB-3D655B4AA39C}"/>
                    </a:ext>
                  </a:extLst>
                </p:cNvPr>
                <p:cNvGrpSpPr/>
                <p:nvPr/>
              </p:nvGrpSpPr>
              <p:grpSpPr>
                <a:xfrm>
                  <a:off x="4157380" y="1473726"/>
                  <a:ext cx="2146772" cy="2712641"/>
                  <a:chOff x="4157117" y="2194356"/>
                  <a:chExt cx="2146772" cy="2712641"/>
                </a:xfrm>
              </p:grpSpPr>
              <p:sp>
                <p:nvSpPr>
                  <p:cNvPr id="685" name="矩形 7">
                    <a:extLst>
                      <a:ext uri="{FF2B5EF4-FFF2-40B4-BE49-F238E27FC236}">
                        <a16:creationId xmlns:a16="http://schemas.microsoft.com/office/drawing/2014/main" xmlns="" id="{2074A747-55CD-4751-BB80-693D6DBDF8FF}"/>
                      </a:ext>
                    </a:extLst>
                  </p:cNvPr>
                  <p:cNvSpPr/>
                  <p:nvPr/>
                </p:nvSpPr>
                <p:spPr>
                  <a:xfrm>
                    <a:off x="5824510" y="2527169"/>
                    <a:ext cx="152378" cy="195742"/>
                  </a:xfrm>
                  <a:custGeom>
                    <a:avLst/>
                    <a:gdLst>
                      <a:gd name="connsiteX0" fmla="*/ 0 w 183336"/>
                      <a:gd name="connsiteY0" fmla="*/ 0 h 86700"/>
                      <a:gd name="connsiteX1" fmla="*/ 183336 w 183336"/>
                      <a:gd name="connsiteY1" fmla="*/ 0 h 86700"/>
                      <a:gd name="connsiteX2" fmla="*/ 183336 w 183336"/>
                      <a:gd name="connsiteY2" fmla="*/ 86700 h 86700"/>
                      <a:gd name="connsiteX3" fmla="*/ 0 w 183336"/>
                      <a:gd name="connsiteY3" fmla="*/ 86700 h 86700"/>
                      <a:gd name="connsiteX4" fmla="*/ 0 w 183336"/>
                      <a:gd name="connsiteY4" fmla="*/ 0 h 86700"/>
                      <a:gd name="connsiteX0" fmla="*/ 45244 w 183336"/>
                      <a:gd name="connsiteY0" fmla="*/ 0 h 100987"/>
                      <a:gd name="connsiteX1" fmla="*/ 183336 w 183336"/>
                      <a:gd name="connsiteY1" fmla="*/ 14287 h 100987"/>
                      <a:gd name="connsiteX2" fmla="*/ 183336 w 183336"/>
                      <a:gd name="connsiteY2" fmla="*/ 100987 h 100987"/>
                      <a:gd name="connsiteX3" fmla="*/ 0 w 183336"/>
                      <a:gd name="connsiteY3" fmla="*/ 100987 h 100987"/>
                      <a:gd name="connsiteX4" fmla="*/ 45244 w 183336"/>
                      <a:gd name="connsiteY4" fmla="*/ 0 h 100987"/>
                      <a:gd name="connsiteX0" fmla="*/ 45244 w 183336"/>
                      <a:gd name="connsiteY0" fmla="*/ 7144 h 108131"/>
                      <a:gd name="connsiteX1" fmla="*/ 135711 w 183336"/>
                      <a:gd name="connsiteY1" fmla="*/ 0 h 108131"/>
                      <a:gd name="connsiteX2" fmla="*/ 183336 w 183336"/>
                      <a:gd name="connsiteY2" fmla="*/ 108131 h 108131"/>
                      <a:gd name="connsiteX3" fmla="*/ 0 w 183336"/>
                      <a:gd name="connsiteY3" fmla="*/ 108131 h 108131"/>
                      <a:gd name="connsiteX4" fmla="*/ 45244 w 183336"/>
                      <a:gd name="connsiteY4" fmla="*/ 7144 h 108131"/>
                      <a:gd name="connsiteX0" fmla="*/ 11907 w 149999"/>
                      <a:gd name="connsiteY0" fmla="*/ 7144 h 112893"/>
                      <a:gd name="connsiteX1" fmla="*/ 102374 w 149999"/>
                      <a:gd name="connsiteY1" fmla="*/ 0 h 112893"/>
                      <a:gd name="connsiteX2" fmla="*/ 149999 w 149999"/>
                      <a:gd name="connsiteY2" fmla="*/ 108131 h 112893"/>
                      <a:gd name="connsiteX3" fmla="*/ 0 w 149999"/>
                      <a:gd name="connsiteY3" fmla="*/ 112893 h 112893"/>
                      <a:gd name="connsiteX4" fmla="*/ 11907 w 149999"/>
                      <a:gd name="connsiteY4" fmla="*/ 7144 h 112893"/>
                      <a:gd name="connsiteX0" fmla="*/ 11907 w 133330"/>
                      <a:gd name="connsiteY0" fmla="*/ 7144 h 115275"/>
                      <a:gd name="connsiteX1" fmla="*/ 102374 w 133330"/>
                      <a:gd name="connsiteY1" fmla="*/ 0 h 115275"/>
                      <a:gd name="connsiteX2" fmla="*/ 133330 w 133330"/>
                      <a:gd name="connsiteY2" fmla="*/ 115275 h 115275"/>
                      <a:gd name="connsiteX3" fmla="*/ 0 w 133330"/>
                      <a:gd name="connsiteY3" fmla="*/ 112893 h 115275"/>
                      <a:gd name="connsiteX4" fmla="*/ 11907 w 133330"/>
                      <a:gd name="connsiteY4" fmla="*/ 7144 h 115275"/>
                      <a:gd name="connsiteX0" fmla="*/ 30957 w 152380"/>
                      <a:gd name="connsiteY0" fmla="*/ 7144 h 115275"/>
                      <a:gd name="connsiteX1" fmla="*/ 121424 w 152380"/>
                      <a:gd name="connsiteY1" fmla="*/ 0 h 115275"/>
                      <a:gd name="connsiteX2" fmla="*/ 152380 w 152380"/>
                      <a:gd name="connsiteY2" fmla="*/ 115275 h 115275"/>
                      <a:gd name="connsiteX3" fmla="*/ 0 w 152380"/>
                      <a:gd name="connsiteY3" fmla="*/ 108131 h 115275"/>
                      <a:gd name="connsiteX4" fmla="*/ 30957 w 152380"/>
                      <a:gd name="connsiteY4" fmla="*/ 7144 h 115275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0512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17656"/>
                      <a:gd name="connsiteX1" fmla="*/ 121424 w 152380"/>
                      <a:gd name="connsiteY1" fmla="*/ 2381 h 117656"/>
                      <a:gd name="connsiteX2" fmla="*/ 152380 w 152380"/>
                      <a:gd name="connsiteY2" fmla="*/ 117656 h 117656"/>
                      <a:gd name="connsiteX3" fmla="*/ 0 w 152380"/>
                      <a:gd name="connsiteY3" fmla="*/ 117655 h 117656"/>
                      <a:gd name="connsiteX4" fmla="*/ 33338 w 152380"/>
                      <a:gd name="connsiteY4" fmla="*/ 0 h 117656"/>
                      <a:gd name="connsiteX0" fmla="*/ 33338 w 152380"/>
                      <a:gd name="connsiteY0" fmla="*/ 0 h 143055"/>
                      <a:gd name="connsiteX1" fmla="*/ 121424 w 152380"/>
                      <a:gd name="connsiteY1" fmla="*/ 2381 h 143055"/>
                      <a:gd name="connsiteX2" fmla="*/ 152380 w 152380"/>
                      <a:gd name="connsiteY2" fmla="*/ 117656 h 143055"/>
                      <a:gd name="connsiteX3" fmla="*/ 0 w 152380"/>
                      <a:gd name="connsiteY3" fmla="*/ 117655 h 143055"/>
                      <a:gd name="connsiteX4" fmla="*/ 33338 w 152380"/>
                      <a:gd name="connsiteY4" fmla="*/ 0 h 143055"/>
                      <a:gd name="connsiteX0" fmla="*/ 33338 w 152380"/>
                      <a:gd name="connsiteY0" fmla="*/ 0 h 151396"/>
                      <a:gd name="connsiteX1" fmla="*/ 121424 w 152380"/>
                      <a:gd name="connsiteY1" fmla="*/ 2381 h 151396"/>
                      <a:gd name="connsiteX2" fmla="*/ 152380 w 152380"/>
                      <a:gd name="connsiteY2" fmla="*/ 117656 h 151396"/>
                      <a:gd name="connsiteX3" fmla="*/ 0 w 152380"/>
                      <a:gd name="connsiteY3" fmla="*/ 117655 h 151396"/>
                      <a:gd name="connsiteX4" fmla="*/ 33338 w 152380"/>
                      <a:gd name="connsiteY4" fmla="*/ 0 h 151396"/>
                      <a:gd name="connsiteX0" fmla="*/ 50006 w 169048"/>
                      <a:gd name="connsiteY0" fmla="*/ 0 h 149591"/>
                      <a:gd name="connsiteX1" fmla="*/ 138092 w 169048"/>
                      <a:gd name="connsiteY1" fmla="*/ 2381 h 149591"/>
                      <a:gd name="connsiteX2" fmla="*/ 169048 w 169048"/>
                      <a:gd name="connsiteY2" fmla="*/ 117656 h 149591"/>
                      <a:gd name="connsiteX3" fmla="*/ 0 w 169048"/>
                      <a:gd name="connsiteY3" fmla="*/ 112893 h 149591"/>
                      <a:gd name="connsiteX4" fmla="*/ 50006 w 169048"/>
                      <a:gd name="connsiteY4" fmla="*/ 0 h 149591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2861"/>
                      <a:gd name="connsiteY0" fmla="*/ 0 h 148092"/>
                      <a:gd name="connsiteX1" fmla="*/ 138092 w 192861"/>
                      <a:gd name="connsiteY1" fmla="*/ 2381 h 148092"/>
                      <a:gd name="connsiteX2" fmla="*/ 192861 w 192861"/>
                      <a:gd name="connsiteY2" fmla="*/ 115274 h 148092"/>
                      <a:gd name="connsiteX3" fmla="*/ 0 w 192861"/>
                      <a:gd name="connsiteY3" fmla="*/ 112893 h 148092"/>
                      <a:gd name="connsiteX4" fmla="*/ 50006 w 192861"/>
                      <a:gd name="connsiteY4" fmla="*/ 0 h 148092"/>
                      <a:gd name="connsiteX0" fmla="*/ 50006 w 197624"/>
                      <a:gd name="connsiteY0" fmla="*/ 6905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50006 w 197624"/>
                      <a:gd name="connsiteY4" fmla="*/ 69057 h 217149"/>
                      <a:gd name="connsiteX0" fmla="*/ 50006 w 197624"/>
                      <a:gd name="connsiteY0" fmla="*/ 6905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50006 w 197624"/>
                      <a:gd name="connsiteY4" fmla="*/ 69057 h 217149"/>
                      <a:gd name="connsiteX0" fmla="*/ 83344 w 197624"/>
                      <a:gd name="connsiteY0" fmla="*/ 5000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83344 w 197624"/>
                      <a:gd name="connsiteY4" fmla="*/ 50007 h 217149"/>
                      <a:gd name="connsiteX0" fmla="*/ 83344 w 197624"/>
                      <a:gd name="connsiteY0" fmla="*/ 50007 h 217149"/>
                      <a:gd name="connsiteX1" fmla="*/ 197624 w 197624"/>
                      <a:gd name="connsiteY1" fmla="*/ 0 h 217149"/>
                      <a:gd name="connsiteX2" fmla="*/ 192861 w 197624"/>
                      <a:gd name="connsiteY2" fmla="*/ 184331 h 217149"/>
                      <a:gd name="connsiteX3" fmla="*/ 0 w 197624"/>
                      <a:gd name="connsiteY3" fmla="*/ 181950 h 217149"/>
                      <a:gd name="connsiteX4" fmla="*/ 83344 w 197624"/>
                      <a:gd name="connsiteY4" fmla="*/ 50007 h 217149"/>
                      <a:gd name="connsiteX0" fmla="*/ 83344 w 223817"/>
                      <a:gd name="connsiteY0" fmla="*/ 50007 h 214271"/>
                      <a:gd name="connsiteX1" fmla="*/ 197624 w 223817"/>
                      <a:gd name="connsiteY1" fmla="*/ 0 h 214271"/>
                      <a:gd name="connsiteX2" fmla="*/ 223817 w 223817"/>
                      <a:gd name="connsiteY2" fmla="*/ 179568 h 214271"/>
                      <a:gd name="connsiteX3" fmla="*/ 0 w 223817"/>
                      <a:gd name="connsiteY3" fmla="*/ 181950 h 214271"/>
                      <a:gd name="connsiteX4" fmla="*/ 83344 w 223817"/>
                      <a:gd name="connsiteY4" fmla="*/ 50007 h 214271"/>
                      <a:gd name="connsiteX0" fmla="*/ 83344 w 200004"/>
                      <a:gd name="connsiteY0" fmla="*/ 50007 h 191157"/>
                      <a:gd name="connsiteX1" fmla="*/ 197624 w 200004"/>
                      <a:gd name="connsiteY1" fmla="*/ 0 h 191157"/>
                      <a:gd name="connsiteX2" fmla="*/ 200004 w 200004"/>
                      <a:gd name="connsiteY2" fmla="*/ 103368 h 191157"/>
                      <a:gd name="connsiteX3" fmla="*/ 0 w 200004"/>
                      <a:gd name="connsiteY3" fmla="*/ 181950 h 191157"/>
                      <a:gd name="connsiteX4" fmla="*/ 83344 w 200004"/>
                      <a:gd name="connsiteY4" fmla="*/ 50007 h 191157"/>
                      <a:gd name="connsiteX0" fmla="*/ 52388 w 169048"/>
                      <a:gd name="connsiteY0" fmla="*/ 50007 h 180745"/>
                      <a:gd name="connsiteX1" fmla="*/ 166668 w 169048"/>
                      <a:gd name="connsiteY1" fmla="*/ 0 h 180745"/>
                      <a:gd name="connsiteX2" fmla="*/ 169048 w 169048"/>
                      <a:gd name="connsiteY2" fmla="*/ 103368 h 180745"/>
                      <a:gd name="connsiteX3" fmla="*/ 0 w 169048"/>
                      <a:gd name="connsiteY3" fmla="*/ 170044 h 180745"/>
                      <a:gd name="connsiteX4" fmla="*/ 52388 w 169048"/>
                      <a:gd name="connsiteY4" fmla="*/ 50007 h 180745"/>
                      <a:gd name="connsiteX0" fmla="*/ 52388 w 169048"/>
                      <a:gd name="connsiteY0" fmla="*/ 50007 h 180745"/>
                      <a:gd name="connsiteX1" fmla="*/ 166668 w 169048"/>
                      <a:gd name="connsiteY1" fmla="*/ 0 h 180745"/>
                      <a:gd name="connsiteX2" fmla="*/ 169048 w 169048"/>
                      <a:gd name="connsiteY2" fmla="*/ 103368 h 180745"/>
                      <a:gd name="connsiteX3" fmla="*/ 0 w 169048"/>
                      <a:gd name="connsiteY3" fmla="*/ 170044 h 180745"/>
                      <a:gd name="connsiteX4" fmla="*/ 52388 w 169048"/>
                      <a:gd name="connsiteY4" fmla="*/ 50007 h 180745"/>
                      <a:gd name="connsiteX0" fmla="*/ 52388 w 169048"/>
                      <a:gd name="connsiteY0" fmla="*/ 50007 h 184861"/>
                      <a:gd name="connsiteX1" fmla="*/ 166668 w 169048"/>
                      <a:gd name="connsiteY1" fmla="*/ 0 h 184861"/>
                      <a:gd name="connsiteX2" fmla="*/ 169048 w 169048"/>
                      <a:gd name="connsiteY2" fmla="*/ 103368 h 184861"/>
                      <a:gd name="connsiteX3" fmla="*/ 0 w 169048"/>
                      <a:gd name="connsiteY3" fmla="*/ 174807 h 184861"/>
                      <a:gd name="connsiteX4" fmla="*/ 52388 w 169048"/>
                      <a:gd name="connsiteY4" fmla="*/ 50007 h 184861"/>
                      <a:gd name="connsiteX0" fmla="*/ 52388 w 169048"/>
                      <a:gd name="connsiteY0" fmla="*/ 50007 h 190187"/>
                      <a:gd name="connsiteX1" fmla="*/ 166668 w 169048"/>
                      <a:gd name="connsiteY1" fmla="*/ 0 h 190187"/>
                      <a:gd name="connsiteX2" fmla="*/ 169048 w 169048"/>
                      <a:gd name="connsiteY2" fmla="*/ 103368 h 190187"/>
                      <a:gd name="connsiteX3" fmla="*/ 0 w 169048"/>
                      <a:gd name="connsiteY3" fmla="*/ 174807 h 190187"/>
                      <a:gd name="connsiteX4" fmla="*/ 52388 w 169048"/>
                      <a:gd name="connsiteY4" fmla="*/ 50007 h 190187"/>
                      <a:gd name="connsiteX0" fmla="*/ 47625 w 164285"/>
                      <a:gd name="connsiteY0" fmla="*/ 50007 h 193863"/>
                      <a:gd name="connsiteX1" fmla="*/ 161905 w 164285"/>
                      <a:gd name="connsiteY1" fmla="*/ 0 h 193863"/>
                      <a:gd name="connsiteX2" fmla="*/ 164285 w 164285"/>
                      <a:gd name="connsiteY2" fmla="*/ 103368 h 193863"/>
                      <a:gd name="connsiteX3" fmla="*/ 0 w 164285"/>
                      <a:gd name="connsiteY3" fmla="*/ 179569 h 193863"/>
                      <a:gd name="connsiteX4" fmla="*/ 47625 w 164285"/>
                      <a:gd name="connsiteY4" fmla="*/ 50007 h 193863"/>
                      <a:gd name="connsiteX0" fmla="*/ 47625 w 164285"/>
                      <a:gd name="connsiteY0" fmla="*/ 50007 h 193863"/>
                      <a:gd name="connsiteX1" fmla="*/ 161905 w 164285"/>
                      <a:gd name="connsiteY1" fmla="*/ 0 h 193863"/>
                      <a:gd name="connsiteX2" fmla="*/ 164285 w 164285"/>
                      <a:gd name="connsiteY2" fmla="*/ 103368 h 193863"/>
                      <a:gd name="connsiteX3" fmla="*/ 0 w 164285"/>
                      <a:gd name="connsiteY3" fmla="*/ 179569 h 193863"/>
                      <a:gd name="connsiteX4" fmla="*/ 47625 w 164285"/>
                      <a:gd name="connsiteY4" fmla="*/ 50007 h 193863"/>
                      <a:gd name="connsiteX0" fmla="*/ 35718 w 152378"/>
                      <a:gd name="connsiteY0" fmla="*/ 50007 h 195742"/>
                      <a:gd name="connsiteX1" fmla="*/ 149998 w 152378"/>
                      <a:gd name="connsiteY1" fmla="*/ 0 h 195742"/>
                      <a:gd name="connsiteX2" fmla="*/ 152378 w 152378"/>
                      <a:gd name="connsiteY2" fmla="*/ 103368 h 195742"/>
                      <a:gd name="connsiteX3" fmla="*/ 0 w 152378"/>
                      <a:gd name="connsiteY3" fmla="*/ 181950 h 195742"/>
                      <a:gd name="connsiteX4" fmla="*/ 35718 w 152378"/>
                      <a:gd name="connsiteY4" fmla="*/ 50007 h 195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378" h="195742">
                        <a:moveTo>
                          <a:pt x="35718" y="50007"/>
                        </a:moveTo>
                        <a:lnTo>
                          <a:pt x="149998" y="0"/>
                        </a:lnTo>
                        <a:cubicBezTo>
                          <a:pt x="115073" y="74143"/>
                          <a:pt x="142059" y="79230"/>
                          <a:pt x="152378" y="103368"/>
                        </a:cubicBezTo>
                        <a:cubicBezTo>
                          <a:pt x="96822" y="193856"/>
                          <a:pt x="29362" y="212906"/>
                          <a:pt x="0" y="181950"/>
                        </a:cubicBezTo>
                        <a:cubicBezTo>
                          <a:pt x="11113" y="142731"/>
                          <a:pt x="34130" y="155900"/>
                          <a:pt x="35718" y="5000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0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232B35"/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86" name="组合 685">
                    <a:extLst>
                      <a:ext uri="{FF2B5EF4-FFF2-40B4-BE49-F238E27FC236}">
                        <a16:creationId xmlns:a16="http://schemas.microsoft.com/office/drawing/2014/main" xmlns="" id="{DCB7B754-0C2D-42F6-BBAF-08279CC18D52}"/>
                      </a:ext>
                    </a:extLst>
                  </p:cNvPr>
                  <p:cNvGrpSpPr/>
                  <p:nvPr/>
                </p:nvGrpSpPr>
                <p:grpSpPr>
                  <a:xfrm>
                    <a:off x="5668945" y="2194356"/>
                    <a:ext cx="395450" cy="423987"/>
                    <a:chOff x="5361656" y="1333849"/>
                    <a:chExt cx="1444510" cy="1548749"/>
                  </a:xfrm>
                </p:grpSpPr>
                <p:sp>
                  <p:nvSpPr>
                    <p:cNvPr id="691" name="椭圆 308">
                      <a:extLst>
                        <a:ext uri="{FF2B5EF4-FFF2-40B4-BE49-F238E27FC236}">
                          <a16:creationId xmlns:a16="http://schemas.microsoft.com/office/drawing/2014/main" xmlns="" id="{8185252B-9304-4CEE-B1C2-F13735A283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61656" y="1706371"/>
                      <a:ext cx="1203559" cy="1176227"/>
                    </a:xfrm>
                    <a:custGeom>
                      <a:avLst/>
                      <a:gdLst>
                        <a:gd name="connsiteX0" fmla="*/ 0 w 399539"/>
                        <a:gd name="connsiteY0" fmla="*/ 207981 h 415962"/>
                        <a:gd name="connsiteX1" fmla="*/ 199770 w 399539"/>
                        <a:gd name="connsiteY1" fmla="*/ 0 h 415962"/>
                        <a:gd name="connsiteX2" fmla="*/ 399540 w 399539"/>
                        <a:gd name="connsiteY2" fmla="*/ 207981 h 415962"/>
                        <a:gd name="connsiteX3" fmla="*/ 199770 w 399539"/>
                        <a:gd name="connsiteY3" fmla="*/ 415962 h 415962"/>
                        <a:gd name="connsiteX4" fmla="*/ 0 w 399539"/>
                        <a:gd name="connsiteY4" fmla="*/ 207981 h 415962"/>
                        <a:gd name="connsiteX0" fmla="*/ 8989 w 408529"/>
                        <a:gd name="connsiteY0" fmla="*/ 207981 h 415962"/>
                        <a:gd name="connsiteX1" fmla="*/ 208759 w 408529"/>
                        <a:gd name="connsiteY1" fmla="*/ 0 h 415962"/>
                        <a:gd name="connsiteX2" fmla="*/ 408529 w 408529"/>
                        <a:gd name="connsiteY2" fmla="*/ 207981 h 415962"/>
                        <a:gd name="connsiteX3" fmla="*/ 208759 w 408529"/>
                        <a:gd name="connsiteY3" fmla="*/ 415962 h 415962"/>
                        <a:gd name="connsiteX4" fmla="*/ 8989 w 408529"/>
                        <a:gd name="connsiteY4" fmla="*/ 207981 h 415962"/>
                        <a:gd name="connsiteX0" fmla="*/ 6882 w 406422"/>
                        <a:gd name="connsiteY0" fmla="*/ 207981 h 415962"/>
                        <a:gd name="connsiteX1" fmla="*/ 206652 w 406422"/>
                        <a:gd name="connsiteY1" fmla="*/ 0 h 415962"/>
                        <a:gd name="connsiteX2" fmla="*/ 406422 w 406422"/>
                        <a:gd name="connsiteY2" fmla="*/ 207981 h 415962"/>
                        <a:gd name="connsiteX3" fmla="*/ 206652 w 406422"/>
                        <a:gd name="connsiteY3" fmla="*/ 415962 h 415962"/>
                        <a:gd name="connsiteX4" fmla="*/ 6882 w 406422"/>
                        <a:gd name="connsiteY4" fmla="*/ 207981 h 415962"/>
                        <a:gd name="connsiteX0" fmla="*/ 13577 w 413117"/>
                        <a:gd name="connsiteY0" fmla="*/ 207981 h 415962"/>
                        <a:gd name="connsiteX1" fmla="*/ 213347 w 413117"/>
                        <a:gd name="connsiteY1" fmla="*/ 0 h 415962"/>
                        <a:gd name="connsiteX2" fmla="*/ 413117 w 413117"/>
                        <a:gd name="connsiteY2" fmla="*/ 207981 h 415962"/>
                        <a:gd name="connsiteX3" fmla="*/ 213347 w 413117"/>
                        <a:gd name="connsiteY3" fmla="*/ 415962 h 415962"/>
                        <a:gd name="connsiteX4" fmla="*/ 13577 w 413117"/>
                        <a:gd name="connsiteY4" fmla="*/ 207981 h 415962"/>
                        <a:gd name="connsiteX0" fmla="*/ 12512 w 383477"/>
                        <a:gd name="connsiteY0" fmla="*/ 227107 h 416076"/>
                        <a:gd name="connsiteX1" fmla="*/ 183707 w 383477"/>
                        <a:gd name="connsiteY1" fmla="*/ 76 h 416076"/>
                        <a:gd name="connsiteX2" fmla="*/ 383477 w 383477"/>
                        <a:gd name="connsiteY2" fmla="*/ 208057 h 416076"/>
                        <a:gd name="connsiteX3" fmla="*/ 183707 w 383477"/>
                        <a:gd name="connsiteY3" fmla="*/ 416038 h 416076"/>
                        <a:gd name="connsiteX4" fmla="*/ 12512 w 383477"/>
                        <a:gd name="connsiteY4" fmla="*/ 227107 h 416076"/>
                        <a:gd name="connsiteX0" fmla="*/ 8470 w 379435"/>
                        <a:gd name="connsiteY0" fmla="*/ 227107 h 417572"/>
                        <a:gd name="connsiteX1" fmla="*/ 179665 w 379435"/>
                        <a:gd name="connsiteY1" fmla="*/ 76 h 417572"/>
                        <a:gd name="connsiteX2" fmla="*/ 379435 w 379435"/>
                        <a:gd name="connsiteY2" fmla="*/ 208057 h 417572"/>
                        <a:gd name="connsiteX3" fmla="*/ 179665 w 379435"/>
                        <a:gd name="connsiteY3" fmla="*/ 416038 h 417572"/>
                        <a:gd name="connsiteX4" fmla="*/ 41962 w 379435"/>
                        <a:gd name="connsiteY4" fmla="*/ 298792 h 417572"/>
                        <a:gd name="connsiteX5" fmla="*/ 8470 w 379435"/>
                        <a:gd name="connsiteY5" fmla="*/ 227107 h 417572"/>
                        <a:gd name="connsiteX0" fmla="*/ 8470 w 379435"/>
                        <a:gd name="connsiteY0" fmla="*/ 227107 h 417572"/>
                        <a:gd name="connsiteX1" fmla="*/ 179665 w 379435"/>
                        <a:gd name="connsiteY1" fmla="*/ 76 h 417572"/>
                        <a:gd name="connsiteX2" fmla="*/ 379435 w 379435"/>
                        <a:gd name="connsiteY2" fmla="*/ 208057 h 417572"/>
                        <a:gd name="connsiteX3" fmla="*/ 179665 w 379435"/>
                        <a:gd name="connsiteY3" fmla="*/ 416038 h 417572"/>
                        <a:gd name="connsiteX4" fmla="*/ 41962 w 379435"/>
                        <a:gd name="connsiteY4" fmla="*/ 298792 h 417572"/>
                        <a:gd name="connsiteX5" fmla="*/ 8470 w 379435"/>
                        <a:gd name="connsiteY5" fmla="*/ 227107 h 417572"/>
                        <a:gd name="connsiteX0" fmla="*/ 8470 w 379435"/>
                        <a:gd name="connsiteY0" fmla="*/ 227107 h 422454"/>
                        <a:gd name="connsiteX1" fmla="*/ 179665 w 379435"/>
                        <a:gd name="connsiteY1" fmla="*/ 76 h 422454"/>
                        <a:gd name="connsiteX2" fmla="*/ 379435 w 379435"/>
                        <a:gd name="connsiteY2" fmla="*/ 208057 h 422454"/>
                        <a:gd name="connsiteX3" fmla="*/ 179665 w 379435"/>
                        <a:gd name="connsiteY3" fmla="*/ 416038 h 422454"/>
                        <a:gd name="connsiteX4" fmla="*/ 58630 w 379435"/>
                        <a:gd name="connsiteY4" fmla="*/ 363086 h 422454"/>
                        <a:gd name="connsiteX5" fmla="*/ 41962 w 379435"/>
                        <a:gd name="connsiteY5" fmla="*/ 298792 h 422454"/>
                        <a:gd name="connsiteX6" fmla="*/ 8470 w 379435"/>
                        <a:gd name="connsiteY6" fmla="*/ 227107 h 422454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221 w 371186"/>
                        <a:gd name="connsiteY0" fmla="*/ 228862 h 424209"/>
                        <a:gd name="connsiteX1" fmla="*/ 43238 w 371186"/>
                        <a:gd name="connsiteY1" fmla="*/ 114810 h 424209"/>
                        <a:gd name="connsiteX2" fmla="*/ 171416 w 371186"/>
                        <a:gd name="connsiteY2" fmla="*/ 1831 h 424209"/>
                        <a:gd name="connsiteX3" fmla="*/ 371186 w 371186"/>
                        <a:gd name="connsiteY3" fmla="*/ 209812 h 424209"/>
                        <a:gd name="connsiteX4" fmla="*/ 171416 w 371186"/>
                        <a:gd name="connsiteY4" fmla="*/ 417793 h 424209"/>
                        <a:gd name="connsiteX5" fmla="*/ 50381 w 371186"/>
                        <a:gd name="connsiteY5" fmla="*/ 364841 h 424209"/>
                        <a:gd name="connsiteX6" fmla="*/ 33713 w 371186"/>
                        <a:gd name="connsiteY6" fmla="*/ 300547 h 424209"/>
                        <a:gd name="connsiteX7" fmla="*/ 221 w 371186"/>
                        <a:gd name="connsiteY7" fmla="*/ 228862 h 424209"/>
                        <a:gd name="connsiteX0" fmla="*/ 123 w 378232"/>
                        <a:gd name="connsiteY0" fmla="*/ 259818 h 424209"/>
                        <a:gd name="connsiteX1" fmla="*/ 50284 w 378232"/>
                        <a:gd name="connsiteY1" fmla="*/ 114810 h 424209"/>
                        <a:gd name="connsiteX2" fmla="*/ 178462 w 378232"/>
                        <a:gd name="connsiteY2" fmla="*/ 1831 h 424209"/>
                        <a:gd name="connsiteX3" fmla="*/ 378232 w 378232"/>
                        <a:gd name="connsiteY3" fmla="*/ 209812 h 424209"/>
                        <a:gd name="connsiteX4" fmla="*/ 178462 w 378232"/>
                        <a:gd name="connsiteY4" fmla="*/ 417793 h 424209"/>
                        <a:gd name="connsiteX5" fmla="*/ 57427 w 378232"/>
                        <a:gd name="connsiteY5" fmla="*/ 364841 h 424209"/>
                        <a:gd name="connsiteX6" fmla="*/ 40759 w 378232"/>
                        <a:gd name="connsiteY6" fmla="*/ 300547 h 424209"/>
                        <a:gd name="connsiteX7" fmla="*/ 123 w 378232"/>
                        <a:gd name="connsiteY7" fmla="*/ 259818 h 424209"/>
                        <a:gd name="connsiteX0" fmla="*/ 123 w 378232"/>
                        <a:gd name="connsiteY0" fmla="*/ 259818 h 421581"/>
                        <a:gd name="connsiteX1" fmla="*/ 50284 w 378232"/>
                        <a:gd name="connsiteY1" fmla="*/ 114810 h 421581"/>
                        <a:gd name="connsiteX2" fmla="*/ 178462 w 378232"/>
                        <a:gd name="connsiteY2" fmla="*/ 1831 h 421581"/>
                        <a:gd name="connsiteX3" fmla="*/ 378232 w 378232"/>
                        <a:gd name="connsiteY3" fmla="*/ 209812 h 421581"/>
                        <a:gd name="connsiteX4" fmla="*/ 178462 w 378232"/>
                        <a:gd name="connsiteY4" fmla="*/ 417793 h 421581"/>
                        <a:gd name="connsiteX5" fmla="*/ 50283 w 378232"/>
                        <a:gd name="connsiteY5" fmla="*/ 341029 h 421581"/>
                        <a:gd name="connsiteX6" fmla="*/ 40759 w 378232"/>
                        <a:gd name="connsiteY6" fmla="*/ 300547 h 421581"/>
                        <a:gd name="connsiteX7" fmla="*/ 123 w 378232"/>
                        <a:gd name="connsiteY7" fmla="*/ 259818 h 421581"/>
                        <a:gd name="connsiteX0" fmla="*/ 123 w 378232"/>
                        <a:gd name="connsiteY0" fmla="*/ 259818 h 401237"/>
                        <a:gd name="connsiteX1" fmla="*/ 50284 w 378232"/>
                        <a:gd name="connsiteY1" fmla="*/ 114810 h 401237"/>
                        <a:gd name="connsiteX2" fmla="*/ 178462 w 378232"/>
                        <a:gd name="connsiteY2" fmla="*/ 1831 h 401237"/>
                        <a:gd name="connsiteX3" fmla="*/ 378232 w 378232"/>
                        <a:gd name="connsiteY3" fmla="*/ 209812 h 401237"/>
                        <a:gd name="connsiteX4" fmla="*/ 157030 w 378232"/>
                        <a:gd name="connsiteY4" fmla="*/ 396362 h 401237"/>
                        <a:gd name="connsiteX5" fmla="*/ 50283 w 378232"/>
                        <a:gd name="connsiteY5" fmla="*/ 341029 h 401237"/>
                        <a:gd name="connsiteX6" fmla="*/ 40759 w 378232"/>
                        <a:gd name="connsiteY6" fmla="*/ 300547 h 401237"/>
                        <a:gd name="connsiteX7" fmla="*/ 123 w 378232"/>
                        <a:gd name="connsiteY7" fmla="*/ 259818 h 401237"/>
                        <a:gd name="connsiteX0" fmla="*/ 10 w 378119"/>
                        <a:gd name="connsiteY0" fmla="*/ 258802 h 400221"/>
                        <a:gd name="connsiteX1" fmla="*/ 43027 w 378119"/>
                        <a:gd name="connsiteY1" fmla="*/ 139987 h 400221"/>
                        <a:gd name="connsiteX2" fmla="*/ 178349 w 378119"/>
                        <a:gd name="connsiteY2" fmla="*/ 815 h 400221"/>
                        <a:gd name="connsiteX3" fmla="*/ 378119 w 378119"/>
                        <a:gd name="connsiteY3" fmla="*/ 208796 h 400221"/>
                        <a:gd name="connsiteX4" fmla="*/ 156917 w 378119"/>
                        <a:gd name="connsiteY4" fmla="*/ 395346 h 400221"/>
                        <a:gd name="connsiteX5" fmla="*/ 50170 w 378119"/>
                        <a:gd name="connsiteY5" fmla="*/ 340013 h 400221"/>
                        <a:gd name="connsiteX6" fmla="*/ 40646 w 378119"/>
                        <a:gd name="connsiteY6" fmla="*/ 299531 h 400221"/>
                        <a:gd name="connsiteX7" fmla="*/ 10 w 378119"/>
                        <a:gd name="connsiteY7" fmla="*/ 258802 h 400221"/>
                        <a:gd name="connsiteX0" fmla="*/ 10 w 378119"/>
                        <a:gd name="connsiteY0" fmla="*/ 258970 h 400389"/>
                        <a:gd name="connsiteX1" fmla="*/ 43027 w 378119"/>
                        <a:gd name="connsiteY1" fmla="*/ 140155 h 400389"/>
                        <a:gd name="connsiteX2" fmla="*/ 178349 w 378119"/>
                        <a:gd name="connsiteY2" fmla="*/ 983 h 400389"/>
                        <a:gd name="connsiteX3" fmla="*/ 378119 w 378119"/>
                        <a:gd name="connsiteY3" fmla="*/ 208964 h 400389"/>
                        <a:gd name="connsiteX4" fmla="*/ 156917 w 378119"/>
                        <a:gd name="connsiteY4" fmla="*/ 395514 h 400389"/>
                        <a:gd name="connsiteX5" fmla="*/ 50170 w 378119"/>
                        <a:gd name="connsiteY5" fmla="*/ 340181 h 400389"/>
                        <a:gd name="connsiteX6" fmla="*/ 40646 w 378119"/>
                        <a:gd name="connsiteY6" fmla="*/ 299699 h 400389"/>
                        <a:gd name="connsiteX7" fmla="*/ 10 w 378119"/>
                        <a:gd name="connsiteY7" fmla="*/ 258970 h 400389"/>
                        <a:gd name="connsiteX0" fmla="*/ 10 w 378119"/>
                        <a:gd name="connsiteY0" fmla="*/ 258970 h 399846"/>
                        <a:gd name="connsiteX1" fmla="*/ 43027 w 378119"/>
                        <a:gd name="connsiteY1" fmla="*/ 140155 h 399846"/>
                        <a:gd name="connsiteX2" fmla="*/ 178349 w 378119"/>
                        <a:gd name="connsiteY2" fmla="*/ 983 h 399846"/>
                        <a:gd name="connsiteX3" fmla="*/ 378119 w 378119"/>
                        <a:gd name="connsiteY3" fmla="*/ 208964 h 399846"/>
                        <a:gd name="connsiteX4" fmla="*/ 156917 w 378119"/>
                        <a:gd name="connsiteY4" fmla="*/ 395514 h 399846"/>
                        <a:gd name="connsiteX5" fmla="*/ 54932 w 378119"/>
                        <a:gd name="connsiteY5" fmla="*/ 335418 h 399846"/>
                        <a:gd name="connsiteX6" fmla="*/ 40646 w 378119"/>
                        <a:gd name="connsiteY6" fmla="*/ 299699 h 399846"/>
                        <a:gd name="connsiteX7" fmla="*/ 10 w 378119"/>
                        <a:gd name="connsiteY7" fmla="*/ 258970 h 399846"/>
                        <a:gd name="connsiteX0" fmla="*/ 10 w 378119"/>
                        <a:gd name="connsiteY0" fmla="*/ 258970 h 399846"/>
                        <a:gd name="connsiteX1" fmla="*/ 43027 w 378119"/>
                        <a:gd name="connsiteY1" fmla="*/ 140155 h 399846"/>
                        <a:gd name="connsiteX2" fmla="*/ 178349 w 378119"/>
                        <a:gd name="connsiteY2" fmla="*/ 983 h 399846"/>
                        <a:gd name="connsiteX3" fmla="*/ 378119 w 378119"/>
                        <a:gd name="connsiteY3" fmla="*/ 208964 h 399846"/>
                        <a:gd name="connsiteX4" fmla="*/ 156917 w 378119"/>
                        <a:gd name="connsiteY4" fmla="*/ 395514 h 399846"/>
                        <a:gd name="connsiteX5" fmla="*/ 54932 w 378119"/>
                        <a:gd name="connsiteY5" fmla="*/ 335418 h 399846"/>
                        <a:gd name="connsiteX6" fmla="*/ 40646 w 378119"/>
                        <a:gd name="connsiteY6" fmla="*/ 299699 h 399846"/>
                        <a:gd name="connsiteX7" fmla="*/ 10 w 378119"/>
                        <a:gd name="connsiteY7" fmla="*/ 258970 h 399846"/>
                        <a:gd name="connsiteX0" fmla="*/ 10 w 378119"/>
                        <a:gd name="connsiteY0" fmla="*/ 258970 h 399360"/>
                        <a:gd name="connsiteX1" fmla="*/ 43027 w 378119"/>
                        <a:gd name="connsiteY1" fmla="*/ 140155 h 399360"/>
                        <a:gd name="connsiteX2" fmla="*/ 178349 w 378119"/>
                        <a:gd name="connsiteY2" fmla="*/ 983 h 399360"/>
                        <a:gd name="connsiteX3" fmla="*/ 378119 w 378119"/>
                        <a:gd name="connsiteY3" fmla="*/ 208964 h 399360"/>
                        <a:gd name="connsiteX4" fmla="*/ 156917 w 378119"/>
                        <a:gd name="connsiteY4" fmla="*/ 395514 h 399360"/>
                        <a:gd name="connsiteX5" fmla="*/ 47788 w 378119"/>
                        <a:gd name="connsiteY5" fmla="*/ 330656 h 399360"/>
                        <a:gd name="connsiteX6" fmla="*/ 40646 w 378119"/>
                        <a:gd name="connsiteY6" fmla="*/ 299699 h 399360"/>
                        <a:gd name="connsiteX7" fmla="*/ 10 w 378119"/>
                        <a:gd name="connsiteY7" fmla="*/ 258970 h 399360"/>
                        <a:gd name="connsiteX0" fmla="*/ 10 w 378119"/>
                        <a:gd name="connsiteY0" fmla="*/ 258970 h 399360"/>
                        <a:gd name="connsiteX1" fmla="*/ 43027 w 378119"/>
                        <a:gd name="connsiteY1" fmla="*/ 140155 h 399360"/>
                        <a:gd name="connsiteX2" fmla="*/ 178349 w 378119"/>
                        <a:gd name="connsiteY2" fmla="*/ 983 h 399360"/>
                        <a:gd name="connsiteX3" fmla="*/ 378119 w 378119"/>
                        <a:gd name="connsiteY3" fmla="*/ 208964 h 399360"/>
                        <a:gd name="connsiteX4" fmla="*/ 156917 w 378119"/>
                        <a:gd name="connsiteY4" fmla="*/ 395514 h 399360"/>
                        <a:gd name="connsiteX5" fmla="*/ 47788 w 378119"/>
                        <a:gd name="connsiteY5" fmla="*/ 330656 h 399360"/>
                        <a:gd name="connsiteX6" fmla="*/ 40646 w 378119"/>
                        <a:gd name="connsiteY6" fmla="*/ 299699 h 399360"/>
                        <a:gd name="connsiteX7" fmla="*/ 10 w 378119"/>
                        <a:gd name="connsiteY7" fmla="*/ 258970 h 399360"/>
                        <a:gd name="connsiteX0" fmla="*/ 10 w 378119"/>
                        <a:gd name="connsiteY0" fmla="*/ 258970 h 402431"/>
                        <a:gd name="connsiteX1" fmla="*/ 43027 w 378119"/>
                        <a:gd name="connsiteY1" fmla="*/ 140155 h 402431"/>
                        <a:gd name="connsiteX2" fmla="*/ 178349 w 378119"/>
                        <a:gd name="connsiteY2" fmla="*/ 983 h 402431"/>
                        <a:gd name="connsiteX3" fmla="*/ 378119 w 378119"/>
                        <a:gd name="connsiteY3" fmla="*/ 208964 h 402431"/>
                        <a:gd name="connsiteX4" fmla="*/ 156917 w 378119"/>
                        <a:gd name="connsiteY4" fmla="*/ 395514 h 402431"/>
                        <a:gd name="connsiteX5" fmla="*/ 47788 w 378119"/>
                        <a:gd name="connsiteY5" fmla="*/ 330656 h 402431"/>
                        <a:gd name="connsiteX6" fmla="*/ 40646 w 378119"/>
                        <a:gd name="connsiteY6" fmla="*/ 299699 h 402431"/>
                        <a:gd name="connsiteX7" fmla="*/ 10 w 378119"/>
                        <a:gd name="connsiteY7" fmla="*/ 258970 h 402431"/>
                        <a:gd name="connsiteX0" fmla="*/ 10 w 378119"/>
                        <a:gd name="connsiteY0" fmla="*/ 258970 h 412838"/>
                        <a:gd name="connsiteX1" fmla="*/ 43027 w 378119"/>
                        <a:gd name="connsiteY1" fmla="*/ 140155 h 412838"/>
                        <a:gd name="connsiteX2" fmla="*/ 178349 w 378119"/>
                        <a:gd name="connsiteY2" fmla="*/ 983 h 412838"/>
                        <a:gd name="connsiteX3" fmla="*/ 378119 w 378119"/>
                        <a:gd name="connsiteY3" fmla="*/ 208964 h 412838"/>
                        <a:gd name="connsiteX4" fmla="*/ 156917 w 378119"/>
                        <a:gd name="connsiteY4" fmla="*/ 395514 h 412838"/>
                        <a:gd name="connsiteX5" fmla="*/ 95413 w 378119"/>
                        <a:gd name="connsiteY5" fmla="*/ 397332 h 412838"/>
                        <a:gd name="connsiteX6" fmla="*/ 47788 w 378119"/>
                        <a:gd name="connsiteY6" fmla="*/ 330656 h 412838"/>
                        <a:gd name="connsiteX7" fmla="*/ 40646 w 378119"/>
                        <a:gd name="connsiteY7" fmla="*/ 299699 h 412838"/>
                        <a:gd name="connsiteX8" fmla="*/ 10 w 378119"/>
                        <a:gd name="connsiteY8" fmla="*/ 258970 h 412838"/>
                        <a:gd name="connsiteX0" fmla="*/ 10 w 378119"/>
                        <a:gd name="connsiteY0" fmla="*/ 258970 h 407661"/>
                        <a:gd name="connsiteX1" fmla="*/ 43027 w 378119"/>
                        <a:gd name="connsiteY1" fmla="*/ 140155 h 407661"/>
                        <a:gd name="connsiteX2" fmla="*/ 178349 w 378119"/>
                        <a:gd name="connsiteY2" fmla="*/ 983 h 407661"/>
                        <a:gd name="connsiteX3" fmla="*/ 378119 w 378119"/>
                        <a:gd name="connsiteY3" fmla="*/ 208964 h 407661"/>
                        <a:gd name="connsiteX4" fmla="*/ 156917 w 378119"/>
                        <a:gd name="connsiteY4" fmla="*/ 395514 h 407661"/>
                        <a:gd name="connsiteX5" fmla="*/ 107319 w 378119"/>
                        <a:gd name="connsiteY5" fmla="*/ 383045 h 407661"/>
                        <a:gd name="connsiteX6" fmla="*/ 47788 w 378119"/>
                        <a:gd name="connsiteY6" fmla="*/ 330656 h 407661"/>
                        <a:gd name="connsiteX7" fmla="*/ 40646 w 378119"/>
                        <a:gd name="connsiteY7" fmla="*/ 299699 h 407661"/>
                        <a:gd name="connsiteX8" fmla="*/ 10 w 378119"/>
                        <a:gd name="connsiteY8" fmla="*/ 258970 h 407661"/>
                        <a:gd name="connsiteX0" fmla="*/ 10 w 378119"/>
                        <a:gd name="connsiteY0" fmla="*/ 258970 h 408639"/>
                        <a:gd name="connsiteX1" fmla="*/ 43027 w 378119"/>
                        <a:gd name="connsiteY1" fmla="*/ 140155 h 408639"/>
                        <a:gd name="connsiteX2" fmla="*/ 178349 w 378119"/>
                        <a:gd name="connsiteY2" fmla="*/ 983 h 408639"/>
                        <a:gd name="connsiteX3" fmla="*/ 378119 w 378119"/>
                        <a:gd name="connsiteY3" fmla="*/ 208964 h 408639"/>
                        <a:gd name="connsiteX4" fmla="*/ 156917 w 378119"/>
                        <a:gd name="connsiteY4" fmla="*/ 395514 h 408639"/>
                        <a:gd name="connsiteX5" fmla="*/ 107319 w 378119"/>
                        <a:gd name="connsiteY5" fmla="*/ 383045 h 408639"/>
                        <a:gd name="connsiteX6" fmla="*/ 47788 w 378119"/>
                        <a:gd name="connsiteY6" fmla="*/ 330656 h 408639"/>
                        <a:gd name="connsiteX7" fmla="*/ 40646 w 378119"/>
                        <a:gd name="connsiteY7" fmla="*/ 299699 h 408639"/>
                        <a:gd name="connsiteX8" fmla="*/ 10 w 378119"/>
                        <a:gd name="connsiteY8" fmla="*/ 258970 h 408639"/>
                        <a:gd name="connsiteX0" fmla="*/ 10 w 378119"/>
                        <a:gd name="connsiteY0" fmla="*/ 258970 h 406517"/>
                        <a:gd name="connsiteX1" fmla="*/ 43027 w 378119"/>
                        <a:gd name="connsiteY1" fmla="*/ 140155 h 406517"/>
                        <a:gd name="connsiteX2" fmla="*/ 178349 w 378119"/>
                        <a:gd name="connsiteY2" fmla="*/ 983 h 406517"/>
                        <a:gd name="connsiteX3" fmla="*/ 378119 w 378119"/>
                        <a:gd name="connsiteY3" fmla="*/ 208964 h 406517"/>
                        <a:gd name="connsiteX4" fmla="*/ 156917 w 378119"/>
                        <a:gd name="connsiteY4" fmla="*/ 395514 h 406517"/>
                        <a:gd name="connsiteX5" fmla="*/ 90651 w 378119"/>
                        <a:gd name="connsiteY5" fmla="*/ 375902 h 406517"/>
                        <a:gd name="connsiteX6" fmla="*/ 47788 w 378119"/>
                        <a:gd name="connsiteY6" fmla="*/ 330656 h 406517"/>
                        <a:gd name="connsiteX7" fmla="*/ 40646 w 378119"/>
                        <a:gd name="connsiteY7" fmla="*/ 299699 h 406517"/>
                        <a:gd name="connsiteX8" fmla="*/ 10 w 378119"/>
                        <a:gd name="connsiteY8" fmla="*/ 258970 h 406517"/>
                        <a:gd name="connsiteX0" fmla="*/ 10 w 378119"/>
                        <a:gd name="connsiteY0" fmla="*/ 258970 h 404759"/>
                        <a:gd name="connsiteX1" fmla="*/ 43027 w 378119"/>
                        <a:gd name="connsiteY1" fmla="*/ 140155 h 404759"/>
                        <a:gd name="connsiteX2" fmla="*/ 178349 w 378119"/>
                        <a:gd name="connsiteY2" fmla="*/ 983 h 404759"/>
                        <a:gd name="connsiteX3" fmla="*/ 378119 w 378119"/>
                        <a:gd name="connsiteY3" fmla="*/ 208964 h 404759"/>
                        <a:gd name="connsiteX4" fmla="*/ 156917 w 378119"/>
                        <a:gd name="connsiteY4" fmla="*/ 395514 h 404759"/>
                        <a:gd name="connsiteX5" fmla="*/ 97795 w 378119"/>
                        <a:gd name="connsiteY5" fmla="*/ 368758 h 404759"/>
                        <a:gd name="connsiteX6" fmla="*/ 47788 w 378119"/>
                        <a:gd name="connsiteY6" fmla="*/ 330656 h 404759"/>
                        <a:gd name="connsiteX7" fmla="*/ 40646 w 378119"/>
                        <a:gd name="connsiteY7" fmla="*/ 299699 h 404759"/>
                        <a:gd name="connsiteX8" fmla="*/ 10 w 378119"/>
                        <a:gd name="connsiteY8" fmla="*/ 258970 h 404759"/>
                        <a:gd name="connsiteX0" fmla="*/ 10 w 378119"/>
                        <a:gd name="connsiteY0" fmla="*/ 258970 h 404759"/>
                        <a:gd name="connsiteX1" fmla="*/ 43027 w 378119"/>
                        <a:gd name="connsiteY1" fmla="*/ 140155 h 404759"/>
                        <a:gd name="connsiteX2" fmla="*/ 178349 w 378119"/>
                        <a:gd name="connsiteY2" fmla="*/ 983 h 404759"/>
                        <a:gd name="connsiteX3" fmla="*/ 378119 w 378119"/>
                        <a:gd name="connsiteY3" fmla="*/ 208964 h 404759"/>
                        <a:gd name="connsiteX4" fmla="*/ 156917 w 378119"/>
                        <a:gd name="connsiteY4" fmla="*/ 395514 h 404759"/>
                        <a:gd name="connsiteX5" fmla="*/ 97795 w 378119"/>
                        <a:gd name="connsiteY5" fmla="*/ 368758 h 404759"/>
                        <a:gd name="connsiteX6" fmla="*/ 44501 w 378119"/>
                        <a:gd name="connsiteY6" fmla="*/ 327369 h 404759"/>
                        <a:gd name="connsiteX7" fmla="*/ 40646 w 378119"/>
                        <a:gd name="connsiteY7" fmla="*/ 299699 h 404759"/>
                        <a:gd name="connsiteX8" fmla="*/ 10 w 378119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44528 w 378146"/>
                        <a:gd name="connsiteY6" fmla="*/ 327369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44528 w 378146"/>
                        <a:gd name="connsiteY6" fmla="*/ 327369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36859 w 378146"/>
                        <a:gd name="connsiteY6" fmla="*/ 320796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4759"/>
                        <a:gd name="connsiteX1" fmla="*/ 43054 w 378146"/>
                        <a:gd name="connsiteY1" fmla="*/ 140155 h 404759"/>
                        <a:gd name="connsiteX2" fmla="*/ 178376 w 378146"/>
                        <a:gd name="connsiteY2" fmla="*/ 983 h 404759"/>
                        <a:gd name="connsiteX3" fmla="*/ 378146 w 378146"/>
                        <a:gd name="connsiteY3" fmla="*/ 208964 h 404759"/>
                        <a:gd name="connsiteX4" fmla="*/ 156944 w 378146"/>
                        <a:gd name="connsiteY4" fmla="*/ 395514 h 404759"/>
                        <a:gd name="connsiteX5" fmla="*/ 97822 w 378146"/>
                        <a:gd name="connsiteY5" fmla="*/ 368758 h 404759"/>
                        <a:gd name="connsiteX6" fmla="*/ 36859 w 378146"/>
                        <a:gd name="connsiteY6" fmla="*/ 320796 h 404759"/>
                        <a:gd name="connsiteX7" fmla="*/ 38482 w 378146"/>
                        <a:gd name="connsiteY7" fmla="*/ 285457 h 404759"/>
                        <a:gd name="connsiteX8" fmla="*/ 37 w 378146"/>
                        <a:gd name="connsiteY8" fmla="*/ 258970 h 404759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1418"/>
                        <a:gd name="connsiteX1" fmla="*/ 43054 w 378146"/>
                        <a:gd name="connsiteY1" fmla="*/ 140155 h 401418"/>
                        <a:gd name="connsiteX2" fmla="*/ 178376 w 378146"/>
                        <a:gd name="connsiteY2" fmla="*/ 983 h 401418"/>
                        <a:gd name="connsiteX3" fmla="*/ 378146 w 378146"/>
                        <a:gd name="connsiteY3" fmla="*/ 208964 h 401418"/>
                        <a:gd name="connsiteX4" fmla="*/ 156944 w 378146"/>
                        <a:gd name="connsiteY4" fmla="*/ 395514 h 401418"/>
                        <a:gd name="connsiteX5" fmla="*/ 61669 w 378146"/>
                        <a:gd name="connsiteY5" fmla="*/ 350134 h 401418"/>
                        <a:gd name="connsiteX6" fmla="*/ 36859 w 378146"/>
                        <a:gd name="connsiteY6" fmla="*/ 320796 h 401418"/>
                        <a:gd name="connsiteX7" fmla="*/ 38482 w 378146"/>
                        <a:gd name="connsiteY7" fmla="*/ 285457 h 401418"/>
                        <a:gd name="connsiteX8" fmla="*/ 37 w 378146"/>
                        <a:gd name="connsiteY8" fmla="*/ 258970 h 401418"/>
                        <a:gd name="connsiteX0" fmla="*/ 37 w 378146"/>
                        <a:gd name="connsiteY0" fmla="*/ 258970 h 403929"/>
                        <a:gd name="connsiteX1" fmla="*/ 43054 w 378146"/>
                        <a:gd name="connsiteY1" fmla="*/ 140155 h 403929"/>
                        <a:gd name="connsiteX2" fmla="*/ 178376 w 378146"/>
                        <a:gd name="connsiteY2" fmla="*/ 983 h 403929"/>
                        <a:gd name="connsiteX3" fmla="*/ 378146 w 378146"/>
                        <a:gd name="connsiteY3" fmla="*/ 208964 h 403929"/>
                        <a:gd name="connsiteX4" fmla="*/ 156944 w 378146"/>
                        <a:gd name="connsiteY4" fmla="*/ 395514 h 403929"/>
                        <a:gd name="connsiteX5" fmla="*/ 61669 w 378146"/>
                        <a:gd name="connsiteY5" fmla="*/ 350134 h 403929"/>
                        <a:gd name="connsiteX6" fmla="*/ 36859 w 378146"/>
                        <a:gd name="connsiteY6" fmla="*/ 320796 h 403929"/>
                        <a:gd name="connsiteX7" fmla="*/ 38482 w 378146"/>
                        <a:gd name="connsiteY7" fmla="*/ 285457 h 403929"/>
                        <a:gd name="connsiteX8" fmla="*/ 37 w 378146"/>
                        <a:gd name="connsiteY8" fmla="*/ 258970 h 403929"/>
                        <a:gd name="connsiteX0" fmla="*/ 37 w 378146"/>
                        <a:gd name="connsiteY0" fmla="*/ 258970 h 408634"/>
                        <a:gd name="connsiteX1" fmla="*/ 43054 w 378146"/>
                        <a:gd name="connsiteY1" fmla="*/ 140155 h 408634"/>
                        <a:gd name="connsiteX2" fmla="*/ 178376 w 378146"/>
                        <a:gd name="connsiteY2" fmla="*/ 983 h 408634"/>
                        <a:gd name="connsiteX3" fmla="*/ 378146 w 378146"/>
                        <a:gd name="connsiteY3" fmla="*/ 208964 h 408634"/>
                        <a:gd name="connsiteX4" fmla="*/ 158039 w 378146"/>
                        <a:gd name="connsiteY4" fmla="*/ 400991 h 408634"/>
                        <a:gd name="connsiteX5" fmla="*/ 61669 w 378146"/>
                        <a:gd name="connsiteY5" fmla="*/ 350134 h 408634"/>
                        <a:gd name="connsiteX6" fmla="*/ 36859 w 378146"/>
                        <a:gd name="connsiteY6" fmla="*/ 320796 h 408634"/>
                        <a:gd name="connsiteX7" fmla="*/ 38482 w 378146"/>
                        <a:gd name="connsiteY7" fmla="*/ 285457 h 408634"/>
                        <a:gd name="connsiteX8" fmla="*/ 37 w 378146"/>
                        <a:gd name="connsiteY8" fmla="*/ 258970 h 408634"/>
                        <a:gd name="connsiteX0" fmla="*/ 37 w 378146"/>
                        <a:gd name="connsiteY0" fmla="*/ 258970 h 403972"/>
                        <a:gd name="connsiteX1" fmla="*/ 43054 w 378146"/>
                        <a:gd name="connsiteY1" fmla="*/ 140155 h 403972"/>
                        <a:gd name="connsiteX2" fmla="*/ 178376 w 378146"/>
                        <a:gd name="connsiteY2" fmla="*/ 983 h 403972"/>
                        <a:gd name="connsiteX3" fmla="*/ 378146 w 378146"/>
                        <a:gd name="connsiteY3" fmla="*/ 208964 h 403972"/>
                        <a:gd name="connsiteX4" fmla="*/ 158039 w 378146"/>
                        <a:gd name="connsiteY4" fmla="*/ 400991 h 403972"/>
                        <a:gd name="connsiteX5" fmla="*/ 61669 w 378146"/>
                        <a:gd name="connsiteY5" fmla="*/ 350134 h 403972"/>
                        <a:gd name="connsiteX6" fmla="*/ 36859 w 378146"/>
                        <a:gd name="connsiteY6" fmla="*/ 320796 h 403972"/>
                        <a:gd name="connsiteX7" fmla="*/ 38482 w 378146"/>
                        <a:gd name="connsiteY7" fmla="*/ 285457 h 403972"/>
                        <a:gd name="connsiteX8" fmla="*/ 37 w 378146"/>
                        <a:gd name="connsiteY8" fmla="*/ 258970 h 403972"/>
                        <a:gd name="connsiteX0" fmla="*/ 37 w 378146"/>
                        <a:gd name="connsiteY0" fmla="*/ 258970 h 403972"/>
                        <a:gd name="connsiteX1" fmla="*/ 43054 w 378146"/>
                        <a:gd name="connsiteY1" fmla="*/ 140155 h 403972"/>
                        <a:gd name="connsiteX2" fmla="*/ 178376 w 378146"/>
                        <a:gd name="connsiteY2" fmla="*/ 983 h 403972"/>
                        <a:gd name="connsiteX3" fmla="*/ 378146 w 378146"/>
                        <a:gd name="connsiteY3" fmla="*/ 208964 h 403972"/>
                        <a:gd name="connsiteX4" fmla="*/ 158039 w 378146"/>
                        <a:gd name="connsiteY4" fmla="*/ 400991 h 403972"/>
                        <a:gd name="connsiteX5" fmla="*/ 61669 w 378146"/>
                        <a:gd name="connsiteY5" fmla="*/ 350134 h 403972"/>
                        <a:gd name="connsiteX6" fmla="*/ 36859 w 378146"/>
                        <a:gd name="connsiteY6" fmla="*/ 320796 h 403972"/>
                        <a:gd name="connsiteX7" fmla="*/ 38482 w 378146"/>
                        <a:gd name="connsiteY7" fmla="*/ 285457 h 403972"/>
                        <a:gd name="connsiteX8" fmla="*/ 37 w 378146"/>
                        <a:gd name="connsiteY8" fmla="*/ 258970 h 403972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39940 w 378146"/>
                        <a:gd name="connsiteY6" fmla="*/ 332323 h 402684"/>
                        <a:gd name="connsiteX7" fmla="*/ 36859 w 378146"/>
                        <a:gd name="connsiteY7" fmla="*/ 320796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6859 w 378146"/>
                        <a:gd name="connsiteY7" fmla="*/ 320796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48704 w 378146"/>
                        <a:gd name="connsiteY6" fmla="*/ 330132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2684"/>
                        <a:gd name="connsiteX1" fmla="*/ 43054 w 378146"/>
                        <a:gd name="connsiteY1" fmla="*/ 140155 h 402684"/>
                        <a:gd name="connsiteX2" fmla="*/ 178376 w 378146"/>
                        <a:gd name="connsiteY2" fmla="*/ 983 h 402684"/>
                        <a:gd name="connsiteX3" fmla="*/ 378146 w 378146"/>
                        <a:gd name="connsiteY3" fmla="*/ 208964 h 402684"/>
                        <a:gd name="connsiteX4" fmla="*/ 158039 w 378146"/>
                        <a:gd name="connsiteY4" fmla="*/ 400991 h 402684"/>
                        <a:gd name="connsiteX5" fmla="*/ 61669 w 378146"/>
                        <a:gd name="connsiteY5" fmla="*/ 350134 h 402684"/>
                        <a:gd name="connsiteX6" fmla="*/ 50031 w 378146"/>
                        <a:gd name="connsiteY6" fmla="*/ 318855 h 402684"/>
                        <a:gd name="connsiteX7" fmla="*/ 30889 w 378146"/>
                        <a:gd name="connsiteY7" fmla="*/ 314163 h 402684"/>
                        <a:gd name="connsiteX8" fmla="*/ 38482 w 378146"/>
                        <a:gd name="connsiteY8" fmla="*/ 285457 h 402684"/>
                        <a:gd name="connsiteX9" fmla="*/ 37 w 378146"/>
                        <a:gd name="connsiteY9" fmla="*/ 258970 h 402684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50031 w 378146"/>
                        <a:gd name="connsiteY6" fmla="*/ 31885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3398 w 378146"/>
                        <a:gd name="connsiteY6" fmla="*/ 32482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30889 w 378146"/>
                        <a:gd name="connsiteY7" fmla="*/ 314163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5369"/>
                        <a:gd name="connsiteX1" fmla="*/ 43054 w 378146"/>
                        <a:gd name="connsiteY1" fmla="*/ 140155 h 405369"/>
                        <a:gd name="connsiteX2" fmla="*/ 178376 w 378146"/>
                        <a:gd name="connsiteY2" fmla="*/ 983 h 405369"/>
                        <a:gd name="connsiteX3" fmla="*/ 378146 w 378146"/>
                        <a:gd name="connsiteY3" fmla="*/ 208964 h 405369"/>
                        <a:gd name="connsiteX4" fmla="*/ 158039 w 378146"/>
                        <a:gd name="connsiteY4" fmla="*/ 400991 h 405369"/>
                        <a:gd name="connsiteX5" fmla="*/ 51055 w 378146"/>
                        <a:gd name="connsiteY5" fmla="*/ 342174 h 405369"/>
                        <a:gd name="connsiteX6" fmla="*/ 42952 w 378146"/>
                        <a:gd name="connsiteY6" fmla="*/ 321705 h 405369"/>
                        <a:gd name="connsiteX7" fmla="*/ 26877 w 378146"/>
                        <a:gd name="connsiteY7" fmla="*/ 311934 h 405369"/>
                        <a:gd name="connsiteX8" fmla="*/ 38482 w 378146"/>
                        <a:gd name="connsiteY8" fmla="*/ 285457 h 405369"/>
                        <a:gd name="connsiteX9" fmla="*/ 37 w 378146"/>
                        <a:gd name="connsiteY9" fmla="*/ 258970 h 405369"/>
                        <a:gd name="connsiteX0" fmla="*/ 37 w 378146"/>
                        <a:gd name="connsiteY0" fmla="*/ 258970 h 404637"/>
                        <a:gd name="connsiteX1" fmla="*/ 43054 w 378146"/>
                        <a:gd name="connsiteY1" fmla="*/ 140155 h 404637"/>
                        <a:gd name="connsiteX2" fmla="*/ 178376 w 378146"/>
                        <a:gd name="connsiteY2" fmla="*/ 983 h 404637"/>
                        <a:gd name="connsiteX3" fmla="*/ 378146 w 378146"/>
                        <a:gd name="connsiteY3" fmla="*/ 208964 h 404637"/>
                        <a:gd name="connsiteX4" fmla="*/ 158039 w 378146"/>
                        <a:gd name="connsiteY4" fmla="*/ 400991 h 404637"/>
                        <a:gd name="connsiteX5" fmla="*/ 51055 w 378146"/>
                        <a:gd name="connsiteY5" fmla="*/ 342174 h 404637"/>
                        <a:gd name="connsiteX6" fmla="*/ 42952 w 378146"/>
                        <a:gd name="connsiteY6" fmla="*/ 321705 h 404637"/>
                        <a:gd name="connsiteX7" fmla="*/ 26877 w 378146"/>
                        <a:gd name="connsiteY7" fmla="*/ 311934 h 404637"/>
                        <a:gd name="connsiteX8" fmla="*/ 38482 w 378146"/>
                        <a:gd name="connsiteY8" fmla="*/ 285457 h 404637"/>
                        <a:gd name="connsiteX9" fmla="*/ 37 w 378146"/>
                        <a:gd name="connsiteY9" fmla="*/ 258970 h 404637"/>
                        <a:gd name="connsiteX0" fmla="*/ 37 w 378146"/>
                        <a:gd name="connsiteY0" fmla="*/ 258970 h 411529"/>
                        <a:gd name="connsiteX1" fmla="*/ 43054 w 378146"/>
                        <a:gd name="connsiteY1" fmla="*/ 140155 h 411529"/>
                        <a:gd name="connsiteX2" fmla="*/ 178376 w 378146"/>
                        <a:gd name="connsiteY2" fmla="*/ 983 h 411529"/>
                        <a:gd name="connsiteX3" fmla="*/ 378146 w 378146"/>
                        <a:gd name="connsiteY3" fmla="*/ 208964 h 411529"/>
                        <a:gd name="connsiteX4" fmla="*/ 146003 w 378146"/>
                        <a:gd name="connsiteY4" fmla="*/ 408123 h 411529"/>
                        <a:gd name="connsiteX5" fmla="*/ 51055 w 378146"/>
                        <a:gd name="connsiteY5" fmla="*/ 342174 h 411529"/>
                        <a:gd name="connsiteX6" fmla="*/ 42952 w 378146"/>
                        <a:gd name="connsiteY6" fmla="*/ 321705 h 411529"/>
                        <a:gd name="connsiteX7" fmla="*/ 26877 w 378146"/>
                        <a:gd name="connsiteY7" fmla="*/ 311934 h 411529"/>
                        <a:gd name="connsiteX8" fmla="*/ 38482 w 378146"/>
                        <a:gd name="connsiteY8" fmla="*/ 285457 h 411529"/>
                        <a:gd name="connsiteX9" fmla="*/ 37 w 378146"/>
                        <a:gd name="connsiteY9" fmla="*/ 258970 h 411529"/>
                        <a:gd name="connsiteX0" fmla="*/ 37 w 378146"/>
                        <a:gd name="connsiteY0" fmla="*/ 258970 h 409795"/>
                        <a:gd name="connsiteX1" fmla="*/ 43054 w 378146"/>
                        <a:gd name="connsiteY1" fmla="*/ 140155 h 409795"/>
                        <a:gd name="connsiteX2" fmla="*/ 178376 w 378146"/>
                        <a:gd name="connsiteY2" fmla="*/ 983 h 409795"/>
                        <a:gd name="connsiteX3" fmla="*/ 378146 w 378146"/>
                        <a:gd name="connsiteY3" fmla="*/ 208964 h 409795"/>
                        <a:gd name="connsiteX4" fmla="*/ 146003 w 378146"/>
                        <a:gd name="connsiteY4" fmla="*/ 408123 h 409795"/>
                        <a:gd name="connsiteX5" fmla="*/ 51055 w 378146"/>
                        <a:gd name="connsiteY5" fmla="*/ 342174 h 409795"/>
                        <a:gd name="connsiteX6" fmla="*/ 42952 w 378146"/>
                        <a:gd name="connsiteY6" fmla="*/ 321705 h 409795"/>
                        <a:gd name="connsiteX7" fmla="*/ 26877 w 378146"/>
                        <a:gd name="connsiteY7" fmla="*/ 311934 h 409795"/>
                        <a:gd name="connsiteX8" fmla="*/ 38482 w 378146"/>
                        <a:gd name="connsiteY8" fmla="*/ 285457 h 409795"/>
                        <a:gd name="connsiteX9" fmla="*/ 37 w 378146"/>
                        <a:gd name="connsiteY9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43059 w 378151"/>
                        <a:gd name="connsiteY2" fmla="*/ 140155 h 409795"/>
                        <a:gd name="connsiteX3" fmla="*/ 178381 w 378151"/>
                        <a:gd name="connsiteY3" fmla="*/ 983 h 409795"/>
                        <a:gd name="connsiteX4" fmla="*/ 378151 w 378151"/>
                        <a:gd name="connsiteY4" fmla="*/ 208964 h 409795"/>
                        <a:gd name="connsiteX5" fmla="*/ 146008 w 378151"/>
                        <a:gd name="connsiteY5" fmla="*/ 408123 h 409795"/>
                        <a:gd name="connsiteX6" fmla="*/ 51060 w 378151"/>
                        <a:gd name="connsiteY6" fmla="*/ 342174 h 409795"/>
                        <a:gd name="connsiteX7" fmla="*/ 42957 w 378151"/>
                        <a:gd name="connsiteY7" fmla="*/ 321705 h 409795"/>
                        <a:gd name="connsiteX8" fmla="*/ 26882 w 378151"/>
                        <a:gd name="connsiteY8" fmla="*/ 311934 h 409795"/>
                        <a:gd name="connsiteX9" fmla="*/ 38487 w 378151"/>
                        <a:gd name="connsiteY9" fmla="*/ 285457 h 409795"/>
                        <a:gd name="connsiteX10" fmla="*/ 42 w 378151"/>
                        <a:gd name="connsiteY10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43059 w 378151"/>
                        <a:gd name="connsiteY2" fmla="*/ 140155 h 409795"/>
                        <a:gd name="connsiteX3" fmla="*/ 178381 w 378151"/>
                        <a:gd name="connsiteY3" fmla="*/ 983 h 409795"/>
                        <a:gd name="connsiteX4" fmla="*/ 378151 w 378151"/>
                        <a:gd name="connsiteY4" fmla="*/ 208964 h 409795"/>
                        <a:gd name="connsiteX5" fmla="*/ 146008 w 378151"/>
                        <a:gd name="connsiteY5" fmla="*/ 408123 h 409795"/>
                        <a:gd name="connsiteX6" fmla="*/ 51060 w 378151"/>
                        <a:gd name="connsiteY6" fmla="*/ 342174 h 409795"/>
                        <a:gd name="connsiteX7" fmla="*/ 42957 w 378151"/>
                        <a:gd name="connsiteY7" fmla="*/ 321705 h 409795"/>
                        <a:gd name="connsiteX8" fmla="*/ 26882 w 378151"/>
                        <a:gd name="connsiteY8" fmla="*/ 311934 h 409795"/>
                        <a:gd name="connsiteX9" fmla="*/ 38487 w 378151"/>
                        <a:gd name="connsiteY9" fmla="*/ 285457 h 409795"/>
                        <a:gd name="connsiteX10" fmla="*/ 42 w 378151"/>
                        <a:gd name="connsiteY10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1538 w 378151"/>
                        <a:gd name="connsiteY2" fmla="*/ 151441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970 h 409795"/>
                        <a:gd name="connsiteX1" fmla="*/ 43380 w 378151"/>
                        <a:gd name="connsiteY1" fmla="*/ 161248 h 409795"/>
                        <a:gd name="connsiteX2" fmla="*/ 22429 w 378151"/>
                        <a:gd name="connsiteY2" fmla="*/ 156790 h 409795"/>
                        <a:gd name="connsiteX3" fmla="*/ 43059 w 378151"/>
                        <a:gd name="connsiteY3" fmla="*/ 140155 h 409795"/>
                        <a:gd name="connsiteX4" fmla="*/ 178381 w 378151"/>
                        <a:gd name="connsiteY4" fmla="*/ 983 h 409795"/>
                        <a:gd name="connsiteX5" fmla="*/ 378151 w 378151"/>
                        <a:gd name="connsiteY5" fmla="*/ 208964 h 409795"/>
                        <a:gd name="connsiteX6" fmla="*/ 146008 w 378151"/>
                        <a:gd name="connsiteY6" fmla="*/ 408123 h 409795"/>
                        <a:gd name="connsiteX7" fmla="*/ 51060 w 378151"/>
                        <a:gd name="connsiteY7" fmla="*/ 342174 h 409795"/>
                        <a:gd name="connsiteX8" fmla="*/ 42957 w 378151"/>
                        <a:gd name="connsiteY8" fmla="*/ 321705 h 409795"/>
                        <a:gd name="connsiteX9" fmla="*/ 26882 w 378151"/>
                        <a:gd name="connsiteY9" fmla="*/ 311934 h 409795"/>
                        <a:gd name="connsiteX10" fmla="*/ 38487 w 378151"/>
                        <a:gd name="connsiteY10" fmla="*/ 285457 h 409795"/>
                        <a:gd name="connsiteX11" fmla="*/ 42 w 378151"/>
                        <a:gd name="connsiteY11" fmla="*/ 258970 h 409795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2429 w 378151"/>
                        <a:gd name="connsiteY2" fmla="*/ 156642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1983 w 378151"/>
                        <a:gd name="connsiteY2" fmla="*/ 149955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22 h 409647"/>
                        <a:gd name="connsiteX1" fmla="*/ 43380 w 378151"/>
                        <a:gd name="connsiteY1" fmla="*/ 161100 h 409647"/>
                        <a:gd name="connsiteX2" fmla="*/ 21983 w 378151"/>
                        <a:gd name="connsiteY2" fmla="*/ 149955 h 409647"/>
                        <a:gd name="connsiteX3" fmla="*/ 45288 w 378151"/>
                        <a:gd name="connsiteY3" fmla="*/ 144465 h 409647"/>
                        <a:gd name="connsiteX4" fmla="*/ 178381 w 378151"/>
                        <a:gd name="connsiteY4" fmla="*/ 835 h 409647"/>
                        <a:gd name="connsiteX5" fmla="*/ 378151 w 378151"/>
                        <a:gd name="connsiteY5" fmla="*/ 208816 h 409647"/>
                        <a:gd name="connsiteX6" fmla="*/ 146008 w 378151"/>
                        <a:gd name="connsiteY6" fmla="*/ 407975 h 409647"/>
                        <a:gd name="connsiteX7" fmla="*/ 51060 w 378151"/>
                        <a:gd name="connsiteY7" fmla="*/ 342026 h 409647"/>
                        <a:gd name="connsiteX8" fmla="*/ 42957 w 378151"/>
                        <a:gd name="connsiteY8" fmla="*/ 321557 h 409647"/>
                        <a:gd name="connsiteX9" fmla="*/ 26882 w 378151"/>
                        <a:gd name="connsiteY9" fmla="*/ 311786 h 409647"/>
                        <a:gd name="connsiteX10" fmla="*/ 38487 w 378151"/>
                        <a:gd name="connsiteY10" fmla="*/ 285309 h 409647"/>
                        <a:gd name="connsiteX11" fmla="*/ 42 w 378151"/>
                        <a:gd name="connsiteY11" fmla="*/ 258822 h 409647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1983 w 378151"/>
                        <a:gd name="connsiteY2" fmla="*/ 149983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42 w 378151"/>
                        <a:gd name="connsiteY0" fmla="*/ 258850 h 409675"/>
                        <a:gd name="connsiteX1" fmla="*/ 43380 w 378151"/>
                        <a:gd name="connsiteY1" fmla="*/ 161128 h 409675"/>
                        <a:gd name="connsiteX2" fmla="*/ 20646 w 378151"/>
                        <a:gd name="connsiteY2" fmla="*/ 141068 h 409675"/>
                        <a:gd name="connsiteX3" fmla="*/ 44842 w 378151"/>
                        <a:gd name="connsiteY3" fmla="*/ 143602 h 409675"/>
                        <a:gd name="connsiteX4" fmla="*/ 178381 w 378151"/>
                        <a:gd name="connsiteY4" fmla="*/ 863 h 409675"/>
                        <a:gd name="connsiteX5" fmla="*/ 378151 w 378151"/>
                        <a:gd name="connsiteY5" fmla="*/ 208844 h 409675"/>
                        <a:gd name="connsiteX6" fmla="*/ 146008 w 378151"/>
                        <a:gd name="connsiteY6" fmla="*/ 408003 h 409675"/>
                        <a:gd name="connsiteX7" fmla="*/ 51060 w 378151"/>
                        <a:gd name="connsiteY7" fmla="*/ 342054 h 409675"/>
                        <a:gd name="connsiteX8" fmla="*/ 42957 w 378151"/>
                        <a:gd name="connsiteY8" fmla="*/ 321585 h 409675"/>
                        <a:gd name="connsiteX9" fmla="*/ 26882 w 378151"/>
                        <a:gd name="connsiteY9" fmla="*/ 311814 h 409675"/>
                        <a:gd name="connsiteX10" fmla="*/ 38487 w 378151"/>
                        <a:gd name="connsiteY10" fmla="*/ 285337 h 409675"/>
                        <a:gd name="connsiteX11" fmla="*/ 42 w 378151"/>
                        <a:gd name="connsiteY11" fmla="*/ 258850 h 409675"/>
                        <a:gd name="connsiteX0" fmla="*/ 95 w 378204"/>
                        <a:gd name="connsiteY0" fmla="*/ 258850 h 409675"/>
                        <a:gd name="connsiteX1" fmla="*/ 46108 w 378204"/>
                        <a:gd name="connsiteY1" fmla="*/ 161128 h 409675"/>
                        <a:gd name="connsiteX2" fmla="*/ 20699 w 378204"/>
                        <a:gd name="connsiteY2" fmla="*/ 141068 h 409675"/>
                        <a:gd name="connsiteX3" fmla="*/ 44895 w 378204"/>
                        <a:gd name="connsiteY3" fmla="*/ 143602 h 409675"/>
                        <a:gd name="connsiteX4" fmla="*/ 178434 w 378204"/>
                        <a:gd name="connsiteY4" fmla="*/ 863 h 409675"/>
                        <a:gd name="connsiteX5" fmla="*/ 378204 w 378204"/>
                        <a:gd name="connsiteY5" fmla="*/ 208844 h 409675"/>
                        <a:gd name="connsiteX6" fmla="*/ 146061 w 378204"/>
                        <a:gd name="connsiteY6" fmla="*/ 408003 h 409675"/>
                        <a:gd name="connsiteX7" fmla="*/ 51113 w 378204"/>
                        <a:gd name="connsiteY7" fmla="*/ 342054 h 409675"/>
                        <a:gd name="connsiteX8" fmla="*/ 43010 w 378204"/>
                        <a:gd name="connsiteY8" fmla="*/ 321585 h 409675"/>
                        <a:gd name="connsiteX9" fmla="*/ 26935 w 378204"/>
                        <a:gd name="connsiteY9" fmla="*/ 311814 h 409675"/>
                        <a:gd name="connsiteX10" fmla="*/ 38540 w 378204"/>
                        <a:gd name="connsiteY10" fmla="*/ 285337 h 409675"/>
                        <a:gd name="connsiteX11" fmla="*/ 95 w 378204"/>
                        <a:gd name="connsiteY11" fmla="*/ 258850 h 409675"/>
                        <a:gd name="connsiteX0" fmla="*/ 95 w 378204"/>
                        <a:gd name="connsiteY0" fmla="*/ 258850 h 409675"/>
                        <a:gd name="connsiteX1" fmla="*/ 46108 w 378204"/>
                        <a:gd name="connsiteY1" fmla="*/ 161128 h 409675"/>
                        <a:gd name="connsiteX2" fmla="*/ 20699 w 378204"/>
                        <a:gd name="connsiteY2" fmla="*/ 141068 h 409675"/>
                        <a:gd name="connsiteX3" fmla="*/ 44895 w 378204"/>
                        <a:gd name="connsiteY3" fmla="*/ 143602 h 409675"/>
                        <a:gd name="connsiteX4" fmla="*/ 178434 w 378204"/>
                        <a:gd name="connsiteY4" fmla="*/ 863 h 409675"/>
                        <a:gd name="connsiteX5" fmla="*/ 378204 w 378204"/>
                        <a:gd name="connsiteY5" fmla="*/ 208844 h 409675"/>
                        <a:gd name="connsiteX6" fmla="*/ 146061 w 378204"/>
                        <a:gd name="connsiteY6" fmla="*/ 408003 h 409675"/>
                        <a:gd name="connsiteX7" fmla="*/ 51113 w 378204"/>
                        <a:gd name="connsiteY7" fmla="*/ 342054 h 409675"/>
                        <a:gd name="connsiteX8" fmla="*/ 43010 w 378204"/>
                        <a:gd name="connsiteY8" fmla="*/ 321585 h 409675"/>
                        <a:gd name="connsiteX9" fmla="*/ 26935 w 378204"/>
                        <a:gd name="connsiteY9" fmla="*/ 311814 h 409675"/>
                        <a:gd name="connsiteX10" fmla="*/ 38540 w 378204"/>
                        <a:gd name="connsiteY10" fmla="*/ 285337 h 409675"/>
                        <a:gd name="connsiteX11" fmla="*/ 95 w 378204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188 w 378297"/>
                        <a:gd name="connsiteY0" fmla="*/ 258850 h 409675"/>
                        <a:gd name="connsiteX1" fmla="*/ 49767 w 378297"/>
                        <a:gd name="connsiteY1" fmla="*/ 161574 h 409675"/>
                        <a:gd name="connsiteX2" fmla="*/ 20792 w 378297"/>
                        <a:gd name="connsiteY2" fmla="*/ 141068 h 409675"/>
                        <a:gd name="connsiteX3" fmla="*/ 44988 w 378297"/>
                        <a:gd name="connsiteY3" fmla="*/ 143602 h 409675"/>
                        <a:gd name="connsiteX4" fmla="*/ 178527 w 378297"/>
                        <a:gd name="connsiteY4" fmla="*/ 863 h 409675"/>
                        <a:gd name="connsiteX5" fmla="*/ 378297 w 378297"/>
                        <a:gd name="connsiteY5" fmla="*/ 208844 h 409675"/>
                        <a:gd name="connsiteX6" fmla="*/ 146154 w 378297"/>
                        <a:gd name="connsiteY6" fmla="*/ 408003 h 409675"/>
                        <a:gd name="connsiteX7" fmla="*/ 51206 w 378297"/>
                        <a:gd name="connsiteY7" fmla="*/ 342054 h 409675"/>
                        <a:gd name="connsiteX8" fmla="*/ 43103 w 378297"/>
                        <a:gd name="connsiteY8" fmla="*/ 321585 h 409675"/>
                        <a:gd name="connsiteX9" fmla="*/ 27028 w 378297"/>
                        <a:gd name="connsiteY9" fmla="*/ 311814 h 409675"/>
                        <a:gd name="connsiteX10" fmla="*/ 38633 w 378297"/>
                        <a:gd name="connsiteY10" fmla="*/ 285337 h 409675"/>
                        <a:gd name="connsiteX11" fmla="*/ 188 w 378297"/>
                        <a:gd name="connsiteY11" fmla="*/ 258850 h 409675"/>
                        <a:gd name="connsiteX0" fmla="*/ 75 w 378184"/>
                        <a:gd name="connsiteY0" fmla="*/ 258850 h 409675"/>
                        <a:gd name="connsiteX1" fmla="*/ 49654 w 378184"/>
                        <a:gd name="connsiteY1" fmla="*/ 161574 h 409675"/>
                        <a:gd name="connsiteX2" fmla="*/ 20679 w 378184"/>
                        <a:gd name="connsiteY2" fmla="*/ 141068 h 409675"/>
                        <a:gd name="connsiteX3" fmla="*/ 44875 w 378184"/>
                        <a:gd name="connsiteY3" fmla="*/ 143602 h 409675"/>
                        <a:gd name="connsiteX4" fmla="*/ 178414 w 378184"/>
                        <a:gd name="connsiteY4" fmla="*/ 863 h 409675"/>
                        <a:gd name="connsiteX5" fmla="*/ 378184 w 378184"/>
                        <a:gd name="connsiteY5" fmla="*/ 208844 h 409675"/>
                        <a:gd name="connsiteX6" fmla="*/ 146041 w 378184"/>
                        <a:gd name="connsiteY6" fmla="*/ 408003 h 409675"/>
                        <a:gd name="connsiteX7" fmla="*/ 51093 w 378184"/>
                        <a:gd name="connsiteY7" fmla="*/ 342054 h 409675"/>
                        <a:gd name="connsiteX8" fmla="*/ 42990 w 378184"/>
                        <a:gd name="connsiteY8" fmla="*/ 321585 h 409675"/>
                        <a:gd name="connsiteX9" fmla="*/ 38520 w 378184"/>
                        <a:gd name="connsiteY9" fmla="*/ 285337 h 409675"/>
                        <a:gd name="connsiteX10" fmla="*/ 75 w 378184"/>
                        <a:gd name="connsiteY10" fmla="*/ 258850 h 409675"/>
                        <a:gd name="connsiteX0" fmla="*/ 78 w 378187"/>
                        <a:gd name="connsiteY0" fmla="*/ 258850 h 409675"/>
                        <a:gd name="connsiteX1" fmla="*/ 49657 w 378187"/>
                        <a:gd name="connsiteY1" fmla="*/ 161574 h 409675"/>
                        <a:gd name="connsiteX2" fmla="*/ 20682 w 378187"/>
                        <a:gd name="connsiteY2" fmla="*/ 141068 h 409675"/>
                        <a:gd name="connsiteX3" fmla="*/ 44878 w 378187"/>
                        <a:gd name="connsiteY3" fmla="*/ 143602 h 409675"/>
                        <a:gd name="connsiteX4" fmla="*/ 178417 w 378187"/>
                        <a:gd name="connsiteY4" fmla="*/ 863 h 409675"/>
                        <a:gd name="connsiteX5" fmla="*/ 378187 w 378187"/>
                        <a:gd name="connsiteY5" fmla="*/ 208844 h 409675"/>
                        <a:gd name="connsiteX6" fmla="*/ 146044 w 378187"/>
                        <a:gd name="connsiteY6" fmla="*/ 408003 h 409675"/>
                        <a:gd name="connsiteX7" fmla="*/ 51096 w 378187"/>
                        <a:gd name="connsiteY7" fmla="*/ 342054 h 409675"/>
                        <a:gd name="connsiteX8" fmla="*/ 38523 w 378187"/>
                        <a:gd name="connsiteY8" fmla="*/ 285337 h 409675"/>
                        <a:gd name="connsiteX9" fmla="*/ 78 w 378187"/>
                        <a:gd name="connsiteY9" fmla="*/ 258850 h 409675"/>
                        <a:gd name="connsiteX0" fmla="*/ 146 w 378255"/>
                        <a:gd name="connsiteY0" fmla="*/ 258850 h 409022"/>
                        <a:gd name="connsiteX1" fmla="*/ 49725 w 378255"/>
                        <a:gd name="connsiteY1" fmla="*/ 161574 h 409022"/>
                        <a:gd name="connsiteX2" fmla="*/ 20750 w 378255"/>
                        <a:gd name="connsiteY2" fmla="*/ 141068 h 409022"/>
                        <a:gd name="connsiteX3" fmla="*/ 44946 w 378255"/>
                        <a:gd name="connsiteY3" fmla="*/ 143602 h 409022"/>
                        <a:gd name="connsiteX4" fmla="*/ 178485 w 378255"/>
                        <a:gd name="connsiteY4" fmla="*/ 863 h 409022"/>
                        <a:gd name="connsiteX5" fmla="*/ 378255 w 378255"/>
                        <a:gd name="connsiteY5" fmla="*/ 208844 h 409022"/>
                        <a:gd name="connsiteX6" fmla="*/ 146112 w 378255"/>
                        <a:gd name="connsiteY6" fmla="*/ 408003 h 409022"/>
                        <a:gd name="connsiteX7" fmla="*/ 38591 w 378255"/>
                        <a:gd name="connsiteY7" fmla="*/ 285337 h 409022"/>
                        <a:gd name="connsiteX8" fmla="*/ 146 w 378255"/>
                        <a:gd name="connsiteY8" fmla="*/ 258850 h 409022"/>
                        <a:gd name="connsiteX0" fmla="*/ 1 w 378110"/>
                        <a:gd name="connsiteY0" fmla="*/ 258850 h 408910"/>
                        <a:gd name="connsiteX1" fmla="*/ 49580 w 378110"/>
                        <a:gd name="connsiteY1" fmla="*/ 161574 h 408910"/>
                        <a:gd name="connsiteX2" fmla="*/ 20605 w 378110"/>
                        <a:gd name="connsiteY2" fmla="*/ 141068 h 408910"/>
                        <a:gd name="connsiteX3" fmla="*/ 44801 w 378110"/>
                        <a:gd name="connsiteY3" fmla="*/ 143602 h 408910"/>
                        <a:gd name="connsiteX4" fmla="*/ 178340 w 378110"/>
                        <a:gd name="connsiteY4" fmla="*/ 863 h 408910"/>
                        <a:gd name="connsiteX5" fmla="*/ 378110 w 378110"/>
                        <a:gd name="connsiteY5" fmla="*/ 208844 h 408910"/>
                        <a:gd name="connsiteX6" fmla="*/ 145967 w 378110"/>
                        <a:gd name="connsiteY6" fmla="*/ 408003 h 408910"/>
                        <a:gd name="connsiteX7" fmla="*/ 48699 w 378110"/>
                        <a:gd name="connsiteY7" fmla="*/ 281771 h 408910"/>
                        <a:gd name="connsiteX8" fmla="*/ 1 w 378110"/>
                        <a:gd name="connsiteY8" fmla="*/ 258850 h 408910"/>
                        <a:gd name="connsiteX0" fmla="*/ 1 w 378110"/>
                        <a:gd name="connsiteY0" fmla="*/ 258850 h 408910"/>
                        <a:gd name="connsiteX1" fmla="*/ 49580 w 378110"/>
                        <a:gd name="connsiteY1" fmla="*/ 161574 h 408910"/>
                        <a:gd name="connsiteX2" fmla="*/ 20605 w 378110"/>
                        <a:gd name="connsiteY2" fmla="*/ 141068 h 408910"/>
                        <a:gd name="connsiteX3" fmla="*/ 44801 w 378110"/>
                        <a:gd name="connsiteY3" fmla="*/ 143602 h 408910"/>
                        <a:gd name="connsiteX4" fmla="*/ 178340 w 378110"/>
                        <a:gd name="connsiteY4" fmla="*/ 863 h 408910"/>
                        <a:gd name="connsiteX5" fmla="*/ 378110 w 378110"/>
                        <a:gd name="connsiteY5" fmla="*/ 208844 h 408910"/>
                        <a:gd name="connsiteX6" fmla="*/ 145967 w 378110"/>
                        <a:gd name="connsiteY6" fmla="*/ 408003 h 408910"/>
                        <a:gd name="connsiteX7" fmla="*/ 48699 w 378110"/>
                        <a:gd name="connsiteY7" fmla="*/ 281771 h 408910"/>
                        <a:gd name="connsiteX8" fmla="*/ 1 w 378110"/>
                        <a:gd name="connsiteY8" fmla="*/ 258850 h 408910"/>
                        <a:gd name="connsiteX0" fmla="*/ 1 w 378110"/>
                        <a:gd name="connsiteY0" fmla="*/ 258850 h 408882"/>
                        <a:gd name="connsiteX1" fmla="*/ 49580 w 378110"/>
                        <a:gd name="connsiteY1" fmla="*/ 161574 h 408882"/>
                        <a:gd name="connsiteX2" fmla="*/ 20605 w 378110"/>
                        <a:gd name="connsiteY2" fmla="*/ 141068 h 408882"/>
                        <a:gd name="connsiteX3" fmla="*/ 44801 w 378110"/>
                        <a:gd name="connsiteY3" fmla="*/ 143602 h 408882"/>
                        <a:gd name="connsiteX4" fmla="*/ 178340 w 378110"/>
                        <a:gd name="connsiteY4" fmla="*/ 863 h 408882"/>
                        <a:gd name="connsiteX5" fmla="*/ 378110 w 378110"/>
                        <a:gd name="connsiteY5" fmla="*/ 208844 h 408882"/>
                        <a:gd name="connsiteX6" fmla="*/ 145967 w 378110"/>
                        <a:gd name="connsiteY6" fmla="*/ 408003 h 408882"/>
                        <a:gd name="connsiteX7" fmla="*/ 48699 w 378110"/>
                        <a:gd name="connsiteY7" fmla="*/ 281771 h 408882"/>
                        <a:gd name="connsiteX8" fmla="*/ 1 w 378110"/>
                        <a:gd name="connsiteY8" fmla="*/ 258850 h 408882"/>
                        <a:gd name="connsiteX0" fmla="*/ 1 w 378110"/>
                        <a:gd name="connsiteY0" fmla="*/ 258850 h 410457"/>
                        <a:gd name="connsiteX1" fmla="*/ 49580 w 378110"/>
                        <a:gd name="connsiteY1" fmla="*/ 161574 h 410457"/>
                        <a:gd name="connsiteX2" fmla="*/ 20605 w 378110"/>
                        <a:gd name="connsiteY2" fmla="*/ 141068 h 410457"/>
                        <a:gd name="connsiteX3" fmla="*/ 44801 w 378110"/>
                        <a:gd name="connsiteY3" fmla="*/ 143602 h 410457"/>
                        <a:gd name="connsiteX4" fmla="*/ 178340 w 378110"/>
                        <a:gd name="connsiteY4" fmla="*/ 863 h 410457"/>
                        <a:gd name="connsiteX5" fmla="*/ 378110 w 378110"/>
                        <a:gd name="connsiteY5" fmla="*/ 208844 h 410457"/>
                        <a:gd name="connsiteX6" fmla="*/ 145967 w 378110"/>
                        <a:gd name="connsiteY6" fmla="*/ 408003 h 410457"/>
                        <a:gd name="connsiteX7" fmla="*/ 82566 w 378110"/>
                        <a:gd name="connsiteY7" fmla="*/ 317591 h 410457"/>
                        <a:gd name="connsiteX8" fmla="*/ 48699 w 378110"/>
                        <a:gd name="connsiteY8" fmla="*/ 281771 h 410457"/>
                        <a:gd name="connsiteX9" fmla="*/ 1 w 378110"/>
                        <a:gd name="connsiteY9" fmla="*/ 258850 h 410457"/>
                        <a:gd name="connsiteX0" fmla="*/ 1 w 378110"/>
                        <a:gd name="connsiteY0" fmla="*/ 258850 h 410555"/>
                        <a:gd name="connsiteX1" fmla="*/ 49580 w 378110"/>
                        <a:gd name="connsiteY1" fmla="*/ 161574 h 410555"/>
                        <a:gd name="connsiteX2" fmla="*/ 20605 w 378110"/>
                        <a:gd name="connsiteY2" fmla="*/ 141068 h 410555"/>
                        <a:gd name="connsiteX3" fmla="*/ 44801 w 378110"/>
                        <a:gd name="connsiteY3" fmla="*/ 143602 h 410555"/>
                        <a:gd name="connsiteX4" fmla="*/ 178340 w 378110"/>
                        <a:gd name="connsiteY4" fmla="*/ 863 h 410555"/>
                        <a:gd name="connsiteX5" fmla="*/ 378110 w 378110"/>
                        <a:gd name="connsiteY5" fmla="*/ 208844 h 410555"/>
                        <a:gd name="connsiteX6" fmla="*/ 145967 w 378110"/>
                        <a:gd name="connsiteY6" fmla="*/ 408003 h 410555"/>
                        <a:gd name="connsiteX7" fmla="*/ 82566 w 378110"/>
                        <a:gd name="connsiteY7" fmla="*/ 317591 h 410555"/>
                        <a:gd name="connsiteX8" fmla="*/ 48699 w 378110"/>
                        <a:gd name="connsiteY8" fmla="*/ 281771 h 410555"/>
                        <a:gd name="connsiteX9" fmla="*/ 1 w 378110"/>
                        <a:gd name="connsiteY9" fmla="*/ 258850 h 410555"/>
                        <a:gd name="connsiteX0" fmla="*/ 1 w 378110"/>
                        <a:gd name="connsiteY0" fmla="*/ 258850 h 410555"/>
                        <a:gd name="connsiteX1" fmla="*/ 49580 w 378110"/>
                        <a:gd name="connsiteY1" fmla="*/ 161574 h 410555"/>
                        <a:gd name="connsiteX2" fmla="*/ 20605 w 378110"/>
                        <a:gd name="connsiteY2" fmla="*/ 141068 h 410555"/>
                        <a:gd name="connsiteX3" fmla="*/ 44801 w 378110"/>
                        <a:gd name="connsiteY3" fmla="*/ 143602 h 410555"/>
                        <a:gd name="connsiteX4" fmla="*/ 178340 w 378110"/>
                        <a:gd name="connsiteY4" fmla="*/ 863 h 410555"/>
                        <a:gd name="connsiteX5" fmla="*/ 378110 w 378110"/>
                        <a:gd name="connsiteY5" fmla="*/ 208844 h 410555"/>
                        <a:gd name="connsiteX6" fmla="*/ 145967 w 378110"/>
                        <a:gd name="connsiteY6" fmla="*/ 408003 h 410555"/>
                        <a:gd name="connsiteX7" fmla="*/ 82566 w 378110"/>
                        <a:gd name="connsiteY7" fmla="*/ 317591 h 410555"/>
                        <a:gd name="connsiteX8" fmla="*/ 48699 w 378110"/>
                        <a:gd name="connsiteY8" fmla="*/ 281771 h 410555"/>
                        <a:gd name="connsiteX9" fmla="*/ 1 w 378110"/>
                        <a:gd name="connsiteY9" fmla="*/ 258850 h 410555"/>
                        <a:gd name="connsiteX0" fmla="*/ 0 w 381675"/>
                        <a:gd name="connsiteY0" fmla="*/ 264645 h 410555"/>
                        <a:gd name="connsiteX1" fmla="*/ 53145 w 381675"/>
                        <a:gd name="connsiteY1" fmla="*/ 161574 h 410555"/>
                        <a:gd name="connsiteX2" fmla="*/ 24170 w 381675"/>
                        <a:gd name="connsiteY2" fmla="*/ 141068 h 410555"/>
                        <a:gd name="connsiteX3" fmla="*/ 48366 w 381675"/>
                        <a:gd name="connsiteY3" fmla="*/ 143602 h 410555"/>
                        <a:gd name="connsiteX4" fmla="*/ 181905 w 381675"/>
                        <a:gd name="connsiteY4" fmla="*/ 863 h 410555"/>
                        <a:gd name="connsiteX5" fmla="*/ 381675 w 381675"/>
                        <a:gd name="connsiteY5" fmla="*/ 208844 h 410555"/>
                        <a:gd name="connsiteX6" fmla="*/ 149532 w 381675"/>
                        <a:gd name="connsiteY6" fmla="*/ 408003 h 410555"/>
                        <a:gd name="connsiteX7" fmla="*/ 86131 w 381675"/>
                        <a:gd name="connsiteY7" fmla="*/ 317591 h 410555"/>
                        <a:gd name="connsiteX8" fmla="*/ 52264 w 381675"/>
                        <a:gd name="connsiteY8" fmla="*/ 281771 h 410555"/>
                        <a:gd name="connsiteX9" fmla="*/ 0 w 381675"/>
                        <a:gd name="connsiteY9" fmla="*/ 264645 h 410555"/>
                        <a:gd name="connsiteX0" fmla="*/ 2 w 381677"/>
                        <a:gd name="connsiteY0" fmla="*/ 264645 h 410555"/>
                        <a:gd name="connsiteX1" fmla="*/ 53147 w 381677"/>
                        <a:gd name="connsiteY1" fmla="*/ 161574 h 410555"/>
                        <a:gd name="connsiteX2" fmla="*/ 24172 w 381677"/>
                        <a:gd name="connsiteY2" fmla="*/ 141068 h 410555"/>
                        <a:gd name="connsiteX3" fmla="*/ 48368 w 381677"/>
                        <a:gd name="connsiteY3" fmla="*/ 143602 h 410555"/>
                        <a:gd name="connsiteX4" fmla="*/ 181907 w 381677"/>
                        <a:gd name="connsiteY4" fmla="*/ 863 h 410555"/>
                        <a:gd name="connsiteX5" fmla="*/ 381677 w 381677"/>
                        <a:gd name="connsiteY5" fmla="*/ 208844 h 410555"/>
                        <a:gd name="connsiteX6" fmla="*/ 149534 w 381677"/>
                        <a:gd name="connsiteY6" fmla="*/ 408003 h 410555"/>
                        <a:gd name="connsiteX7" fmla="*/ 86133 w 381677"/>
                        <a:gd name="connsiteY7" fmla="*/ 317591 h 410555"/>
                        <a:gd name="connsiteX8" fmla="*/ 51374 w 381677"/>
                        <a:gd name="connsiteY8" fmla="*/ 280434 h 410555"/>
                        <a:gd name="connsiteX9" fmla="*/ 2 w 381677"/>
                        <a:gd name="connsiteY9" fmla="*/ 264645 h 410555"/>
                        <a:gd name="connsiteX0" fmla="*/ 2 w 381677"/>
                        <a:gd name="connsiteY0" fmla="*/ 264645 h 410555"/>
                        <a:gd name="connsiteX1" fmla="*/ 53147 w 381677"/>
                        <a:gd name="connsiteY1" fmla="*/ 161574 h 410555"/>
                        <a:gd name="connsiteX2" fmla="*/ 24172 w 381677"/>
                        <a:gd name="connsiteY2" fmla="*/ 141068 h 410555"/>
                        <a:gd name="connsiteX3" fmla="*/ 48368 w 381677"/>
                        <a:gd name="connsiteY3" fmla="*/ 143602 h 410555"/>
                        <a:gd name="connsiteX4" fmla="*/ 181907 w 381677"/>
                        <a:gd name="connsiteY4" fmla="*/ 863 h 410555"/>
                        <a:gd name="connsiteX5" fmla="*/ 381677 w 381677"/>
                        <a:gd name="connsiteY5" fmla="*/ 208844 h 410555"/>
                        <a:gd name="connsiteX6" fmla="*/ 149534 w 381677"/>
                        <a:gd name="connsiteY6" fmla="*/ 408003 h 410555"/>
                        <a:gd name="connsiteX7" fmla="*/ 86133 w 381677"/>
                        <a:gd name="connsiteY7" fmla="*/ 317591 h 410555"/>
                        <a:gd name="connsiteX8" fmla="*/ 51374 w 381677"/>
                        <a:gd name="connsiteY8" fmla="*/ 280434 h 410555"/>
                        <a:gd name="connsiteX9" fmla="*/ 2 w 381677"/>
                        <a:gd name="connsiteY9" fmla="*/ 264645 h 410555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4989 w 381677"/>
                        <a:gd name="connsiteY7" fmla="*/ 321603 h 410829"/>
                        <a:gd name="connsiteX8" fmla="*/ 51374 w 381677"/>
                        <a:gd name="connsiteY8" fmla="*/ 280434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4989 w 381677"/>
                        <a:gd name="connsiteY7" fmla="*/ 321603 h 410829"/>
                        <a:gd name="connsiteX8" fmla="*/ 54940 w 381677"/>
                        <a:gd name="connsiteY8" fmla="*/ 280880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10829"/>
                        <a:gd name="connsiteX1" fmla="*/ 53147 w 381677"/>
                        <a:gd name="connsiteY1" fmla="*/ 161574 h 410829"/>
                        <a:gd name="connsiteX2" fmla="*/ 24172 w 381677"/>
                        <a:gd name="connsiteY2" fmla="*/ 141068 h 410829"/>
                        <a:gd name="connsiteX3" fmla="*/ 48368 w 381677"/>
                        <a:gd name="connsiteY3" fmla="*/ 143602 h 410829"/>
                        <a:gd name="connsiteX4" fmla="*/ 181907 w 381677"/>
                        <a:gd name="connsiteY4" fmla="*/ 863 h 410829"/>
                        <a:gd name="connsiteX5" fmla="*/ 381677 w 381677"/>
                        <a:gd name="connsiteY5" fmla="*/ 208844 h 410829"/>
                        <a:gd name="connsiteX6" fmla="*/ 149534 w 381677"/>
                        <a:gd name="connsiteY6" fmla="*/ 408003 h 410829"/>
                        <a:gd name="connsiteX7" fmla="*/ 76326 w 381677"/>
                        <a:gd name="connsiteY7" fmla="*/ 321603 h 410829"/>
                        <a:gd name="connsiteX8" fmla="*/ 54940 w 381677"/>
                        <a:gd name="connsiteY8" fmla="*/ 280880 h 410829"/>
                        <a:gd name="connsiteX9" fmla="*/ 2 w 381677"/>
                        <a:gd name="connsiteY9" fmla="*/ 264645 h 410829"/>
                        <a:gd name="connsiteX0" fmla="*/ 2 w 381677"/>
                        <a:gd name="connsiteY0" fmla="*/ 264645 h 407805"/>
                        <a:gd name="connsiteX1" fmla="*/ 53147 w 381677"/>
                        <a:gd name="connsiteY1" fmla="*/ 161574 h 407805"/>
                        <a:gd name="connsiteX2" fmla="*/ 24172 w 381677"/>
                        <a:gd name="connsiteY2" fmla="*/ 141068 h 407805"/>
                        <a:gd name="connsiteX3" fmla="*/ 48368 w 381677"/>
                        <a:gd name="connsiteY3" fmla="*/ 143602 h 407805"/>
                        <a:gd name="connsiteX4" fmla="*/ 181907 w 381677"/>
                        <a:gd name="connsiteY4" fmla="*/ 863 h 407805"/>
                        <a:gd name="connsiteX5" fmla="*/ 381677 w 381677"/>
                        <a:gd name="connsiteY5" fmla="*/ 208844 h 407805"/>
                        <a:gd name="connsiteX6" fmla="*/ 157112 w 381677"/>
                        <a:gd name="connsiteY6" fmla="*/ 404883 h 407805"/>
                        <a:gd name="connsiteX7" fmla="*/ 76326 w 381677"/>
                        <a:gd name="connsiteY7" fmla="*/ 321603 h 407805"/>
                        <a:gd name="connsiteX8" fmla="*/ 54940 w 381677"/>
                        <a:gd name="connsiteY8" fmla="*/ 280880 h 407805"/>
                        <a:gd name="connsiteX9" fmla="*/ 2 w 381677"/>
                        <a:gd name="connsiteY9" fmla="*/ 264645 h 407805"/>
                        <a:gd name="connsiteX0" fmla="*/ 2 w 381677"/>
                        <a:gd name="connsiteY0" fmla="*/ 264645 h 407078"/>
                        <a:gd name="connsiteX1" fmla="*/ 53147 w 381677"/>
                        <a:gd name="connsiteY1" fmla="*/ 161574 h 407078"/>
                        <a:gd name="connsiteX2" fmla="*/ 24172 w 381677"/>
                        <a:gd name="connsiteY2" fmla="*/ 141068 h 407078"/>
                        <a:gd name="connsiteX3" fmla="*/ 48368 w 381677"/>
                        <a:gd name="connsiteY3" fmla="*/ 143602 h 407078"/>
                        <a:gd name="connsiteX4" fmla="*/ 181907 w 381677"/>
                        <a:gd name="connsiteY4" fmla="*/ 863 h 407078"/>
                        <a:gd name="connsiteX5" fmla="*/ 381677 w 381677"/>
                        <a:gd name="connsiteY5" fmla="*/ 208844 h 407078"/>
                        <a:gd name="connsiteX6" fmla="*/ 157112 w 381677"/>
                        <a:gd name="connsiteY6" fmla="*/ 404883 h 407078"/>
                        <a:gd name="connsiteX7" fmla="*/ 76326 w 381677"/>
                        <a:gd name="connsiteY7" fmla="*/ 321603 h 407078"/>
                        <a:gd name="connsiteX8" fmla="*/ 54940 w 381677"/>
                        <a:gd name="connsiteY8" fmla="*/ 280880 h 407078"/>
                        <a:gd name="connsiteX9" fmla="*/ 2 w 381677"/>
                        <a:gd name="connsiteY9" fmla="*/ 264645 h 407078"/>
                        <a:gd name="connsiteX0" fmla="*/ 1239 w 357505"/>
                        <a:gd name="connsiteY0" fmla="*/ 244140 h 407078"/>
                        <a:gd name="connsiteX1" fmla="*/ 28975 w 357505"/>
                        <a:gd name="connsiteY1" fmla="*/ 161574 h 407078"/>
                        <a:gd name="connsiteX2" fmla="*/ 0 w 357505"/>
                        <a:gd name="connsiteY2" fmla="*/ 141068 h 407078"/>
                        <a:gd name="connsiteX3" fmla="*/ 24196 w 357505"/>
                        <a:gd name="connsiteY3" fmla="*/ 143602 h 407078"/>
                        <a:gd name="connsiteX4" fmla="*/ 157735 w 357505"/>
                        <a:gd name="connsiteY4" fmla="*/ 863 h 407078"/>
                        <a:gd name="connsiteX5" fmla="*/ 357505 w 357505"/>
                        <a:gd name="connsiteY5" fmla="*/ 208844 h 407078"/>
                        <a:gd name="connsiteX6" fmla="*/ 132940 w 357505"/>
                        <a:gd name="connsiteY6" fmla="*/ 404883 h 407078"/>
                        <a:gd name="connsiteX7" fmla="*/ 52154 w 357505"/>
                        <a:gd name="connsiteY7" fmla="*/ 321603 h 407078"/>
                        <a:gd name="connsiteX8" fmla="*/ 30768 w 357505"/>
                        <a:gd name="connsiteY8" fmla="*/ 280880 h 407078"/>
                        <a:gd name="connsiteX9" fmla="*/ 1239 w 357505"/>
                        <a:gd name="connsiteY9" fmla="*/ 244140 h 407078"/>
                        <a:gd name="connsiteX0" fmla="*/ 1 w 358942"/>
                        <a:gd name="connsiteY0" fmla="*/ 245477 h 407078"/>
                        <a:gd name="connsiteX1" fmla="*/ 30412 w 358942"/>
                        <a:gd name="connsiteY1" fmla="*/ 161574 h 407078"/>
                        <a:gd name="connsiteX2" fmla="*/ 1437 w 358942"/>
                        <a:gd name="connsiteY2" fmla="*/ 141068 h 407078"/>
                        <a:gd name="connsiteX3" fmla="*/ 25633 w 358942"/>
                        <a:gd name="connsiteY3" fmla="*/ 143602 h 407078"/>
                        <a:gd name="connsiteX4" fmla="*/ 159172 w 358942"/>
                        <a:gd name="connsiteY4" fmla="*/ 863 h 407078"/>
                        <a:gd name="connsiteX5" fmla="*/ 358942 w 358942"/>
                        <a:gd name="connsiteY5" fmla="*/ 208844 h 407078"/>
                        <a:gd name="connsiteX6" fmla="*/ 134377 w 358942"/>
                        <a:gd name="connsiteY6" fmla="*/ 404883 h 407078"/>
                        <a:gd name="connsiteX7" fmla="*/ 53591 w 358942"/>
                        <a:gd name="connsiteY7" fmla="*/ 321603 h 407078"/>
                        <a:gd name="connsiteX8" fmla="*/ 32205 w 358942"/>
                        <a:gd name="connsiteY8" fmla="*/ 280880 h 407078"/>
                        <a:gd name="connsiteX9" fmla="*/ 1 w 358942"/>
                        <a:gd name="connsiteY9" fmla="*/ 245477 h 407078"/>
                        <a:gd name="connsiteX0" fmla="*/ 1346 w 360287"/>
                        <a:gd name="connsiteY0" fmla="*/ 245477 h 407078"/>
                        <a:gd name="connsiteX1" fmla="*/ 31757 w 360287"/>
                        <a:gd name="connsiteY1" fmla="*/ 161574 h 407078"/>
                        <a:gd name="connsiteX2" fmla="*/ 2782 w 360287"/>
                        <a:gd name="connsiteY2" fmla="*/ 141068 h 407078"/>
                        <a:gd name="connsiteX3" fmla="*/ 26978 w 360287"/>
                        <a:gd name="connsiteY3" fmla="*/ 143602 h 407078"/>
                        <a:gd name="connsiteX4" fmla="*/ 160517 w 360287"/>
                        <a:gd name="connsiteY4" fmla="*/ 863 h 407078"/>
                        <a:gd name="connsiteX5" fmla="*/ 360287 w 360287"/>
                        <a:gd name="connsiteY5" fmla="*/ 208844 h 407078"/>
                        <a:gd name="connsiteX6" fmla="*/ 135722 w 360287"/>
                        <a:gd name="connsiteY6" fmla="*/ 404883 h 407078"/>
                        <a:gd name="connsiteX7" fmla="*/ 54936 w 360287"/>
                        <a:gd name="connsiteY7" fmla="*/ 321603 h 407078"/>
                        <a:gd name="connsiteX8" fmla="*/ 33550 w 360287"/>
                        <a:gd name="connsiteY8" fmla="*/ 280880 h 407078"/>
                        <a:gd name="connsiteX9" fmla="*/ 1346 w 360287"/>
                        <a:gd name="connsiteY9" fmla="*/ 245477 h 407078"/>
                        <a:gd name="connsiteX0" fmla="*/ 24 w 358965"/>
                        <a:gd name="connsiteY0" fmla="*/ 245477 h 407078"/>
                        <a:gd name="connsiteX1" fmla="*/ 30435 w 358965"/>
                        <a:gd name="connsiteY1" fmla="*/ 161574 h 407078"/>
                        <a:gd name="connsiteX2" fmla="*/ 1460 w 358965"/>
                        <a:gd name="connsiteY2" fmla="*/ 141068 h 407078"/>
                        <a:gd name="connsiteX3" fmla="*/ 25656 w 358965"/>
                        <a:gd name="connsiteY3" fmla="*/ 143602 h 407078"/>
                        <a:gd name="connsiteX4" fmla="*/ 159195 w 358965"/>
                        <a:gd name="connsiteY4" fmla="*/ 863 h 407078"/>
                        <a:gd name="connsiteX5" fmla="*/ 358965 w 358965"/>
                        <a:gd name="connsiteY5" fmla="*/ 208844 h 407078"/>
                        <a:gd name="connsiteX6" fmla="*/ 134400 w 358965"/>
                        <a:gd name="connsiteY6" fmla="*/ 404883 h 407078"/>
                        <a:gd name="connsiteX7" fmla="*/ 53614 w 358965"/>
                        <a:gd name="connsiteY7" fmla="*/ 321603 h 407078"/>
                        <a:gd name="connsiteX8" fmla="*/ 36686 w 358965"/>
                        <a:gd name="connsiteY8" fmla="*/ 270627 h 407078"/>
                        <a:gd name="connsiteX9" fmla="*/ 24 w 358965"/>
                        <a:gd name="connsiteY9" fmla="*/ 245477 h 407078"/>
                        <a:gd name="connsiteX0" fmla="*/ 24 w 358965"/>
                        <a:gd name="connsiteY0" fmla="*/ 245477 h 407078"/>
                        <a:gd name="connsiteX1" fmla="*/ 30435 w 358965"/>
                        <a:gd name="connsiteY1" fmla="*/ 161574 h 407078"/>
                        <a:gd name="connsiteX2" fmla="*/ 1460 w 358965"/>
                        <a:gd name="connsiteY2" fmla="*/ 141068 h 407078"/>
                        <a:gd name="connsiteX3" fmla="*/ 25656 w 358965"/>
                        <a:gd name="connsiteY3" fmla="*/ 143602 h 407078"/>
                        <a:gd name="connsiteX4" fmla="*/ 159195 w 358965"/>
                        <a:gd name="connsiteY4" fmla="*/ 863 h 407078"/>
                        <a:gd name="connsiteX5" fmla="*/ 358965 w 358965"/>
                        <a:gd name="connsiteY5" fmla="*/ 208844 h 407078"/>
                        <a:gd name="connsiteX6" fmla="*/ 134400 w 358965"/>
                        <a:gd name="connsiteY6" fmla="*/ 404883 h 407078"/>
                        <a:gd name="connsiteX7" fmla="*/ 53614 w 358965"/>
                        <a:gd name="connsiteY7" fmla="*/ 321603 h 407078"/>
                        <a:gd name="connsiteX8" fmla="*/ 36686 w 358965"/>
                        <a:gd name="connsiteY8" fmla="*/ 270627 h 407078"/>
                        <a:gd name="connsiteX9" fmla="*/ 24 w 358965"/>
                        <a:gd name="connsiteY9" fmla="*/ 245477 h 407078"/>
                        <a:gd name="connsiteX0" fmla="*/ 2157 w 361098"/>
                        <a:gd name="connsiteY0" fmla="*/ 245477 h 407078"/>
                        <a:gd name="connsiteX1" fmla="*/ 32568 w 361098"/>
                        <a:gd name="connsiteY1" fmla="*/ 161574 h 407078"/>
                        <a:gd name="connsiteX2" fmla="*/ 3593 w 361098"/>
                        <a:gd name="connsiteY2" fmla="*/ 141068 h 407078"/>
                        <a:gd name="connsiteX3" fmla="*/ 27789 w 361098"/>
                        <a:gd name="connsiteY3" fmla="*/ 143602 h 407078"/>
                        <a:gd name="connsiteX4" fmla="*/ 161328 w 361098"/>
                        <a:gd name="connsiteY4" fmla="*/ 863 h 407078"/>
                        <a:gd name="connsiteX5" fmla="*/ 361098 w 361098"/>
                        <a:gd name="connsiteY5" fmla="*/ 208844 h 407078"/>
                        <a:gd name="connsiteX6" fmla="*/ 136533 w 361098"/>
                        <a:gd name="connsiteY6" fmla="*/ 404883 h 407078"/>
                        <a:gd name="connsiteX7" fmla="*/ 55747 w 361098"/>
                        <a:gd name="connsiteY7" fmla="*/ 321603 h 407078"/>
                        <a:gd name="connsiteX8" fmla="*/ 38819 w 361098"/>
                        <a:gd name="connsiteY8" fmla="*/ 270627 h 407078"/>
                        <a:gd name="connsiteX9" fmla="*/ 2157 w 361098"/>
                        <a:gd name="connsiteY9" fmla="*/ 245477 h 407078"/>
                        <a:gd name="connsiteX0" fmla="*/ 2412 w 360016"/>
                        <a:gd name="connsiteY0" fmla="*/ 231658 h 407078"/>
                        <a:gd name="connsiteX1" fmla="*/ 31486 w 360016"/>
                        <a:gd name="connsiteY1" fmla="*/ 161574 h 407078"/>
                        <a:gd name="connsiteX2" fmla="*/ 2511 w 360016"/>
                        <a:gd name="connsiteY2" fmla="*/ 141068 h 407078"/>
                        <a:gd name="connsiteX3" fmla="*/ 26707 w 360016"/>
                        <a:gd name="connsiteY3" fmla="*/ 143602 h 407078"/>
                        <a:gd name="connsiteX4" fmla="*/ 160246 w 360016"/>
                        <a:gd name="connsiteY4" fmla="*/ 863 h 407078"/>
                        <a:gd name="connsiteX5" fmla="*/ 360016 w 360016"/>
                        <a:gd name="connsiteY5" fmla="*/ 208844 h 407078"/>
                        <a:gd name="connsiteX6" fmla="*/ 135451 w 360016"/>
                        <a:gd name="connsiteY6" fmla="*/ 404883 h 407078"/>
                        <a:gd name="connsiteX7" fmla="*/ 54665 w 360016"/>
                        <a:gd name="connsiteY7" fmla="*/ 321603 h 407078"/>
                        <a:gd name="connsiteX8" fmla="*/ 37737 w 360016"/>
                        <a:gd name="connsiteY8" fmla="*/ 270627 h 407078"/>
                        <a:gd name="connsiteX9" fmla="*/ 2412 w 360016"/>
                        <a:gd name="connsiteY9" fmla="*/ 231658 h 407078"/>
                        <a:gd name="connsiteX0" fmla="*/ 475 w 358079"/>
                        <a:gd name="connsiteY0" fmla="*/ 231658 h 407078"/>
                        <a:gd name="connsiteX1" fmla="*/ 29549 w 358079"/>
                        <a:gd name="connsiteY1" fmla="*/ 161574 h 407078"/>
                        <a:gd name="connsiteX2" fmla="*/ 574 w 358079"/>
                        <a:gd name="connsiteY2" fmla="*/ 141068 h 407078"/>
                        <a:gd name="connsiteX3" fmla="*/ 24770 w 358079"/>
                        <a:gd name="connsiteY3" fmla="*/ 143602 h 407078"/>
                        <a:gd name="connsiteX4" fmla="*/ 158309 w 358079"/>
                        <a:gd name="connsiteY4" fmla="*/ 863 h 407078"/>
                        <a:gd name="connsiteX5" fmla="*/ 358079 w 358079"/>
                        <a:gd name="connsiteY5" fmla="*/ 208844 h 407078"/>
                        <a:gd name="connsiteX6" fmla="*/ 133514 w 358079"/>
                        <a:gd name="connsiteY6" fmla="*/ 404883 h 407078"/>
                        <a:gd name="connsiteX7" fmla="*/ 52728 w 358079"/>
                        <a:gd name="connsiteY7" fmla="*/ 321603 h 407078"/>
                        <a:gd name="connsiteX8" fmla="*/ 35800 w 358079"/>
                        <a:gd name="connsiteY8" fmla="*/ 270627 h 407078"/>
                        <a:gd name="connsiteX9" fmla="*/ 475 w 358079"/>
                        <a:gd name="connsiteY9" fmla="*/ 231658 h 407078"/>
                        <a:gd name="connsiteX0" fmla="*/ 1631 w 359235"/>
                        <a:gd name="connsiteY0" fmla="*/ 231658 h 407078"/>
                        <a:gd name="connsiteX1" fmla="*/ 30705 w 359235"/>
                        <a:gd name="connsiteY1" fmla="*/ 161574 h 407078"/>
                        <a:gd name="connsiteX2" fmla="*/ 1730 w 359235"/>
                        <a:gd name="connsiteY2" fmla="*/ 141068 h 407078"/>
                        <a:gd name="connsiteX3" fmla="*/ 25926 w 359235"/>
                        <a:gd name="connsiteY3" fmla="*/ 143602 h 407078"/>
                        <a:gd name="connsiteX4" fmla="*/ 159465 w 359235"/>
                        <a:gd name="connsiteY4" fmla="*/ 863 h 407078"/>
                        <a:gd name="connsiteX5" fmla="*/ 359235 w 359235"/>
                        <a:gd name="connsiteY5" fmla="*/ 208844 h 407078"/>
                        <a:gd name="connsiteX6" fmla="*/ 134670 w 359235"/>
                        <a:gd name="connsiteY6" fmla="*/ 404883 h 407078"/>
                        <a:gd name="connsiteX7" fmla="*/ 53884 w 359235"/>
                        <a:gd name="connsiteY7" fmla="*/ 321603 h 407078"/>
                        <a:gd name="connsiteX8" fmla="*/ 36956 w 359235"/>
                        <a:gd name="connsiteY8" fmla="*/ 270627 h 407078"/>
                        <a:gd name="connsiteX9" fmla="*/ 1631 w 359235"/>
                        <a:gd name="connsiteY9" fmla="*/ 231658 h 407078"/>
                        <a:gd name="connsiteX0" fmla="*/ 157 w 357761"/>
                        <a:gd name="connsiteY0" fmla="*/ 231658 h 407078"/>
                        <a:gd name="connsiteX1" fmla="*/ 29231 w 357761"/>
                        <a:gd name="connsiteY1" fmla="*/ 161574 h 407078"/>
                        <a:gd name="connsiteX2" fmla="*/ 256 w 357761"/>
                        <a:gd name="connsiteY2" fmla="*/ 141068 h 407078"/>
                        <a:gd name="connsiteX3" fmla="*/ 24452 w 357761"/>
                        <a:gd name="connsiteY3" fmla="*/ 143602 h 407078"/>
                        <a:gd name="connsiteX4" fmla="*/ 157991 w 357761"/>
                        <a:gd name="connsiteY4" fmla="*/ 863 h 407078"/>
                        <a:gd name="connsiteX5" fmla="*/ 357761 w 357761"/>
                        <a:gd name="connsiteY5" fmla="*/ 208844 h 407078"/>
                        <a:gd name="connsiteX6" fmla="*/ 133196 w 357761"/>
                        <a:gd name="connsiteY6" fmla="*/ 404883 h 407078"/>
                        <a:gd name="connsiteX7" fmla="*/ 52410 w 357761"/>
                        <a:gd name="connsiteY7" fmla="*/ 321603 h 407078"/>
                        <a:gd name="connsiteX8" fmla="*/ 45735 w 357761"/>
                        <a:gd name="connsiteY8" fmla="*/ 267061 h 407078"/>
                        <a:gd name="connsiteX9" fmla="*/ 157 w 357761"/>
                        <a:gd name="connsiteY9" fmla="*/ 231658 h 407078"/>
                        <a:gd name="connsiteX0" fmla="*/ 157 w 357761"/>
                        <a:gd name="connsiteY0" fmla="*/ 231658 h 407078"/>
                        <a:gd name="connsiteX1" fmla="*/ 29231 w 357761"/>
                        <a:gd name="connsiteY1" fmla="*/ 161574 h 407078"/>
                        <a:gd name="connsiteX2" fmla="*/ 256 w 357761"/>
                        <a:gd name="connsiteY2" fmla="*/ 141068 h 407078"/>
                        <a:gd name="connsiteX3" fmla="*/ 24452 w 357761"/>
                        <a:gd name="connsiteY3" fmla="*/ 143602 h 407078"/>
                        <a:gd name="connsiteX4" fmla="*/ 157991 w 357761"/>
                        <a:gd name="connsiteY4" fmla="*/ 863 h 407078"/>
                        <a:gd name="connsiteX5" fmla="*/ 357761 w 357761"/>
                        <a:gd name="connsiteY5" fmla="*/ 208844 h 407078"/>
                        <a:gd name="connsiteX6" fmla="*/ 133196 w 357761"/>
                        <a:gd name="connsiteY6" fmla="*/ 404883 h 407078"/>
                        <a:gd name="connsiteX7" fmla="*/ 52410 w 357761"/>
                        <a:gd name="connsiteY7" fmla="*/ 321603 h 407078"/>
                        <a:gd name="connsiteX8" fmla="*/ 45735 w 357761"/>
                        <a:gd name="connsiteY8" fmla="*/ 267061 h 407078"/>
                        <a:gd name="connsiteX9" fmla="*/ 157 w 357761"/>
                        <a:gd name="connsiteY9" fmla="*/ 231658 h 407078"/>
                        <a:gd name="connsiteX0" fmla="*/ 3621 w 361225"/>
                        <a:gd name="connsiteY0" fmla="*/ 231658 h 407078"/>
                        <a:gd name="connsiteX1" fmla="*/ 32695 w 361225"/>
                        <a:gd name="connsiteY1" fmla="*/ 161574 h 407078"/>
                        <a:gd name="connsiteX2" fmla="*/ 3720 w 361225"/>
                        <a:gd name="connsiteY2" fmla="*/ 141068 h 407078"/>
                        <a:gd name="connsiteX3" fmla="*/ 27916 w 361225"/>
                        <a:gd name="connsiteY3" fmla="*/ 143602 h 407078"/>
                        <a:gd name="connsiteX4" fmla="*/ 161455 w 361225"/>
                        <a:gd name="connsiteY4" fmla="*/ 863 h 407078"/>
                        <a:gd name="connsiteX5" fmla="*/ 361225 w 361225"/>
                        <a:gd name="connsiteY5" fmla="*/ 208844 h 407078"/>
                        <a:gd name="connsiteX6" fmla="*/ 136660 w 361225"/>
                        <a:gd name="connsiteY6" fmla="*/ 404883 h 407078"/>
                        <a:gd name="connsiteX7" fmla="*/ 55874 w 361225"/>
                        <a:gd name="connsiteY7" fmla="*/ 321603 h 407078"/>
                        <a:gd name="connsiteX8" fmla="*/ 49199 w 361225"/>
                        <a:gd name="connsiteY8" fmla="*/ 267061 h 407078"/>
                        <a:gd name="connsiteX9" fmla="*/ 3621 w 361225"/>
                        <a:gd name="connsiteY9" fmla="*/ 231658 h 407078"/>
                        <a:gd name="connsiteX0" fmla="*/ 3621 w 361225"/>
                        <a:gd name="connsiteY0" fmla="*/ 231658 h 407078"/>
                        <a:gd name="connsiteX1" fmla="*/ 32695 w 361225"/>
                        <a:gd name="connsiteY1" fmla="*/ 161574 h 407078"/>
                        <a:gd name="connsiteX2" fmla="*/ 3720 w 361225"/>
                        <a:gd name="connsiteY2" fmla="*/ 141068 h 407078"/>
                        <a:gd name="connsiteX3" fmla="*/ 27916 w 361225"/>
                        <a:gd name="connsiteY3" fmla="*/ 143602 h 407078"/>
                        <a:gd name="connsiteX4" fmla="*/ 161455 w 361225"/>
                        <a:gd name="connsiteY4" fmla="*/ 863 h 407078"/>
                        <a:gd name="connsiteX5" fmla="*/ 361225 w 361225"/>
                        <a:gd name="connsiteY5" fmla="*/ 208844 h 407078"/>
                        <a:gd name="connsiteX6" fmla="*/ 136660 w 361225"/>
                        <a:gd name="connsiteY6" fmla="*/ 404883 h 407078"/>
                        <a:gd name="connsiteX7" fmla="*/ 55874 w 361225"/>
                        <a:gd name="connsiteY7" fmla="*/ 321603 h 407078"/>
                        <a:gd name="connsiteX8" fmla="*/ 49199 w 361225"/>
                        <a:gd name="connsiteY8" fmla="*/ 267061 h 407078"/>
                        <a:gd name="connsiteX9" fmla="*/ 3621 w 361225"/>
                        <a:gd name="connsiteY9" fmla="*/ 231658 h 407078"/>
                        <a:gd name="connsiteX0" fmla="*/ 3621 w 361225"/>
                        <a:gd name="connsiteY0" fmla="*/ 231658 h 406710"/>
                        <a:gd name="connsiteX1" fmla="*/ 32695 w 361225"/>
                        <a:gd name="connsiteY1" fmla="*/ 161574 h 406710"/>
                        <a:gd name="connsiteX2" fmla="*/ 3720 w 361225"/>
                        <a:gd name="connsiteY2" fmla="*/ 141068 h 406710"/>
                        <a:gd name="connsiteX3" fmla="*/ 27916 w 361225"/>
                        <a:gd name="connsiteY3" fmla="*/ 143602 h 406710"/>
                        <a:gd name="connsiteX4" fmla="*/ 161455 w 361225"/>
                        <a:gd name="connsiteY4" fmla="*/ 863 h 406710"/>
                        <a:gd name="connsiteX5" fmla="*/ 361225 w 361225"/>
                        <a:gd name="connsiteY5" fmla="*/ 208844 h 406710"/>
                        <a:gd name="connsiteX6" fmla="*/ 136660 w 361225"/>
                        <a:gd name="connsiteY6" fmla="*/ 404883 h 406710"/>
                        <a:gd name="connsiteX7" fmla="*/ 65681 w 361225"/>
                        <a:gd name="connsiteY7" fmla="*/ 314025 h 406710"/>
                        <a:gd name="connsiteX8" fmla="*/ 49199 w 361225"/>
                        <a:gd name="connsiteY8" fmla="*/ 267061 h 406710"/>
                        <a:gd name="connsiteX9" fmla="*/ 3621 w 361225"/>
                        <a:gd name="connsiteY9" fmla="*/ 231658 h 406710"/>
                        <a:gd name="connsiteX0" fmla="*/ 3621 w 361225"/>
                        <a:gd name="connsiteY0" fmla="*/ 231658 h 383941"/>
                        <a:gd name="connsiteX1" fmla="*/ 32695 w 361225"/>
                        <a:gd name="connsiteY1" fmla="*/ 161574 h 383941"/>
                        <a:gd name="connsiteX2" fmla="*/ 3720 w 361225"/>
                        <a:gd name="connsiteY2" fmla="*/ 141068 h 383941"/>
                        <a:gd name="connsiteX3" fmla="*/ 27916 w 361225"/>
                        <a:gd name="connsiteY3" fmla="*/ 143602 h 383941"/>
                        <a:gd name="connsiteX4" fmla="*/ 161455 w 361225"/>
                        <a:gd name="connsiteY4" fmla="*/ 863 h 383941"/>
                        <a:gd name="connsiteX5" fmla="*/ 361225 w 361225"/>
                        <a:gd name="connsiteY5" fmla="*/ 208844 h 383941"/>
                        <a:gd name="connsiteX6" fmla="*/ 157611 w 361225"/>
                        <a:gd name="connsiteY6" fmla="*/ 381703 h 383941"/>
                        <a:gd name="connsiteX7" fmla="*/ 65681 w 361225"/>
                        <a:gd name="connsiteY7" fmla="*/ 314025 h 383941"/>
                        <a:gd name="connsiteX8" fmla="*/ 49199 w 361225"/>
                        <a:gd name="connsiteY8" fmla="*/ 267061 h 383941"/>
                        <a:gd name="connsiteX9" fmla="*/ 3621 w 361225"/>
                        <a:gd name="connsiteY9" fmla="*/ 231658 h 383941"/>
                        <a:gd name="connsiteX0" fmla="*/ 3621 w 361225"/>
                        <a:gd name="connsiteY0" fmla="*/ 231658 h 383941"/>
                        <a:gd name="connsiteX1" fmla="*/ 32695 w 361225"/>
                        <a:gd name="connsiteY1" fmla="*/ 161574 h 383941"/>
                        <a:gd name="connsiteX2" fmla="*/ 3720 w 361225"/>
                        <a:gd name="connsiteY2" fmla="*/ 141068 h 383941"/>
                        <a:gd name="connsiteX3" fmla="*/ 27916 w 361225"/>
                        <a:gd name="connsiteY3" fmla="*/ 143602 h 383941"/>
                        <a:gd name="connsiteX4" fmla="*/ 161455 w 361225"/>
                        <a:gd name="connsiteY4" fmla="*/ 863 h 383941"/>
                        <a:gd name="connsiteX5" fmla="*/ 361225 w 361225"/>
                        <a:gd name="connsiteY5" fmla="*/ 208844 h 383941"/>
                        <a:gd name="connsiteX6" fmla="*/ 157611 w 361225"/>
                        <a:gd name="connsiteY6" fmla="*/ 381703 h 383941"/>
                        <a:gd name="connsiteX7" fmla="*/ 65681 w 361225"/>
                        <a:gd name="connsiteY7" fmla="*/ 314025 h 383941"/>
                        <a:gd name="connsiteX8" fmla="*/ 49199 w 361225"/>
                        <a:gd name="connsiteY8" fmla="*/ 267061 h 383941"/>
                        <a:gd name="connsiteX9" fmla="*/ 3621 w 361225"/>
                        <a:gd name="connsiteY9" fmla="*/ 231658 h 383941"/>
                        <a:gd name="connsiteX0" fmla="*/ 3621 w 361225"/>
                        <a:gd name="connsiteY0" fmla="*/ 231658 h 384238"/>
                        <a:gd name="connsiteX1" fmla="*/ 32695 w 361225"/>
                        <a:gd name="connsiteY1" fmla="*/ 161574 h 384238"/>
                        <a:gd name="connsiteX2" fmla="*/ 3720 w 361225"/>
                        <a:gd name="connsiteY2" fmla="*/ 141068 h 384238"/>
                        <a:gd name="connsiteX3" fmla="*/ 27916 w 361225"/>
                        <a:gd name="connsiteY3" fmla="*/ 143602 h 384238"/>
                        <a:gd name="connsiteX4" fmla="*/ 161455 w 361225"/>
                        <a:gd name="connsiteY4" fmla="*/ 863 h 384238"/>
                        <a:gd name="connsiteX5" fmla="*/ 361225 w 361225"/>
                        <a:gd name="connsiteY5" fmla="*/ 208844 h 384238"/>
                        <a:gd name="connsiteX6" fmla="*/ 157611 w 361225"/>
                        <a:gd name="connsiteY6" fmla="*/ 381703 h 384238"/>
                        <a:gd name="connsiteX7" fmla="*/ 65681 w 361225"/>
                        <a:gd name="connsiteY7" fmla="*/ 314025 h 384238"/>
                        <a:gd name="connsiteX8" fmla="*/ 49199 w 361225"/>
                        <a:gd name="connsiteY8" fmla="*/ 267061 h 384238"/>
                        <a:gd name="connsiteX9" fmla="*/ 3621 w 361225"/>
                        <a:gd name="connsiteY9" fmla="*/ 231658 h 384238"/>
                        <a:gd name="connsiteX0" fmla="*/ 3621 w 361225"/>
                        <a:gd name="connsiteY0" fmla="*/ 231658 h 384238"/>
                        <a:gd name="connsiteX1" fmla="*/ 32695 w 361225"/>
                        <a:gd name="connsiteY1" fmla="*/ 161574 h 384238"/>
                        <a:gd name="connsiteX2" fmla="*/ 3720 w 361225"/>
                        <a:gd name="connsiteY2" fmla="*/ 141068 h 384238"/>
                        <a:gd name="connsiteX3" fmla="*/ 27916 w 361225"/>
                        <a:gd name="connsiteY3" fmla="*/ 143602 h 384238"/>
                        <a:gd name="connsiteX4" fmla="*/ 161455 w 361225"/>
                        <a:gd name="connsiteY4" fmla="*/ 863 h 384238"/>
                        <a:gd name="connsiteX5" fmla="*/ 361225 w 361225"/>
                        <a:gd name="connsiteY5" fmla="*/ 208844 h 384238"/>
                        <a:gd name="connsiteX6" fmla="*/ 157611 w 361225"/>
                        <a:gd name="connsiteY6" fmla="*/ 381703 h 384238"/>
                        <a:gd name="connsiteX7" fmla="*/ 67464 w 361225"/>
                        <a:gd name="connsiteY7" fmla="*/ 314025 h 384238"/>
                        <a:gd name="connsiteX8" fmla="*/ 49199 w 361225"/>
                        <a:gd name="connsiteY8" fmla="*/ 267061 h 384238"/>
                        <a:gd name="connsiteX9" fmla="*/ 3621 w 361225"/>
                        <a:gd name="connsiteY9" fmla="*/ 231658 h 384238"/>
                        <a:gd name="connsiteX0" fmla="*/ 3621 w 361225"/>
                        <a:gd name="connsiteY0" fmla="*/ 231602 h 384182"/>
                        <a:gd name="connsiteX1" fmla="*/ 32695 w 361225"/>
                        <a:gd name="connsiteY1" fmla="*/ 161518 h 384182"/>
                        <a:gd name="connsiteX2" fmla="*/ 3720 w 361225"/>
                        <a:gd name="connsiteY2" fmla="*/ 141012 h 384182"/>
                        <a:gd name="connsiteX3" fmla="*/ 35643 w 361225"/>
                        <a:gd name="connsiteY3" fmla="*/ 145329 h 384182"/>
                        <a:gd name="connsiteX4" fmla="*/ 161455 w 361225"/>
                        <a:gd name="connsiteY4" fmla="*/ 807 h 384182"/>
                        <a:gd name="connsiteX5" fmla="*/ 361225 w 361225"/>
                        <a:gd name="connsiteY5" fmla="*/ 208788 h 384182"/>
                        <a:gd name="connsiteX6" fmla="*/ 157611 w 361225"/>
                        <a:gd name="connsiteY6" fmla="*/ 381647 h 384182"/>
                        <a:gd name="connsiteX7" fmla="*/ 67464 w 361225"/>
                        <a:gd name="connsiteY7" fmla="*/ 313969 h 384182"/>
                        <a:gd name="connsiteX8" fmla="*/ 49199 w 361225"/>
                        <a:gd name="connsiteY8" fmla="*/ 267005 h 384182"/>
                        <a:gd name="connsiteX9" fmla="*/ 3621 w 361225"/>
                        <a:gd name="connsiteY9" fmla="*/ 231602 h 384182"/>
                        <a:gd name="connsiteX0" fmla="*/ 534 w 358138"/>
                        <a:gd name="connsiteY0" fmla="*/ 231602 h 384182"/>
                        <a:gd name="connsiteX1" fmla="*/ 40901 w 358138"/>
                        <a:gd name="connsiteY1" fmla="*/ 161518 h 384182"/>
                        <a:gd name="connsiteX2" fmla="*/ 633 w 358138"/>
                        <a:gd name="connsiteY2" fmla="*/ 141012 h 384182"/>
                        <a:gd name="connsiteX3" fmla="*/ 32556 w 358138"/>
                        <a:gd name="connsiteY3" fmla="*/ 145329 h 384182"/>
                        <a:gd name="connsiteX4" fmla="*/ 158368 w 358138"/>
                        <a:gd name="connsiteY4" fmla="*/ 807 h 384182"/>
                        <a:gd name="connsiteX5" fmla="*/ 358138 w 358138"/>
                        <a:gd name="connsiteY5" fmla="*/ 208788 h 384182"/>
                        <a:gd name="connsiteX6" fmla="*/ 154524 w 358138"/>
                        <a:gd name="connsiteY6" fmla="*/ 381647 h 384182"/>
                        <a:gd name="connsiteX7" fmla="*/ 64377 w 358138"/>
                        <a:gd name="connsiteY7" fmla="*/ 313969 h 384182"/>
                        <a:gd name="connsiteX8" fmla="*/ 46112 w 358138"/>
                        <a:gd name="connsiteY8" fmla="*/ 267005 h 384182"/>
                        <a:gd name="connsiteX9" fmla="*/ 534 w 358138"/>
                        <a:gd name="connsiteY9" fmla="*/ 231602 h 384182"/>
                        <a:gd name="connsiteX0" fmla="*/ 8926 w 366530"/>
                        <a:gd name="connsiteY0" fmla="*/ 231602 h 384182"/>
                        <a:gd name="connsiteX1" fmla="*/ 49293 w 366530"/>
                        <a:gd name="connsiteY1" fmla="*/ 161518 h 384182"/>
                        <a:gd name="connsiteX2" fmla="*/ 9025 w 366530"/>
                        <a:gd name="connsiteY2" fmla="*/ 141012 h 384182"/>
                        <a:gd name="connsiteX3" fmla="*/ 40948 w 366530"/>
                        <a:gd name="connsiteY3" fmla="*/ 145329 h 384182"/>
                        <a:gd name="connsiteX4" fmla="*/ 166760 w 366530"/>
                        <a:gd name="connsiteY4" fmla="*/ 807 h 384182"/>
                        <a:gd name="connsiteX5" fmla="*/ 366530 w 366530"/>
                        <a:gd name="connsiteY5" fmla="*/ 208788 h 384182"/>
                        <a:gd name="connsiteX6" fmla="*/ 162916 w 366530"/>
                        <a:gd name="connsiteY6" fmla="*/ 381647 h 384182"/>
                        <a:gd name="connsiteX7" fmla="*/ 72769 w 366530"/>
                        <a:gd name="connsiteY7" fmla="*/ 313969 h 384182"/>
                        <a:gd name="connsiteX8" fmla="*/ 54504 w 366530"/>
                        <a:gd name="connsiteY8" fmla="*/ 267005 h 384182"/>
                        <a:gd name="connsiteX9" fmla="*/ 8926 w 366530"/>
                        <a:gd name="connsiteY9" fmla="*/ 231602 h 384182"/>
                        <a:gd name="connsiteX0" fmla="*/ 12361 w 358078"/>
                        <a:gd name="connsiteY0" fmla="*/ 228036 h 384182"/>
                        <a:gd name="connsiteX1" fmla="*/ 40841 w 358078"/>
                        <a:gd name="connsiteY1" fmla="*/ 161518 h 384182"/>
                        <a:gd name="connsiteX2" fmla="*/ 573 w 358078"/>
                        <a:gd name="connsiteY2" fmla="*/ 141012 h 384182"/>
                        <a:gd name="connsiteX3" fmla="*/ 32496 w 358078"/>
                        <a:gd name="connsiteY3" fmla="*/ 145329 h 384182"/>
                        <a:gd name="connsiteX4" fmla="*/ 158308 w 358078"/>
                        <a:gd name="connsiteY4" fmla="*/ 807 h 384182"/>
                        <a:gd name="connsiteX5" fmla="*/ 358078 w 358078"/>
                        <a:gd name="connsiteY5" fmla="*/ 208788 h 384182"/>
                        <a:gd name="connsiteX6" fmla="*/ 154464 w 358078"/>
                        <a:gd name="connsiteY6" fmla="*/ 381647 h 384182"/>
                        <a:gd name="connsiteX7" fmla="*/ 64317 w 358078"/>
                        <a:gd name="connsiteY7" fmla="*/ 313969 h 384182"/>
                        <a:gd name="connsiteX8" fmla="*/ 46052 w 358078"/>
                        <a:gd name="connsiteY8" fmla="*/ 267005 h 384182"/>
                        <a:gd name="connsiteX9" fmla="*/ 12361 w 358078"/>
                        <a:gd name="connsiteY9" fmla="*/ 228036 h 384182"/>
                        <a:gd name="connsiteX0" fmla="*/ 11788 w 357505"/>
                        <a:gd name="connsiteY0" fmla="*/ 228036 h 384182"/>
                        <a:gd name="connsiteX1" fmla="*/ 40268 w 357505"/>
                        <a:gd name="connsiteY1" fmla="*/ 161518 h 384182"/>
                        <a:gd name="connsiteX2" fmla="*/ 0 w 357505"/>
                        <a:gd name="connsiteY2" fmla="*/ 141012 h 384182"/>
                        <a:gd name="connsiteX3" fmla="*/ 31923 w 357505"/>
                        <a:gd name="connsiteY3" fmla="*/ 145329 h 384182"/>
                        <a:gd name="connsiteX4" fmla="*/ 157735 w 357505"/>
                        <a:gd name="connsiteY4" fmla="*/ 807 h 384182"/>
                        <a:gd name="connsiteX5" fmla="*/ 357505 w 357505"/>
                        <a:gd name="connsiteY5" fmla="*/ 208788 h 384182"/>
                        <a:gd name="connsiteX6" fmla="*/ 153891 w 357505"/>
                        <a:gd name="connsiteY6" fmla="*/ 381647 h 384182"/>
                        <a:gd name="connsiteX7" fmla="*/ 63744 w 357505"/>
                        <a:gd name="connsiteY7" fmla="*/ 313969 h 384182"/>
                        <a:gd name="connsiteX8" fmla="*/ 45479 w 357505"/>
                        <a:gd name="connsiteY8" fmla="*/ 267005 h 384182"/>
                        <a:gd name="connsiteX9" fmla="*/ 11788 w 357505"/>
                        <a:gd name="connsiteY9" fmla="*/ 228036 h 384182"/>
                        <a:gd name="connsiteX0" fmla="*/ 11788 w 357505"/>
                        <a:gd name="connsiteY0" fmla="*/ 216416 h 372562"/>
                        <a:gd name="connsiteX1" fmla="*/ 40268 w 357505"/>
                        <a:gd name="connsiteY1" fmla="*/ 149898 h 372562"/>
                        <a:gd name="connsiteX2" fmla="*/ 0 w 357505"/>
                        <a:gd name="connsiteY2" fmla="*/ 129392 h 372562"/>
                        <a:gd name="connsiteX3" fmla="*/ 31923 w 357505"/>
                        <a:gd name="connsiteY3" fmla="*/ 133709 h 372562"/>
                        <a:gd name="connsiteX4" fmla="*/ 185086 w 357505"/>
                        <a:gd name="connsiteY4" fmla="*/ 909 h 372562"/>
                        <a:gd name="connsiteX5" fmla="*/ 357505 w 357505"/>
                        <a:gd name="connsiteY5" fmla="*/ 197168 h 372562"/>
                        <a:gd name="connsiteX6" fmla="*/ 153891 w 357505"/>
                        <a:gd name="connsiteY6" fmla="*/ 370027 h 372562"/>
                        <a:gd name="connsiteX7" fmla="*/ 63744 w 357505"/>
                        <a:gd name="connsiteY7" fmla="*/ 302349 h 372562"/>
                        <a:gd name="connsiteX8" fmla="*/ 45479 w 357505"/>
                        <a:gd name="connsiteY8" fmla="*/ 255385 h 372562"/>
                        <a:gd name="connsiteX9" fmla="*/ 11788 w 357505"/>
                        <a:gd name="connsiteY9" fmla="*/ 216416 h 372562"/>
                        <a:gd name="connsiteX0" fmla="*/ 11788 w 357505"/>
                        <a:gd name="connsiteY0" fmla="*/ 216316 h 372462"/>
                        <a:gd name="connsiteX1" fmla="*/ 40268 w 357505"/>
                        <a:gd name="connsiteY1" fmla="*/ 149798 h 372462"/>
                        <a:gd name="connsiteX2" fmla="*/ 0 w 357505"/>
                        <a:gd name="connsiteY2" fmla="*/ 129292 h 372462"/>
                        <a:gd name="connsiteX3" fmla="*/ 41691 w 357505"/>
                        <a:gd name="connsiteY3" fmla="*/ 136540 h 372462"/>
                        <a:gd name="connsiteX4" fmla="*/ 185086 w 357505"/>
                        <a:gd name="connsiteY4" fmla="*/ 809 h 372462"/>
                        <a:gd name="connsiteX5" fmla="*/ 357505 w 357505"/>
                        <a:gd name="connsiteY5" fmla="*/ 197068 h 372462"/>
                        <a:gd name="connsiteX6" fmla="*/ 153891 w 357505"/>
                        <a:gd name="connsiteY6" fmla="*/ 369927 h 372462"/>
                        <a:gd name="connsiteX7" fmla="*/ 63744 w 357505"/>
                        <a:gd name="connsiteY7" fmla="*/ 302249 h 372462"/>
                        <a:gd name="connsiteX8" fmla="*/ 45479 w 357505"/>
                        <a:gd name="connsiteY8" fmla="*/ 255285 h 372462"/>
                        <a:gd name="connsiteX9" fmla="*/ 11788 w 357505"/>
                        <a:gd name="connsiteY9" fmla="*/ 216316 h 372462"/>
                        <a:gd name="connsiteX0" fmla="*/ 11788 w 357505"/>
                        <a:gd name="connsiteY0" fmla="*/ 216316 h 372462"/>
                        <a:gd name="connsiteX1" fmla="*/ 43199 w 357505"/>
                        <a:gd name="connsiteY1" fmla="*/ 155659 h 372462"/>
                        <a:gd name="connsiteX2" fmla="*/ 0 w 357505"/>
                        <a:gd name="connsiteY2" fmla="*/ 129292 h 372462"/>
                        <a:gd name="connsiteX3" fmla="*/ 41691 w 357505"/>
                        <a:gd name="connsiteY3" fmla="*/ 136540 h 372462"/>
                        <a:gd name="connsiteX4" fmla="*/ 185086 w 357505"/>
                        <a:gd name="connsiteY4" fmla="*/ 809 h 372462"/>
                        <a:gd name="connsiteX5" fmla="*/ 357505 w 357505"/>
                        <a:gd name="connsiteY5" fmla="*/ 197068 h 372462"/>
                        <a:gd name="connsiteX6" fmla="*/ 153891 w 357505"/>
                        <a:gd name="connsiteY6" fmla="*/ 369927 h 372462"/>
                        <a:gd name="connsiteX7" fmla="*/ 63744 w 357505"/>
                        <a:gd name="connsiteY7" fmla="*/ 302249 h 372462"/>
                        <a:gd name="connsiteX8" fmla="*/ 45479 w 357505"/>
                        <a:gd name="connsiteY8" fmla="*/ 255285 h 372462"/>
                        <a:gd name="connsiteX9" fmla="*/ 11788 w 357505"/>
                        <a:gd name="connsiteY9" fmla="*/ 216316 h 372462"/>
                        <a:gd name="connsiteX0" fmla="*/ 4520 w 350237"/>
                        <a:gd name="connsiteY0" fmla="*/ 216316 h 372462"/>
                        <a:gd name="connsiteX1" fmla="*/ 35931 w 350237"/>
                        <a:gd name="connsiteY1" fmla="*/ 155659 h 372462"/>
                        <a:gd name="connsiteX2" fmla="*/ 16176 w 350237"/>
                        <a:gd name="connsiteY2" fmla="*/ 141014 h 372462"/>
                        <a:gd name="connsiteX3" fmla="*/ 34423 w 350237"/>
                        <a:gd name="connsiteY3" fmla="*/ 136540 h 372462"/>
                        <a:gd name="connsiteX4" fmla="*/ 177818 w 350237"/>
                        <a:gd name="connsiteY4" fmla="*/ 809 h 372462"/>
                        <a:gd name="connsiteX5" fmla="*/ 350237 w 350237"/>
                        <a:gd name="connsiteY5" fmla="*/ 197068 h 372462"/>
                        <a:gd name="connsiteX6" fmla="*/ 146623 w 350237"/>
                        <a:gd name="connsiteY6" fmla="*/ 369927 h 372462"/>
                        <a:gd name="connsiteX7" fmla="*/ 56476 w 350237"/>
                        <a:gd name="connsiteY7" fmla="*/ 302249 h 372462"/>
                        <a:gd name="connsiteX8" fmla="*/ 38211 w 350237"/>
                        <a:gd name="connsiteY8" fmla="*/ 255285 h 372462"/>
                        <a:gd name="connsiteX9" fmla="*/ 4520 w 350237"/>
                        <a:gd name="connsiteY9" fmla="*/ 216316 h 372462"/>
                        <a:gd name="connsiteX0" fmla="*/ 9361 w 345310"/>
                        <a:gd name="connsiteY0" fmla="*/ 219247 h 372462"/>
                        <a:gd name="connsiteX1" fmla="*/ 31004 w 345310"/>
                        <a:gd name="connsiteY1" fmla="*/ 155659 h 372462"/>
                        <a:gd name="connsiteX2" fmla="*/ 11249 w 345310"/>
                        <a:gd name="connsiteY2" fmla="*/ 141014 h 372462"/>
                        <a:gd name="connsiteX3" fmla="*/ 29496 w 345310"/>
                        <a:gd name="connsiteY3" fmla="*/ 136540 h 372462"/>
                        <a:gd name="connsiteX4" fmla="*/ 172891 w 345310"/>
                        <a:gd name="connsiteY4" fmla="*/ 809 h 372462"/>
                        <a:gd name="connsiteX5" fmla="*/ 345310 w 345310"/>
                        <a:gd name="connsiteY5" fmla="*/ 197068 h 372462"/>
                        <a:gd name="connsiteX6" fmla="*/ 141696 w 345310"/>
                        <a:gd name="connsiteY6" fmla="*/ 369927 h 372462"/>
                        <a:gd name="connsiteX7" fmla="*/ 51549 w 345310"/>
                        <a:gd name="connsiteY7" fmla="*/ 302249 h 372462"/>
                        <a:gd name="connsiteX8" fmla="*/ 33284 w 345310"/>
                        <a:gd name="connsiteY8" fmla="*/ 255285 h 372462"/>
                        <a:gd name="connsiteX9" fmla="*/ 9361 w 345310"/>
                        <a:gd name="connsiteY9" fmla="*/ 219247 h 372462"/>
                        <a:gd name="connsiteX0" fmla="*/ 12156 w 348105"/>
                        <a:gd name="connsiteY0" fmla="*/ 219247 h 372462"/>
                        <a:gd name="connsiteX1" fmla="*/ 33799 w 348105"/>
                        <a:gd name="connsiteY1" fmla="*/ 155659 h 372462"/>
                        <a:gd name="connsiteX2" fmla="*/ 14044 w 348105"/>
                        <a:gd name="connsiteY2" fmla="*/ 141014 h 372462"/>
                        <a:gd name="connsiteX3" fmla="*/ 32291 w 348105"/>
                        <a:gd name="connsiteY3" fmla="*/ 136540 h 372462"/>
                        <a:gd name="connsiteX4" fmla="*/ 175686 w 348105"/>
                        <a:gd name="connsiteY4" fmla="*/ 809 h 372462"/>
                        <a:gd name="connsiteX5" fmla="*/ 348105 w 348105"/>
                        <a:gd name="connsiteY5" fmla="*/ 197068 h 372462"/>
                        <a:gd name="connsiteX6" fmla="*/ 144491 w 348105"/>
                        <a:gd name="connsiteY6" fmla="*/ 369927 h 372462"/>
                        <a:gd name="connsiteX7" fmla="*/ 54344 w 348105"/>
                        <a:gd name="connsiteY7" fmla="*/ 302249 h 372462"/>
                        <a:gd name="connsiteX8" fmla="*/ 36079 w 348105"/>
                        <a:gd name="connsiteY8" fmla="*/ 255285 h 372462"/>
                        <a:gd name="connsiteX9" fmla="*/ 12156 w 348105"/>
                        <a:gd name="connsiteY9" fmla="*/ 219247 h 372462"/>
                        <a:gd name="connsiteX0" fmla="*/ 11439 w 347388"/>
                        <a:gd name="connsiteY0" fmla="*/ 219247 h 372462"/>
                        <a:gd name="connsiteX1" fmla="*/ 33082 w 347388"/>
                        <a:gd name="connsiteY1" fmla="*/ 155659 h 372462"/>
                        <a:gd name="connsiteX2" fmla="*/ 13327 w 347388"/>
                        <a:gd name="connsiteY2" fmla="*/ 141014 h 372462"/>
                        <a:gd name="connsiteX3" fmla="*/ 31574 w 347388"/>
                        <a:gd name="connsiteY3" fmla="*/ 136540 h 372462"/>
                        <a:gd name="connsiteX4" fmla="*/ 174969 w 347388"/>
                        <a:gd name="connsiteY4" fmla="*/ 809 h 372462"/>
                        <a:gd name="connsiteX5" fmla="*/ 347388 w 347388"/>
                        <a:gd name="connsiteY5" fmla="*/ 197068 h 372462"/>
                        <a:gd name="connsiteX6" fmla="*/ 143774 w 347388"/>
                        <a:gd name="connsiteY6" fmla="*/ 369927 h 372462"/>
                        <a:gd name="connsiteX7" fmla="*/ 53627 w 347388"/>
                        <a:gd name="connsiteY7" fmla="*/ 302249 h 372462"/>
                        <a:gd name="connsiteX8" fmla="*/ 35362 w 347388"/>
                        <a:gd name="connsiteY8" fmla="*/ 255285 h 372462"/>
                        <a:gd name="connsiteX9" fmla="*/ 11439 w 347388"/>
                        <a:gd name="connsiteY9" fmla="*/ 219247 h 372462"/>
                        <a:gd name="connsiteX0" fmla="*/ 11953 w 346925"/>
                        <a:gd name="connsiteY0" fmla="*/ 223154 h 372462"/>
                        <a:gd name="connsiteX1" fmla="*/ 32619 w 346925"/>
                        <a:gd name="connsiteY1" fmla="*/ 155659 h 372462"/>
                        <a:gd name="connsiteX2" fmla="*/ 12864 w 346925"/>
                        <a:gd name="connsiteY2" fmla="*/ 141014 h 372462"/>
                        <a:gd name="connsiteX3" fmla="*/ 31111 w 346925"/>
                        <a:gd name="connsiteY3" fmla="*/ 136540 h 372462"/>
                        <a:gd name="connsiteX4" fmla="*/ 174506 w 346925"/>
                        <a:gd name="connsiteY4" fmla="*/ 809 h 372462"/>
                        <a:gd name="connsiteX5" fmla="*/ 346925 w 346925"/>
                        <a:gd name="connsiteY5" fmla="*/ 197068 h 372462"/>
                        <a:gd name="connsiteX6" fmla="*/ 143311 w 346925"/>
                        <a:gd name="connsiteY6" fmla="*/ 369927 h 372462"/>
                        <a:gd name="connsiteX7" fmla="*/ 53164 w 346925"/>
                        <a:gd name="connsiteY7" fmla="*/ 302249 h 372462"/>
                        <a:gd name="connsiteX8" fmla="*/ 34899 w 346925"/>
                        <a:gd name="connsiteY8" fmla="*/ 255285 h 372462"/>
                        <a:gd name="connsiteX9" fmla="*/ 11953 w 346925"/>
                        <a:gd name="connsiteY9" fmla="*/ 223154 h 372462"/>
                        <a:gd name="connsiteX0" fmla="*/ 9911 w 344883"/>
                        <a:gd name="connsiteY0" fmla="*/ 223154 h 372462"/>
                        <a:gd name="connsiteX1" fmla="*/ 30577 w 344883"/>
                        <a:gd name="connsiteY1" fmla="*/ 155659 h 372462"/>
                        <a:gd name="connsiteX2" fmla="*/ 10822 w 344883"/>
                        <a:gd name="connsiteY2" fmla="*/ 141014 h 372462"/>
                        <a:gd name="connsiteX3" fmla="*/ 29069 w 344883"/>
                        <a:gd name="connsiteY3" fmla="*/ 136540 h 372462"/>
                        <a:gd name="connsiteX4" fmla="*/ 172464 w 344883"/>
                        <a:gd name="connsiteY4" fmla="*/ 809 h 372462"/>
                        <a:gd name="connsiteX5" fmla="*/ 344883 w 344883"/>
                        <a:gd name="connsiteY5" fmla="*/ 197068 h 372462"/>
                        <a:gd name="connsiteX6" fmla="*/ 141269 w 344883"/>
                        <a:gd name="connsiteY6" fmla="*/ 369927 h 372462"/>
                        <a:gd name="connsiteX7" fmla="*/ 51122 w 344883"/>
                        <a:gd name="connsiteY7" fmla="*/ 302249 h 372462"/>
                        <a:gd name="connsiteX8" fmla="*/ 32857 w 344883"/>
                        <a:gd name="connsiteY8" fmla="*/ 255285 h 372462"/>
                        <a:gd name="connsiteX9" fmla="*/ 9911 w 344883"/>
                        <a:gd name="connsiteY9" fmla="*/ 223154 h 372462"/>
                        <a:gd name="connsiteX0" fmla="*/ 3893 w 338865"/>
                        <a:gd name="connsiteY0" fmla="*/ 223154 h 372462"/>
                        <a:gd name="connsiteX1" fmla="*/ 24559 w 338865"/>
                        <a:gd name="connsiteY1" fmla="*/ 155659 h 372462"/>
                        <a:gd name="connsiteX2" fmla="*/ 4804 w 338865"/>
                        <a:gd name="connsiteY2" fmla="*/ 141014 h 372462"/>
                        <a:gd name="connsiteX3" fmla="*/ 23051 w 338865"/>
                        <a:gd name="connsiteY3" fmla="*/ 136540 h 372462"/>
                        <a:gd name="connsiteX4" fmla="*/ 166446 w 338865"/>
                        <a:gd name="connsiteY4" fmla="*/ 809 h 372462"/>
                        <a:gd name="connsiteX5" fmla="*/ 338865 w 338865"/>
                        <a:gd name="connsiteY5" fmla="*/ 197068 h 372462"/>
                        <a:gd name="connsiteX6" fmla="*/ 135251 w 338865"/>
                        <a:gd name="connsiteY6" fmla="*/ 369927 h 372462"/>
                        <a:gd name="connsiteX7" fmla="*/ 45104 w 338865"/>
                        <a:gd name="connsiteY7" fmla="*/ 302249 h 372462"/>
                        <a:gd name="connsiteX8" fmla="*/ 26839 w 338865"/>
                        <a:gd name="connsiteY8" fmla="*/ 255285 h 372462"/>
                        <a:gd name="connsiteX9" fmla="*/ 3893 w 338865"/>
                        <a:gd name="connsiteY9" fmla="*/ 223154 h 372462"/>
                        <a:gd name="connsiteX0" fmla="*/ 5461 w 340433"/>
                        <a:gd name="connsiteY0" fmla="*/ 223154 h 372462"/>
                        <a:gd name="connsiteX1" fmla="*/ 26127 w 340433"/>
                        <a:gd name="connsiteY1" fmla="*/ 155659 h 372462"/>
                        <a:gd name="connsiteX2" fmla="*/ 6372 w 340433"/>
                        <a:gd name="connsiteY2" fmla="*/ 141014 h 372462"/>
                        <a:gd name="connsiteX3" fmla="*/ 24619 w 340433"/>
                        <a:gd name="connsiteY3" fmla="*/ 136540 h 372462"/>
                        <a:gd name="connsiteX4" fmla="*/ 168014 w 340433"/>
                        <a:gd name="connsiteY4" fmla="*/ 809 h 372462"/>
                        <a:gd name="connsiteX5" fmla="*/ 340433 w 340433"/>
                        <a:gd name="connsiteY5" fmla="*/ 197068 h 372462"/>
                        <a:gd name="connsiteX6" fmla="*/ 136819 w 340433"/>
                        <a:gd name="connsiteY6" fmla="*/ 369927 h 372462"/>
                        <a:gd name="connsiteX7" fmla="*/ 46672 w 340433"/>
                        <a:gd name="connsiteY7" fmla="*/ 302249 h 372462"/>
                        <a:gd name="connsiteX8" fmla="*/ 28407 w 340433"/>
                        <a:gd name="connsiteY8" fmla="*/ 255285 h 372462"/>
                        <a:gd name="connsiteX9" fmla="*/ 5461 w 340433"/>
                        <a:gd name="connsiteY9" fmla="*/ 223154 h 372462"/>
                        <a:gd name="connsiteX0" fmla="*/ 7118 w 342090"/>
                        <a:gd name="connsiteY0" fmla="*/ 223154 h 372462"/>
                        <a:gd name="connsiteX1" fmla="*/ 27784 w 342090"/>
                        <a:gd name="connsiteY1" fmla="*/ 155659 h 372462"/>
                        <a:gd name="connsiteX2" fmla="*/ 8029 w 342090"/>
                        <a:gd name="connsiteY2" fmla="*/ 141014 h 372462"/>
                        <a:gd name="connsiteX3" fmla="*/ 26276 w 342090"/>
                        <a:gd name="connsiteY3" fmla="*/ 136540 h 372462"/>
                        <a:gd name="connsiteX4" fmla="*/ 169671 w 342090"/>
                        <a:gd name="connsiteY4" fmla="*/ 809 h 372462"/>
                        <a:gd name="connsiteX5" fmla="*/ 342090 w 342090"/>
                        <a:gd name="connsiteY5" fmla="*/ 197068 h 372462"/>
                        <a:gd name="connsiteX6" fmla="*/ 138476 w 342090"/>
                        <a:gd name="connsiteY6" fmla="*/ 369927 h 372462"/>
                        <a:gd name="connsiteX7" fmla="*/ 48329 w 342090"/>
                        <a:gd name="connsiteY7" fmla="*/ 302249 h 372462"/>
                        <a:gd name="connsiteX8" fmla="*/ 30064 w 342090"/>
                        <a:gd name="connsiteY8" fmla="*/ 255285 h 372462"/>
                        <a:gd name="connsiteX9" fmla="*/ 7118 w 342090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4548 w 338609"/>
                        <a:gd name="connsiteY2" fmla="*/ 141014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2544 w 338609"/>
                        <a:gd name="connsiteY2" fmla="*/ 143018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223154 h 372462"/>
                        <a:gd name="connsiteX1" fmla="*/ 24303 w 338609"/>
                        <a:gd name="connsiteY1" fmla="*/ 155659 h 372462"/>
                        <a:gd name="connsiteX2" fmla="*/ 2544 w 338609"/>
                        <a:gd name="connsiteY2" fmla="*/ 143018 h 372462"/>
                        <a:gd name="connsiteX3" fmla="*/ 22795 w 338609"/>
                        <a:gd name="connsiteY3" fmla="*/ 136540 h 372462"/>
                        <a:gd name="connsiteX4" fmla="*/ 166190 w 338609"/>
                        <a:gd name="connsiteY4" fmla="*/ 809 h 372462"/>
                        <a:gd name="connsiteX5" fmla="*/ 338609 w 338609"/>
                        <a:gd name="connsiteY5" fmla="*/ 197068 h 372462"/>
                        <a:gd name="connsiteX6" fmla="*/ 134995 w 338609"/>
                        <a:gd name="connsiteY6" fmla="*/ 369927 h 372462"/>
                        <a:gd name="connsiteX7" fmla="*/ 44848 w 338609"/>
                        <a:gd name="connsiteY7" fmla="*/ 302249 h 372462"/>
                        <a:gd name="connsiteX8" fmla="*/ 26583 w 338609"/>
                        <a:gd name="connsiteY8" fmla="*/ 255285 h 372462"/>
                        <a:gd name="connsiteX9" fmla="*/ 3637 w 338609"/>
                        <a:gd name="connsiteY9" fmla="*/ 223154 h 372462"/>
                        <a:gd name="connsiteX0" fmla="*/ 3637 w 338609"/>
                        <a:gd name="connsiteY0" fmla="*/ 181038 h 330346"/>
                        <a:gd name="connsiteX1" fmla="*/ 24303 w 338609"/>
                        <a:gd name="connsiteY1" fmla="*/ 113543 h 330346"/>
                        <a:gd name="connsiteX2" fmla="*/ 2544 w 338609"/>
                        <a:gd name="connsiteY2" fmla="*/ 100902 h 330346"/>
                        <a:gd name="connsiteX3" fmla="*/ 22795 w 338609"/>
                        <a:gd name="connsiteY3" fmla="*/ 94424 h 330346"/>
                        <a:gd name="connsiteX4" fmla="*/ 208947 w 338609"/>
                        <a:gd name="connsiteY4" fmla="*/ 1450 h 330346"/>
                        <a:gd name="connsiteX5" fmla="*/ 338609 w 338609"/>
                        <a:gd name="connsiteY5" fmla="*/ 154952 h 330346"/>
                        <a:gd name="connsiteX6" fmla="*/ 134995 w 338609"/>
                        <a:gd name="connsiteY6" fmla="*/ 327811 h 330346"/>
                        <a:gd name="connsiteX7" fmla="*/ 44848 w 338609"/>
                        <a:gd name="connsiteY7" fmla="*/ 260133 h 330346"/>
                        <a:gd name="connsiteX8" fmla="*/ 26583 w 338609"/>
                        <a:gd name="connsiteY8" fmla="*/ 213169 h 330346"/>
                        <a:gd name="connsiteX9" fmla="*/ 3637 w 338609"/>
                        <a:gd name="connsiteY9" fmla="*/ 181038 h 330346"/>
                        <a:gd name="connsiteX0" fmla="*/ 3637 w 338609"/>
                        <a:gd name="connsiteY0" fmla="*/ 180378 h 329686"/>
                        <a:gd name="connsiteX1" fmla="*/ 24303 w 338609"/>
                        <a:gd name="connsiteY1" fmla="*/ 112883 h 329686"/>
                        <a:gd name="connsiteX2" fmla="*/ 2544 w 338609"/>
                        <a:gd name="connsiteY2" fmla="*/ 100242 h 329686"/>
                        <a:gd name="connsiteX3" fmla="*/ 29921 w 338609"/>
                        <a:gd name="connsiteY3" fmla="*/ 106235 h 329686"/>
                        <a:gd name="connsiteX4" fmla="*/ 208947 w 338609"/>
                        <a:gd name="connsiteY4" fmla="*/ 790 h 329686"/>
                        <a:gd name="connsiteX5" fmla="*/ 338609 w 338609"/>
                        <a:gd name="connsiteY5" fmla="*/ 154292 h 329686"/>
                        <a:gd name="connsiteX6" fmla="*/ 134995 w 338609"/>
                        <a:gd name="connsiteY6" fmla="*/ 327151 h 329686"/>
                        <a:gd name="connsiteX7" fmla="*/ 44848 w 338609"/>
                        <a:gd name="connsiteY7" fmla="*/ 259473 h 329686"/>
                        <a:gd name="connsiteX8" fmla="*/ 26583 w 338609"/>
                        <a:gd name="connsiteY8" fmla="*/ 212509 h 329686"/>
                        <a:gd name="connsiteX9" fmla="*/ 3637 w 338609"/>
                        <a:gd name="connsiteY9" fmla="*/ 180378 h 329686"/>
                        <a:gd name="connsiteX0" fmla="*/ 1093 w 336065"/>
                        <a:gd name="connsiteY0" fmla="*/ 180378 h 329686"/>
                        <a:gd name="connsiteX1" fmla="*/ 32448 w 336065"/>
                        <a:gd name="connsiteY1" fmla="*/ 115555 h 329686"/>
                        <a:gd name="connsiteX2" fmla="*/ 0 w 336065"/>
                        <a:gd name="connsiteY2" fmla="*/ 100242 h 329686"/>
                        <a:gd name="connsiteX3" fmla="*/ 27377 w 336065"/>
                        <a:gd name="connsiteY3" fmla="*/ 106235 h 329686"/>
                        <a:gd name="connsiteX4" fmla="*/ 206403 w 336065"/>
                        <a:gd name="connsiteY4" fmla="*/ 790 h 329686"/>
                        <a:gd name="connsiteX5" fmla="*/ 336065 w 336065"/>
                        <a:gd name="connsiteY5" fmla="*/ 154292 h 329686"/>
                        <a:gd name="connsiteX6" fmla="*/ 132451 w 336065"/>
                        <a:gd name="connsiteY6" fmla="*/ 327151 h 329686"/>
                        <a:gd name="connsiteX7" fmla="*/ 42304 w 336065"/>
                        <a:gd name="connsiteY7" fmla="*/ 259473 h 329686"/>
                        <a:gd name="connsiteX8" fmla="*/ 24039 w 336065"/>
                        <a:gd name="connsiteY8" fmla="*/ 212509 h 329686"/>
                        <a:gd name="connsiteX9" fmla="*/ 1093 w 336065"/>
                        <a:gd name="connsiteY9" fmla="*/ 180378 h 329686"/>
                        <a:gd name="connsiteX0" fmla="*/ 2698 w 337670"/>
                        <a:gd name="connsiteY0" fmla="*/ 180378 h 329686"/>
                        <a:gd name="connsiteX1" fmla="*/ 34053 w 337670"/>
                        <a:gd name="connsiteY1" fmla="*/ 115555 h 329686"/>
                        <a:gd name="connsiteX2" fmla="*/ 1605 w 337670"/>
                        <a:gd name="connsiteY2" fmla="*/ 100242 h 329686"/>
                        <a:gd name="connsiteX3" fmla="*/ 28982 w 337670"/>
                        <a:gd name="connsiteY3" fmla="*/ 106235 h 329686"/>
                        <a:gd name="connsiteX4" fmla="*/ 208008 w 337670"/>
                        <a:gd name="connsiteY4" fmla="*/ 790 h 329686"/>
                        <a:gd name="connsiteX5" fmla="*/ 337670 w 337670"/>
                        <a:gd name="connsiteY5" fmla="*/ 154292 h 329686"/>
                        <a:gd name="connsiteX6" fmla="*/ 134056 w 337670"/>
                        <a:gd name="connsiteY6" fmla="*/ 327151 h 329686"/>
                        <a:gd name="connsiteX7" fmla="*/ 43909 w 337670"/>
                        <a:gd name="connsiteY7" fmla="*/ 259473 h 329686"/>
                        <a:gd name="connsiteX8" fmla="*/ 25644 w 337670"/>
                        <a:gd name="connsiteY8" fmla="*/ 212509 h 329686"/>
                        <a:gd name="connsiteX9" fmla="*/ 2698 w 337670"/>
                        <a:gd name="connsiteY9" fmla="*/ 180378 h 329686"/>
                        <a:gd name="connsiteX0" fmla="*/ 2698 w 337670"/>
                        <a:gd name="connsiteY0" fmla="*/ 180693 h 330001"/>
                        <a:gd name="connsiteX1" fmla="*/ 34053 w 337670"/>
                        <a:gd name="connsiteY1" fmla="*/ 115870 h 330001"/>
                        <a:gd name="connsiteX2" fmla="*/ 1605 w 337670"/>
                        <a:gd name="connsiteY2" fmla="*/ 100557 h 330001"/>
                        <a:gd name="connsiteX3" fmla="*/ 32322 w 337670"/>
                        <a:gd name="connsiteY3" fmla="*/ 99869 h 330001"/>
                        <a:gd name="connsiteX4" fmla="*/ 208008 w 337670"/>
                        <a:gd name="connsiteY4" fmla="*/ 1105 h 330001"/>
                        <a:gd name="connsiteX5" fmla="*/ 337670 w 337670"/>
                        <a:gd name="connsiteY5" fmla="*/ 154607 h 330001"/>
                        <a:gd name="connsiteX6" fmla="*/ 134056 w 337670"/>
                        <a:gd name="connsiteY6" fmla="*/ 327466 h 330001"/>
                        <a:gd name="connsiteX7" fmla="*/ 43909 w 337670"/>
                        <a:gd name="connsiteY7" fmla="*/ 259788 h 330001"/>
                        <a:gd name="connsiteX8" fmla="*/ 25644 w 337670"/>
                        <a:gd name="connsiteY8" fmla="*/ 212824 h 330001"/>
                        <a:gd name="connsiteX9" fmla="*/ 2698 w 337670"/>
                        <a:gd name="connsiteY9" fmla="*/ 180693 h 33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7670" h="330001">
                          <a:moveTo>
                            <a:pt x="2698" y="180693"/>
                          </a:moveTo>
                          <a:cubicBezTo>
                            <a:pt x="8108" y="165202"/>
                            <a:pt x="36691" y="148154"/>
                            <a:pt x="34053" y="115870"/>
                          </a:cubicBezTo>
                          <a:cubicBezTo>
                            <a:pt x="24485" y="98395"/>
                            <a:pt x="27064" y="112103"/>
                            <a:pt x="1605" y="100557"/>
                          </a:cubicBezTo>
                          <a:cubicBezTo>
                            <a:pt x="19383" y="105065"/>
                            <a:pt x="26018" y="108006"/>
                            <a:pt x="32322" y="99869"/>
                          </a:cubicBezTo>
                          <a:cubicBezTo>
                            <a:pt x="25135" y="40600"/>
                            <a:pt x="157117" y="-8018"/>
                            <a:pt x="208008" y="1105"/>
                          </a:cubicBezTo>
                          <a:cubicBezTo>
                            <a:pt x="258899" y="10228"/>
                            <a:pt x="337670" y="39742"/>
                            <a:pt x="337670" y="154607"/>
                          </a:cubicBezTo>
                          <a:cubicBezTo>
                            <a:pt x="337670" y="269472"/>
                            <a:pt x="183016" y="309936"/>
                            <a:pt x="134056" y="327466"/>
                          </a:cubicBezTo>
                          <a:cubicBezTo>
                            <a:pt x="85096" y="344996"/>
                            <a:pt x="50314" y="266116"/>
                            <a:pt x="43909" y="259788"/>
                          </a:cubicBezTo>
                          <a:cubicBezTo>
                            <a:pt x="28143" y="239641"/>
                            <a:pt x="37474" y="226255"/>
                            <a:pt x="25644" y="212824"/>
                          </a:cubicBezTo>
                          <a:cubicBezTo>
                            <a:pt x="-2234" y="198000"/>
                            <a:pt x="-2712" y="196184"/>
                            <a:pt x="2698" y="1806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42000">
                          <a:srgbClr val="181C21"/>
                        </a:gs>
                        <a:gs pos="5000">
                          <a:srgbClr val="171717"/>
                        </a:gs>
                        <a:gs pos="100000">
                          <a:srgbClr val="394655"/>
                        </a:gs>
                        <a:gs pos="87000">
                          <a:srgbClr val="2E3946"/>
                        </a:gs>
                      </a:gsLst>
                      <a:lin ang="0" scaled="1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92" name="矩形 19">
                      <a:extLst>
                        <a:ext uri="{FF2B5EF4-FFF2-40B4-BE49-F238E27FC236}">
                          <a16:creationId xmlns:a16="http://schemas.microsoft.com/office/drawing/2014/main" xmlns="" id="{2E445633-E1FA-483A-BCF3-B8F85037BB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10190" y="1333849"/>
                      <a:ext cx="1395976" cy="1488898"/>
                    </a:xfrm>
                    <a:custGeom>
                      <a:avLst/>
                      <a:gdLst>
                        <a:gd name="connsiteX0" fmla="*/ 0 w 570804"/>
                        <a:gd name="connsiteY0" fmla="*/ 0 h 835245"/>
                        <a:gd name="connsiteX1" fmla="*/ 570804 w 570804"/>
                        <a:gd name="connsiteY1" fmla="*/ 0 h 835245"/>
                        <a:gd name="connsiteX2" fmla="*/ 570804 w 570804"/>
                        <a:gd name="connsiteY2" fmla="*/ 835245 h 835245"/>
                        <a:gd name="connsiteX3" fmla="*/ 0 w 570804"/>
                        <a:gd name="connsiteY3" fmla="*/ 835245 h 835245"/>
                        <a:gd name="connsiteX4" fmla="*/ 0 w 570804"/>
                        <a:gd name="connsiteY4" fmla="*/ 0 h 835245"/>
                        <a:gd name="connsiteX0" fmla="*/ 0 w 570804"/>
                        <a:gd name="connsiteY0" fmla="*/ 29633 h 864878"/>
                        <a:gd name="connsiteX1" fmla="*/ 570804 w 570804"/>
                        <a:gd name="connsiteY1" fmla="*/ 29633 h 864878"/>
                        <a:gd name="connsiteX2" fmla="*/ 570804 w 570804"/>
                        <a:gd name="connsiteY2" fmla="*/ 864878 h 864878"/>
                        <a:gd name="connsiteX3" fmla="*/ 0 w 570804"/>
                        <a:gd name="connsiteY3" fmla="*/ 864878 h 864878"/>
                        <a:gd name="connsiteX4" fmla="*/ 0 w 570804"/>
                        <a:gd name="connsiteY4" fmla="*/ 29633 h 864878"/>
                        <a:gd name="connsiteX0" fmla="*/ 0 w 570804"/>
                        <a:gd name="connsiteY0" fmla="*/ 41551 h 876796"/>
                        <a:gd name="connsiteX1" fmla="*/ 570804 w 570804"/>
                        <a:gd name="connsiteY1" fmla="*/ 41551 h 876796"/>
                        <a:gd name="connsiteX2" fmla="*/ 570804 w 570804"/>
                        <a:gd name="connsiteY2" fmla="*/ 876796 h 876796"/>
                        <a:gd name="connsiteX3" fmla="*/ 0 w 570804"/>
                        <a:gd name="connsiteY3" fmla="*/ 876796 h 876796"/>
                        <a:gd name="connsiteX4" fmla="*/ 0 w 570804"/>
                        <a:gd name="connsiteY4" fmla="*/ 41551 h 876796"/>
                        <a:gd name="connsiteX0" fmla="*/ 0 w 570804"/>
                        <a:gd name="connsiteY0" fmla="*/ 22887 h 858132"/>
                        <a:gd name="connsiteX1" fmla="*/ 530323 w 570804"/>
                        <a:gd name="connsiteY1" fmla="*/ 65750 h 858132"/>
                        <a:gd name="connsiteX2" fmla="*/ 570804 w 570804"/>
                        <a:gd name="connsiteY2" fmla="*/ 858132 h 858132"/>
                        <a:gd name="connsiteX3" fmla="*/ 0 w 570804"/>
                        <a:gd name="connsiteY3" fmla="*/ 858132 h 858132"/>
                        <a:gd name="connsiteX4" fmla="*/ 0 w 570804"/>
                        <a:gd name="connsiteY4" fmla="*/ 22887 h 858132"/>
                        <a:gd name="connsiteX0" fmla="*/ 0 w 570804"/>
                        <a:gd name="connsiteY0" fmla="*/ 22300 h 857545"/>
                        <a:gd name="connsiteX1" fmla="*/ 530323 w 570804"/>
                        <a:gd name="connsiteY1" fmla="*/ 65163 h 857545"/>
                        <a:gd name="connsiteX2" fmla="*/ 570804 w 570804"/>
                        <a:gd name="connsiteY2" fmla="*/ 857545 h 857545"/>
                        <a:gd name="connsiteX3" fmla="*/ 0 w 570804"/>
                        <a:gd name="connsiteY3" fmla="*/ 857545 h 857545"/>
                        <a:gd name="connsiteX4" fmla="*/ 0 w 570804"/>
                        <a:gd name="connsiteY4" fmla="*/ 22300 h 857545"/>
                        <a:gd name="connsiteX0" fmla="*/ 0 w 612490"/>
                        <a:gd name="connsiteY0" fmla="*/ 22300 h 857545"/>
                        <a:gd name="connsiteX1" fmla="*/ 530323 w 612490"/>
                        <a:gd name="connsiteY1" fmla="*/ 65163 h 857545"/>
                        <a:gd name="connsiteX2" fmla="*/ 570804 w 612490"/>
                        <a:gd name="connsiteY2" fmla="*/ 857545 h 857545"/>
                        <a:gd name="connsiteX3" fmla="*/ 0 w 612490"/>
                        <a:gd name="connsiteY3" fmla="*/ 857545 h 857545"/>
                        <a:gd name="connsiteX4" fmla="*/ 0 w 612490"/>
                        <a:gd name="connsiteY4" fmla="*/ 22300 h 857545"/>
                        <a:gd name="connsiteX0" fmla="*/ 0 w 598662"/>
                        <a:gd name="connsiteY0" fmla="*/ 15981 h 851226"/>
                        <a:gd name="connsiteX1" fmla="*/ 508892 w 598662"/>
                        <a:gd name="connsiteY1" fmla="*/ 87419 h 851226"/>
                        <a:gd name="connsiteX2" fmla="*/ 570804 w 598662"/>
                        <a:gd name="connsiteY2" fmla="*/ 851226 h 851226"/>
                        <a:gd name="connsiteX3" fmla="*/ 0 w 598662"/>
                        <a:gd name="connsiteY3" fmla="*/ 851226 h 851226"/>
                        <a:gd name="connsiteX4" fmla="*/ 0 w 598662"/>
                        <a:gd name="connsiteY4" fmla="*/ 15981 h 851226"/>
                        <a:gd name="connsiteX0" fmla="*/ 0 w 598662"/>
                        <a:gd name="connsiteY0" fmla="*/ 20172 h 855417"/>
                        <a:gd name="connsiteX1" fmla="*/ 508892 w 598662"/>
                        <a:gd name="connsiteY1" fmla="*/ 91610 h 855417"/>
                        <a:gd name="connsiteX2" fmla="*/ 570804 w 598662"/>
                        <a:gd name="connsiteY2" fmla="*/ 855417 h 855417"/>
                        <a:gd name="connsiteX3" fmla="*/ 0 w 598662"/>
                        <a:gd name="connsiteY3" fmla="*/ 855417 h 855417"/>
                        <a:gd name="connsiteX4" fmla="*/ 0 w 598662"/>
                        <a:gd name="connsiteY4" fmla="*/ 20172 h 855417"/>
                        <a:gd name="connsiteX0" fmla="*/ 0 w 604642"/>
                        <a:gd name="connsiteY0" fmla="*/ 12290 h 847535"/>
                        <a:gd name="connsiteX1" fmla="*/ 518417 w 604642"/>
                        <a:gd name="connsiteY1" fmla="*/ 133734 h 847535"/>
                        <a:gd name="connsiteX2" fmla="*/ 570804 w 604642"/>
                        <a:gd name="connsiteY2" fmla="*/ 847535 h 847535"/>
                        <a:gd name="connsiteX3" fmla="*/ 0 w 604642"/>
                        <a:gd name="connsiteY3" fmla="*/ 847535 h 847535"/>
                        <a:gd name="connsiteX4" fmla="*/ 0 w 604642"/>
                        <a:gd name="connsiteY4" fmla="*/ 12290 h 847535"/>
                        <a:gd name="connsiteX0" fmla="*/ 0 w 604642"/>
                        <a:gd name="connsiteY0" fmla="*/ 19248 h 854493"/>
                        <a:gd name="connsiteX1" fmla="*/ 518417 w 604642"/>
                        <a:gd name="connsiteY1" fmla="*/ 140692 h 854493"/>
                        <a:gd name="connsiteX2" fmla="*/ 570804 w 604642"/>
                        <a:gd name="connsiteY2" fmla="*/ 854493 h 854493"/>
                        <a:gd name="connsiteX3" fmla="*/ 0 w 604642"/>
                        <a:gd name="connsiteY3" fmla="*/ 854493 h 854493"/>
                        <a:gd name="connsiteX4" fmla="*/ 0 w 604642"/>
                        <a:gd name="connsiteY4" fmla="*/ 19248 h 854493"/>
                        <a:gd name="connsiteX0" fmla="*/ 0 w 614944"/>
                        <a:gd name="connsiteY0" fmla="*/ 19248 h 854493"/>
                        <a:gd name="connsiteX1" fmla="*/ 518417 w 614944"/>
                        <a:gd name="connsiteY1" fmla="*/ 140692 h 854493"/>
                        <a:gd name="connsiteX2" fmla="*/ 570804 w 614944"/>
                        <a:gd name="connsiteY2" fmla="*/ 854493 h 854493"/>
                        <a:gd name="connsiteX3" fmla="*/ 0 w 614944"/>
                        <a:gd name="connsiteY3" fmla="*/ 854493 h 854493"/>
                        <a:gd name="connsiteX4" fmla="*/ 0 w 614944"/>
                        <a:gd name="connsiteY4" fmla="*/ 19248 h 854493"/>
                        <a:gd name="connsiteX0" fmla="*/ 240241 w 855185"/>
                        <a:gd name="connsiteY0" fmla="*/ 19248 h 854493"/>
                        <a:gd name="connsiteX1" fmla="*/ 758658 w 855185"/>
                        <a:gd name="connsiteY1" fmla="*/ 140692 h 854493"/>
                        <a:gd name="connsiteX2" fmla="*/ 811045 w 855185"/>
                        <a:gd name="connsiteY2" fmla="*/ 854493 h 854493"/>
                        <a:gd name="connsiteX3" fmla="*/ 240241 w 855185"/>
                        <a:gd name="connsiteY3" fmla="*/ 854493 h 854493"/>
                        <a:gd name="connsiteX4" fmla="*/ 240241 w 855185"/>
                        <a:gd name="connsiteY4" fmla="*/ 19248 h 854493"/>
                        <a:gd name="connsiteX0" fmla="*/ 240861 w 853423"/>
                        <a:gd name="connsiteY0" fmla="*/ 16259 h 868172"/>
                        <a:gd name="connsiteX1" fmla="*/ 756896 w 853423"/>
                        <a:gd name="connsiteY1" fmla="*/ 154371 h 868172"/>
                        <a:gd name="connsiteX2" fmla="*/ 809283 w 853423"/>
                        <a:gd name="connsiteY2" fmla="*/ 868172 h 868172"/>
                        <a:gd name="connsiteX3" fmla="*/ 238479 w 853423"/>
                        <a:gd name="connsiteY3" fmla="*/ 868172 h 868172"/>
                        <a:gd name="connsiteX4" fmla="*/ 240861 w 853423"/>
                        <a:gd name="connsiteY4" fmla="*/ 16259 h 868172"/>
                        <a:gd name="connsiteX0" fmla="*/ 240861 w 853423"/>
                        <a:gd name="connsiteY0" fmla="*/ 11282 h 863195"/>
                        <a:gd name="connsiteX1" fmla="*/ 756896 w 853423"/>
                        <a:gd name="connsiteY1" fmla="*/ 149394 h 863195"/>
                        <a:gd name="connsiteX2" fmla="*/ 809283 w 853423"/>
                        <a:gd name="connsiteY2" fmla="*/ 863195 h 863195"/>
                        <a:gd name="connsiteX3" fmla="*/ 238479 w 853423"/>
                        <a:gd name="connsiteY3" fmla="*/ 863195 h 863195"/>
                        <a:gd name="connsiteX4" fmla="*/ 240861 w 853423"/>
                        <a:gd name="connsiteY4" fmla="*/ 11282 h 863195"/>
                        <a:gd name="connsiteX0" fmla="*/ 240861 w 853423"/>
                        <a:gd name="connsiteY0" fmla="*/ 10345 h 869402"/>
                        <a:gd name="connsiteX1" fmla="*/ 756896 w 853423"/>
                        <a:gd name="connsiteY1" fmla="*/ 155601 h 869402"/>
                        <a:gd name="connsiteX2" fmla="*/ 809283 w 853423"/>
                        <a:gd name="connsiteY2" fmla="*/ 869402 h 869402"/>
                        <a:gd name="connsiteX3" fmla="*/ 238479 w 853423"/>
                        <a:gd name="connsiteY3" fmla="*/ 869402 h 869402"/>
                        <a:gd name="connsiteX4" fmla="*/ 240861 w 853423"/>
                        <a:gd name="connsiteY4" fmla="*/ 10345 h 869402"/>
                        <a:gd name="connsiteX0" fmla="*/ 249327 w 861889"/>
                        <a:gd name="connsiteY0" fmla="*/ 10345 h 869402"/>
                        <a:gd name="connsiteX1" fmla="*/ 765362 w 861889"/>
                        <a:gd name="connsiteY1" fmla="*/ 155601 h 869402"/>
                        <a:gd name="connsiteX2" fmla="*/ 817749 w 861889"/>
                        <a:gd name="connsiteY2" fmla="*/ 869402 h 869402"/>
                        <a:gd name="connsiteX3" fmla="*/ 246945 w 861889"/>
                        <a:gd name="connsiteY3" fmla="*/ 869402 h 869402"/>
                        <a:gd name="connsiteX4" fmla="*/ 249327 w 861889"/>
                        <a:gd name="connsiteY4" fmla="*/ 10345 h 869402"/>
                        <a:gd name="connsiteX0" fmla="*/ 248709 w 861271"/>
                        <a:gd name="connsiteY0" fmla="*/ 10345 h 869402"/>
                        <a:gd name="connsiteX1" fmla="*/ 764744 w 861271"/>
                        <a:gd name="connsiteY1" fmla="*/ 155601 h 869402"/>
                        <a:gd name="connsiteX2" fmla="*/ 817131 w 861271"/>
                        <a:gd name="connsiteY2" fmla="*/ 869402 h 869402"/>
                        <a:gd name="connsiteX3" fmla="*/ 248708 w 861271"/>
                        <a:gd name="connsiteY3" fmla="*/ 859877 h 869402"/>
                        <a:gd name="connsiteX4" fmla="*/ 248709 w 861271"/>
                        <a:gd name="connsiteY4" fmla="*/ 10345 h 869402"/>
                        <a:gd name="connsiteX0" fmla="*/ 161925 w 774487"/>
                        <a:gd name="connsiteY0" fmla="*/ 10345 h 869402"/>
                        <a:gd name="connsiteX1" fmla="*/ 677960 w 774487"/>
                        <a:gd name="connsiteY1" fmla="*/ 155601 h 869402"/>
                        <a:gd name="connsiteX2" fmla="*/ 730347 w 774487"/>
                        <a:gd name="connsiteY2" fmla="*/ 869402 h 869402"/>
                        <a:gd name="connsiteX3" fmla="*/ 161924 w 774487"/>
                        <a:gd name="connsiteY3" fmla="*/ 859877 h 869402"/>
                        <a:gd name="connsiteX4" fmla="*/ 0 w 774487"/>
                        <a:gd name="connsiteY4" fmla="*/ 397915 h 869402"/>
                        <a:gd name="connsiteX5" fmla="*/ 161925 w 774487"/>
                        <a:gd name="connsiteY5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97152 w 871639"/>
                        <a:gd name="connsiteY4" fmla="*/ 397915 h 869402"/>
                        <a:gd name="connsiteX5" fmla="*/ 259077 w 871639"/>
                        <a:gd name="connsiteY5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240027 w 871639"/>
                        <a:gd name="connsiteY4" fmla="*/ 590796 h 869402"/>
                        <a:gd name="connsiteX5" fmla="*/ 97152 w 871639"/>
                        <a:gd name="connsiteY5" fmla="*/ 397915 h 869402"/>
                        <a:gd name="connsiteX6" fmla="*/ 259077 w 871639"/>
                        <a:gd name="connsiteY6" fmla="*/ 10345 h 869402"/>
                        <a:gd name="connsiteX0" fmla="*/ 259077 w 871639"/>
                        <a:gd name="connsiteY0" fmla="*/ 10345 h 869402"/>
                        <a:gd name="connsiteX1" fmla="*/ 775112 w 871639"/>
                        <a:gd name="connsiteY1" fmla="*/ 155601 h 869402"/>
                        <a:gd name="connsiteX2" fmla="*/ 827499 w 871639"/>
                        <a:gd name="connsiteY2" fmla="*/ 869402 h 869402"/>
                        <a:gd name="connsiteX3" fmla="*/ 259076 w 871639"/>
                        <a:gd name="connsiteY3" fmla="*/ 859877 h 869402"/>
                        <a:gd name="connsiteX4" fmla="*/ 240027 w 871639"/>
                        <a:gd name="connsiteY4" fmla="*/ 590796 h 869402"/>
                        <a:gd name="connsiteX5" fmla="*/ 97152 w 871639"/>
                        <a:gd name="connsiteY5" fmla="*/ 397915 h 869402"/>
                        <a:gd name="connsiteX6" fmla="*/ 259077 w 871639"/>
                        <a:gd name="connsiteY6" fmla="*/ 10345 h 869402"/>
                        <a:gd name="connsiteX0" fmla="*/ 230826 w 843388"/>
                        <a:gd name="connsiteY0" fmla="*/ 10345 h 869402"/>
                        <a:gd name="connsiteX1" fmla="*/ 746861 w 843388"/>
                        <a:gd name="connsiteY1" fmla="*/ 155601 h 869402"/>
                        <a:gd name="connsiteX2" fmla="*/ 799248 w 843388"/>
                        <a:gd name="connsiteY2" fmla="*/ 869402 h 869402"/>
                        <a:gd name="connsiteX3" fmla="*/ 230825 w 843388"/>
                        <a:gd name="connsiteY3" fmla="*/ 859877 h 869402"/>
                        <a:gd name="connsiteX4" fmla="*/ 211776 w 843388"/>
                        <a:gd name="connsiteY4" fmla="*/ 590796 h 869402"/>
                        <a:gd name="connsiteX5" fmla="*/ 104620 w 843388"/>
                        <a:gd name="connsiteY5" fmla="*/ 474115 h 869402"/>
                        <a:gd name="connsiteX6" fmla="*/ 230826 w 843388"/>
                        <a:gd name="connsiteY6" fmla="*/ 10345 h 869402"/>
                        <a:gd name="connsiteX0" fmla="*/ 230826 w 843388"/>
                        <a:gd name="connsiteY0" fmla="*/ 10345 h 869402"/>
                        <a:gd name="connsiteX1" fmla="*/ 746861 w 843388"/>
                        <a:gd name="connsiteY1" fmla="*/ 155601 h 869402"/>
                        <a:gd name="connsiteX2" fmla="*/ 799248 w 843388"/>
                        <a:gd name="connsiteY2" fmla="*/ 869402 h 869402"/>
                        <a:gd name="connsiteX3" fmla="*/ 230825 w 843388"/>
                        <a:gd name="connsiteY3" fmla="*/ 859877 h 869402"/>
                        <a:gd name="connsiteX4" fmla="*/ 211776 w 843388"/>
                        <a:gd name="connsiteY4" fmla="*/ 590796 h 869402"/>
                        <a:gd name="connsiteX5" fmla="*/ 104620 w 843388"/>
                        <a:gd name="connsiteY5" fmla="*/ 474115 h 869402"/>
                        <a:gd name="connsiteX6" fmla="*/ 230826 w 843388"/>
                        <a:gd name="connsiteY6" fmla="*/ 10345 h 869402"/>
                        <a:gd name="connsiteX0" fmla="*/ 257444 w 870006"/>
                        <a:gd name="connsiteY0" fmla="*/ 10345 h 869402"/>
                        <a:gd name="connsiteX1" fmla="*/ 773479 w 870006"/>
                        <a:gd name="connsiteY1" fmla="*/ 155601 h 869402"/>
                        <a:gd name="connsiteX2" fmla="*/ 825866 w 870006"/>
                        <a:gd name="connsiteY2" fmla="*/ 869402 h 869402"/>
                        <a:gd name="connsiteX3" fmla="*/ 257443 w 870006"/>
                        <a:gd name="connsiteY3" fmla="*/ 859877 h 869402"/>
                        <a:gd name="connsiteX4" fmla="*/ 238394 w 870006"/>
                        <a:gd name="connsiteY4" fmla="*/ 590796 h 869402"/>
                        <a:gd name="connsiteX5" fmla="*/ 131238 w 870006"/>
                        <a:gd name="connsiteY5" fmla="*/ 474115 h 869402"/>
                        <a:gd name="connsiteX6" fmla="*/ 257444 w 870006"/>
                        <a:gd name="connsiteY6" fmla="*/ 10345 h 869402"/>
                        <a:gd name="connsiteX0" fmla="*/ 257444 w 902364"/>
                        <a:gd name="connsiteY0" fmla="*/ 10345 h 869402"/>
                        <a:gd name="connsiteX1" fmla="*/ 773479 w 902364"/>
                        <a:gd name="connsiteY1" fmla="*/ 155601 h 869402"/>
                        <a:gd name="connsiteX2" fmla="*/ 825866 w 902364"/>
                        <a:gd name="connsiteY2" fmla="*/ 869402 h 869402"/>
                        <a:gd name="connsiteX3" fmla="*/ 257443 w 902364"/>
                        <a:gd name="connsiteY3" fmla="*/ 859877 h 869402"/>
                        <a:gd name="connsiteX4" fmla="*/ 238394 w 902364"/>
                        <a:gd name="connsiteY4" fmla="*/ 590796 h 869402"/>
                        <a:gd name="connsiteX5" fmla="*/ 131238 w 902364"/>
                        <a:gd name="connsiteY5" fmla="*/ 474115 h 869402"/>
                        <a:gd name="connsiteX6" fmla="*/ 257444 w 902364"/>
                        <a:gd name="connsiteY6" fmla="*/ 10345 h 869402"/>
                        <a:gd name="connsiteX0" fmla="*/ 257444 w 887193"/>
                        <a:gd name="connsiteY0" fmla="*/ 10345 h 878927"/>
                        <a:gd name="connsiteX1" fmla="*/ 773479 w 887193"/>
                        <a:gd name="connsiteY1" fmla="*/ 155601 h 878927"/>
                        <a:gd name="connsiteX2" fmla="*/ 792528 w 887193"/>
                        <a:gd name="connsiteY2" fmla="*/ 878927 h 878927"/>
                        <a:gd name="connsiteX3" fmla="*/ 257443 w 887193"/>
                        <a:gd name="connsiteY3" fmla="*/ 859877 h 878927"/>
                        <a:gd name="connsiteX4" fmla="*/ 238394 w 887193"/>
                        <a:gd name="connsiteY4" fmla="*/ 590796 h 878927"/>
                        <a:gd name="connsiteX5" fmla="*/ 131238 w 887193"/>
                        <a:gd name="connsiteY5" fmla="*/ 474115 h 878927"/>
                        <a:gd name="connsiteX6" fmla="*/ 257444 w 887193"/>
                        <a:gd name="connsiteY6" fmla="*/ 10345 h 878927"/>
                        <a:gd name="connsiteX0" fmla="*/ 257444 w 887193"/>
                        <a:gd name="connsiteY0" fmla="*/ 10345 h 941934"/>
                        <a:gd name="connsiteX1" fmla="*/ 773479 w 887193"/>
                        <a:gd name="connsiteY1" fmla="*/ 155601 h 941934"/>
                        <a:gd name="connsiteX2" fmla="*/ 792528 w 887193"/>
                        <a:gd name="connsiteY2" fmla="*/ 878927 h 941934"/>
                        <a:gd name="connsiteX3" fmla="*/ 626432 w 887193"/>
                        <a:gd name="connsiteY3" fmla="*/ 941917 h 941934"/>
                        <a:gd name="connsiteX4" fmla="*/ 257443 w 887193"/>
                        <a:gd name="connsiteY4" fmla="*/ 859877 h 941934"/>
                        <a:gd name="connsiteX5" fmla="*/ 238394 w 887193"/>
                        <a:gd name="connsiteY5" fmla="*/ 590796 h 941934"/>
                        <a:gd name="connsiteX6" fmla="*/ 131238 w 887193"/>
                        <a:gd name="connsiteY6" fmla="*/ 474115 h 941934"/>
                        <a:gd name="connsiteX7" fmla="*/ 257444 w 887193"/>
                        <a:gd name="connsiteY7" fmla="*/ 10345 h 941934"/>
                        <a:gd name="connsiteX0" fmla="*/ 257444 w 887193"/>
                        <a:gd name="connsiteY0" fmla="*/ 10345 h 948595"/>
                        <a:gd name="connsiteX1" fmla="*/ 773479 w 887193"/>
                        <a:gd name="connsiteY1" fmla="*/ 155601 h 948595"/>
                        <a:gd name="connsiteX2" fmla="*/ 792528 w 887193"/>
                        <a:gd name="connsiteY2" fmla="*/ 878927 h 948595"/>
                        <a:gd name="connsiteX3" fmla="*/ 750257 w 887193"/>
                        <a:gd name="connsiteY3" fmla="*/ 932391 h 948595"/>
                        <a:gd name="connsiteX4" fmla="*/ 626432 w 887193"/>
                        <a:gd name="connsiteY4" fmla="*/ 941917 h 948595"/>
                        <a:gd name="connsiteX5" fmla="*/ 257443 w 887193"/>
                        <a:gd name="connsiteY5" fmla="*/ 859877 h 948595"/>
                        <a:gd name="connsiteX6" fmla="*/ 238394 w 887193"/>
                        <a:gd name="connsiteY6" fmla="*/ 590796 h 948595"/>
                        <a:gd name="connsiteX7" fmla="*/ 131238 w 887193"/>
                        <a:gd name="connsiteY7" fmla="*/ 474115 h 948595"/>
                        <a:gd name="connsiteX8" fmla="*/ 257444 w 887193"/>
                        <a:gd name="connsiteY8" fmla="*/ 10345 h 948595"/>
                        <a:gd name="connsiteX0" fmla="*/ 257444 w 887193"/>
                        <a:gd name="connsiteY0" fmla="*/ 10345 h 948595"/>
                        <a:gd name="connsiteX1" fmla="*/ 773479 w 887193"/>
                        <a:gd name="connsiteY1" fmla="*/ 155601 h 948595"/>
                        <a:gd name="connsiteX2" fmla="*/ 792528 w 887193"/>
                        <a:gd name="connsiteY2" fmla="*/ 878927 h 948595"/>
                        <a:gd name="connsiteX3" fmla="*/ 750257 w 887193"/>
                        <a:gd name="connsiteY3" fmla="*/ 932391 h 948595"/>
                        <a:gd name="connsiteX4" fmla="*/ 626432 w 887193"/>
                        <a:gd name="connsiteY4" fmla="*/ 941917 h 948595"/>
                        <a:gd name="connsiteX5" fmla="*/ 257443 w 887193"/>
                        <a:gd name="connsiteY5" fmla="*/ 859877 h 948595"/>
                        <a:gd name="connsiteX6" fmla="*/ 238394 w 887193"/>
                        <a:gd name="connsiteY6" fmla="*/ 590796 h 948595"/>
                        <a:gd name="connsiteX7" fmla="*/ 131238 w 887193"/>
                        <a:gd name="connsiteY7" fmla="*/ 474115 h 948595"/>
                        <a:gd name="connsiteX8" fmla="*/ 257444 w 887193"/>
                        <a:gd name="connsiteY8" fmla="*/ 10345 h 9485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238394 w 887193"/>
                        <a:gd name="connsiteY7" fmla="*/ 590796 h 987995"/>
                        <a:gd name="connsiteX8" fmla="*/ 131238 w 887193"/>
                        <a:gd name="connsiteY8" fmla="*/ 474115 h 987995"/>
                        <a:gd name="connsiteX9" fmla="*/ 257444 w 887193"/>
                        <a:gd name="connsiteY9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38394 w 887193"/>
                        <a:gd name="connsiteY8" fmla="*/ 590796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38394 w 887193"/>
                        <a:gd name="connsiteY8" fmla="*/ 590796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57444 w 887193"/>
                        <a:gd name="connsiteY0" fmla="*/ 10345 h 987995"/>
                        <a:gd name="connsiteX1" fmla="*/ 773479 w 887193"/>
                        <a:gd name="connsiteY1" fmla="*/ 155601 h 987995"/>
                        <a:gd name="connsiteX2" fmla="*/ 792528 w 887193"/>
                        <a:gd name="connsiteY2" fmla="*/ 878927 h 987995"/>
                        <a:gd name="connsiteX3" fmla="*/ 750257 w 887193"/>
                        <a:gd name="connsiteY3" fmla="*/ 932391 h 987995"/>
                        <a:gd name="connsiteX4" fmla="*/ 626432 w 887193"/>
                        <a:gd name="connsiteY4" fmla="*/ 941917 h 987995"/>
                        <a:gd name="connsiteX5" fmla="*/ 493082 w 887193"/>
                        <a:gd name="connsiteY5" fmla="*/ 987159 h 987995"/>
                        <a:gd name="connsiteX6" fmla="*/ 257443 w 887193"/>
                        <a:gd name="connsiteY6" fmla="*/ 859877 h 987995"/>
                        <a:gd name="connsiteX7" fmla="*/ 190664 w 887193"/>
                        <a:gd name="connsiteY7" fmla="*/ 858572 h 987995"/>
                        <a:gd name="connsiteX8" fmla="*/ 278875 w 887193"/>
                        <a:gd name="connsiteY8" fmla="*/ 588415 h 987995"/>
                        <a:gd name="connsiteX9" fmla="*/ 131238 w 887193"/>
                        <a:gd name="connsiteY9" fmla="*/ 474115 h 987995"/>
                        <a:gd name="connsiteX10" fmla="*/ 257444 w 887193"/>
                        <a:gd name="connsiteY10" fmla="*/ 10345 h 987995"/>
                        <a:gd name="connsiteX0" fmla="*/ 238342 w 868091"/>
                        <a:gd name="connsiteY0" fmla="*/ 10345 h 987995"/>
                        <a:gd name="connsiteX1" fmla="*/ 754377 w 868091"/>
                        <a:gd name="connsiteY1" fmla="*/ 155601 h 987995"/>
                        <a:gd name="connsiteX2" fmla="*/ 773426 w 868091"/>
                        <a:gd name="connsiteY2" fmla="*/ 878927 h 987995"/>
                        <a:gd name="connsiteX3" fmla="*/ 731155 w 868091"/>
                        <a:gd name="connsiteY3" fmla="*/ 932391 h 987995"/>
                        <a:gd name="connsiteX4" fmla="*/ 607330 w 868091"/>
                        <a:gd name="connsiteY4" fmla="*/ 941917 h 987995"/>
                        <a:gd name="connsiteX5" fmla="*/ 473980 w 868091"/>
                        <a:gd name="connsiteY5" fmla="*/ 987159 h 987995"/>
                        <a:gd name="connsiteX6" fmla="*/ 238341 w 868091"/>
                        <a:gd name="connsiteY6" fmla="*/ 859877 h 987995"/>
                        <a:gd name="connsiteX7" fmla="*/ 171562 w 868091"/>
                        <a:gd name="connsiteY7" fmla="*/ 858572 h 987995"/>
                        <a:gd name="connsiteX8" fmla="*/ 259773 w 868091"/>
                        <a:gd name="connsiteY8" fmla="*/ 588415 h 987995"/>
                        <a:gd name="connsiteX9" fmla="*/ 140711 w 868091"/>
                        <a:gd name="connsiteY9" fmla="*/ 531265 h 987995"/>
                        <a:gd name="connsiteX10" fmla="*/ 238342 w 868091"/>
                        <a:gd name="connsiteY10" fmla="*/ 10345 h 987995"/>
                        <a:gd name="connsiteX0" fmla="*/ 238342 w 868091"/>
                        <a:gd name="connsiteY0" fmla="*/ 10345 h 987995"/>
                        <a:gd name="connsiteX1" fmla="*/ 754377 w 868091"/>
                        <a:gd name="connsiteY1" fmla="*/ 155601 h 987995"/>
                        <a:gd name="connsiteX2" fmla="*/ 773426 w 868091"/>
                        <a:gd name="connsiteY2" fmla="*/ 878927 h 987995"/>
                        <a:gd name="connsiteX3" fmla="*/ 731155 w 868091"/>
                        <a:gd name="connsiteY3" fmla="*/ 932391 h 987995"/>
                        <a:gd name="connsiteX4" fmla="*/ 607330 w 868091"/>
                        <a:gd name="connsiteY4" fmla="*/ 941917 h 987995"/>
                        <a:gd name="connsiteX5" fmla="*/ 473980 w 868091"/>
                        <a:gd name="connsiteY5" fmla="*/ 987159 h 987995"/>
                        <a:gd name="connsiteX6" fmla="*/ 238341 w 868091"/>
                        <a:gd name="connsiteY6" fmla="*/ 859877 h 987995"/>
                        <a:gd name="connsiteX7" fmla="*/ 171562 w 868091"/>
                        <a:gd name="connsiteY7" fmla="*/ 858572 h 987995"/>
                        <a:gd name="connsiteX8" fmla="*/ 259773 w 868091"/>
                        <a:gd name="connsiteY8" fmla="*/ 588415 h 987995"/>
                        <a:gd name="connsiteX9" fmla="*/ 140711 w 868091"/>
                        <a:gd name="connsiteY9" fmla="*/ 531265 h 987995"/>
                        <a:gd name="connsiteX10" fmla="*/ 238342 w 868091"/>
                        <a:gd name="connsiteY10" fmla="*/ 10345 h 987995"/>
                        <a:gd name="connsiteX0" fmla="*/ 238342 w 887337"/>
                        <a:gd name="connsiteY0" fmla="*/ 11281 h 988931"/>
                        <a:gd name="connsiteX1" fmla="*/ 785334 w 887337"/>
                        <a:gd name="connsiteY1" fmla="*/ 149393 h 988931"/>
                        <a:gd name="connsiteX2" fmla="*/ 773426 w 887337"/>
                        <a:gd name="connsiteY2" fmla="*/ 879863 h 988931"/>
                        <a:gd name="connsiteX3" fmla="*/ 731155 w 887337"/>
                        <a:gd name="connsiteY3" fmla="*/ 933327 h 988931"/>
                        <a:gd name="connsiteX4" fmla="*/ 607330 w 887337"/>
                        <a:gd name="connsiteY4" fmla="*/ 942853 h 988931"/>
                        <a:gd name="connsiteX5" fmla="*/ 473980 w 887337"/>
                        <a:gd name="connsiteY5" fmla="*/ 988095 h 988931"/>
                        <a:gd name="connsiteX6" fmla="*/ 238341 w 887337"/>
                        <a:gd name="connsiteY6" fmla="*/ 860813 h 988931"/>
                        <a:gd name="connsiteX7" fmla="*/ 171562 w 887337"/>
                        <a:gd name="connsiteY7" fmla="*/ 859508 h 988931"/>
                        <a:gd name="connsiteX8" fmla="*/ 259773 w 887337"/>
                        <a:gd name="connsiteY8" fmla="*/ 589351 h 988931"/>
                        <a:gd name="connsiteX9" fmla="*/ 140711 w 887337"/>
                        <a:gd name="connsiteY9" fmla="*/ 532201 h 988931"/>
                        <a:gd name="connsiteX10" fmla="*/ 238342 w 887337"/>
                        <a:gd name="connsiteY10" fmla="*/ 11281 h 988931"/>
                        <a:gd name="connsiteX0" fmla="*/ 238342 w 908490"/>
                        <a:gd name="connsiteY0" fmla="*/ 11981 h 989631"/>
                        <a:gd name="connsiteX1" fmla="*/ 816290 w 908490"/>
                        <a:gd name="connsiteY1" fmla="*/ 145331 h 989631"/>
                        <a:gd name="connsiteX2" fmla="*/ 773426 w 908490"/>
                        <a:gd name="connsiteY2" fmla="*/ 880563 h 989631"/>
                        <a:gd name="connsiteX3" fmla="*/ 731155 w 908490"/>
                        <a:gd name="connsiteY3" fmla="*/ 934027 h 989631"/>
                        <a:gd name="connsiteX4" fmla="*/ 607330 w 908490"/>
                        <a:gd name="connsiteY4" fmla="*/ 943553 h 989631"/>
                        <a:gd name="connsiteX5" fmla="*/ 473980 w 908490"/>
                        <a:gd name="connsiteY5" fmla="*/ 988795 h 989631"/>
                        <a:gd name="connsiteX6" fmla="*/ 238341 w 908490"/>
                        <a:gd name="connsiteY6" fmla="*/ 861513 h 989631"/>
                        <a:gd name="connsiteX7" fmla="*/ 171562 w 908490"/>
                        <a:gd name="connsiteY7" fmla="*/ 860208 h 989631"/>
                        <a:gd name="connsiteX8" fmla="*/ 259773 w 908490"/>
                        <a:gd name="connsiteY8" fmla="*/ 590051 h 989631"/>
                        <a:gd name="connsiteX9" fmla="*/ 140711 w 908490"/>
                        <a:gd name="connsiteY9" fmla="*/ 532901 h 989631"/>
                        <a:gd name="connsiteX10" fmla="*/ 238342 w 908490"/>
                        <a:gd name="connsiteY10" fmla="*/ 11981 h 989631"/>
                        <a:gd name="connsiteX0" fmla="*/ 238342 w 900055"/>
                        <a:gd name="connsiteY0" fmla="*/ 11981 h 989631"/>
                        <a:gd name="connsiteX1" fmla="*/ 816290 w 900055"/>
                        <a:gd name="connsiteY1" fmla="*/ 145331 h 989631"/>
                        <a:gd name="connsiteX2" fmla="*/ 773426 w 900055"/>
                        <a:gd name="connsiteY2" fmla="*/ 880563 h 989631"/>
                        <a:gd name="connsiteX3" fmla="*/ 731155 w 900055"/>
                        <a:gd name="connsiteY3" fmla="*/ 934027 h 989631"/>
                        <a:gd name="connsiteX4" fmla="*/ 607330 w 900055"/>
                        <a:gd name="connsiteY4" fmla="*/ 943553 h 989631"/>
                        <a:gd name="connsiteX5" fmla="*/ 473980 w 900055"/>
                        <a:gd name="connsiteY5" fmla="*/ 988795 h 989631"/>
                        <a:gd name="connsiteX6" fmla="*/ 238341 w 900055"/>
                        <a:gd name="connsiteY6" fmla="*/ 861513 h 989631"/>
                        <a:gd name="connsiteX7" fmla="*/ 171562 w 900055"/>
                        <a:gd name="connsiteY7" fmla="*/ 860208 h 989631"/>
                        <a:gd name="connsiteX8" fmla="*/ 259773 w 900055"/>
                        <a:gd name="connsiteY8" fmla="*/ 590051 h 989631"/>
                        <a:gd name="connsiteX9" fmla="*/ 140711 w 900055"/>
                        <a:gd name="connsiteY9" fmla="*/ 532901 h 989631"/>
                        <a:gd name="connsiteX10" fmla="*/ 238342 w 900055"/>
                        <a:gd name="connsiteY10" fmla="*/ 11981 h 989631"/>
                        <a:gd name="connsiteX0" fmla="*/ 248515 w 910228"/>
                        <a:gd name="connsiteY0" fmla="*/ 11981 h 989631"/>
                        <a:gd name="connsiteX1" fmla="*/ 826463 w 910228"/>
                        <a:gd name="connsiteY1" fmla="*/ 145331 h 989631"/>
                        <a:gd name="connsiteX2" fmla="*/ 783599 w 910228"/>
                        <a:gd name="connsiteY2" fmla="*/ 880563 h 989631"/>
                        <a:gd name="connsiteX3" fmla="*/ 741328 w 910228"/>
                        <a:gd name="connsiteY3" fmla="*/ 934027 h 989631"/>
                        <a:gd name="connsiteX4" fmla="*/ 617503 w 910228"/>
                        <a:gd name="connsiteY4" fmla="*/ 943553 h 989631"/>
                        <a:gd name="connsiteX5" fmla="*/ 484153 w 910228"/>
                        <a:gd name="connsiteY5" fmla="*/ 988795 h 989631"/>
                        <a:gd name="connsiteX6" fmla="*/ 248514 w 910228"/>
                        <a:gd name="connsiteY6" fmla="*/ 861513 h 989631"/>
                        <a:gd name="connsiteX7" fmla="*/ 181735 w 910228"/>
                        <a:gd name="connsiteY7" fmla="*/ 860208 h 989631"/>
                        <a:gd name="connsiteX8" fmla="*/ 269946 w 910228"/>
                        <a:gd name="connsiteY8" fmla="*/ 590051 h 989631"/>
                        <a:gd name="connsiteX9" fmla="*/ 150884 w 910228"/>
                        <a:gd name="connsiteY9" fmla="*/ 532901 h 989631"/>
                        <a:gd name="connsiteX10" fmla="*/ 1477 w 910228"/>
                        <a:gd name="connsiteY10" fmla="*/ 389636 h 989631"/>
                        <a:gd name="connsiteX11" fmla="*/ 248515 w 910228"/>
                        <a:gd name="connsiteY11" fmla="*/ 11981 h 989631"/>
                        <a:gd name="connsiteX0" fmla="*/ 253695 w 915408"/>
                        <a:gd name="connsiteY0" fmla="*/ 11981 h 989631"/>
                        <a:gd name="connsiteX1" fmla="*/ 831643 w 915408"/>
                        <a:gd name="connsiteY1" fmla="*/ 145331 h 989631"/>
                        <a:gd name="connsiteX2" fmla="*/ 788779 w 915408"/>
                        <a:gd name="connsiteY2" fmla="*/ 880563 h 989631"/>
                        <a:gd name="connsiteX3" fmla="*/ 746508 w 915408"/>
                        <a:gd name="connsiteY3" fmla="*/ 934027 h 989631"/>
                        <a:gd name="connsiteX4" fmla="*/ 622683 w 915408"/>
                        <a:gd name="connsiteY4" fmla="*/ 943553 h 989631"/>
                        <a:gd name="connsiteX5" fmla="*/ 489333 w 915408"/>
                        <a:gd name="connsiteY5" fmla="*/ 988795 h 989631"/>
                        <a:gd name="connsiteX6" fmla="*/ 253694 w 915408"/>
                        <a:gd name="connsiteY6" fmla="*/ 861513 h 989631"/>
                        <a:gd name="connsiteX7" fmla="*/ 186915 w 915408"/>
                        <a:gd name="connsiteY7" fmla="*/ 860208 h 989631"/>
                        <a:gd name="connsiteX8" fmla="*/ 275126 w 915408"/>
                        <a:gd name="connsiteY8" fmla="*/ 590051 h 989631"/>
                        <a:gd name="connsiteX9" fmla="*/ 156064 w 915408"/>
                        <a:gd name="connsiteY9" fmla="*/ 532901 h 989631"/>
                        <a:gd name="connsiteX10" fmla="*/ 97860 w 915408"/>
                        <a:gd name="connsiteY10" fmla="*/ 410808 h 989631"/>
                        <a:gd name="connsiteX11" fmla="*/ 6657 w 915408"/>
                        <a:gd name="connsiteY11" fmla="*/ 389636 h 989631"/>
                        <a:gd name="connsiteX12" fmla="*/ 253695 w 915408"/>
                        <a:gd name="connsiteY12" fmla="*/ 11981 h 989631"/>
                        <a:gd name="connsiteX0" fmla="*/ 270772 w 932485"/>
                        <a:gd name="connsiteY0" fmla="*/ 11981 h 989631"/>
                        <a:gd name="connsiteX1" fmla="*/ 848720 w 932485"/>
                        <a:gd name="connsiteY1" fmla="*/ 145331 h 989631"/>
                        <a:gd name="connsiteX2" fmla="*/ 805856 w 932485"/>
                        <a:gd name="connsiteY2" fmla="*/ 880563 h 989631"/>
                        <a:gd name="connsiteX3" fmla="*/ 763585 w 932485"/>
                        <a:gd name="connsiteY3" fmla="*/ 934027 h 989631"/>
                        <a:gd name="connsiteX4" fmla="*/ 639760 w 932485"/>
                        <a:gd name="connsiteY4" fmla="*/ 943553 h 989631"/>
                        <a:gd name="connsiteX5" fmla="*/ 506410 w 932485"/>
                        <a:gd name="connsiteY5" fmla="*/ 988795 h 989631"/>
                        <a:gd name="connsiteX6" fmla="*/ 270771 w 932485"/>
                        <a:gd name="connsiteY6" fmla="*/ 861513 h 989631"/>
                        <a:gd name="connsiteX7" fmla="*/ 203992 w 932485"/>
                        <a:gd name="connsiteY7" fmla="*/ 860208 h 989631"/>
                        <a:gd name="connsiteX8" fmla="*/ 292203 w 932485"/>
                        <a:gd name="connsiteY8" fmla="*/ 590051 h 989631"/>
                        <a:gd name="connsiteX9" fmla="*/ 173141 w 932485"/>
                        <a:gd name="connsiteY9" fmla="*/ 532901 h 989631"/>
                        <a:gd name="connsiteX10" fmla="*/ 114937 w 932485"/>
                        <a:gd name="connsiteY10" fmla="*/ 410808 h 989631"/>
                        <a:gd name="connsiteX11" fmla="*/ 5819 w 932485"/>
                        <a:gd name="connsiteY11" fmla="*/ 366836 h 989631"/>
                        <a:gd name="connsiteX12" fmla="*/ 270772 w 932485"/>
                        <a:gd name="connsiteY12" fmla="*/ 11981 h 989631"/>
                        <a:gd name="connsiteX0" fmla="*/ 276461 w 938174"/>
                        <a:gd name="connsiteY0" fmla="*/ 11981 h 989631"/>
                        <a:gd name="connsiteX1" fmla="*/ 854409 w 938174"/>
                        <a:gd name="connsiteY1" fmla="*/ 145331 h 989631"/>
                        <a:gd name="connsiteX2" fmla="*/ 811545 w 938174"/>
                        <a:gd name="connsiteY2" fmla="*/ 880563 h 989631"/>
                        <a:gd name="connsiteX3" fmla="*/ 769274 w 938174"/>
                        <a:gd name="connsiteY3" fmla="*/ 934027 h 989631"/>
                        <a:gd name="connsiteX4" fmla="*/ 645449 w 938174"/>
                        <a:gd name="connsiteY4" fmla="*/ 943553 h 989631"/>
                        <a:gd name="connsiteX5" fmla="*/ 512099 w 938174"/>
                        <a:gd name="connsiteY5" fmla="*/ 988795 h 989631"/>
                        <a:gd name="connsiteX6" fmla="*/ 276460 w 938174"/>
                        <a:gd name="connsiteY6" fmla="*/ 861513 h 989631"/>
                        <a:gd name="connsiteX7" fmla="*/ 209681 w 938174"/>
                        <a:gd name="connsiteY7" fmla="*/ 860208 h 989631"/>
                        <a:gd name="connsiteX8" fmla="*/ 297892 w 938174"/>
                        <a:gd name="connsiteY8" fmla="*/ 590051 h 989631"/>
                        <a:gd name="connsiteX9" fmla="*/ 178830 w 938174"/>
                        <a:gd name="connsiteY9" fmla="*/ 532901 h 989631"/>
                        <a:gd name="connsiteX10" fmla="*/ 120626 w 938174"/>
                        <a:gd name="connsiteY10" fmla="*/ 410808 h 989631"/>
                        <a:gd name="connsiteX11" fmla="*/ 55482 w 938174"/>
                        <a:gd name="connsiteY11" fmla="*/ 445009 h 989631"/>
                        <a:gd name="connsiteX12" fmla="*/ 11508 w 938174"/>
                        <a:gd name="connsiteY12" fmla="*/ 366836 h 989631"/>
                        <a:gd name="connsiteX13" fmla="*/ 276461 w 938174"/>
                        <a:gd name="connsiteY13" fmla="*/ 11981 h 989631"/>
                        <a:gd name="connsiteX0" fmla="*/ 271523 w 933236"/>
                        <a:gd name="connsiteY0" fmla="*/ 11981 h 989631"/>
                        <a:gd name="connsiteX1" fmla="*/ 849471 w 933236"/>
                        <a:gd name="connsiteY1" fmla="*/ 145331 h 989631"/>
                        <a:gd name="connsiteX2" fmla="*/ 806607 w 933236"/>
                        <a:gd name="connsiteY2" fmla="*/ 880563 h 989631"/>
                        <a:gd name="connsiteX3" fmla="*/ 764336 w 933236"/>
                        <a:gd name="connsiteY3" fmla="*/ 934027 h 989631"/>
                        <a:gd name="connsiteX4" fmla="*/ 640511 w 933236"/>
                        <a:gd name="connsiteY4" fmla="*/ 943553 h 989631"/>
                        <a:gd name="connsiteX5" fmla="*/ 507161 w 933236"/>
                        <a:gd name="connsiteY5" fmla="*/ 988795 h 989631"/>
                        <a:gd name="connsiteX6" fmla="*/ 271522 w 933236"/>
                        <a:gd name="connsiteY6" fmla="*/ 861513 h 989631"/>
                        <a:gd name="connsiteX7" fmla="*/ 204743 w 933236"/>
                        <a:gd name="connsiteY7" fmla="*/ 860208 h 989631"/>
                        <a:gd name="connsiteX8" fmla="*/ 292954 w 933236"/>
                        <a:gd name="connsiteY8" fmla="*/ 590051 h 989631"/>
                        <a:gd name="connsiteX9" fmla="*/ 173892 w 933236"/>
                        <a:gd name="connsiteY9" fmla="*/ 532901 h 989631"/>
                        <a:gd name="connsiteX10" fmla="*/ 115688 w 933236"/>
                        <a:gd name="connsiteY10" fmla="*/ 410808 h 989631"/>
                        <a:gd name="connsiteX11" fmla="*/ 50544 w 933236"/>
                        <a:gd name="connsiteY11" fmla="*/ 445009 h 989631"/>
                        <a:gd name="connsiteX12" fmla="*/ 6570 w 933236"/>
                        <a:gd name="connsiteY12" fmla="*/ 366836 h 989631"/>
                        <a:gd name="connsiteX13" fmla="*/ 271523 w 933236"/>
                        <a:gd name="connsiteY13" fmla="*/ 11981 h 989631"/>
                        <a:gd name="connsiteX0" fmla="*/ 246802 w 908515"/>
                        <a:gd name="connsiteY0" fmla="*/ 11981 h 989631"/>
                        <a:gd name="connsiteX1" fmla="*/ 824750 w 908515"/>
                        <a:gd name="connsiteY1" fmla="*/ 145331 h 989631"/>
                        <a:gd name="connsiteX2" fmla="*/ 781886 w 908515"/>
                        <a:gd name="connsiteY2" fmla="*/ 880563 h 989631"/>
                        <a:gd name="connsiteX3" fmla="*/ 739615 w 908515"/>
                        <a:gd name="connsiteY3" fmla="*/ 934027 h 989631"/>
                        <a:gd name="connsiteX4" fmla="*/ 615790 w 908515"/>
                        <a:gd name="connsiteY4" fmla="*/ 943553 h 989631"/>
                        <a:gd name="connsiteX5" fmla="*/ 482440 w 908515"/>
                        <a:gd name="connsiteY5" fmla="*/ 988795 h 989631"/>
                        <a:gd name="connsiteX6" fmla="*/ 246801 w 908515"/>
                        <a:gd name="connsiteY6" fmla="*/ 861513 h 989631"/>
                        <a:gd name="connsiteX7" fmla="*/ 180022 w 908515"/>
                        <a:gd name="connsiteY7" fmla="*/ 860208 h 989631"/>
                        <a:gd name="connsiteX8" fmla="*/ 268233 w 908515"/>
                        <a:gd name="connsiteY8" fmla="*/ 590051 h 989631"/>
                        <a:gd name="connsiteX9" fmla="*/ 149171 w 908515"/>
                        <a:gd name="connsiteY9" fmla="*/ 532901 h 989631"/>
                        <a:gd name="connsiteX10" fmla="*/ 90967 w 908515"/>
                        <a:gd name="connsiteY10" fmla="*/ 410808 h 989631"/>
                        <a:gd name="connsiteX11" fmla="*/ 25823 w 908515"/>
                        <a:gd name="connsiteY11" fmla="*/ 445009 h 989631"/>
                        <a:gd name="connsiteX12" fmla="*/ 7907 w 908515"/>
                        <a:gd name="connsiteY12" fmla="*/ 383122 h 989631"/>
                        <a:gd name="connsiteX13" fmla="*/ 246802 w 908515"/>
                        <a:gd name="connsiteY13" fmla="*/ 11981 h 989631"/>
                        <a:gd name="connsiteX0" fmla="*/ 246802 w 908515"/>
                        <a:gd name="connsiteY0" fmla="*/ 11981 h 989631"/>
                        <a:gd name="connsiteX1" fmla="*/ 824750 w 908515"/>
                        <a:gd name="connsiteY1" fmla="*/ 145331 h 989631"/>
                        <a:gd name="connsiteX2" fmla="*/ 781886 w 908515"/>
                        <a:gd name="connsiteY2" fmla="*/ 880563 h 989631"/>
                        <a:gd name="connsiteX3" fmla="*/ 739615 w 908515"/>
                        <a:gd name="connsiteY3" fmla="*/ 934027 h 989631"/>
                        <a:gd name="connsiteX4" fmla="*/ 615790 w 908515"/>
                        <a:gd name="connsiteY4" fmla="*/ 943553 h 989631"/>
                        <a:gd name="connsiteX5" fmla="*/ 482440 w 908515"/>
                        <a:gd name="connsiteY5" fmla="*/ 988795 h 989631"/>
                        <a:gd name="connsiteX6" fmla="*/ 246801 w 908515"/>
                        <a:gd name="connsiteY6" fmla="*/ 861513 h 989631"/>
                        <a:gd name="connsiteX7" fmla="*/ 180022 w 908515"/>
                        <a:gd name="connsiteY7" fmla="*/ 860208 h 989631"/>
                        <a:gd name="connsiteX8" fmla="*/ 268233 w 908515"/>
                        <a:gd name="connsiteY8" fmla="*/ 590051 h 989631"/>
                        <a:gd name="connsiteX9" fmla="*/ 149171 w 908515"/>
                        <a:gd name="connsiteY9" fmla="*/ 532901 h 989631"/>
                        <a:gd name="connsiteX10" fmla="*/ 90967 w 908515"/>
                        <a:gd name="connsiteY10" fmla="*/ 410808 h 989631"/>
                        <a:gd name="connsiteX11" fmla="*/ 25823 w 908515"/>
                        <a:gd name="connsiteY11" fmla="*/ 445009 h 989631"/>
                        <a:gd name="connsiteX12" fmla="*/ 7907 w 908515"/>
                        <a:gd name="connsiteY12" fmla="*/ 383122 h 989631"/>
                        <a:gd name="connsiteX13" fmla="*/ 246802 w 908515"/>
                        <a:gd name="connsiteY13" fmla="*/ 11981 h 989631"/>
                        <a:gd name="connsiteX0" fmla="*/ 256331 w 918044"/>
                        <a:gd name="connsiteY0" fmla="*/ 11981 h 989631"/>
                        <a:gd name="connsiteX1" fmla="*/ 834279 w 918044"/>
                        <a:gd name="connsiteY1" fmla="*/ 145331 h 989631"/>
                        <a:gd name="connsiteX2" fmla="*/ 791415 w 918044"/>
                        <a:gd name="connsiteY2" fmla="*/ 880563 h 989631"/>
                        <a:gd name="connsiteX3" fmla="*/ 749144 w 918044"/>
                        <a:gd name="connsiteY3" fmla="*/ 934027 h 989631"/>
                        <a:gd name="connsiteX4" fmla="*/ 625319 w 918044"/>
                        <a:gd name="connsiteY4" fmla="*/ 943553 h 989631"/>
                        <a:gd name="connsiteX5" fmla="*/ 491969 w 918044"/>
                        <a:gd name="connsiteY5" fmla="*/ 988795 h 989631"/>
                        <a:gd name="connsiteX6" fmla="*/ 256330 w 918044"/>
                        <a:gd name="connsiteY6" fmla="*/ 861513 h 989631"/>
                        <a:gd name="connsiteX7" fmla="*/ 189551 w 918044"/>
                        <a:gd name="connsiteY7" fmla="*/ 860208 h 989631"/>
                        <a:gd name="connsiteX8" fmla="*/ 277762 w 918044"/>
                        <a:gd name="connsiteY8" fmla="*/ 590051 h 989631"/>
                        <a:gd name="connsiteX9" fmla="*/ 158700 w 918044"/>
                        <a:gd name="connsiteY9" fmla="*/ 532901 h 989631"/>
                        <a:gd name="connsiteX10" fmla="*/ 100496 w 918044"/>
                        <a:gd name="connsiteY10" fmla="*/ 410808 h 989631"/>
                        <a:gd name="connsiteX11" fmla="*/ 35352 w 918044"/>
                        <a:gd name="connsiteY11" fmla="*/ 445009 h 989631"/>
                        <a:gd name="connsiteX12" fmla="*/ 17436 w 918044"/>
                        <a:gd name="connsiteY12" fmla="*/ 383122 h 989631"/>
                        <a:gd name="connsiteX13" fmla="*/ 256331 w 918044"/>
                        <a:gd name="connsiteY13" fmla="*/ 11981 h 989631"/>
                        <a:gd name="connsiteX0" fmla="*/ 256331 w 918044"/>
                        <a:gd name="connsiteY0" fmla="*/ 11981 h 989631"/>
                        <a:gd name="connsiteX1" fmla="*/ 834279 w 918044"/>
                        <a:gd name="connsiteY1" fmla="*/ 145331 h 989631"/>
                        <a:gd name="connsiteX2" fmla="*/ 791415 w 918044"/>
                        <a:gd name="connsiteY2" fmla="*/ 880563 h 989631"/>
                        <a:gd name="connsiteX3" fmla="*/ 749144 w 918044"/>
                        <a:gd name="connsiteY3" fmla="*/ 934027 h 989631"/>
                        <a:gd name="connsiteX4" fmla="*/ 625319 w 918044"/>
                        <a:gd name="connsiteY4" fmla="*/ 943553 h 989631"/>
                        <a:gd name="connsiteX5" fmla="*/ 491969 w 918044"/>
                        <a:gd name="connsiteY5" fmla="*/ 988795 h 989631"/>
                        <a:gd name="connsiteX6" fmla="*/ 256330 w 918044"/>
                        <a:gd name="connsiteY6" fmla="*/ 861513 h 989631"/>
                        <a:gd name="connsiteX7" fmla="*/ 189551 w 918044"/>
                        <a:gd name="connsiteY7" fmla="*/ 860208 h 989631"/>
                        <a:gd name="connsiteX8" fmla="*/ 277762 w 918044"/>
                        <a:gd name="connsiteY8" fmla="*/ 590051 h 989631"/>
                        <a:gd name="connsiteX9" fmla="*/ 158700 w 918044"/>
                        <a:gd name="connsiteY9" fmla="*/ 532901 h 989631"/>
                        <a:gd name="connsiteX10" fmla="*/ 100496 w 918044"/>
                        <a:gd name="connsiteY10" fmla="*/ 410808 h 989631"/>
                        <a:gd name="connsiteX11" fmla="*/ 35352 w 918044"/>
                        <a:gd name="connsiteY11" fmla="*/ 445009 h 989631"/>
                        <a:gd name="connsiteX12" fmla="*/ 17436 w 918044"/>
                        <a:gd name="connsiteY12" fmla="*/ 383122 h 989631"/>
                        <a:gd name="connsiteX13" fmla="*/ 256331 w 918044"/>
                        <a:gd name="connsiteY13" fmla="*/ 11981 h 989631"/>
                        <a:gd name="connsiteX0" fmla="*/ 286497 w 948210"/>
                        <a:gd name="connsiteY0" fmla="*/ 11981 h 989631"/>
                        <a:gd name="connsiteX1" fmla="*/ 864445 w 948210"/>
                        <a:gd name="connsiteY1" fmla="*/ 145331 h 989631"/>
                        <a:gd name="connsiteX2" fmla="*/ 821581 w 948210"/>
                        <a:gd name="connsiteY2" fmla="*/ 880563 h 989631"/>
                        <a:gd name="connsiteX3" fmla="*/ 779310 w 948210"/>
                        <a:gd name="connsiteY3" fmla="*/ 934027 h 989631"/>
                        <a:gd name="connsiteX4" fmla="*/ 655485 w 948210"/>
                        <a:gd name="connsiteY4" fmla="*/ 943553 h 989631"/>
                        <a:gd name="connsiteX5" fmla="*/ 522135 w 948210"/>
                        <a:gd name="connsiteY5" fmla="*/ 988795 h 989631"/>
                        <a:gd name="connsiteX6" fmla="*/ 286496 w 948210"/>
                        <a:gd name="connsiteY6" fmla="*/ 861513 h 989631"/>
                        <a:gd name="connsiteX7" fmla="*/ 219717 w 948210"/>
                        <a:gd name="connsiteY7" fmla="*/ 860208 h 989631"/>
                        <a:gd name="connsiteX8" fmla="*/ 307928 w 948210"/>
                        <a:gd name="connsiteY8" fmla="*/ 590051 h 989631"/>
                        <a:gd name="connsiteX9" fmla="*/ 188866 w 948210"/>
                        <a:gd name="connsiteY9" fmla="*/ 532901 h 989631"/>
                        <a:gd name="connsiteX10" fmla="*/ 130662 w 948210"/>
                        <a:gd name="connsiteY10" fmla="*/ 410808 h 989631"/>
                        <a:gd name="connsiteX11" fmla="*/ 65518 w 948210"/>
                        <a:gd name="connsiteY11" fmla="*/ 445009 h 989631"/>
                        <a:gd name="connsiteX12" fmla="*/ 11773 w 948210"/>
                        <a:gd name="connsiteY12" fmla="*/ 415694 h 989631"/>
                        <a:gd name="connsiteX13" fmla="*/ 286497 w 948210"/>
                        <a:gd name="connsiteY13" fmla="*/ 11981 h 989631"/>
                        <a:gd name="connsiteX0" fmla="*/ 286497 w 948210"/>
                        <a:gd name="connsiteY0" fmla="*/ 11981 h 989631"/>
                        <a:gd name="connsiteX1" fmla="*/ 864445 w 948210"/>
                        <a:gd name="connsiteY1" fmla="*/ 145331 h 989631"/>
                        <a:gd name="connsiteX2" fmla="*/ 821581 w 948210"/>
                        <a:gd name="connsiteY2" fmla="*/ 880563 h 989631"/>
                        <a:gd name="connsiteX3" fmla="*/ 779310 w 948210"/>
                        <a:gd name="connsiteY3" fmla="*/ 934027 h 989631"/>
                        <a:gd name="connsiteX4" fmla="*/ 655485 w 948210"/>
                        <a:gd name="connsiteY4" fmla="*/ 943553 h 989631"/>
                        <a:gd name="connsiteX5" fmla="*/ 522135 w 948210"/>
                        <a:gd name="connsiteY5" fmla="*/ 988795 h 989631"/>
                        <a:gd name="connsiteX6" fmla="*/ 286496 w 948210"/>
                        <a:gd name="connsiteY6" fmla="*/ 861513 h 989631"/>
                        <a:gd name="connsiteX7" fmla="*/ 219717 w 948210"/>
                        <a:gd name="connsiteY7" fmla="*/ 860208 h 989631"/>
                        <a:gd name="connsiteX8" fmla="*/ 307928 w 948210"/>
                        <a:gd name="connsiteY8" fmla="*/ 590051 h 989631"/>
                        <a:gd name="connsiteX9" fmla="*/ 188866 w 948210"/>
                        <a:gd name="connsiteY9" fmla="*/ 532901 h 989631"/>
                        <a:gd name="connsiteX10" fmla="*/ 130662 w 948210"/>
                        <a:gd name="connsiteY10" fmla="*/ 410808 h 989631"/>
                        <a:gd name="connsiteX11" fmla="*/ 65518 w 948210"/>
                        <a:gd name="connsiteY11" fmla="*/ 445009 h 989631"/>
                        <a:gd name="connsiteX12" fmla="*/ 11773 w 948210"/>
                        <a:gd name="connsiteY12" fmla="*/ 415694 h 989631"/>
                        <a:gd name="connsiteX13" fmla="*/ 286497 w 94821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53737 w 915450"/>
                        <a:gd name="connsiteY0" fmla="*/ 11981 h 989631"/>
                        <a:gd name="connsiteX1" fmla="*/ 831685 w 915450"/>
                        <a:gd name="connsiteY1" fmla="*/ 145331 h 989631"/>
                        <a:gd name="connsiteX2" fmla="*/ 788821 w 915450"/>
                        <a:gd name="connsiteY2" fmla="*/ 880563 h 989631"/>
                        <a:gd name="connsiteX3" fmla="*/ 746550 w 915450"/>
                        <a:gd name="connsiteY3" fmla="*/ 934027 h 989631"/>
                        <a:gd name="connsiteX4" fmla="*/ 622725 w 915450"/>
                        <a:gd name="connsiteY4" fmla="*/ 943553 h 989631"/>
                        <a:gd name="connsiteX5" fmla="*/ 489375 w 915450"/>
                        <a:gd name="connsiteY5" fmla="*/ 988795 h 989631"/>
                        <a:gd name="connsiteX6" fmla="*/ 253736 w 915450"/>
                        <a:gd name="connsiteY6" fmla="*/ 861513 h 989631"/>
                        <a:gd name="connsiteX7" fmla="*/ 186957 w 915450"/>
                        <a:gd name="connsiteY7" fmla="*/ 860208 h 989631"/>
                        <a:gd name="connsiteX8" fmla="*/ 275168 w 915450"/>
                        <a:gd name="connsiteY8" fmla="*/ 590051 h 989631"/>
                        <a:gd name="connsiteX9" fmla="*/ 156106 w 915450"/>
                        <a:gd name="connsiteY9" fmla="*/ 532901 h 989631"/>
                        <a:gd name="connsiteX10" fmla="*/ 97902 w 915450"/>
                        <a:gd name="connsiteY10" fmla="*/ 410808 h 989631"/>
                        <a:gd name="connsiteX11" fmla="*/ 32758 w 915450"/>
                        <a:gd name="connsiteY11" fmla="*/ 445009 h 989631"/>
                        <a:gd name="connsiteX12" fmla="*/ 18100 w 915450"/>
                        <a:gd name="connsiteY12" fmla="*/ 433609 h 989631"/>
                        <a:gd name="connsiteX13" fmla="*/ 253737 w 915450"/>
                        <a:gd name="connsiteY13" fmla="*/ 11981 h 989631"/>
                        <a:gd name="connsiteX0" fmla="*/ 248632 w 910345"/>
                        <a:gd name="connsiteY0" fmla="*/ 11981 h 989631"/>
                        <a:gd name="connsiteX1" fmla="*/ 826580 w 910345"/>
                        <a:gd name="connsiteY1" fmla="*/ 145331 h 989631"/>
                        <a:gd name="connsiteX2" fmla="*/ 783716 w 910345"/>
                        <a:gd name="connsiteY2" fmla="*/ 880563 h 989631"/>
                        <a:gd name="connsiteX3" fmla="*/ 741445 w 910345"/>
                        <a:gd name="connsiteY3" fmla="*/ 934027 h 989631"/>
                        <a:gd name="connsiteX4" fmla="*/ 617620 w 910345"/>
                        <a:gd name="connsiteY4" fmla="*/ 943553 h 989631"/>
                        <a:gd name="connsiteX5" fmla="*/ 484270 w 910345"/>
                        <a:gd name="connsiteY5" fmla="*/ 988795 h 989631"/>
                        <a:gd name="connsiteX6" fmla="*/ 248631 w 910345"/>
                        <a:gd name="connsiteY6" fmla="*/ 861513 h 989631"/>
                        <a:gd name="connsiteX7" fmla="*/ 181852 w 910345"/>
                        <a:gd name="connsiteY7" fmla="*/ 860208 h 989631"/>
                        <a:gd name="connsiteX8" fmla="*/ 270063 w 910345"/>
                        <a:gd name="connsiteY8" fmla="*/ 590051 h 989631"/>
                        <a:gd name="connsiteX9" fmla="*/ 151001 w 910345"/>
                        <a:gd name="connsiteY9" fmla="*/ 532901 h 989631"/>
                        <a:gd name="connsiteX10" fmla="*/ 92797 w 910345"/>
                        <a:gd name="connsiteY10" fmla="*/ 410808 h 989631"/>
                        <a:gd name="connsiteX11" fmla="*/ 27653 w 910345"/>
                        <a:gd name="connsiteY11" fmla="*/ 445009 h 989631"/>
                        <a:gd name="connsiteX12" fmla="*/ 19509 w 910345"/>
                        <a:gd name="connsiteY12" fmla="*/ 433609 h 989631"/>
                        <a:gd name="connsiteX13" fmla="*/ 248632 w 910345"/>
                        <a:gd name="connsiteY13" fmla="*/ 11981 h 989631"/>
                        <a:gd name="connsiteX0" fmla="*/ 243597 w 905310"/>
                        <a:gd name="connsiteY0" fmla="*/ 11981 h 989631"/>
                        <a:gd name="connsiteX1" fmla="*/ 821545 w 905310"/>
                        <a:gd name="connsiteY1" fmla="*/ 145331 h 989631"/>
                        <a:gd name="connsiteX2" fmla="*/ 778681 w 905310"/>
                        <a:gd name="connsiteY2" fmla="*/ 880563 h 989631"/>
                        <a:gd name="connsiteX3" fmla="*/ 736410 w 905310"/>
                        <a:gd name="connsiteY3" fmla="*/ 934027 h 989631"/>
                        <a:gd name="connsiteX4" fmla="*/ 612585 w 905310"/>
                        <a:gd name="connsiteY4" fmla="*/ 943553 h 989631"/>
                        <a:gd name="connsiteX5" fmla="*/ 479235 w 905310"/>
                        <a:gd name="connsiteY5" fmla="*/ 988795 h 989631"/>
                        <a:gd name="connsiteX6" fmla="*/ 243596 w 905310"/>
                        <a:gd name="connsiteY6" fmla="*/ 861513 h 989631"/>
                        <a:gd name="connsiteX7" fmla="*/ 176817 w 905310"/>
                        <a:gd name="connsiteY7" fmla="*/ 860208 h 989631"/>
                        <a:gd name="connsiteX8" fmla="*/ 265028 w 905310"/>
                        <a:gd name="connsiteY8" fmla="*/ 590051 h 989631"/>
                        <a:gd name="connsiteX9" fmla="*/ 145966 w 905310"/>
                        <a:gd name="connsiteY9" fmla="*/ 532901 h 989631"/>
                        <a:gd name="connsiteX10" fmla="*/ 87762 w 905310"/>
                        <a:gd name="connsiteY10" fmla="*/ 410808 h 989631"/>
                        <a:gd name="connsiteX11" fmla="*/ 22618 w 905310"/>
                        <a:gd name="connsiteY11" fmla="*/ 445009 h 989631"/>
                        <a:gd name="connsiteX12" fmla="*/ 14474 w 905310"/>
                        <a:gd name="connsiteY12" fmla="*/ 433609 h 989631"/>
                        <a:gd name="connsiteX13" fmla="*/ 243597 w 905310"/>
                        <a:gd name="connsiteY13" fmla="*/ 11981 h 989631"/>
                        <a:gd name="connsiteX0" fmla="*/ 246331 w 904787"/>
                        <a:gd name="connsiteY0" fmla="*/ 10822 h 996615"/>
                        <a:gd name="connsiteX1" fmla="*/ 821022 w 904787"/>
                        <a:gd name="connsiteY1" fmla="*/ 152315 h 996615"/>
                        <a:gd name="connsiteX2" fmla="*/ 778158 w 904787"/>
                        <a:gd name="connsiteY2" fmla="*/ 887547 h 996615"/>
                        <a:gd name="connsiteX3" fmla="*/ 735887 w 904787"/>
                        <a:gd name="connsiteY3" fmla="*/ 941011 h 996615"/>
                        <a:gd name="connsiteX4" fmla="*/ 612062 w 904787"/>
                        <a:gd name="connsiteY4" fmla="*/ 950537 h 996615"/>
                        <a:gd name="connsiteX5" fmla="*/ 478712 w 904787"/>
                        <a:gd name="connsiteY5" fmla="*/ 995779 h 996615"/>
                        <a:gd name="connsiteX6" fmla="*/ 243073 w 904787"/>
                        <a:gd name="connsiteY6" fmla="*/ 868497 h 996615"/>
                        <a:gd name="connsiteX7" fmla="*/ 176294 w 904787"/>
                        <a:gd name="connsiteY7" fmla="*/ 867192 h 996615"/>
                        <a:gd name="connsiteX8" fmla="*/ 264505 w 904787"/>
                        <a:gd name="connsiteY8" fmla="*/ 597035 h 996615"/>
                        <a:gd name="connsiteX9" fmla="*/ 145443 w 904787"/>
                        <a:gd name="connsiteY9" fmla="*/ 539885 h 996615"/>
                        <a:gd name="connsiteX10" fmla="*/ 87239 w 904787"/>
                        <a:gd name="connsiteY10" fmla="*/ 417792 h 996615"/>
                        <a:gd name="connsiteX11" fmla="*/ 22095 w 904787"/>
                        <a:gd name="connsiteY11" fmla="*/ 451993 h 996615"/>
                        <a:gd name="connsiteX12" fmla="*/ 13951 w 904787"/>
                        <a:gd name="connsiteY12" fmla="*/ 440593 h 996615"/>
                        <a:gd name="connsiteX13" fmla="*/ 246331 w 904787"/>
                        <a:gd name="connsiteY13" fmla="*/ 10822 h 996615"/>
                        <a:gd name="connsiteX0" fmla="*/ 246331 w 904787"/>
                        <a:gd name="connsiteY0" fmla="*/ 22412 h 1008205"/>
                        <a:gd name="connsiteX1" fmla="*/ 821022 w 904787"/>
                        <a:gd name="connsiteY1" fmla="*/ 163905 h 1008205"/>
                        <a:gd name="connsiteX2" fmla="*/ 778158 w 904787"/>
                        <a:gd name="connsiteY2" fmla="*/ 899137 h 1008205"/>
                        <a:gd name="connsiteX3" fmla="*/ 735887 w 904787"/>
                        <a:gd name="connsiteY3" fmla="*/ 952601 h 1008205"/>
                        <a:gd name="connsiteX4" fmla="*/ 612062 w 904787"/>
                        <a:gd name="connsiteY4" fmla="*/ 962127 h 1008205"/>
                        <a:gd name="connsiteX5" fmla="*/ 478712 w 904787"/>
                        <a:gd name="connsiteY5" fmla="*/ 1007369 h 1008205"/>
                        <a:gd name="connsiteX6" fmla="*/ 243073 w 904787"/>
                        <a:gd name="connsiteY6" fmla="*/ 880087 h 1008205"/>
                        <a:gd name="connsiteX7" fmla="*/ 176294 w 904787"/>
                        <a:gd name="connsiteY7" fmla="*/ 878782 h 1008205"/>
                        <a:gd name="connsiteX8" fmla="*/ 264505 w 904787"/>
                        <a:gd name="connsiteY8" fmla="*/ 608625 h 1008205"/>
                        <a:gd name="connsiteX9" fmla="*/ 145443 w 904787"/>
                        <a:gd name="connsiteY9" fmla="*/ 551475 h 1008205"/>
                        <a:gd name="connsiteX10" fmla="*/ 87239 w 904787"/>
                        <a:gd name="connsiteY10" fmla="*/ 429382 h 1008205"/>
                        <a:gd name="connsiteX11" fmla="*/ 22095 w 904787"/>
                        <a:gd name="connsiteY11" fmla="*/ 463583 h 1008205"/>
                        <a:gd name="connsiteX12" fmla="*/ 13951 w 904787"/>
                        <a:gd name="connsiteY12" fmla="*/ 452183 h 1008205"/>
                        <a:gd name="connsiteX13" fmla="*/ 246331 w 904787"/>
                        <a:gd name="connsiteY13" fmla="*/ 22412 h 1008205"/>
                        <a:gd name="connsiteX0" fmla="*/ 246331 w 918930"/>
                        <a:gd name="connsiteY0" fmla="*/ 24134 h 1009927"/>
                        <a:gd name="connsiteX1" fmla="*/ 840565 w 918930"/>
                        <a:gd name="connsiteY1" fmla="*/ 155855 h 1009927"/>
                        <a:gd name="connsiteX2" fmla="*/ 778158 w 918930"/>
                        <a:gd name="connsiteY2" fmla="*/ 900859 h 1009927"/>
                        <a:gd name="connsiteX3" fmla="*/ 735887 w 918930"/>
                        <a:gd name="connsiteY3" fmla="*/ 954323 h 1009927"/>
                        <a:gd name="connsiteX4" fmla="*/ 612062 w 918930"/>
                        <a:gd name="connsiteY4" fmla="*/ 963849 h 1009927"/>
                        <a:gd name="connsiteX5" fmla="*/ 478712 w 918930"/>
                        <a:gd name="connsiteY5" fmla="*/ 1009091 h 1009927"/>
                        <a:gd name="connsiteX6" fmla="*/ 243073 w 918930"/>
                        <a:gd name="connsiteY6" fmla="*/ 881809 h 1009927"/>
                        <a:gd name="connsiteX7" fmla="*/ 176294 w 918930"/>
                        <a:gd name="connsiteY7" fmla="*/ 880504 h 1009927"/>
                        <a:gd name="connsiteX8" fmla="*/ 264505 w 918930"/>
                        <a:gd name="connsiteY8" fmla="*/ 610347 h 1009927"/>
                        <a:gd name="connsiteX9" fmla="*/ 145443 w 918930"/>
                        <a:gd name="connsiteY9" fmla="*/ 553197 h 1009927"/>
                        <a:gd name="connsiteX10" fmla="*/ 87239 w 918930"/>
                        <a:gd name="connsiteY10" fmla="*/ 431104 h 1009927"/>
                        <a:gd name="connsiteX11" fmla="*/ 22095 w 918930"/>
                        <a:gd name="connsiteY11" fmla="*/ 465305 h 1009927"/>
                        <a:gd name="connsiteX12" fmla="*/ 13951 w 918930"/>
                        <a:gd name="connsiteY12" fmla="*/ 453905 h 1009927"/>
                        <a:gd name="connsiteX13" fmla="*/ 246331 w 918930"/>
                        <a:gd name="connsiteY13" fmla="*/ 24134 h 1009927"/>
                        <a:gd name="connsiteX0" fmla="*/ 246331 w 918930"/>
                        <a:gd name="connsiteY0" fmla="*/ 23086 h 1008879"/>
                        <a:gd name="connsiteX1" fmla="*/ 840565 w 918930"/>
                        <a:gd name="connsiteY1" fmla="*/ 154807 h 1008879"/>
                        <a:gd name="connsiteX2" fmla="*/ 778158 w 918930"/>
                        <a:gd name="connsiteY2" fmla="*/ 899811 h 1008879"/>
                        <a:gd name="connsiteX3" fmla="*/ 735887 w 918930"/>
                        <a:gd name="connsiteY3" fmla="*/ 953275 h 1008879"/>
                        <a:gd name="connsiteX4" fmla="*/ 612062 w 918930"/>
                        <a:gd name="connsiteY4" fmla="*/ 962801 h 1008879"/>
                        <a:gd name="connsiteX5" fmla="*/ 478712 w 918930"/>
                        <a:gd name="connsiteY5" fmla="*/ 1008043 h 1008879"/>
                        <a:gd name="connsiteX6" fmla="*/ 243073 w 918930"/>
                        <a:gd name="connsiteY6" fmla="*/ 880761 h 1008879"/>
                        <a:gd name="connsiteX7" fmla="*/ 176294 w 918930"/>
                        <a:gd name="connsiteY7" fmla="*/ 879456 h 1008879"/>
                        <a:gd name="connsiteX8" fmla="*/ 264505 w 918930"/>
                        <a:gd name="connsiteY8" fmla="*/ 609299 h 1008879"/>
                        <a:gd name="connsiteX9" fmla="*/ 145443 w 918930"/>
                        <a:gd name="connsiteY9" fmla="*/ 552149 h 1008879"/>
                        <a:gd name="connsiteX10" fmla="*/ 87239 w 918930"/>
                        <a:gd name="connsiteY10" fmla="*/ 430056 h 1008879"/>
                        <a:gd name="connsiteX11" fmla="*/ 22095 w 918930"/>
                        <a:gd name="connsiteY11" fmla="*/ 464257 h 1008879"/>
                        <a:gd name="connsiteX12" fmla="*/ 13951 w 918930"/>
                        <a:gd name="connsiteY12" fmla="*/ 452857 h 1008879"/>
                        <a:gd name="connsiteX13" fmla="*/ 246331 w 918930"/>
                        <a:gd name="connsiteY13" fmla="*/ 23086 h 1008879"/>
                        <a:gd name="connsiteX0" fmla="*/ 246331 w 895767"/>
                        <a:gd name="connsiteY0" fmla="*/ 23086 h 1008879"/>
                        <a:gd name="connsiteX1" fmla="*/ 840565 w 895767"/>
                        <a:gd name="connsiteY1" fmla="*/ 154807 h 1008879"/>
                        <a:gd name="connsiteX2" fmla="*/ 778158 w 895767"/>
                        <a:gd name="connsiteY2" fmla="*/ 899811 h 1008879"/>
                        <a:gd name="connsiteX3" fmla="*/ 735887 w 895767"/>
                        <a:gd name="connsiteY3" fmla="*/ 953275 h 1008879"/>
                        <a:gd name="connsiteX4" fmla="*/ 612062 w 895767"/>
                        <a:gd name="connsiteY4" fmla="*/ 962801 h 1008879"/>
                        <a:gd name="connsiteX5" fmla="*/ 478712 w 895767"/>
                        <a:gd name="connsiteY5" fmla="*/ 1008043 h 1008879"/>
                        <a:gd name="connsiteX6" fmla="*/ 243073 w 895767"/>
                        <a:gd name="connsiteY6" fmla="*/ 880761 h 1008879"/>
                        <a:gd name="connsiteX7" fmla="*/ 176294 w 895767"/>
                        <a:gd name="connsiteY7" fmla="*/ 879456 h 1008879"/>
                        <a:gd name="connsiteX8" fmla="*/ 264505 w 895767"/>
                        <a:gd name="connsiteY8" fmla="*/ 609299 h 1008879"/>
                        <a:gd name="connsiteX9" fmla="*/ 145443 w 895767"/>
                        <a:gd name="connsiteY9" fmla="*/ 552149 h 1008879"/>
                        <a:gd name="connsiteX10" fmla="*/ 87239 w 895767"/>
                        <a:gd name="connsiteY10" fmla="*/ 430056 h 1008879"/>
                        <a:gd name="connsiteX11" fmla="*/ 22095 w 895767"/>
                        <a:gd name="connsiteY11" fmla="*/ 464257 h 1008879"/>
                        <a:gd name="connsiteX12" fmla="*/ 13951 w 895767"/>
                        <a:gd name="connsiteY12" fmla="*/ 452857 h 1008879"/>
                        <a:gd name="connsiteX13" fmla="*/ 246331 w 895767"/>
                        <a:gd name="connsiteY13" fmla="*/ 23086 h 1008879"/>
                        <a:gd name="connsiteX0" fmla="*/ 246331 w 939921"/>
                        <a:gd name="connsiteY0" fmla="*/ 23086 h 1008879"/>
                        <a:gd name="connsiteX1" fmla="*/ 840565 w 939921"/>
                        <a:gd name="connsiteY1" fmla="*/ 154807 h 1008879"/>
                        <a:gd name="connsiteX2" fmla="*/ 778158 w 939921"/>
                        <a:gd name="connsiteY2" fmla="*/ 899811 h 1008879"/>
                        <a:gd name="connsiteX3" fmla="*/ 735887 w 939921"/>
                        <a:gd name="connsiteY3" fmla="*/ 953275 h 1008879"/>
                        <a:gd name="connsiteX4" fmla="*/ 612062 w 939921"/>
                        <a:gd name="connsiteY4" fmla="*/ 962801 h 1008879"/>
                        <a:gd name="connsiteX5" fmla="*/ 478712 w 939921"/>
                        <a:gd name="connsiteY5" fmla="*/ 1008043 h 1008879"/>
                        <a:gd name="connsiteX6" fmla="*/ 243073 w 939921"/>
                        <a:gd name="connsiteY6" fmla="*/ 880761 h 1008879"/>
                        <a:gd name="connsiteX7" fmla="*/ 176294 w 939921"/>
                        <a:gd name="connsiteY7" fmla="*/ 879456 h 1008879"/>
                        <a:gd name="connsiteX8" fmla="*/ 264505 w 939921"/>
                        <a:gd name="connsiteY8" fmla="*/ 609299 h 1008879"/>
                        <a:gd name="connsiteX9" fmla="*/ 145443 w 939921"/>
                        <a:gd name="connsiteY9" fmla="*/ 552149 h 1008879"/>
                        <a:gd name="connsiteX10" fmla="*/ 87239 w 939921"/>
                        <a:gd name="connsiteY10" fmla="*/ 430056 h 1008879"/>
                        <a:gd name="connsiteX11" fmla="*/ 22095 w 939921"/>
                        <a:gd name="connsiteY11" fmla="*/ 464257 h 1008879"/>
                        <a:gd name="connsiteX12" fmla="*/ 13951 w 939921"/>
                        <a:gd name="connsiteY12" fmla="*/ 452857 h 1008879"/>
                        <a:gd name="connsiteX13" fmla="*/ 246331 w 939921"/>
                        <a:gd name="connsiteY13" fmla="*/ 23086 h 1008879"/>
                        <a:gd name="connsiteX0" fmla="*/ 246331 w 952950"/>
                        <a:gd name="connsiteY0" fmla="*/ 23086 h 1008879"/>
                        <a:gd name="connsiteX1" fmla="*/ 840565 w 952950"/>
                        <a:gd name="connsiteY1" fmla="*/ 154807 h 1008879"/>
                        <a:gd name="connsiteX2" fmla="*/ 778158 w 952950"/>
                        <a:gd name="connsiteY2" fmla="*/ 899811 h 1008879"/>
                        <a:gd name="connsiteX3" fmla="*/ 735887 w 952950"/>
                        <a:gd name="connsiteY3" fmla="*/ 953275 h 1008879"/>
                        <a:gd name="connsiteX4" fmla="*/ 612062 w 952950"/>
                        <a:gd name="connsiteY4" fmla="*/ 962801 h 1008879"/>
                        <a:gd name="connsiteX5" fmla="*/ 478712 w 952950"/>
                        <a:gd name="connsiteY5" fmla="*/ 1008043 h 1008879"/>
                        <a:gd name="connsiteX6" fmla="*/ 243073 w 952950"/>
                        <a:gd name="connsiteY6" fmla="*/ 880761 h 1008879"/>
                        <a:gd name="connsiteX7" fmla="*/ 176294 w 952950"/>
                        <a:gd name="connsiteY7" fmla="*/ 879456 h 1008879"/>
                        <a:gd name="connsiteX8" fmla="*/ 264505 w 952950"/>
                        <a:gd name="connsiteY8" fmla="*/ 609299 h 1008879"/>
                        <a:gd name="connsiteX9" fmla="*/ 145443 w 952950"/>
                        <a:gd name="connsiteY9" fmla="*/ 552149 h 1008879"/>
                        <a:gd name="connsiteX10" fmla="*/ 87239 w 952950"/>
                        <a:gd name="connsiteY10" fmla="*/ 430056 h 1008879"/>
                        <a:gd name="connsiteX11" fmla="*/ 22095 w 952950"/>
                        <a:gd name="connsiteY11" fmla="*/ 464257 h 1008879"/>
                        <a:gd name="connsiteX12" fmla="*/ 13951 w 952950"/>
                        <a:gd name="connsiteY12" fmla="*/ 452857 h 1008879"/>
                        <a:gd name="connsiteX13" fmla="*/ 246331 w 952950"/>
                        <a:gd name="connsiteY13" fmla="*/ 23086 h 1008879"/>
                        <a:gd name="connsiteX0" fmla="*/ 246331 w 948607"/>
                        <a:gd name="connsiteY0" fmla="*/ 23086 h 1008879"/>
                        <a:gd name="connsiteX1" fmla="*/ 840565 w 948607"/>
                        <a:gd name="connsiteY1" fmla="*/ 154807 h 1008879"/>
                        <a:gd name="connsiteX2" fmla="*/ 778158 w 948607"/>
                        <a:gd name="connsiteY2" fmla="*/ 899811 h 1008879"/>
                        <a:gd name="connsiteX3" fmla="*/ 735887 w 948607"/>
                        <a:gd name="connsiteY3" fmla="*/ 953275 h 1008879"/>
                        <a:gd name="connsiteX4" fmla="*/ 612062 w 948607"/>
                        <a:gd name="connsiteY4" fmla="*/ 962801 h 1008879"/>
                        <a:gd name="connsiteX5" fmla="*/ 478712 w 948607"/>
                        <a:gd name="connsiteY5" fmla="*/ 1008043 h 1008879"/>
                        <a:gd name="connsiteX6" fmla="*/ 243073 w 948607"/>
                        <a:gd name="connsiteY6" fmla="*/ 880761 h 1008879"/>
                        <a:gd name="connsiteX7" fmla="*/ 176294 w 948607"/>
                        <a:gd name="connsiteY7" fmla="*/ 879456 h 1008879"/>
                        <a:gd name="connsiteX8" fmla="*/ 264505 w 948607"/>
                        <a:gd name="connsiteY8" fmla="*/ 609299 h 1008879"/>
                        <a:gd name="connsiteX9" fmla="*/ 145443 w 948607"/>
                        <a:gd name="connsiteY9" fmla="*/ 552149 h 1008879"/>
                        <a:gd name="connsiteX10" fmla="*/ 87239 w 948607"/>
                        <a:gd name="connsiteY10" fmla="*/ 430056 h 1008879"/>
                        <a:gd name="connsiteX11" fmla="*/ 22095 w 948607"/>
                        <a:gd name="connsiteY11" fmla="*/ 464257 h 1008879"/>
                        <a:gd name="connsiteX12" fmla="*/ 13951 w 948607"/>
                        <a:gd name="connsiteY12" fmla="*/ 452857 h 1008879"/>
                        <a:gd name="connsiteX13" fmla="*/ 246331 w 948607"/>
                        <a:gd name="connsiteY13" fmla="*/ 23086 h 1008879"/>
                        <a:gd name="connsiteX0" fmla="*/ 246331 w 948607"/>
                        <a:gd name="connsiteY0" fmla="*/ 23086 h 1008879"/>
                        <a:gd name="connsiteX1" fmla="*/ 840565 w 948607"/>
                        <a:gd name="connsiteY1" fmla="*/ 154807 h 1008879"/>
                        <a:gd name="connsiteX2" fmla="*/ 778158 w 948607"/>
                        <a:gd name="connsiteY2" fmla="*/ 899811 h 1008879"/>
                        <a:gd name="connsiteX3" fmla="*/ 735887 w 948607"/>
                        <a:gd name="connsiteY3" fmla="*/ 953275 h 1008879"/>
                        <a:gd name="connsiteX4" fmla="*/ 612062 w 948607"/>
                        <a:gd name="connsiteY4" fmla="*/ 962801 h 1008879"/>
                        <a:gd name="connsiteX5" fmla="*/ 478712 w 948607"/>
                        <a:gd name="connsiteY5" fmla="*/ 1008043 h 1008879"/>
                        <a:gd name="connsiteX6" fmla="*/ 243073 w 948607"/>
                        <a:gd name="connsiteY6" fmla="*/ 880761 h 1008879"/>
                        <a:gd name="connsiteX7" fmla="*/ 176294 w 948607"/>
                        <a:gd name="connsiteY7" fmla="*/ 879456 h 1008879"/>
                        <a:gd name="connsiteX8" fmla="*/ 264505 w 948607"/>
                        <a:gd name="connsiteY8" fmla="*/ 609299 h 1008879"/>
                        <a:gd name="connsiteX9" fmla="*/ 145443 w 948607"/>
                        <a:gd name="connsiteY9" fmla="*/ 552149 h 1008879"/>
                        <a:gd name="connsiteX10" fmla="*/ 87239 w 948607"/>
                        <a:gd name="connsiteY10" fmla="*/ 430056 h 1008879"/>
                        <a:gd name="connsiteX11" fmla="*/ 22095 w 948607"/>
                        <a:gd name="connsiteY11" fmla="*/ 464257 h 1008879"/>
                        <a:gd name="connsiteX12" fmla="*/ 13951 w 948607"/>
                        <a:gd name="connsiteY12" fmla="*/ 452857 h 1008879"/>
                        <a:gd name="connsiteX13" fmla="*/ 246331 w 948607"/>
                        <a:gd name="connsiteY13" fmla="*/ 23086 h 1008879"/>
                        <a:gd name="connsiteX0" fmla="*/ 246331 w 926168"/>
                        <a:gd name="connsiteY0" fmla="*/ 23086 h 1008879"/>
                        <a:gd name="connsiteX1" fmla="*/ 840565 w 926168"/>
                        <a:gd name="connsiteY1" fmla="*/ 154807 h 1008879"/>
                        <a:gd name="connsiteX2" fmla="*/ 778158 w 926168"/>
                        <a:gd name="connsiteY2" fmla="*/ 899811 h 1008879"/>
                        <a:gd name="connsiteX3" fmla="*/ 735887 w 926168"/>
                        <a:gd name="connsiteY3" fmla="*/ 953275 h 1008879"/>
                        <a:gd name="connsiteX4" fmla="*/ 612062 w 926168"/>
                        <a:gd name="connsiteY4" fmla="*/ 962801 h 1008879"/>
                        <a:gd name="connsiteX5" fmla="*/ 478712 w 926168"/>
                        <a:gd name="connsiteY5" fmla="*/ 1008043 h 1008879"/>
                        <a:gd name="connsiteX6" fmla="*/ 243073 w 926168"/>
                        <a:gd name="connsiteY6" fmla="*/ 880761 h 1008879"/>
                        <a:gd name="connsiteX7" fmla="*/ 176294 w 926168"/>
                        <a:gd name="connsiteY7" fmla="*/ 879456 h 1008879"/>
                        <a:gd name="connsiteX8" fmla="*/ 264505 w 926168"/>
                        <a:gd name="connsiteY8" fmla="*/ 609299 h 1008879"/>
                        <a:gd name="connsiteX9" fmla="*/ 145443 w 926168"/>
                        <a:gd name="connsiteY9" fmla="*/ 552149 h 1008879"/>
                        <a:gd name="connsiteX10" fmla="*/ 87239 w 926168"/>
                        <a:gd name="connsiteY10" fmla="*/ 430056 h 1008879"/>
                        <a:gd name="connsiteX11" fmla="*/ 22095 w 926168"/>
                        <a:gd name="connsiteY11" fmla="*/ 464257 h 1008879"/>
                        <a:gd name="connsiteX12" fmla="*/ 13951 w 926168"/>
                        <a:gd name="connsiteY12" fmla="*/ 452857 h 1008879"/>
                        <a:gd name="connsiteX13" fmla="*/ 246331 w 926168"/>
                        <a:gd name="connsiteY13" fmla="*/ 23086 h 1008879"/>
                        <a:gd name="connsiteX0" fmla="*/ 246331 w 945902"/>
                        <a:gd name="connsiteY0" fmla="*/ 22803 h 1008596"/>
                        <a:gd name="connsiteX1" fmla="*/ 866623 w 945902"/>
                        <a:gd name="connsiteY1" fmla="*/ 156153 h 1008596"/>
                        <a:gd name="connsiteX2" fmla="*/ 778158 w 945902"/>
                        <a:gd name="connsiteY2" fmla="*/ 899528 h 1008596"/>
                        <a:gd name="connsiteX3" fmla="*/ 735887 w 945902"/>
                        <a:gd name="connsiteY3" fmla="*/ 952992 h 1008596"/>
                        <a:gd name="connsiteX4" fmla="*/ 612062 w 945902"/>
                        <a:gd name="connsiteY4" fmla="*/ 962518 h 1008596"/>
                        <a:gd name="connsiteX5" fmla="*/ 478712 w 945902"/>
                        <a:gd name="connsiteY5" fmla="*/ 1007760 h 1008596"/>
                        <a:gd name="connsiteX6" fmla="*/ 243073 w 945902"/>
                        <a:gd name="connsiteY6" fmla="*/ 880478 h 1008596"/>
                        <a:gd name="connsiteX7" fmla="*/ 176294 w 945902"/>
                        <a:gd name="connsiteY7" fmla="*/ 879173 h 1008596"/>
                        <a:gd name="connsiteX8" fmla="*/ 264505 w 945902"/>
                        <a:gd name="connsiteY8" fmla="*/ 609016 h 1008596"/>
                        <a:gd name="connsiteX9" fmla="*/ 145443 w 945902"/>
                        <a:gd name="connsiteY9" fmla="*/ 551866 h 1008596"/>
                        <a:gd name="connsiteX10" fmla="*/ 87239 w 945902"/>
                        <a:gd name="connsiteY10" fmla="*/ 429773 h 1008596"/>
                        <a:gd name="connsiteX11" fmla="*/ 22095 w 945902"/>
                        <a:gd name="connsiteY11" fmla="*/ 463974 h 1008596"/>
                        <a:gd name="connsiteX12" fmla="*/ 13951 w 945902"/>
                        <a:gd name="connsiteY12" fmla="*/ 452574 h 1008596"/>
                        <a:gd name="connsiteX13" fmla="*/ 246331 w 945902"/>
                        <a:gd name="connsiteY13" fmla="*/ 22803 h 1008596"/>
                        <a:gd name="connsiteX0" fmla="*/ 246331 w 945902"/>
                        <a:gd name="connsiteY0" fmla="*/ 29278 h 1015071"/>
                        <a:gd name="connsiteX1" fmla="*/ 866623 w 945902"/>
                        <a:gd name="connsiteY1" fmla="*/ 162628 h 1015071"/>
                        <a:gd name="connsiteX2" fmla="*/ 778158 w 945902"/>
                        <a:gd name="connsiteY2" fmla="*/ 906003 h 1015071"/>
                        <a:gd name="connsiteX3" fmla="*/ 735887 w 945902"/>
                        <a:gd name="connsiteY3" fmla="*/ 959467 h 1015071"/>
                        <a:gd name="connsiteX4" fmla="*/ 612062 w 945902"/>
                        <a:gd name="connsiteY4" fmla="*/ 968993 h 1015071"/>
                        <a:gd name="connsiteX5" fmla="*/ 478712 w 945902"/>
                        <a:gd name="connsiteY5" fmla="*/ 1014235 h 1015071"/>
                        <a:gd name="connsiteX6" fmla="*/ 243073 w 945902"/>
                        <a:gd name="connsiteY6" fmla="*/ 886953 h 1015071"/>
                        <a:gd name="connsiteX7" fmla="*/ 176294 w 945902"/>
                        <a:gd name="connsiteY7" fmla="*/ 885648 h 1015071"/>
                        <a:gd name="connsiteX8" fmla="*/ 264505 w 945902"/>
                        <a:gd name="connsiteY8" fmla="*/ 615491 h 1015071"/>
                        <a:gd name="connsiteX9" fmla="*/ 145443 w 945902"/>
                        <a:gd name="connsiteY9" fmla="*/ 558341 h 1015071"/>
                        <a:gd name="connsiteX10" fmla="*/ 87239 w 945902"/>
                        <a:gd name="connsiteY10" fmla="*/ 436248 h 1015071"/>
                        <a:gd name="connsiteX11" fmla="*/ 22095 w 945902"/>
                        <a:gd name="connsiteY11" fmla="*/ 470449 h 1015071"/>
                        <a:gd name="connsiteX12" fmla="*/ 13951 w 945902"/>
                        <a:gd name="connsiteY12" fmla="*/ 459049 h 1015071"/>
                        <a:gd name="connsiteX13" fmla="*/ 246331 w 945902"/>
                        <a:gd name="connsiteY13" fmla="*/ 29278 h 1015071"/>
                        <a:gd name="connsiteX0" fmla="*/ 246331 w 945902"/>
                        <a:gd name="connsiteY0" fmla="*/ 32520 h 1018313"/>
                        <a:gd name="connsiteX1" fmla="*/ 866623 w 945902"/>
                        <a:gd name="connsiteY1" fmla="*/ 165870 h 1018313"/>
                        <a:gd name="connsiteX2" fmla="*/ 778158 w 945902"/>
                        <a:gd name="connsiteY2" fmla="*/ 909245 h 1018313"/>
                        <a:gd name="connsiteX3" fmla="*/ 735887 w 945902"/>
                        <a:gd name="connsiteY3" fmla="*/ 962709 h 1018313"/>
                        <a:gd name="connsiteX4" fmla="*/ 612062 w 945902"/>
                        <a:gd name="connsiteY4" fmla="*/ 972235 h 1018313"/>
                        <a:gd name="connsiteX5" fmla="*/ 478712 w 945902"/>
                        <a:gd name="connsiteY5" fmla="*/ 1017477 h 1018313"/>
                        <a:gd name="connsiteX6" fmla="*/ 243073 w 945902"/>
                        <a:gd name="connsiteY6" fmla="*/ 890195 h 1018313"/>
                        <a:gd name="connsiteX7" fmla="*/ 176294 w 945902"/>
                        <a:gd name="connsiteY7" fmla="*/ 888890 h 1018313"/>
                        <a:gd name="connsiteX8" fmla="*/ 264505 w 945902"/>
                        <a:gd name="connsiteY8" fmla="*/ 618733 h 1018313"/>
                        <a:gd name="connsiteX9" fmla="*/ 145443 w 945902"/>
                        <a:gd name="connsiteY9" fmla="*/ 561583 h 1018313"/>
                        <a:gd name="connsiteX10" fmla="*/ 87239 w 945902"/>
                        <a:gd name="connsiteY10" fmla="*/ 439490 h 1018313"/>
                        <a:gd name="connsiteX11" fmla="*/ 22095 w 945902"/>
                        <a:gd name="connsiteY11" fmla="*/ 473691 h 1018313"/>
                        <a:gd name="connsiteX12" fmla="*/ 13951 w 945902"/>
                        <a:gd name="connsiteY12" fmla="*/ 462291 h 1018313"/>
                        <a:gd name="connsiteX13" fmla="*/ 246331 w 945902"/>
                        <a:gd name="connsiteY13" fmla="*/ 32520 h 1018313"/>
                        <a:gd name="connsiteX0" fmla="*/ 266098 w 965669"/>
                        <a:gd name="connsiteY0" fmla="*/ 32520 h 1018313"/>
                        <a:gd name="connsiteX1" fmla="*/ 886390 w 965669"/>
                        <a:gd name="connsiteY1" fmla="*/ 165870 h 1018313"/>
                        <a:gd name="connsiteX2" fmla="*/ 797925 w 965669"/>
                        <a:gd name="connsiteY2" fmla="*/ 909245 h 1018313"/>
                        <a:gd name="connsiteX3" fmla="*/ 755654 w 965669"/>
                        <a:gd name="connsiteY3" fmla="*/ 962709 h 1018313"/>
                        <a:gd name="connsiteX4" fmla="*/ 631829 w 965669"/>
                        <a:gd name="connsiteY4" fmla="*/ 972235 h 1018313"/>
                        <a:gd name="connsiteX5" fmla="*/ 498479 w 965669"/>
                        <a:gd name="connsiteY5" fmla="*/ 1017477 h 1018313"/>
                        <a:gd name="connsiteX6" fmla="*/ 262840 w 965669"/>
                        <a:gd name="connsiteY6" fmla="*/ 890195 h 1018313"/>
                        <a:gd name="connsiteX7" fmla="*/ 196061 w 965669"/>
                        <a:gd name="connsiteY7" fmla="*/ 888890 h 1018313"/>
                        <a:gd name="connsiteX8" fmla="*/ 284272 w 965669"/>
                        <a:gd name="connsiteY8" fmla="*/ 618733 h 1018313"/>
                        <a:gd name="connsiteX9" fmla="*/ 165210 w 965669"/>
                        <a:gd name="connsiteY9" fmla="*/ 561583 h 1018313"/>
                        <a:gd name="connsiteX10" fmla="*/ 107006 w 965669"/>
                        <a:gd name="connsiteY10" fmla="*/ 439490 h 1018313"/>
                        <a:gd name="connsiteX11" fmla="*/ 41862 w 965669"/>
                        <a:gd name="connsiteY11" fmla="*/ 473691 h 1018313"/>
                        <a:gd name="connsiteX12" fmla="*/ 10917 w 965669"/>
                        <a:gd name="connsiteY12" fmla="*/ 462291 h 1018313"/>
                        <a:gd name="connsiteX13" fmla="*/ 266098 w 965669"/>
                        <a:gd name="connsiteY13" fmla="*/ 32520 h 1018313"/>
                        <a:gd name="connsiteX0" fmla="*/ 266098 w 965669"/>
                        <a:gd name="connsiteY0" fmla="*/ 32520 h 1018313"/>
                        <a:gd name="connsiteX1" fmla="*/ 886390 w 965669"/>
                        <a:gd name="connsiteY1" fmla="*/ 165870 h 1018313"/>
                        <a:gd name="connsiteX2" fmla="*/ 797925 w 965669"/>
                        <a:gd name="connsiteY2" fmla="*/ 909245 h 1018313"/>
                        <a:gd name="connsiteX3" fmla="*/ 755654 w 965669"/>
                        <a:gd name="connsiteY3" fmla="*/ 962709 h 1018313"/>
                        <a:gd name="connsiteX4" fmla="*/ 631829 w 965669"/>
                        <a:gd name="connsiteY4" fmla="*/ 972235 h 1018313"/>
                        <a:gd name="connsiteX5" fmla="*/ 498479 w 965669"/>
                        <a:gd name="connsiteY5" fmla="*/ 1017477 h 1018313"/>
                        <a:gd name="connsiteX6" fmla="*/ 262840 w 965669"/>
                        <a:gd name="connsiteY6" fmla="*/ 890195 h 1018313"/>
                        <a:gd name="connsiteX7" fmla="*/ 196061 w 965669"/>
                        <a:gd name="connsiteY7" fmla="*/ 888890 h 1018313"/>
                        <a:gd name="connsiteX8" fmla="*/ 284272 w 965669"/>
                        <a:gd name="connsiteY8" fmla="*/ 618733 h 1018313"/>
                        <a:gd name="connsiteX9" fmla="*/ 165210 w 965669"/>
                        <a:gd name="connsiteY9" fmla="*/ 561583 h 1018313"/>
                        <a:gd name="connsiteX10" fmla="*/ 107006 w 965669"/>
                        <a:gd name="connsiteY10" fmla="*/ 439490 h 1018313"/>
                        <a:gd name="connsiteX11" fmla="*/ 41862 w 965669"/>
                        <a:gd name="connsiteY11" fmla="*/ 473691 h 1018313"/>
                        <a:gd name="connsiteX12" fmla="*/ 10917 w 965669"/>
                        <a:gd name="connsiteY12" fmla="*/ 462291 h 1018313"/>
                        <a:gd name="connsiteX13" fmla="*/ 266098 w 965669"/>
                        <a:gd name="connsiteY13" fmla="*/ 32520 h 1018313"/>
                        <a:gd name="connsiteX0" fmla="*/ 255188 w 954759"/>
                        <a:gd name="connsiteY0" fmla="*/ 32520 h 1018313"/>
                        <a:gd name="connsiteX1" fmla="*/ 875480 w 954759"/>
                        <a:gd name="connsiteY1" fmla="*/ 165870 h 1018313"/>
                        <a:gd name="connsiteX2" fmla="*/ 787015 w 954759"/>
                        <a:gd name="connsiteY2" fmla="*/ 909245 h 1018313"/>
                        <a:gd name="connsiteX3" fmla="*/ 744744 w 954759"/>
                        <a:gd name="connsiteY3" fmla="*/ 962709 h 1018313"/>
                        <a:gd name="connsiteX4" fmla="*/ 620919 w 954759"/>
                        <a:gd name="connsiteY4" fmla="*/ 972235 h 1018313"/>
                        <a:gd name="connsiteX5" fmla="*/ 487569 w 954759"/>
                        <a:gd name="connsiteY5" fmla="*/ 1017477 h 1018313"/>
                        <a:gd name="connsiteX6" fmla="*/ 251930 w 954759"/>
                        <a:gd name="connsiteY6" fmla="*/ 890195 h 1018313"/>
                        <a:gd name="connsiteX7" fmla="*/ 185151 w 954759"/>
                        <a:gd name="connsiteY7" fmla="*/ 888890 h 1018313"/>
                        <a:gd name="connsiteX8" fmla="*/ 273362 w 954759"/>
                        <a:gd name="connsiteY8" fmla="*/ 618733 h 1018313"/>
                        <a:gd name="connsiteX9" fmla="*/ 154300 w 954759"/>
                        <a:gd name="connsiteY9" fmla="*/ 561583 h 1018313"/>
                        <a:gd name="connsiteX10" fmla="*/ 96096 w 954759"/>
                        <a:gd name="connsiteY10" fmla="*/ 439490 h 1018313"/>
                        <a:gd name="connsiteX11" fmla="*/ 30952 w 954759"/>
                        <a:gd name="connsiteY11" fmla="*/ 473691 h 1018313"/>
                        <a:gd name="connsiteX12" fmla="*/ 7 w 954759"/>
                        <a:gd name="connsiteY12" fmla="*/ 462291 h 1018313"/>
                        <a:gd name="connsiteX13" fmla="*/ 255188 w 954759"/>
                        <a:gd name="connsiteY13" fmla="*/ 32520 h 101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54759" h="1018313">
                          <a:moveTo>
                            <a:pt x="255188" y="32520"/>
                          </a:moveTo>
                          <a:cubicBezTo>
                            <a:pt x="418509" y="-26124"/>
                            <a:pt x="724707" y="-18596"/>
                            <a:pt x="875480" y="165870"/>
                          </a:cubicBezTo>
                          <a:cubicBezTo>
                            <a:pt x="1062422" y="436324"/>
                            <a:pt x="871152" y="673693"/>
                            <a:pt x="787015" y="909245"/>
                          </a:cubicBezTo>
                          <a:cubicBezTo>
                            <a:pt x="780367" y="1032757"/>
                            <a:pt x="772427" y="952211"/>
                            <a:pt x="744744" y="962709"/>
                          </a:cubicBezTo>
                          <a:cubicBezTo>
                            <a:pt x="717061" y="937488"/>
                            <a:pt x="700277" y="978367"/>
                            <a:pt x="620919" y="972235"/>
                          </a:cubicBezTo>
                          <a:cubicBezTo>
                            <a:pt x="576469" y="963503"/>
                            <a:pt x="532019" y="1026209"/>
                            <a:pt x="487569" y="1017477"/>
                          </a:cubicBezTo>
                          <a:lnTo>
                            <a:pt x="251930" y="890195"/>
                          </a:lnTo>
                          <a:cubicBezTo>
                            <a:pt x="203908" y="860033"/>
                            <a:pt x="188326" y="933737"/>
                            <a:pt x="185151" y="888890"/>
                          </a:cubicBezTo>
                          <a:cubicBezTo>
                            <a:pt x="277226" y="758318"/>
                            <a:pt x="285647" y="674078"/>
                            <a:pt x="273362" y="618733"/>
                          </a:cubicBezTo>
                          <a:cubicBezTo>
                            <a:pt x="201546" y="680070"/>
                            <a:pt x="249153" y="358684"/>
                            <a:pt x="154300" y="561583"/>
                          </a:cubicBezTo>
                          <a:cubicBezTo>
                            <a:pt x="117698" y="542024"/>
                            <a:pt x="120997" y="463367"/>
                            <a:pt x="96096" y="439490"/>
                          </a:cubicBezTo>
                          <a:cubicBezTo>
                            <a:pt x="75267" y="418056"/>
                            <a:pt x="49138" y="481020"/>
                            <a:pt x="30952" y="473691"/>
                          </a:cubicBezTo>
                          <a:cubicBezTo>
                            <a:pt x="27423" y="393073"/>
                            <a:pt x="49222" y="395758"/>
                            <a:pt x="7" y="462291"/>
                          </a:cubicBezTo>
                          <a:cubicBezTo>
                            <a:pt x="-7" y="393386"/>
                            <a:pt x="-4456" y="129152"/>
                            <a:pt x="255188" y="325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95000"/>
                        <a:lumOff val="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sp>
                <p:nvSpPr>
                  <p:cNvPr id="687" name="矩形 3">
                    <a:extLst>
                      <a:ext uri="{FF2B5EF4-FFF2-40B4-BE49-F238E27FC236}">
                        <a16:creationId xmlns:a16="http://schemas.microsoft.com/office/drawing/2014/main" xmlns="" id="{8317427F-A1F4-4992-8AC6-5CFBB7E82D70}"/>
                      </a:ext>
                    </a:extLst>
                  </p:cNvPr>
                  <p:cNvSpPr/>
                  <p:nvPr/>
                </p:nvSpPr>
                <p:spPr>
                  <a:xfrm rot="20110258">
                    <a:off x="5950871" y="3488204"/>
                    <a:ext cx="147704" cy="710096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704" h="710096">
                        <a:moveTo>
                          <a:pt x="40622" y="0"/>
                        </a:moveTo>
                        <a:lnTo>
                          <a:pt x="145940" y="2382"/>
                        </a:lnTo>
                        <a:cubicBezTo>
                          <a:pt x="159013" y="48639"/>
                          <a:pt x="96044" y="167134"/>
                          <a:pt x="69056" y="287066"/>
                        </a:cubicBezTo>
                        <a:cubicBezTo>
                          <a:pt x="111127" y="378424"/>
                          <a:pt x="106625" y="546703"/>
                          <a:pt x="129270" y="629111"/>
                        </a:cubicBezTo>
                        <a:cubicBezTo>
                          <a:pt x="117977" y="676736"/>
                          <a:pt x="151927" y="676734"/>
                          <a:pt x="81104" y="710072"/>
                        </a:cubicBezTo>
                        <a:cubicBezTo>
                          <a:pt x="76624" y="711008"/>
                          <a:pt x="59949" y="685387"/>
                          <a:pt x="90486" y="629967"/>
                        </a:cubicBezTo>
                        <a:cubicBezTo>
                          <a:pt x="87685" y="562641"/>
                          <a:pt x="19819" y="392060"/>
                          <a:pt x="0" y="270397"/>
                        </a:cubicBezTo>
                        <a:lnTo>
                          <a:pt x="40622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矩形 2">
                    <a:extLst>
                      <a:ext uri="{FF2B5EF4-FFF2-40B4-BE49-F238E27FC236}">
                        <a16:creationId xmlns:a16="http://schemas.microsoft.com/office/drawing/2014/main" xmlns="" id="{6420D839-AFB8-42BA-A60B-52F5DE124B22}"/>
                      </a:ext>
                    </a:extLst>
                  </p:cNvPr>
                  <p:cNvSpPr/>
                  <p:nvPr/>
                </p:nvSpPr>
                <p:spPr>
                  <a:xfrm>
                    <a:off x="5682725" y="2621779"/>
                    <a:ext cx="477046" cy="1045074"/>
                  </a:xfrm>
                  <a:custGeom>
                    <a:avLst/>
                    <a:gdLst>
                      <a:gd name="connsiteX0" fmla="*/ 0 w 472987"/>
                      <a:gd name="connsiteY0" fmla="*/ 0 h 892831"/>
                      <a:gd name="connsiteX1" fmla="*/ 472987 w 472987"/>
                      <a:gd name="connsiteY1" fmla="*/ 0 h 892831"/>
                      <a:gd name="connsiteX2" fmla="*/ 472987 w 472987"/>
                      <a:gd name="connsiteY2" fmla="*/ 892831 h 892831"/>
                      <a:gd name="connsiteX3" fmla="*/ 0 w 472987"/>
                      <a:gd name="connsiteY3" fmla="*/ 892831 h 892831"/>
                      <a:gd name="connsiteX4" fmla="*/ 0 w 472987"/>
                      <a:gd name="connsiteY4" fmla="*/ 0 h 892831"/>
                      <a:gd name="connsiteX0" fmla="*/ 0 w 472987"/>
                      <a:gd name="connsiteY0" fmla="*/ 0 h 892831"/>
                      <a:gd name="connsiteX1" fmla="*/ 472987 w 472987"/>
                      <a:gd name="connsiteY1" fmla="*/ 0 h 892831"/>
                      <a:gd name="connsiteX2" fmla="*/ 472987 w 472987"/>
                      <a:gd name="connsiteY2" fmla="*/ 892831 h 892831"/>
                      <a:gd name="connsiteX3" fmla="*/ 0 w 472987"/>
                      <a:gd name="connsiteY3" fmla="*/ 892831 h 892831"/>
                      <a:gd name="connsiteX4" fmla="*/ 0 w 472987"/>
                      <a:gd name="connsiteY4" fmla="*/ 0 h 892831"/>
                      <a:gd name="connsiteX0" fmla="*/ 0 w 472987"/>
                      <a:gd name="connsiteY0" fmla="*/ 65965 h 958796"/>
                      <a:gd name="connsiteX1" fmla="*/ 124783 w 472987"/>
                      <a:gd name="connsiteY1" fmla="*/ 66476 h 958796"/>
                      <a:gd name="connsiteX2" fmla="*/ 472987 w 472987"/>
                      <a:gd name="connsiteY2" fmla="*/ 65965 h 958796"/>
                      <a:gd name="connsiteX3" fmla="*/ 472987 w 472987"/>
                      <a:gd name="connsiteY3" fmla="*/ 958796 h 958796"/>
                      <a:gd name="connsiteX4" fmla="*/ 0 w 472987"/>
                      <a:gd name="connsiteY4" fmla="*/ 958796 h 958796"/>
                      <a:gd name="connsiteX5" fmla="*/ 0 w 472987"/>
                      <a:gd name="connsiteY5" fmla="*/ 65965 h 958796"/>
                      <a:gd name="connsiteX0" fmla="*/ 0 w 472987"/>
                      <a:gd name="connsiteY0" fmla="*/ 66586 h 959417"/>
                      <a:gd name="connsiteX1" fmla="*/ 131927 w 472987"/>
                      <a:gd name="connsiteY1" fmla="*/ 64716 h 959417"/>
                      <a:gd name="connsiteX2" fmla="*/ 472987 w 472987"/>
                      <a:gd name="connsiteY2" fmla="*/ 66586 h 959417"/>
                      <a:gd name="connsiteX3" fmla="*/ 472987 w 472987"/>
                      <a:gd name="connsiteY3" fmla="*/ 959417 h 959417"/>
                      <a:gd name="connsiteX4" fmla="*/ 0 w 472987"/>
                      <a:gd name="connsiteY4" fmla="*/ 959417 h 959417"/>
                      <a:gd name="connsiteX5" fmla="*/ 0 w 472987"/>
                      <a:gd name="connsiteY5" fmla="*/ 66586 h 959417"/>
                      <a:gd name="connsiteX0" fmla="*/ 0 w 472987"/>
                      <a:gd name="connsiteY0" fmla="*/ 66586 h 959417"/>
                      <a:gd name="connsiteX1" fmla="*/ 131927 w 472987"/>
                      <a:gd name="connsiteY1" fmla="*/ 64716 h 959417"/>
                      <a:gd name="connsiteX2" fmla="*/ 472987 w 472987"/>
                      <a:gd name="connsiteY2" fmla="*/ 66586 h 959417"/>
                      <a:gd name="connsiteX3" fmla="*/ 472987 w 472987"/>
                      <a:gd name="connsiteY3" fmla="*/ 959417 h 959417"/>
                      <a:gd name="connsiteX4" fmla="*/ 0 w 472987"/>
                      <a:gd name="connsiteY4" fmla="*/ 959417 h 959417"/>
                      <a:gd name="connsiteX5" fmla="*/ 0 w 472987"/>
                      <a:gd name="connsiteY5" fmla="*/ 66586 h 959417"/>
                      <a:gd name="connsiteX0" fmla="*/ 0 w 479590"/>
                      <a:gd name="connsiteY0" fmla="*/ 5254 h 898085"/>
                      <a:gd name="connsiteX1" fmla="*/ 131927 w 479590"/>
                      <a:gd name="connsiteY1" fmla="*/ 3384 h 898085"/>
                      <a:gd name="connsiteX2" fmla="*/ 472987 w 479590"/>
                      <a:gd name="connsiteY2" fmla="*/ 5254 h 898085"/>
                      <a:gd name="connsiteX3" fmla="*/ 479590 w 479590"/>
                      <a:gd name="connsiteY3" fmla="*/ 5766 h 898085"/>
                      <a:gd name="connsiteX4" fmla="*/ 472987 w 479590"/>
                      <a:gd name="connsiteY4" fmla="*/ 898085 h 898085"/>
                      <a:gd name="connsiteX5" fmla="*/ 0 w 479590"/>
                      <a:gd name="connsiteY5" fmla="*/ 898085 h 898085"/>
                      <a:gd name="connsiteX6" fmla="*/ 0 w 479590"/>
                      <a:gd name="connsiteY6" fmla="*/ 5254 h 898085"/>
                      <a:gd name="connsiteX0" fmla="*/ 0 w 536740"/>
                      <a:gd name="connsiteY0" fmla="*/ 5254 h 898085"/>
                      <a:gd name="connsiteX1" fmla="*/ 131927 w 536740"/>
                      <a:gd name="connsiteY1" fmla="*/ 3384 h 898085"/>
                      <a:gd name="connsiteX2" fmla="*/ 472987 w 536740"/>
                      <a:gd name="connsiteY2" fmla="*/ 5254 h 898085"/>
                      <a:gd name="connsiteX3" fmla="*/ 536740 w 536740"/>
                      <a:gd name="connsiteY3" fmla="*/ 58154 h 898085"/>
                      <a:gd name="connsiteX4" fmla="*/ 472987 w 536740"/>
                      <a:gd name="connsiteY4" fmla="*/ 898085 h 898085"/>
                      <a:gd name="connsiteX5" fmla="*/ 0 w 536740"/>
                      <a:gd name="connsiteY5" fmla="*/ 898085 h 898085"/>
                      <a:gd name="connsiteX6" fmla="*/ 0 w 536740"/>
                      <a:gd name="connsiteY6" fmla="*/ 5254 h 898085"/>
                      <a:gd name="connsiteX0" fmla="*/ 0 w 536740"/>
                      <a:gd name="connsiteY0" fmla="*/ 5254 h 898085"/>
                      <a:gd name="connsiteX1" fmla="*/ 131927 w 536740"/>
                      <a:gd name="connsiteY1" fmla="*/ 3384 h 898085"/>
                      <a:gd name="connsiteX2" fmla="*/ 334875 w 536740"/>
                      <a:gd name="connsiteY2" fmla="*/ 492 h 898085"/>
                      <a:gd name="connsiteX3" fmla="*/ 536740 w 536740"/>
                      <a:gd name="connsiteY3" fmla="*/ 58154 h 898085"/>
                      <a:gd name="connsiteX4" fmla="*/ 472987 w 536740"/>
                      <a:gd name="connsiteY4" fmla="*/ 898085 h 898085"/>
                      <a:gd name="connsiteX5" fmla="*/ 0 w 536740"/>
                      <a:gd name="connsiteY5" fmla="*/ 898085 h 898085"/>
                      <a:gd name="connsiteX6" fmla="*/ 0 w 536740"/>
                      <a:gd name="connsiteY6" fmla="*/ 5254 h 898085"/>
                      <a:gd name="connsiteX0" fmla="*/ 0 w 479590"/>
                      <a:gd name="connsiteY0" fmla="*/ 5254 h 898085"/>
                      <a:gd name="connsiteX1" fmla="*/ 131927 w 479590"/>
                      <a:gd name="connsiteY1" fmla="*/ 3384 h 898085"/>
                      <a:gd name="connsiteX2" fmla="*/ 334875 w 479590"/>
                      <a:gd name="connsiteY2" fmla="*/ 492 h 898085"/>
                      <a:gd name="connsiteX3" fmla="*/ 479590 w 479590"/>
                      <a:gd name="connsiteY3" fmla="*/ 43867 h 898085"/>
                      <a:gd name="connsiteX4" fmla="*/ 472987 w 479590"/>
                      <a:gd name="connsiteY4" fmla="*/ 898085 h 898085"/>
                      <a:gd name="connsiteX5" fmla="*/ 0 w 479590"/>
                      <a:gd name="connsiteY5" fmla="*/ 898085 h 898085"/>
                      <a:gd name="connsiteX6" fmla="*/ 0 w 479590"/>
                      <a:gd name="connsiteY6" fmla="*/ 5254 h 898085"/>
                      <a:gd name="connsiteX0" fmla="*/ 7143 w 479590"/>
                      <a:gd name="connsiteY0" fmla="*/ 33337 h 897593"/>
                      <a:gd name="connsiteX1" fmla="*/ 131927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31927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 w 479590"/>
                      <a:gd name="connsiteY0" fmla="*/ 33337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 w 479590"/>
                      <a:gd name="connsiteY6" fmla="*/ 33337 h 897593"/>
                      <a:gd name="connsiteX0" fmla="*/ 71436 w 479590"/>
                      <a:gd name="connsiteY0" fmla="*/ 21431 h 897593"/>
                      <a:gd name="connsiteX1" fmla="*/ 153359 w 479590"/>
                      <a:gd name="connsiteY1" fmla="*/ 2892 h 897593"/>
                      <a:gd name="connsiteX2" fmla="*/ 334875 w 479590"/>
                      <a:gd name="connsiteY2" fmla="*/ 0 h 897593"/>
                      <a:gd name="connsiteX3" fmla="*/ 479590 w 479590"/>
                      <a:gd name="connsiteY3" fmla="*/ 43375 h 897593"/>
                      <a:gd name="connsiteX4" fmla="*/ 472987 w 479590"/>
                      <a:gd name="connsiteY4" fmla="*/ 897593 h 897593"/>
                      <a:gd name="connsiteX5" fmla="*/ 0 w 479590"/>
                      <a:gd name="connsiteY5" fmla="*/ 897593 h 897593"/>
                      <a:gd name="connsiteX6" fmla="*/ 71436 w 479590"/>
                      <a:gd name="connsiteY6" fmla="*/ 21431 h 897593"/>
                      <a:gd name="connsiteX0" fmla="*/ 71436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71436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85724 w 472987"/>
                      <a:gd name="connsiteY6" fmla="*/ 21431 h 897593"/>
                      <a:gd name="connsiteX0" fmla="*/ 85724 w 472987"/>
                      <a:gd name="connsiteY0" fmla="*/ 21431 h 897593"/>
                      <a:gd name="connsiteX1" fmla="*/ 153359 w 472987"/>
                      <a:gd name="connsiteY1" fmla="*/ 2892 h 897593"/>
                      <a:gd name="connsiteX2" fmla="*/ 334875 w 472987"/>
                      <a:gd name="connsiteY2" fmla="*/ 0 h 897593"/>
                      <a:gd name="connsiteX3" fmla="*/ 412915 w 472987"/>
                      <a:gd name="connsiteY3" fmla="*/ 29087 h 897593"/>
                      <a:gd name="connsiteX4" fmla="*/ 472987 w 472987"/>
                      <a:gd name="connsiteY4" fmla="*/ 897593 h 897593"/>
                      <a:gd name="connsiteX5" fmla="*/ 0 w 472987"/>
                      <a:gd name="connsiteY5" fmla="*/ 897593 h 897593"/>
                      <a:gd name="connsiteX6" fmla="*/ 958 w 472987"/>
                      <a:gd name="connsiteY6" fmla="*/ 895862 h 897593"/>
                      <a:gd name="connsiteX7" fmla="*/ 85724 w 472987"/>
                      <a:gd name="connsiteY7" fmla="*/ 21431 h 897593"/>
                      <a:gd name="connsiteX0" fmla="*/ 96672 w 483935"/>
                      <a:gd name="connsiteY0" fmla="*/ 21431 h 897593"/>
                      <a:gd name="connsiteX1" fmla="*/ 164307 w 483935"/>
                      <a:gd name="connsiteY1" fmla="*/ 2892 h 897593"/>
                      <a:gd name="connsiteX2" fmla="*/ 345823 w 483935"/>
                      <a:gd name="connsiteY2" fmla="*/ 0 h 897593"/>
                      <a:gd name="connsiteX3" fmla="*/ 423863 w 483935"/>
                      <a:gd name="connsiteY3" fmla="*/ 29087 h 897593"/>
                      <a:gd name="connsiteX4" fmla="*/ 483935 w 483935"/>
                      <a:gd name="connsiteY4" fmla="*/ 897593 h 897593"/>
                      <a:gd name="connsiteX5" fmla="*/ 10948 w 483935"/>
                      <a:gd name="connsiteY5" fmla="*/ 897593 h 897593"/>
                      <a:gd name="connsiteX6" fmla="*/ 0 w 483935"/>
                      <a:gd name="connsiteY6" fmla="*/ 876812 h 897593"/>
                      <a:gd name="connsiteX7" fmla="*/ 96672 w 483935"/>
                      <a:gd name="connsiteY7" fmla="*/ 21431 h 897593"/>
                      <a:gd name="connsiteX0" fmla="*/ 96672 w 483935"/>
                      <a:gd name="connsiteY0" fmla="*/ 21431 h 959506"/>
                      <a:gd name="connsiteX1" fmla="*/ 164307 w 483935"/>
                      <a:gd name="connsiteY1" fmla="*/ 2892 h 959506"/>
                      <a:gd name="connsiteX2" fmla="*/ 345823 w 483935"/>
                      <a:gd name="connsiteY2" fmla="*/ 0 h 959506"/>
                      <a:gd name="connsiteX3" fmla="*/ 423863 w 483935"/>
                      <a:gd name="connsiteY3" fmla="*/ 29087 h 959506"/>
                      <a:gd name="connsiteX4" fmla="*/ 483935 w 483935"/>
                      <a:gd name="connsiteY4" fmla="*/ 897593 h 959506"/>
                      <a:gd name="connsiteX5" fmla="*/ 18091 w 483935"/>
                      <a:gd name="connsiteY5" fmla="*/ 959506 h 959506"/>
                      <a:gd name="connsiteX6" fmla="*/ 0 w 483935"/>
                      <a:gd name="connsiteY6" fmla="*/ 876812 h 959506"/>
                      <a:gd name="connsiteX7" fmla="*/ 96672 w 483935"/>
                      <a:gd name="connsiteY7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0 w 476792"/>
                      <a:gd name="connsiteY6" fmla="*/ 876812 h 959506"/>
                      <a:gd name="connsiteX7" fmla="*/ 89529 w 476792"/>
                      <a:gd name="connsiteY7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14287 w 476792"/>
                      <a:gd name="connsiteY6" fmla="*/ 955392 h 959506"/>
                      <a:gd name="connsiteX7" fmla="*/ 0 w 476792"/>
                      <a:gd name="connsiteY7" fmla="*/ 876812 h 959506"/>
                      <a:gd name="connsiteX8" fmla="*/ 89529 w 476792"/>
                      <a:gd name="connsiteY8" fmla="*/ 21431 h 959506"/>
                      <a:gd name="connsiteX0" fmla="*/ 89529 w 476792"/>
                      <a:gd name="connsiteY0" fmla="*/ 21431 h 959506"/>
                      <a:gd name="connsiteX1" fmla="*/ 157164 w 476792"/>
                      <a:gd name="connsiteY1" fmla="*/ 2892 h 959506"/>
                      <a:gd name="connsiteX2" fmla="*/ 338680 w 476792"/>
                      <a:gd name="connsiteY2" fmla="*/ 0 h 959506"/>
                      <a:gd name="connsiteX3" fmla="*/ 416720 w 476792"/>
                      <a:gd name="connsiteY3" fmla="*/ 29087 h 959506"/>
                      <a:gd name="connsiteX4" fmla="*/ 476792 w 476792"/>
                      <a:gd name="connsiteY4" fmla="*/ 897593 h 959506"/>
                      <a:gd name="connsiteX5" fmla="*/ 10948 w 476792"/>
                      <a:gd name="connsiteY5" fmla="*/ 959506 h 959506"/>
                      <a:gd name="connsiteX6" fmla="*/ 14287 w 476792"/>
                      <a:gd name="connsiteY6" fmla="*/ 955392 h 959506"/>
                      <a:gd name="connsiteX7" fmla="*/ 0 w 476792"/>
                      <a:gd name="connsiteY7" fmla="*/ 876812 h 959506"/>
                      <a:gd name="connsiteX8" fmla="*/ 89529 w 476792"/>
                      <a:gd name="connsiteY8" fmla="*/ 21431 h 959506"/>
                      <a:gd name="connsiteX0" fmla="*/ 99055 w 486318"/>
                      <a:gd name="connsiteY0" fmla="*/ 21431 h 959506"/>
                      <a:gd name="connsiteX1" fmla="*/ 166690 w 486318"/>
                      <a:gd name="connsiteY1" fmla="*/ 2892 h 959506"/>
                      <a:gd name="connsiteX2" fmla="*/ 348206 w 486318"/>
                      <a:gd name="connsiteY2" fmla="*/ 0 h 959506"/>
                      <a:gd name="connsiteX3" fmla="*/ 426246 w 486318"/>
                      <a:gd name="connsiteY3" fmla="*/ 29087 h 959506"/>
                      <a:gd name="connsiteX4" fmla="*/ 486318 w 486318"/>
                      <a:gd name="connsiteY4" fmla="*/ 897593 h 959506"/>
                      <a:gd name="connsiteX5" fmla="*/ 20474 w 486318"/>
                      <a:gd name="connsiteY5" fmla="*/ 959506 h 959506"/>
                      <a:gd name="connsiteX6" fmla="*/ 0 w 486318"/>
                      <a:gd name="connsiteY6" fmla="*/ 955392 h 959506"/>
                      <a:gd name="connsiteX7" fmla="*/ 9526 w 486318"/>
                      <a:gd name="connsiteY7" fmla="*/ 876812 h 959506"/>
                      <a:gd name="connsiteX8" fmla="*/ 99055 w 486318"/>
                      <a:gd name="connsiteY8" fmla="*/ 21431 h 959506"/>
                      <a:gd name="connsiteX0" fmla="*/ 99055 w 486318"/>
                      <a:gd name="connsiteY0" fmla="*/ 21431 h 955392"/>
                      <a:gd name="connsiteX1" fmla="*/ 166690 w 486318"/>
                      <a:gd name="connsiteY1" fmla="*/ 2892 h 955392"/>
                      <a:gd name="connsiteX2" fmla="*/ 348206 w 486318"/>
                      <a:gd name="connsiteY2" fmla="*/ 0 h 955392"/>
                      <a:gd name="connsiteX3" fmla="*/ 426246 w 486318"/>
                      <a:gd name="connsiteY3" fmla="*/ 29087 h 955392"/>
                      <a:gd name="connsiteX4" fmla="*/ 486318 w 486318"/>
                      <a:gd name="connsiteY4" fmla="*/ 897593 h 955392"/>
                      <a:gd name="connsiteX5" fmla="*/ 39524 w 486318"/>
                      <a:gd name="connsiteY5" fmla="*/ 919025 h 955392"/>
                      <a:gd name="connsiteX6" fmla="*/ 0 w 486318"/>
                      <a:gd name="connsiteY6" fmla="*/ 955392 h 955392"/>
                      <a:gd name="connsiteX7" fmla="*/ 9526 w 486318"/>
                      <a:gd name="connsiteY7" fmla="*/ 876812 h 955392"/>
                      <a:gd name="connsiteX8" fmla="*/ 99055 w 486318"/>
                      <a:gd name="connsiteY8" fmla="*/ 21431 h 955392"/>
                      <a:gd name="connsiteX0" fmla="*/ 89529 w 476792"/>
                      <a:gd name="connsiteY0" fmla="*/ 21431 h 983967"/>
                      <a:gd name="connsiteX1" fmla="*/ 157164 w 476792"/>
                      <a:gd name="connsiteY1" fmla="*/ 2892 h 983967"/>
                      <a:gd name="connsiteX2" fmla="*/ 338680 w 476792"/>
                      <a:gd name="connsiteY2" fmla="*/ 0 h 983967"/>
                      <a:gd name="connsiteX3" fmla="*/ 416720 w 476792"/>
                      <a:gd name="connsiteY3" fmla="*/ 29087 h 983967"/>
                      <a:gd name="connsiteX4" fmla="*/ 476792 w 476792"/>
                      <a:gd name="connsiteY4" fmla="*/ 897593 h 983967"/>
                      <a:gd name="connsiteX5" fmla="*/ 29998 w 476792"/>
                      <a:gd name="connsiteY5" fmla="*/ 919025 h 983967"/>
                      <a:gd name="connsiteX6" fmla="*/ 2381 w 476792"/>
                      <a:gd name="connsiteY6" fmla="*/ 983967 h 983967"/>
                      <a:gd name="connsiteX7" fmla="*/ 0 w 476792"/>
                      <a:gd name="connsiteY7" fmla="*/ 876812 h 983967"/>
                      <a:gd name="connsiteX8" fmla="*/ 89529 w 476792"/>
                      <a:gd name="connsiteY8" fmla="*/ 21431 h 983967"/>
                      <a:gd name="connsiteX0" fmla="*/ 89529 w 476792"/>
                      <a:gd name="connsiteY0" fmla="*/ 21431 h 986796"/>
                      <a:gd name="connsiteX1" fmla="*/ 157164 w 476792"/>
                      <a:gd name="connsiteY1" fmla="*/ 2892 h 986796"/>
                      <a:gd name="connsiteX2" fmla="*/ 338680 w 476792"/>
                      <a:gd name="connsiteY2" fmla="*/ 0 h 986796"/>
                      <a:gd name="connsiteX3" fmla="*/ 416720 w 476792"/>
                      <a:gd name="connsiteY3" fmla="*/ 29087 h 986796"/>
                      <a:gd name="connsiteX4" fmla="*/ 476792 w 476792"/>
                      <a:gd name="connsiteY4" fmla="*/ 897593 h 986796"/>
                      <a:gd name="connsiteX5" fmla="*/ 29998 w 476792"/>
                      <a:gd name="connsiteY5" fmla="*/ 919025 h 986796"/>
                      <a:gd name="connsiteX6" fmla="*/ 2381 w 476792"/>
                      <a:gd name="connsiteY6" fmla="*/ 983967 h 986796"/>
                      <a:gd name="connsiteX7" fmla="*/ 0 w 476792"/>
                      <a:gd name="connsiteY7" fmla="*/ 876812 h 986796"/>
                      <a:gd name="connsiteX8" fmla="*/ 89529 w 476792"/>
                      <a:gd name="connsiteY8" fmla="*/ 21431 h 986796"/>
                      <a:gd name="connsiteX0" fmla="*/ 89529 w 476792"/>
                      <a:gd name="connsiteY0" fmla="*/ 21431 h 986891"/>
                      <a:gd name="connsiteX1" fmla="*/ 157164 w 476792"/>
                      <a:gd name="connsiteY1" fmla="*/ 2892 h 986891"/>
                      <a:gd name="connsiteX2" fmla="*/ 338680 w 476792"/>
                      <a:gd name="connsiteY2" fmla="*/ 0 h 986891"/>
                      <a:gd name="connsiteX3" fmla="*/ 416720 w 476792"/>
                      <a:gd name="connsiteY3" fmla="*/ 29087 h 986891"/>
                      <a:gd name="connsiteX4" fmla="*/ 476792 w 476792"/>
                      <a:gd name="connsiteY4" fmla="*/ 897593 h 986891"/>
                      <a:gd name="connsiteX5" fmla="*/ 41905 w 476792"/>
                      <a:gd name="connsiteY5" fmla="*/ 921406 h 986891"/>
                      <a:gd name="connsiteX6" fmla="*/ 2381 w 476792"/>
                      <a:gd name="connsiteY6" fmla="*/ 983967 h 986891"/>
                      <a:gd name="connsiteX7" fmla="*/ 0 w 476792"/>
                      <a:gd name="connsiteY7" fmla="*/ 876812 h 986891"/>
                      <a:gd name="connsiteX8" fmla="*/ 89529 w 476792"/>
                      <a:gd name="connsiteY8" fmla="*/ 21431 h 986891"/>
                      <a:gd name="connsiteX0" fmla="*/ 89529 w 476792"/>
                      <a:gd name="connsiteY0" fmla="*/ 21431 h 987443"/>
                      <a:gd name="connsiteX1" fmla="*/ 157164 w 476792"/>
                      <a:gd name="connsiteY1" fmla="*/ 2892 h 987443"/>
                      <a:gd name="connsiteX2" fmla="*/ 338680 w 476792"/>
                      <a:gd name="connsiteY2" fmla="*/ 0 h 987443"/>
                      <a:gd name="connsiteX3" fmla="*/ 416720 w 476792"/>
                      <a:gd name="connsiteY3" fmla="*/ 29087 h 987443"/>
                      <a:gd name="connsiteX4" fmla="*/ 476792 w 476792"/>
                      <a:gd name="connsiteY4" fmla="*/ 897593 h 987443"/>
                      <a:gd name="connsiteX5" fmla="*/ 41905 w 476792"/>
                      <a:gd name="connsiteY5" fmla="*/ 921406 h 987443"/>
                      <a:gd name="connsiteX6" fmla="*/ 2381 w 476792"/>
                      <a:gd name="connsiteY6" fmla="*/ 983967 h 987443"/>
                      <a:gd name="connsiteX7" fmla="*/ 0 w 476792"/>
                      <a:gd name="connsiteY7" fmla="*/ 876812 h 987443"/>
                      <a:gd name="connsiteX8" fmla="*/ 89529 w 476792"/>
                      <a:gd name="connsiteY8" fmla="*/ 21431 h 987443"/>
                      <a:gd name="connsiteX0" fmla="*/ 89529 w 476792"/>
                      <a:gd name="connsiteY0" fmla="*/ 21431 h 984471"/>
                      <a:gd name="connsiteX1" fmla="*/ 157164 w 476792"/>
                      <a:gd name="connsiteY1" fmla="*/ 2892 h 984471"/>
                      <a:gd name="connsiteX2" fmla="*/ 338680 w 476792"/>
                      <a:gd name="connsiteY2" fmla="*/ 0 h 984471"/>
                      <a:gd name="connsiteX3" fmla="*/ 416720 w 476792"/>
                      <a:gd name="connsiteY3" fmla="*/ 29087 h 984471"/>
                      <a:gd name="connsiteX4" fmla="*/ 476792 w 476792"/>
                      <a:gd name="connsiteY4" fmla="*/ 897593 h 984471"/>
                      <a:gd name="connsiteX5" fmla="*/ 41905 w 476792"/>
                      <a:gd name="connsiteY5" fmla="*/ 921406 h 984471"/>
                      <a:gd name="connsiteX6" fmla="*/ 40481 w 476792"/>
                      <a:gd name="connsiteY6" fmla="*/ 917291 h 984471"/>
                      <a:gd name="connsiteX7" fmla="*/ 2381 w 476792"/>
                      <a:gd name="connsiteY7" fmla="*/ 983967 h 984471"/>
                      <a:gd name="connsiteX8" fmla="*/ 0 w 476792"/>
                      <a:gd name="connsiteY8" fmla="*/ 876812 h 984471"/>
                      <a:gd name="connsiteX9" fmla="*/ 89529 w 476792"/>
                      <a:gd name="connsiteY9" fmla="*/ 21431 h 984471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41905 w 476792"/>
                      <a:gd name="connsiteY5" fmla="*/ 921406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60955 w 476792"/>
                      <a:gd name="connsiteY5" fmla="*/ 916643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28"/>
                      <a:gd name="connsiteX1" fmla="*/ 157164 w 476792"/>
                      <a:gd name="connsiteY1" fmla="*/ 2892 h 985828"/>
                      <a:gd name="connsiteX2" fmla="*/ 338680 w 476792"/>
                      <a:gd name="connsiteY2" fmla="*/ 0 h 985828"/>
                      <a:gd name="connsiteX3" fmla="*/ 416720 w 476792"/>
                      <a:gd name="connsiteY3" fmla="*/ 29087 h 985828"/>
                      <a:gd name="connsiteX4" fmla="*/ 476792 w 476792"/>
                      <a:gd name="connsiteY4" fmla="*/ 897593 h 985828"/>
                      <a:gd name="connsiteX5" fmla="*/ 60955 w 476792"/>
                      <a:gd name="connsiteY5" fmla="*/ 916643 h 985828"/>
                      <a:gd name="connsiteX6" fmla="*/ 40481 w 476792"/>
                      <a:gd name="connsiteY6" fmla="*/ 967297 h 985828"/>
                      <a:gd name="connsiteX7" fmla="*/ 2381 w 476792"/>
                      <a:gd name="connsiteY7" fmla="*/ 983967 h 985828"/>
                      <a:gd name="connsiteX8" fmla="*/ 0 w 476792"/>
                      <a:gd name="connsiteY8" fmla="*/ 876812 h 985828"/>
                      <a:gd name="connsiteX9" fmla="*/ 89529 w 476792"/>
                      <a:gd name="connsiteY9" fmla="*/ 21431 h 985828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60955 w 476792"/>
                      <a:gd name="connsiteY5" fmla="*/ 916643 h 985891"/>
                      <a:gd name="connsiteX6" fmla="*/ 61912 w 476792"/>
                      <a:gd name="connsiteY6" fmla="*/ 917290 h 985891"/>
                      <a:gd name="connsiteX7" fmla="*/ 40481 w 476792"/>
                      <a:gd name="connsiteY7" fmla="*/ 967297 h 985891"/>
                      <a:gd name="connsiteX8" fmla="*/ 2381 w 476792"/>
                      <a:gd name="connsiteY8" fmla="*/ 983967 h 985891"/>
                      <a:gd name="connsiteX9" fmla="*/ 0 w 476792"/>
                      <a:gd name="connsiteY9" fmla="*/ 876812 h 985891"/>
                      <a:gd name="connsiteX10" fmla="*/ 89529 w 476792"/>
                      <a:gd name="connsiteY10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60955 w 476792"/>
                      <a:gd name="connsiteY5" fmla="*/ 916643 h 985891"/>
                      <a:gd name="connsiteX6" fmla="*/ 45244 w 476792"/>
                      <a:gd name="connsiteY6" fmla="*/ 943484 h 985891"/>
                      <a:gd name="connsiteX7" fmla="*/ 40481 w 476792"/>
                      <a:gd name="connsiteY7" fmla="*/ 967297 h 985891"/>
                      <a:gd name="connsiteX8" fmla="*/ 2381 w 476792"/>
                      <a:gd name="connsiteY8" fmla="*/ 983967 h 985891"/>
                      <a:gd name="connsiteX9" fmla="*/ 0 w 476792"/>
                      <a:gd name="connsiteY9" fmla="*/ 876812 h 985891"/>
                      <a:gd name="connsiteX10" fmla="*/ 89529 w 476792"/>
                      <a:gd name="connsiteY10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121444 w 476792"/>
                      <a:gd name="connsiteY5" fmla="*/ 945865 h 985891"/>
                      <a:gd name="connsiteX6" fmla="*/ 60955 w 476792"/>
                      <a:gd name="connsiteY6" fmla="*/ 916643 h 985891"/>
                      <a:gd name="connsiteX7" fmla="*/ 45244 w 476792"/>
                      <a:gd name="connsiteY7" fmla="*/ 943484 h 985891"/>
                      <a:gd name="connsiteX8" fmla="*/ 40481 w 476792"/>
                      <a:gd name="connsiteY8" fmla="*/ 967297 h 985891"/>
                      <a:gd name="connsiteX9" fmla="*/ 2381 w 476792"/>
                      <a:gd name="connsiteY9" fmla="*/ 983967 h 985891"/>
                      <a:gd name="connsiteX10" fmla="*/ 0 w 476792"/>
                      <a:gd name="connsiteY10" fmla="*/ 876812 h 985891"/>
                      <a:gd name="connsiteX11" fmla="*/ 89529 w 476792"/>
                      <a:gd name="connsiteY11" fmla="*/ 21431 h 985891"/>
                      <a:gd name="connsiteX0" fmla="*/ 89529 w 476792"/>
                      <a:gd name="connsiteY0" fmla="*/ 21431 h 985891"/>
                      <a:gd name="connsiteX1" fmla="*/ 157164 w 476792"/>
                      <a:gd name="connsiteY1" fmla="*/ 2892 h 985891"/>
                      <a:gd name="connsiteX2" fmla="*/ 338680 w 476792"/>
                      <a:gd name="connsiteY2" fmla="*/ 0 h 985891"/>
                      <a:gd name="connsiteX3" fmla="*/ 416720 w 476792"/>
                      <a:gd name="connsiteY3" fmla="*/ 29087 h 985891"/>
                      <a:gd name="connsiteX4" fmla="*/ 476792 w 476792"/>
                      <a:gd name="connsiteY4" fmla="*/ 897593 h 985891"/>
                      <a:gd name="connsiteX5" fmla="*/ 121444 w 476792"/>
                      <a:gd name="connsiteY5" fmla="*/ 945865 h 985891"/>
                      <a:gd name="connsiteX6" fmla="*/ 110962 w 476792"/>
                      <a:gd name="connsiteY6" fmla="*/ 911881 h 985891"/>
                      <a:gd name="connsiteX7" fmla="*/ 45244 w 476792"/>
                      <a:gd name="connsiteY7" fmla="*/ 943484 h 985891"/>
                      <a:gd name="connsiteX8" fmla="*/ 40481 w 476792"/>
                      <a:gd name="connsiteY8" fmla="*/ 967297 h 985891"/>
                      <a:gd name="connsiteX9" fmla="*/ 2381 w 476792"/>
                      <a:gd name="connsiteY9" fmla="*/ 983967 h 985891"/>
                      <a:gd name="connsiteX10" fmla="*/ 0 w 476792"/>
                      <a:gd name="connsiteY10" fmla="*/ 876812 h 985891"/>
                      <a:gd name="connsiteX11" fmla="*/ 89529 w 476792"/>
                      <a:gd name="connsiteY11" fmla="*/ 21431 h 985891"/>
                      <a:gd name="connsiteX0" fmla="*/ 89529 w 476792"/>
                      <a:gd name="connsiteY0" fmla="*/ 21431 h 984850"/>
                      <a:gd name="connsiteX1" fmla="*/ 157164 w 476792"/>
                      <a:gd name="connsiteY1" fmla="*/ 2892 h 984850"/>
                      <a:gd name="connsiteX2" fmla="*/ 338680 w 476792"/>
                      <a:gd name="connsiteY2" fmla="*/ 0 h 984850"/>
                      <a:gd name="connsiteX3" fmla="*/ 416720 w 476792"/>
                      <a:gd name="connsiteY3" fmla="*/ 29087 h 984850"/>
                      <a:gd name="connsiteX4" fmla="*/ 476792 w 476792"/>
                      <a:gd name="connsiteY4" fmla="*/ 897593 h 984850"/>
                      <a:gd name="connsiteX5" fmla="*/ 121444 w 476792"/>
                      <a:gd name="connsiteY5" fmla="*/ 945865 h 984850"/>
                      <a:gd name="connsiteX6" fmla="*/ 110962 w 476792"/>
                      <a:gd name="connsiteY6" fmla="*/ 911881 h 984850"/>
                      <a:gd name="connsiteX7" fmla="*/ 45244 w 476792"/>
                      <a:gd name="connsiteY7" fmla="*/ 943484 h 984850"/>
                      <a:gd name="connsiteX8" fmla="*/ 50006 w 476792"/>
                      <a:gd name="connsiteY8" fmla="*/ 945865 h 984850"/>
                      <a:gd name="connsiteX9" fmla="*/ 2381 w 476792"/>
                      <a:gd name="connsiteY9" fmla="*/ 983967 h 984850"/>
                      <a:gd name="connsiteX10" fmla="*/ 0 w 476792"/>
                      <a:gd name="connsiteY10" fmla="*/ 876812 h 984850"/>
                      <a:gd name="connsiteX11" fmla="*/ 89529 w 476792"/>
                      <a:gd name="connsiteY11" fmla="*/ 21431 h 984850"/>
                      <a:gd name="connsiteX0" fmla="*/ 89529 w 476792"/>
                      <a:gd name="connsiteY0" fmla="*/ 21431 h 984850"/>
                      <a:gd name="connsiteX1" fmla="*/ 157164 w 476792"/>
                      <a:gd name="connsiteY1" fmla="*/ 2892 h 984850"/>
                      <a:gd name="connsiteX2" fmla="*/ 338680 w 476792"/>
                      <a:gd name="connsiteY2" fmla="*/ 0 h 984850"/>
                      <a:gd name="connsiteX3" fmla="*/ 416720 w 476792"/>
                      <a:gd name="connsiteY3" fmla="*/ 29087 h 984850"/>
                      <a:gd name="connsiteX4" fmla="*/ 476792 w 476792"/>
                      <a:gd name="connsiteY4" fmla="*/ 897593 h 984850"/>
                      <a:gd name="connsiteX5" fmla="*/ 121444 w 476792"/>
                      <a:gd name="connsiteY5" fmla="*/ 945865 h 984850"/>
                      <a:gd name="connsiteX6" fmla="*/ 101437 w 476792"/>
                      <a:gd name="connsiteY6" fmla="*/ 928550 h 984850"/>
                      <a:gd name="connsiteX7" fmla="*/ 45244 w 476792"/>
                      <a:gd name="connsiteY7" fmla="*/ 943484 h 984850"/>
                      <a:gd name="connsiteX8" fmla="*/ 50006 w 476792"/>
                      <a:gd name="connsiteY8" fmla="*/ 945865 h 984850"/>
                      <a:gd name="connsiteX9" fmla="*/ 2381 w 476792"/>
                      <a:gd name="connsiteY9" fmla="*/ 983967 h 984850"/>
                      <a:gd name="connsiteX10" fmla="*/ 0 w 476792"/>
                      <a:gd name="connsiteY10" fmla="*/ 876812 h 984850"/>
                      <a:gd name="connsiteX11" fmla="*/ 89529 w 476792"/>
                      <a:gd name="connsiteY11" fmla="*/ 21431 h 984850"/>
                      <a:gd name="connsiteX0" fmla="*/ 89529 w 476792"/>
                      <a:gd name="connsiteY0" fmla="*/ 21431 h 988423"/>
                      <a:gd name="connsiteX1" fmla="*/ 157164 w 476792"/>
                      <a:gd name="connsiteY1" fmla="*/ 2892 h 988423"/>
                      <a:gd name="connsiteX2" fmla="*/ 338680 w 476792"/>
                      <a:gd name="connsiteY2" fmla="*/ 0 h 988423"/>
                      <a:gd name="connsiteX3" fmla="*/ 416720 w 476792"/>
                      <a:gd name="connsiteY3" fmla="*/ 29087 h 988423"/>
                      <a:gd name="connsiteX4" fmla="*/ 476792 w 476792"/>
                      <a:gd name="connsiteY4" fmla="*/ 897593 h 988423"/>
                      <a:gd name="connsiteX5" fmla="*/ 121444 w 476792"/>
                      <a:gd name="connsiteY5" fmla="*/ 945865 h 988423"/>
                      <a:gd name="connsiteX6" fmla="*/ 101437 w 476792"/>
                      <a:gd name="connsiteY6" fmla="*/ 928550 h 988423"/>
                      <a:gd name="connsiteX7" fmla="*/ 45244 w 476792"/>
                      <a:gd name="connsiteY7" fmla="*/ 943484 h 988423"/>
                      <a:gd name="connsiteX8" fmla="*/ 38099 w 476792"/>
                      <a:gd name="connsiteY8" fmla="*/ 979203 h 988423"/>
                      <a:gd name="connsiteX9" fmla="*/ 2381 w 476792"/>
                      <a:gd name="connsiteY9" fmla="*/ 983967 h 988423"/>
                      <a:gd name="connsiteX10" fmla="*/ 0 w 476792"/>
                      <a:gd name="connsiteY10" fmla="*/ 876812 h 988423"/>
                      <a:gd name="connsiteX11" fmla="*/ 89529 w 476792"/>
                      <a:gd name="connsiteY11" fmla="*/ 21431 h 988423"/>
                      <a:gd name="connsiteX0" fmla="*/ 89529 w 476792"/>
                      <a:gd name="connsiteY0" fmla="*/ 21431 h 988423"/>
                      <a:gd name="connsiteX1" fmla="*/ 157164 w 476792"/>
                      <a:gd name="connsiteY1" fmla="*/ 2892 h 988423"/>
                      <a:gd name="connsiteX2" fmla="*/ 338680 w 476792"/>
                      <a:gd name="connsiteY2" fmla="*/ 0 h 988423"/>
                      <a:gd name="connsiteX3" fmla="*/ 416720 w 476792"/>
                      <a:gd name="connsiteY3" fmla="*/ 29087 h 988423"/>
                      <a:gd name="connsiteX4" fmla="*/ 476792 w 476792"/>
                      <a:gd name="connsiteY4" fmla="*/ 897593 h 988423"/>
                      <a:gd name="connsiteX5" fmla="*/ 121444 w 476792"/>
                      <a:gd name="connsiteY5" fmla="*/ 945865 h 988423"/>
                      <a:gd name="connsiteX6" fmla="*/ 101437 w 476792"/>
                      <a:gd name="connsiteY6" fmla="*/ 928550 h 988423"/>
                      <a:gd name="connsiteX7" fmla="*/ 66675 w 476792"/>
                      <a:gd name="connsiteY7" fmla="*/ 922052 h 988423"/>
                      <a:gd name="connsiteX8" fmla="*/ 38099 w 476792"/>
                      <a:gd name="connsiteY8" fmla="*/ 979203 h 988423"/>
                      <a:gd name="connsiteX9" fmla="*/ 2381 w 476792"/>
                      <a:gd name="connsiteY9" fmla="*/ 983967 h 988423"/>
                      <a:gd name="connsiteX10" fmla="*/ 0 w 476792"/>
                      <a:gd name="connsiteY10" fmla="*/ 876812 h 988423"/>
                      <a:gd name="connsiteX11" fmla="*/ 89529 w 476792"/>
                      <a:gd name="connsiteY11" fmla="*/ 21431 h 988423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21444 w 476792"/>
                      <a:gd name="connsiteY5" fmla="*/ 945865 h 985235"/>
                      <a:gd name="connsiteX6" fmla="*/ 101437 w 476792"/>
                      <a:gd name="connsiteY6" fmla="*/ 928550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21444 w 476792"/>
                      <a:gd name="connsiteY5" fmla="*/ 945865 h 985235"/>
                      <a:gd name="connsiteX6" fmla="*/ 89531 w 476792"/>
                      <a:gd name="connsiteY6" fmla="*/ 945219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1 w 476792"/>
                      <a:gd name="connsiteY6" fmla="*/ 945219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110963 w 476792"/>
                      <a:gd name="connsiteY6" fmla="*/ 938075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110963 w 476792"/>
                      <a:gd name="connsiteY6" fmla="*/ 938075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66675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83344 w 476792"/>
                      <a:gd name="connsiteY7" fmla="*/ 922052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8581 w 476792"/>
                      <a:gd name="connsiteY7" fmla="*/ 869664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8581 w 476792"/>
                      <a:gd name="connsiteY7" fmla="*/ 869664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50006 w 476792"/>
                      <a:gd name="connsiteY7" fmla="*/ 876808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57150 w 476792"/>
                      <a:gd name="connsiteY7" fmla="*/ 876808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73818 w 476792"/>
                      <a:gd name="connsiteY7" fmla="*/ 910146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6681 w 476792"/>
                      <a:gd name="connsiteY5" fmla="*/ 979202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1918 w 476792"/>
                      <a:gd name="connsiteY5" fmla="*/ 891096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11918 w 476792"/>
                      <a:gd name="connsiteY5" fmla="*/ 891096 h 985235"/>
                      <a:gd name="connsiteX6" fmla="*/ 89532 w 476792"/>
                      <a:gd name="connsiteY6" fmla="*/ 952362 h 985235"/>
                      <a:gd name="connsiteX7" fmla="*/ 80962 w 476792"/>
                      <a:gd name="connsiteY7" fmla="*/ 953009 h 985235"/>
                      <a:gd name="connsiteX8" fmla="*/ 35718 w 476792"/>
                      <a:gd name="connsiteY8" fmla="*/ 957772 h 985235"/>
                      <a:gd name="connsiteX9" fmla="*/ 2381 w 476792"/>
                      <a:gd name="connsiteY9" fmla="*/ 983967 h 985235"/>
                      <a:gd name="connsiteX10" fmla="*/ 0 w 476792"/>
                      <a:gd name="connsiteY10" fmla="*/ 876812 h 985235"/>
                      <a:gd name="connsiteX11" fmla="*/ 89529 w 476792"/>
                      <a:gd name="connsiteY11" fmla="*/ 21431 h 985235"/>
                      <a:gd name="connsiteX0" fmla="*/ 89529 w 476792"/>
                      <a:gd name="connsiteY0" fmla="*/ 21431 h 990702"/>
                      <a:gd name="connsiteX1" fmla="*/ 157164 w 476792"/>
                      <a:gd name="connsiteY1" fmla="*/ 2892 h 990702"/>
                      <a:gd name="connsiteX2" fmla="*/ 338680 w 476792"/>
                      <a:gd name="connsiteY2" fmla="*/ 0 h 990702"/>
                      <a:gd name="connsiteX3" fmla="*/ 416720 w 476792"/>
                      <a:gd name="connsiteY3" fmla="*/ 29087 h 990702"/>
                      <a:gd name="connsiteX4" fmla="*/ 476792 w 476792"/>
                      <a:gd name="connsiteY4" fmla="*/ 897593 h 990702"/>
                      <a:gd name="connsiteX5" fmla="*/ 178594 w 476792"/>
                      <a:gd name="connsiteY5" fmla="*/ 967296 h 990702"/>
                      <a:gd name="connsiteX6" fmla="*/ 111918 w 476792"/>
                      <a:gd name="connsiteY6" fmla="*/ 891096 h 990702"/>
                      <a:gd name="connsiteX7" fmla="*/ 89532 w 476792"/>
                      <a:gd name="connsiteY7" fmla="*/ 952362 h 990702"/>
                      <a:gd name="connsiteX8" fmla="*/ 80962 w 476792"/>
                      <a:gd name="connsiteY8" fmla="*/ 953009 h 990702"/>
                      <a:gd name="connsiteX9" fmla="*/ 35718 w 476792"/>
                      <a:gd name="connsiteY9" fmla="*/ 957772 h 990702"/>
                      <a:gd name="connsiteX10" fmla="*/ 2381 w 476792"/>
                      <a:gd name="connsiteY10" fmla="*/ 983967 h 990702"/>
                      <a:gd name="connsiteX11" fmla="*/ 0 w 476792"/>
                      <a:gd name="connsiteY11" fmla="*/ 876812 h 990702"/>
                      <a:gd name="connsiteX12" fmla="*/ 89529 w 476792"/>
                      <a:gd name="connsiteY12" fmla="*/ 21431 h 990702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11918 w 476792"/>
                      <a:gd name="connsiteY6" fmla="*/ 891096 h 985235"/>
                      <a:gd name="connsiteX7" fmla="*/ 89532 w 476792"/>
                      <a:gd name="connsiteY7" fmla="*/ 952362 h 985235"/>
                      <a:gd name="connsiteX8" fmla="*/ 80962 w 476792"/>
                      <a:gd name="connsiteY8" fmla="*/ 953009 h 985235"/>
                      <a:gd name="connsiteX9" fmla="*/ 35718 w 476792"/>
                      <a:gd name="connsiteY9" fmla="*/ 957772 h 985235"/>
                      <a:gd name="connsiteX10" fmla="*/ 2381 w 476792"/>
                      <a:gd name="connsiteY10" fmla="*/ 983967 h 985235"/>
                      <a:gd name="connsiteX11" fmla="*/ 0 w 476792"/>
                      <a:gd name="connsiteY11" fmla="*/ 876812 h 985235"/>
                      <a:gd name="connsiteX12" fmla="*/ 89529 w 476792"/>
                      <a:gd name="connsiteY12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28587 w 476792"/>
                      <a:gd name="connsiteY6" fmla="*/ 967296 h 985235"/>
                      <a:gd name="connsiteX7" fmla="*/ 111918 w 476792"/>
                      <a:gd name="connsiteY7" fmla="*/ 891096 h 985235"/>
                      <a:gd name="connsiteX8" fmla="*/ 89532 w 476792"/>
                      <a:gd name="connsiteY8" fmla="*/ 952362 h 985235"/>
                      <a:gd name="connsiteX9" fmla="*/ 80962 w 476792"/>
                      <a:gd name="connsiteY9" fmla="*/ 953009 h 985235"/>
                      <a:gd name="connsiteX10" fmla="*/ 35718 w 476792"/>
                      <a:gd name="connsiteY10" fmla="*/ 957772 h 985235"/>
                      <a:gd name="connsiteX11" fmla="*/ 2381 w 476792"/>
                      <a:gd name="connsiteY11" fmla="*/ 983967 h 985235"/>
                      <a:gd name="connsiteX12" fmla="*/ 0 w 476792"/>
                      <a:gd name="connsiteY12" fmla="*/ 876812 h 985235"/>
                      <a:gd name="connsiteX13" fmla="*/ 89529 w 476792"/>
                      <a:gd name="connsiteY13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178594 w 476792"/>
                      <a:gd name="connsiteY5" fmla="*/ 967296 h 985235"/>
                      <a:gd name="connsiteX6" fmla="*/ 128587 w 476792"/>
                      <a:gd name="connsiteY6" fmla="*/ 967296 h 985235"/>
                      <a:gd name="connsiteX7" fmla="*/ 111918 w 476792"/>
                      <a:gd name="connsiteY7" fmla="*/ 891096 h 985235"/>
                      <a:gd name="connsiteX8" fmla="*/ 89532 w 476792"/>
                      <a:gd name="connsiteY8" fmla="*/ 952362 h 985235"/>
                      <a:gd name="connsiteX9" fmla="*/ 80962 w 476792"/>
                      <a:gd name="connsiteY9" fmla="*/ 953009 h 985235"/>
                      <a:gd name="connsiteX10" fmla="*/ 35718 w 476792"/>
                      <a:gd name="connsiteY10" fmla="*/ 957772 h 985235"/>
                      <a:gd name="connsiteX11" fmla="*/ 2381 w 476792"/>
                      <a:gd name="connsiteY11" fmla="*/ 983967 h 985235"/>
                      <a:gd name="connsiteX12" fmla="*/ 0 w 476792"/>
                      <a:gd name="connsiteY12" fmla="*/ 876812 h 985235"/>
                      <a:gd name="connsiteX13" fmla="*/ 89529 w 476792"/>
                      <a:gd name="connsiteY13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16694 w 476792"/>
                      <a:gd name="connsiteY5" fmla="*/ 945865 h 985235"/>
                      <a:gd name="connsiteX6" fmla="*/ 178594 w 476792"/>
                      <a:gd name="connsiteY6" fmla="*/ 967296 h 985235"/>
                      <a:gd name="connsiteX7" fmla="*/ 128587 w 476792"/>
                      <a:gd name="connsiteY7" fmla="*/ 967296 h 985235"/>
                      <a:gd name="connsiteX8" fmla="*/ 111918 w 476792"/>
                      <a:gd name="connsiteY8" fmla="*/ 891096 h 985235"/>
                      <a:gd name="connsiteX9" fmla="*/ 89532 w 476792"/>
                      <a:gd name="connsiteY9" fmla="*/ 952362 h 985235"/>
                      <a:gd name="connsiteX10" fmla="*/ 80962 w 476792"/>
                      <a:gd name="connsiteY10" fmla="*/ 953009 h 985235"/>
                      <a:gd name="connsiteX11" fmla="*/ 35718 w 476792"/>
                      <a:gd name="connsiteY11" fmla="*/ 957772 h 985235"/>
                      <a:gd name="connsiteX12" fmla="*/ 2381 w 476792"/>
                      <a:gd name="connsiteY12" fmla="*/ 983967 h 985235"/>
                      <a:gd name="connsiteX13" fmla="*/ 0 w 476792"/>
                      <a:gd name="connsiteY13" fmla="*/ 876812 h 985235"/>
                      <a:gd name="connsiteX14" fmla="*/ 89529 w 476792"/>
                      <a:gd name="connsiteY14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16694 w 476792"/>
                      <a:gd name="connsiteY5" fmla="*/ 945865 h 985235"/>
                      <a:gd name="connsiteX6" fmla="*/ 178594 w 476792"/>
                      <a:gd name="connsiteY6" fmla="*/ 967296 h 985235"/>
                      <a:gd name="connsiteX7" fmla="*/ 128587 w 476792"/>
                      <a:gd name="connsiteY7" fmla="*/ 967296 h 985235"/>
                      <a:gd name="connsiteX8" fmla="*/ 111918 w 476792"/>
                      <a:gd name="connsiteY8" fmla="*/ 891096 h 985235"/>
                      <a:gd name="connsiteX9" fmla="*/ 89532 w 476792"/>
                      <a:gd name="connsiteY9" fmla="*/ 952362 h 985235"/>
                      <a:gd name="connsiteX10" fmla="*/ 80962 w 476792"/>
                      <a:gd name="connsiteY10" fmla="*/ 953009 h 985235"/>
                      <a:gd name="connsiteX11" fmla="*/ 35718 w 476792"/>
                      <a:gd name="connsiteY11" fmla="*/ 957772 h 985235"/>
                      <a:gd name="connsiteX12" fmla="*/ 2381 w 476792"/>
                      <a:gd name="connsiteY12" fmla="*/ 983967 h 985235"/>
                      <a:gd name="connsiteX13" fmla="*/ 0 w 476792"/>
                      <a:gd name="connsiteY13" fmla="*/ 876812 h 985235"/>
                      <a:gd name="connsiteX14" fmla="*/ 89529 w 476792"/>
                      <a:gd name="connsiteY14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57175 w 476792"/>
                      <a:gd name="connsiteY5" fmla="*/ 957771 h 985235"/>
                      <a:gd name="connsiteX6" fmla="*/ 216694 w 476792"/>
                      <a:gd name="connsiteY6" fmla="*/ 945865 h 985235"/>
                      <a:gd name="connsiteX7" fmla="*/ 178594 w 476792"/>
                      <a:gd name="connsiteY7" fmla="*/ 967296 h 985235"/>
                      <a:gd name="connsiteX8" fmla="*/ 128587 w 476792"/>
                      <a:gd name="connsiteY8" fmla="*/ 967296 h 985235"/>
                      <a:gd name="connsiteX9" fmla="*/ 111918 w 476792"/>
                      <a:gd name="connsiteY9" fmla="*/ 891096 h 985235"/>
                      <a:gd name="connsiteX10" fmla="*/ 89532 w 476792"/>
                      <a:gd name="connsiteY10" fmla="*/ 952362 h 985235"/>
                      <a:gd name="connsiteX11" fmla="*/ 80962 w 476792"/>
                      <a:gd name="connsiteY11" fmla="*/ 953009 h 985235"/>
                      <a:gd name="connsiteX12" fmla="*/ 35718 w 476792"/>
                      <a:gd name="connsiteY12" fmla="*/ 957772 h 985235"/>
                      <a:gd name="connsiteX13" fmla="*/ 2381 w 476792"/>
                      <a:gd name="connsiteY13" fmla="*/ 983967 h 985235"/>
                      <a:gd name="connsiteX14" fmla="*/ 0 w 476792"/>
                      <a:gd name="connsiteY14" fmla="*/ 876812 h 985235"/>
                      <a:gd name="connsiteX15" fmla="*/ 89529 w 476792"/>
                      <a:gd name="connsiteY15" fmla="*/ 21431 h 985235"/>
                      <a:gd name="connsiteX0" fmla="*/ 89529 w 476792"/>
                      <a:gd name="connsiteY0" fmla="*/ 21431 h 985235"/>
                      <a:gd name="connsiteX1" fmla="*/ 157164 w 476792"/>
                      <a:gd name="connsiteY1" fmla="*/ 2892 h 985235"/>
                      <a:gd name="connsiteX2" fmla="*/ 338680 w 476792"/>
                      <a:gd name="connsiteY2" fmla="*/ 0 h 985235"/>
                      <a:gd name="connsiteX3" fmla="*/ 416720 w 476792"/>
                      <a:gd name="connsiteY3" fmla="*/ 29087 h 985235"/>
                      <a:gd name="connsiteX4" fmla="*/ 476792 w 476792"/>
                      <a:gd name="connsiteY4" fmla="*/ 897593 h 985235"/>
                      <a:gd name="connsiteX5" fmla="*/ 257175 w 476792"/>
                      <a:gd name="connsiteY5" fmla="*/ 957771 h 985235"/>
                      <a:gd name="connsiteX6" fmla="*/ 216694 w 476792"/>
                      <a:gd name="connsiteY6" fmla="*/ 945865 h 985235"/>
                      <a:gd name="connsiteX7" fmla="*/ 178594 w 476792"/>
                      <a:gd name="connsiteY7" fmla="*/ 967296 h 985235"/>
                      <a:gd name="connsiteX8" fmla="*/ 128587 w 476792"/>
                      <a:gd name="connsiteY8" fmla="*/ 967296 h 985235"/>
                      <a:gd name="connsiteX9" fmla="*/ 111918 w 476792"/>
                      <a:gd name="connsiteY9" fmla="*/ 891096 h 985235"/>
                      <a:gd name="connsiteX10" fmla="*/ 89532 w 476792"/>
                      <a:gd name="connsiteY10" fmla="*/ 952362 h 985235"/>
                      <a:gd name="connsiteX11" fmla="*/ 80962 w 476792"/>
                      <a:gd name="connsiteY11" fmla="*/ 953009 h 985235"/>
                      <a:gd name="connsiteX12" fmla="*/ 35718 w 476792"/>
                      <a:gd name="connsiteY12" fmla="*/ 957772 h 985235"/>
                      <a:gd name="connsiteX13" fmla="*/ 2381 w 476792"/>
                      <a:gd name="connsiteY13" fmla="*/ 983967 h 985235"/>
                      <a:gd name="connsiteX14" fmla="*/ 0 w 476792"/>
                      <a:gd name="connsiteY14" fmla="*/ 876812 h 985235"/>
                      <a:gd name="connsiteX15" fmla="*/ 89529 w 476792"/>
                      <a:gd name="connsiteY15" fmla="*/ 21431 h 985235"/>
                      <a:gd name="connsiteX0" fmla="*/ 89529 w 476792"/>
                      <a:gd name="connsiteY0" fmla="*/ 21431 h 999107"/>
                      <a:gd name="connsiteX1" fmla="*/ 157164 w 476792"/>
                      <a:gd name="connsiteY1" fmla="*/ 2892 h 999107"/>
                      <a:gd name="connsiteX2" fmla="*/ 338680 w 476792"/>
                      <a:gd name="connsiteY2" fmla="*/ 0 h 999107"/>
                      <a:gd name="connsiteX3" fmla="*/ 416720 w 476792"/>
                      <a:gd name="connsiteY3" fmla="*/ 29087 h 999107"/>
                      <a:gd name="connsiteX4" fmla="*/ 476792 w 476792"/>
                      <a:gd name="connsiteY4" fmla="*/ 897593 h 999107"/>
                      <a:gd name="connsiteX5" fmla="*/ 297656 w 476792"/>
                      <a:gd name="connsiteY5" fmla="*/ 991109 h 999107"/>
                      <a:gd name="connsiteX6" fmla="*/ 257175 w 476792"/>
                      <a:gd name="connsiteY6" fmla="*/ 957771 h 999107"/>
                      <a:gd name="connsiteX7" fmla="*/ 216694 w 476792"/>
                      <a:gd name="connsiteY7" fmla="*/ 945865 h 999107"/>
                      <a:gd name="connsiteX8" fmla="*/ 178594 w 476792"/>
                      <a:gd name="connsiteY8" fmla="*/ 967296 h 999107"/>
                      <a:gd name="connsiteX9" fmla="*/ 128587 w 476792"/>
                      <a:gd name="connsiteY9" fmla="*/ 967296 h 999107"/>
                      <a:gd name="connsiteX10" fmla="*/ 111918 w 476792"/>
                      <a:gd name="connsiteY10" fmla="*/ 891096 h 999107"/>
                      <a:gd name="connsiteX11" fmla="*/ 89532 w 476792"/>
                      <a:gd name="connsiteY11" fmla="*/ 952362 h 999107"/>
                      <a:gd name="connsiteX12" fmla="*/ 80962 w 476792"/>
                      <a:gd name="connsiteY12" fmla="*/ 953009 h 999107"/>
                      <a:gd name="connsiteX13" fmla="*/ 35718 w 476792"/>
                      <a:gd name="connsiteY13" fmla="*/ 957772 h 999107"/>
                      <a:gd name="connsiteX14" fmla="*/ 2381 w 476792"/>
                      <a:gd name="connsiteY14" fmla="*/ 983967 h 999107"/>
                      <a:gd name="connsiteX15" fmla="*/ 0 w 476792"/>
                      <a:gd name="connsiteY15" fmla="*/ 876812 h 999107"/>
                      <a:gd name="connsiteX16" fmla="*/ 89529 w 476792"/>
                      <a:gd name="connsiteY16" fmla="*/ 21431 h 999107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297656 w 476792"/>
                      <a:gd name="connsiteY5" fmla="*/ 991109 h 992686"/>
                      <a:gd name="connsiteX6" fmla="*/ 257175 w 476792"/>
                      <a:gd name="connsiteY6" fmla="*/ 957771 h 992686"/>
                      <a:gd name="connsiteX7" fmla="*/ 216694 w 476792"/>
                      <a:gd name="connsiteY7" fmla="*/ 945865 h 992686"/>
                      <a:gd name="connsiteX8" fmla="*/ 178594 w 476792"/>
                      <a:gd name="connsiteY8" fmla="*/ 967296 h 992686"/>
                      <a:gd name="connsiteX9" fmla="*/ 128587 w 476792"/>
                      <a:gd name="connsiteY9" fmla="*/ 967296 h 992686"/>
                      <a:gd name="connsiteX10" fmla="*/ 111918 w 476792"/>
                      <a:gd name="connsiteY10" fmla="*/ 891096 h 992686"/>
                      <a:gd name="connsiteX11" fmla="*/ 89532 w 476792"/>
                      <a:gd name="connsiteY11" fmla="*/ 952362 h 992686"/>
                      <a:gd name="connsiteX12" fmla="*/ 80962 w 476792"/>
                      <a:gd name="connsiteY12" fmla="*/ 953009 h 992686"/>
                      <a:gd name="connsiteX13" fmla="*/ 35718 w 476792"/>
                      <a:gd name="connsiteY13" fmla="*/ 957772 h 992686"/>
                      <a:gd name="connsiteX14" fmla="*/ 2381 w 476792"/>
                      <a:gd name="connsiteY14" fmla="*/ 983967 h 992686"/>
                      <a:gd name="connsiteX15" fmla="*/ 0 w 476792"/>
                      <a:gd name="connsiteY15" fmla="*/ 876812 h 992686"/>
                      <a:gd name="connsiteX16" fmla="*/ 89529 w 476792"/>
                      <a:gd name="connsiteY16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23850 w 476792"/>
                      <a:gd name="connsiteY5" fmla="*/ 960153 h 992686"/>
                      <a:gd name="connsiteX6" fmla="*/ 297656 w 476792"/>
                      <a:gd name="connsiteY6" fmla="*/ 991109 h 992686"/>
                      <a:gd name="connsiteX7" fmla="*/ 257175 w 476792"/>
                      <a:gd name="connsiteY7" fmla="*/ 957771 h 992686"/>
                      <a:gd name="connsiteX8" fmla="*/ 216694 w 476792"/>
                      <a:gd name="connsiteY8" fmla="*/ 945865 h 992686"/>
                      <a:gd name="connsiteX9" fmla="*/ 178594 w 476792"/>
                      <a:gd name="connsiteY9" fmla="*/ 967296 h 992686"/>
                      <a:gd name="connsiteX10" fmla="*/ 128587 w 476792"/>
                      <a:gd name="connsiteY10" fmla="*/ 967296 h 992686"/>
                      <a:gd name="connsiteX11" fmla="*/ 111918 w 476792"/>
                      <a:gd name="connsiteY11" fmla="*/ 891096 h 992686"/>
                      <a:gd name="connsiteX12" fmla="*/ 89532 w 476792"/>
                      <a:gd name="connsiteY12" fmla="*/ 952362 h 992686"/>
                      <a:gd name="connsiteX13" fmla="*/ 80962 w 476792"/>
                      <a:gd name="connsiteY13" fmla="*/ 953009 h 992686"/>
                      <a:gd name="connsiteX14" fmla="*/ 35718 w 476792"/>
                      <a:gd name="connsiteY14" fmla="*/ 957772 h 992686"/>
                      <a:gd name="connsiteX15" fmla="*/ 2381 w 476792"/>
                      <a:gd name="connsiteY15" fmla="*/ 983967 h 992686"/>
                      <a:gd name="connsiteX16" fmla="*/ 0 w 476792"/>
                      <a:gd name="connsiteY16" fmla="*/ 876812 h 992686"/>
                      <a:gd name="connsiteX17" fmla="*/ 89529 w 476792"/>
                      <a:gd name="connsiteY17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23850 w 476792"/>
                      <a:gd name="connsiteY5" fmla="*/ 960153 h 992686"/>
                      <a:gd name="connsiteX6" fmla="*/ 297656 w 476792"/>
                      <a:gd name="connsiteY6" fmla="*/ 991109 h 992686"/>
                      <a:gd name="connsiteX7" fmla="*/ 257175 w 476792"/>
                      <a:gd name="connsiteY7" fmla="*/ 957771 h 992686"/>
                      <a:gd name="connsiteX8" fmla="*/ 216694 w 476792"/>
                      <a:gd name="connsiteY8" fmla="*/ 945865 h 992686"/>
                      <a:gd name="connsiteX9" fmla="*/ 178594 w 476792"/>
                      <a:gd name="connsiteY9" fmla="*/ 967296 h 992686"/>
                      <a:gd name="connsiteX10" fmla="*/ 128587 w 476792"/>
                      <a:gd name="connsiteY10" fmla="*/ 967296 h 992686"/>
                      <a:gd name="connsiteX11" fmla="*/ 111918 w 476792"/>
                      <a:gd name="connsiteY11" fmla="*/ 891096 h 992686"/>
                      <a:gd name="connsiteX12" fmla="*/ 89532 w 476792"/>
                      <a:gd name="connsiteY12" fmla="*/ 952362 h 992686"/>
                      <a:gd name="connsiteX13" fmla="*/ 80962 w 476792"/>
                      <a:gd name="connsiteY13" fmla="*/ 953009 h 992686"/>
                      <a:gd name="connsiteX14" fmla="*/ 35718 w 476792"/>
                      <a:gd name="connsiteY14" fmla="*/ 957772 h 992686"/>
                      <a:gd name="connsiteX15" fmla="*/ 2381 w 476792"/>
                      <a:gd name="connsiteY15" fmla="*/ 983967 h 992686"/>
                      <a:gd name="connsiteX16" fmla="*/ 0 w 476792"/>
                      <a:gd name="connsiteY16" fmla="*/ 876812 h 992686"/>
                      <a:gd name="connsiteX17" fmla="*/ 89529 w 476792"/>
                      <a:gd name="connsiteY17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23850 w 476792"/>
                      <a:gd name="connsiteY6" fmla="*/ 960153 h 992686"/>
                      <a:gd name="connsiteX7" fmla="*/ 297656 w 476792"/>
                      <a:gd name="connsiteY7" fmla="*/ 991109 h 992686"/>
                      <a:gd name="connsiteX8" fmla="*/ 257175 w 476792"/>
                      <a:gd name="connsiteY8" fmla="*/ 957771 h 992686"/>
                      <a:gd name="connsiteX9" fmla="*/ 216694 w 476792"/>
                      <a:gd name="connsiteY9" fmla="*/ 945865 h 992686"/>
                      <a:gd name="connsiteX10" fmla="*/ 178594 w 476792"/>
                      <a:gd name="connsiteY10" fmla="*/ 967296 h 992686"/>
                      <a:gd name="connsiteX11" fmla="*/ 128587 w 476792"/>
                      <a:gd name="connsiteY11" fmla="*/ 967296 h 992686"/>
                      <a:gd name="connsiteX12" fmla="*/ 111918 w 476792"/>
                      <a:gd name="connsiteY12" fmla="*/ 891096 h 992686"/>
                      <a:gd name="connsiteX13" fmla="*/ 89532 w 476792"/>
                      <a:gd name="connsiteY13" fmla="*/ 952362 h 992686"/>
                      <a:gd name="connsiteX14" fmla="*/ 80962 w 476792"/>
                      <a:gd name="connsiteY14" fmla="*/ 953009 h 992686"/>
                      <a:gd name="connsiteX15" fmla="*/ 35718 w 476792"/>
                      <a:gd name="connsiteY15" fmla="*/ 957772 h 992686"/>
                      <a:gd name="connsiteX16" fmla="*/ 2381 w 476792"/>
                      <a:gd name="connsiteY16" fmla="*/ 983967 h 992686"/>
                      <a:gd name="connsiteX17" fmla="*/ 0 w 476792"/>
                      <a:gd name="connsiteY17" fmla="*/ 876812 h 992686"/>
                      <a:gd name="connsiteX18" fmla="*/ 89529 w 476792"/>
                      <a:gd name="connsiteY18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23850 w 476792"/>
                      <a:gd name="connsiteY6" fmla="*/ 960153 h 992686"/>
                      <a:gd name="connsiteX7" fmla="*/ 297656 w 476792"/>
                      <a:gd name="connsiteY7" fmla="*/ 991109 h 992686"/>
                      <a:gd name="connsiteX8" fmla="*/ 257175 w 476792"/>
                      <a:gd name="connsiteY8" fmla="*/ 957771 h 992686"/>
                      <a:gd name="connsiteX9" fmla="*/ 216694 w 476792"/>
                      <a:gd name="connsiteY9" fmla="*/ 945865 h 992686"/>
                      <a:gd name="connsiteX10" fmla="*/ 178594 w 476792"/>
                      <a:gd name="connsiteY10" fmla="*/ 967296 h 992686"/>
                      <a:gd name="connsiteX11" fmla="*/ 128587 w 476792"/>
                      <a:gd name="connsiteY11" fmla="*/ 967296 h 992686"/>
                      <a:gd name="connsiteX12" fmla="*/ 111918 w 476792"/>
                      <a:gd name="connsiteY12" fmla="*/ 891096 h 992686"/>
                      <a:gd name="connsiteX13" fmla="*/ 89532 w 476792"/>
                      <a:gd name="connsiteY13" fmla="*/ 952362 h 992686"/>
                      <a:gd name="connsiteX14" fmla="*/ 80962 w 476792"/>
                      <a:gd name="connsiteY14" fmla="*/ 953009 h 992686"/>
                      <a:gd name="connsiteX15" fmla="*/ 35718 w 476792"/>
                      <a:gd name="connsiteY15" fmla="*/ 957772 h 992686"/>
                      <a:gd name="connsiteX16" fmla="*/ 2381 w 476792"/>
                      <a:gd name="connsiteY16" fmla="*/ 983967 h 992686"/>
                      <a:gd name="connsiteX17" fmla="*/ 0 w 476792"/>
                      <a:gd name="connsiteY17" fmla="*/ 876812 h 992686"/>
                      <a:gd name="connsiteX18" fmla="*/ 89529 w 476792"/>
                      <a:gd name="connsiteY18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78619 w 476792"/>
                      <a:gd name="connsiteY5" fmla="*/ 924434 h 992686"/>
                      <a:gd name="connsiteX6" fmla="*/ 354806 w 476792"/>
                      <a:gd name="connsiteY6" fmla="*/ 933959 h 992686"/>
                      <a:gd name="connsiteX7" fmla="*/ 323850 w 476792"/>
                      <a:gd name="connsiteY7" fmla="*/ 960153 h 992686"/>
                      <a:gd name="connsiteX8" fmla="*/ 297656 w 476792"/>
                      <a:gd name="connsiteY8" fmla="*/ 991109 h 992686"/>
                      <a:gd name="connsiteX9" fmla="*/ 257175 w 476792"/>
                      <a:gd name="connsiteY9" fmla="*/ 957771 h 992686"/>
                      <a:gd name="connsiteX10" fmla="*/ 216694 w 476792"/>
                      <a:gd name="connsiteY10" fmla="*/ 945865 h 992686"/>
                      <a:gd name="connsiteX11" fmla="*/ 178594 w 476792"/>
                      <a:gd name="connsiteY11" fmla="*/ 967296 h 992686"/>
                      <a:gd name="connsiteX12" fmla="*/ 128587 w 476792"/>
                      <a:gd name="connsiteY12" fmla="*/ 967296 h 992686"/>
                      <a:gd name="connsiteX13" fmla="*/ 111918 w 476792"/>
                      <a:gd name="connsiteY13" fmla="*/ 891096 h 992686"/>
                      <a:gd name="connsiteX14" fmla="*/ 89532 w 476792"/>
                      <a:gd name="connsiteY14" fmla="*/ 952362 h 992686"/>
                      <a:gd name="connsiteX15" fmla="*/ 80962 w 476792"/>
                      <a:gd name="connsiteY15" fmla="*/ 953009 h 992686"/>
                      <a:gd name="connsiteX16" fmla="*/ 35718 w 476792"/>
                      <a:gd name="connsiteY16" fmla="*/ 957772 h 992686"/>
                      <a:gd name="connsiteX17" fmla="*/ 2381 w 476792"/>
                      <a:gd name="connsiteY17" fmla="*/ 983967 h 992686"/>
                      <a:gd name="connsiteX18" fmla="*/ 0 w 476792"/>
                      <a:gd name="connsiteY18" fmla="*/ 876812 h 992686"/>
                      <a:gd name="connsiteX19" fmla="*/ 89529 w 476792"/>
                      <a:gd name="connsiteY19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90525 w 476792"/>
                      <a:gd name="connsiteY5" fmla="*/ 969678 h 992686"/>
                      <a:gd name="connsiteX6" fmla="*/ 378619 w 476792"/>
                      <a:gd name="connsiteY6" fmla="*/ 924434 h 992686"/>
                      <a:gd name="connsiteX7" fmla="*/ 354806 w 476792"/>
                      <a:gd name="connsiteY7" fmla="*/ 933959 h 992686"/>
                      <a:gd name="connsiteX8" fmla="*/ 323850 w 476792"/>
                      <a:gd name="connsiteY8" fmla="*/ 960153 h 992686"/>
                      <a:gd name="connsiteX9" fmla="*/ 297656 w 476792"/>
                      <a:gd name="connsiteY9" fmla="*/ 991109 h 992686"/>
                      <a:gd name="connsiteX10" fmla="*/ 257175 w 476792"/>
                      <a:gd name="connsiteY10" fmla="*/ 957771 h 992686"/>
                      <a:gd name="connsiteX11" fmla="*/ 216694 w 476792"/>
                      <a:gd name="connsiteY11" fmla="*/ 945865 h 992686"/>
                      <a:gd name="connsiteX12" fmla="*/ 178594 w 476792"/>
                      <a:gd name="connsiteY12" fmla="*/ 967296 h 992686"/>
                      <a:gd name="connsiteX13" fmla="*/ 128587 w 476792"/>
                      <a:gd name="connsiteY13" fmla="*/ 967296 h 992686"/>
                      <a:gd name="connsiteX14" fmla="*/ 111918 w 476792"/>
                      <a:gd name="connsiteY14" fmla="*/ 891096 h 992686"/>
                      <a:gd name="connsiteX15" fmla="*/ 89532 w 476792"/>
                      <a:gd name="connsiteY15" fmla="*/ 952362 h 992686"/>
                      <a:gd name="connsiteX16" fmla="*/ 80962 w 476792"/>
                      <a:gd name="connsiteY16" fmla="*/ 953009 h 992686"/>
                      <a:gd name="connsiteX17" fmla="*/ 35718 w 476792"/>
                      <a:gd name="connsiteY17" fmla="*/ 957772 h 992686"/>
                      <a:gd name="connsiteX18" fmla="*/ 2381 w 476792"/>
                      <a:gd name="connsiteY18" fmla="*/ 983967 h 992686"/>
                      <a:gd name="connsiteX19" fmla="*/ 0 w 476792"/>
                      <a:gd name="connsiteY19" fmla="*/ 876812 h 992686"/>
                      <a:gd name="connsiteX20" fmla="*/ 89529 w 476792"/>
                      <a:gd name="connsiteY20" fmla="*/ 21431 h 992686"/>
                      <a:gd name="connsiteX0" fmla="*/ 89529 w 476792"/>
                      <a:gd name="connsiteY0" fmla="*/ 21431 h 992686"/>
                      <a:gd name="connsiteX1" fmla="*/ 157164 w 476792"/>
                      <a:gd name="connsiteY1" fmla="*/ 2892 h 992686"/>
                      <a:gd name="connsiteX2" fmla="*/ 338680 w 476792"/>
                      <a:gd name="connsiteY2" fmla="*/ 0 h 992686"/>
                      <a:gd name="connsiteX3" fmla="*/ 416720 w 476792"/>
                      <a:gd name="connsiteY3" fmla="*/ 29087 h 992686"/>
                      <a:gd name="connsiteX4" fmla="*/ 476792 w 476792"/>
                      <a:gd name="connsiteY4" fmla="*/ 897593 h 992686"/>
                      <a:gd name="connsiteX5" fmla="*/ 390525 w 476792"/>
                      <a:gd name="connsiteY5" fmla="*/ 969678 h 992686"/>
                      <a:gd name="connsiteX6" fmla="*/ 378619 w 476792"/>
                      <a:gd name="connsiteY6" fmla="*/ 924434 h 992686"/>
                      <a:gd name="connsiteX7" fmla="*/ 354806 w 476792"/>
                      <a:gd name="connsiteY7" fmla="*/ 933959 h 992686"/>
                      <a:gd name="connsiteX8" fmla="*/ 323850 w 476792"/>
                      <a:gd name="connsiteY8" fmla="*/ 960153 h 992686"/>
                      <a:gd name="connsiteX9" fmla="*/ 297656 w 476792"/>
                      <a:gd name="connsiteY9" fmla="*/ 991109 h 992686"/>
                      <a:gd name="connsiteX10" fmla="*/ 257175 w 476792"/>
                      <a:gd name="connsiteY10" fmla="*/ 957771 h 992686"/>
                      <a:gd name="connsiteX11" fmla="*/ 216694 w 476792"/>
                      <a:gd name="connsiteY11" fmla="*/ 945865 h 992686"/>
                      <a:gd name="connsiteX12" fmla="*/ 178594 w 476792"/>
                      <a:gd name="connsiteY12" fmla="*/ 967296 h 992686"/>
                      <a:gd name="connsiteX13" fmla="*/ 128587 w 476792"/>
                      <a:gd name="connsiteY13" fmla="*/ 967296 h 992686"/>
                      <a:gd name="connsiteX14" fmla="*/ 111918 w 476792"/>
                      <a:gd name="connsiteY14" fmla="*/ 891096 h 992686"/>
                      <a:gd name="connsiteX15" fmla="*/ 89532 w 476792"/>
                      <a:gd name="connsiteY15" fmla="*/ 952362 h 992686"/>
                      <a:gd name="connsiteX16" fmla="*/ 80962 w 476792"/>
                      <a:gd name="connsiteY16" fmla="*/ 953009 h 992686"/>
                      <a:gd name="connsiteX17" fmla="*/ 35718 w 476792"/>
                      <a:gd name="connsiteY17" fmla="*/ 957772 h 992686"/>
                      <a:gd name="connsiteX18" fmla="*/ 2381 w 476792"/>
                      <a:gd name="connsiteY18" fmla="*/ 983967 h 992686"/>
                      <a:gd name="connsiteX19" fmla="*/ 0 w 476792"/>
                      <a:gd name="connsiteY19" fmla="*/ 876812 h 992686"/>
                      <a:gd name="connsiteX20" fmla="*/ 89529 w 476792"/>
                      <a:gd name="connsiteY20" fmla="*/ 21431 h 992686"/>
                      <a:gd name="connsiteX0" fmla="*/ 89529 w 477046"/>
                      <a:gd name="connsiteY0" fmla="*/ 21431 h 992686"/>
                      <a:gd name="connsiteX1" fmla="*/ 157164 w 477046"/>
                      <a:gd name="connsiteY1" fmla="*/ 2892 h 992686"/>
                      <a:gd name="connsiteX2" fmla="*/ 338680 w 477046"/>
                      <a:gd name="connsiteY2" fmla="*/ 0 h 992686"/>
                      <a:gd name="connsiteX3" fmla="*/ 416720 w 477046"/>
                      <a:gd name="connsiteY3" fmla="*/ 29087 h 992686"/>
                      <a:gd name="connsiteX4" fmla="*/ 476792 w 477046"/>
                      <a:gd name="connsiteY4" fmla="*/ 897593 h 992686"/>
                      <a:gd name="connsiteX5" fmla="*/ 450056 w 477046"/>
                      <a:gd name="connsiteY5" fmla="*/ 938721 h 992686"/>
                      <a:gd name="connsiteX6" fmla="*/ 390525 w 477046"/>
                      <a:gd name="connsiteY6" fmla="*/ 969678 h 992686"/>
                      <a:gd name="connsiteX7" fmla="*/ 378619 w 477046"/>
                      <a:gd name="connsiteY7" fmla="*/ 924434 h 992686"/>
                      <a:gd name="connsiteX8" fmla="*/ 354806 w 477046"/>
                      <a:gd name="connsiteY8" fmla="*/ 933959 h 992686"/>
                      <a:gd name="connsiteX9" fmla="*/ 323850 w 477046"/>
                      <a:gd name="connsiteY9" fmla="*/ 960153 h 992686"/>
                      <a:gd name="connsiteX10" fmla="*/ 297656 w 477046"/>
                      <a:gd name="connsiteY10" fmla="*/ 991109 h 992686"/>
                      <a:gd name="connsiteX11" fmla="*/ 257175 w 477046"/>
                      <a:gd name="connsiteY11" fmla="*/ 957771 h 992686"/>
                      <a:gd name="connsiteX12" fmla="*/ 216694 w 477046"/>
                      <a:gd name="connsiteY12" fmla="*/ 945865 h 992686"/>
                      <a:gd name="connsiteX13" fmla="*/ 178594 w 477046"/>
                      <a:gd name="connsiteY13" fmla="*/ 967296 h 992686"/>
                      <a:gd name="connsiteX14" fmla="*/ 128587 w 477046"/>
                      <a:gd name="connsiteY14" fmla="*/ 967296 h 992686"/>
                      <a:gd name="connsiteX15" fmla="*/ 111918 w 477046"/>
                      <a:gd name="connsiteY15" fmla="*/ 891096 h 992686"/>
                      <a:gd name="connsiteX16" fmla="*/ 89532 w 477046"/>
                      <a:gd name="connsiteY16" fmla="*/ 952362 h 992686"/>
                      <a:gd name="connsiteX17" fmla="*/ 80962 w 477046"/>
                      <a:gd name="connsiteY17" fmla="*/ 953009 h 992686"/>
                      <a:gd name="connsiteX18" fmla="*/ 35718 w 477046"/>
                      <a:gd name="connsiteY18" fmla="*/ 957772 h 992686"/>
                      <a:gd name="connsiteX19" fmla="*/ 2381 w 477046"/>
                      <a:gd name="connsiteY19" fmla="*/ 983967 h 992686"/>
                      <a:gd name="connsiteX20" fmla="*/ 0 w 477046"/>
                      <a:gd name="connsiteY20" fmla="*/ 876812 h 992686"/>
                      <a:gd name="connsiteX21" fmla="*/ 89529 w 477046"/>
                      <a:gd name="connsiteY21" fmla="*/ 21431 h 992686"/>
                      <a:gd name="connsiteX0" fmla="*/ 89529 w 477046"/>
                      <a:gd name="connsiteY0" fmla="*/ 21431 h 992686"/>
                      <a:gd name="connsiteX1" fmla="*/ 157164 w 477046"/>
                      <a:gd name="connsiteY1" fmla="*/ 45754 h 992686"/>
                      <a:gd name="connsiteX2" fmla="*/ 338680 w 477046"/>
                      <a:gd name="connsiteY2" fmla="*/ 0 h 992686"/>
                      <a:gd name="connsiteX3" fmla="*/ 416720 w 477046"/>
                      <a:gd name="connsiteY3" fmla="*/ 29087 h 992686"/>
                      <a:gd name="connsiteX4" fmla="*/ 476792 w 477046"/>
                      <a:gd name="connsiteY4" fmla="*/ 897593 h 992686"/>
                      <a:gd name="connsiteX5" fmla="*/ 450056 w 477046"/>
                      <a:gd name="connsiteY5" fmla="*/ 938721 h 992686"/>
                      <a:gd name="connsiteX6" fmla="*/ 390525 w 477046"/>
                      <a:gd name="connsiteY6" fmla="*/ 969678 h 992686"/>
                      <a:gd name="connsiteX7" fmla="*/ 378619 w 477046"/>
                      <a:gd name="connsiteY7" fmla="*/ 924434 h 992686"/>
                      <a:gd name="connsiteX8" fmla="*/ 354806 w 477046"/>
                      <a:gd name="connsiteY8" fmla="*/ 933959 h 992686"/>
                      <a:gd name="connsiteX9" fmla="*/ 323850 w 477046"/>
                      <a:gd name="connsiteY9" fmla="*/ 960153 h 992686"/>
                      <a:gd name="connsiteX10" fmla="*/ 297656 w 477046"/>
                      <a:gd name="connsiteY10" fmla="*/ 991109 h 992686"/>
                      <a:gd name="connsiteX11" fmla="*/ 257175 w 477046"/>
                      <a:gd name="connsiteY11" fmla="*/ 957771 h 992686"/>
                      <a:gd name="connsiteX12" fmla="*/ 216694 w 477046"/>
                      <a:gd name="connsiteY12" fmla="*/ 945865 h 992686"/>
                      <a:gd name="connsiteX13" fmla="*/ 178594 w 477046"/>
                      <a:gd name="connsiteY13" fmla="*/ 967296 h 992686"/>
                      <a:gd name="connsiteX14" fmla="*/ 128587 w 477046"/>
                      <a:gd name="connsiteY14" fmla="*/ 967296 h 992686"/>
                      <a:gd name="connsiteX15" fmla="*/ 111918 w 477046"/>
                      <a:gd name="connsiteY15" fmla="*/ 891096 h 992686"/>
                      <a:gd name="connsiteX16" fmla="*/ 89532 w 477046"/>
                      <a:gd name="connsiteY16" fmla="*/ 952362 h 992686"/>
                      <a:gd name="connsiteX17" fmla="*/ 80962 w 477046"/>
                      <a:gd name="connsiteY17" fmla="*/ 953009 h 992686"/>
                      <a:gd name="connsiteX18" fmla="*/ 35718 w 477046"/>
                      <a:gd name="connsiteY18" fmla="*/ 957772 h 992686"/>
                      <a:gd name="connsiteX19" fmla="*/ 2381 w 477046"/>
                      <a:gd name="connsiteY19" fmla="*/ 983967 h 992686"/>
                      <a:gd name="connsiteX20" fmla="*/ 0 w 477046"/>
                      <a:gd name="connsiteY20" fmla="*/ 876812 h 992686"/>
                      <a:gd name="connsiteX21" fmla="*/ 89529 w 477046"/>
                      <a:gd name="connsiteY21" fmla="*/ 21431 h 992686"/>
                      <a:gd name="connsiteX0" fmla="*/ 89529 w 477046"/>
                      <a:gd name="connsiteY0" fmla="*/ 71342 h 1042597"/>
                      <a:gd name="connsiteX1" fmla="*/ 338680 w 477046"/>
                      <a:gd name="connsiteY1" fmla="*/ 49911 h 1042597"/>
                      <a:gd name="connsiteX2" fmla="*/ 416720 w 477046"/>
                      <a:gd name="connsiteY2" fmla="*/ 78998 h 1042597"/>
                      <a:gd name="connsiteX3" fmla="*/ 476792 w 477046"/>
                      <a:gd name="connsiteY3" fmla="*/ 947504 h 1042597"/>
                      <a:gd name="connsiteX4" fmla="*/ 450056 w 477046"/>
                      <a:gd name="connsiteY4" fmla="*/ 988632 h 1042597"/>
                      <a:gd name="connsiteX5" fmla="*/ 390525 w 477046"/>
                      <a:gd name="connsiteY5" fmla="*/ 1019589 h 1042597"/>
                      <a:gd name="connsiteX6" fmla="*/ 378619 w 477046"/>
                      <a:gd name="connsiteY6" fmla="*/ 974345 h 1042597"/>
                      <a:gd name="connsiteX7" fmla="*/ 354806 w 477046"/>
                      <a:gd name="connsiteY7" fmla="*/ 983870 h 1042597"/>
                      <a:gd name="connsiteX8" fmla="*/ 323850 w 477046"/>
                      <a:gd name="connsiteY8" fmla="*/ 1010064 h 1042597"/>
                      <a:gd name="connsiteX9" fmla="*/ 297656 w 477046"/>
                      <a:gd name="connsiteY9" fmla="*/ 1041020 h 1042597"/>
                      <a:gd name="connsiteX10" fmla="*/ 257175 w 477046"/>
                      <a:gd name="connsiteY10" fmla="*/ 1007682 h 1042597"/>
                      <a:gd name="connsiteX11" fmla="*/ 216694 w 477046"/>
                      <a:gd name="connsiteY11" fmla="*/ 995776 h 1042597"/>
                      <a:gd name="connsiteX12" fmla="*/ 178594 w 477046"/>
                      <a:gd name="connsiteY12" fmla="*/ 1017207 h 1042597"/>
                      <a:gd name="connsiteX13" fmla="*/ 128587 w 477046"/>
                      <a:gd name="connsiteY13" fmla="*/ 1017207 h 1042597"/>
                      <a:gd name="connsiteX14" fmla="*/ 111918 w 477046"/>
                      <a:gd name="connsiteY14" fmla="*/ 941007 h 1042597"/>
                      <a:gd name="connsiteX15" fmla="*/ 89532 w 477046"/>
                      <a:gd name="connsiteY15" fmla="*/ 1002273 h 1042597"/>
                      <a:gd name="connsiteX16" fmla="*/ 80962 w 477046"/>
                      <a:gd name="connsiteY16" fmla="*/ 1002920 h 1042597"/>
                      <a:gd name="connsiteX17" fmla="*/ 35718 w 477046"/>
                      <a:gd name="connsiteY17" fmla="*/ 1007683 h 1042597"/>
                      <a:gd name="connsiteX18" fmla="*/ 2381 w 477046"/>
                      <a:gd name="connsiteY18" fmla="*/ 1033878 h 1042597"/>
                      <a:gd name="connsiteX19" fmla="*/ 0 w 477046"/>
                      <a:gd name="connsiteY19" fmla="*/ 926723 h 1042597"/>
                      <a:gd name="connsiteX20" fmla="*/ 89529 w 477046"/>
                      <a:gd name="connsiteY20" fmla="*/ 71342 h 1042597"/>
                      <a:gd name="connsiteX0" fmla="*/ 89529 w 477046"/>
                      <a:gd name="connsiteY0" fmla="*/ 21443 h 992698"/>
                      <a:gd name="connsiteX1" fmla="*/ 338680 w 477046"/>
                      <a:gd name="connsiteY1" fmla="*/ 12 h 992698"/>
                      <a:gd name="connsiteX2" fmla="*/ 416720 w 477046"/>
                      <a:gd name="connsiteY2" fmla="*/ 29099 h 992698"/>
                      <a:gd name="connsiteX3" fmla="*/ 476792 w 477046"/>
                      <a:gd name="connsiteY3" fmla="*/ 897605 h 992698"/>
                      <a:gd name="connsiteX4" fmla="*/ 450056 w 477046"/>
                      <a:gd name="connsiteY4" fmla="*/ 938733 h 992698"/>
                      <a:gd name="connsiteX5" fmla="*/ 390525 w 477046"/>
                      <a:gd name="connsiteY5" fmla="*/ 969690 h 992698"/>
                      <a:gd name="connsiteX6" fmla="*/ 378619 w 477046"/>
                      <a:gd name="connsiteY6" fmla="*/ 924446 h 992698"/>
                      <a:gd name="connsiteX7" fmla="*/ 354806 w 477046"/>
                      <a:gd name="connsiteY7" fmla="*/ 933971 h 992698"/>
                      <a:gd name="connsiteX8" fmla="*/ 323850 w 477046"/>
                      <a:gd name="connsiteY8" fmla="*/ 960165 h 992698"/>
                      <a:gd name="connsiteX9" fmla="*/ 297656 w 477046"/>
                      <a:gd name="connsiteY9" fmla="*/ 991121 h 992698"/>
                      <a:gd name="connsiteX10" fmla="*/ 257175 w 477046"/>
                      <a:gd name="connsiteY10" fmla="*/ 957783 h 992698"/>
                      <a:gd name="connsiteX11" fmla="*/ 216694 w 477046"/>
                      <a:gd name="connsiteY11" fmla="*/ 945877 h 992698"/>
                      <a:gd name="connsiteX12" fmla="*/ 178594 w 477046"/>
                      <a:gd name="connsiteY12" fmla="*/ 967308 h 992698"/>
                      <a:gd name="connsiteX13" fmla="*/ 128587 w 477046"/>
                      <a:gd name="connsiteY13" fmla="*/ 967308 h 992698"/>
                      <a:gd name="connsiteX14" fmla="*/ 111918 w 477046"/>
                      <a:gd name="connsiteY14" fmla="*/ 891108 h 992698"/>
                      <a:gd name="connsiteX15" fmla="*/ 89532 w 477046"/>
                      <a:gd name="connsiteY15" fmla="*/ 952374 h 992698"/>
                      <a:gd name="connsiteX16" fmla="*/ 80962 w 477046"/>
                      <a:gd name="connsiteY16" fmla="*/ 953021 h 992698"/>
                      <a:gd name="connsiteX17" fmla="*/ 35718 w 477046"/>
                      <a:gd name="connsiteY17" fmla="*/ 957784 h 992698"/>
                      <a:gd name="connsiteX18" fmla="*/ 2381 w 477046"/>
                      <a:gd name="connsiteY18" fmla="*/ 983979 h 992698"/>
                      <a:gd name="connsiteX19" fmla="*/ 0 w 477046"/>
                      <a:gd name="connsiteY19" fmla="*/ 876824 h 992698"/>
                      <a:gd name="connsiteX20" fmla="*/ 89529 w 477046"/>
                      <a:gd name="connsiteY20" fmla="*/ 21443 h 99269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416720 w 477046"/>
                      <a:gd name="connsiteY2" fmla="*/ 52909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26233 w 477046"/>
                      <a:gd name="connsiteY2" fmla="*/ 48146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89529 w 477046"/>
                      <a:gd name="connsiteY0" fmla="*/ 45253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89529 w 477046"/>
                      <a:gd name="connsiteY20" fmla="*/ 45253 h 1016508"/>
                      <a:gd name="connsiteX0" fmla="*/ 94292 w 477046"/>
                      <a:gd name="connsiteY0" fmla="*/ 57159 h 1016508"/>
                      <a:gd name="connsiteX1" fmla="*/ 233905 w 477046"/>
                      <a:gd name="connsiteY1" fmla="*/ 9 h 1016508"/>
                      <a:gd name="connsiteX2" fmla="*/ 330995 w 477046"/>
                      <a:gd name="connsiteY2" fmla="*/ 74340 h 1016508"/>
                      <a:gd name="connsiteX3" fmla="*/ 476792 w 477046"/>
                      <a:gd name="connsiteY3" fmla="*/ 921415 h 1016508"/>
                      <a:gd name="connsiteX4" fmla="*/ 450056 w 477046"/>
                      <a:gd name="connsiteY4" fmla="*/ 962543 h 1016508"/>
                      <a:gd name="connsiteX5" fmla="*/ 390525 w 477046"/>
                      <a:gd name="connsiteY5" fmla="*/ 993500 h 1016508"/>
                      <a:gd name="connsiteX6" fmla="*/ 378619 w 477046"/>
                      <a:gd name="connsiteY6" fmla="*/ 948256 h 1016508"/>
                      <a:gd name="connsiteX7" fmla="*/ 354806 w 477046"/>
                      <a:gd name="connsiteY7" fmla="*/ 957781 h 1016508"/>
                      <a:gd name="connsiteX8" fmla="*/ 323850 w 477046"/>
                      <a:gd name="connsiteY8" fmla="*/ 983975 h 1016508"/>
                      <a:gd name="connsiteX9" fmla="*/ 297656 w 477046"/>
                      <a:gd name="connsiteY9" fmla="*/ 1014931 h 1016508"/>
                      <a:gd name="connsiteX10" fmla="*/ 257175 w 477046"/>
                      <a:gd name="connsiteY10" fmla="*/ 981593 h 1016508"/>
                      <a:gd name="connsiteX11" fmla="*/ 216694 w 477046"/>
                      <a:gd name="connsiteY11" fmla="*/ 969687 h 1016508"/>
                      <a:gd name="connsiteX12" fmla="*/ 178594 w 477046"/>
                      <a:gd name="connsiteY12" fmla="*/ 991118 h 1016508"/>
                      <a:gd name="connsiteX13" fmla="*/ 128587 w 477046"/>
                      <a:gd name="connsiteY13" fmla="*/ 991118 h 1016508"/>
                      <a:gd name="connsiteX14" fmla="*/ 111918 w 477046"/>
                      <a:gd name="connsiteY14" fmla="*/ 914918 h 1016508"/>
                      <a:gd name="connsiteX15" fmla="*/ 89532 w 477046"/>
                      <a:gd name="connsiteY15" fmla="*/ 976184 h 1016508"/>
                      <a:gd name="connsiteX16" fmla="*/ 80962 w 477046"/>
                      <a:gd name="connsiteY16" fmla="*/ 976831 h 1016508"/>
                      <a:gd name="connsiteX17" fmla="*/ 35718 w 477046"/>
                      <a:gd name="connsiteY17" fmla="*/ 981594 h 1016508"/>
                      <a:gd name="connsiteX18" fmla="*/ 2381 w 477046"/>
                      <a:gd name="connsiteY18" fmla="*/ 1007789 h 1016508"/>
                      <a:gd name="connsiteX19" fmla="*/ 0 w 477046"/>
                      <a:gd name="connsiteY19" fmla="*/ 900634 h 1016508"/>
                      <a:gd name="connsiteX20" fmla="*/ 94292 w 477046"/>
                      <a:gd name="connsiteY20" fmla="*/ 57159 h 1016508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94292 w 477046"/>
                      <a:gd name="connsiteY20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50319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50319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30995 w 477046"/>
                      <a:gd name="connsiteY2" fmla="*/ 74345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07182 w 477046"/>
                      <a:gd name="connsiteY2" fmla="*/ 91013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164 h 1016513"/>
                      <a:gd name="connsiteX1" fmla="*/ 233905 w 477046"/>
                      <a:gd name="connsiteY1" fmla="*/ 14 h 1016513"/>
                      <a:gd name="connsiteX2" fmla="*/ 307182 w 477046"/>
                      <a:gd name="connsiteY2" fmla="*/ 91013 h 1016513"/>
                      <a:gd name="connsiteX3" fmla="*/ 476792 w 477046"/>
                      <a:gd name="connsiteY3" fmla="*/ 921420 h 1016513"/>
                      <a:gd name="connsiteX4" fmla="*/ 450056 w 477046"/>
                      <a:gd name="connsiteY4" fmla="*/ 962548 h 1016513"/>
                      <a:gd name="connsiteX5" fmla="*/ 390525 w 477046"/>
                      <a:gd name="connsiteY5" fmla="*/ 993505 h 1016513"/>
                      <a:gd name="connsiteX6" fmla="*/ 378619 w 477046"/>
                      <a:gd name="connsiteY6" fmla="*/ 948261 h 1016513"/>
                      <a:gd name="connsiteX7" fmla="*/ 354806 w 477046"/>
                      <a:gd name="connsiteY7" fmla="*/ 957786 h 1016513"/>
                      <a:gd name="connsiteX8" fmla="*/ 323850 w 477046"/>
                      <a:gd name="connsiteY8" fmla="*/ 983980 h 1016513"/>
                      <a:gd name="connsiteX9" fmla="*/ 297656 w 477046"/>
                      <a:gd name="connsiteY9" fmla="*/ 1014936 h 1016513"/>
                      <a:gd name="connsiteX10" fmla="*/ 257175 w 477046"/>
                      <a:gd name="connsiteY10" fmla="*/ 981598 h 1016513"/>
                      <a:gd name="connsiteX11" fmla="*/ 216694 w 477046"/>
                      <a:gd name="connsiteY11" fmla="*/ 969692 h 1016513"/>
                      <a:gd name="connsiteX12" fmla="*/ 178594 w 477046"/>
                      <a:gd name="connsiteY12" fmla="*/ 991123 h 1016513"/>
                      <a:gd name="connsiteX13" fmla="*/ 128587 w 477046"/>
                      <a:gd name="connsiteY13" fmla="*/ 991123 h 1016513"/>
                      <a:gd name="connsiteX14" fmla="*/ 111918 w 477046"/>
                      <a:gd name="connsiteY14" fmla="*/ 914923 h 1016513"/>
                      <a:gd name="connsiteX15" fmla="*/ 89532 w 477046"/>
                      <a:gd name="connsiteY15" fmla="*/ 976189 h 1016513"/>
                      <a:gd name="connsiteX16" fmla="*/ 80962 w 477046"/>
                      <a:gd name="connsiteY16" fmla="*/ 976836 h 1016513"/>
                      <a:gd name="connsiteX17" fmla="*/ 35718 w 477046"/>
                      <a:gd name="connsiteY17" fmla="*/ 981599 h 1016513"/>
                      <a:gd name="connsiteX18" fmla="*/ 2381 w 477046"/>
                      <a:gd name="connsiteY18" fmla="*/ 1007794 h 1016513"/>
                      <a:gd name="connsiteX19" fmla="*/ 0 w 477046"/>
                      <a:gd name="connsiteY19" fmla="*/ 900639 h 1016513"/>
                      <a:gd name="connsiteX20" fmla="*/ 77949 w 477046"/>
                      <a:gd name="connsiteY20" fmla="*/ 484146 h 1016513"/>
                      <a:gd name="connsiteX21" fmla="*/ 94292 w 477046"/>
                      <a:gd name="connsiteY21" fmla="*/ 57164 h 1016513"/>
                      <a:gd name="connsiteX0" fmla="*/ 94292 w 477046"/>
                      <a:gd name="connsiteY0" fmla="*/ 57358 h 1016707"/>
                      <a:gd name="connsiteX1" fmla="*/ 233905 w 477046"/>
                      <a:gd name="connsiteY1" fmla="*/ 208 h 1016707"/>
                      <a:gd name="connsiteX2" fmla="*/ 307182 w 477046"/>
                      <a:gd name="connsiteY2" fmla="*/ 91207 h 1016707"/>
                      <a:gd name="connsiteX3" fmla="*/ 476792 w 477046"/>
                      <a:gd name="connsiteY3" fmla="*/ 921614 h 1016707"/>
                      <a:gd name="connsiteX4" fmla="*/ 450056 w 477046"/>
                      <a:gd name="connsiteY4" fmla="*/ 962742 h 1016707"/>
                      <a:gd name="connsiteX5" fmla="*/ 390525 w 477046"/>
                      <a:gd name="connsiteY5" fmla="*/ 993699 h 1016707"/>
                      <a:gd name="connsiteX6" fmla="*/ 378619 w 477046"/>
                      <a:gd name="connsiteY6" fmla="*/ 948455 h 1016707"/>
                      <a:gd name="connsiteX7" fmla="*/ 354806 w 477046"/>
                      <a:gd name="connsiteY7" fmla="*/ 957980 h 1016707"/>
                      <a:gd name="connsiteX8" fmla="*/ 323850 w 477046"/>
                      <a:gd name="connsiteY8" fmla="*/ 984174 h 1016707"/>
                      <a:gd name="connsiteX9" fmla="*/ 297656 w 477046"/>
                      <a:gd name="connsiteY9" fmla="*/ 1015130 h 1016707"/>
                      <a:gd name="connsiteX10" fmla="*/ 257175 w 477046"/>
                      <a:gd name="connsiteY10" fmla="*/ 981792 h 1016707"/>
                      <a:gd name="connsiteX11" fmla="*/ 216694 w 477046"/>
                      <a:gd name="connsiteY11" fmla="*/ 969886 h 1016707"/>
                      <a:gd name="connsiteX12" fmla="*/ 178594 w 477046"/>
                      <a:gd name="connsiteY12" fmla="*/ 991317 h 1016707"/>
                      <a:gd name="connsiteX13" fmla="*/ 128587 w 477046"/>
                      <a:gd name="connsiteY13" fmla="*/ 991317 h 1016707"/>
                      <a:gd name="connsiteX14" fmla="*/ 111918 w 477046"/>
                      <a:gd name="connsiteY14" fmla="*/ 915117 h 1016707"/>
                      <a:gd name="connsiteX15" fmla="*/ 89532 w 477046"/>
                      <a:gd name="connsiteY15" fmla="*/ 976383 h 1016707"/>
                      <a:gd name="connsiteX16" fmla="*/ 80962 w 477046"/>
                      <a:gd name="connsiteY16" fmla="*/ 977030 h 1016707"/>
                      <a:gd name="connsiteX17" fmla="*/ 35718 w 477046"/>
                      <a:gd name="connsiteY17" fmla="*/ 981793 h 1016707"/>
                      <a:gd name="connsiteX18" fmla="*/ 2381 w 477046"/>
                      <a:gd name="connsiteY18" fmla="*/ 1007988 h 1016707"/>
                      <a:gd name="connsiteX19" fmla="*/ 0 w 477046"/>
                      <a:gd name="connsiteY19" fmla="*/ 900833 h 1016707"/>
                      <a:gd name="connsiteX20" fmla="*/ 77949 w 477046"/>
                      <a:gd name="connsiteY20" fmla="*/ 484340 h 1016707"/>
                      <a:gd name="connsiteX21" fmla="*/ 94292 w 477046"/>
                      <a:gd name="connsiteY21" fmla="*/ 57358 h 1016707"/>
                      <a:gd name="connsiteX0" fmla="*/ 94292 w 477046"/>
                      <a:gd name="connsiteY0" fmla="*/ 57358 h 1016707"/>
                      <a:gd name="connsiteX1" fmla="*/ 233905 w 477046"/>
                      <a:gd name="connsiteY1" fmla="*/ 208 h 1016707"/>
                      <a:gd name="connsiteX2" fmla="*/ 307182 w 477046"/>
                      <a:gd name="connsiteY2" fmla="*/ 91207 h 1016707"/>
                      <a:gd name="connsiteX3" fmla="*/ 476792 w 477046"/>
                      <a:gd name="connsiteY3" fmla="*/ 921614 h 1016707"/>
                      <a:gd name="connsiteX4" fmla="*/ 450056 w 477046"/>
                      <a:gd name="connsiteY4" fmla="*/ 962742 h 1016707"/>
                      <a:gd name="connsiteX5" fmla="*/ 390525 w 477046"/>
                      <a:gd name="connsiteY5" fmla="*/ 993699 h 1016707"/>
                      <a:gd name="connsiteX6" fmla="*/ 378619 w 477046"/>
                      <a:gd name="connsiteY6" fmla="*/ 948455 h 1016707"/>
                      <a:gd name="connsiteX7" fmla="*/ 354806 w 477046"/>
                      <a:gd name="connsiteY7" fmla="*/ 957980 h 1016707"/>
                      <a:gd name="connsiteX8" fmla="*/ 323850 w 477046"/>
                      <a:gd name="connsiteY8" fmla="*/ 984174 h 1016707"/>
                      <a:gd name="connsiteX9" fmla="*/ 297656 w 477046"/>
                      <a:gd name="connsiteY9" fmla="*/ 1015130 h 1016707"/>
                      <a:gd name="connsiteX10" fmla="*/ 257175 w 477046"/>
                      <a:gd name="connsiteY10" fmla="*/ 981792 h 1016707"/>
                      <a:gd name="connsiteX11" fmla="*/ 216694 w 477046"/>
                      <a:gd name="connsiteY11" fmla="*/ 969886 h 1016707"/>
                      <a:gd name="connsiteX12" fmla="*/ 178594 w 477046"/>
                      <a:gd name="connsiteY12" fmla="*/ 991317 h 1016707"/>
                      <a:gd name="connsiteX13" fmla="*/ 128587 w 477046"/>
                      <a:gd name="connsiteY13" fmla="*/ 991317 h 1016707"/>
                      <a:gd name="connsiteX14" fmla="*/ 111918 w 477046"/>
                      <a:gd name="connsiteY14" fmla="*/ 915117 h 1016707"/>
                      <a:gd name="connsiteX15" fmla="*/ 89532 w 477046"/>
                      <a:gd name="connsiteY15" fmla="*/ 976383 h 1016707"/>
                      <a:gd name="connsiteX16" fmla="*/ 80962 w 477046"/>
                      <a:gd name="connsiteY16" fmla="*/ 977030 h 1016707"/>
                      <a:gd name="connsiteX17" fmla="*/ 35718 w 477046"/>
                      <a:gd name="connsiteY17" fmla="*/ 981793 h 1016707"/>
                      <a:gd name="connsiteX18" fmla="*/ 2381 w 477046"/>
                      <a:gd name="connsiteY18" fmla="*/ 1007988 h 1016707"/>
                      <a:gd name="connsiteX19" fmla="*/ 0 w 477046"/>
                      <a:gd name="connsiteY19" fmla="*/ 900833 h 1016707"/>
                      <a:gd name="connsiteX20" fmla="*/ 77949 w 477046"/>
                      <a:gd name="connsiteY20" fmla="*/ 484340 h 1016707"/>
                      <a:gd name="connsiteX21" fmla="*/ 94292 w 477046"/>
                      <a:gd name="connsiteY21" fmla="*/ 57358 h 1016707"/>
                      <a:gd name="connsiteX0" fmla="*/ 94292 w 477046"/>
                      <a:gd name="connsiteY0" fmla="*/ 57165 h 1016514"/>
                      <a:gd name="connsiteX1" fmla="*/ 233905 w 477046"/>
                      <a:gd name="connsiteY1" fmla="*/ 15 h 1016514"/>
                      <a:gd name="connsiteX2" fmla="*/ 342901 w 477046"/>
                      <a:gd name="connsiteY2" fmla="*/ 376764 h 1016514"/>
                      <a:gd name="connsiteX3" fmla="*/ 476792 w 477046"/>
                      <a:gd name="connsiteY3" fmla="*/ 921421 h 1016514"/>
                      <a:gd name="connsiteX4" fmla="*/ 450056 w 477046"/>
                      <a:gd name="connsiteY4" fmla="*/ 962549 h 1016514"/>
                      <a:gd name="connsiteX5" fmla="*/ 390525 w 477046"/>
                      <a:gd name="connsiteY5" fmla="*/ 993506 h 1016514"/>
                      <a:gd name="connsiteX6" fmla="*/ 378619 w 477046"/>
                      <a:gd name="connsiteY6" fmla="*/ 948262 h 1016514"/>
                      <a:gd name="connsiteX7" fmla="*/ 354806 w 477046"/>
                      <a:gd name="connsiteY7" fmla="*/ 957787 h 1016514"/>
                      <a:gd name="connsiteX8" fmla="*/ 323850 w 477046"/>
                      <a:gd name="connsiteY8" fmla="*/ 983981 h 1016514"/>
                      <a:gd name="connsiteX9" fmla="*/ 297656 w 477046"/>
                      <a:gd name="connsiteY9" fmla="*/ 1014937 h 1016514"/>
                      <a:gd name="connsiteX10" fmla="*/ 257175 w 477046"/>
                      <a:gd name="connsiteY10" fmla="*/ 981599 h 1016514"/>
                      <a:gd name="connsiteX11" fmla="*/ 216694 w 477046"/>
                      <a:gd name="connsiteY11" fmla="*/ 969693 h 1016514"/>
                      <a:gd name="connsiteX12" fmla="*/ 178594 w 477046"/>
                      <a:gd name="connsiteY12" fmla="*/ 991124 h 1016514"/>
                      <a:gd name="connsiteX13" fmla="*/ 128587 w 477046"/>
                      <a:gd name="connsiteY13" fmla="*/ 991124 h 1016514"/>
                      <a:gd name="connsiteX14" fmla="*/ 111918 w 477046"/>
                      <a:gd name="connsiteY14" fmla="*/ 914924 h 1016514"/>
                      <a:gd name="connsiteX15" fmla="*/ 89532 w 477046"/>
                      <a:gd name="connsiteY15" fmla="*/ 976190 h 1016514"/>
                      <a:gd name="connsiteX16" fmla="*/ 80962 w 477046"/>
                      <a:gd name="connsiteY16" fmla="*/ 976837 h 1016514"/>
                      <a:gd name="connsiteX17" fmla="*/ 35718 w 477046"/>
                      <a:gd name="connsiteY17" fmla="*/ 981600 h 1016514"/>
                      <a:gd name="connsiteX18" fmla="*/ 2381 w 477046"/>
                      <a:gd name="connsiteY18" fmla="*/ 1007795 h 1016514"/>
                      <a:gd name="connsiteX19" fmla="*/ 0 w 477046"/>
                      <a:gd name="connsiteY19" fmla="*/ 900640 h 1016514"/>
                      <a:gd name="connsiteX20" fmla="*/ 77949 w 477046"/>
                      <a:gd name="connsiteY20" fmla="*/ 484147 h 1016514"/>
                      <a:gd name="connsiteX21" fmla="*/ 94292 w 477046"/>
                      <a:gd name="connsiteY21" fmla="*/ 57165 h 1016514"/>
                      <a:gd name="connsiteX0" fmla="*/ 94292 w 477046"/>
                      <a:gd name="connsiteY0" fmla="*/ 57186 h 1016535"/>
                      <a:gd name="connsiteX1" fmla="*/ 233905 w 477046"/>
                      <a:gd name="connsiteY1" fmla="*/ 36 h 1016535"/>
                      <a:gd name="connsiteX2" fmla="*/ 342901 w 477046"/>
                      <a:gd name="connsiteY2" fmla="*/ 376785 h 1016535"/>
                      <a:gd name="connsiteX3" fmla="*/ 476792 w 477046"/>
                      <a:gd name="connsiteY3" fmla="*/ 921442 h 1016535"/>
                      <a:gd name="connsiteX4" fmla="*/ 450056 w 477046"/>
                      <a:gd name="connsiteY4" fmla="*/ 962570 h 1016535"/>
                      <a:gd name="connsiteX5" fmla="*/ 390525 w 477046"/>
                      <a:gd name="connsiteY5" fmla="*/ 993527 h 1016535"/>
                      <a:gd name="connsiteX6" fmla="*/ 378619 w 477046"/>
                      <a:gd name="connsiteY6" fmla="*/ 948283 h 1016535"/>
                      <a:gd name="connsiteX7" fmla="*/ 354806 w 477046"/>
                      <a:gd name="connsiteY7" fmla="*/ 957808 h 1016535"/>
                      <a:gd name="connsiteX8" fmla="*/ 323850 w 477046"/>
                      <a:gd name="connsiteY8" fmla="*/ 984002 h 1016535"/>
                      <a:gd name="connsiteX9" fmla="*/ 297656 w 477046"/>
                      <a:gd name="connsiteY9" fmla="*/ 1014958 h 1016535"/>
                      <a:gd name="connsiteX10" fmla="*/ 257175 w 477046"/>
                      <a:gd name="connsiteY10" fmla="*/ 981620 h 1016535"/>
                      <a:gd name="connsiteX11" fmla="*/ 216694 w 477046"/>
                      <a:gd name="connsiteY11" fmla="*/ 969714 h 1016535"/>
                      <a:gd name="connsiteX12" fmla="*/ 178594 w 477046"/>
                      <a:gd name="connsiteY12" fmla="*/ 991145 h 1016535"/>
                      <a:gd name="connsiteX13" fmla="*/ 128587 w 477046"/>
                      <a:gd name="connsiteY13" fmla="*/ 991145 h 1016535"/>
                      <a:gd name="connsiteX14" fmla="*/ 111918 w 477046"/>
                      <a:gd name="connsiteY14" fmla="*/ 914945 h 1016535"/>
                      <a:gd name="connsiteX15" fmla="*/ 89532 w 477046"/>
                      <a:gd name="connsiteY15" fmla="*/ 976211 h 1016535"/>
                      <a:gd name="connsiteX16" fmla="*/ 80962 w 477046"/>
                      <a:gd name="connsiteY16" fmla="*/ 976858 h 1016535"/>
                      <a:gd name="connsiteX17" fmla="*/ 35718 w 477046"/>
                      <a:gd name="connsiteY17" fmla="*/ 981621 h 1016535"/>
                      <a:gd name="connsiteX18" fmla="*/ 2381 w 477046"/>
                      <a:gd name="connsiteY18" fmla="*/ 1007816 h 1016535"/>
                      <a:gd name="connsiteX19" fmla="*/ 0 w 477046"/>
                      <a:gd name="connsiteY19" fmla="*/ 900661 h 1016535"/>
                      <a:gd name="connsiteX20" fmla="*/ 77949 w 477046"/>
                      <a:gd name="connsiteY20" fmla="*/ 484168 h 1016535"/>
                      <a:gd name="connsiteX21" fmla="*/ 94292 w 477046"/>
                      <a:gd name="connsiteY21" fmla="*/ 57186 h 1016535"/>
                      <a:gd name="connsiteX0" fmla="*/ 94292 w 477046"/>
                      <a:gd name="connsiteY0" fmla="*/ 85758 h 1045107"/>
                      <a:gd name="connsiteX1" fmla="*/ 281530 w 477046"/>
                      <a:gd name="connsiteY1" fmla="*/ 33 h 1045107"/>
                      <a:gd name="connsiteX2" fmla="*/ 342901 w 477046"/>
                      <a:gd name="connsiteY2" fmla="*/ 405357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42901 w 477046"/>
                      <a:gd name="connsiteY2" fmla="*/ 405357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8 h 1045107"/>
                      <a:gd name="connsiteX1" fmla="*/ 272005 w 477046"/>
                      <a:gd name="connsiteY1" fmla="*/ 33 h 1045107"/>
                      <a:gd name="connsiteX2" fmla="*/ 335757 w 477046"/>
                      <a:gd name="connsiteY2" fmla="*/ 419644 h 1045107"/>
                      <a:gd name="connsiteX3" fmla="*/ 476792 w 477046"/>
                      <a:gd name="connsiteY3" fmla="*/ 950014 h 1045107"/>
                      <a:gd name="connsiteX4" fmla="*/ 450056 w 477046"/>
                      <a:gd name="connsiteY4" fmla="*/ 991142 h 1045107"/>
                      <a:gd name="connsiteX5" fmla="*/ 390525 w 477046"/>
                      <a:gd name="connsiteY5" fmla="*/ 1022099 h 1045107"/>
                      <a:gd name="connsiteX6" fmla="*/ 378619 w 477046"/>
                      <a:gd name="connsiteY6" fmla="*/ 976855 h 1045107"/>
                      <a:gd name="connsiteX7" fmla="*/ 354806 w 477046"/>
                      <a:gd name="connsiteY7" fmla="*/ 986380 h 1045107"/>
                      <a:gd name="connsiteX8" fmla="*/ 323850 w 477046"/>
                      <a:gd name="connsiteY8" fmla="*/ 1012574 h 1045107"/>
                      <a:gd name="connsiteX9" fmla="*/ 297656 w 477046"/>
                      <a:gd name="connsiteY9" fmla="*/ 1043530 h 1045107"/>
                      <a:gd name="connsiteX10" fmla="*/ 257175 w 477046"/>
                      <a:gd name="connsiteY10" fmla="*/ 1010192 h 1045107"/>
                      <a:gd name="connsiteX11" fmla="*/ 216694 w 477046"/>
                      <a:gd name="connsiteY11" fmla="*/ 998286 h 1045107"/>
                      <a:gd name="connsiteX12" fmla="*/ 178594 w 477046"/>
                      <a:gd name="connsiteY12" fmla="*/ 1019717 h 1045107"/>
                      <a:gd name="connsiteX13" fmla="*/ 128587 w 477046"/>
                      <a:gd name="connsiteY13" fmla="*/ 1019717 h 1045107"/>
                      <a:gd name="connsiteX14" fmla="*/ 111918 w 477046"/>
                      <a:gd name="connsiteY14" fmla="*/ 943517 h 1045107"/>
                      <a:gd name="connsiteX15" fmla="*/ 89532 w 477046"/>
                      <a:gd name="connsiteY15" fmla="*/ 1004783 h 1045107"/>
                      <a:gd name="connsiteX16" fmla="*/ 80962 w 477046"/>
                      <a:gd name="connsiteY16" fmla="*/ 1005430 h 1045107"/>
                      <a:gd name="connsiteX17" fmla="*/ 35718 w 477046"/>
                      <a:gd name="connsiteY17" fmla="*/ 1010193 h 1045107"/>
                      <a:gd name="connsiteX18" fmla="*/ 2381 w 477046"/>
                      <a:gd name="connsiteY18" fmla="*/ 1036388 h 1045107"/>
                      <a:gd name="connsiteX19" fmla="*/ 0 w 477046"/>
                      <a:gd name="connsiteY19" fmla="*/ 929233 h 1045107"/>
                      <a:gd name="connsiteX20" fmla="*/ 77949 w 477046"/>
                      <a:gd name="connsiteY20" fmla="*/ 512740 h 1045107"/>
                      <a:gd name="connsiteX21" fmla="*/ 94292 w 477046"/>
                      <a:gd name="connsiteY21" fmla="*/ 85758 h 1045107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297657 w 477046"/>
                      <a:gd name="connsiteY2" fmla="*/ 443454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30995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59570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5756 h 1045105"/>
                      <a:gd name="connsiteX1" fmla="*/ 272005 w 477046"/>
                      <a:gd name="connsiteY1" fmla="*/ 31 h 1045105"/>
                      <a:gd name="connsiteX2" fmla="*/ 359570 w 477046"/>
                      <a:gd name="connsiteY2" fmla="*/ 436310 h 1045105"/>
                      <a:gd name="connsiteX3" fmla="*/ 476792 w 477046"/>
                      <a:gd name="connsiteY3" fmla="*/ 950012 h 1045105"/>
                      <a:gd name="connsiteX4" fmla="*/ 450056 w 477046"/>
                      <a:gd name="connsiteY4" fmla="*/ 991140 h 1045105"/>
                      <a:gd name="connsiteX5" fmla="*/ 390525 w 477046"/>
                      <a:gd name="connsiteY5" fmla="*/ 1022097 h 1045105"/>
                      <a:gd name="connsiteX6" fmla="*/ 378619 w 477046"/>
                      <a:gd name="connsiteY6" fmla="*/ 976853 h 1045105"/>
                      <a:gd name="connsiteX7" fmla="*/ 354806 w 477046"/>
                      <a:gd name="connsiteY7" fmla="*/ 986378 h 1045105"/>
                      <a:gd name="connsiteX8" fmla="*/ 323850 w 477046"/>
                      <a:gd name="connsiteY8" fmla="*/ 1012572 h 1045105"/>
                      <a:gd name="connsiteX9" fmla="*/ 297656 w 477046"/>
                      <a:gd name="connsiteY9" fmla="*/ 1043528 h 1045105"/>
                      <a:gd name="connsiteX10" fmla="*/ 257175 w 477046"/>
                      <a:gd name="connsiteY10" fmla="*/ 1010190 h 1045105"/>
                      <a:gd name="connsiteX11" fmla="*/ 216694 w 477046"/>
                      <a:gd name="connsiteY11" fmla="*/ 998284 h 1045105"/>
                      <a:gd name="connsiteX12" fmla="*/ 178594 w 477046"/>
                      <a:gd name="connsiteY12" fmla="*/ 1019715 h 1045105"/>
                      <a:gd name="connsiteX13" fmla="*/ 128587 w 477046"/>
                      <a:gd name="connsiteY13" fmla="*/ 1019715 h 1045105"/>
                      <a:gd name="connsiteX14" fmla="*/ 111918 w 477046"/>
                      <a:gd name="connsiteY14" fmla="*/ 943515 h 1045105"/>
                      <a:gd name="connsiteX15" fmla="*/ 89532 w 477046"/>
                      <a:gd name="connsiteY15" fmla="*/ 1004781 h 1045105"/>
                      <a:gd name="connsiteX16" fmla="*/ 80962 w 477046"/>
                      <a:gd name="connsiteY16" fmla="*/ 1005428 h 1045105"/>
                      <a:gd name="connsiteX17" fmla="*/ 35718 w 477046"/>
                      <a:gd name="connsiteY17" fmla="*/ 1010191 h 1045105"/>
                      <a:gd name="connsiteX18" fmla="*/ 2381 w 477046"/>
                      <a:gd name="connsiteY18" fmla="*/ 1036386 h 1045105"/>
                      <a:gd name="connsiteX19" fmla="*/ 0 w 477046"/>
                      <a:gd name="connsiteY19" fmla="*/ 929231 h 1045105"/>
                      <a:gd name="connsiteX20" fmla="*/ 77949 w 477046"/>
                      <a:gd name="connsiteY20" fmla="*/ 512738 h 1045105"/>
                      <a:gd name="connsiteX21" fmla="*/ 94292 w 477046"/>
                      <a:gd name="connsiteY21" fmla="*/ 85756 h 1045105"/>
                      <a:gd name="connsiteX0" fmla="*/ 94292 w 477046"/>
                      <a:gd name="connsiteY0" fmla="*/ 86151 h 1045500"/>
                      <a:gd name="connsiteX1" fmla="*/ 272005 w 477046"/>
                      <a:gd name="connsiteY1" fmla="*/ 426 h 1045500"/>
                      <a:gd name="connsiteX2" fmla="*/ 359570 w 477046"/>
                      <a:gd name="connsiteY2" fmla="*/ 436705 h 1045500"/>
                      <a:gd name="connsiteX3" fmla="*/ 476792 w 477046"/>
                      <a:gd name="connsiteY3" fmla="*/ 950407 h 1045500"/>
                      <a:gd name="connsiteX4" fmla="*/ 450056 w 477046"/>
                      <a:gd name="connsiteY4" fmla="*/ 991535 h 1045500"/>
                      <a:gd name="connsiteX5" fmla="*/ 390525 w 477046"/>
                      <a:gd name="connsiteY5" fmla="*/ 1022492 h 1045500"/>
                      <a:gd name="connsiteX6" fmla="*/ 378619 w 477046"/>
                      <a:gd name="connsiteY6" fmla="*/ 977248 h 1045500"/>
                      <a:gd name="connsiteX7" fmla="*/ 354806 w 477046"/>
                      <a:gd name="connsiteY7" fmla="*/ 986773 h 1045500"/>
                      <a:gd name="connsiteX8" fmla="*/ 323850 w 477046"/>
                      <a:gd name="connsiteY8" fmla="*/ 1012967 h 1045500"/>
                      <a:gd name="connsiteX9" fmla="*/ 297656 w 477046"/>
                      <a:gd name="connsiteY9" fmla="*/ 1043923 h 1045500"/>
                      <a:gd name="connsiteX10" fmla="*/ 257175 w 477046"/>
                      <a:gd name="connsiteY10" fmla="*/ 1010585 h 1045500"/>
                      <a:gd name="connsiteX11" fmla="*/ 216694 w 477046"/>
                      <a:gd name="connsiteY11" fmla="*/ 998679 h 1045500"/>
                      <a:gd name="connsiteX12" fmla="*/ 178594 w 477046"/>
                      <a:gd name="connsiteY12" fmla="*/ 1020110 h 1045500"/>
                      <a:gd name="connsiteX13" fmla="*/ 128587 w 477046"/>
                      <a:gd name="connsiteY13" fmla="*/ 1020110 h 1045500"/>
                      <a:gd name="connsiteX14" fmla="*/ 111918 w 477046"/>
                      <a:gd name="connsiteY14" fmla="*/ 943910 h 1045500"/>
                      <a:gd name="connsiteX15" fmla="*/ 89532 w 477046"/>
                      <a:gd name="connsiteY15" fmla="*/ 1005176 h 1045500"/>
                      <a:gd name="connsiteX16" fmla="*/ 80962 w 477046"/>
                      <a:gd name="connsiteY16" fmla="*/ 1005823 h 1045500"/>
                      <a:gd name="connsiteX17" fmla="*/ 35718 w 477046"/>
                      <a:gd name="connsiteY17" fmla="*/ 1010586 h 1045500"/>
                      <a:gd name="connsiteX18" fmla="*/ 2381 w 477046"/>
                      <a:gd name="connsiteY18" fmla="*/ 1036781 h 1045500"/>
                      <a:gd name="connsiteX19" fmla="*/ 0 w 477046"/>
                      <a:gd name="connsiteY19" fmla="*/ 929626 h 1045500"/>
                      <a:gd name="connsiteX20" fmla="*/ 77949 w 477046"/>
                      <a:gd name="connsiteY20" fmla="*/ 513133 h 1045500"/>
                      <a:gd name="connsiteX21" fmla="*/ 94292 w 477046"/>
                      <a:gd name="connsiteY21" fmla="*/ 86151 h 1045500"/>
                      <a:gd name="connsiteX0" fmla="*/ 94292 w 477046"/>
                      <a:gd name="connsiteY0" fmla="*/ 87748 h 1047097"/>
                      <a:gd name="connsiteX1" fmla="*/ 272005 w 477046"/>
                      <a:gd name="connsiteY1" fmla="*/ 2023 h 1047097"/>
                      <a:gd name="connsiteX2" fmla="*/ 359570 w 477046"/>
                      <a:gd name="connsiteY2" fmla="*/ 438302 h 1047097"/>
                      <a:gd name="connsiteX3" fmla="*/ 476792 w 477046"/>
                      <a:gd name="connsiteY3" fmla="*/ 952004 h 1047097"/>
                      <a:gd name="connsiteX4" fmla="*/ 450056 w 477046"/>
                      <a:gd name="connsiteY4" fmla="*/ 993132 h 1047097"/>
                      <a:gd name="connsiteX5" fmla="*/ 390525 w 477046"/>
                      <a:gd name="connsiteY5" fmla="*/ 1024089 h 1047097"/>
                      <a:gd name="connsiteX6" fmla="*/ 378619 w 477046"/>
                      <a:gd name="connsiteY6" fmla="*/ 978845 h 1047097"/>
                      <a:gd name="connsiteX7" fmla="*/ 354806 w 477046"/>
                      <a:gd name="connsiteY7" fmla="*/ 988370 h 1047097"/>
                      <a:gd name="connsiteX8" fmla="*/ 323850 w 477046"/>
                      <a:gd name="connsiteY8" fmla="*/ 1014564 h 1047097"/>
                      <a:gd name="connsiteX9" fmla="*/ 297656 w 477046"/>
                      <a:gd name="connsiteY9" fmla="*/ 1045520 h 1047097"/>
                      <a:gd name="connsiteX10" fmla="*/ 257175 w 477046"/>
                      <a:gd name="connsiteY10" fmla="*/ 1012182 h 1047097"/>
                      <a:gd name="connsiteX11" fmla="*/ 216694 w 477046"/>
                      <a:gd name="connsiteY11" fmla="*/ 1000276 h 1047097"/>
                      <a:gd name="connsiteX12" fmla="*/ 178594 w 477046"/>
                      <a:gd name="connsiteY12" fmla="*/ 1021707 h 1047097"/>
                      <a:gd name="connsiteX13" fmla="*/ 128587 w 477046"/>
                      <a:gd name="connsiteY13" fmla="*/ 1021707 h 1047097"/>
                      <a:gd name="connsiteX14" fmla="*/ 111918 w 477046"/>
                      <a:gd name="connsiteY14" fmla="*/ 945507 h 1047097"/>
                      <a:gd name="connsiteX15" fmla="*/ 89532 w 477046"/>
                      <a:gd name="connsiteY15" fmla="*/ 1006773 h 1047097"/>
                      <a:gd name="connsiteX16" fmla="*/ 80962 w 477046"/>
                      <a:gd name="connsiteY16" fmla="*/ 1007420 h 1047097"/>
                      <a:gd name="connsiteX17" fmla="*/ 35718 w 477046"/>
                      <a:gd name="connsiteY17" fmla="*/ 1012183 h 1047097"/>
                      <a:gd name="connsiteX18" fmla="*/ 2381 w 477046"/>
                      <a:gd name="connsiteY18" fmla="*/ 1038378 h 1047097"/>
                      <a:gd name="connsiteX19" fmla="*/ 0 w 477046"/>
                      <a:gd name="connsiteY19" fmla="*/ 931223 h 1047097"/>
                      <a:gd name="connsiteX20" fmla="*/ 77949 w 477046"/>
                      <a:gd name="connsiteY20" fmla="*/ 514730 h 1047097"/>
                      <a:gd name="connsiteX21" fmla="*/ 94292 w 477046"/>
                      <a:gd name="connsiteY21" fmla="*/ 87748 h 1047097"/>
                      <a:gd name="connsiteX0" fmla="*/ 122867 w 477046"/>
                      <a:gd name="connsiteY0" fmla="*/ 73460 h 1047097"/>
                      <a:gd name="connsiteX1" fmla="*/ 272005 w 477046"/>
                      <a:gd name="connsiteY1" fmla="*/ 2023 h 1047097"/>
                      <a:gd name="connsiteX2" fmla="*/ 359570 w 477046"/>
                      <a:gd name="connsiteY2" fmla="*/ 438302 h 1047097"/>
                      <a:gd name="connsiteX3" fmla="*/ 476792 w 477046"/>
                      <a:gd name="connsiteY3" fmla="*/ 952004 h 1047097"/>
                      <a:gd name="connsiteX4" fmla="*/ 450056 w 477046"/>
                      <a:gd name="connsiteY4" fmla="*/ 993132 h 1047097"/>
                      <a:gd name="connsiteX5" fmla="*/ 390525 w 477046"/>
                      <a:gd name="connsiteY5" fmla="*/ 1024089 h 1047097"/>
                      <a:gd name="connsiteX6" fmla="*/ 378619 w 477046"/>
                      <a:gd name="connsiteY6" fmla="*/ 978845 h 1047097"/>
                      <a:gd name="connsiteX7" fmla="*/ 354806 w 477046"/>
                      <a:gd name="connsiteY7" fmla="*/ 988370 h 1047097"/>
                      <a:gd name="connsiteX8" fmla="*/ 323850 w 477046"/>
                      <a:gd name="connsiteY8" fmla="*/ 1014564 h 1047097"/>
                      <a:gd name="connsiteX9" fmla="*/ 297656 w 477046"/>
                      <a:gd name="connsiteY9" fmla="*/ 1045520 h 1047097"/>
                      <a:gd name="connsiteX10" fmla="*/ 257175 w 477046"/>
                      <a:gd name="connsiteY10" fmla="*/ 1012182 h 1047097"/>
                      <a:gd name="connsiteX11" fmla="*/ 216694 w 477046"/>
                      <a:gd name="connsiteY11" fmla="*/ 1000276 h 1047097"/>
                      <a:gd name="connsiteX12" fmla="*/ 178594 w 477046"/>
                      <a:gd name="connsiteY12" fmla="*/ 1021707 h 1047097"/>
                      <a:gd name="connsiteX13" fmla="*/ 128587 w 477046"/>
                      <a:gd name="connsiteY13" fmla="*/ 1021707 h 1047097"/>
                      <a:gd name="connsiteX14" fmla="*/ 111918 w 477046"/>
                      <a:gd name="connsiteY14" fmla="*/ 945507 h 1047097"/>
                      <a:gd name="connsiteX15" fmla="*/ 89532 w 477046"/>
                      <a:gd name="connsiteY15" fmla="*/ 1006773 h 1047097"/>
                      <a:gd name="connsiteX16" fmla="*/ 80962 w 477046"/>
                      <a:gd name="connsiteY16" fmla="*/ 1007420 h 1047097"/>
                      <a:gd name="connsiteX17" fmla="*/ 35718 w 477046"/>
                      <a:gd name="connsiteY17" fmla="*/ 1012183 h 1047097"/>
                      <a:gd name="connsiteX18" fmla="*/ 2381 w 477046"/>
                      <a:gd name="connsiteY18" fmla="*/ 1038378 h 1047097"/>
                      <a:gd name="connsiteX19" fmla="*/ 0 w 477046"/>
                      <a:gd name="connsiteY19" fmla="*/ 931223 h 1047097"/>
                      <a:gd name="connsiteX20" fmla="*/ 77949 w 477046"/>
                      <a:gd name="connsiteY20" fmla="*/ 514730 h 1047097"/>
                      <a:gd name="connsiteX21" fmla="*/ 122867 w 477046"/>
                      <a:gd name="connsiteY21" fmla="*/ 73460 h 1047097"/>
                      <a:gd name="connsiteX0" fmla="*/ 122867 w 477046"/>
                      <a:gd name="connsiteY0" fmla="*/ 71919 h 1045556"/>
                      <a:gd name="connsiteX1" fmla="*/ 272005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2867 w 477046"/>
                      <a:gd name="connsiteY0" fmla="*/ 71919 h 1045556"/>
                      <a:gd name="connsiteX1" fmla="*/ 283911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2867 w 477046"/>
                      <a:gd name="connsiteY0" fmla="*/ 71919 h 1045556"/>
                      <a:gd name="connsiteX1" fmla="*/ 283911 w 477046"/>
                      <a:gd name="connsiteY1" fmla="*/ 482 h 1045556"/>
                      <a:gd name="connsiteX2" fmla="*/ 359570 w 477046"/>
                      <a:gd name="connsiteY2" fmla="*/ 436761 h 1045556"/>
                      <a:gd name="connsiteX3" fmla="*/ 476792 w 477046"/>
                      <a:gd name="connsiteY3" fmla="*/ 950463 h 1045556"/>
                      <a:gd name="connsiteX4" fmla="*/ 450056 w 477046"/>
                      <a:gd name="connsiteY4" fmla="*/ 991591 h 1045556"/>
                      <a:gd name="connsiteX5" fmla="*/ 390525 w 477046"/>
                      <a:gd name="connsiteY5" fmla="*/ 1022548 h 1045556"/>
                      <a:gd name="connsiteX6" fmla="*/ 378619 w 477046"/>
                      <a:gd name="connsiteY6" fmla="*/ 977304 h 1045556"/>
                      <a:gd name="connsiteX7" fmla="*/ 354806 w 477046"/>
                      <a:gd name="connsiteY7" fmla="*/ 986829 h 1045556"/>
                      <a:gd name="connsiteX8" fmla="*/ 323850 w 477046"/>
                      <a:gd name="connsiteY8" fmla="*/ 1013023 h 1045556"/>
                      <a:gd name="connsiteX9" fmla="*/ 297656 w 477046"/>
                      <a:gd name="connsiteY9" fmla="*/ 1043979 h 1045556"/>
                      <a:gd name="connsiteX10" fmla="*/ 257175 w 477046"/>
                      <a:gd name="connsiteY10" fmla="*/ 1010641 h 1045556"/>
                      <a:gd name="connsiteX11" fmla="*/ 216694 w 477046"/>
                      <a:gd name="connsiteY11" fmla="*/ 998735 h 1045556"/>
                      <a:gd name="connsiteX12" fmla="*/ 178594 w 477046"/>
                      <a:gd name="connsiteY12" fmla="*/ 1020166 h 1045556"/>
                      <a:gd name="connsiteX13" fmla="*/ 128587 w 477046"/>
                      <a:gd name="connsiteY13" fmla="*/ 1020166 h 1045556"/>
                      <a:gd name="connsiteX14" fmla="*/ 111918 w 477046"/>
                      <a:gd name="connsiteY14" fmla="*/ 943966 h 1045556"/>
                      <a:gd name="connsiteX15" fmla="*/ 89532 w 477046"/>
                      <a:gd name="connsiteY15" fmla="*/ 1005232 h 1045556"/>
                      <a:gd name="connsiteX16" fmla="*/ 80962 w 477046"/>
                      <a:gd name="connsiteY16" fmla="*/ 1005879 h 1045556"/>
                      <a:gd name="connsiteX17" fmla="*/ 35718 w 477046"/>
                      <a:gd name="connsiteY17" fmla="*/ 1010642 h 1045556"/>
                      <a:gd name="connsiteX18" fmla="*/ 2381 w 477046"/>
                      <a:gd name="connsiteY18" fmla="*/ 1036837 h 1045556"/>
                      <a:gd name="connsiteX19" fmla="*/ 0 w 477046"/>
                      <a:gd name="connsiteY19" fmla="*/ 929682 h 1045556"/>
                      <a:gd name="connsiteX20" fmla="*/ 77949 w 477046"/>
                      <a:gd name="connsiteY20" fmla="*/ 513189 h 1045556"/>
                      <a:gd name="connsiteX21" fmla="*/ 122867 w 477046"/>
                      <a:gd name="connsiteY21" fmla="*/ 71919 h 1045556"/>
                      <a:gd name="connsiteX0" fmla="*/ 125249 w 477046"/>
                      <a:gd name="connsiteY0" fmla="*/ 88525 h 1045493"/>
                      <a:gd name="connsiteX1" fmla="*/ 283911 w 477046"/>
                      <a:gd name="connsiteY1" fmla="*/ 419 h 1045493"/>
                      <a:gd name="connsiteX2" fmla="*/ 359570 w 477046"/>
                      <a:gd name="connsiteY2" fmla="*/ 436698 h 1045493"/>
                      <a:gd name="connsiteX3" fmla="*/ 476792 w 477046"/>
                      <a:gd name="connsiteY3" fmla="*/ 950400 h 1045493"/>
                      <a:gd name="connsiteX4" fmla="*/ 450056 w 477046"/>
                      <a:gd name="connsiteY4" fmla="*/ 991528 h 1045493"/>
                      <a:gd name="connsiteX5" fmla="*/ 390525 w 477046"/>
                      <a:gd name="connsiteY5" fmla="*/ 1022485 h 1045493"/>
                      <a:gd name="connsiteX6" fmla="*/ 378619 w 477046"/>
                      <a:gd name="connsiteY6" fmla="*/ 977241 h 1045493"/>
                      <a:gd name="connsiteX7" fmla="*/ 354806 w 477046"/>
                      <a:gd name="connsiteY7" fmla="*/ 986766 h 1045493"/>
                      <a:gd name="connsiteX8" fmla="*/ 323850 w 477046"/>
                      <a:gd name="connsiteY8" fmla="*/ 1012960 h 1045493"/>
                      <a:gd name="connsiteX9" fmla="*/ 297656 w 477046"/>
                      <a:gd name="connsiteY9" fmla="*/ 1043916 h 1045493"/>
                      <a:gd name="connsiteX10" fmla="*/ 257175 w 477046"/>
                      <a:gd name="connsiteY10" fmla="*/ 1010578 h 1045493"/>
                      <a:gd name="connsiteX11" fmla="*/ 216694 w 477046"/>
                      <a:gd name="connsiteY11" fmla="*/ 998672 h 1045493"/>
                      <a:gd name="connsiteX12" fmla="*/ 178594 w 477046"/>
                      <a:gd name="connsiteY12" fmla="*/ 1020103 h 1045493"/>
                      <a:gd name="connsiteX13" fmla="*/ 128587 w 477046"/>
                      <a:gd name="connsiteY13" fmla="*/ 1020103 h 1045493"/>
                      <a:gd name="connsiteX14" fmla="*/ 111918 w 477046"/>
                      <a:gd name="connsiteY14" fmla="*/ 943903 h 1045493"/>
                      <a:gd name="connsiteX15" fmla="*/ 89532 w 477046"/>
                      <a:gd name="connsiteY15" fmla="*/ 1005169 h 1045493"/>
                      <a:gd name="connsiteX16" fmla="*/ 80962 w 477046"/>
                      <a:gd name="connsiteY16" fmla="*/ 1005816 h 1045493"/>
                      <a:gd name="connsiteX17" fmla="*/ 35718 w 477046"/>
                      <a:gd name="connsiteY17" fmla="*/ 1010579 h 1045493"/>
                      <a:gd name="connsiteX18" fmla="*/ 2381 w 477046"/>
                      <a:gd name="connsiteY18" fmla="*/ 1036774 h 1045493"/>
                      <a:gd name="connsiteX19" fmla="*/ 0 w 477046"/>
                      <a:gd name="connsiteY19" fmla="*/ 929619 h 1045493"/>
                      <a:gd name="connsiteX20" fmla="*/ 77949 w 477046"/>
                      <a:gd name="connsiteY20" fmla="*/ 513126 h 1045493"/>
                      <a:gd name="connsiteX21" fmla="*/ 125249 w 477046"/>
                      <a:gd name="connsiteY21" fmla="*/ 88525 h 1045493"/>
                      <a:gd name="connsiteX0" fmla="*/ 125249 w 477046"/>
                      <a:gd name="connsiteY0" fmla="*/ 88531 h 1045499"/>
                      <a:gd name="connsiteX1" fmla="*/ 283911 w 477046"/>
                      <a:gd name="connsiteY1" fmla="*/ 425 h 1045499"/>
                      <a:gd name="connsiteX2" fmla="*/ 359570 w 477046"/>
                      <a:gd name="connsiteY2" fmla="*/ 436704 h 1045499"/>
                      <a:gd name="connsiteX3" fmla="*/ 476792 w 477046"/>
                      <a:gd name="connsiteY3" fmla="*/ 950406 h 1045499"/>
                      <a:gd name="connsiteX4" fmla="*/ 450056 w 477046"/>
                      <a:gd name="connsiteY4" fmla="*/ 991534 h 1045499"/>
                      <a:gd name="connsiteX5" fmla="*/ 390525 w 477046"/>
                      <a:gd name="connsiteY5" fmla="*/ 1022491 h 1045499"/>
                      <a:gd name="connsiteX6" fmla="*/ 378619 w 477046"/>
                      <a:gd name="connsiteY6" fmla="*/ 977247 h 1045499"/>
                      <a:gd name="connsiteX7" fmla="*/ 354806 w 477046"/>
                      <a:gd name="connsiteY7" fmla="*/ 986772 h 1045499"/>
                      <a:gd name="connsiteX8" fmla="*/ 323850 w 477046"/>
                      <a:gd name="connsiteY8" fmla="*/ 1012966 h 1045499"/>
                      <a:gd name="connsiteX9" fmla="*/ 297656 w 477046"/>
                      <a:gd name="connsiteY9" fmla="*/ 1043922 h 1045499"/>
                      <a:gd name="connsiteX10" fmla="*/ 257175 w 477046"/>
                      <a:gd name="connsiteY10" fmla="*/ 1010584 h 1045499"/>
                      <a:gd name="connsiteX11" fmla="*/ 216694 w 477046"/>
                      <a:gd name="connsiteY11" fmla="*/ 998678 h 1045499"/>
                      <a:gd name="connsiteX12" fmla="*/ 178594 w 477046"/>
                      <a:gd name="connsiteY12" fmla="*/ 1020109 h 1045499"/>
                      <a:gd name="connsiteX13" fmla="*/ 128587 w 477046"/>
                      <a:gd name="connsiteY13" fmla="*/ 1020109 h 1045499"/>
                      <a:gd name="connsiteX14" fmla="*/ 111918 w 477046"/>
                      <a:gd name="connsiteY14" fmla="*/ 943909 h 1045499"/>
                      <a:gd name="connsiteX15" fmla="*/ 89532 w 477046"/>
                      <a:gd name="connsiteY15" fmla="*/ 1005175 h 1045499"/>
                      <a:gd name="connsiteX16" fmla="*/ 80962 w 477046"/>
                      <a:gd name="connsiteY16" fmla="*/ 1005822 h 1045499"/>
                      <a:gd name="connsiteX17" fmla="*/ 35718 w 477046"/>
                      <a:gd name="connsiteY17" fmla="*/ 1010585 h 1045499"/>
                      <a:gd name="connsiteX18" fmla="*/ 2381 w 477046"/>
                      <a:gd name="connsiteY18" fmla="*/ 1036780 h 1045499"/>
                      <a:gd name="connsiteX19" fmla="*/ 0 w 477046"/>
                      <a:gd name="connsiteY19" fmla="*/ 929625 h 1045499"/>
                      <a:gd name="connsiteX20" fmla="*/ 77949 w 477046"/>
                      <a:gd name="connsiteY20" fmla="*/ 513132 h 1045499"/>
                      <a:gd name="connsiteX21" fmla="*/ 125249 w 477046"/>
                      <a:gd name="connsiteY21" fmla="*/ 88531 h 1045499"/>
                      <a:gd name="connsiteX0" fmla="*/ 125249 w 477046"/>
                      <a:gd name="connsiteY0" fmla="*/ 88106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8106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0487 w 477046"/>
                      <a:gd name="connsiteY0" fmla="*/ 78581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0487 w 477046"/>
                      <a:gd name="connsiteY21" fmla="*/ 78581 h 1045074"/>
                      <a:gd name="connsiteX0" fmla="*/ 125249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0962 h 1045074"/>
                      <a:gd name="connsiteX0" fmla="*/ 125249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25249 w 477046"/>
                      <a:gd name="connsiteY21" fmla="*/ 80962 h 1045074"/>
                      <a:gd name="connsiteX0" fmla="*/ 132393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32393 w 477046"/>
                      <a:gd name="connsiteY21" fmla="*/ 80962 h 1045074"/>
                      <a:gd name="connsiteX0" fmla="*/ 144300 w 477046"/>
                      <a:gd name="connsiteY0" fmla="*/ 80962 h 1045074"/>
                      <a:gd name="connsiteX1" fmla="*/ 283911 w 477046"/>
                      <a:gd name="connsiteY1" fmla="*/ 0 h 1045074"/>
                      <a:gd name="connsiteX2" fmla="*/ 359570 w 477046"/>
                      <a:gd name="connsiteY2" fmla="*/ 436279 h 1045074"/>
                      <a:gd name="connsiteX3" fmla="*/ 476792 w 477046"/>
                      <a:gd name="connsiteY3" fmla="*/ 949981 h 1045074"/>
                      <a:gd name="connsiteX4" fmla="*/ 450056 w 477046"/>
                      <a:gd name="connsiteY4" fmla="*/ 991109 h 1045074"/>
                      <a:gd name="connsiteX5" fmla="*/ 390525 w 477046"/>
                      <a:gd name="connsiteY5" fmla="*/ 1022066 h 1045074"/>
                      <a:gd name="connsiteX6" fmla="*/ 378619 w 477046"/>
                      <a:gd name="connsiteY6" fmla="*/ 976822 h 1045074"/>
                      <a:gd name="connsiteX7" fmla="*/ 354806 w 477046"/>
                      <a:gd name="connsiteY7" fmla="*/ 986347 h 1045074"/>
                      <a:gd name="connsiteX8" fmla="*/ 323850 w 477046"/>
                      <a:gd name="connsiteY8" fmla="*/ 1012541 h 1045074"/>
                      <a:gd name="connsiteX9" fmla="*/ 297656 w 477046"/>
                      <a:gd name="connsiteY9" fmla="*/ 1043497 h 1045074"/>
                      <a:gd name="connsiteX10" fmla="*/ 257175 w 477046"/>
                      <a:gd name="connsiteY10" fmla="*/ 1010159 h 1045074"/>
                      <a:gd name="connsiteX11" fmla="*/ 216694 w 477046"/>
                      <a:gd name="connsiteY11" fmla="*/ 998253 h 1045074"/>
                      <a:gd name="connsiteX12" fmla="*/ 178594 w 477046"/>
                      <a:gd name="connsiteY12" fmla="*/ 1019684 h 1045074"/>
                      <a:gd name="connsiteX13" fmla="*/ 128587 w 477046"/>
                      <a:gd name="connsiteY13" fmla="*/ 1019684 h 1045074"/>
                      <a:gd name="connsiteX14" fmla="*/ 111918 w 477046"/>
                      <a:gd name="connsiteY14" fmla="*/ 943484 h 1045074"/>
                      <a:gd name="connsiteX15" fmla="*/ 89532 w 477046"/>
                      <a:gd name="connsiteY15" fmla="*/ 1004750 h 1045074"/>
                      <a:gd name="connsiteX16" fmla="*/ 80962 w 477046"/>
                      <a:gd name="connsiteY16" fmla="*/ 1005397 h 1045074"/>
                      <a:gd name="connsiteX17" fmla="*/ 35718 w 477046"/>
                      <a:gd name="connsiteY17" fmla="*/ 1010160 h 1045074"/>
                      <a:gd name="connsiteX18" fmla="*/ 2381 w 477046"/>
                      <a:gd name="connsiteY18" fmla="*/ 1036355 h 1045074"/>
                      <a:gd name="connsiteX19" fmla="*/ 0 w 477046"/>
                      <a:gd name="connsiteY19" fmla="*/ 929200 h 1045074"/>
                      <a:gd name="connsiteX20" fmla="*/ 77949 w 477046"/>
                      <a:gd name="connsiteY20" fmla="*/ 512707 h 1045074"/>
                      <a:gd name="connsiteX21" fmla="*/ 144300 w 477046"/>
                      <a:gd name="connsiteY21" fmla="*/ 80962 h 104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77046" h="1045074">
                        <a:moveTo>
                          <a:pt x="144300" y="80962"/>
                        </a:moveTo>
                        <a:cubicBezTo>
                          <a:pt x="229323" y="91990"/>
                          <a:pt x="269860" y="32061"/>
                          <a:pt x="283911" y="0"/>
                        </a:cubicBezTo>
                        <a:cubicBezTo>
                          <a:pt x="335324" y="46209"/>
                          <a:pt x="386737" y="332921"/>
                          <a:pt x="359570" y="436279"/>
                        </a:cubicBezTo>
                        <a:cubicBezTo>
                          <a:pt x="446269" y="878180"/>
                          <a:pt x="428193" y="667623"/>
                          <a:pt x="476792" y="949981"/>
                        </a:cubicBezTo>
                        <a:cubicBezTo>
                          <a:pt x="479173" y="1107540"/>
                          <a:pt x="464434" y="979095"/>
                          <a:pt x="450056" y="991109"/>
                        </a:cubicBezTo>
                        <a:cubicBezTo>
                          <a:pt x="435678" y="1003123"/>
                          <a:pt x="399256" y="1030400"/>
                          <a:pt x="390525" y="1022066"/>
                        </a:cubicBezTo>
                        <a:cubicBezTo>
                          <a:pt x="374163" y="1026539"/>
                          <a:pt x="386953" y="978013"/>
                          <a:pt x="378619" y="976822"/>
                        </a:cubicBezTo>
                        <a:cubicBezTo>
                          <a:pt x="359082" y="985661"/>
                          <a:pt x="363934" y="980394"/>
                          <a:pt x="354806" y="986347"/>
                        </a:cubicBezTo>
                        <a:cubicBezTo>
                          <a:pt x="345678" y="992300"/>
                          <a:pt x="334169" y="1005794"/>
                          <a:pt x="323850" y="1012541"/>
                        </a:cubicBezTo>
                        <a:cubicBezTo>
                          <a:pt x="293994" y="1028127"/>
                          <a:pt x="308372" y="1042307"/>
                          <a:pt x="297656" y="1043497"/>
                        </a:cubicBezTo>
                        <a:cubicBezTo>
                          <a:pt x="261053" y="1053527"/>
                          <a:pt x="272256" y="1012540"/>
                          <a:pt x="257175" y="1010159"/>
                        </a:cubicBezTo>
                        <a:cubicBezTo>
                          <a:pt x="213825" y="1018204"/>
                          <a:pt x="232172" y="994284"/>
                          <a:pt x="216694" y="998253"/>
                        </a:cubicBezTo>
                        <a:cubicBezTo>
                          <a:pt x="166994" y="1009870"/>
                          <a:pt x="192881" y="1008969"/>
                          <a:pt x="178594" y="1019684"/>
                        </a:cubicBezTo>
                        <a:cubicBezTo>
                          <a:pt x="120957" y="1026936"/>
                          <a:pt x="163512" y="965709"/>
                          <a:pt x="128587" y="1019684"/>
                        </a:cubicBezTo>
                        <a:cubicBezTo>
                          <a:pt x="117474" y="1006984"/>
                          <a:pt x="118824" y="941608"/>
                          <a:pt x="111918" y="943484"/>
                        </a:cubicBezTo>
                        <a:lnTo>
                          <a:pt x="89532" y="1004750"/>
                        </a:lnTo>
                        <a:cubicBezTo>
                          <a:pt x="60866" y="981839"/>
                          <a:pt x="84374" y="996955"/>
                          <a:pt x="80962" y="1005397"/>
                        </a:cubicBezTo>
                        <a:cubicBezTo>
                          <a:pt x="27544" y="1056701"/>
                          <a:pt x="45640" y="999047"/>
                          <a:pt x="35718" y="1010160"/>
                        </a:cubicBezTo>
                        <a:cubicBezTo>
                          <a:pt x="25796" y="1021273"/>
                          <a:pt x="9128" y="1043102"/>
                          <a:pt x="2381" y="1036355"/>
                        </a:cubicBezTo>
                        <a:cubicBezTo>
                          <a:pt x="1587" y="1000637"/>
                          <a:pt x="794" y="964918"/>
                          <a:pt x="0" y="929200"/>
                        </a:cubicBezTo>
                        <a:cubicBezTo>
                          <a:pt x="3466" y="846291"/>
                          <a:pt x="62234" y="653286"/>
                          <a:pt x="77949" y="512707"/>
                        </a:cubicBezTo>
                        <a:cubicBezTo>
                          <a:pt x="81757" y="288784"/>
                          <a:pt x="116324" y="168398"/>
                          <a:pt x="144300" y="80962"/>
                        </a:cubicBezTo>
                        <a:close/>
                      </a:path>
                    </a:pathLst>
                  </a:custGeom>
                  <a:solidFill>
                    <a:srgbClr val="0F121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矩形 6">
                    <a:extLst>
                      <a:ext uri="{FF2B5EF4-FFF2-40B4-BE49-F238E27FC236}">
                        <a16:creationId xmlns:a16="http://schemas.microsoft.com/office/drawing/2014/main" xmlns="" id="{B33880DE-F5B0-415E-9D99-8BF626623D77}"/>
                      </a:ext>
                    </a:extLst>
                  </p:cNvPr>
                  <p:cNvSpPr/>
                  <p:nvPr/>
                </p:nvSpPr>
                <p:spPr>
                  <a:xfrm rot="1302020">
                    <a:off x="5706309" y="2727023"/>
                    <a:ext cx="196955" cy="609030"/>
                  </a:xfrm>
                  <a:custGeom>
                    <a:avLst/>
                    <a:gdLst>
                      <a:gd name="connsiteX0" fmla="*/ 0 w 165891"/>
                      <a:gd name="connsiteY0" fmla="*/ 0 h 787215"/>
                      <a:gd name="connsiteX1" fmla="*/ 165891 w 165891"/>
                      <a:gd name="connsiteY1" fmla="*/ 0 h 787215"/>
                      <a:gd name="connsiteX2" fmla="*/ 165891 w 165891"/>
                      <a:gd name="connsiteY2" fmla="*/ 787215 h 787215"/>
                      <a:gd name="connsiteX3" fmla="*/ 0 w 165891"/>
                      <a:gd name="connsiteY3" fmla="*/ 787215 h 787215"/>
                      <a:gd name="connsiteX4" fmla="*/ 0 w 165891"/>
                      <a:gd name="connsiteY4" fmla="*/ 0 h 787215"/>
                      <a:gd name="connsiteX0" fmla="*/ 0 w 165891"/>
                      <a:gd name="connsiteY0" fmla="*/ 0 h 787215"/>
                      <a:gd name="connsiteX1" fmla="*/ 93759 w 165891"/>
                      <a:gd name="connsiteY1" fmla="*/ 43415 h 787215"/>
                      <a:gd name="connsiteX2" fmla="*/ 165891 w 165891"/>
                      <a:gd name="connsiteY2" fmla="*/ 787215 h 787215"/>
                      <a:gd name="connsiteX3" fmla="*/ 0 w 165891"/>
                      <a:gd name="connsiteY3" fmla="*/ 787215 h 787215"/>
                      <a:gd name="connsiteX4" fmla="*/ 0 w 165891"/>
                      <a:gd name="connsiteY4" fmla="*/ 0 h 787215"/>
                      <a:gd name="connsiteX0" fmla="*/ 19623 w 165891"/>
                      <a:gd name="connsiteY0" fmla="*/ 0 h 797061"/>
                      <a:gd name="connsiteX1" fmla="*/ 93759 w 165891"/>
                      <a:gd name="connsiteY1" fmla="*/ 53261 h 797061"/>
                      <a:gd name="connsiteX2" fmla="*/ 165891 w 165891"/>
                      <a:gd name="connsiteY2" fmla="*/ 797061 h 797061"/>
                      <a:gd name="connsiteX3" fmla="*/ 0 w 165891"/>
                      <a:gd name="connsiteY3" fmla="*/ 797061 h 797061"/>
                      <a:gd name="connsiteX4" fmla="*/ 19623 w 165891"/>
                      <a:gd name="connsiteY4" fmla="*/ 0 h 797061"/>
                      <a:gd name="connsiteX0" fmla="*/ 33199 w 179467"/>
                      <a:gd name="connsiteY0" fmla="*/ 0 h 797061"/>
                      <a:gd name="connsiteX1" fmla="*/ 107335 w 179467"/>
                      <a:gd name="connsiteY1" fmla="*/ 53261 h 797061"/>
                      <a:gd name="connsiteX2" fmla="*/ 179467 w 179467"/>
                      <a:gd name="connsiteY2" fmla="*/ 797061 h 797061"/>
                      <a:gd name="connsiteX3" fmla="*/ 0 w 179467"/>
                      <a:gd name="connsiteY3" fmla="*/ 585123 h 797061"/>
                      <a:gd name="connsiteX4" fmla="*/ 33199 w 179467"/>
                      <a:gd name="connsiteY4" fmla="*/ 0 h 797061"/>
                      <a:gd name="connsiteX0" fmla="*/ 66018 w 212286"/>
                      <a:gd name="connsiteY0" fmla="*/ 0 h 797061"/>
                      <a:gd name="connsiteX1" fmla="*/ 140154 w 212286"/>
                      <a:gd name="connsiteY1" fmla="*/ 53261 h 797061"/>
                      <a:gd name="connsiteX2" fmla="*/ 212286 w 212286"/>
                      <a:gd name="connsiteY2" fmla="*/ 797061 h 797061"/>
                      <a:gd name="connsiteX3" fmla="*/ 0 w 212286"/>
                      <a:gd name="connsiteY3" fmla="*/ 657938 h 797061"/>
                      <a:gd name="connsiteX4" fmla="*/ 66018 w 212286"/>
                      <a:gd name="connsiteY4" fmla="*/ 0 h 797061"/>
                      <a:gd name="connsiteX0" fmla="*/ 66018 w 140154"/>
                      <a:gd name="connsiteY0" fmla="*/ 0 h 759757"/>
                      <a:gd name="connsiteX1" fmla="*/ 140154 w 140154"/>
                      <a:gd name="connsiteY1" fmla="*/ 53261 h 759757"/>
                      <a:gd name="connsiteX2" fmla="*/ 42437 w 140154"/>
                      <a:gd name="connsiteY2" fmla="*/ 759757 h 759757"/>
                      <a:gd name="connsiteX3" fmla="*/ 0 w 140154"/>
                      <a:gd name="connsiteY3" fmla="*/ 657938 h 759757"/>
                      <a:gd name="connsiteX4" fmla="*/ 66018 w 140154"/>
                      <a:gd name="connsiteY4" fmla="*/ 0 h 759757"/>
                      <a:gd name="connsiteX0" fmla="*/ 66018 w 140154"/>
                      <a:gd name="connsiteY0" fmla="*/ 0 h 759757"/>
                      <a:gd name="connsiteX1" fmla="*/ 140154 w 140154"/>
                      <a:gd name="connsiteY1" fmla="*/ 53261 h 759757"/>
                      <a:gd name="connsiteX2" fmla="*/ 42437 w 140154"/>
                      <a:gd name="connsiteY2" fmla="*/ 759757 h 759757"/>
                      <a:gd name="connsiteX3" fmla="*/ 0 w 140154"/>
                      <a:gd name="connsiteY3" fmla="*/ 657938 h 759757"/>
                      <a:gd name="connsiteX4" fmla="*/ 66018 w 140154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66018 w 124592"/>
                      <a:gd name="connsiteY4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55647 w 124592"/>
                      <a:gd name="connsiteY4" fmla="*/ 319866 h 759757"/>
                      <a:gd name="connsiteX5" fmla="*/ 66018 w 124592"/>
                      <a:gd name="connsiteY5" fmla="*/ 0 h 759757"/>
                      <a:gd name="connsiteX0" fmla="*/ 66018 w 124592"/>
                      <a:gd name="connsiteY0" fmla="*/ 0 h 759757"/>
                      <a:gd name="connsiteX1" fmla="*/ 124592 w 124592"/>
                      <a:gd name="connsiteY1" fmla="*/ 76384 h 759757"/>
                      <a:gd name="connsiteX2" fmla="*/ 42437 w 124592"/>
                      <a:gd name="connsiteY2" fmla="*/ 759757 h 759757"/>
                      <a:gd name="connsiteX3" fmla="*/ 0 w 124592"/>
                      <a:gd name="connsiteY3" fmla="*/ 657938 h 759757"/>
                      <a:gd name="connsiteX4" fmla="*/ 55647 w 124592"/>
                      <a:gd name="connsiteY4" fmla="*/ 319866 h 759757"/>
                      <a:gd name="connsiteX5" fmla="*/ 66018 w 124592"/>
                      <a:gd name="connsiteY5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55647 w 125198"/>
                      <a:gd name="connsiteY5" fmla="*/ 319866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55647 w 125198"/>
                      <a:gd name="connsiteY5" fmla="*/ 319866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59757"/>
                      <a:gd name="connsiteX1" fmla="*/ 124592 w 125198"/>
                      <a:gd name="connsiteY1" fmla="*/ 76384 h 759757"/>
                      <a:gd name="connsiteX2" fmla="*/ 97859 w 125198"/>
                      <a:gd name="connsiteY2" fmla="*/ 357347 h 759757"/>
                      <a:gd name="connsiteX3" fmla="*/ 42437 w 125198"/>
                      <a:gd name="connsiteY3" fmla="*/ 759757 h 759757"/>
                      <a:gd name="connsiteX4" fmla="*/ 0 w 125198"/>
                      <a:gd name="connsiteY4" fmla="*/ 657938 h 759757"/>
                      <a:gd name="connsiteX5" fmla="*/ 60870 w 125198"/>
                      <a:gd name="connsiteY5" fmla="*/ 338340 h 759757"/>
                      <a:gd name="connsiteX6" fmla="*/ 66018 w 125198"/>
                      <a:gd name="connsiteY6" fmla="*/ 0 h 759757"/>
                      <a:gd name="connsiteX0" fmla="*/ 66018 w 125198"/>
                      <a:gd name="connsiteY0" fmla="*/ 0 h 729195"/>
                      <a:gd name="connsiteX1" fmla="*/ 124592 w 125198"/>
                      <a:gd name="connsiteY1" fmla="*/ 76384 h 729195"/>
                      <a:gd name="connsiteX2" fmla="*/ 97859 w 125198"/>
                      <a:gd name="connsiteY2" fmla="*/ 357347 h 729195"/>
                      <a:gd name="connsiteX3" fmla="*/ 8320 w 125198"/>
                      <a:gd name="connsiteY3" fmla="*/ 729195 h 729195"/>
                      <a:gd name="connsiteX4" fmla="*/ 0 w 125198"/>
                      <a:gd name="connsiteY4" fmla="*/ 657938 h 729195"/>
                      <a:gd name="connsiteX5" fmla="*/ 60870 w 125198"/>
                      <a:gd name="connsiteY5" fmla="*/ 338340 h 729195"/>
                      <a:gd name="connsiteX6" fmla="*/ 66018 w 125198"/>
                      <a:gd name="connsiteY6" fmla="*/ 0 h 729195"/>
                      <a:gd name="connsiteX0" fmla="*/ 66018 w 125198"/>
                      <a:gd name="connsiteY0" fmla="*/ 0 h 729195"/>
                      <a:gd name="connsiteX1" fmla="*/ 124592 w 125198"/>
                      <a:gd name="connsiteY1" fmla="*/ 76384 h 729195"/>
                      <a:gd name="connsiteX2" fmla="*/ 97859 w 125198"/>
                      <a:gd name="connsiteY2" fmla="*/ 357347 h 729195"/>
                      <a:gd name="connsiteX3" fmla="*/ 8320 w 125198"/>
                      <a:gd name="connsiteY3" fmla="*/ 729195 h 729195"/>
                      <a:gd name="connsiteX4" fmla="*/ 0 w 125198"/>
                      <a:gd name="connsiteY4" fmla="*/ 657938 h 729195"/>
                      <a:gd name="connsiteX5" fmla="*/ 43559 w 125198"/>
                      <a:gd name="connsiteY5" fmla="*/ 348760 h 729195"/>
                      <a:gd name="connsiteX6" fmla="*/ 66018 w 125198"/>
                      <a:gd name="connsiteY6" fmla="*/ 0 h 729195"/>
                      <a:gd name="connsiteX0" fmla="*/ 66018 w 124981"/>
                      <a:gd name="connsiteY0" fmla="*/ 0 h 729195"/>
                      <a:gd name="connsiteX1" fmla="*/ 124592 w 124981"/>
                      <a:gd name="connsiteY1" fmla="*/ 76384 h 729195"/>
                      <a:gd name="connsiteX2" fmla="*/ 86318 w 124981"/>
                      <a:gd name="connsiteY2" fmla="*/ 364294 h 729195"/>
                      <a:gd name="connsiteX3" fmla="*/ 8320 w 124981"/>
                      <a:gd name="connsiteY3" fmla="*/ 729195 h 729195"/>
                      <a:gd name="connsiteX4" fmla="*/ 0 w 124981"/>
                      <a:gd name="connsiteY4" fmla="*/ 657938 h 729195"/>
                      <a:gd name="connsiteX5" fmla="*/ 43559 w 124981"/>
                      <a:gd name="connsiteY5" fmla="*/ 348760 h 729195"/>
                      <a:gd name="connsiteX6" fmla="*/ 66018 w 124981"/>
                      <a:gd name="connsiteY6" fmla="*/ 0 h 729195"/>
                      <a:gd name="connsiteX0" fmla="*/ 75864 w 134827"/>
                      <a:gd name="connsiteY0" fmla="*/ 0 h 729195"/>
                      <a:gd name="connsiteX1" fmla="*/ 134438 w 134827"/>
                      <a:gd name="connsiteY1" fmla="*/ 76384 h 729195"/>
                      <a:gd name="connsiteX2" fmla="*/ 96164 w 134827"/>
                      <a:gd name="connsiteY2" fmla="*/ 364294 h 729195"/>
                      <a:gd name="connsiteX3" fmla="*/ 18166 w 134827"/>
                      <a:gd name="connsiteY3" fmla="*/ 729195 h 729195"/>
                      <a:gd name="connsiteX4" fmla="*/ 0 w 134827"/>
                      <a:gd name="connsiteY4" fmla="*/ 638315 h 729195"/>
                      <a:gd name="connsiteX5" fmla="*/ 53405 w 134827"/>
                      <a:gd name="connsiteY5" fmla="*/ 348760 h 729195"/>
                      <a:gd name="connsiteX6" fmla="*/ 75864 w 134827"/>
                      <a:gd name="connsiteY6" fmla="*/ 0 h 729195"/>
                      <a:gd name="connsiteX0" fmla="*/ 100501 w 159464"/>
                      <a:gd name="connsiteY0" fmla="*/ 0 h 729195"/>
                      <a:gd name="connsiteX1" fmla="*/ 159075 w 159464"/>
                      <a:gd name="connsiteY1" fmla="*/ 76384 h 729195"/>
                      <a:gd name="connsiteX2" fmla="*/ 120801 w 159464"/>
                      <a:gd name="connsiteY2" fmla="*/ 364294 h 729195"/>
                      <a:gd name="connsiteX3" fmla="*/ 42803 w 159464"/>
                      <a:gd name="connsiteY3" fmla="*/ 729195 h 729195"/>
                      <a:gd name="connsiteX4" fmla="*/ 0 w 159464"/>
                      <a:gd name="connsiteY4" fmla="*/ 712141 h 729195"/>
                      <a:gd name="connsiteX5" fmla="*/ 24637 w 159464"/>
                      <a:gd name="connsiteY5" fmla="*/ 638315 h 729195"/>
                      <a:gd name="connsiteX6" fmla="*/ 78042 w 159464"/>
                      <a:gd name="connsiteY6" fmla="*/ 348760 h 729195"/>
                      <a:gd name="connsiteX7" fmla="*/ 100501 w 159464"/>
                      <a:gd name="connsiteY7" fmla="*/ 0 h 729195"/>
                      <a:gd name="connsiteX0" fmla="*/ 100501 w 159464"/>
                      <a:gd name="connsiteY0" fmla="*/ 0 h 714333"/>
                      <a:gd name="connsiteX1" fmla="*/ 159075 w 159464"/>
                      <a:gd name="connsiteY1" fmla="*/ 76384 h 714333"/>
                      <a:gd name="connsiteX2" fmla="*/ 120801 w 159464"/>
                      <a:gd name="connsiteY2" fmla="*/ 364294 h 714333"/>
                      <a:gd name="connsiteX3" fmla="*/ 51405 w 159464"/>
                      <a:gd name="connsiteY3" fmla="*/ 684712 h 714333"/>
                      <a:gd name="connsiteX4" fmla="*/ 0 w 159464"/>
                      <a:gd name="connsiteY4" fmla="*/ 712141 h 714333"/>
                      <a:gd name="connsiteX5" fmla="*/ 24637 w 159464"/>
                      <a:gd name="connsiteY5" fmla="*/ 638315 h 714333"/>
                      <a:gd name="connsiteX6" fmla="*/ 78042 w 159464"/>
                      <a:gd name="connsiteY6" fmla="*/ 348760 h 714333"/>
                      <a:gd name="connsiteX7" fmla="*/ 100501 w 159464"/>
                      <a:gd name="connsiteY7" fmla="*/ 0 h 714333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1405 w 159464"/>
                      <a:gd name="connsiteY3" fmla="*/ 684712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7134 w 159464"/>
                      <a:gd name="connsiteY3" fmla="*/ 651785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57134 w 159464"/>
                      <a:gd name="connsiteY3" fmla="*/ 651785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464"/>
                      <a:gd name="connsiteY0" fmla="*/ 0 h 780450"/>
                      <a:gd name="connsiteX1" fmla="*/ 159075 w 159464"/>
                      <a:gd name="connsiteY1" fmla="*/ 76384 h 780450"/>
                      <a:gd name="connsiteX2" fmla="*/ 120801 w 159464"/>
                      <a:gd name="connsiteY2" fmla="*/ 364294 h 780450"/>
                      <a:gd name="connsiteX3" fmla="*/ 40944 w 159464"/>
                      <a:gd name="connsiteY3" fmla="*/ 637946 h 780450"/>
                      <a:gd name="connsiteX4" fmla="*/ 56693 w 159464"/>
                      <a:gd name="connsiteY4" fmla="*/ 780212 h 780450"/>
                      <a:gd name="connsiteX5" fmla="*/ 0 w 159464"/>
                      <a:gd name="connsiteY5" fmla="*/ 712141 h 780450"/>
                      <a:gd name="connsiteX6" fmla="*/ 24637 w 159464"/>
                      <a:gd name="connsiteY6" fmla="*/ 638315 h 780450"/>
                      <a:gd name="connsiteX7" fmla="*/ 78042 w 159464"/>
                      <a:gd name="connsiteY7" fmla="*/ 348760 h 780450"/>
                      <a:gd name="connsiteX8" fmla="*/ 100501 w 159464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78042 w 159559"/>
                      <a:gd name="connsiteY7" fmla="*/ 348760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4637 w 159559"/>
                      <a:gd name="connsiteY6" fmla="*/ 638315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5744 w 159559"/>
                      <a:gd name="connsiteY6" fmla="*/ 604239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0501 w 159559"/>
                      <a:gd name="connsiteY0" fmla="*/ 0 h 780450"/>
                      <a:gd name="connsiteX1" fmla="*/ 159075 w 159559"/>
                      <a:gd name="connsiteY1" fmla="*/ 76384 h 780450"/>
                      <a:gd name="connsiteX2" fmla="*/ 127119 w 159559"/>
                      <a:gd name="connsiteY2" fmla="*/ 338873 h 780450"/>
                      <a:gd name="connsiteX3" fmla="*/ 40944 w 159559"/>
                      <a:gd name="connsiteY3" fmla="*/ 637946 h 780450"/>
                      <a:gd name="connsiteX4" fmla="*/ 56693 w 159559"/>
                      <a:gd name="connsiteY4" fmla="*/ 780212 h 780450"/>
                      <a:gd name="connsiteX5" fmla="*/ 0 w 159559"/>
                      <a:gd name="connsiteY5" fmla="*/ 712141 h 780450"/>
                      <a:gd name="connsiteX6" fmla="*/ 25744 w 159559"/>
                      <a:gd name="connsiteY6" fmla="*/ 604239 h 780450"/>
                      <a:gd name="connsiteX7" fmla="*/ 82665 w 159559"/>
                      <a:gd name="connsiteY7" fmla="*/ 349909 h 780450"/>
                      <a:gd name="connsiteX8" fmla="*/ 100501 w 159559"/>
                      <a:gd name="connsiteY8" fmla="*/ 0 h 780450"/>
                      <a:gd name="connsiteX0" fmla="*/ 106873 w 165931"/>
                      <a:gd name="connsiteY0" fmla="*/ 0 h 780408"/>
                      <a:gd name="connsiteX1" fmla="*/ 165447 w 165931"/>
                      <a:gd name="connsiteY1" fmla="*/ 76384 h 780408"/>
                      <a:gd name="connsiteX2" fmla="*/ 133491 w 165931"/>
                      <a:gd name="connsiteY2" fmla="*/ 338873 h 780408"/>
                      <a:gd name="connsiteX3" fmla="*/ 47316 w 165931"/>
                      <a:gd name="connsiteY3" fmla="*/ 637946 h 780408"/>
                      <a:gd name="connsiteX4" fmla="*/ 63065 w 165931"/>
                      <a:gd name="connsiteY4" fmla="*/ 780212 h 780408"/>
                      <a:gd name="connsiteX5" fmla="*/ 0 w 165931"/>
                      <a:gd name="connsiteY5" fmla="*/ 698289 h 780408"/>
                      <a:gd name="connsiteX6" fmla="*/ 32116 w 165931"/>
                      <a:gd name="connsiteY6" fmla="*/ 604239 h 780408"/>
                      <a:gd name="connsiteX7" fmla="*/ 89037 w 165931"/>
                      <a:gd name="connsiteY7" fmla="*/ 349909 h 780408"/>
                      <a:gd name="connsiteX8" fmla="*/ 106873 w 165931"/>
                      <a:gd name="connsiteY8" fmla="*/ 0 h 780408"/>
                      <a:gd name="connsiteX0" fmla="*/ 107037 w 166095"/>
                      <a:gd name="connsiteY0" fmla="*/ 0 h 782058"/>
                      <a:gd name="connsiteX1" fmla="*/ 165611 w 166095"/>
                      <a:gd name="connsiteY1" fmla="*/ 76384 h 782058"/>
                      <a:gd name="connsiteX2" fmla="*/ 133655 w 166095"/>
                      <a:gd name="connsiteY2" fmla="*/ 338873 h 782058"/>
                      <a:gd name="connsiteX3" fmla="*/ 47480 w 166095"/>
                      <a:gd name="connsiteY3" fmla="*/ 637946 h 782058"/>
                      <a:gd name="connsiteX4" fmla="*/ 63229 w 166095"/>
                      <a:gd name="connsiteY4" fmla="*/ 780212 h 782058"/>
                      <a:gd name="connsiteX5" fmla="*/ 24984 w 166095"/>
                      <a:gd name="connsiteY5" fmla="*/ 687280 h 782058"/>
                      <a:gd name="connsiteX6" fmla="*/ 164 w 166095"/>
                      <a:gd name="connsiteY6" fmla="*/ 698289 h 782058"/>
                      <a:gd name="connsiteX7" fmla="*/ 32280 w 166095"/>
                      <a:gd name="connsiteY7" fmla="*/ 604239 h 782058"/>
                      <a:gd name="connsiteX8" fmla="*/ 89201 w 166095"/>
                      <a:gd name="connsiteY8" fmla="*/ 349909 h 782058"/>
                      <a:gd name="connsiteX9" fmla="*/ 107037 w 166095"/>
                      <a:gd name="connsiteY9" fmla="*/ 0 h 782058"/>
                      <a:gd name="connsiteX0" fmla="*/ 107037 w 166095"/>
                      <a:gd name="connsiteY0" fmla="*/ 0 h 748327"/>
                      <a:gd name="connsiteX1" fmla="*/ 165611 w 166095"/>
                      <a:gd name="connsiteY1" fmla="*/ 76384 h 748327"/>
                      <a:gd name="connsiteX2" fmla="*/ 133655 w 166095"/>
                      <a:gd name="connsiteY2" fmla="*/ 338873 h 748327"/>
                      <a:gd name="connsiteX3" fmla="*/ 47480 w 166095"/>
                      <a:gd name="connsiteY3" fmla="*/ 637946 h 748327"/>
                      <a:gd name="connsiteX4" fmla="*/ 32572 w 166095"/>
                      <a:gd name="connsiteY4" fmla="*/ 745603 h 748327"/>
                      <a:gd name="connsiteX5" fmla="*/ 24984 w 166095"/>
                      <a:gd name="connsiteY5" fmla="*/ 687280 h 748327"/>
                      <a:gd name="connsiteX6" fmla="*/ 164 w 166095"/>
                      <a:gd name="connsiteY6" fmla="*/ 698289 h 748327"/>
                      <a:gd name="connsiteX7" fmla="*/ 32280 w 166095"/>
                      <a:gd name="connsiteY7" fmla="*/ 604239 h 748327"/>
                      <a:gd name="connsiteX8" fmla="*/ 89201 w 166095"/>
                      <a:gd name="connsiteY8" fmla="*/ 349909 h 748327"/>
                      <a:gd name="connsiteX9" fmla="*/ 107037 w 166095"/>
                      <a:gd name="connsiteY9" fmla="*/ 0 h 748327"/>
                      <a:gd name="connsiteX0" fmla="*/ 107167 w 166225"/>
                      <a:gd name="connsiteY0" fmla="*/ 0 h 749530"/>
                      <a:gd name="connsiteX1" fmla="*/ 165741 w 166225"/>
                      <a:gd name="connsiteY1" fmla="*/ 76384 h 749530"/>
                      <a:gd name="connsiteX2" fmla="*/ 133785 w 166225"/>
                      <a:gd name="connsiteY2" fmla="*/ 338873 h 749530"/>
                      <a:gd name="connsiteX3" fmla="*/ 47610 w 166225"/>
                      <a:gd name="connsiteY3" fmla="*/ 637946 h 749530"/>
                      <a:gd name="connsiteX4" fmla="*/ 32702 w 166225"/>
                      <a:gd name="connsiteY4" fmla="*/ 745603 h 749530"/>
                      <a:gd name="connsiteX5" fmla="*/ 17059 w 166225"/>
                      <a:gd name="connsiteY5" fmla="*/ 709815 h 749530"/>
                      <a:gd name="connsiteX6" fmla="*/ 294 w 166225"/>
                      <a:gd name="connsiteY6" fmla="*/ 698289 h 749530"/>
                      <a:gd name="connsiteX7" fmla="*/ 32410 w 166225"/>
                      <a:gd name="connsiteY7" fmla="*/ 604239 h 749530"/>
                      <a:gd name="connsiteX8" fmla="*/ 89331 w 166225"/>
                      <a:gd name="connsiteY8" fmla="*/ 349909 h 749530"/>
                      <a:gd name="connsiteX9" fmla="*/ 107167 w 166225"/>
                      <a:gd name="connsiteY9" fmla="*/ 0 h 749530"/>
                      <a:gd name="connsiteX0" fmla="*/ 107077 w 166135"/>
                      <a:gd name="connsiteY0" fmla="*/ 0 h 748486"/>
                      <a:gd name="connsiteX1" fmla="*/ 165651 w 166135"/>
                      <a:gd name="connsiteY1" fmla="*/ 76384 h 748486"/>
                      <a:gd name="connsiteX2" fmla="*/ 133695 w 166135"/>
                      <a:gd name="connsiteY2" fmla="*/ 338873 h 748486"/>
                      <a:gd name="connsiteX3" fmla="*/ 47520 w 166135"/>
                      <a:gd name="connsiteY3" fmla="*/ 637946 h 748486"/>
                      <a:gd name="connsiteX4" fmla="*/ 32612 w 166135"/>
                      <a:gd name="connsiteY4" fmla="*/ 745603 h 748486"/>
                      <a:gd name="connsiteX5" fmla="*/ 21564 w 166135"/>
                      <a:gd name="connsiteY5" fmla="*/ 691328 h 748486"/>
                      <a:gd name="connsiteX6" fmla="*/ 204 w 166135"/>
                      <a:gd name="connsiteY6" fmla="*/ 698289 h 748486"/>
                      <a:gd name="connsiteX7" fmla="*/ 32320 w 166135"/>
                      <a:gd name="connsiteY7" fmla="*/ 604239 h 748486"/>
                      <a:gd name="connsiteX8" fmla="*/ 89241 w 166135"/>
                      <a:gd name="connsiteY8" fmla="*/ 349909 h 748486"/>
                      <a:gd name="connsiteX9" fmla="*/ 107077 w 166135"/>
                      <a:gd name="connsiteY9" fmla="*/ 0 h 748486"/>
                      <a:gd name="connsiteX0" fmla="*/ 107077 w 166135"/>
                      <a:gd name="connsiteY0" fmla="*/ 0 h 745603"/>
                      <a:gd name="connsiteX1" fmla="*/ 165651 w 166135"/>
                      <a:gd name="connsiteY1" fmla="*/ 76384 h 745603"/>
                      <a:gd name="connsiteX2" fmla="*/ 133695 w 166135"/>
                      <a:gd name="connsiteY2" fmla="*/ 338873 h 745603"/>
                      <a:gd name="connsiteX3" fmla="*/ 47520 w 166135"/>
                      <a:gd name="connsiteY3" fmla="*/ 637946 h 745603"/>
                      <a:gd name="connsiteX4" fmla="*/ 32612 w 166135"/>
                      <a:gd name="connsiteY4" fmla="*/ 745603 h 745603"/>
                      <a:gd name="connsiteX5" fmla="*/ 21564 w 166135"/>
                      <a:gd name="connsiteY5" fmla="*/ 691328 h 745603"/>
                      <a:gd name="connsiteX6" fmla="*/ 204 w 166135"/>
                      <a:gd name="connsiteY6" fmla="*/ 698289 h 745603"/>
                      <a:gd name="connsiteX7" fmla="*/ 32320 w 166135"/>
                      <a:gd name="connsiteY7" fmla="*/ 604239 h 745603"/>
                      <a:gd name="connsiteX8" fmla="*/ 89241 w 166135"/>
                      <a:gd name="connsiteY8" fmla="*/ 349909 h 745603"/>
                      <a:gd name="connsiteX9" fmla="*/ 107077 w 166135"/>
                      <a:gd name="connsiteY9" fmla="*/ 0 h 745603"/>
                      <a:gd name="connsiteX0" fmla="*/ 107077 w 166135"/>
                      <a:gd name="connsiteY0" fmla="*/ 0 h 757157"/>
                      <a:gd name="connsiteX1" fmla="*/ 165651 w 166135"/>
                      <a:gd name="connsiteY1" fmla="*/ 76384 h 757157"/>
                      <a:gd name="connsiteX2" fmla="*/ 133695 w 166135"/>
                      <a:gd name="connsiteY2" fmla="*/ 338873 h 757157"/>
                      <a:gd name="connsiteX3" fmla="*/ 47520 w 166135"/>
                      <a:gd name="connsiteY3" fmla="*/ 637946 h 757157"/>
                      <a:gd name="connsiteX4" fmla="*/ 29740 w 166135"/>
                      <a:gd name="connsiteY4" fmla="*/ 757157 h 757157"/>
                      <a:gd name="connsiteX5" fmla="*/ 21564 w 166135"/>
                      <a:gd name="connsiteY5" fmla="*/ 691328 h 757157"/>
                      <a:gd name="connsiteX6" fmla="*/ 204 w 166135"/>
                      <a:gd name="connsiteY6" fmla="*/ 698289 h 757157"/>
                      <a:gd name="connsiteX7" fmla="*/ 32320 w 166135"/>
                      <a:gd name="connsiteY7" fmla="*/ 604239 h 757157"/>
                      <a:gd name="connsiteX8" fmla="*/ 89241 w 166135"/>
                      <a:gd name="connsiteY8" fmla="*/ 349909 h 757157"/>
                      <a:gd name="connsiteX9" fmla="*/ 107077 w 166135"/>
                      <a:gd name="connsiteY9" fmla="*/ 0 h 757157"/>
                      <a:gd name="connsiteX0" fmla="*/ 112031 w 171089"/>
                      <a:gd name="connsiteY0" fmla="*/ 0 h 768132"/>
                      <a:gd name="connsiteX1" fmla="*/ 170605 w 171089"/>
                      <a:gd name="connsiteY1" fmla="*/ 76384 h 768132"/>
                      <a:gd name="connsiteX2" fmla="*/ 138649 w 171089"/>
                      <a:gd name="connsiteY2" fmla="*/ 338873 h 768132"/>
                      <a:gd name="connsiteX3" fmla="*/ 52474 w 171089"/>
                      <a:gd name="connsiteY3" fmla="*/ 637946 h 768132"/>
                      <a:gd name="connsiteX4" fmla="*/ 34694 w 171089"/>
                      <a:gd name="connsiteY4" fmla="*/ 757157 h 768132"/>
                      <a:gd name="connsiteX5" fmla="*/ 45 w 171089"/>
                      <a:gd name="connsiteY5" fmla="*/ 758360 h 768132"/>
                      <a:gd name="connsiteX6" fmla="*/ 26518 w 171089"/>
                      <a:gd name="connsiteY6" fmla="*/ 691328 h 768132"/>
                      <a:gd name="connsiteX7" fmla="*/ 5158 w 171089"/>
                      <a:gd name="connsiteY7" fmla="*/ 698289 h 768132"/>
                      <a:gd name="connsiteX8" fmla="*/ 37274 w 171089"/>
                      <a:gd name="connsiteY8" fmla="*/ 604239 h 768132"/>
                      <a:gd name="connsiteX9" fmla="*/ 94195 w 171089"/>
                      <a:gd name="connsiteY9" fmla="*/ 349909 h 768132"/>
                      <a:gd name="connsiteX10" fmla="*/ 112031 w 171089"/>
                      <a:gd name="connsiteY10" fmla="*/ 0 h 768132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6518 w 171089"/>
                      <a:gd name="connsiteY6" fmla="*/ 691328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6518 w 171089"/>
                      <a:gd name="connsiteY6" fmla="*/ 691328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7680 w 171089"/>
                      <a:gd name="connsiteY6" fmla="*/ 696525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12031 w 171089"/>
                      <a:gd name="connsiteY0" fmla="*/ 0 h 760571"/>
                      <a:gd name="connsiteX1" fmla="*/ 170605 w 171089"/>
                      <a:gd name="connsiteY1" fmla="*/ 76384 h 760571"/>
                      <a:gd name="connsiteX2" fmla="*/ 138649 w 171089"/>
                      <a:gd name="connsiteY2" fmla="*/ 338873 h 760571"/>
                      <a:gd name="connsiteX3" fmla="*/ 52474 w 171089"/>
                      <a:gd name="connsiteY3" fmla="*/ 637946 h 760571"/>
                      <a:gd name="connsiteX4" fmla="*/ 53701 w 171089"/>
                      <a:gd name="connsiteY4" fmla="*/ 720168 h 760571"/>
                      <a:gd name="connsiteX5" fmla="*/ 45 w 171089"/>
                      <a:gd name="connsiteY5" fmla="*/ 758360 h 760571"/>
                      <a:gd name="connsiteX6" fmla="*/ 27680 w 171089"/>
                      <a:gd name="connsiteY6" fmla="*/ 696525 h 760571"/>
                      <a:gd name="connsiteX7" fmla="*/ 5158 w 171089"/>
                      <a:gd name="connsiteY7" fmla="*/ 698289 h 760571"/>
                      <a:gd name="connsiteX8" fmla="*/ 37274 w 171089"/>
                      <a:gd name="connsiteY8" fmla="*/ 604239 h 760571"/>
                      <a:gd name="connsiteX9" fmla="*/ 94195 w 171089"/>
                      <a:gd name="connsiteY9" fmla="*/ 349909 h 760571"/>
                      <a:gd name="connsiteX10" fmla="*/ 112031 w 171089"/>
                      <a:gd name="connsiteY10" fmla="*/ 0 h 760571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48460 w 167075"/>
                      <a:gd name="connsiteY3" fmla="*/ 63794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3260 w 167075"/>
                      <a:gd name="connsiteY8" fmla="*/ 604239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3260 w 167075"/>
                      <a:gd name="connsiteY8" fmla="*/ 604239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57704 w 167075"/>
                      <a:gd name="connsiteY3" fmla="*/ 640243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62299 w 167075"/>
                      <a:gd name="connsiteY3" fmla="*/ 62175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5743"/>
                      <a:gd name="connsiteX1" fmla="*/ 166591 w 167075"/>
                      <a:gd name="connsiteY1" fmla="*/ 76384 h 745743"/>
                      <a:gd name="connsiteX2" fmla="*/ 134635 w 167075"/>
                      <a:gd name="connsiteY2" fmla="*/ 338873 h 745743"/>
                      <a:gd name="connsiteX3" fmla="*/ 62299 w 167075"/>
                      <a:gd name="connsiteY3" fmla="*/ 621756 h 745743"/>
                      <a:gd name="connsiteX4" fmla="*/ 49687 w 167075"/>
                      <a:gd name="connsiteY4" fmla="*/ 720168 h 745743"/>
                      <a:gd name="connsiteX5" fmla="*/ 51 w 167075"/>
                      <a:gd name="connsiteY5" fmla="*/ 742183 h 745743"/>
                      <a:gd name="connsiteX6" fmla="*/ 23666 w 167075"/>
                      <a:gd name="connsiteY6" fmla="*/ 696525 h 745743"/>
                      <a:gd name="connsiteX7" fmla="*/ 1144 w 167075"/>
                      <a:gd name="connsiteY7" fmla="*/ 698289 h 745743"/>
                      <a:gd name="connsiteX8" fmla="*/ 36159 w 167075"/>
                      <a:gd name="connsiteY8" fmla="*/ 612321 h 745743"/>
                      <a:gd name="connsiteX9" fmla="*/ 90181 w 167075"/>
                      <a:gd name="connsiteY9" fmla="*/ 349909 h 745743"/>
                      <a:gd name="connsiteX10" fmla="*/ 108017 w 167075"/>
                      <a:gd name="connsiteY10" fmla="*/ 0 h 745743"/>
                      <a:gd name="connsiteX0" fmla="*/ 108017 w 167075"/>
                      <a:gd name="connsiteY0" fmla="*/ 0 h 743728"/>
                      <a:gd name="connsiteX1" fmla="*/ 166591 w 167075"/>
                      <a:gd name="connsiteY1" fmla="*/ 76384 h 743728"/>
                      <a:gd name="connsiteX2" fmla="*/ 134635 w 167075"/>
                      <a:gd name="connsiteY2" fmla="*/ 338873 h 743728"/>
                      <a:gd name="connsiteX3" fmla="*/ 62299 w 167075"/>
                      <a:gd name="connsiteY3" fmla="*/ 621756 h 743728"/>
                      <a:gd name="connsiteX4" fmla="*/ 60613 w 167075"/>
                      <a:gd name="connsiteY4" fmla="*/ 686079 h 743728"/>
                      <a:gd name="connsiteX5" fmla="*/ 51 w 167075"/>
                      <a:gd name="connsiteY5" fmla="*/ 742183 h 743728"/>
                      <a:gd name="connsiteX6" fmla="*/ 23666 w 167075"/>
                      <a:gd name="connsiteY6" fmla="*/ 696525 h 743728"/>
                      <a:gd name="connsiteX7" fmla="*/ 1144 w 167075"/>
                      <a:gd name="connsiteY7" fmla="*/ 698289 h 743728"/>
                      <a:gd name="connsiteX8" fmla="*/ 36159 w 167075"/>
                      <a:gd name="connsiteY8" fmla="*/ 612321 h 743728"/>
                      <a:gd name="connsiteX9" fmla="*/ 90181 w 167075"/>
                      <a:gd name="connsiteY9" fmla="*/ 349909 h 743728"/>
                      <a:gd name="connsiteX10" fmla="*/ 108017 w 167075"/>
                      <a:gd name="connsiteY10" fmla="*/ 0 h 743728"/>
                      <a:gd name="connsiteX0" fmla="*/ 106994 w 166052"/>
                      <a:gd name="connsiteY0" fmla="*/ 0 h 726467"/>
                      <a:gd name="connsiteX1" fmla="*/ 165568 w 166052"/>
                      <a:gd name="connsiteY1" fmla="*/ 76384 h 726467"/>
                      <a:gd name="connsiteX2" fmla="*/ 133612 w 166052"/>
                      <a:gd name="connsiteY2" fmla="*/ 338873 h 726467"/>
                      <a:gd name="connsiteX3" fmla="*/ 61276 w 166052"/>
                      <a:gd name="connsiteY3" fmla="*/ 621756 h 726467"/>
                      <a:gd name="connsiteX4" fmla="*/ 59590 w 166052"/>
                      <a:gd name="connsiteY4" fmla="*/ 686079 h 726467"/>
                      <a:gd name="connsiteX5" fmla="*/ 15752 w 166052"/>
                      <a:gd name="connsiteY5" fmla="*/ 724255 h 726467"/>
                      <a:gd name="connsiteX6" fmla="*/ 22643 w 166052"/>
                      <a:gd name="connsiteY6" fmla="*/ 696525 h 726467"/>
                      <a:gd name="connsiteX7" fmla="*/ 121 w 166052"/>
                      <a:gd name="connsiteY7" fmla="*/ 698289 h 726467"/>
                      <a:gd name="connsiteX8" fmla="*/ 35136 w 166052"/>
                      <a:gd name="connsiteY8" fmla="*/ 612321 h 726467"/>
                      <a:gd name="connsiteX9" fmla="*/ 89158 w 166052"/>
                      <a:gd name="connsiteY9" fmla="*/ 349909 h 726467"/>
                      <a:gd name="connsiteX10" fmla="*/ 106994 w 166052"/>
                      <a:gd name="connsiteY10" fmla="*/ 0 h 726467"/>
                      <a:gd name="connsiteX0" fmla="*/ 106994 w 166052"/>
                      <a:gd name="connsiteY0" fmla="*/ 696 h 727163"/>
                      <a:gd name="connsiteX1" fmla="*/ 165568 w 166052"/>
                      <a:gd name="connsiteY1" fmla="*/ 77080 h 727163"/>
                      <a:gd name="connsiteX2" fmla="*/ 133612 w 166052"/>
                      <a:gd name="connsiteY2" fmla="*/ 339569 h 727163"/>
                      <a:gd name="connsiteX3" fmla="*/ 61276 w 166052"/>
                      <a:gd name="connsiteY3" fmla="*/ 622452 h 727163"/>
                      <a:gd name="connsiteX4" fmla="*/ 59590 w 166052"/>
                      <a:gd name="connsiteY4" fmla="*/ 686775 h 727163"/>
                      <a:gd name="connsiteX5" fmla="*/ 15752 w 166052"/>
                      <a:gd name="connsiteY5" fmla="*/ 724951 h 727163"/>
                      <a:gd name="connsiteX6" fmla="*/ 22643 w 166052"/>
                      <a:gd name="connsiteY6" fmla="*/ 697221 h 727163"/>
                      <a:gd name="connsiteX7" fmla="*/ 121 w 166052"/>
                      <a:gd name="connsiteY7" fmla="*/ 698985 h 727163"/>
                      <a:gd name="connsiteX8" fmla="*/ 35136 w 166052"/>
                      <a:gd name="connsiteY8" fmla="*/ 613017 h 727163"/>
                      <a:gd name="connsiteX9" fmla="*/ 89158 w 166052"/>
                      <a:gd name="connsiteY9" fmla="*/ 350605 h 727163"/>
                      <a:gd name="connsiteX10" fmla="*/ 106994 w 166052"/>
                      <a:gd name="connsiteY10" fmla="*/ 696 h 727163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642 h 727109"/>
                      <a:gd name="connsiteX1" fmla="*/ 165568 w 166052"/>
                      <a:gd name="connsiteY1" fmla="*/ 77026 h 727109"/>
                      <a:gd name="connsiteX2" fmla="*/ 133612 w 166052"/>
                      <a:gd name="connsiteY2" fmla="*/ 339515 h 727109"/>
                      <a:gd name="connsiteX3" fmla="*/ 61276 w 166052"/>
                      <a:gd name="connsiteY3" fmla="*/ 622398 h 727109"/>
                      <a:gd name="connsiteX4" fmla="*/ 59590 w 166052"/>
                      <a:gd name="connsiteY4" fmla="*/ 686721 h 727109"/>
                      <a:gd name="connsiteX5" fmla="*/ 15752 w 166052"/>
                      <a:gd name="connsiteY5" fmla="*/ 724897 h 727109"/>
                      <a:gd name="connsiteX6" fmla="*/ 22643 w 166052"/>
                      <a:gd name="connsiteY6" fmla="*/ 697167 h 727109"/>
                      <a:gd name="connsiteX7" fmla="*/ 121 w 166052"/>
                      <a:gd name="connsiteY7" fmla="*/ 698931 h 727109"/>
                      <a:gd name="connsiteX8" fmla="*/ 35136 w 166052"/>
                      <a:gd name="connsiteY8" fmla="*/ 612963 h 727109"/>
                      <a:gd name="connsiteX9" fmla="*/ 89158 w 166052"/>
                      <a:gd name="connsiteY9" fmla="*/ 350551 h 727109"/>
                      <a:gd name="connsiteX10" fmla="*/ 106994 w 166052"/>
                      <a:gd name="connsiteY10" fmla="*/ 642 h 727109"/>
                      <a:gd name="connsiteX0" fmla="*/ 106994 w 166052"/>
                      <a:gd name="connsiteY0" fmla="*/ 7207 h 733674"/>
                      <a:gd name="connsiteX1" fmla="*/ 165568 w 166052"/>
                      <a:gd name="connsiteY1" fmla="*/ 83591 h 733674"/>
                      <a:gd name="connsiteX2" fmla="*/ 133612 w 166052"/>
                      <a:gd name="connsiteY2" fmla="*/ 346080 h 733674"/>
                      <a:gd name="connsiteX3" fmla="*/ 61276 w 166052"/>
                      <a:gd name="connsiteY3" fmla="*/ 628963 h 733674"/>
                      <a:gd name="connsiteX4" fmla="*/ 59590 w 166052"/>
                      <a:gd name="connsiteY4" fmla="*/ 693286 h 733674"/>
                      <a:gd name="connsiteX5" fmla="*/ 15752 w 166052"/>
                      <a:gd name="connsiteY5" fmla="*/ 731462 h 733674"/>
                      <a:gd name="connsiteX6" fmla="*/ 22643 w 166052"/>
                      <a:gd name="connsiteY6" fmla="*/ 703732 h 733674"/>
                      <a:gd name="connsiteX7" fmla="*/ 121 w 166052"/>
                      <a:gd name="connsiteY7" fmla="*/ 705496 h 733674"/>
                      <a:gd name="connsiteX8" fmla="*/ 35136 w 166052"/>
                      <a:gd name="connsiteY8" fmla="*/ 619528 h 733674"/>
                      <a:gd name="connsiteX9" fmla="*/ 89158 w 166052"/>
                      <a:gd name="connsiteY9" fmla="*/ 357116 h 733674"/>
                      <a:gd name="connsiteX10" fmla="*/ 106994 w 166052"/>
                      <a:gd name="connsiteY10" fmla="*/ 7207 h 733674"/>
                      <a:gd name="connsiteX0" fmla="*/ 106994 w 212054"/>
                      <a:gd name="connsiteY0" fmla="*/ 7207 h 733674"/>
                      <a:gd name="connsiteX1" fmla="*/ 165568 w 212054"/>
                      <a:gd name="connsiteY1" fmla="*/ 83591 h 733674"/>
                      <a:gd name="connsiteX2" fmla="*/ 209833 w 212054"/>
                      <a:gd name="connsiteY2" fmla="*/ 335578 h 733674"/>
                      <a:gd name="connsiteX3" fmla="*/ 61276 w 212054"/>
                      <a:gd name="connsiteY3" fmla="*/ 628963 h 733674"/>
                      <a:gd name="connsiteX4" fmla="*/ 59590 w 212054"/>
                      <a:gd name="connsiteY4" fmla="*/ 693286 h 733674"/>
                      <a:gd name="connsiteX5" fmla="*/ 15752 w 212054"/>
                      <a:gd name="connsiteY5" fmla="*/ 731462 h 733674"/>
                      <a:gd name="connsiteX6" fmla="*/ 22643 w 212054"/>
                      <a:gd name="connsiteY6" fmla="*/ 703732 h 733674"/>
                      <a:gd name="connsiteX7" fmla="*/ 121 w 212054"/>
                      <a:gd name="connsiteY7" fmla="*/ 705496 h 733674"/>
                      <a:gd name="connsiteX8" fmla="*/ 35136 w 212054"/>
                      <a:gd name="connsiteY8" fmla="*/ 619528 h 733674"/>
                      <a:gd name="connsiteX9" fmla="*/ 89158 w 212054"/>
                      <a:gd name="connsiteY9" fmla="*/ 357116 h 733674"/>
                      <a:gd name="connsiteX10" fmla="*/ 106994 w 212054"/>
                      <a:gd name="connsiteY10" fmla="*/ 7207 h 733674"/>
                      <a:gd name="connsiteX0" fmla="*/ 106994 w 212054"/>
                      <a:gd name="connsiteY0" fmla="*/ 7207 h 733674"/>
                      <a:gd name="connsiteX1" fmla="*/ 165568 w 212054"/>
                      <a:gd name="connsiteY1" fmla="*/ 83591 h 733674"/>
                      <a:gd name="connsiteX2" fmla="*/ 209833 w 212054"/>
                      <a:gd name="connsiteY2" fmla="*/ 335578 h 733674"/>
                      <a:gd name="connsiteX3" fmla="*/ 61276 w 212054"/>
                      <a:gd name="connsiteY3" fmla="*/ 628963 h 733674"/>
                      <a:gd name="connsiteX4" fmla="*/ 59590 w 212054"/>
                      <a:gd name="connsiteY4" fmla="*/ 693286 h 733674"/>
                      <a:gd name="connsiteX5" fmla="*/ 15752 w 212054"/>
                      <a:gd name="connsiteY5" fmla="*/ 731462 h 733674"/>
                      <a:gd name="connsiteX6" fmla="*/ 22643 w 212054"/>
                      <a:gd name="connsiteY6" fmla="*/ 703732 h 733674"/>
                      <a:gd name="connsiteX7" fmla="*/ 121 w 212054"/>
                      <a:gd name="connsiteY7" fmla="*/ 705496 h 733674"/>
                      <a:gd name="connsiteX8" fmla="*/ 35136 w 212054"/>
                      <a:gd name="connsiteY8" fmla="*/ 619528 h 733674"/>
                      <a:gd name="connsiteX9" fmla="*/ 172298 w 212054"/>
                      <a:gd name="connsiteY9" fmla="*/ 338520 h 733674"/>
                      <a:gd name="connsiteX10" fmla="*/ 106994 w 212054"/>
                      <a:gd name="connsiteY10" fmla="*/ 7207 h 733674"/>
                      <a:gd name="connsiteX0" fmla="*/ 106994 w 212673"/>
                      <a:gd name="connsiteY0" fmla="*/ 6895 h 733362"/>
                      <a:gd name="connsiteX1" fmla="*/ 179433 w 212673"/>
                      <a:gd name="connsiteY1" fmla="*/ 86724 h 733362"/>
                      <a:gd name="connsiteX2" fmla="*/ 209833 w 212673"/>
                      <a:gd name="connsiteY2" fmla="*/ 335266 h 733362"/>
                      <a:gd name="connsiteX3" fmla="*/ 61276 w 212673"/>
                      <a:gd name="connsiteY3" fmla="*/ 628651 h 733362"/>
                      <a:gd name="connsiteX4" fmla="*/ 59590 w 212673"/>
                      <a:gd name="connsiteY4" fmla="*/ 692974 h 733362"/>
                      <a:gd name="connsiteX5" fmla="*/ 15752 w 212673"/>
                      <a:gd name="connsiteY5" fmla="*/ 731150 h 733362"/>
                      <a:gd name="connsiteX6" fmla="*/ 22643 w 212673"/>
                      <a:gd name="connsiteY6" fmla="*/ 703420 h 733362"/>
                      <a:gd name="connsiteX7" fmla="*/ 121 w 212673"/>
                      <a:gd name="connsiteY7" fmla="*/ 705184 h 733362"/>
                      <a:gd name="connsiteX8" fmla="*/ 35136 w 212673"/>
                      <a:gd name="connsiteY8" fmla="*/ 619216 h 733362"/>
                      <a:gd name="connsiteX9" fmla="*/ 172298 w 212673"/>
                      <a:gd name="connsiteY9" fmla="*/ 338208 h 733362"/>
                      <a:gd name="connsiteX10" fmla="*/ 106994 w 212673"/>
                      <a:gd name="connsiteY10" fmla="*/ 6895 h 733362"/>
                      <a:gd name="connsiteX0" fmla="*/ 106994 w 212673"/>
                      <a:gd name="connsiteY0" fmla="*/ 7184 h 733651"/>
                      <a:gd name="connsiteX1" fmla="*/ 179433 w 212673"/>
                      <a:gd name="connsiteY1" fmla="*/ 87013 h 733651"/>
                      <a:gd name="connsiteX2" fmla="*/ 209833 w 212673"/>
                      <a:gd name="connsiteY2" fmla="*/ 335555 h 733651"/>
                      <a:gd name="connsiteX3" fmla="*/ 61276 w 212673"/>
                      <a:gd name="connsiteY3" fmla="*/ 628940 h 733651"/>
                      <a:gd name="connsiteX4" fmla="*/ 59590 w 212673"/>
                      <a:gd name="connsiteY4" fmla="*/ 693263 h 733651"/>
                      <a:gd name="connsiteX5" fmla="*/ 15752 w 212673"/>
                      <a:gd name="connsiteY5" fmla="*/ 731439 h 733651"/>
                      <a:gd name="connsiteX6" fmla="*/ 22643 w 212673"/>
                      <a:gd name="connsiteY6" fmla="*/ 703709 h 733651"/>
                      <a:gd name="connsiteX7" fmla="*/ 121 w 212673"/>
                      <a:gd name="connsiteY7" fmla="*/ 705473 h 733651"/>
                      <a:gd name="connsiteX8" fmla="*/ 35136 w 212673"/>
                      <a:gd name="connsiteY8" fmla="*/ 619505 h 733651"/>
                      <a:gd name="connsiteX9" fmla="*/ 172298 w 212673"/>
                      <a:gd name="connsiteY9" fmla="*/ 338497 h 733651"/>
                      <a:gd name="connsiteX10" fmla="*/ 106994 w 212673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61276 w 213266"/>
                      <a:gd name="connsiteY3" fmla="*/ 628940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97020 w 213266"/>
                      <a:gd name="connsiteY3" fmla="*/ 583843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13266"/>
                      <a:gd name="connsiteY0" fmla="*/ 7184 h 733651"/>
                      <a:gd name="connsiteX1" fmla="*/ 179433 w 213266"/>
                      <a:gd name="connsiteY1" fmla="*/ 87013 h 733651"/>
                      <a:gd name="connsiteX2" fmla="*/ 209833 w 213266"/>
                      <a:gd name="connsiteY2" fmla="*/ 335555 h 733651"/>
                      <a:gd name="connsiteX3" fmla="*/ 97020 w 213266"/>
                      <a:gd name="connsiteY3" fmla="*/ 583843 h 733651"/>
                      <a:gd name="connsiteX4" fmla="*/ 59590 w 213266"/>
                      <a:gd name="connsiteY4" fmla="*/ 693263 h 733651"/>
                      <a:gd name="connsiteX5" fmla="*/ 15752 w 213266"/>
                      <a:gd name="connsiteY5" fmla="*/ 731439 h 733651"/>
                      <a:gd name="connsiteX6" fmla="*/ 22643 w 213266"/>
                      <a:gd name="connsiteY6" fmla="*/ 703709 h 733651"/>
                      <a:gd name="connsiteX7" fmla="*/ 121 w 213266"/>
                      <a:gd name="connsiteY7" fmla="*/ 705473 h 733651"/>
                      <a:gd name="connsiteX8" fmla="*/ 35136 w 213266"/>
                      <a:gd name="connsiteY8" fmla="*/ 619505 h 733651"/>
                      <a:gd name="connsiteX9" fmla="*/ 172298 w 213266"/>
                      <a:gd name="connsiteY9" fmla="*/ 338497 h 733651"/>
                      <a:gd name="connsiteX10" fmla="*/ 106994 w 213266"/>
                      <a:gd name="connsiteY10" fmla="*/ 7184 h 733651"/>
                      <a:gd name="connsiteX0" fmla="*/ 106994 w 224623"/>
                      <a:gd name="connsiteY0" fmla="*/ 7184 h 733651"/>
                      <a:gd name="connsiteX1" fmla="*/ 179433 w 224623"/>
                      <a:gd name="connsiteY1" fmla="*/ 87013 h 733651"/>
                      <a:gd name="connsiteX2" fmla="*/ 221962 w 224623"/>
                      <a:gd name="connsiteY2" fmla="*/ 336116 h 733651"/>
                      <a:gd name="connsiteX3" fmla="*/ 97020 w 224623"/>
                      <a:gd name="connsiteY3" fmla="*/ 583843 h 733651"/>
                      <a:gd name="connsiteX4" fmla="*/ 59590 w 224623"/>
                      <a:gd name="connsiteY4" fmla="*/ 693263 h 733651"/>
                      <a:gd name="connsiteX5" fmla="*/ 15752 w 224623"/>
                      <a:gd name="connsiteY5" fmla="*/ 731439 h 733651"/>
                      <a:gd name="connsiteX6" fmla="*/ 22643 w 224623"/>
                      <a:gd name="connsiteY6" fmla="*/ 703709 h 733651"/>
                      <a:gd name="connsiteX7" fmla="*/ 121 w 224623"/>
                      <a:gd name="connsiteY7" fmla="*/ 705473 h 733651"/>
                      <a:gd name="connsiteX8" fmla="*/ 35136 w 224623"/>
                      <a:gd name="connsiteY8" fmla="*/ 619505 h 733651"/>
                      <a:gd name="connsiteX9" fmla="*/ 172298 w 224623"/>
                      <a:gd name="connsiteY9" fmla="*/ 338497 h 733651"/>
                      <a:gd name="connsiteX10" fmla="*/ 106994 w 224623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298 w 221966"/>
                      <a:gd name="connsiteY9" fmla="*/ 338497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298 w 221966"/>
                      <a:gd name="connsiteY9" fmla="*/ 338497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35136 w 221966"/>
                      <a:gd name="connsiteY8" fmla="*/ 619505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97020 w 221966"/>
                      <a:gd name="connsiteY3" fmla="*/ 583843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88899 w 221966"/>
                      <a:gd name="connsiteY3" fmla="*/ 557287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21966"/>
                      <a:gd name="connsiteY0" fmla="*/ 7184 h 733651"/>
                      <a:gd name="connsiteX1" fmla="*/ 179433 w 221966"/>
                      <a:gd name="connsiteY1" fmla="*/ 87013 h 733651"/>
                      <a:gd name="connsiteX2" fmla="*/ 221962 w 221966"/>
                      <a:gd name="connsiteY2" fmla="*/ 336116 h 733651"/>
                      <a:gd name="connsiteX3" fmla="*/ 88899 w 221966"/>
                      <a:gd name="connsiteY3" fmla="*/ 557287 h 733651"/>
                      <a:gd name="connsiteX4" fmla="*/ 59590 w 221966"/>
                      <a:gd name="connsiteY4" fmla="*/ 693263 h 733651"/>
                      <a:gd name="connsiteX5" fmla="*/ 15752 w 221966"/>
                      <a:gd name="connsiteY5" fmla="*/ 731439 h 733651"/>
                      <a:gd name="connsiteX6" fmla="*/ 22643 w 221966"/>
                      <a:gd name="connsiteY6" fmla="*/ 703709 h 733651"/>
                      <a:gd name="connsiteX7" fmla="*/ 121 w 221966"/>
                      <a:gd name="connsiteY7" fmla="*/ 705473 h 733651"/>
                      <a:gd name="connsiteX8" fmla="*/ 61596 w 221966"/>
                      <a:gd name="connsiteY8" fmla="*/ 542656 h 733651"/>
                      <a:gd name="connsiteX9" fmla="*/ 172872 w 221966"/>
                      <a:gd name="connsiteY9" fmla="*/ 336186 h 733651"/>
                      <a:gd name="connsiteX10" fmla="*/ 106994 w 221966"/>
                      <a:gd name="connsiteY10" fmla="*/ 7184 h 733651"/>
                      <a:gd name="connsiteX0" fmla="*/ 106994 w 232931"/>
                      <a:gd name="connsiteY0" fmla="*/ 7184 h 733651"/>
                      <a:gd name="connsiteX1" fmla="*/ 179433 w 232931"/>
                      <a:gd name="connsiteY1" fmla="*/ 87013 h 733651"/>
                      <a:gd name="connsiteX2" fmla="*/ 232929 w 232931"/>
                      <a:gd name="connsiteY2" fmla="*/ 331480 h 733651"/>
                      <a:gd name="connsiteX3" fmla="*/ 88899 w 232931"/>
                      <a:gd name="connsiteY3" fmla="*/ 557287 h 733651"/>
                      <a:gd name="connsiteX4" fmla="*/ 59590 w 232931"/>
                      <a:gd name="connsiteY4" fmla="*/ 693263 h 733651"/>
                      <a:gd name="connsiteX5" fmla="*/ 15752 w 232931"/>
                      <a:gd name="connsiteY5" fmla="*/ 731439 h 733651"/>
                      <a:gd name="connsiteX6" fmla="*/ 22643 w 232931"/>
                      <a:gd name="connsiteY6" fmla="*/ 703709 h 733651"/>
                      <a:gd name="connsiteX7" fmla="*/ 121 w 232931"/>
                      <a:gd name="connsiteY7" fmla="*/ 705473 h 733651"/>
                      <a:gd name="connsiteX8" fmla="*/ 61596 w 232931"/>
                      <a:gd name="connsiteY8" fmla="*/ 542656 h 733651"/>
                      <a:gd name="connsiteX9" fmla="*/ 172872 w 232931"/>
                      <a:gd name="connsiteY9" fmla="*/ 336186 h 733651"/>
                      <a:gd name="connsiteX10" fmla="*/ 106994 w 232931"/>
                      <a:gd name="connsiteY10" fmla="*/ 7184 h 733651"/>
                      <a:gd name="connsiteX0" fmla="*/ 106994 w 232929"/>
                      <a:gd name="connsiteY0" fmla="*/ 7184 h 733651"/>
                      <a:gd name="connsiteX1" fmla="*/ 179433 w 232929"/>
                      <a:gd name="connsiteY1" fmla="*/ 87013 h 733651"/>
                      <a:gd name="connsiteX2" fmla="*/ 232929 w 232929"/>
                      <a:gd name="connsiteY2" fmla="*/ 331480 h 733651"/>
                      <a:gd name="connsiteX3" fmla="*/ 88899 w 232929"/>
                      <a:gd name="connsiteY3" fmla="*/ 557287 h 733651"/>
                      <a:gd name="connsiteX4" fmla="*/ 59590 w 232929"/>
                      <a:gd name="connsiteY4" fmla="*/ 693263 h 733651"/>
                      <a:gd name="connsiteX5" fmla="*/ 15752 w 232929"/>
                      <a:gd name="connsiteY5" fmla="*/ 731439 h 733651"/>
                      <a:gd name="connsiteX6" fmla="*/ 22643 w 232929"/>
                      <a:gd name="connsiteY6" fmla="*/ 703709 h 733651"/>
                      <a:gd name="connsiteX7" fmla="*/ 121 w 232929"/>
                      <a:gd name="connsiteY7" fmla="*/ 705473 h 733651"/>
                      <a:gd name="connsiteX8" fmla="*/ 61596 w 232929"/>
                      <a:gd name="connsiteY8" fmla="*/ 542656 h 733651"/>
                      <a:gd name="connsiteX9" fmla="*/ 172872 w 232929"/>
                      <a:gd name="connsiteY9" fmla="*/ 336186 h 733651"/>
                      <a:gd name="connsiteX10" fmla="*/ 106994 w 232929"/>
                      <a:gd name="connsiteY10" fmla="*/ 7184 h 733651"/>
                      <a:gd name="connsiteX0" fmla="*/ 106994 w 232929"/>
                      <a:gd name="connsiteY0" fmla="*/ 7184 h 733651"/>
                      <a:gd name="connsiteX1" fmla="*/ 179433 w 232929"/>
                      <a:gd name="connsiteY1" fmla="*/ 87013 h 733651"/>
                      <a:gd name="connsiteX2" fmla="*/ 232929 w 232929"/>
                      <a:gd name="connsiteY2" fmla="*/ 331480 h 733651"/>
                      <a:gd name="connsiteX3" fmla="*/ 88899 w 232929"/>
                      <a:gd name="connsiteY3" fmla="*/ 557287 h 733651"/>
                      <a:gd name="connsiteX4" fmla="*/ 59590 w 232929"/>
                      <a:gd name="connsiteY4" fmla="*/ 693263 h 733651"/>
                      <a:gd name="connsiteX5" fmla="*/ 15752 w 232929"/>
                      <a:gd name="connsiteY5" fmla="*/ 731439 h 733651"/>
                      <a:gd name="connsiteX6" fmla="*/ 22643 w 232929"/>
                      <a:gd name="connsiteY6" fmla="*/ 703709 h 733651"/>
                      <a:gd name="connsiteX7" fmla="*/ 121 w 232929"/>
                      <a:gd name="connsiteY7" fmla="*/ 705473 h 733651"/>
                      <a:gd name="connsiteX8" fmla="*/ 61596 w 232929"/>
                      <a:gd name="connsiteY8" fmla="*/ 542656 h 733651"/>
                      <a:gd name="connsiteX9" fmla="*/ 172872 w 232929"/>
                      <a:gd name="connsiteY9" fmla="*/ 336186 h 733651"/>
                      <a:gd name="connsiteX10" fmla="*/ 106994 w 232929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872 w 231152"/>
                      <a:gd name="connsiteY9" fmla="*/ 336186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1596 w 231152"/>
                      <a:gd name="connsiteY8" fmla="*/ 542656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8899 w 231152"/>
                      <a:gd name="connsiteY3" fmla="*/ 557287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2270 w 231152"/>
                      <a:gd name="connsiteY9" fmla="*/ 318861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5128 w 231152"/>
                      <a:gd name="connsiteY9" fmla="*/ 297488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184 h 733651"/>
                      <a:gd name="connsiteX1" fmla="*/ 179433 w 231152"/>
                      <a:gd name="connsiteY1" fmla="*/ 87013 h 733651"/>
                      <a:gd name="connsiteX2" fmla="*/ 231152 w 231152"/>
                      <a:gd name="connsiteY2" fmla="*/ 299141 h 733651"/>
                      <a:gd name="connsiteX3" fmla="*/ 81926 w 231152"/>
                      <a:gd name="connsiteY3" fmla="*/ 526109 h 733651"/>
                      <a:gd name="connsiteX4" fmla="*/ 59590 w 231152"/>
                      <a:gd name="connsiteY4" fmla="*/ 693263 h 733651"/>
                      <a:gd name="connsiteX5" fmla="*/ 15752 w 231152"/>
                      <a:gd name="connsiteY5" fmla="*/ 731439 h 733651"/>
                      <a:gd name="connsiteX6" fmla="*/ 22643 w 231152"/>
                      <a:gd name="connsiteY6" fmla="*/ 703709 h 733651"/>
                      <a:gd name="connsiteX7" fmla="*/ 121 w 231152"/>
                      <a:gd name="connsiteY7" fmla="*/ 705473 h 733651"/>
                      <a:gd name="connsiteX8" fmla="*/ 64413 w 231152"/>
                      <a:gd name="connsiteY8" fmla="*/ 491829 h 733651"/>
                      <a:gd name="connsiteX9" fmla="*/ 176823 w 231152"/>
                      <a:gd name="connsiteY9" fmla="*/ 270919 h 733651"/>
                      <a:gd name="connsiteX10" fmla="*/ 106994 w 231152"/>
                      <a:gd name="connsiteY10" fmla="*/ 7184 h 733651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81926 w 231152"/>
                      <a:gd name="connsiteY3" fmla="*/ 525951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1152"/>
                      <a:gd name="connsiteY0" fmla="*/ 7026 h 733493"/>
                      <a:gd name="connsiteX1" fmla="*/ 186366 w 231152"/>
                      <a:gd name="connsiteY1" fmla="*/ 88578 h 733493"/>
                      <a:gd name="connsiteX2" fmla="*/ 231152 w 231152"/>
                      <a:gd name="connsiteY2" fmla="*/ 298983 h 733493"/>
                      <a:gd name="connsiteX3" fmla="*/ 90568 w 231152"/>
                      <a:gd name="connsiteY3" fmla="*/ 510924 h 733493"/>
                      <a:gd name="connsiteX4" fmla="*/ 59590 w 231152"/>
                      <a:gd name="connsiteY4" fmla="*/ 693105 h 733493"/>
                      <a:gd name="connsiteX5" fmla="*/ 15752 w 231152"/>
                      <a:gd name="connsiteY5" fmla="*/ 731281 h 733493"/>
                      <a:gd name="connsiteX6" fmla="*/ 22643 w 231152"/>
                      <a:gd name="connsiteY6" fmla="*/ 703551 h 733493"/>
                      <a:gd name="connsiteX7" fmla="*/ 121 w 231152"/>
                      <a:gd name="connsiteY7" fmla="*/ 705315 h 733493"/>
                      <a:gd name="connsiteX8" fmla="*/ 64413 w 231152"/>
                      <a:gd name="connsiteY8" fmla="*/ 491671 h 733493"/>
                      <a:gd name="connsiteX9" fmla="*/ 176823 w 231152"/>
                      <a:gd name="connsiteY9" fmla="*/ 270761 h 733493"/>
                      <a:gd name="connsiteX10" fmla="*/ 106994 w 231152"/>
                      <a:gd name="connsiteY10" fmla="*/ 7026 h 733493"/>
                      <a:gd name="connsiteX0" fmla="*/ 106994 w 233435"/>
                      <a:gd name="connsiteY0" fmla="*/ 7026 h 733493"/>
                      <a:gd name="connsiteX1" fmla="*/ 186366 w 233435"/>
                      <a:gd name="connsiteY1" fmla="*/ 88578 h 733493"/>
                      <a:gd name="connsiteX2" fmla="*/ 233435 w 233435"/>
                      <a:gd name="connsiteY2" fmla="*/ 279921 h 733493"/>
                      <a:gd name="connsiteX3" fmla="*/ 90568 w 233435"/>
                      <a:gd name="connsiteY3" fmla="*/ 510924 h 733493"/>
                      <a:gd name="connsiteX4" fmla="*/ 59590 w 233435"/>
                      <a:gd name="connsiteY4" fmla="*/ 693105 h 733493"/>
                      <a:gd name="connsiteX5" fmla="*/ 15752 w 233435"/>
                      <a:gd name="connsiteY5" fmla="*/ 731281 h 733493"/>
                      <a:gd name="connsiteX6" fmla="*/ 22643 w 233435"/>
                      <a:gd name="connsiteY6" fmla="*/ 703551 h 733493"/>
                      <a:gd name="connsiteX7" fmla="*/ 121 w 233435"/>
                      <a:gd name="connsiteY7" fmla="*/ 705315 h 733493"/>
                      <a:gd name="connsiteX8" fmla="*/ 64413 w 233435"/>
                      <a:gd name="connsiteY8" fmla="*/ 491671 h 733493"/>
                      <a:gd name="connsiteX9" fmla="*/ 176823 w 233435"/>
                      <a:gd name="connsiteY9" fmla="*/ 270761 h 733493"/>
                      <a:gd name="connsiteX10" fmla="*/ 106994 w 233435"/>
                      <a:gd name="connsiteY10" fmla="*/ 7026 h 733493"/>
                      <a:gd name="connsiteX0" fmla="*/ 106994 w 233493"/>
                      <a:gd name="connsiteY0" fmla="*/ 7026 h 733493"/>
                      <a:gd name="connsiteX1" fmla="*/ 186366 w 233493"/>
                      <a:gd name="connsiteY1" fmla="*/ 88578 h 733493"/>
                      <a:gd name="connsiteX2" fmla="*/ 233435 w 233493"/>
                      <a:gd name="connsiteY2" fmla="*/ 279921 h 733493"/>
                      <a:gd name="connsiteX3" fmla="*/ 90568 w 233493"/>
                      <a:gd name="connsiteY3" fmla="*/ 510924 h 733493"/>
                      <a:gd name="connsiteX4" fmla="*/ 59590 w 233493"/>
                      <a:gd name="connsiteY4" fmla="*/ 693105 h 733493"/>
                      <a:gd name="connsiteX5" fmla="*/ 15752 w 233493"/>
                      <a:gd name="connsiteY5" fmla="*/ 731281 h 733493"/>
                      <a:gd name="connsiteX6" fmla="*/ 22643 w 233493"/>
                      <a:gd name="connsiteY6" fmla="*/ 703551 h 733493"/>
                      <a:gd name="connsiteX7" fmla="*/ 121 w 233493"/>
                      <a:gd name="connsiteY7" fmla="*/ 705315 h 733493"/>
                      <a:gd name="connsiteX8" fmla="*/ 64413 w 233493"/>
                      <a:gd name="connsiteY8" fmla="*/ 491671 h 733493"/>
                      <a:gd name="connsiteX9" fmla="*/ 176823 w 233493"/>
                      <a:gd name="connsiteY9" fmla="*/ 270761 h 733493"/>
                      <a:gd name="connsiteX10" fmla="*/ 106994 w 233493"/>
                      <a:gd name="connsiteY10" fmla="*/ 7026 h 733493"/>
                      <a:gd name="connsiteX0" fmla="*/ 106994 w 233603"/>
                      <a:gd name="connsiteY0" fmla="*/ 7026 h 733493"/>
                      <a:gd name="connsiteX1" fmla="*/ 186366 w 233603"/>
                      <a:gd name="connsiteY1" fmla="*/ 88578 h 733493"/>
                      <a:gd name="connsiteX2" fmla="*/ 233435 w 233603"/>
                      <a:gd name="connsiteY2" fmla="*/ 279921 h 733493"/>
                      <a:gd name="connsiteX3" fmla="*/ 90568 w 233603"/>
                      <a:gd name="connsiteY3" fmla="*/ 510924 h 733493"/>
                      <a:gd name="connsiteX4" fmla="*/ 59590 w 233603"/>
                      <a:gd name="connsiteY4" fmla="*/ 693105 h 733493"/>
                      <a:gd name="connsiteX5" fmla="*/ 15752 w 233603"/>
                      <a:gd name="connsiteY5" fmla="*/ 731281 h 733493"/>
                      <a:gd name="connsiteX6" fmla="*/ 22643 w 233603"/>
                      <a:gd name="connsiteY6" fmla="*/ 703551 h 733493"/>
                      <a:gd name="connsiteX7" fmla="*/ 121 w 233603"/>
                      <a:gd name="connsiteY7" fmla="*/ 705315 h 733493"/>
                      <a:gd name="connsiteX8" fmla="*/ 64413 w 233603"/>
                      <a:gd name="connsiteY8" fmla="*/ 491671 h 733493"/>
                      <a:gd name="connsiteX9" fmla="*/ 176823 w 233603"/>
                      <a:gd name="connsiteY9" fmla="*/ 270761 h 733493"/>
                      <a:gd name="connsiteX10" fmla="*/ 106994 w 233603"/>
                      <a:gd name="connsiteY10" fmla="*/ 7026 h 733493"/>
                      <a:gd name="connsiteX0" fmla="*/ 91372 w 217981"/>
                      <a:gd name="connsiteY0" fmla="*/ 7026 h 733493"/>
                      <a:gd name="connsiteX1" fmla="*/ 170744 w 217981"/>
                      <a:gd name="connsiteY1" fmla="*/ 88578 h 733493"/>
                      <a:gd name="connsiteX2" fmla="*/ 217813 w 217981"/>
                      <a:gd name="connsiteY2" fmla="*/ 279921 h 733493"/>
                      <a:gd name="connsiteX3" fmla="*/ 74946 w 217981"/>
                      <a:gd name="connsiteY3" fmla="*/ 510924 h 733493"/>
                      <a:gd name="connsiteX4" fmla="*/ 43968 w 217981"/>
                      <a:gd name="connsiteY4" fmla="*/ 693105 h 733493"/>
                      <a:gd name="connsiteX5" fmla="*/ 130 w 217981"/>
                      <a:gd name="connsiteY5" fmla="*/ 731281 h 733493"/>
                      <a:gd name="connsiteX6" fmla="*/ 7021 w 217981"/>
                      <a:gd name="connsiteY6" fmla="*/ 703551 h 733493"/>
                      <a:gd name="connsiteX7" fmla="*/ 5655 w 217981"/>
                      <a:gd name="connsiteY7" fmla="*/ 551083 h 733493"/>
                      <a:gd name="connsiteX8" fmla="*/ 48791 w 217981"/>
                      <a:gd name="connsiteY8" fmla="*/ 491671 h 733493"/>
                      <a:gd name="connsiteX9" fmla="*/ 161201 w 217981"/>
                      <a:gd name="connsiteY9" fmla="*/ 270761 h 733493"/>
                      <a:gd name="connsiteX10" fmla="*/ 91372 w 217981"/>
                      <a:gd name="connsiteY10" fmla="*/ 7026 h 733493"/>
                      <a:gd name="connsiteX0" fmla="*/ 91281 w 217890"/>
                      <a:gd name="connsiteY0" fmla="*/ 7026 h 733493"/>
                      <a:gd name="connsiteX1" fmla="*/ 170653 w 217890"/>
                      <a:gd name="connsiteY1" fmla="*/ 88578 h 733493"/>
                      <a:gd name="connsiteX2" fmla="*/ 217722 w 217890"/>
                      <a:gd name="connsiteY2" fmla="*/ 279921 h 733493"/>
                      <a:gd name="connsiteX3" fmla="*/ 74855 w 217890"/>
                      <a:gd name="connsiteY3" fmla="*/ 510924 h 733493"/>
                      <a:gd name="connsiteX4" fmla="*/ 43877 w 217890"/>
                      <a:gd name="connsiteY4" fmla="*/ 693105 h 733493"/>
                      <a:gd name="connsiteX5" fmla="*/ 39 w 217890"/>
                      <a:gd name="connsiteY5" fmla="*/ 731281 h 733493"/>
                      <a:gd name="connsiteX6" fmla="*/ 32133 w 217890"/>
                      <a:gd name="connsiteY6" fmla="*/ 552778 h 733493"/>
                      <a:gd name="connsiteX7" fmla="*/ 5564 w 217890"/>
                      <a:gd name="connsiteY7" fmla="*/ 551083 h 733493"/>
                      <a:gd name="connsiteX8" fmla="*/ 48700 w 217890"/>
                      <a:gd name="connsiteY8" fmla="*/ 491671 h 733493"/>
                      <a:gd name="connsiteX9" fmla="*/ 161110 w 217890"/>
                      <a:gd name="connsiteY9" fmla="*/ 270761 h 733493"/>
                      <a:gd name="connsiteX10" fmla="*/ 91281 w 217890"/>
                      <a:gd name="connsiteY10" fmla="*/ 7026 h 733493"/>
                      <a:gd name="connsiteX0" fmla="*/ 85821 w 212430"/>
                      <a:gd name="connsiteY0" fmla="*/ 7026 h 694805"/>
                      <a:gd name="connsiteX1" fmla="*/ 165193 w 212430"/>
                      <a:gd name="connsiteY1" fmla="*/ 88578 h 694805"/>
                      <a:gd name="connsiteX2" fmla="*/ 212262 w 212430"/>
                      <a:gd name="connsiteY2" fmla="*/ 279921 h 694805"/>
                      <a:gd name="connsiteX3" fmla="*/ 69395 w 212430"/>
                      <a:gd name="connsiteY3" fmla="*/ 510924 h 694805"/>
                      <a:gd name="connsiteX4" fmla="*/ 38417 w 212430"/>
                      <a:gd name="connsiteY4" fmla="*/ 693105 h 694805"/>
                      <a:gd name="connsiteX5" fmla="*/ 3045 w 212430"/>
                      <a:gd name="connsiteY5" fmla="*/ 588617 h 694805"/>
                      <a:gd name="connsiteX6" fmla="*/ 26673 w 212430"/>
                      <a:gd name="connsiteY6" fmla="*/ 552778 h 694805"/>
                      <a:gd name="connsiteX7" fmla="*/ 104 w 212430"/>
                      <a:gd name="connsiteY7" fmla="*/ 551083 h 694805"/>
                      <a:gd name="connsiteX8" fmla="*/ 43240 w 212430"/>
                      <a:gd name="connsiteY8" fmla="*/ 491671 h 694805"/>
                      <a:gd name="connsiteX9" fmla="*/ 155650 w 212430"/>
                      <a:gd name="connsiteY9" fmla="*/ 270761 h 694805"/>
                      <a:gd name="connsiteX10" fmla="*/ 85821 w 212430"/>
                      <a:gd name="connsiteY10" fmla="*/ 7026 h 694805"/>
                      <a:gd name="connsiteX0" fmla="*/ 85821 w 212430"/>
                      <a:gd name="connsiteY0" fmla="*/ 7026 h 600429"/>
                      <a:gd name="connsiteX1" fmla="*/ 165193 w 212430"/>
                      <a:gd name="connsiteY1" fmla="*/ 88578 h 600429"/>
                      <a:gd name="connsiteX2" fmla="*/ 212262 w 212430"/>
                      <a:gd name="connsiteY2" fmla="*/ 279921 h 600429"/>
                      <a:gd name="connsiteX3" fmla="*/ 69395 w 212430"/>
                      <a:gd name="connsiteY3" fmla="*/ 510924 h 600429"/>
                      <a:gd name="connsiteX4" fmla="*/ 31923 w 212430"/>
                      <a:gd name="connsiteY4" fmla="*/ 590890 h 600429"/>
                      <a:gd name="connsiteX5" fmla="*/ 3045 w 212430"/>
                      <a:gd name="connsiteY5" fmla="*/ 588617 h 600429"/>
                      <a:gd name="connsiteX6" fmla="*/ 26673 w 212430"/>
                      <a:gd name="connsiteY6" fmla="*/ 552778 h 600429"/>
                      <a:gd name="connsiteX7" fmla="*/ 104 w 212430"/>
                      <a:gd name="connsiteY7" fmla="*/ 551083 h 600429"/>
                      <a:gd name="connsiteX8" fmla="*/ 43240 w 212430"/>
                      <a:gd name="connsiteY8" fmla="*/ 491671 h 600429"/>
                      <a:gd name="connsiteX9" fmla="*/ 155650 w 212430"/>
                      <a:gd name="connsiteY9" fmla="*/ 270761 h 600429"/>
                      <a:gd name="connsiteX10" fmla="*/ 85821 w 212430"/>
                      <a:gd name="connsiteY10" fmla="*/ 7026 h 600429"/>
                      <a:gd name="connsiteX0" fmla="*/ 85821 w 212430"/>
                      <a:gd name="connsiteY0" fmla="*/ 7026 h 601930"/>
                      <a:gd name="connsiteX1" fmla="*/ 165193 w 212430"/>
                      <a:gd name="connsiteY1" fmla="*/ 88578 h 601930"/>
                      <a:gd name="connsiteX2" fmla="*/ 212262 w 212430"/>
                      <a:gd name="connsiteY2" fmla="*/ 279921 h 601930"/>
                      <a:gd name="connsiteX3" fmla="*/ 69395 w 212430"/>
                      <a:gd name="connsiteY3" fmla="*/ 510924 h 601930"/>
                      <a:gd name="connsiteX4" fmla="*/ 41167 w 212430"/>
                      <a:gd name="connsiteY4" fmla="*/ 593187 h 601930"/>
                      <a:gd name="connsiteX5" fmla="*/ 3045 w 212430"/>
                      <a:gd name="connsiteY5" fmla="*/ 588617 h 601930"/>
                      <a:gd name="connsiteX6" fmla="*/ 26673 w 212430"/>
                      <a:gd name="connsiteY6" fmla="*/ 552778 h 601930"/>
                      <a:gd name="connsiteX7" fmla="*/ 104 w 212430"/>
                      <a:gd name="connsiteY7" fmla="*/ 551083 h 601930"/>
                      <a:gd name="connsiteX8" fmla="*/ 43240 w 212430"/>
                      <a:gd name="connsiteY8" fmla="*/ 491671 h 601930"/>
                      <a:gd name="connsiteX9" fmla="*/ 155650 w 212430"/>
                      <a:gd name="connsiteY9" fmla="*/ 270761 h 601930"/>
                      <a:gd name="connsiteX10" fmla="*/ 85821 w 212430"/>
                      <a:gd name="connsiteY10" fmla="*/ 7026 h 601930"/>
                      <a:gd name="connsiteX0" fmla="*/ 85821 w 212430"/>
                      <a:gd name="connsiteY0" fmla="*/ 7026 h 607587"/>
                      <a:gd name="connsiteX1" fmla="*/ 165193 w 212430"/>
                      <a:gd name="connsiteY1" fmla="*/ 88578 h 607587"/>
                      <a:gd name="connsiteX2" fmla="*/ 212262 w 212430"/>
                      <a:gd name="connsiteY2" fmla="*/ 279921 h 607587"/>
                      <a:gd name="connsiteX3" fmla="*/ 69395 w 212430"/>
                      <a:gd name="connsiteY3" fmla="*/ 510924 h 607587"/>
                      <a:gd name="connsiteX4" fmla="*/ 41167 w 212430"/>
                      <a:gd name="connsiteY4" fmla="*/ 593187 h 607587"/>
                      <a:gd name="connsiteX5" fmla="*/ 31939 w 212430"/>
                      <a:gd name="connsiteY5" fmla="*/ 600705 h 607587"/>
                      <a:gd name="connsiteX6" fmla="*/ 26673 w 212430"/>
                      <a:gd name="connsiteY6" fmla="*/ 552778 h 607587"/>
                      <a:gd name="connsiteX7" fmla="*/ 104 w 212430"/>
                      <a:gd name="connsiteY7" fmla="*/ 551083 h 607587"/>
                      <a:gd name="connsiteX8" fmla="*/ 43240 w 212430"/>
                      <a:gd name="connsiteY8" fmla="*/ 491671 h 607587"/>
                      <a:gd name="connsiteX9" fmla="*/ 155650 w 212430"/>
                      <a:gd name="connsiteY9" fmla="*/ 270761 h 607587"/>
                      <a:gd name="connsiteX10" fmla="*/ 85821 w 212430"/>
                      <a:gd name="connsiteY10" fmla="*/ 7026 h 607587"/>
                      <a:gd name="connsiteX0" fmla="*/ 85821 w 212430"/>
                      <a:gd name="connsiteY0" fmla="*/ 7026 h 609030"/>
                      <a:gd name="connsiteX1" fmla="*/ 165193 w 212430"/>
                      <a:gd name="connsiteY1" fmla="*/ 88578 h 609030"/>
                      <a:gd name="connsiteX2" fmla="*/ 212262 w 212430"/>
                      <a:gd name="connsiteY2" fmla="*/ 279921 h 609030"/>
                      <a:gd name="connsiteX3" fmla="*/ 69395 w 212430"/>
                      <a:gd name="connsiteY3" fmla="*/ 510924 h 609030"/>
                      <a:gd name="connsiteX4" fmla="*/ 55031 w 212430"/>
                      <a:gd name="connsiteY4" fmla="*/ 596633 h 609030"/>
                      <a:gd name="connsiteX5" fmla="*/ 31939 w 212430"/>
                      <a:gd name="connsiteY5" fmla="*/ 600705 h 609030"/>
                      <a:gd name="connsiteX6" fmla="*/ 26673 w 212430"/>
                      <a:gd name="connsiteY6" fmla="*/ 552778 h 609030"/>
                      <a:gd name="connsiteX7" fmla="*/ 104 w 212430"/>
                      <a:gd name="connsiteY7" fmla="*/ 551083 h 609030"/>
                      <a:gd name="connsiteX8" fmla="*/ 43240 w 212430"/>
                      <a:gd name="connsiteY8" fmla="*/ 491671 h 609030"/>
                      <a:gd name="connsiteX9" fmla="*/ 155650 w 212430"/>
                      <a:gd name="connsiteY9" fmla="*/ 270761 h 609030"/>
                      <a:gd name="connsiteX10" fmla="*/ 85821 w 212430"/>
                      <a:gd name="connsiteY10" fmla="*/ 7026 h 609030"/>
                      <a:gd name="connsiteX0" fmla="*/ 70346 w 196955"/>
                      <a:gd name="connsiteY0" fmla="*/ 7026 h 609030"/>
                      <a:gd name="connsiteX1" fmla="*/ 149718 w 196955"/>
                      <a:gd name="connsiteY1" fmla="*/ 88578 h 609030"/>
                      <a:gd name="connsiteX2" fmla="*/ 196787 w 196955"/>
                      <a:gd name="connsiteY2" fmla="*/ 279921 h 609030"/>
                      <a:gd name="connsiteX3" fmla="*/ 53920 w 196955"/>
                      <a:gd name="connsiteY3" fmla="*/ 510924 h 609030"/>
                      <a:gd name="connsiteX4" fmla="*/ 39556 w 196955"/>
                      <a:gd name="connsiteY4" fmla="*/ 596633 h 609030"/>
                      <a:gd name="connsiteX5" fmla="*/ 16464 w 196955"/>
                      <a:gd name="connsiteY5" fmla="*/ 600705 h 609030"/>
                      <a:gd name="connsiteX6" fmla="*/ 11198 w 196955"/>
                      <a:gd name="connsiteY6" fmla="*/ 552778 h 609030"/>
                      <a:gd name="connsiteX7" fmla="*/ 231 w 196955"/>
                      <a:gd name="connsiteY7" fmla="*/ 557414 h 609030"/>
                      <a:gd name="connsiteX8" fmla="*/ 27765 w 196955"/>
                      <a:gd name="connsiteY8" fmla="*/ 491671 h 609030"/>
                      <a:gd name="connsiteX9" fmla="*/ 140175 w 196955"/>
                      <a:gd name="connsiteY9" fmla="*/ 270761 h 609030"/>
                      <a:gd name="connsiteX10" fmla="*/ 70346 w 196955"/>
                      <a:gd name="connsiteY10" fmla="*/ 7026 h 609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6955" h="609030">
                        <a:moveTo>
                          <a:pt x="70346" y="7026"/>
                        </a:moveTo>
                        <a:cubicBezTo>
                          <a:pt x="105971" y="-19128"/>
                          <a:pt x="137081" y="32113"/>
                          <a:pt x="149718" y="88578"/>
                        </a:cubicBezTo>
                        <a:cubicBezTo>
                          <a:pt x="163015" y="148894"/>
                          <a:pt x="198472" y="253826"/>
                          <a:pt x="196787" y="279921"/>
                        </a:cubicBezTo>
                        <a:cubicBezTo>
                          <a:pt x="200855" y="292719"/>
                          <a:pt x="130677" y="388741"/>
                          <a:pt x="53920" y="510924"/>
                        </a:cubicBezTo>
                        <a:cubicBezTo>
                          <a:pt x="53710" y="567716"/>
                          <a:pt x="48124" y="592061"/>
                          <a:pt x="39556" y="596633"/>
                        </a:cubicBezTo>
                        <a:cubicBezTo>
                          <a:pt x="33316" y="613233"/>
                          <a:pt x="17827" y="611677"/>
                          <a:pt x="16464" y="600705"/>
                        </a:cubicBezTo>
                        <a:cubicBezTo>
                          <a:pt x="15101" y="589734"/>
                          <a:pt x="12844" y="559321"/>
                          <a:pt x="11198" y="552778"/>
                        </a:cubicBezTo>
                        <a:cubicBezTo>
                          <a:pt x="9552" y="546235"/>
                          <a:pt x="-1744" y="579245"/>
                          <a:pt x="231" y="557414"/>
                        </a:cubicBezTo>
                        <a:cubicBezTo>
                          <a:pt x="11903" y="528758"/>
                          <a:pt x="3390" y="522076"/>
                          <a:pt x="27765" y="491671"/>
                        </a:cubicBezTo>
                        <a:cubicBezTo>
                          <a:pt x="86675" y="427132"/>
                          <a:pt x="78918" y="375289"/>
                          <a:pt x="140175" y="270761"/>
                        </a:cubicBezTo>
                        <a:cubicBezTo>
                          <a:pt x="132745" y="195783"/>
                          <a:pt x="34118" y="48411"/>
                          <a:pt x="70346" y="702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90" name="影子站立">
                    <a:extLst>
                      <a:ext uri="{FF2B5EF4-FFF2-40B4-BE49-F238E27FC236}">
                        <a16:creationId xmlns:a16="http://schemas.microsoft.com/office/drawing/2014/main" xmlns="" id="{6128A8FA-4ABF-420D-9A9A-C9A4BCD22F0B}"/>
                      </a:ext>
                    </a:extLst>
                  </p:cNvPr>
                  <p:cNvSpPr/>
                  <p:nvPr/>
                </p:nvSpPr>
                <p:spPr>
                  <a:xfrm rot="19619991">
                    <a:off x="4157117" y="4501246"/>
                    <a:ext cx="2146772" cy="405751"/>
                  </a:xfrm>
                  <a:custGeom>
                    <a:avLst/>
                    <a:gdLst>
                      <a:gd name="connsiteX0" fmla="*/ 0 w 792757"/>
                      <a:gd name="connsiteY0" fmla="*/ 132515 h 265029"/>
                      <a:gd name="connsiteX1" fmla="*/ 396379 w 792757"/>
                      <a:gd name="connsiteY1" fmla="*/ 0 h 265029"/>
                      <a:gd name="connsiteX2" fmla="*/ 792758 w 792757"/>
                      <a:gd name="connsiteY2" fmla="*/ 132515 h 265029"/>
                      <a:gd name="connsiteX3" fmla="*/ 396379 w 792757"/>
                      <a:gd name="connsiteY3" fmla="*/ 265030 h 265029"/>
                      <a:gd name="connsiteX4" fmla="*/ 0 w 792757"/>
                      <a:gd name="connsiteY4" fmla="*/ 132515 h 265029"/>
                      <a:gd name="connsiteX0" fmla="*/ 0 w 520463"/>
                      <a:gd name="connsiteY0" fmla="*/ 133246 h 266134"/>
                      <a:gd name="connsiteX1" fmla="*/ 396379 w 520463"/>
                      <a:gd name="connsiteY1" fmla="*/ 731 h 266134"/>
                      <a:gd name="connsiteX2" fmla="*/ 520463 w 520463"/>
                      <a:gd name="connsiteY2" fmla="*/ 97752 h 266134"/>
                      <a:gd name="connsiteX3" fmla="*/ 396379 w 520463"/>
                      <a:gd name="connsiteY3" fmla="*/ 265761 h 266134"/>
                      <a:gd name="connsiteX4" fmla="*/ 0 w 520463"/>
                      <a:gd name="connsiteY4" fmla="*/ 133246 h 266134"/>
                      <a:gd name="connsiteX0" fmla="*/ 0 w 563266"/>
                      <a:gd name="connsiteY0" fmla="*/ 133438 h 266392"/>
                      <a:gd name="connsiteX1" fmla="*/ 396379 w 563266"/>
                      <a:gd name="connsiteY1" fmla="*/ 923 h 266392"/>
                      <a:gd name="connsiteX2" fmla="*/ 563266 w 563266"/>
                      <a:gd name="connsiteY2" fmla="*/ 94673 h 266392"/>
                      <a:gd name="connsiteX3" fmla="*/ 396379 w 563266"/>
                      <a:gd name="connsiteY3" fmla="*/ 265953 h 266392"/>
                      <a:gd name="connsiteX4" fmla="*/ 0 w 563266"/>
                      <a:gd name="connsiteY4" fmla="*/ 133438 h 266392"/>
                      <a:gd name="connsiteX0" fmla="*/ 0 w 584284"/>
                      <a:gd name="connsiteY0" fmla="*/ 132866 h 265820"/>
                      <a:gd name="connsiteX1" fmla="*/ 396379 w 584284"/>
                      <a:gd name="connsiteY1" fmla="*/ 351 h 265820"/>
                      <a:gd name="connsiteX2" fmla="*/ 563266 w 584284"/>
                      <a:gd name="connsiteY2" fmla="*/ 94101 h 265820"/>
                      <a:gd name="connsiteX3" fmla="*/ 563545 w 584284"/>
                      <a:gd name="connsiteY3" fmla="*/ 92408 h 265820"/>
                      <a:gd name="connsiteX4" fmla="*/ 396379 w 584284"/>
                      <a:gd name="connsiteY4" fmla="*/ 265381 h 265820"/>
                      <a:gd name="connsiteX5" fmla="*/ 0 w 584284"/>
                      <a:gd name="connsiteY5" fmla="*/ 132866 h 265820"/>
                      <a:gd name="connsiteX0" fmla="*/ 0 w 714036"/>
                      <a:gd name="connsiteY0" fmla="*/ 132866 h 265582"/>
                      <a:gd name="connsiteX1" fmla="*/ 396379 w 714036"/>
                      <a:gd name="connsiteY1" fmla="*/ 351 h 265582"/>
                      <a:gd name="connsiteX2" fmla="*/ 563266 w 714036"/>
                      <a:gd name="connsiteY2" fmla="*/ 94101 h 265582"/>
                      <a:gd name="connsiteX3" fmla="*/ 710557 w 714036"/>
                      <a:gd name="connsiteY3" fmla="*/ 161320 h 265582"/>
                      <a:gd name="connsiteX4" fmla="*/ 396379 w 714036"/>
                      <a:gd name="connsiteY4" fmla="*/ 265381 h 265582"/>
                      <a:gd name="connsiteX5" fmla="*/ 0 w 714036"/>
                      <a:gd name="connsiteY5" fmla="*/ 132866 h 265582"/>
                      <a:gd name="connsiteX0" fmla="*/ 419 w 714455"/>
                      <a:gd name="connsiteY0" fmla="*/ 93918 h 226634"/>
                      <a:gd name="connsiteX1" fmla="*/ 325610 w 714455"/>
                      <a:gd name="connsiteY1" fmla="*/ 623 h 226634"/>
                      <a:gd name="connsiteX2" fmla="*/ 563685 w 714455"/>
                      <a:gd name="connsiteY2" fmla="*/ 55153 h 226634"/>
                      <a:gd name="connsiteX3" fmla="*/ 710976 w 714455"/>
                      <a:gd name="connsiteY3" fmla="*/ 122372 h 226634"/>
                      <a:gd name="connsiteX4" fmla="*/ 396798 w 714455"/>
                      <a:gd name="connsiteY4" fmla="*/ 226433 h 226634"/>
                      <a:gd name="connsiteX5" fmla="*/ 419 w 714455"/>
                      <a:gd name="connsiteY5" fmla="*/ 93918 h 226634"/>
                      <a:gd name="connsiteX0" fmla="*/ 417 w 714226"/>
                      <a:gd name="connsiteY0" fmla="*/ 95603 h 228319"/>
                      <a:gd name="connsiteX1" fmla="*/ 325608 w 714226"/>
                      <a:gd name="connsiteY1" fmla="*/ 2308 h 228319"/>
                      <a:gd name="connsiteX2" fmla="*/ 551994 w 714226"/>
                      <a:gd name="connsiteY2" fmla="*/ 33884 h 228319"/>
                      <a:gd name="connsiteX3" fmla="*/ 710974 w 714226"/>
                      <a:gd name="connsiteY3" fmla="*/ 124057 h 228319"/>
                      <a:gd name="connsiteX4" fmla="*/ 396796 w 714226"/>
                      <a:gd name="connsiteY4" fmla="*/ 228118 h 228319"/>
                      <a:gd name="connsiteX5" fmla="*/ 417 w 714226"/>
                      <a:gd name="connsiteY5" fmla="*/ 95603 h 228319"/>
                      <a:gd name="connsiteX0" fmla="*/ 417 w 713401"/>
                      <a:gd name="connsiteY0" fmla="*/ 95317 h 228031"/>
                      <a:gd name="connsiteX1" fmla="*/ 325608 w 713401"/>
                      <a:gd name="connsiteY1" fmla="*/ 2022 h 228031"/>
                      <a:gd name="connsiteX2" fmla="*/ 551994 w 713401"/>
                      <a:gd name="connsiteY2" fmla="*/ 33598 h 228031"/>
                      <a:gd name="connsiteX3" fmla="*/ 280177 w 713401"/>
                      <a:gd name="connsiteY3" fmla="*/ 103038 h 228031"/>
                      <a:gd name="connsiteX4" fmla="*/ 710974 w 713401"/>
                      <a:gd name="connsiteY4" fmla="*/ 123771 h 228031"/>
                      <a:gd name="connsiteX5" fmla="*/ 396796 w 713401"/>
                      <a:gd name="connsiteY5" fmla="*/ 227832 h 228031"/>
                      <a:gd name="connsiteX6" fmla="*/ 417 w 713401"/>
                      <a:gd name="connsiteY6" fmla="*/ 95317 h 228031"/>
                      <a:gd name="connsiteX0" fmla="*/ 417 w 692751"/>
                      <a:gd name="connsiteY0" fmla="*/ 95317 h 227895"/>
                      <a:gd name="connsiteX1" fmla="*/ 325608 w 692751"/>
                      <a:gd name="connsiteY1" fmla="*/ 2022 h 227895"/>
                      <a:gd name="connsiteX2" fmla="*/ 551994 w 692751"/>
                      <a:gd name="connsiteY2" fmla="*/ 33598 h 227895"/>
                      <a:gd name="connsiteX3" fmla="*/ 280177 w 692751"/>
                      <a:gd name="connsiteY3" fmla="*/ 103038 h 227895"/>
                      <a:gd name="connsiteX4" fmla="*/ 690212 w 692751"/>
                      <a:gd name="connsiteY4" fmla="*/ 112110 h 227895"/>
                      <a:gd name="connsiteX5" fmla="*/ 396796 w 692751"/>
                      <a:gd name="connsiteY5" fmla="*/ 227832 h 227895"/>
                      <a:gd name="connsiteX6" fmla="*/ 417 w 692751"/>
                      <a:gd name="connsiteY6" fmla="*/ 95317 h 227895"/>
                      <a:gd name="connsiteX0" fmla="*/ 417 w 690212"/>
                      <a:gd name="connsiteY0" fmla="*/ 95317 h 227895"/>
                      <a:gd name="connsiteX1" fmla="*/ 325608 w 690212"/>
                      <a:gd name="connsiteY1" fmla="*/ 2022 h 227895"/>
                      <a:gd name="connsiteX2" fmla="*/ 551994 w 690212"/>
                      <a:gd name="connsiteY2" fmla="*/ 33598 h 227895"/>
                      <a:gd name="connsiteX3" fmla="*/ 280177 w 690212"/>
                      <a:gd name="connsiteY3" fmla="*/ 103038 h 227895"/>
                      <a:gd name="connsiteX4" fmla="*/ 690212 w 690212"/>
                      <a:gd name="connsiteY4" fmla="*/ 112110 h 227895"/>
                      <a:gd name="connsiteX5" fmla="*/ 396796 w 690212"/>
                      <a:gd name="connsiteY5" fmla="*/ 227832 h 227895"/>
                      <a:gd name="connsiteX6" fmla="*/ 417 w 690212"/>
                      <a:gd name="connsiteY6" fmla="*/ 95317 h 227895"/>
                      <a:gd name="connsiteX0" fmla="*/ 417 w 693043"/>
                      <a:gd name="connsiteY0" fmla="*/ 95317 h 227891"/>
                      <a:gd name="connsiteX1" fmla="*/ 325608 w 693043"/>
                      <a:gd name="connsiteY1" fmla="*/ 2022 h 227891"/>
                      <a:gd name="connsiteX2" fmla="*/ 551994 w 693043"/>
                      <a:gd name="connsiteY2" fmla="*/ 33598 h 227891"/>
                      <a:gd name="connsiteX3" fmla="*/ 280177 w 693043"/>
                      <a:gd name="connsiteY3" fmla="*/ 103038 h 227891"/>
                      <a:gd name="connsiteX4" fmla="*/ 690212 w 693043"/>
                      <a:gd name="connsiteY4" fmla="*/ 112110 h 227891"/>
                      <a:gd name="connsiteX5" fmla="*/ 396796 w 693043"/>
                      <a:gd name="connsiteY5" fmla="*/ 227832 h 227891"/>
                      <a:gd name="connsiteX6" fmla="*/ 417 w 693043"/>
                      <a:gd name="connsiteY6" fmla="*/ 95317 h 227891"/>
                      <a:gd name="connsiteX0" fmla="*/ 97 w 692329"/>
                      <a:gd name="connsiteY0" fmla="*/ 95317 h 168596"/>
                      <a:gd name="connsiteX1" fmla="*/ 325288 w 692329"/>
                      <a:gd name="connsiteY1" fmla="*/ 2022 h 168596"/>
                      <a:gd name="connsiteX2" fmla="*/ 551674 w 692329"/>
                      <a:gd name="connsiteY2" fmla="*/ 33598 h 168596"/>
                      <a:gd name="connsiteX3" fmla="*/ 279857 w 692329"/>
                      <a:gd name="connsiteY3" fmla="*/ 103038 h 168596"/>
                      <a:gd name="connsiteX4" fmla="*/ 689892 w 692329"/>
                      <a:gd name="connsiteY4" fmla="*/ 112110 h 168596"/>
                      <a:gd name="connsiteX5" fmla="*/ 358821 w 692329"/>
                      <a:gd name="connsiteY5" fmla="*/ 168446 h 168596"/>
                      <a:gd name="connsiteX6" fmla="*/ 97 w 692329"/>
                      <a:gd name="connsiteY6" fmla="*/ 95317 h 168596"/>
                      <a:gd name="connsiteX0" fmla="*/ 97 w 692329"/>
                      <a:gd name="connsiteY0" fmla="*/ 96813 h 170092"/>
                      <a:gd name="connsiteX1" fmla="*/ 325288 w 692329"/>
                      <a:gd name="connsiteY1" fmla="*/ 3518 h 170092"/>
                      <a:gd name="connsiteX2" fmla="*/ 551674 w 692329"/>
                      <a:gd name="connsiteY2" fmla="*/ 35094 h 170092"/>
                      <a:gd name="connsiteX3" fmla="*/ 279857 w 692329"/>
                      <a:gd name="connsiteY3" fmla="*/ 104534 h 170092"/>
                      <a:gd name="connsiteX4" fmla="*/ 689892 w 692329"/>
                      <a:gd name="connsiteY4" fmla="*/ 113606 h 170092"/>
                      <a:gd name="connsiteX5" fmla="*/ 358821 w 692329"/>
                      <a:gd name="connsiteY5" fmla="*/ 169942 h 170092"/>
                      <a:gd name="connsiteX6" fmla="*/ 97 w 692329"/>
                      <a:gd name="connsiteY6" fmla="*/ 96813 h 170092"/>
                      <a:gd name="connsiteX0" fmla="*/ 97 w 692329"/>
                      <a:gd name="connsiteY0" fmla="*/ 96813 h 170092"/>
                      <a:gd name="connsiteX1" fmla="*/ 325288 w 692329"/>
                      <a:gd name="connsiteY1" fmla="*/ 3518 h 170092"/>
                      <a:gd name="connsiteX2" fmla="*/ 551674 w 692329"/>
                      <a:gd name="connsiteY2" fmla="*/ 35094 h 170092"/>
                      <a:gd name="connsiteX3" fmla="*/ 279857 w 692329"/>
                      <a:gd name="connsiteY3" fmla="*/ 104534 h 170092"/>
                      <a:gd name="connsiteX4" fmla="*/ 689892 w 692329"/>
                      <a:gd name="connsiteY4" fmla="*/ 113606 h 170092"/>
                      <a:gd name="connsiteX5" fmla="*/ 358821 w 692329"/>
                      <a:gd name="connsiteY5" fmla="*/ 169942 h 170092"/>
                      <a:gd name="connsiteX6" fmla="*/ 97 w 692329"/>
                      <a:gd name="connsiteY6" fmla="*/ 96813 h 170092"/>
                      <a:gd name="connsiteX0" fmla="*/ 97 w 692329"/>
                      <a:gd name="connsiteY0" fmla="*/ 94595 h 167874"/>
                      <a:gd name="connsiteX1" fmla="*/ 325288 w 692329"/>
                      <a:gd name="connsiteY1" fmla="*/ 1300 h 167874"/>
                      <a:gd name="connsiteX2" fmla="*/ 561543 w 692329"/>
                      <a:gd name="connsiteY2" fmla="*/ 49344 h 167874"/>
                      <a:gd name="connsiteX3" fmla="*/ 279857 w 692329"/>
                      <a:gd name="connsiteY3" fmla="*/ 102316 h 167874"/>
                      <a:gd name="connsiteX4" fmla="*/ 689892 w 692329"/>
                      <a:gd name="connsiteY4" fmla="*/ 111388 h 167874"/>
                      <a:gd name="connsiteX5" fmla="*/ 358821 w 692329"/>
                      <a:gd name="connsiteY5" fmla="*/ 167724 h 167874"/>
                      <a:gd name="connsiteX6" fmla="*/ 97 w 692329"/>
                      <a:gd name="connsiteY6" fmla="*/ 94595 h 167874"/>
                      <a:gd name="connsiteX0" fmla="*/ 97 w 692329"/>
                      <a:gd name="connsiteY0" fmla="*/ 94667 h 167946"/>
                      <a:gd name="connsiteX1" fmla="*/ 325288 w 692329"/>
                      <a:gd name="connsiteY1" fmla="*/ 1372 h 167946"/>
                      <a:gd name="connsiteX2" fmla="*/ 561543 w 692329"/>
                      <a:gd name="connsiteY2" fmla="*/ 49416 h 167946"/>
                      <a:gd name="connsiteX3" fmla="*/ 279857 w 692329"/>
                      <a:gd name="connsiteY3" fmla="*/ 102388 h 167946"/>
                      <a:gd name="connsiteX4" fmla="*/ 689892 w 692329"/>
                      <a:gd name="connsiteY4" fmla="*/ 111460 h 167946"/>
                      <a:gd name="connsiteX5" fmla="*/ 358821 w 692329"/>
                      <a:gd name="connsiteY5" fmla="*/ 167796 h 167946"/>
                      <a:gd name="connsiteX6" fmla="*/ 97 w 692329"/>
                      <a:gd name="connsiteY6" fmla="*/ 94667 h 167946"/>
                      <a:gd name="connsiteX0" fmla="*/ 97 w 692329"/>
                      <a:gd name="connsiteY0" fmla="*/ 94667 h 167946"/>
                      <a:gd name="connsiteX1" fmla="*/ 325288 w 692329"/>
                      <a:gd name="connsiteY1" fmla="*/ 1372 h 167946"/>
                      <a:gd name="connsiteX2" fmla="*/ 561543 w 692329"/>
                      <a:gd name="connsiteY2" fmla="*/ 49416 h 167946"/>
                      <a:gd name="connsiteX3" fmla="*/ 20049 w 692329"/>
                      <a:gd name="connsiteY3" fmla="*/ 117603 h 167946"/>
                      <a:gd name="connsiteX4" fmla="*/ 689892 w 692329"/>
                      <a:gd name="connsiteY4" fmla="*/ 111460 h 167946"/>
                      <a:gd name="connsiteX5" fmla="*/ 358821 w 692329"/>
                      <a:gd name="connsiteY5" fmla="*/ 167796 h 167946"/>
                      <a:gd name="connsiteX6" fmla="*/ 97 w 692329"/>
                      <a:gd name="connsiteY6" fmla="*/ 94667 h 167946"/>
                      <a:gd name="connsiteX0" fmla="*/ 2332 w 694564"/>
                      <a:gd name="connsiteY0" fmla="*/ 69694 h 142973"/>
                      <a:gd name="connsiteX1" fmla="*/ 223770 w 694564"/>
                      <a:gd name="connsiteY1" fmla="*/ 5522 h 142973"/>
                      <a:gd name="connsiteX2" fmla="*/ 563778 w 694564"/>
                      <a:gd name="connsiteY2" fmla="*/ 24443 h 142973"/>
                      <a:gd name="connsiteX3" fmla="*/ 22284 w 694564"/>
                      <a:gd name="connsiteY3" fmla="*/ 92630 h 142973"/>
                      <a:gd name="connsiteX4" fmla="*/ 692127 w 694564"/>
                      <a:gd name="connsiteY4" fmla="*/ 86487 h 142973"/>
                      <a:gd name="connsiteX5" fmla="*/ 361056 w 694564"/>
                      <a:gd name="connsiteY5" fmla="*/ 142823 h 142973"/>
                      <a:gd name="connsiteX6" fmla="*/ 2332 w 694564"/>
                      <a:gd name="connsiteY6" fmla="*/ 69694 h 142973"/>
                      <a:gd name="connsiteX0" fmla="*/ 2332 w 694832"/>
                      <a:gd name="connsiteY0" fmla="*/ 69694 h 144317"/>
                      <a:gd name="connsiteX1" fmla="*/ 223770 w 694832"/>
                      <a:gd name="connsiteY1" fmla="*/ 5522 h 144317"/>
                      <a:gd name="connsiteX2" fmla="*/ 563778 w 694832"/>
                      <a:gd name="connsiteY2" fmla="*/ 24443 h 144317"/>
                      <a:gd name="connsiteX3" fmla="*/ 22284 w 694832"/>
                      <a:gd name="connsiteY3" fmla="*/ 92630 h 144317"/>
                      <a:gd name="connsiteX4" fmla="*/ 692127 w 694832"/>
                      <a:gd name="connsiteY4" fmla="*/ 86487 h 144317"/>
                      <a:gd name="connsiteX5" fmla="*/ 361056 w 694832"/>
                      <a:gd name="connsiteY5" fmla="*/ 142823 h 144317"/>
                      <a:gd name="connsiteX6" fmla="*/ 2332 w 694832"/>
                      <a:gd name="connsiteY6" fmla="*/ 69694 h 144317"/>
                      <a:gd name="connsiteX0" fmla="*/ 2332 w 694832"/>
                      <a:gd name="connsiteY0" fmla="*/ 69694 h 144317"/>
                      <a:gd name="connsiteX1" fmla="*/ 223770 w 694832"/>
                      <a:gd name="connsiteY1" fmla="*/ 5522 h 144317"/>
                      <a:gd name="connsiteX2" fmla="*/ 563778 w 694832"/>
                      <a:gd name="connsiteY2" fmla="*/ 24443 h 144317"/>
                      <a:gd name="connsiteX3" fmla="*/ 49133 w 694832"/>
                      <a:gd name="connsiteY3" fmla="*/ 88592 h 144317"/>
                      <a:gd name="connsiteX4" fmla="*/ 692127 w 694832"/>
                      <a:gd name="connsiteY4" fmla="*/ 86487 h 144317"/>
                      <a:gd name="connsiteX5" fmla="*/ 361056 w 694832"/>
                      <a:gd name="connsiteY5" fmla="*/ 142823 h 144317"/>
                      <a:gd name="connsiteX6" fmla="*/ 2332 w 694832"/>
                      <a:gd name="connsiteY6" fmla="*/ 69694 h 144317"/>
                      <a:gd name="connsiteX0" fmla="*/ 29450 w 721950"/>
                      <a:gd name="connsiteY0" fmla="*/ 69694 h 144317"/>
                      <a:gd name="connsiteX1" fmla="*/ 250888 w 721950"/>
                      <a:gd name="connsiteY1" fmla="*/ 5522 h 144317"/>
                      <a:gd name="connsiteX2" fmla="*/ 590896 w 721950"/>
                      <a:gd name="connsiteY2" fmla="*/ 24443 h 144317"/>
                      <a:gd name="connsiteX3" fmla="*/ 882 w 721950"/>
                      <a:gd name="connsiteY3" fmla="*/ 81766 h 144317"/>
                      <a:gd name="connsiteX4" fmla="*/ 719245 w 721950"/>
                      <a:gd name="connsiteY4" fmla="*/ 86487 h 144317"/>
                      <a:gd name="connsiteX5" fmla="*/ 388174 w 721950"/>
                      <a:gd name="connsiteY5" fmla="*/ 142823 h 144317"/>
                      <a:gd name="connsiteX6" fmla="*/ 29450 w 721950"/>
                      <a:gd name="connsiteY6" fmla="*/ 69694 h 144317"/>
                      <a:gd name="connsiteX0" fmla="*/ 20406 w 721695"/>
                      <a:gd name="connsiteY0" fmla="*/ 128701 h 150053"/>
                      <a:gd name="connsiteX1" fmla="*/ 250888 w 721695"/>
                      <a:gd name="connsiteY1" fmla="*/ 9525 h 150053"/>
                      <a:gd name="connsiteX2" fmla="*/ 590896 w 721695"/>
                      <a:gd name="connsiteY2" fmla="*/ 28446 h 150053"/>
                      <a:gd name="connsiteX3" fmla="*/ 882 w 721695"/>
                      <a:gd name="connsiteY3" fmla="*/ 85769 h 150053"/>
                      <a:gd name="connsiteX4" fmla="*/ 719245 w 721695"/>
                      <a:gd name="connsiteY4" fmla="*/ 90490 h 150053"/>
                      <a:gd name="connsiteX5" fmla="*/ 388174 w 721695"/>
                      <a:gd name="connsiteY5" fmla="*/ 146826 h 150053"/>
                      <a:gd name="connsiteX6" fmla="*/ 20406 w 721695"/>
                      <a:gd name="connsiteY6" fmla="*/ 128701 h 150053"/>
                      <a:gd name="connsiteX0" fmla="*/ 28228 w 721684"/>
                      <a:gd name="connsiteY0" fmla="*/ 7332 h 169228"/>
                      <a:gd name="connsiteX1" fmla="*/ 250888 w 721684"/>
                      <a:gd name="connsiteY1" fmla="*/ 28512 h 169228"/>
                      <a:gd name="connsiteX2" fmla="*/ 590896 w 721684"/>
                      <a:gd name="connsiteY2" fmla="*/ 47433 h 169228"/>
                      <a:gd name="connsiteX3" fmla="*/ 882 w 721684"/>
                      <a:gd name="connsiteY3" fmla="*/ 104756 h 169228"/>
                      <a:gd name="connsiteX4" fmla="*/ 719245 w 721684"/>
                      <a:gd name="connsiteY4" fmla="*/ 109477 h 169228"/>
                      <a:gd name="connsiteX5" fmla="*/ 388174 w 721684"/>
                      <a:gd name="connsiteY5" fmla="*/ 165813 h 169228"/>
                      <a:gd name="connsiteX6" fmla="*/ 28228 w 721684"/>
                      <a:gd name="connsiteY6" fmla="*/ 7332 h 169228"/>
                      <a:gd name="connsiteX0" fmla="*/ 29706 w 721682"/>
                      <a:gd name="connsiteY0" fmla="*/ 63992 h 142691"/>
                      <a:gd name="connsiteX1" fmla="*/ 250888 w 721682"/>
                      <a:gd name="connsiteY1" fmla="*/ 5139 h 142691"/>
                      <a:gd name="connsiteX2" fmla="*/ 590896 w 721682"/>
                      <a:gd name="connsiteY2" fmla="*/ 24060 h 142691"/>
                      <a:gd name="connsiteX3" fmla="*/ 882 w 721682"/>
                      <a:gd name="connsiteY3" fmla="*/ 81383 h 142691"/>
                      <a:gd name="connsiteX4" fmla="*/ 719245 w 721682"/>
                      <a:gd name="connsiteY4" fmla="*/ 86104 h 142691"/>
                      <a:gd name="connsiteX5" fmla="*/ 388174 w 721682"/>
                      <a:gd name="connsiteY5" fmla="*/ 142440 h 142691"/>
                      <a:gd name="connsiteX6" fmla="*/ 29706 w 721682"/>
                      <a:gd name="connsiteY6" fmla="*/ 63992 h 142691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58680 w 779613"/>
                      <a:gd name="connsiteY3" fmla="*/ 82238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235868 w 779613"/>
                      <a:gd name="connsiteY3" fmla="*/ 77972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641 w 779613"/>
                      <a:gd name="connsiteY0" fmla="*/ 76707 h 143354"/>
                      <a:gd name="connsiteX1" fmla="*/ 308686 w 779613"/>
                      <a:gd name="connsiteY1" fmla="*/ 5994 h 143354"/>
                      <a:gd name="connsiteX2" fmla="*/ 648694 w 779613"/>
                      <a:gd name="connsiteY2" fmla="*/ 24915 h 143354"/>
                      <a:gd name="connsiteX3" fmla="*/ 105892 w 779613"/>
                      <a:gd name="connsiteY3" fmla="*/ 75981 h 143354"/>
                      <a:gd name="connsiteX4" fmla="*/ 777043 w 779613"/>
                      <a:gd name="connsiteY4" fmla="*/ 86959 h 143354"/>
                      <a:gd name="connsiteX5" fmla="*/ 445972 w 779613"/>
                      <a:gd name="connsiteY5" fmla="*/ 143295 h 143354"/>
                      <a:gd name="connsiteX6" fmla="*/ 1641 w 779613"/>
                      <a:gd name="connsiteY6" fmla="*/ 76707 h 143354"/>
                      <a:gd name="connsiteX0" fmla="*/ 1327 w 847644"/>
                      <a:gd name="connsiteY0" fmla="*/ 76616 h 143350"/>
                      <a:gd name="connsiteX1" fmla="*/ 376601 w 847644"/>
                      <a:gd name="connsiteY1" fmla="*/ 5989 h 143350"/>
                      <a:gd name="connsiteX2" fmla="*/ 716609 w 847644"/>
                      <a:gd name="connsiteY2" fmla="*/ 24910 h 143350"/>
                      <a:gd name="connsiteX3" fmla="*/ 173807 w 847644"/>
                      <a:gd name="connsiteY3" fmla="*/ 75976 h 143350"/>
                      <a:gd name="connsiteX4" fmla="*/ 844958 w 847644"/>
                      <a:gd name="connsiteY4" fmla="*/ 86954 h 143350"/>
                      <a:gd name="connsiteX5" fmla="*/ 513887 w 847644"/>
                      <a:gd name="connsiteY5" fmla="*/ 143290 h 143350"/>
                      <a:gd name="connsiteX6" fmla="*/ 1327 w 847644"/>
                      <a:gd name="connsiteY6" fmla="*/ 76616 h 143350"/>
                      <a:gd name="connsiteX0" fmla="*/ 57649 w 903966"/>
                      <a:gd name="connsiteY0" fmla="*/ 76727 h 143461"/>
                      <a:gd name="connsiteX1" fmla="*/ 54108 w 903966"/>
                      <a:gd name="connsiteY1" fmla="*/ 78275 h 143461"/>
                      <a:gd name="connsiteX2" fmla="*/ 432923 w 903966"/>
                      <a:gd name="connsiteY2" fmla="*/ 6100 h 143461"/>
                      <a:gd name="connsiteX3" fmla="*/ 772931 w 903966"/>
                      <a:gd name="connsiteY3" fmla="*/ 25021 h 143461"/>
                      <a:gd name="connsiteX4" fmla="*/ 230129 w 903966"/>
                      <a:gd name="connsiteY4" fmla="*/ 76087 h 143461"/>
                      <a:gd name="connsiteX5" fmla="*/ 901280 w 903966"/>
                      <a:gd name="connsiteY5" fmla="*/ 87065 h 143461"/>
                      <a:gd name="connsiteX6" fmla="*/ 570209 w 903966"/>
                      <a:gd name="connsiteY6" fmla="*/ 143401 h 143461"/>
                      <a:gd name="connsiteX7" fmla="*/ 57649 w 903966"/>
                      <a:gd name="connsiteY7" fmla="*/ 76727 h 143461"/>
                      <a:gd name="connsiteX0" fmla="*/ 53552 w 909272"/>
                      <a:gd name="connsiteY0" fmla="*/ 5910 h 145782"/>
                      <a:gd name="connsiteX1" fmla="*/ 59397 w 909272"/>
                      <a:gd name="connsiteY1" fmla="*/ 78275 h 145782"/>
                      <a:gd name="connsiteX2" fmla="*/ 438212 w 909272"/>
                      <a:gd name="connsiteY2" fmla="*/ 6100 h 145782"/>
                      <a:gd name="connsiteX3" fmla="*/ 778220 w 909272"/>
                      <a:gd name="connsiteY3" fmla="*/ 25021 h 145782"/>
                      <a:gd name="connsiteX4" fmla="*/ 235418 w 909272"/>
                      <a:gd name="connsiteY4" fmla="*/ 76087 h 145782"/>
                      <a:gd name="connsiteX5" fmla="*/ 906569 w 909272"/>
                      <a:gd name="connsiteY5" fmla="*/ 87065 h 145782"/>
                      <a:gd name="connsiteX6" fmla="*/ 575498 w 909272"/>
                      <a:gd name="connsiteY6" fmla="*/ 143401 h 145782"/>
                      <a:gd name="connsiteX7" fmla="*/ 53552 w 909272"/>
                      <a:gd name="connsiteY7" fmla="*/ 5910 h 145782"/>
                      <a:gd name="connsiteX0" fmla="*/ 63786 w 897568"/>
                      <a:gd name="connsiteY0" fmla="*/ 171152 h 178497"/>
                      <a:gd name="connsiteX1" fmla="*/ 47732 w 897568"/>
                      <a:gd name="connsiteY1" fmla="*/ 78275 h 178497"/>
                      <a:gd name="connsiteX2" fmla="*/ 426547 w 897568"/>
                      <a:gd name="connsiteY2" fmla="*/ 6100 h 178497"/>
                      <a:gd name="connsiteX3" fmla="*/ 766555 w 897568"/>
                      <a:gd name="connsiteY3" fmla="*/ 25021 h 178497"/>
                      <a:gd name="connsiteX4" fmla="*/ 223753 w 897568"/>
                      <a:gd name="connsiteY4" fmla="*/ 76087 h 178497"/>
                      <a:gd name="connsiteX5" fmla="*/ 894904 w 897568"/>
                      <a:gd name="connsiteY5" fmla="*/ 87065 h 178497"/>
                      <a:gd name="connsiteX6" fmla="*/ 563833 w 897568"/>
                      <a:gd name="connsiteY6" fmla="*/ 143401 h 178497"/>
                      <a:gd name="connsiteX7" fmla="*/ 63786 w 897568"/>
                      <a:gd name="connsiteY7" fmla="*/ 171152 h 178497"/>
                      <a:gd name="connsiteX0" fmla="*/ 116106 w 949888"/>
                      <a:gd name="connsiteY0" fmla="*/ 168985 h 173544"/>
                      <a:gd name="connsiteX1" fmla="*/ 26874 w 949888"/>
                      <a:gd name="connsiteY1" fmla="*/ 45932 h 173544"/>
                      <a:gd name="connsiteX2" fmla="*/ 478867 w 949888"/>
                      <a:gd name="connsiteY2" fmla="*/ 3933 h 173544"/>
                      <a:gd name="connsiteX3" fmla="*/ 818875 w 949888"/>
                      <a:gd name="connsiteY3" fmla="*/ 22854 h 173544"/>
                      <a:gd name="connsiteX4" fmla="*/ 276073 w 949888"/>
                      <a:gd name="connsiteY4" fmla="*/ 73920 h 173544"/>
                      <a:gd name="connsiteX5" fmla="*/ 947224 w 949888"/>
                      <a:gd name="connsiteY5" fmla="*/ 84898 h 173544"/>
                      <a:gd name="connsiteX6" fmla="*/ 616153 w 949888"/>
                      <a:gd name="connsiteY6" fmla="*/ 141234 h 173544"/>
                      <a:gd name="connsiteX7" fmla="*/ 116106 w 949888"/>
                      <a:gd name="connsiteY7" fmla="*/ 168985 h 173544"/>
                      <a:gd name="connsiteX0" fmla="*/ 60186 w 985349"/>
                      <a:gd name="connsiteY0" fmla="*/ 136875 h 148268"/>
                      <a:gd name="connsiteX1" fmla="*/ 62165 w 985349"/>
                      <a:gd name="connsiteY1" fmla="*/ 45932 h 148268"/>
                      <a:gd name="connsiteX2" fmla="*/ 514158 w 985349"/>
                      <a:gd name="connsiteY2" fmla="*/ 3933 h 148268"/>
                      <a:gd name="connsiteX3" fmla="*/ 854166 w 985349"/>
                      <a:gd name="connsiteY3" fmla="*/ 22854 h 148268"/>
                      <a:gd name="connsiteX4" fmla="*/ 311364 w 985349"/>
                      <a:gd name="connsiteY4" fmla="*/ 73920 h 148268"/>
                      <a:gd name="connsiteX5" fmla="*/ 982515 w 985349"/>
                      <a:gd name="connsiteY5" fmla="*/ 84898 h 148268"/>
                      <a:gd name="connsiteX6" fmla="*/ 651444 w 985349"/>
                      <a:gd name="connsiteY6" fmla="*/ 141234 h 148268"/>
                      <a:gd name="connsiteX7" fmla="*/ 60186 w 985349"/>
                      <a:gd name="connsiteY7" fmla="*/ 136875 h 148268"/>
                      <a:gd name="connsiteX0" fmla="*/ 69822 w 994985"/>
                      <a:gd name="connsiteY0" fmla="*/ 136133 h 148173"/>
                      <a:gd name="connsiteX1" fmla="*/ 53115 w 994985"/>
                      <a:gd name="connsiteY1" fmla="*/ 34695 h 148173"/>
                      <a:gd name="connsiteX2" fmla="*/ 523794 w 994985"/>
                      <a:gd name="connsiteY2" fmla="*/ 3191 h 148173"/>
                      <a:gd name="connsiteX3" fmla="*/ 863802 w 994985"/>
                      <a:gd name="connsiteY3" fmla="*/ 22112 h 148173"/>
                      <a:gd name="connsiteX4" fmla="*/ 321000 w 994985"/>
                      <a:gd name="connsiteY4" fmla="*/ 73178 h 148173"/>
                      <a:gd name="connsiteX5" fmla="*/ 992151 w 994985"/>
                      <a:gd name="connsiteY5" fmla="*/ 84156 h 148173"/>
                      <a:gd name="connsiteX6" fmla="*/ 661080 w 994985"/>
                      <a:gd name="connsiteY6" fmla="*/ 140492 h 148173"/>
                      <a:gd name="connsiteX7" fmla="*/ 69822 w 994985"/>
                      <a:gd name="connsiteY7" fmla="*/ 136133 h 148173"/>
                      <a:gd name="connsiteX0" fmla="*/ 69822 w 994985"/>
                      <a:gd name="connsiteY0" fmla="*/ 136133 h 148173"/>
                      <a:gd name="connsiteX1" fmla="*/ 53115 w 994985"/>
                      <a:gd name="connsiteY1" fmla="*/ 34695 h 148173"/>
                      <a:gd name="connsiteX2" fmla="*/ 523794 w 994985"/>
                      <a:gd name="connsiteY2" fmla="*/ 3191 h 148173"/>
                      <a:gd name="connsiteX3" fmla="*/ 863802 w 994985"/>
                      <a:gd name="connsiteY3" fmla="*/ 22112 h 148173"/>
                      <a:gd name="connsiteX4" fmla="*/ 349669 w 994985"/>
                      <a:gd name="connsiteY4" fmla="*/ 75624 h 148173"/>
                      <a:gd name="connsiteX5" fmla="*/ 992151 w 994985"/>
                      <a:gd name="connsiteY5" fmla="*/ 84156 h 148173"/>
                      <a:gd name="connsiteX6" fmla="*/ 661080 w 994985"/>
                      <a:gd name="connsiteY6" fmla="*/ 140492 h 148173"/>
                      <a:gd name="connsiteX7" fmla="*/ 69822 w 994985"/>
                      <a:gd name="connsiteY7" fmla="*/ 136133 h 148173"/>
                      <a:gd name="connsiteX0" fmla="*/ 69822 w 994985"/>
                      <a:gd name="connsiteY0" fmla="*/ 182989 h 195029"/>
                      <a:gd name="connsiteX1" fmla="*/ 53115 w 994985"/>
                      <a:gd name="connsiteY1" fmla="*/ 81551 h 195029"/>
                      <a:gd name="connsiteX2" fmla="*/ 317162 w 994985"/>
                      <a:gd name="connsiteY2" fmla="*/ 438 h 195029"/>
                      <a:gd name="connsiteX3" fmla="*/ 523794 w 994985"/>
                      <a:gd name="connsiteY3" fmla="*/ 50047 h 195029"/>
                      <a:gd name="connsiteX4" fmla="*/ 863802 w 994985"/>
                      <a:gd name="connsiteY4" fmla="*/ 68968 h 195029"/>
                      <a:gd name="connsiteX5" fmla="*/ 349669 w 994985"/>
                      <a:gd name="connsiteY5" fmla="*/ 122480 h 195029"/>
                      <a:gd name="connsiteX6" fmla="*/ 992151 w 994985"/>
                      <a:gd name="connsiteY6" fmla="*/ 131012 h 195029"/>
                      <a:gd name="connsiteX7" fmla="*/ 661080 w 994985"/>
                      <a:gd name="connsiteY7" fmla="*/ 187348 h 195029"/>
                      <a:gd name="connsiteX8" fmla="*/ 69822 w 994985"/>
                      <a:gd name="connsiteY8" fmla="*/ 182989 h 195029"/>
                      <a:gd name="connsiteX0" fmla="*/ 69822 w 994985"/>
                      <a:gd name="connsiteY0" fmla="*/ 182551 h 194591"/>
                      <a:gd name="connsiteX1" fmla="*/ 53115 w 994985"/>
                      <a:gd name="connsiteY1" fmla="*/ 81113 h 194591"/>
                      <a:gd name="connsiteX2" fmla="*/ 317162 w 994985"/>
                      <a:gd name="connsiteY2" fmla="*/ 0 h 194591"/>
                      <a:gd name="connsiteX3" fmla="*/ 523794 w 994985"/>
                      <a:gd name="connsiteY3" fmla="*/ 49609 h 194591"/>
                      <a:gd name="connsiteX4" fmla="*/ 863802 w 994985"/>
                      <a:gd name="connsiteY4" fmla="*/ 68530 h 194591"/>
                      <a:gd name="connsiteX5" fmla="*/ 349669 w 994985"/>
                      <a:gd name="connsiteY5" fmla="*/ 122042 h 194591"/>
                      <a:gd name="connsiteX6" fmla="*/ 992151 w 994985"/>
                      <a:gd name="connsiteY6" fmla="*/ 130574 h 194591"/>
                      <a:gd name="connsiteX7" fmla="*/ 661080 w 994985"/>
                      <a:gd name="connsiteY7" fmla="*/ 186910 h 194591"/>
                      <a:gd name="connsiteX8" fmla="*/ 69822 w 994985"/>
                      <a:gd name="connsiteY8" fmla="*/ 182551 h 194591"/>
                      <a:gd name="connsiteX0" fmla="*/ 51948 w 976650"/>
                      <a:gd name="connsiteY0" fmla="*/ 182551 h 224276"/>
                      <a:gd name="connsiteX1" fmla="*/ 35241 w 976650"/>
                      <a:gd name="connsiteY1" fmla="*/ 81113 h 224276"/>
                      <a:gd name="connsiteX2" fmla="*/ 299288 w 976650"/>
                      <a:gd name="connsiteY2" fmla="*/ 0 h 224276"/>
                      <a:gd name="connsiteX3" fmla="*/ 505920 w 976650"/>
                      <a:gd name="connsiteY3" fmla="*/ 49609 h 224276"/>
                      <a:gd name="connsiteX4" fmla="*/ 845928 w 976650"/>
                      <a:gd name="connsiteY4" fmla="*/ 68530 h 224276"/>
                      <a:gd name="connsiteX5" fmla="*/ 331795 w 976650"/>
                      <a:gd name="connsiteY5" fmla="*/ 122042 h 224276"/>
                      <a:gd name="connsiteX6" fmla="*/ 974277 w 976650"/>
                      <a:gd name="connsiteY6" fmla="*/ 130574 h 224276"/>
                      <a:gd name="connsiteX7" fmla="*/ 643206 w 976650"/>
                      <a:gd name="connsiteY7" fmla="*/ 186910 h 224276"/>
                      <a:gd name="connsiteX8" fmla="*/ 329010 w 976650"/>
                      <a:gd name="connsiteY8" fmla="*/ 224259 h 224276"/>
                      <a:gd name="connsiteX9" fmla="*/ 51948 w 976650"/>
                      <a:gd name="connsiteY9" fmla="*/ 182551 h 224276"/>
                      <a:gd name="connsiteX0" fmla="*/ 51948 w 976650"/>
                      <a:gd name="connsiteY0" fmla="*/ 182551 h 224259"/>
                      <a:gd name="connsiteX1" fmla="*/ 35241 w 976650"/>
                      <a:gd name="connsiteY1" fmla="*/ 81113 h 224259"/>
                      <a:gd name="connsiteX2" fmla="*/ 299288 w 976650"/>
                      <a:gd name="connsiteY2" fmla="*/ 0 h 224259"/>
                      <a:gd name="connsiteX3" fmla="*/ 505920 w 976650"/>
                      <a:gd name="connsiteY3" fmla="*/ 49609 h 224259"/>
                      <a:gd name="connsiteX4" fmla="*/ 845928 w 976650"/>
                      <a:gd name="connsiteY4" fmla="*/ 68530 h 224259"/>
                      <a:gd name="connsiteX5" fmla="*/ 331795 w 976650"/>
                      <a:gd name="connsiteY5" fmla="*/ 122042 h 224259"/>
                      <a:gd name="connsiteX6" fmla="*/ 974277 w 976650"/>
                      <a:gd name="connsiteY6" fmla="*/ 130574 h 224259"/>
                      <a:gd name="connsiteX7" fmla="*/ 643206 w 976650"/>
                      <a:gd name="connsiteY7" fmla="*/ 186910 h 224259"/>
                      <a:gd name="connsiteX8" fmla="*/ 329010 w 976650"/>
                      <a:gd name="connsiteY8" fmla="*/ 224259 h 224259"/>
                      <a:gd name="connsiteX9" fmla="*/ 51948 w 976650"/>
                      <a:gd name="connsiteY9" fmla="*/ 182551 h 224259"/>
                      <a:gd name="connsiteX0" fmla="*/ 51948 w 976511"/>
                      <a:gd name="connsiteY0" fmla="*/ 182551 h 224259"/>
                      <a:gd name="connsiteX1" fmla="*/ 35241 w 976511"/>
                      <a:gd name="connsiteY1" fmla="*/ 81113 h 224259"/>
                      <a:gd name="connsiteX2" fmla="*/ 299288 w 976511"/>
                      <a:gd name="connsiteY2" fmla="*/ 0 h 224259"/>
                      <a:gd name="connsiteX3" fmla="*/ 505920 w 976511"/>
                      <a:gd name="connsiteY3" fmla="*/ 49609 h 224259"/>
                      <a:gd name="connsiteX4" fmla="*/ 845928 w 976511"/>
                      <a:gd name="connsiteY4" fmla="*/ 68530 h 224259"/>
                      <a:gd name="connsiteX5" fmla="*/ 331795 w 976511"/>
                      <a:gd name="connsiteY5" fmla="*/ 122042 h 224259"/>
                      <a:gd name="connsiteX6" fmla="*/ 974277 w 976511"/>
                      <a:gd name="connsiteY6" fmla="*/ 130574 h 224259"/>
                      <a:gd name="connsiteX7" fmla="*/ 625943 w 976511"/>
                      <a:gd name="connsiteY7" fmla="*/ 169020 h 224259"/>
                      <a:gd name="connsiteX8" fmla="*/ 329010 w 976511"/>
                      <a:gd name="connsiteY8" fmla="*/ 224259 h 224259"/>
                      <a:gd name="connsiteX9" fmla="*/ 51948 w 976511"/>
                      <a:gd name="connsiteY9" fmla="*/ 182551 h 224259"/>
                      <a:gd name="connsiteX0" fmla="*/ 55812 w 980284"/>
                      <a:gd name="connsiteY0" fmla="*/ 182551 h 234327"/>
                      <a:gd name="connsiteX1" fmla="*/ 39105 w 980284"/>
                      <a:gd name="connsiteY1" fmla="*/ 81113 h 234327"/>
                      <a:gd name="connsiteX2" fmla="*/ 303152 w 980284"/>
                      <a:gd name="connsiteY2" fmla="*/ 0 h 234327"/>
                      <a:gd name="connsiteX3" fmla="*/ 509784 w 980284"/>
                      <a:gd name="connsiteY3" fmla="*/ 49609 h 234327"/>
                      <a:gd name="connsiteX4" fmla="*/ 849792 w 980284"/>
                      <a:gd name="connsiteY4" fmla="*/ 68530 h 234327"/>
                      <a:gd name="connsiteX5" fmla="*/ 335659 w 980284"/>
                      <a:gd name="connsiteY5" fmla="*/ 122042 h 234327"/>
                      <a:gd name="connsiteX6" fmla="*/ 978141 w 980284"/>
                      <a:gd name="connsiteY6" fmla="*/ 130574 h 234327"/>
                      <a:gd name="connsiteX7" fmla="*/ 629807 w 980284"/>
                      <a:gd name="connsiteY7" fmla="*/ 169020 h 234327"/>
                      <a:gd name="connsiteX8" fmla="*/ 409154 w 980284"/>
                      <a:gd name="connsiteY8" fmla="*/ 234327 h 234327"/>
                      <a:gd name="connsiteX9" fmla="*/ 55812 w 980284"/>
                      <a:gd name="connsiteY9" fmla="*/ 182551 h 234327"/>
                      <a:gd name="connsiteX0" fmla="*/ 55812 w 980284"/>
                      <a:gd name="connsiteY0" fmla="*/ 182551 h 234327"/>
                      <a:gd name="connsiteX1" fmla="*/ 39105 w 980284"/>
                      <a:gd name="connsiteY1" fmla="*/ 81113 h 234327"/>
                      <a:gd name="connsiteX2" fmla="*/ 303152 w 980284"/>
                      <a:gd name="connsiteY2" fmla="*/ 0 h 234327"/>
                      <a:gd name="connsiteX3" fmla="*/ 509784 w 980284"/>
                      <a:gd name="connsiteY3" fmla="*/ 49609 h 234327"/>
                      <a:gd name="connsiteX4" fmla="*/ 849792 w 980284"/>
                      <a:gd name="connsiteY4" fmla="*/ 68530 h 234327"/>
                      <a:gd name="connsiteX5" fmla="*/ 371068 w 980284"/>
                      <a:gd name="connsiteY5" fmla="*/ 117348 h 234327"/>
                      <a:gd name="connsiteX6" fmla="*/ 978141 w 980284"/>
                      <a:gd name="connsiteY6" fmla="*/ 130574 h 234327"/>
                      <a:gd name="connsiteX7" fmla="*/ 629807 w 980284"/>
                      <a:gd name="connsiteY7" fmla="*/ 169020 h 234327"/>
                      <a:gd name="connsiteX8" fmla="*/ 409154 w 980284"/>
                      <a:gd name="connsiteY8" fmla="*/ 234327 h 234327"/>
                      <a:gd name="connsiteX9" fmla="*/ 55812 w 980284"/>
                      <a:gd name="connsiteY9" fmla="*/ 182551 h 234327"/>
                      <a:gd name="connsiteX0" fmla="*/ 59188 w 983591"/>
                      <a:gd name="connsiteY0" fmla="*/ 182551 h 217035"/>
                      <a:gd name="connsiteX1" fmla="*/ 42481 w 983591"/>
                      <a:gd name="connsiteY1" fmla="*/ 81113 h 217035"/>
                      <a:gd name="connsiteX2" fmla="*/ 306528 w 983591"/>
                      <a:gd name="connsiteY2" fmla="*/ 0 h 217035"/>
                      <a:gd name="connsiteX3" fmla="*/ 513160 w 983591"/>
                      <a:gd name="connsiteY3" fmla="*/ 49609 h 217035"/>
                      <a:gd name="connsiteX4" fmla="*/ 853168 w 983591"/>
                      <a:gd name="connsiteY4" fmla="*/ 68530 h 217035"/>
                      <a:gd name="connsiteX5" fmla="*/ 374444 w 983591"/>
                      <a:gd name="connsiteY5" fmla="*/ 117348 h 217035"/>
                      <a:gd name="connsiteX6" fmla="*/ 981517 w 983591"/>
                      <a:gd name="connsiteY6" fmla="*/ 130574 h 217035"/>
                      <a:gd name="connsiteX7" fmla="*/ 633183 w 983591"/>
                      <a:gd name="connsiteY7" fmla="*/ 169020 h 217035"/>
                      <a:gd name="connsiteX8" fmla="*/ 474134 w 983591"/>
                      <a:gd name="connsiteY8" fmla="*/ 217035 h 217035"/>
                      <a:gd name="connsiteX9" fmla="*/ 59188 w 983591"/>
                      <a:gd name="connsiteY9" fmla="*/ 182551 h 217035"/>
                      <a:gd name="connsiteX0" fmla="*/ 59188 w 983591"/>
                      <a:gd name="connsiteY0" fmla="*/ 182551 h 217035"/>
                      <a:gd name="connsiteX1" fmla="*/ 42481 w 983591"/>
                      <a:gd name="connsiteY1" fmla="*/ 81113 h 217035"/>
                      <a:gd name="connsiteX2" fmla="*/ 306528 w 983591"/>
                      <a:gd name="connsiteY2" fmla="*/ 0 h 217035"/>
                      <a:gd name="connsiteX3" fmla="*/ 513160 w 983591"/>
                      <a:gd name="connsiteY3" fmla="*/ 49609 h 217035"/>
                      <a:gd name="connsiteX4" fmla="*/ 853168 w 983591"/>
                      <a:gd name="connsiteY4" fmla="*/ 68530 h 217035"/>
                      <a:gd name="connsiteX5" fmla="*/ 374444 w 983591"/>
                      <a:gd name="connsiteY5" fmla="*/ 117348 h 217035"/>
                      <a:gd name="connsiteX6" fmla="*/ 981517 w 983591"/>
                      <a:gd name="connsiteY6" fmla="*/ 130574 h 217035"/>
                      <a:gd name="connsiteX7" fmla="*/ 633183 w 983591"/>
                      <a:gd name="connsiteY7" fmla="*/ 169020 h 217035"/>
                      <a:gd name="connsiteX8" fmla="*/ 474134 w 983591"/>
                      <a:gd name="connsiteY8" fmla="*/ 217035 h 217035"/>
                      <a:gd name="connsiteX9" fmla="*/ 59188 w 983591"/>
                      <a:gd name="connsiteY9" fmla="*/ 182551 h 217035"/>
                      <a:gd name="connsiteX0" fmla="*/ 195984 w 1120387"/>
                      <a:gd name="connsiteY0" fmla="*/ 182551 h 217035"/>
                      <a:gd name="connsiteX1" fmla="*/ 43 w 1120387"/>
                      <a:gd name="connsiteY1" fmla="*/ 127929 h 217035"/>
                      <a:gd name="connsiteX2" fmla="*/ 179277 w 1120387"/>
                      <a:gd name="connsiteY2" fmla="*/ 81113 h 217035"/>
                      <a:gd name="connsiteX3" fmla="*/ 443324 w 1120387"/>
                      <a:gd name="connsiteY3" fmla="*/ 0 h 217035"/>
                      <a:gd name="connsiteX4" fmla="*/ 649956 w 1120387"/>
                      <a:gd name="connsiteY4" fmla="*/ 49609 h 217035"/>
                      <a:gd name="connsiteX5" fmla="*/ 989964 w 1120387"/>
                      <a:gd name="connsiteY5" fmla="*/ 68530 h 217035"/>
                      <a:gd name="connsiteX6" fmla="*/ 511240 w 1120387"/>
                      <a:gd name="connsiteY6" fmla="*/ 117348 h 217035"/>
                      <a:gd name="connsiteX7" fmla="*/ 1118313 w 1120387"/>
                      <a:gd name="connsiteY7" fmla="*/ 130574 h 217035"/>
                      <a:gd name="connsiteX8" fmla="*/ 769979 w 1120387"/>
                      <a:gd name="connsiteY8" fmla="*/ 169020 h 217035"/>
                      <a:gd name="connsiteX9" fmla="*/ 610930 w 1120387"/>
                      <a:gd name="connsiteY9" fmla="*/ 217035 h 217035"/>
                      <a:gd name="connsiteX10" fmla="*/ 195984 w 1120387"/>
                      <a:gd name="connsiteY10" fmla="*/ 182551 h 217035"/>
                      <a:gd name="connsiteX0" fmla="*/ 200873 w 1125276"/>
                      <a:gd name="connsiteY0" fmla="*/ 182551 h 217035"/>
                      <a:gd name="connsiteX1" fmla="*/ 4932 w 1125276"/>
                      <a:gd name="connsiteY1" fmla="*/ 127929 h 217035"/>
                      <a:gd name="connsiteX2" fmla="*/ 66109 w 1125276"/>
                      <a:gd name="connsiteY2" fmla="*/ 53044 h 217035"/>
                      <a:gd name="connsiteX3" fmla="*/ 184166 w 1125276"/>
                      <a:gd name="connsiteY3" fmla="*/ 81113 h 217035"/>
                      <a:gd name="connsiteX4" fmla="*/ 448213 w 1125276"/>
                      <a:gd name="connsiteY4" fmla="*/ 0 h 217035"/>
                      <a:gd name="connsiteX5" fmla="*/ 654845 w 1125276"/>
                      <a:gd name="connsiteY5" fmla="*/ 49609 h 217035"/>
                      <a:gd name="connsiteX6" fmla="*/ 994853 w 1125276"/>
                      <a:gd name="connsiteY6" fmla="*/ 68530 h 217035"/>
                      <a:gd name="connsiteX7" fmla="*/ 516129 w 1125276"/>
                      <a:gd name="connsiteY7" fmla="*/ 117348 h 217035"/>
                      <a:gd name="connsiteX8" fmla="*/ 1123202 w 1125276"/>
                      <a:gd name="connsiteY8" fmla="*/ 130574 h 217035"/>
                      <a:gd name="connsiteX9" fmla="*/ 774868 w 1125276"/>
                      <a:gd name="connsiteY9" fmla="*/ 169020 h 217035"/>
                      <a:gd name="connsiteX10" fmla="*/ 615819 w 1125276"/>
                      <a:gd name="connsiteY10" fmla="*/ 217035 h 217035"/>
                      <a:gd name="connsiteX11" fmla="*/ 200873 w 1125276"/>
                      <a:gd name="connsiteY11" fmla="*/ 182551 h 217035"/>
                      <a:gd name="connsiteX0" fmla="*/ 200873 w 1125276"/>
                      <a:gd name="connsiteY0" fmla="*/ 182551 h 226016"/>
                      <a:gd name="connsiteX1" fmla="*/ 70630 w 1125276"/>
                      <a:gd name="connsiteY1" fmla="*/ 224912 h 226016"/>
                      <a:gd name="connsiteX2" fmla="*/ 4932 w 1125276"/>
                      <a:gd name="connsiteY2" fmla="*/ 127929 h 226016"/>
                      <a:gd name="connsiteX3" fmla="*/ 66109 w 1125276"/>
                      <a:gd name="connsiteY3" fmla="*/ 53044 h 226016"/>
                      <a:gd name="connsiteX4" fmla="*/ 184166 w 1125276"/>
                      <a:gd name="connsiteY4" fmla="*/ 81113 h 226016"/>
                      <a:gd name="connsiteX5" fmla="*/ 448213 w 1125276"/>
                      <a:gd name="connsiteY5" fmla="*/ 0 h 226016"/>
                      <a:gd name="connsiteX6" fmla="*/ 654845 w 1125276"/>
                      <a:gd name="connsiteY6" fmla="*/ 49609 h 226016"/>
                      <a:gd name="connsiteX7" fmla="*/ 994853 w 1125276"/>
                      <a:gd name="connsiteY7" fmla="*/ 68530 h 226016"/>
                      <a:gd name="connsiteX8" fmla="*/ 516129 w 1125276"/>
                      <a:gd name="connsiteY8" fmla="*/ 117348 h 226016"/>
                      <a:gd name="connsiteX9" fmla="*/ 1123202 w 1125276"/>
                      <a:gd name="connsiteY9" fmla="*/ 130574 h 226016"/>
                      <a:gd name="connsiteX10" fmla="*/ 774868 w 1125276"/>
                      <a:gd name="connsiteY10" fmla="*/ 169020 h 226016"/>
                      <a:gd name="connsiteX11" fmla="*/ 615819 w 1125276"/>
                      <a:gd name="connsiteY11" fmla="*/ 217035 h 226016"/>
                      <a:gd name="connsiteX12" fmla="*/ 200873 w 1125276"/>
                      <a:gd name="connsiteY12" fmla="*/ 182551 h 226016"/>
                      <a:gd name="connsiteX0" fmla="*/ 292347 w 1216750"/>
                      <a:gd name="connsiteY0" fmla="*/ 182551 h 226016"/>
                      <a:gd name="connsiteX1" fmla="*/ 162104 w 1216750"/>
                      <a:gd name="connsiteY1" fmla="*/ 224912 h 226016"/>
                      <a:gd name="connsiteX2" fmla="*/ 2095 w 1216750"/>
                      <a:gd name="connsiteY2" fmla="*/ 115927 h 226016"/>
                      <a:gd name="connsiteX3" fmla="*/ 157583 w 1216750"/>
                      <a:gd name="connsiteY3" fmla="*/ 53044 h 226016"/>
                      <a:gd name="connsiteX4" fmla="*/ 275640 w 1216750"/>
                      <a:gd name="connsiteY4" fmla="*/ 81113 h 226016"/>
                      <a:gd name="connsiteX5" fmla="*/ 539687 w 1216750"/>
                      <a:gd name="connsiteY5" fmla="*/ 0 h 226016"/>
                      <a:gd name="connsiteX6" fmla="*/ 746319 w 1216750"/>
                      <a:gd name="connsiteY6" fmla="*/ 49609 h 226016"/>
                      <a:gd name="connsiteX7" fmla="*/ 1086327 w 1216750"/>
                      <a:gd name="connsiteY7" fmla="*/ 68530 h 226016"/>
                      <a:gd name="connsiteX8" fmla="*/ 607603 w 1216750"/>
                      <a:gd name="connsiteY8" fmla="*/ 117348 h 226016"/>
                      <a:gd name="connsiteX9" fmla="*/ 1214676 w 1216750"/>
                      <a:gd name="connsiteY9" fmla="*/ 130574 h 226016"/>
                      <a:gd name="connsiteX10" fmla="*/ 866342 w 1216750"/>
                      <a:gd name="connsiteY10" fmla="*/ 169020 h 226016"/>
                      <a:gd name="connsiteX11" fmla="*/ 707293 w 1216750"/>
                      <a:gd name="connsiteY11" fmla="*/ 217035 h 226016"/>
                      <a:gd name="connsiteX12" fmla="*/ 292347 w 1216750"/>
                      <a:gd name="connsiteY12" fmla="*/ 182551 h 226016"/>
                      <a:gd name="connsiteX0" fmla="*/ 293906 w 1218309"/>
                      <a:gd name="connsiteY0" fmla="*/ 182551 h 226016"/>
                      <a:gd name="connsiteX1" fmla="*/ 163663 w 1218309"/>
                      <a:gd name="connsiteY1" fmla="*/ 224912 h 226016"/>
                      <a:gd name="connsiteX2" fmla="*/ 3654 w 1218309"/>
                      <a:gd name="connsiteY2" fmla="*/ 115927 h 226016"/>
                      <a:gd name="connsiteX3" fmla="*/ 89461 w 1218309"/>
                      <a:gd name="connsiteY3" fmla="*/ 16640 h 226016"/>
                      <a:gd name="connsiteX4" fmla="*/ 277199 w 1218309"/>
                      <a:gd name="connsiteY4" fmla="*/ 81113 h 226016"/>
                      <a:gd name="connsiteX5" fmla="*/ 541246 w 1218309"/>
                      <a:gd name="connsiteY5" fmla="*/ 0 h 226016"/>
                      <a:gd name="connsiteX6" fmla="*/ 747878 w 1218309"/>
                      <a:gd name="connsiteY6" fmla="*/ 49609 h 226016"/>
                      <a:gd name="connsiteX7" fmla="*/ 1087886 w 1218309"/>
                      <a:gd name="connsiteY7" fmla="*/ 68530 h 226016"/>
                      <a:gd name="connsiteX8" fmla="*/ 609162 w 1218309"/>
                      <a:gd name="connsiteY8" fmla="*/ 117348 h 226016"/>
                      <a:gd name="connsiteX9" fmla="*/ 1216235 w 1218309"/>
                      <a:gd name="connsiteY9" fmla="*/ 130574 h 226016"/>
                      <a:gd name="connsiteX10" fmla="*/ 867901 w 1218309"/>
                      <a:gd name="connsiteY10" fmla="*/ 169020 h 226016"/>
                      <a:gd name="connsiteX11" fmla="*/ 708852 w 1218309"/>
                      <a:gd name="connsiteY11" fmla="*/ 217035 h 226016"/>
                      <a:gd name="connsiteX12" fmla="*/ 293906 w 1218309"/>
                      <a:gd name="connsiteY12" fmla="*/ 182551 h 226016"/>
                      <a:gd name="connsiteX0" fmla="*/ 293906 w 1218309"/>
                      <a:gd name="connsiteY0" fmla="*/ 182551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93906 w 1218309"/>
                      <a:gd name="connsiteY12" fmla="*/ 182551 h 217035"/>
                      <a:gd name="connsiteX0" fmla="*/ 293906 w 1218309"/>
                      <a:gd name="connsiteY0" fmla="*/ 182551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93906 w 1218309"/>
                      <a:gd name="connsiteY12" fmla="*/ 182551 h 217035"/>
                      <a:gd name="connsiteX0" fmla="*/ 260944 w 1218309"/>
                      <a:gd name="connsiteY0" fmla="*/ 158575 h 217035"/>
                      <a:gd name="connsiteX1" fmla="*/ 62726 w 1218309"/>
                      <a:gd name="connsiteY1" fmla="*/ 195533 h 217035"/>
                      <a:gd name="connsiteX2" fmla="*/ 3654 w 1218309"/>
                      <a:gd name="connsiteY2" fmla="*/ 115927 h 217035"/>
                      <a:gd name="connsiteX3" fmla="*/ 89461 w 1218309"/>
                      <a:gd name="connsiteY3" fmla="*/ 16640 h 217035"/>
                      <a:gd name="connsiteX4" fmla="*/ 277199 w 1218309"/>
                      <a:gd name="connsiteY4" fmla="*/ 81113 h 217035"/>
                      <a:gd name="connsiteX5" fmla="*/ 541246 w 1218309"/>
                      <a:gd name="connsiteY5" fmla="*/ 0 h 217035"/>
                      <a:gd name="connsiteX6" fmla="*/ 747878 w 1218309"/>
                      <a:gd name="connsiteY6" fmla="*/ 49609 h 217035"/>
                      <a:gd name="connsiteX7" fmla="*/ 1087886 w 1218309"/>
                      <a:gd name="connsiteY7" fmla="*/ 68530 h 217035"/>
                      <a:gd name="connsiteX8" fmla="*/ 609162 w 1218309"/>
                      <a:gd name="connsiteY8" fmla="*/ 117348 h 217035"/>
                      <a:gd name="connsiteX9" fmla="*/ 1216235 w 1218309"/>
                      <a:gd name="connsiteY9" fmla="*/ 130574 h 217035"/>
                      <a:gd name="connsiteX10" fmla="*/ 867901 w 1218309"/>
                      <a:gd name="connsiteY10" fmla="*/ 169020 h 217035"/>
                      <a:gd name="connsiteX11" fmla="*/ 708852 w 1218309"/>
                      <a:gd name="connsiteY11" fmla="*/ 217035 h 217035"/>
                      <a:gd name="connsiteX12" fmla="*/ 260944 w 1218309"/>
                      <a:gd name="connsiteY12" fmla="*/ 158575 h 217035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218309"/>
                      <a:gd name="connsiteY0" fmla="*/ 158575 h 217794"/>
                      <a:gd name="connsiteX1" fmla="*/ 62726 w 1218309"/>
                      <a:gd name="connsiteY1" fmla="*/ 195533 h 217794"/>
                      <a:gd name="connsiteX2" fmla="*/ 3654 w 1218309"/>
                      <a:gd name="connsiteY2" fmla="*/ 115927 h 217794"/>
                      <a:gd name="connsiteX3" fmla="*/ 89461 w 1218309"/>
                      <a:gd name="connsiteY3" fmla="*/ 16640 h 217794"/>
                      <a:gd name="connsiteX4" fmla="*/ 277199 w 1218309"/>
                      <a:gd name="connsiteY4" fmla="*/ 81113 h 217794"/>
                      <a:gd name="connsiteX5" fmla="*/ 541246 w 1218309"/>
                      <a:gd name="connsiteY5" fmla="*/ 0 h 217794"/>
                      <a:gd name="connsiteX6" fmla="*/ 747878 w 1218309"/>
                      <a:gd name="connsiteY6" fmla="*/ 49609 h 217794"/>
                      <a:gd name="connsiteX7" fmla="*/ 1087886 w 1218309"/>
                      <a:gd name="connsiteY7" fmla="*/ 68530 h 217794"/>
                      <a:gd name="connsiteX8" fmla="*/ 609162 w 1218309"/>
                      <a:gd name="connsiteY8" fmla="*/ 117348 h 217794"/>
                      <a:gd name="connsiteX9" fmla="*/ 1216235 w 1218309"/>
                      <a:gd name="connsiteY9" fmla="*/ 130574 h 217794"/>
                      <a:gd name="connsiteX10" fmla="*/ 867901 w 1218309"/>
                      <a:gd name="connsiteY10" fmla="*/ 169020 h 217794"/>
                      <a:gd name="connsiteX11" fmla="*/ 708852 w 1218309"/>
                      <a:gd name="connsiteY11" fmla="*/ 217035 h 217794"/>
                      <a:gd name="connsiteX12" fmla="*/ 260944 w 1218309"/>
                      <a:gd name="connsiteY12" fmla="*/ 158575 h 217794"/>
                      <a:gd name="connsiteX0" fmla="*/ 260944 w 1155378"/>
                      <a:gd name="connsiteY0" fmla="*/ 158575 h 217794"/>
                      <a:gd name="connsiteX1" fmla="*/ 62726 w 1155378"/>
                      <a:gd name="connsiteY1" fmla="*/ 195533 h 217794"/>
                      <a:gd name="connsiteX2" fmla="*/ 3654 w 1155378"/>
                      <a:gd name="connsiteY2" fmla="*/ 115927 h 217794"/>
                      <a:gd name="connsiteX3" fmla="*/ 89461 w 1155378"/>
                      <a:gd name="connsiteY3" fmla="*/ 16640 h 217794"/>
                      <a:gd name="connsiteX4" fmla="*/ 277199 w 1155378"/>
                      <a:gd name="connsiteY4" fmla="*/ 81113 h 217794"/>
                      <a:gd name="connsiteX5" fmla="*/ 541246 w 1155378"/>
                      <a:gd name="connsiteY5" fmla="*/ 0 h 217794"/>
                      <a:gd name="connsiteX6" fmla="*/ 747878 w 1155378"/>
                      <a:gd name="connsiteY6" fmla="*/ 49609 h 217794"/>
                      <a:gd name="connsiteX7" fmla="*/ 1087886 w 1155378"/>
                      <a:gd name="connsiteY7" fmla="*/ 68530 h 217794"/>
                      <a:gd name="connsiteX8" fmla="*/ 609162 w 1155378"/>
                      <a:gd name="connsiteY8" fmla="*/ 117348 h 217794"/>
                      <a:gd name="connsiteX9" fmla="*/ 1152886 w 1155378"/>
                      <a:gd name="connsiteY9" fmla="*/ 98764 h 217794"/>
                      <a:gd name="connsiteX10" fmla="*/ 867901 w 1155378"/>
                      <a:gd name="connsiteY10" fmla="*/ 169020 h 217794"/>
                      <a:gd name="connsiteX11" fmla="*/ 708852 w 1155378"/>
                      <a:gd name="connsiteY11" fmla="*/ 217035 h 217794"/>
                      <a:gd name="connsiteX12" fmla="*/ 260944 w 1155378"/>
                      <a:gd name="connsiteY12" fmla="*/ 158575 h 217794"/>
                      <a:gd name="connsiteX0" fmla="*/ 260944 w 1155378"/>
                      <a:gd name="connsiteY0" fmla="*/ 158575 h 217794"/>
                      <a:gd name="connsiteX1" fmla="*/ 62726 w 1155378"/>
                      <a:gd name="connsiteY1" fmla="*/ 195533 h 217794"/>
                      <a:gd name="connsiteX2" fmla="*/ 3654 w 1155378"/>
                      <a:gd name="connsiteY2" fmla="*/ 115927 h 217794"/>
                      <a:gd name="connsiteX3" fmla="*/ 89461 w 1155378"/>
                      <a:gd name="connsiteY3" fmla="*/ 16640 h 217794"/>
                      <a:gd name="connsiteX4" fmla="*/ 277199 w 1155378"/>
                      <a:gd name="connsiteY4" fmla="*/ 81113 h 217794"/>
                      <a:gd name="connsiteX5" fmla="*/ 541246 w 1155378"/>
                      <a:gd name="connsiteY5" fmla="*/ 0 h 217794"/>
                      <a:gd name="connsiteX6" fmla="*/ 747878 w 1155378"/>
                      <a:gd name="connsiteY6" fmla="*/ 49609 h 217794"/>
                      <a:gd name="connsiteX7" fmla="*/ 1087886 w 1155378"/>
                      <a:gd name="connsiteY7" fmla="*/ 68530 h 217794"/>
                      <a:gd name="connsiteX8" fmla="*/ 609162 w 1155378"/>
                      <a:gd name="connsiteY8" fmla="*/ 117348 h 217794"/>
                      <a:gd name="connsiteX9" fmla="*/ 1152886 w 1155378"/>
                      <a:gd name="connsiteY9" fmla="*/ 98764 h 217794"/>
                      <a:gd name="connsiteX10" fmla="*/ 867901 w 1155378"/>
                      <a:gd name="connsiteY10" fmla="*/ 169020 h 217794"/>
                      <a:gd name="connsiteX11" fmla="*/ 708852 w 1155378"/>
                      <a:gd name="connsiteY11" fmla="*/ 217035 h 217794"/>
                      <a:gd name="connsiteX12" fmla="*/ 260944 w 1155378"/>
                      <a:gd name="connsiteY12" fmla="*/ 158575 h 217794"/>
                      <a:gd name="connsiteX0" fmla="*/ 260944 w 1155337"/>
                      <a:gd name="connsiteY0" fmla="*/ 158575 h 217794"/>
                      <a:gd name="connsiteX1" fmla="*/ 62726 w 1155337"/>
                      <a:gd name="connsiteY1" fmla="*/ 195533 h 217794"/>
                      <a:gd name="connsiteX2" fmla="*/ 3654 w 1155337"/>
                      <a:gd name="connsiteY2" fmla="*/ 115927 h 217794"/>
                      <a:gd name="connsiteX3" fmla="*/ 89461 w 1155337"/>
                      <a:gd name="connsiteY3" fmla="*/ 16640 h 217794"/>
                      <a:gd name="connsiteX4" fmla="*/ 277199 w 1155337"/>
                      <a:gd name="connsiteY4" fmla="*/ 81113 h 217794"/>
                      <a:gd name="connsiteX5" fmla="*/ 541246 w 1155337"/>
                      <a:gd name="connsiteY5" fmla="*/ 0 h 217794"/>
                      <a:gd name="connsiteX6" fmla="*/ 747878 w 1155337"/>
                      <a:gd name="connsiteY6" fmla="*/ 49609 h 217794"/>
                      <a:gd name="connsiteX7" fmla="*/ 1087886 w 1155337"/>
                      <a:gd name="connsiteY7" fmla="*/ 68530 h 217794"/>
                      <a:gd name="connsiteX8" fmla="*/ 609162 w 1155337"/>
                      <a:gd name="connsiteY8" fmla="*/ 117348 h 217794"/>
                      <a:gd name="connsiteX9" fmla="*/ 1152886 w 1155337"/>
                      <a:gd name="connsiteY9" fmla="*/ 98764 h 217794"/>
                      <a:gd name="connsiteX10" fmla="*/ 863477 w 1155337"/>
                      <a:gd name="connsiteY10" fmla="*/ 155702 h 217794"/>
                      <a:gd name="connsiteX11" fmla="*/ 708852 w 1155337"/>
                      <a:gd name="connsiteY11" fmla="*/ 217035 h 217794"/>
                      <a:gd name="connsiteX12" fmla="*/ 260944 w 1155337"/>
                      <a:gd name="connsiteY12" fmla="*/ 158575 h 217794"/>
                      <a:gd name="connsiteX0" fmla="*/ 260944 w 1155337"/>
                      <a:gd name="connsiteY0" fmla="*/ 158575 h 217794"/>
                      <a:gd name="connsiteX1" fmla="*/ 62726 w 1155337"/>
                      <a:gd name="connsiteY1" fmla="*/ 195533 h 217794"/>
                      <a:gd name="connsiteX2" fmla="*/ 3654 w 1155337"/>
                      <a:gd name="connsiteY2" fmla="*/ 115927 h 217794"/>
                      <a:gd name="connsiteX3" fmla="*/ 89461 w 1155337"/>
                      <a:gd name="connsiteY3" fmla="*/ 16640 h 217794"/>
                      <a:gd name="connsiteX4" fmla="*/ 277199 w 1155337"/>
                      <a:gd name="connsiteY4" fmla="*/ 81113 h 217794"/>
                      <a:gd name="connsiteX5" fmla="*/ 541246 w 1155337"/>
                      <a:gd name="connsiteY5" fmla="*/ 0 h 217794"/>
                      <a:gd name="connsiteX6" fmla="*/ 747878 w 1155337"/>
                      <a:gd name="connsiteY6" fmla="*/ 49609 h 217794"/>
                      <a:gd name="connsiteX7" fmla="*/ 1110845 w 1155337"/>
                      <a:gd name="connsiteY7" fmla="*/ 8717 h 217794"/>
                      <a:gd name="connsiteX8" fmla="*/ 609162 w 1155337"/>
                      <a:gd name="connsiteY8" fmla="*/ 117348 h 217794"/>
                      <a:gd name="connsiteX9" fmla="*/ 1152886 w 1155337"/>
                      <a:gd name="connsiteY9" fmla="*/ 98764 h 217794"/>
                      <a:gd name="connsiteX10" fmla="*/ 863477 w 1155337"/>
                      <a:gd name="connsiteY10" fmla="*/ 155702 h 217794"/>
                      <a:gd name="connsiteX11" fmla="*/ 708852 w 1155337"/>
                      <a:gd name="connsiteY11" fmla="*/ 217035 h 217794"/>
                      <a:gd name="connsiteX12" fmla="*/ 260944 w 1155337"/>
                      <a:gd name="connsiteY12" fmla="*/ 158575 h 217794"/>
                      <a:gd name="connsiteX0" fmla="*/ 260944 w 1295412"/>
                      <a:gd name="connsiteY0" fmla="*/ 158575 h 217794"/>
                      <a:gd name="connsiteX1" fmla="*/ 62726 w 1295412"/>
                      <a:gd name="connsiteY1" fmla="*/ 195533 h 217794"/>
                      <a:gd name="connsiteX2" fmla="*/ 3654 w 1295412"/>
                      <a:gd name="connsiteY2" fmla="*/ 115927 h 217794"/>
                      <a:gd name="connsiteX3" fmla="*/ 89461 w 1295412"/>
                      <a:gd name="connsiteY3" fmla="*/ 16640 h 217794"/>
                      <a:gd name="connsiteX4" fmla="*/ 277199 w 1295412"/>
                      <a:gd name="connsiteY4" fmla="*/ 81113 h 217794"/>
                      <a:gd name="connsiteX5" fmla="*/ 541246 w 1295412"/>
                      <a:gd name="connsiteY5" fmla="*/ 0 h 217794"/>
                      <a:gd name="connsiteX6" fmla="*/ 747878 w 1295412"/>
                      <a:gd name="connsiteY6" fmla="*/ 49609 h 217794"/>
                      <a:gd name="connsiteX7" fmla="*/ 1110845 w 1295412"/>
                      <a:gd name="connsiteY7" fmla="*/ 8717 h 217794"/>
                      <a:gd name="connsiteX8" fmla="*/ 609162 w 1295412"/>
                      <a:gd name="connsiteY8" fmla="*/ 117348 h 217794"/>
                      <a:gd name="connsiteX9" fmla="*/ 1293711 w 1295412"/>
                      <a:gd name="connsiteY9" fmla="*/ 156764 h 217794"/>
                      <a:gd name="connsiteX10" fmla="*/ 863477 w 1295412"/>
                      <a:gd name="connsiteY10" fmla="*/ 155702 h 217794"/>
                      <a:gd name="connsiteX11" fmla="*/ 708852 w 1295412"/>
                      <a:gd name="connsiteY11" fmla="*/ 217035 h 217794"/>
                      <a:gd name="connsiteX12" fmla="*/ 260944 w 1295412"/>
                      <a:gd name="connsiteY12" fmla="*/ 158575 h 217794"/>
                      <a:gd name="connsiteX0" fmla="*/ 260944 w 1295412"/>
                      <a:gd name="connsiteY0" fmla="*/ 158575 h 217794"/>
                      <a:gd name="connsiteX1" fmla="*/ 62726 w 1295412"/>
                      <a:gd name="connsiteY1" fmla="*/ 195533 h 217794"/>
                      <a:gd name="connsiteX2" fmla="*/ 3654 w 1295412"/>
                      <a:gd name="connsiteY2" fmla="*/ 115927 h 217794"/>
                      <a:gd name="connsiteX3" fmla="*/ 89461 w 1295412"/>
                      <a:gd name="connsiteY3" fmla="*/ 16640 h 217794"/>
                      <a:gd name="connsiteX4" fmla="*/ 277199 w 1295412"/>
                      <a:gd name="connsiteY4" fmla="*/ 81113 h 217794"/>
                      <a:gd name="connsiteX5" fmla="*/ 541246 w 1295412"/>
                      <a:gd name="connsiteY5" fmla="*/ 0 h 217794"/>
                      <a:gd name="connsiteX6" fmla="*/ 747878 w 1295412"/>
                      <a:gd name="connsiteY6" fmla="*/ 49609 h 217794"/>
                      <a:gd name="connsiteX7" fmla="*/ 1110845 w 1295412"/>
                      <a:gd name="connsiteY7" fmla="*/ 8717 h 217794"/>
                      <a:gd name="connsiteX8" fmla="*/ 609162 w 1295412"/>
                      <a:gd name="connsiteY8" fmla="*/ 117348 h 217794"/>
                      <a:gd name="connsiteX9" fmla="*/ 1293711 w 1295412"/>
                      <a:gd name="connsiteY9" fmla="*/ 156764 h 217794"/>
                      <a:gd name="connsiteX10" fmla="*/ 863477 w 1295412"/>
                      <a:gd name="connsiteY10" fmla="*/ 155702 h 217794"/>
                      <a:gd name="connsiteX11" fmla="*/ 708852 w 1295412"/>
                      <a:gd name="connsiteY11" fmla="*/ 217035 h 217794"/>
                      <a:gd name="connsiteX12" fmla="*/ 260944 w 1295412"/>
                      <a:gd name="connsiteY12" fmla="*/ 158575 h 217794"/>
                      <a:gd name="connsiteX0" fmla="*/ 260944 w 1290506"/>
                      <a:gd name="connsiteY0" fmla="*/ 158575 h 217794"/>
                      <a:gd name="connsiteX1" fmla="*/ 62726 w 1290506"/>
                      <a:gd name="connsiteY1" fmla="*/ 195533 h 217794"/>
                      <a:gd name="connsiteX2" fmla="*/ 3654 w 1290506"/>
                      <a:gd name="connsiteY2" fmla="*/ 115927 h 217794"/>
                      <a:gd name="connsiteX3" fmla="*/ 89461 w 1290506"/>
                      <a:gd name="connsiteY3" fmla="*/ 16640 h 217794"/>
                      <a:gd name="connsiteX4" fmla="*/ 277199 w 1290506"/>
                      <a:gd name="connsiteY4" fmla="*/ 81113 h 217794"/>
                      <a:gd name="connsiteX5" fmla="*/ 541246 w 1290506"/>
                      <a:gd name="connsiteY5" fmla="*/ 0 h 217794"/>
                      <a:gd name="connsiteX6" fmla="*/ 747878 w 1290506"/>
                      <a:gd name="connsiteY6" fmla="*/ 49609 h 217794"/>
                      <a:gd name="connsiteX7" fmla="*/ 1110845 w 1290506"/>
                      <a:gd name="connsiteY7" fmla="*/ 8717 h 217794"/>
                      <a:gd name="connsiteX8" fmla="*/ 609162 w 1290506"/>
                      <a:gd name="connsiteY8" fmla="*/ 117348 h 217794"/>
                      <a:gd name="connsiteX9" fmla="*/ 1288786 w 1290506"/>
                      <a:gd name="connsiteY9" fmla="*/ 173369 h 217794"/>
                      <a:gd name="connsiteX10" fmla="*/ 863477 w 1290506"/>
                      <a:gd name="connsiteY10" fmla="*/ 155702 h 217794"/>
                      <a:gd name="connsiteX11" fmla="*/ 708852 w 1290506"/>
                      <a:gd name="connsiteY11" fmla="*/ 217035 h 217794"/>
                      <a:gd name="connsiteX12" fmla="*/ 260944 w 1290506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3477 w 1288809"/>
                      <a:gd name="connsiteY10" fmla="*/ 155702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4274 w 1288809"/>
                      <a:gd name="connsiteY10" fmla="*/ 170613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17794"/>
                      <a:gd name="connsiteX1" fmla="*/ 62726 w 1288809"/>
                      <a:gd name="connsiteY1" fmla="*/ 195533 h 217794"/>
                      <a:gd name="connsiteX2" fmla="*/ 3654 w 1288809"/>
                      <a:gd name="connsiteY2" fmla="*/ 115927 h 217794"/>
                      <a:gd name="connsiteX3" fmla="*/ 89461 w 1288809"/>
                      <a:gd name="connsiteY3" fmla="*/ 16640 h 217794"/>
                      <a:gd name="connsiteX4" fmla="*/ 277199 w 1288809"/>
                      <a:gd name="connsiteY4" fmla="*/ 81113 h 217794"/>
                      <a:gd name="connsiteX5" fmla="*/ 541246 w 1288809"/>
                      <a:gd name="connsiteY5" fmla="*/ 0 h 217794"/>
                      <a:gd name="connsiteX6" fmla="*/ 747878 w 1288809"/>
                      <a:gd name="connsiteY6" fmla="*/ 49609 h 217794"/>
                      <a:gd name="connsiteX7" fmla="*/ 1110845 w 1288809"/>
                      <a:gd name="connsiteY7" fmla="*/ 8717 h 217794"/>
                      <a:gd name="connsiteX8" fmla="*/ 609162 w 1288809"/>
                      <a:gd name="connsiteY8" fmla="*/ 117348 h 217794"/>
                      <a:gd name="connsiteX9" fmla="*/ 1288786 w 1288809"/>
                      <a:gd name="connsiteY9" fmla="*/ 173369 h 217794"/>
                      <a:gd name="connsiteX10" fmla="*/ 864274 w 1288809"/>
                      <a:gd name="connsiteY10" fmla="*/ 170613 h 217794"/>
                      <a:gd name="connsiteX11" fmla="*/ 708852 w 1288809"/>
                      <a:gd name="connsiteY11" fmla="*/ 217035 h 217794"/>
                      <a:gd name="connsiteX12" fmla="*/ 260944 w 1288809"/>
                      <a:gd name="connsiteY12" fmla="*/ 158575 h 217794"/>
                      <a:gd name="connsiteX0" fmla="*/ 260944 w 1288809"/>
                      <a:gd name="connsiteY0" fmla="*/ 158575 h 248358"/>
                      <a:gd name="connsiteX1" fmla="*/ 62726 w 1288809"/>
                      <a:gd name="connsiteY1" fmla="*/ 195533 h 248358"/>
                      <a:gd name="connsiteX2" fmla="*/ 3654 w 1288809"/>
                      <a:gd name="connsiteY2" fmla="*/ 115927 h 248358"/>
                      <a:gd name="connsiteX3" fmla="*/ 89461 w 1288809"/>
                      <a:gd name="connsiteY3" fmla="*/ 16640 h 248358"/>
                      <a:gd name="connsiteX4" fmla="*/ 277199 w 1288809"/>
                      <a:gd name="connsiteY4" fmla="*/ 81113 h 248358"/>
                      <a:gd name="connsiteX5" fmla="*/ 541246 w 1288809"/>
                      <a:gd name="connsiteY5" fmla="*/ 0 h 248358"/>
                      <a:gd name="connsiteX6" fmla="*/ 747878 w 1288809"/>
                      <a:gd name="connsiteY6" fmla="*/ 49609 h 248358"/>
                      <a:gd name="connsiteX7" fmla="*/ 1110845 w 1288809"/>
                      <a:gd name="connsiteY7" fmla="*/ 8717 h 248358"/>
                      <a:gd name="connsiteX8" fmla="*/ 609162 w 1288809"/>
                      <a:gd name="connsiteY8" fmla="*/ 117348 h 248358"/>
                      <a:gd name="connsiteX9" fmla="*/ 1288786 w 1288809"/>
                      <a:gd name="connsiteY9" fmla="*/ 173369 h 248358"/>
                      <a:gd name="connsiteX10" fmla="*/ 864274 w 1288809"/>
                      <a:gd name="connsiteY10" fmla="*/ 170613 h 248358"/>
                      <a:gd name="connsiteX11" fmla="*/ 708852 w 1288809"/>
                      <a:gd name="connsiteY11" fmla="*/ 217035 h 248358"/>
                      <a:gd name="connsiteX12" fmla="*/ 386301 w 1288809"/>
                      <a:gd name="connsiteY12" fmla="*/ 246577 h 248358"/>
                      <a:gd name="connsiteX13" fmla="*/ 260944 w 1288809"/>
                      <a:gd name="connsiteY13" fmla="*/ 158575 h 248358"/>
                      <a:gd name="connsiteX0" fmla="*/ 260944 w 1288809"/>
                      <a:gd name="connsiteY0" fmla="*/ 158575 h 246577"/>
                      <a:gd name="connsiteX1" fmla="*/ 62726 w 1288809"/>
                      <a:gd name="connsiteY1" fmla="*/ 195533 h 246577"/>
                      <a:gd name="connsiteX2" fmla="*/ 3654 w 1288809"/>
                      <a:gd name="connsiteY2" fmla="*/ 115927 h 246577"/>
                      <a:gd name="connsiteX3" fmla="*/ 89461 w 1288809"/>
                      <a:gd name="connsiteY3" fmla="*/ 16640 h 246577"/>
                      <a:gd name="connsiteX4" fmla="*/ 277199 w 1288809"/>
                      <a:gd name="connsiteY4" fmla="*/ 81113 h 246577"/>
                      <a:gd name="connsiteX5" fmla="*/ 541246 w 1288809"/>
                      <a:gd name="connsiteY5" fmla="*/ 0 h 246577"/>
                      <a:gd name="connsiteX6" fmla="*/ 747878 w 1288809"/>
                      <a:gd name="connsiteY6" fmla="*/ 49609 h 246577"/>
                      <a:gd name="connsiteX7" fmla="*/ 1110845 w 1288809"/>
                      <a:gd name="connsiteY7" fmla="*/ 8717 h 246577"/>
                      <a:gd name="connsiteX8" fmla="*/ 609162 w 1288809"/>
                      <a:gd name="connsiteY8" fmla="*/ 117348 h 246577"/>
                      <a:gd name="connsiteX9" fmla="*/ 1288786 w 1288809"/>
                      <a:gd name="connsiteY9" fmla="*/ 173369 h 246577"/>
                      <a:gd name="connsiteX10" fmla="*/ 864274 w 1288809"/>
                      <a:gd name="connsiteY10" fmla="*/ 170613 h 246577"/>
                      <a:gd name="connsiteX11" fmla="*/ 708852 w 1288809"/>
                      <a:gd name="connsiteY11" fmla="*/ 217035 h 246577"/>
                      <a:gd name="connsiteX12" fmla="*/ 386301 w 1288809"/>
                      <a:gd name="connsiteY12" fmla="*/ 246577 h 246577"/>
                      <a:gd name="connsiteX13" fmla="*/ 260944 w 1288809"/>
                      <a:gd name="connsiteY13" fmla="*/ 158575 h 246577"/>
                      <a:gd name="connsiteX0" fmla="*/ 260944 w 1288809"/>
                      <a:gd name="connsiteY0" fmla="*/ 158575 h 313115"/>
                      <a:gd name="connsiteX1" fmla="*/ 62726 w 1288809"/>
                      <a:gd name="connsiteY1" fmla="*/ 195533 h 313115"/>
                      <a:gd name="connsiteX2" fmla="*/ 3654 w 1288809"/>
                      <a:gd name="connsiteY2" fmla="*/ 115927 h 313115"/>
                      <a:gd name="connsiteX3" fmla="*/ 89461 w 1288809"/>
                      <a:gd name="connsiteY3" fmla="*/ 16640 h 313115"/>
                      <a:gd name="connsiteX4" fmla="*/ 277199 w 1288809"/>
                      <a:gd name="connsiteY4" fmla="*/ 81113 h 313115"/>
                      <a:gd name="connsiteX5" fmla="*/ 541246 w 1288809"/>
                      <a:gd name="connsiteY5" fmla="*/ 0 h 313115"/>
                      <a:gd name="connsiteX6" fmla="*/ 747878 w 1288809"/>
                      <a:gd name="connsiteY6" fmla="*/ 49609 h 313115"/>
                      <a:gd name="connsiteX7" fmla="*/ 1110845 w 1288809"/>
                      <a:gd name="connsiteY7" fmla="*/ 8717 h 313115"/>
                      <a:gd name="connsiteX8" fmla="*/ 609162 w 1288809"/>
                      <a:gd name="connsiteY8" fmla="*/ 117348 h 313115"/>
                      <a:gd name="connsiteX9" fmla="*/ 1288786 w 1288809"/>
                      <a:gd name="connsiteY9" fmla="*/ 173369 h 313115"/>
                      <a:gd name="connsiteX10" fmla="*/ 864274 w 1288809"/>
                      <a:gd name="connsiteY10" fmla="*/ 170613 h 313115"/>
                      <a:gd name="connsiteX11" fmla="*/ 708852 w 1288809"/>
                      <a:gd name="connsiteY11" fmla="*/ 217035 h 313115"/>
                      <a:gd name="connsiteX12" fmla="*/ 503509 w 1288809"/>
                      <a:gd name="connsiteY12" fmla="*/ 312834 h 313115"/>
                      <a:gd name="connsiteX13" fmla="*/ 386301 w 1288809"/>
                      <a:gd name="connsiteY13" fmla="*/ 246577 h 313115"/>
                      <a:gd name="connsiteX14" fmla="*/ 260944 w 1288809"/>
                      <a:gd name="connsiteY14" fmla="*/ 158575 h 313115"/>
                      <a:gd name="connsiteX0" fmla="*/ 260944 w 1288809"/>
                      <a:gd name="connsiteY0" fmla="*/ 158575 h 313115"/>
                      <a:gd name="connsiteX1" fmla="*/ 62726 w 1288809"/>
                      <a:gd name="connsiteY1" fmla="*/ 195533 h 313115"/>
                      <a:gd name="connsiteX2" fmla="*/ 3654 w 1288809"/>
                      <a:gd name="connsiteY2" fmla="*/ 115927 h 313115"/>
                      <a:gd name="connsiteX3" fmla="*/ 89461 w 1288809"/>
                      <a:gd name="connsiteY3" fmla="*/ 16640 h 313115"/>
                      <a:gd name="connsiteX4" fmla="*/ 277199 w 1288809"/>
                      <a:gd name="connsiteY4" fmla="*/ 81113 h 313115"/>
                      <a:gd name="connsiteX5" fmla="*/ 541246 w 1288809"/>
                      <a:gd name="connsiteY5" fmla="*/ 0 h 313115"/>
                      <a:gd name="connsiteX6" fmla="*/ 747878 w 1288809"/>
                      <a:gd name="connsiteY6" fmla="*/ 49609 h 313115"/>
                      <a:gd name="connsiteX7" fmla="*/ 1110845 w 1288809"/>
                      <a:gd name="connsiteY7" fmla="*/ 8717 h 313115"/>
                      <a:gd name="connsiteX8" fmla="*/ 609162 w 1288809"/>
                      <a:gd name="connsiteY8" fmla="*/ 117348 h 313115"/>
                      <a:gd name="connsiteX9" fmla="*/ 1288786 w 1288809"/>
                      <a:gd name="connsiteY9" fmla="*/ 173369 h 313115"/>
                      <a:gd name="connsiteX10" fmla="*/ 864274 w 1288809"/>
                      <a:gd name="connsiteY10" fmla="*/ 170613 h 313115"/>
                      <a:gd name="connsiteX11" fmla="*/ 708852 w 1288809"/>
                      <a:gd name="connsiteY11" fmla="*/ 217035 h 313115"/>
                      <a:gd name="connsiteX12" fmla="*/ 503509 w 1288809"/>
                      <a:gd name="connsiteY12" fmla="*/ 312834 h 313115"/>
                      <a:gd name="connsiteX13" fmla="*/ 386301 w 1288809"/>
                      <a:gd name="connsiteY13" fmla="*/ 246577 h 313115"/>
                      <a:gd name="connsiteX14" fmla="*/ 260944 w 1288809"/>
                      <a:gd name="connsiteY14" fmla="*/ 158575 h 313115"/>
                      <a:gd name="connsiteX0" fmla="*/ 260944 w 1288809"/>
                      <a:gd name="connsiteY0" fmla="*/ 158575 h 275530"/>
                      <a:gd name="connsiteX1" fmla="*/ 62726 w 1288809"/>
                      <a:gd name="connsiteY1" fmla="*/ 195533 h 275530"/>
                      <a:gd name="connsiteX2" fmla="*/ 3654 w 1288809"/>
                      <a:gd name="connsiteY2" fmla="*/ 115927 h 275530"/>
                      <a:gd name="connsiteX3" fmla="*/ 89461 w 1288809"/>
                      <a:gd name="connsiteY3" fmla="*/ 16640 h 275530"/>
                      <a:gd name="connsiteX4" fmla="*/ 277199 w 1288809"/>
                      <a:gd name="connsiteY4" fmla="*/ 81113 h 275530"/>
                      <a:gd name="connsiteX5" fmla="*/ 541246 w 1288809"/>
                      <a:gd name="connsiteY5" fmla="*/ 0 h 275530"/>
                      <a:gd name="connsiteX6" fmla="*/ 747878 w 1288809"/>
                      <a:gd name="connsiteY6" fmla="*/ 49609 h 275530"/>
                      <a:gd name="connsiteX7" fmla="*/ 1110845 w 1288809"/>
                      <a:gd name="connsiteY7" fmla="*/ 8717 h 275530"/>
                      <a:gd name="connsiteX8" fmla="*/ 609162 w 1288809"/>
                      <a:gd name="connsiteY8" fmla="*/ 117348 h 275530"/>
                      <a:gd name="connsiteX9" fmla="*/ 1288786 w 1288809"/>
                      <a:gd name="connsiteY9" fmla="*/ 173369 h 275530"/>
                      <a:gd name="connsiteX10" fmla="*/ 864274 w 1288809"/>
                      <a:gd name="connsiteY10" fmla="*/ 170613 h 275530"/>
                      <a:gd name="connsiteX11" fmla="*/ 708852 w 1288809"/>
                      <a:gd name="connsiteY11" fmla="*/ 217035 h 275530"/>
                      <a:gd name="connsiteX12" fmla="*/ 623220 w 1288809"/>
                      <a:gd name="connsiteY12" fmla="*/ 274851 h 275530"/>
                      <a:gd name="connsiteX13" fmla="*/ 386301 w 1288809"/>
                      <a:gd name="connsiteY13" fmla="*/ 246577 h 275530"/>
                      <a:gd name="connsiteX14" fmla="*/ 260944 w 1288809"/>
                      <a:gd name="connsiteY14" fmla="*/ 158575 h 275530"/>
                      <a:gd name="connsiteX0" fmla="*/ 260944 w 1288809"/>
                      <a:gd name="connsiteY0" fmla="*/ 158575 h 275530"/>
                      <a:gd name="connsiteX1" fmla="*/ 62726 w 1288809"/>
                      <a:gd name="connsiteY1" fmla="*/ 195533 h 275530"/>
                      <a:gd name="connsiteX2" fmla="*/ 3654 w 1288809"/>
                      <a:gd name="connsiteY2" fmla="*/ 115927 h 275530"/>
                      <a:gd name="connsiteX3" fmla="*/ 89461 w 1288809"/>
                      <a:gd name="connsiteY3" fmla="*/ 16640 h 275530"/>
                      <a:gd name="connsiteX4" fmla="*/ 277199 w 1288809"/>
                      <a:gd name="connsiteY4" fmla="*/ 81113 h 275530"/>
                      <a:gd name="connsiteX5" fmla="*/ 541246 w 1288809"/>
                      <a:gd name="connsiteY5" fmla="*/ 0 h 275530"/>
                      <a:gd name="connsiteX6" fmla="*/ 747878 w 1288809"/>
                      <a:gd name="connsiteY6" fmla="*/ 49609 h 275530"/>
                      <a:gd name="connsiteX7" fmla="*/ 1110845 w 1288809"/>
                      <a:gd name="connsiteY7" fmla="*/ 8717 h 275530"/>
                      <a:gd name="connsiteX8" fmla="*/ 609162 w 1288809"/>
                      <a:gd name="connsiteY8" fmla="*/ 117348 h 275530"/>
                      <a:gd name="connsiteX9" fmla="*/ 1288786 w 1288809"/>
                      <a:gd name="connsiteY9" fmla="*/ 173369 h 275530"/>
                      <a:gd name="connsiteX10" fmla="*/ 864274 w 1288809"/>
                      <a:gd name="connsiteY10" fmla="*/ 170613 h 275530"/>
                      <a:gd name="connsiteX11" fmla="*/ 708852 w 1288809"/>
                      <a:gd name="connsiteY11" fmla="*/ 217035 h 275530"/>
                      <a:gd name="connsiteX12" fmla="*/ 623220 w 1288809"/>
                      <a:gd name="connsiteY12" fmla="*/ 274851 h 275530"/>
                      <a:gd name="connsiteX13" fmla="*/ 386301 w 1288809"/>
                      <a:gd name="connsiteY13" fmla="*/ 246577 h 275530"/>
                      <a:gd name="connsiteX14" fmla="*/ 260944 w 1288809"/>
                      <a:gd name="connsiteY14" fmla="*/ 158575 h 275530"/>
                      <a:gd name="connsiteX0" fmla="*/ 260944 w 1288809"/>
                      <a:gd name="connsiteY0" fmla="*/ 158575 h 275240"/>
                      <a:gd name="connsiteX1" fmla="*/ 62726 w 1288809"/>
                      <a:gd name="connsiteY1" fmla="*/ 195533 h 275240"/>
                      <a:gd name="connsiteX2" fmla="*/ 3654 w 1288809"/>
                      <a:gd name="connsiteY2" fmla="*/ 115927 h 275240"/>
                      <a:gd name="connsiteX3" fmla="*/ 89461 w 1288809"/>
                      <a:gd name="connsiteY3" fmla="*/ 16640 h 275240"/>
                      <a:gd name="connsiteX4" fmla="*/ 277199 w 1288809"/>
                      <a:gd name="connsiteY4" fmla="*/ 81113 h 275240"/>
                      <a:gd name="connsiteX5" fmla="*/ 541246 w 1288809"/>
                      <a:gd name="connsiteY5" fmla="*/ 0 h 275240"/>
                      <a:gd name="connsiteX6" fmla="*/ 747878 w 1288809"/>
                      <a:gd name="connsiteY6" fmla="*/ 49609 h 275240"/>
                      <a:gd name="connsiteX7" fmla="*/ 1110845 w 1288809"/>
                      <a:gd name="connsiteY7" fmla="*/ 8717 h 275240"/>
                      <a:gd name="connsiteX8" fmla="*/ 609162 w 1288809"/>
                      <a:gd name="connsiteY8" fmla="*/ 117348 h 275240"/>
                      <a:gd name="connsiteX9" fmla="*/ 1288786 w 1288809"/>
                      <a:gd name="connsiteY9" fmla="*/ 173369 h 275240"/>
                      <a:gd name="connsiteX10" fmla="*/ 864274 w 1288809"/>
                      <a:gd name="connsiteY10" fmla="*/ 170613 h 275240"/>
                      <a:gd name="connsiteX11" fmla="*/ 708852 w 1288809"/>
                      <a:gd name="connsiteY11" fmla="*/ 217035 h 275240"/>
                      <a:gd name="connsiteX12" fmla="*/ 623220 w 1288809"/>
                      <a:gd name="connsiteY12" fmla="*/ 274851 h 275240"/>
                      <a:gd name="connsiteX13" fmla="*/ 428817 w 1288809"/>
                      <a:gd name="connsiteY13" fmla="*/ 226410 h 275240"/>
                      <a:gd name="connsiteX14" fmla="*/ 260944 w 1288809"/>
                      <a:gd name="connsiteY14" fmla="*/ 158575 h 275240"/>
                      <a:gd name="connsiteX0" fmla="*/ 260944 w 1288809"/>
                      <a:gd name="connsiteY0" fmla="*/ 158575 h 255531"/>
                      <a:gd name="connsiteX1" fmla="*/ 62726 w 1288809"/>
                      <a:gd name="connsiteY1" fmla="*/ 195533 h 255531"/>
                      <a:gd name="connsiteX2" fmla="*/ 3654 w 1288809"/>
                      <a:gd name="connsiteY2" fmla="*/ 115927 h 255531"/>
                      <a:gd name="connsiteX3" fmla="*/ 89461 w 1288809"/>
                      <a:gd name="connsiteY3" fmla="*/ 16640 h 255531"/>
                      <a:gd name="connsiteX4" fmla="*/ 277199 w 1288809"/>
                      <a:gd name="connsiteY4" fmla="*/ 81113 h 255531"/>
                      <a:gd name="connsiteX5" fmla="*/ 541246 w 1288809"/>
                      <a:gd name="connsiteY5" fmla="*/ 0 h 255531"/>
                      <a:gd name="connsiteX6" fmla="*/ 747878 w 1288809"/>
                      <a:gd name="connsiteY6" fmla="*/ 49609 h 255531"/>
                      <a:gd name="connsiteX7" fmla="*/ 1110845 w 1288809"/>
                      <a:gd name="connsiteY7" fmla="*/ 8717 h 255531"/>
                      <a:gd name="connsiteX8" fmla="*/ 609162 w 1288809"/>
                      <a:gd name="connsiteY8" fmla="*/ 117348 h 255531"/>
                      <a:gd name="connsiteX9" fmla="*/ 1288786 w 1288809"/>
                      <a:gd name="connsiteY9" fmla="*/ 173369 h 255531"/>
                      <a:gd name="connsiteX10" fmla="*/ 864274 w 1288809"/>
                      <a:gd name="connsiteY10" fmla="*/ 170613 h 255531"/>
                      <a:gd name="connsiteX11" fmla="*/ 708852 w 1288809"/>
                      <a:gd name="connsiteY11" fmla="*/ 217035 h 255531"/>
                      <a:gd name="connsiteX12" fmla="*/ 639589 w 1288809"/>
                      <a:gd name="connsiteY12" fmla="*/ 254856 h 255531"/>
                      <a:gd name="connsiteX13" fmla="*/ 428817 w 1288809"/>
                      <a:gd name="connsiteY13" fmla="*/ 226410 h 255531"/>
                      <a:gd name="connsiteX14" fmla="*/ 260944 w 1288809"/>
                      <a:gd name="connsiteY14" fmla="*/ 158575 h 255531"/>
                      <a:gd name="connsiteX0" fmla="*/ 260944 w 1288809"/>
                      <a:gd name="connsiteY0" fmla="*/ 158575 h 255531"/>
                      <a:gd name="connsiteX1" fmla="*/ 62726 w 1288809"/>
                      <a:gd name="connsiteY1" fmla="*/ 195533 h 255531"/>
                      <a:gd name="connsiteX2" fmla="*/ 3654 w 1288809"/>
                      <a:gd name="connsiteY2" fmla="*/ 115927 h 255531"/>
                      <a:gd name="connsiteX3" fmla="*/ 89461 w 1288809"/>
                      <a:gd name="connsiteY3" fmla="*/ 16640 h 255531"/>
                      <a:gd name="connsiteX4" fmla="*/ 277199 w 1288809"/>
                      <a:gd name="connsiteY4" fmla="*/ 81113 h 255531"/>
                      <a:gd name="connsiteX5" fmla="*/ 541246 w 1288809"/>
                      <a:gd name="connsiteY5" fmla="*/ 0 h 255531"/>
                      <a:gd name="connsiteX6" fmla="*/ 747878 w 1288809"/>
                      <a:gd name="connsiteY6" fmla="*/ 49609 h 255531"/>
                      <a:gd name="connsiteX7" fmla="*/ 1110845 w 1288809"/>
                      <a:gd name="connsiteY7" fmla="*/ 8717 h 255531"/>
                      <a:gd name="connsiteX8" fmla="*/ 609162 w 1288809"/>
                      <a:gd name="connsiteY8" fmla="*/ 117348 h 255531"/>
                      <a:gd name="connsiteX9" fmla="*/ 1288786 w 1288809"/>
                      <a:gd name="connsiteY9" fmla="*/ 173369 h 255531"/>
                      <a:gd name="connsiteX10" fmla="*/ 864274 w 1288809"/>
                      <a:gd name="connsiteY10" fmla="*/ 170613 h 255531"/>
                      <a:gd name="connsiteX11" fmla="*/ 708852 w 1288809"/>
                      <a:gd name="connsiteY11" fmla="*/ 217035 h 255531"/>
                      <a:gd name="connsiteX12" fmla="*/ 692994 w 1288809"/>
                      <a:gd name="connsiteY12" fmla="*/ 239038 h 255531"/>
                      <a:gd name="connsiteX13" fmla="*/ 639589 w 1288809"/>
                      <a:gd name="connsiteY13" fmla="*/ 254856 h 255531"/>
                      <a:gd name="connsiteX14" fmla="*/ 428817 w 1288809"/>
                      <a:gd name="connsiteY14" fmla="*/ 226410 h 255531"/>
                      <a:gd name="connsiteX15" fmla="*/ 260944 w 1288809"/>
                      <a:gd name="connsiteY15" fmla="*/ 158575 h 255531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09162 w 1288808"/>
                      <a:gd name="connsiteY8" fmla="*/ 117348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09162 w 1288808"/>
                      <a:gd name="connsiteY8" fmla="*/ 117348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58575 h 263174"/>
                      <a:gd name="connsiteX1" fmla="*/ 62726 w 1288808"/>
                      <a:gd name="connsiteY1" fmla="*/ 195533 h 263174"/>
                      <a:gd name="connsiteX2" fmla="*/ 3654 w 1288808"/>
                      <a:gd name="connsiteY2" fmla="*/ 115927 h 263174"/>
                      <a:gd name="connsiteX3" fmla="*/ 89461 w 1288808"/>
                      <a:gd name="connsiteY3" fmla="*/ 16640 h 263174"/>
                      <a:gd name="connsiteX4" fmla="*/ 277199 w 1288808"/>
                      <a:gd name="connsiteY4" fmla="*/ 81113 h 263174"/>
                      <a:gd name="connsiteX5" fmla="*/ 541246 w 1288808"/>
                      <a:gd name="connsiteY5" fmla="*/ 0 h 263174"/>
                      <a:gd name="connsiteX6" fmla="*/ 747878 w 1288808"/>
                      <a:gd name="connsiteY6" fmla="*/ 49609 h 263174"/>
                      <a:gd name="connsiteX7" fmla="*/ 1110845 w 1288808"/>
                      <a:gd name="connsiteY7" fmla="*/ 8717 h 263174"/>
                      <a:gd name="connsiteX8" fmla="*/ 645852 w 1288808"/>
                      <a:gd name="connsiteY8" fmla="*/ 109004 h 263174"/>
                      <a:gd name="connsiteX9" fmla="*/ 1288786 w 1288808"/>
                      <a:gd name="connsiteY9" fmla="*/ 173369 h 263174"/>
                      <a:gd name="connsiteX10" fmla="*/ 864274 w 1288808"/>
                      <a:gd name="connsiteY10" fmla="*/ 170613 h 263174"/>
                      <a:gd name="connsiteX11" fmla="*/ 725495 w 1288808"/>
                      <a:gd name="connsiteY11" fmla="*/ 262593 h 263174"/>
                      <a:gd name="connsiteX12" fmla="*/ 692994 w 1288808"/>
                      <a:gd name="connsiteY12" fmla="*/ 239038 h 263174"/>
                      <a:gd name="connsiteX13" fmla="*/ 639589 w 1288808"/>
                      <a:gd name="connsiteY13" fmla="*/ 254856 h 263174"/>
                      <a:gd name="connsiteX14" fmla="*/ 428817 w 1288808"/>
                      <a:gd name="connsiteY14" fmla="*/ 226410 h 263174"/>
                      <a:gd name="connsiteX15" fmla="*/ 260944 w 1288808"/>
                      <a:gd name="connsiteY15" fmla="*/ 158575 h 263174"/>
                      <a:gd name="connsiteX0" fmla="*/ 260944 w 1288808"/>
                      <a:gd name="connsiteY0" fmla="*/ 166743 h 271342"/>
                      <a:gd name="connsiteX1" fmla="*/ 62726 w 1288808"/>
                      <a:gd name="connsiteY1" fmla="*/ 203701 h 271342"/>
                      <a:gd name="connsiteX2" fmla="*/ 3654 w 1288808"/>
                      <a:gd name="connsiteY2" fmla="*/ 124095 h 271342"/>
                      <a:gd name="connsiteX3" fmla="*/ 89461 w 1288808"/>
                      <a:gd name="connsiteY3" fmla="*/ 24808 h 271342"/>
                      <a:gd name="connsiteX4" fmla="*/ 277199 w 1288808"/>
                      <a:gd name="connsiteY4" fmla="*/ 89281 h 271342"/>
                      <a:gd name="connsiteX5" fmla="*/ 541246 w 1288808"/>
                      <a:gd name="connsiteY5" fmla="*/ 8168 h 271342"/>
                      <a:gd name="connsiteX6" fmla="*/ 744135 w 1288808"/>
                      <a:gd name="connsiteY6" fmla="*/ 5873 h 271342"/>
                      <a:gd name="connsiteX7" fmla="*/ 1110845 w 1288808"/>
                      <a:gd name="connsiteY7" fmla="*/ 16885 h 271342"/>
                      <a:gd name="connsiteX8" fmla="*/ 645852 w 1288808"/>
                      <a:gd name="connsiteY8" fmla="*/ 117172 h 271342"/>
                      <a:gd name="connsiteX9" fmla="*/ 1288786 w 1288808"/>
                      <a:gd name="connsiteY9" fmla="*/ 181537 h 271342"/>
                      <a:gd name="connsiteX10" fmla="*/ 864274 w 1288808"/>
                      <a:gd name="connsiteY10" fmla="*/ 178781 h 271342"/>
                      <a:gd name="connsiteX11" fmla="*/ 725495 w 1288808"/>
                      <a:gd name="connsiteY11" fmla="*/ 270761 h 271342"/>
                      <a:gd name="connsiteX12" fmla="*/ 692994 w 1288808"/>
                      <a:gd name="connsiteY12" fmla="*/ 247206 h 271342"/>
                      <a:gd name="connsiteX13" fmla="*/ 639589 w 1288808"/>
                      <a:gd name="connsiteY13" fmla="*/ 263024 h 271342"/>
                      <a:gd name="connsiteX14" fmla="*/ 428817 w 1288808"/>
                      <a:gd name="connsiteY14" fmla="*/ 234578 h 271342"/>
                      <a:gd name="connsiteX15" fmla="*/ 260944 w 1288808"/>
                      <a:gd name="connsiteY15" fmla="*/ 166743 h 271342"/>
                      <a:gd name="connsiteX0" fmla="*/ 260944 w 1288808"/>
                      <a:gd name="connsiteY0" fmla="*/ 160893 h 265492"/>
                      <a:gd name="connsiteX1" fmla="*/ 62726 w 1288808"/>
                      <a:gd name="connsiteY1" fmla="*/ 197851 h 265492"/>
                      <a:gd name="connsiteX2" fmla="*/ 3654 w 1288808"/>
                      <a:gd name="connsiteY2" fmla="*/ 118245 h 265492"/>
                      <a:gd name="connsiteX3" fmla="*/ 89461 w 1288808"/>
                      <a:gd name="connsiteY3" fmla="*/ 18958 h 265492"/>
                      <a:gd name="connsiteX4" fmla="*/ 277199 w 1288808"/>
                      <a:gd name="connsiteY4" fmla="*/ 83431 h 265492"/>
                      <a:gd name="connsiteX5" fmla="*/ 541246 w 1288808"/>
                      <a:gd name="connsiteY5" fmla="*/ 2318 h 265492"/>
                      <a:gd name="connsiteX6" fmla="*/ 744135 w 1288808"/>
                      <a:gd name="connsiteY6" fmla="*/ 23 h 265492"/>
                      <a:gd name="connsiteX7" fmla="*/ 1110845 w 1288808"/>
                      <a:gd name="connsiteY7" fmla="*/ 11035 h 265492"/>
                      <a:gd name="connsiteX8" fmla="*/ 821661 w 1288808"/>
                      <a:gd name="connsiteY8" fmla="*/ 26537 h 265492"/>
                      <a:gd name="connsiteX9" fmla="*/ 645852 w 1288808"/>
                      <a:gd name="connsiteY9" fmla="*/ 111322 h 265492"/>
                      <a:gd name="connsiteX10" fmla="*/ 1288786 w 1288808"/>
                      <a:gd name="connsiteY10" fmla="*/ 175687 h 265492"/>
                      <a:gd name="connsiteX11" fmla="*/ 864274 w 1288808"/>
                      <a:gd name="connsiteY11" fmla="*/ 172931 h 265492"/>
                      <a:gd name="connsiteX12" fmla="*/ 725495 w 1288808"/>
                      <a:gd name="connsiteY12" fmla="*/ 264911 h 265492"/>
                      <a:gd name="connsiteX13" fmla="*/ 692994 w 1288808"/>
                      <a:gd name="connsiteY13" fmla="*/ 241356 h 265492"/>
                      <a:gd name="connsiteX14" fmla="*/ 639589 w 1288808"/>
                      <a:gd name="connsiteY14" fmla="*/ 257174 h 265492"/>
                      <a:gd name="connsiteX15" fmla="*/ 428817 w 1288808"/>
                      <a:gd name="connsiteY15" fmla="*/ 228728 h 265492"/>
                      <a:gd name="connsiteX16" fmla="*/ 260944 w 1288808"/>
                      <a:gd name="connsiteY16" fmla="*/ 160893 h 265492"/>
                      <a:gd name="connsiteX0" fmla="*/ 260944 w 1288955"/>
                      <a:gd name="connsiteY0" fmla="*/ 160893 h 265492"/>
                      <a:gd name="connsiteX1" fmla="*/ 62726 w 1288955"/>
                      <a:gd name="connsiteY1" fmla="*/ 197851 h 265492"/>
                      <a:gd name="connsiteX2" fmla="*/ 3654 w 1288955"/>
                      <a:gd name="connsiteY2" fmla="*/ 118245 h 265492"/>
                      <a:gd name="connsiteX3" fmla="*/ 89461 w 1288955"/>
                      <a:gd name="connsiteY3" fmla="*/ 18958 h 265492"/>
                      <a:gd name="connsiteX4" fmla="*/ 277199 w 1288955"/>
                      <a:gd name="connsiteY4" fmla="*/ 83431 h 265492"/>
                      <a:gd name="connsiteX5" fmla="*/ 541246 w 1288955"/>
                      <a:gd name="connsiteY5" fmla="*/ 2318 h 265492"/>
                      <a:gd name="connsiteX6" fmla="*/ 744135 w 1288955"/>
                      <a:gd name="connsiteY6" fmla="*/ 23 h 265492"/>
                      <a:gd name="connsiteX7" fmla="*/ 1110845 w 1288955"/>
                      <a:gd name="connsiteY7" fmla="*/ 11035 h 265492"/>
                      <a:gd name="connsiteX8" fmla="*/ 821661 w 1288955"/>
                      <a:gd name="connsiteY8" fmla="*/ 26537 h 265492"/>
                      <a:gd name="connsiteX9" fmla="*/ 645852 w 1288955"/>
                      <a:gd name="connsiteY9" fmla="*/ 111322 h 265492"/>
                      <a:gd name="connsiteX10" fmla="*/ 895661 w 1288955"/>
                      <a:gd name="connsiteY10" fmla="*/ 87923 h 265492"/>
                      <a:gd name="connsiteX11" fmla="*/ 1288786 w 1288955"/>
                      <a:gd name="connsiteY11" fmla="*/ 175687 h 265492"/>
                      <a:gd name="connsiteX12" fmla="*/ 864274 w 1288955"/>
                      <a:gd name="connsiteY12" fmla="*/ 172931 h 265492"/>
                      <a:gd name="connsiteX13" fmla="*/ 725495 w 1288955"/>
                      <a:gd name="connsiteY13" fmla="*/ 264911 h 265492"/>
                      <a:gd name="connsiteX14" fmla="*/ 692994 w 1288955"/>
                      <a:gd name="connsiteY14" fmla="*/ 241356 h 265492"/>
                      <a:gd name="connsiteX15" fmla="*/ 639589 w 1288955"/>
                      <a:gd name="connsiteY15" fmla="*/ 257174 h 265492"/>
                      <a:gd name="connsiteX16" fmla="*/ 428817 w 1288955"/>
                      <a:gd name="connsiteY16" fmla="*/ 228728 h 265492"/>
                      <a:gd name="connsiteX17" fmla="*/ 260944 w 1288955"/>
                      <a:gd name="connsiteY17" fmla="*/ 160893 h 265492"/>
                      <a:gd name="connsiteX0" fmla="*/ 260944 w 1288799"/>
                      <a:gd name="connsiteY0" fmla="*/ 160893 h 265492"/>
                      <a:gd name="connsiteX1" fmla="*/ 62726 w 1288799"/>
                      <a:gd name="connsiteY1" fmla="*/ 197851 h 265492"/>
                      <a:gd name="connsiteX2" fmla="*/ 3654 w 1288799"/>
                      <a:gd name="connsiteY2" fmla="*/ 118245 h 265492"/>
                      <a:gd name="connsiteX3" fmla="*/ 89461 w 1288799"/>
                      <a:gd name="connsiteY3" fmla="*/ 18958 h 265492"/>
                      <a:gd name="connsiteX4" fmla="*/ 277199 w 1288799"/>
                      <a:gd name="connsiteY4" fmla="*/ 83431 h 265492"/>
                      <a:gd name="connsiteX5" fmla="*/ 541246 w 1288799"/>
                      <a:gd name="connsiteY5" fmla="*/ 2318 h 265492"/>
                      <a:gd name="connsiteX6" fmla="*/ 744135 w 1288799"/>
                      <a:gd name="connsiteY6" fmla="*/ 23 h 265492"/>
                      <a:gd name="connsiteX7" fmla="*/ 1110845 w 1288799"/>
                      <a:gd name="connsiteY7" fmla="*/ 11035 h 265492"/>
                      <a:gd name="connsiteX8" fmla="*/ 821661 w 1288799"/>
                      <a:gd name="connsiteY8" fmla="*/ 26537 h 265492"/>
                      <a:gd name="connsiteX9" fmla="*/ 645852 w 1288799"/>
                      <a:gd name="connsiteY9" fmla="*/ 111322 h 265492"/>
                      <a:gd name="connsiteX10" fmla="*/ 895661 w 1288799"/>
                      <a:gd name="connsiteY10" fmla="*/ 87923 h 265492"/>
                      <a:gd name="connsiteX11" fmla="*/ 1288786 w 1288799"/>
                      <a:gd name="connsiteY11" fmla="*/ 175687 h 265492"/>
                      <a:gd name="connsiteX12" fmla="*/ 876724 w 1288799"/>
                      <a:gd name="connsiteY12" fmla="*/ 126348 h 265492"/>
                      <a:gd name="connsiteX13" fmla="*/ 864274 w 1288799"/>
                      <a:gd name="connsiteY13" fmla="*/ 172931 h 265492"/>
                      <a:gd name="connsiteX14" fmla="*/ 725495 w 1288799"/>
                      <a:gd name="connsiteY14" fmla="*/ 264911 h 265492"/>
                      <a:gd name="connsiteX15" fmla="*/ 692994 w 1288799"/>
                      <a:gd name="connsiteY15" fmla="*/ 241356 h 265492"/>
                      <a:gd name="connsiteX16" fmla="*/ 639589 w 1288799"/>
                      <a:gd name="connsiteY16" fmla="*/ 257174 h 265492"/>
                      <a:gd name="connsiteX17" fmla="*/ 428817 w 1288799"/>
                      <a:gd name="connsiteY17" fmla="*/ 228728 h 265492"/>
                      <a:gd name="connsiteX18" fmla="*/ 260944 w 1288799"/>
                      <a:gd name="connsiteY18" fmla="*/ 160893 h 265492"/>
                      <a:gd name="connsiteX0" fmla="*/ 260944 w 1288799"/>
                      <a:gd name="connsiteY0" fmla="*/ 160893 h 269384"/>
                      <a:gd name="connsiteX1" fmla="*/ 62726 w 1288799"/>
                      <a:gd name="connsiteY1" fmla="*/ 197851 h 269384"/>
                      <a:gd name="connsiteX2" fmla="*/ 3654 w 1288799"/>
                      <a:gd name="connsiteY2" fmla="*/ 118245 h 269384"/>
                      <a:gd name="connsiteX3" fmla="*/ 89461 w 1288799"/>
                      <a:gd name="connsiteY3" fmla="*/ 18958 h 269384"/>
                      <a:gd name="connsiteX4" fmla="*/ 277199 w 1288799"/>
                      <a:gd name="connsiteY4" fmla="*/ 83431 h 269384"/>
                      <a:gd name="connsiteX5" fmla="*/ 541246 w 1288799"/>
                      <a:gd name="connsiteY5" fmla="*/ 2318 h 269384"/>
                      <a:gd name="connsiteX6" fmla="*/ 744135 w 1288799"/>
                      <a:gd name="connsiteY6" fmla="*/ 23 h 269384"/>
                      <a:gd name="connsiteX7" fmla="*/ 1110845 w 1288799"/>
                      <a:gd name="connsiteY7" fmla="*/ 11035 h 269384"/>
                      <a:gd name="connsiteX8" fmla="*/ 821661 w 1288799"/>
                      <a:gd name="connsiteY8" fmla="*/ 26537 h 269384"/>
                      <a:gd name="connsiteX9" fmla="*/ 645852 w 1288799"/>
                      <a:gd name="connsiteY9" fmla="*/ 111322 h 269384"/>
                      <a:gd name="connsiteX10" fmla="*/ 895661 w 1288799"/>
                      <a:gd name="connsiteY10" fmla="*/ 87923 h 269384"/>
                      <a:gd name="connsiteX11" fmla="*/ 1288786 w 1288799"/>
                      <a:gd name="connsiteY11" fmla="*/ 175687 h 269384"/>
                      <a:gd name="connsiteX12" fmla="*/ 876724 w 1288799"/>
                      <a:gd name="connsiteY12" fmla="*/ 126348 h 269384"/>
                      <a:gd name="connsiteX13" fmla="*/ 725495 w 1288799"/>
                      <a:gd name="connsiteY13" fmla="*/ 264911 h 269384"/>
                      <a:gd name="connsiteX14" fmla="*/ 692994 w 1288799"/>
                      <a:gd name="connsiteY14" fmla="*/ 241356 h 269384"/>
                      <a:gd name="connsiteX15" fmla="*/ 639589 w 1288799"/>
                      <a:gd name="connsiteY15" fmla="*/ 257174 h 269384"/>
                      <a:gd name="connsiteX16" fmla="*/ 428817 w 1288799"/>
                      <a:gd name="connsiteY16" fmla="*/ 228728 h 269384"/>
                      <a:gd name="connsiteX17" fmla="*/ 260944 w 1288799"/>
                      <a:gd name="connsiteY17" fmla="*/ 160893 h 269384"/>
                      <a:gd name="connsiteX0" fmla="*/ 260944 w 1290184"/>
                      <a:gd name="connsiteY0" fmla="*/ 160893 h 269384"/>
                      <a:gd name="connsiteX1" fmla="*/ 62726 w 1290184"/>
                      <a:gd name="connsiteY1" fmla="*/ 197851 h 269384"/>
                      <a:gd name="connsiteX2" fmla="*/ 3654 w 1290184"/>
                      <a:gd name="connsiteY2" fmla="*/ 118245 h 269384"/>
                      <a:gd name="connsiteX3" fmla="*/ 89461 w 1290184"/>
                      <a:gd name="connsiteY3" fmla="*/ 18958 h 269384"/>
                      <a:gd name="connsiteX4" fmla="*/ 277199 w 1290184"/>
                      <a:gd name="connsiteY4" fmla="*/ 83431 h 269384"/>
                      <a:gd name="connsiteX5" fmla="*/ 541246 w 1290184"/>
                      <a:gd name="connsiteY5" fmla="*/ 2318 h 269384"/>
                      <a:gd name="connsiteX6" fmla="*/ 744135 w 1290184"/>
                      <a:gd name="connsiteY6" fmla="*/ 23 h 269384"/>
                      <a:gd name="connsiteX7" fmla="*/ 1110845 w 1290184"/>
                      <a:gd name="connsiteY7" fmla="*/ 11035 h 269384"/>
                      <a:gd name="connsiteX8" fmla="*/ 821661 w 1290184"/>
                      <a:gd name="connsiteY8" fmla="*/ 26537 h 269384"/>
                      <a:gd name="connsiteX9" fmla="*/ 645852 w 1290184"/>
                      <a:gd name="connsiteY9" fmla="*/ 111322 h 269384"/>
                      <a:gd name="connsiteX10" fmla="*/ 895661 w 1290184"/>
                      <a:gd name="connsiteY10" fmla="*/ 87923 h 269384"/>
                      <a:gd name="connsiteX11" fmla="*/ 1290171 w 1290184"/>
                      <a:gd name="connsiteY11" fmla="*/ 225765 h 269384"/>
                      <a:gd name="connsiteX12" fmla="*/ 876724 w 1290184"/>
                      <a:gd name="connsiteY12" fmla="*/ 126348 h 269384"/>
                      <a:gd name="connsiteX13" fmla="*/ 725495 w 1290184"/>
                      <a:gd name="connsiteY13" fmla="*/ 264911 h 269384"/>
                      <a:gd name="connsiteX14" fmla="*/ 692994 w 1290184"/>
                      <a:gd name="connsiteY14" fmla="*/ 241356 h 269384"/>
                      <a:gd name="connsiteX15" fmla="*/ 639589 w 1290184"/>
                      <a:gd name="connsiteY15" fmla="*/ 257174 h 269384"/>
                      <a:gd name="connsiteX16" fmla="*/ 428817 w 1290184"/>
                      <a:gd name="connsiteY16" fmla="*/ 228728 h 269384"/>
                      <a:gd name="connsiteX17" fmla="*/ 260944 w 1290184"/>
                      <a:gd name="connsiteY17" fmla="*/ 160893 h 269384"/>
                      <a:gd name="connsiteX0" fmla="*/ 260944 w 1319453"/>
                      <a:gd name="connsiteY0" fmla="*/ 160893 h 269384"/>
                      <a:gd name="connsiteX1" fmla="*/ 62726 w 1319453"/>
                      <a:gd name="connsiteY1" fmla="*/ 197851 h 269384"/>
                      <a:gd name="connsiteX2" fmla="*/ 3654 w 1319453"/>
                      <a:gd name="connsiteY2" fmla="*/ 118245 h 269384"/>
                      <a:gd name="connsiteX3" fmla="*/ 89461 w 1319453"/>
                      <a:gd name="connsiteY3" fmla="*/ 18958 h 269384"/>
                      <a:gd name="connsiteX4" fmla="*/ 277199 w 1319453"/>
                      <a:gd name="connsiteY4" fmla="*/ 83431 h 269384"/>
                      <a:gd name="connsiteX5" fmla="*/ 541246 w 1319453"/>
                      <a:gd name="connsiteY5" fmla="*/ 2318 h 269384"/>
                      <a:gd name="connsiteX6" fmla="*/ 744135 w 1319453"/>
                      <a:gd name="connsiteY6" fmla="*/ 23 h 269384"/>
                      <a:gd name="connsiteX7" fmla="*/ 1110845 w 1319453"/>
                      <a:gd name="connsiteY7" fmla="*/ 11035 h 269384"/>
                      <a:gd name="connsiteX8" fmla="*/ 821661 w 1319453"/>
                      <a:gd name="connsiteY8" fmla="*/ 26537 h 269384"/>
                      <a:gd name="connsiteX9" fmla="*/ 645852 w 1319453"/>
                      <a:gd name="connsiteY9" fmla="*/ 111322 h 269384"/>
                      <a:gd name="connsiteX10" fmla="*/ 895661 w 1319453"/>
                      <a:gd name="connsiteY10" fmla="*/ 87923 h 269384"/>
                      <a:gd name="connsiteX11" fmla="*/ 1319441 w 1319453"/>
                      <a:gd name="connsiteY11" fmla="*/ 199425 h 269384"/>
                      <a:gd name="connsiteX12" fmla="*/ 876724 w 1319453"/>
                      <a:gd name="connsiteY12" fmla="*/ 126348 h 269384"/>
                      <a:gd name="connsiteX13" fmla="*/ 725495 w 1319453"/>
                      <a:gd name="connsiteY13" fmla="*/ 264911 h 269384"/>
                      <a:gd name="connsiteX14" fmla="*/ 692994 w 1319453"/>
                      <a:gd name="connsiteY14" fmla="*/ 241356 h 269384"/>
                      <a:gd name="connsiteX15" fmla="*/ 639589 w 1319453"/>
                      <a:gd name="connsiteY15" fmla="*/ 257174 h 269384"/>
                      <a:gd name="connsiteX16" fmla="*/ 428817 w 1319453"/>
                      <a:gd name="connsiteY16" fmla="*/ 228728 h 269384"/>
                      <a:gd name="connsiteX17" fmla="*/ 260944 w 1319453"/>
                      <a:gd name="connsiteY17" fmla="*/ 160893 h 269384"/>
                      <a:gd name="connsiteX0" fmla="*/ 260944 w 1319453"/>
                      <a:gd name="connsiteY0" fmla="*/ 243590 h 352081"/>
                      <a:gd name="connsiteX1" fmla="*/ 62726 w 1319453"/>
                      <a:gd name="connsiteY1" fmla="*/ 280548 h 352081"/>
                      <a:gd name="connsiteX2" fmla="*/ 3654 w 1319453"/>
                      <a:gd name="connsiteY2" fmla="*/ 200942 h 352081"/>
                      <a:gd name="connsiteX3" fmla="*/ 89461 w 1319453"/>
                      <a:gd name="connsiteY3" fmla="*/ 101655 h 352081"/>
                      <a:gd name="connsiteX4" fmla="*/ 277199 w 1319453"/>
                      <a:gd name="connsiteY4" fmla="*/ 166128 h 352081"/>
                      <a:gd name="connsiteX5" fmla="*/ 700423 w 1319453"/>
                      <a:gd name="connsiteY5" fmla="*/ 0 h 352081"/>
                      <a:gd name="connsiteX6" fmla="*/ 744135 w 1319453"/>
                      <a:gd name="connsiteY6" fmla="*/ 82720 h 352081"/>
                      <a:gd name="connsiteX7" fmla="*/ 1110845 w 1319453"/>
                      <a:gd name="connsiteY7" fmla="*/ 93732 h 352081"/>
                      <a:gd name="connsiteX8" fmla="*/ 821661 w 1319453"/>
                      <a:gd name="connsiteY8" fmla="*/ 109234 h 352081"/>
                      <a:gd name="connsiteX9" fmla="*/ 645852 w 1319453"/>
                      <a:gd name="connsiteY9" fmla="*/ 194019 h 352081"/>
                      <a:gd name="connsiteX10" fmla="*/ 895661 w 1319453"/>
                      <a:gd name="connsiteY10" fmla="*/ 170620 h 352081"/>
                      <a:gd name="connsiteX11" fmla="*/ 1319441 w 1319453"/>
                      <a:gd name="connsiteY11" fmla="*/ 282122 h 352081"/>
                      <a:gd name="connsiteX12" fmla="*/ 876724 w 1319453"/>
                      <a:gd name="connsiteY12" fmla="*/ 209045 h 352081"/>
                      <a:gd name="connsiteX13" fmla="*/ 725495 w 1319453"/>
                      <a:gd name="connsiteY13" fmla="*/ 347608 h 352081"/>
                      <a:gd name="connsiteX14" fmla="*/ 692994 w 1319453"/>
                      <a:gd name="connsiteY14" fmla="*/ 324053 h 352081"/>
                      <a:gd name="connsiteX15" fmla="*/ 639589 w 1319453"/>
                      <a:gd name="connsiteY15" fmla="*/ 339871 h 352081"/>
                      <a:gd name="connsiteX16" fmla="*/ 428817 w 1319453"/>
                      <a:gd name="connsiteY16" fmla="*/ 311425 h 352081"/>
                      <a:gd name="connsiteX17" fmla="*/ 260944 w 1319453"/>
                      <a:gd name="connsiteY17" fmla="*/ 243590 h 352081"/>
                      <a:gd name="connsiteX0" fmla="*/ 260944 w 1319453"/>
                      <a:gd name="connsiteY0" fmla="*/ 243590 h 352081"/>
                      <a:gd name="connsiteX1" fmla="*/ 62726 w 1319453"/>
                      <a:gd name="connsiteY1" fmla="*/ 280548 h 352081"/>
                      <a:gd name="connsiteX2" fmla="*/ 3654 w 1319453"/>
                      <a:gd name="connsiteY2" fmla="*/ 200942 h 352081"/>
                      <a:gd name="connsiteX3" fmla="*/ 89461 w 1319453"/>
                      <a:gd name="connsiteY3" fmla="*/ 101655 h 352081"/>
                      <a:gd name="connsiteX4" fmla="*/ 277199 w 1319453"/>
                      <a:gd name="connsiteY4" fmla="*/ 166128 h 352081"/>
                      <a:gd name="connsiteX5" fmla="*/ 700423 w 1319453"/>
                      <a:gd name="connsiteY5" fmla="*/ 0 h 352081"/>
                      <a:gd name="connsiteX6" fmla="*/ 744135 w 1319453"/>
                      <a:gd name="connsiteY6" fmla="*/ 82720 h 352081"/>
                      <a:gd name="connsiteX7" fmla="*/ 1110845 w 1319453"/>
                      <a:gd name="connsiteY7" fmla="*/ 93732 h 352081"/>
                      <a:gd name="connsiteX8" fmla="*/ 821661 w 1319453"/>
                      <a:gd name="connsiteY8" fmla="*/ 109234 h 352081"/>
                      <a:gd name="connsiteX9" fmla="*/ 737959 w 1319453"/>
                      <a:gd name="connsiteY9" fmla="*/ 159164 h 352081"/>
                      <a:gd name="connsiteX10" fmla="*/ 895661 w 1319453"/>
                      <a:gd name="connsiteY10" fmla="*/ 170620 h 352081"/>
                      <a:gd name="connsiteX11" fmla="*/ 1319441 w 1319453"/>
                      <a:gd name="connsiteY11" fmla="*/ 282122 h 352081"/>
                      <a:gd name="connsiteX12" fmla="*/ 876724 w 1319453"/>
                      <a:gd name="connsiteY12" fmla="*/ 209045 h 352081"/>
                      <a:gd name="connsiteX13" fmla="*/ 725495 w 1319453"/>
                      <a:gd name="connsiteY13" fmla="*/ 347608 h 352081"/>
                      <a:gd name="connsiteX14" fmla="*/ 692994 w 1319453"/>
                      <a:gd name="connsiteY14" fmla="*/ 324053 h 352081"/>
                      <a:gd name="connsiteX15" fmla="*/ 639589 w 1319453"/>
                      <a:gd name="connsiteY15" fmla="*/ 339871 h 352081"/>
                      <a:gd name="connsiteX16" fmla="*/ 428817 w 1319453"/>
                      <a:gd name="connsiteY16" fmla="*/ 311425 h 352081"/>
                      <a:gd name="connsiteX17" fmla="*/ 260944 w 1319453"/>
                      <a:gd name="connsiteY17" fmla="*/ 243590 h 352081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21661 w 1319453"/>
                      <a:gd name="connsiteY8" fmla="*/ 109234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21661 w 1319453"/>
                      <a:gd name="connsiteY8" fmla="*/ 109234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28817 w 1319453"/>
                      <a:gd name="connsiteY17" fmla="*/ 311425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39589 w 1319453"/>
                      <a:gd name="connsiteY16" fmla="*/ 339871 h 350150"/>
                      <a:gd name="connsiteX17" fmla="*/ 435617 w 1319453"/>
                      <a:gd name="connsiteY17" fmla="*/ 251349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50150"/>
                      <a:gd name="connsiteX1" fmla="*/ 62726 w 1319453"/>
                      <a:gd name="connsiteY1" fmla="*/ 280548 h 350150"/>
                      <a:gd name="connsiteX2" fmla="*/ 3654 w 1319453"/>
                      <a:gd name="connsiteY2" fmla="*/ 200942 h 350150"/>
                      <a:gd name="connsiteX3" fmla="*/ 89461 w 1319453"/>
                      <a:gd name="connsiteY3" fmla="*/ 101655 h 350150"/>
                      <a:gd name="connsiteX4" fmla="*/ 277199 w 1319453"/>
                      <a:gd name="connsiteY4" fmla="*/ 166128 h 350150"/>
                      <a:gd name="connsiteX5" fmla="*/ 700423 w 1319453"/>
                      <a:gd name="connsiteY5" fmla="*/ 0 h 350150"/>
                      <a:gd name="connsiteX6" fmla="*/ 744135 w 1319453"/>
                      <a:gd name="connsiteY6" fmla="*/ 82720 h 350150"/>
                      <a:gd name="connsiteX7" fmla="*/ 1110845 w 1319453"/>
                      <a:gd name="connsiteY7" fmla="*/ 93732 h 350150"/>
                      <a:gd name="connsiteX8" fmla="*/ 837266 w 1319453"/>
                      <a:gd name="connsiteY8" fmla="*/ 117233 h 350150"/>
                      <a:gd name="connsiteX9" fmla="*/ 737959 w 1319453"/>
                      <a:gd name="connsiteY9" fmla="*/ 159164 h 350150"/>
                      <a:gd name="connsiteX10" fmla="*/ 895661 w 1319453"/>
                      <a:gd name="connsiteY10" fmla="*/ 170620 h 350150"/>
                      <a:gd name="connsiteX11" fmla="*/ 1319441 w 1319453"/>
                      <a:gd name="connsiteY11" fmla="*/ 282122 h 350150"/>
                      <a:gd name="connsiteX12" fmla="*/ 876724 w 1319453"/>
                      <a:gd name="connsiteY12" fmla="*/ 209045 h 350150"/>
                      <a:gd name="connsiteX13" fmla="*/ 749248 w 1319453"/>
                      <a:gd name="connsiteY13" fmla="*/ 216512 h 350150"/>
                      <a:gd name="connsiteX14" fmla="*/ 725495 w 1319453"/>
                      <a:gd name="connsiteY14" fmla="*/ 347608 h 350150"/>
                      <a:gd name="connsiteX15" fmla="*/ 692994 w 1319453"/>
                      <a:gd name="connsiteY15" fmla="*/ 324053 h 350150"/>
                      <a:gd name="connsiteX16" fmla="*/ 648747 w 1319453"/>
                      <a:gd name="connsiteY16" fmla="*/ 281622 h 350150"/>
                      <a:gd name="connsiteX17" fmla="*/ 435617 w 1319453"/>
                      <a:gd name="connsiteY17" fmla="*/ 251349 h 350150"/>
                      <a:gd name="connsiteX18" fmla="*/ 260944 w 1319453"/>
                      <a:gd name="connsiteY18" fmla="*/ 243590 h 350150"/>
                      <a:gd name="connsiteX0" fmla="*/ 260944 w 1319453"/>
                      <a:gd name="connsiteY0" fmla="*/ 243590 h 349224"/>
                      <a:gd name="connsiteX1" fmla="*/ 62726 w 1319453"/>
                      <a:gd name="connsiteY1" fmla="*/ 280548 h 349224"/>
                      <a:gd name="connsiteX2" fmla="*/ 3654 w 1319453"/>
                      <a:gd name="connsiteY2" fmla="*/ 200942 h 349224"/>
                      <a:gd name="connsiteX3" fmla="*/ 89461 w 1319453"/>
                      <a:gd name="connsiteY3" fmla="*/ 101655 h 349224"/>
                      <a:gd name="connsiteX4" fmla="*/ 277199 w 1319453"/>
                      <a:gd name="connsiteY4" fmla="*/ 166128 h 349224"/>
                      <a:gd name="connsiteX5" fmla="*/ 700423 w 1319453"/>
                      <a:gd name="connsiteY5" fmla="*/ 0 h 349224"/>
                      <a:gd name="connsiteX6" fmla="*/ 744135 w 1319453"/>
                      <a:gd name="connsiteY6" fmla="*/ 82720 h 349224"/>
                      <a:gd name="connsiteX7" fmla="*/ 1110845 w 1319453"/>
                      <a:gd name="connsiteY7" fmla="*/ 93732 h 349224"/>
                      <a:gd name="connsiteX8" fmla="*/ 837266 w 1319453"/>
                      <a:gd name="connsiteY8" fmla="*/ 117233 h 349224"/>
                      <a:gd name="connsiteX9" fmla="*/ 737959 w 1319453"/>
                      <a:gd name="connsiteY9" fmla="*/ 159164 h 349224"/>
                      <a:gd name="connsiteX10" fmla="*/ 895661 w 1319453"/>
                      <a:gd name="connsiteY10" fmla="*/ 170620 h 349224"/>
                      <a:gd name="connsiteX11" fmla="*/ 1319441 w 1319453"/>
                      <a:gd name="connsiteY11" fmla="*/ 282122 h 349224"/>
                      <a:gd name="connsiteX12" fmla="*/ 876724 w 1319453"/>
                      <a:gd name="connsiteY12" fmla="*/ 209045 h 349224"/>
                      <a:gd name="connsiteX13" fmla="*/ 749248 w 1319453"/>
                      <a:gd name="connsiteY13" fmla="*/ 216512 h 349224"/>
                      <a:gd name="connsiteX14" fmla="*/ 725495 w 1319453"/>
                      <a:gd name="connsiteY14" fmla="*/ 347608 h 349224"/>
                      <a:gd name="connsiteX15" fmla="*/ 707560 w 1319453"/>
                      <a:gd name="connsiteY15" fmla="*/ 294495 h 349224"/>
                      <a:gd name="connsiteX16" fmla="*/ 648747 w 1319453"/>
                      <a:gd name="connsiteY16" fmla="*/ 281622 h 349224"/>
                      <a:gd name="connsiteX17" fmla="*/ 435617 w 1319453"/>
                      <a:gd name="connsiteY17" fmla="*/ 251349 h 349224"/>
                      <a:gd name="connsiteX18" fmla="*/ 260944 w 1319453"/>
                      <a:gd name="connsiteY18" fmla="*/ 243590 h 349224"/>
                      <a:gd name="connsiteX0" fmla="*/ 260944 w 1319453"/>
                      <a:gd name="connsiteY0" fmla="*/ 243590 h 295596"/>
                      <a:gd name="connsiteX1" fmla="*/ 62726 w 1319453"/>
                      <a:gd name="connsiteY1" fmla="*/ 280548 h 295596"/>
                      <a:gd name="connsiteX2" fmla="*/ 3654 w 1319453"/>
                      <a:gd name="connsiteY2" fmla="*/ 200942 h 295596"/>
                      <a:gd name="connsiteX3" fmla="*/ 89461 w 1319453"/>
                      <a:gd name="connsiteY3" fmla="*/ 101655 h 295596"/>
                      <a:gd name="connsiteX4" fmla="*/ 277199 w 1319453"/>
                      <a:gd name="connsiteY4" fmla="*/ 166128 h 295596"/>
                      <a:gd name="connsiteX5" fmla="*/ 700423 w 1319453"/>
                      <a:gd name="connsiteY5" fmla="*/ 0 h 295596"/>
                      <a:gd name="connsiteX6" fmla="*/ 744135 w 1319453"/>
                      <a:gd name="connsiteY6" fmla="*/ 82720 h 295596"/>
                      <a:gd name="connsiteX7" fmla="*/ 1110845 w 1319453"/>
                      <a:gd name="connsiteY7" fmla="*/ 93732 h 295596"/>
                      <a:gd name="connsiteX8" fmla="*/ 837266 w 1319453"/>
                      <a:gd name="connsiteY8" fmla="*/ 117233 h 295596"/>
                      <a:gd name="connsiteX9" fmla="*/ 737959 w 1319453"/>
                      <a:gd name="connsiteY9" fmla="*/ 159164 h 295596"/>
                      <a:gd name="connsiteX10" fmla="*/ 895661 w 1319453"/>
                      <a:gd name="connsiteY10" fmla="*/ 170620 h 295596"/>
                      <a:gd name="connsiteX11" fmla="*/ 1319441 w 1319453"/>
                      <a:gd name="connsiteY11" fmla="*/ 282122 h 295596"/>
                      <a:gd name="connsiteX12" fmla="*/ 876724 w 1319453"/>
                      <a:gd name="connsiteY12" fmla="*/ 209045 h 295596"/>
                      <a:gd name="connsiteX13" fmla="*/ 749248 w 1319453"/>
                      <a:gd name="connsiteY13" fmla="*/ 216512 h 295596"/>
                      <a:gd name="connsiteX14" fmla="*/ 786046 w 1319453"/>
                      <a:gd name="connsiteY14" fmla="*/ 284233 h 295596"/>
                      <a:gd name="connsiteX15" fmla="*/ 707560 w 1319453"/>
                      <a:gd name="connsiteY15" fmla="*/ 294495 h 295596"/>
                      <a:gd name="connsiteX16" fmla="*/ 648747 w 1319453"/>
                      <a:gd name="connsiteY16" fmla="*/ 281622 h 295596"/>
                      <a:gd name="connsiteX17" fmla="*/ 435617 w 1319453"/>
                      <a:gd name="connsiteY17" fmla="*/ 251349 h 295596"/>
                      <a:gd name="connsiteX18" fmla="*/ 260944 w 1319453"/>
                      <a:gd name="connsiteY18" fmla="*/ 243590 h 295596"/>
                      <a:gd name="connsiteX0" fmla="*/ 260944 w 1319453"/>
                      <a:gd name="connsiteY0" fmla="*/ 236720 h 288726"/>
                      <a:gd name="connsiteX1" fmla="*/ 62726 w 1319453"/>
                      <a:gd name="connsiteY1" fmla="*/ 273678 h 288726"/>
                      <a:gd name="connsiteX2" fmla="*/ 3654 w 1319453"/>
                      <a:gd name="connsiteY2" fmla="*/ 194072 h 288726"/>
                      <a:gd name="connsiteX3" fmla="*/ 89461 w 1319453"/>
                      <a:gd name="connsiteY3" fmla="*/ 94785 h 288726"/>
                      <a:gd name="connsiteX4" fmla="*/ 277199 w 1319453"/>
                      <a:gd name="connsiteY4" fmla="*/ 159258 h 288726"/>
                      <a:gd name="connsiteX5" fmla="*/ 719842 w 1319453"/>
                      <a:gd name="connsiteY5" fmla="*/ 0 h 288726"/>
                      <a:gd name="connsiteX6" fmla="*/ 744135 w 1319453"/>
                      <a:gd name="connsiteY6" fmla="*/ 75850 h 288726"/>
                      <a:gd name="connsiteX7" fmla="*/ 1110845 w 1319453"/>
                      <a:gd name="connsiteY7" fmla="*/ 86862 h 288726"/>
                      <a:gd name="connsiteX8" fmla="*/ 837266 w 1319453"/>
                      <a:gd name="connsiteY8" fmla="*/ 110363 h 288726"/>
                      <a:gd name="connsiteX9" fmla="*/ 737959 w 1319453"/>
                      <a:gd name="connsiteY9" fmla="*/ 152294 h 288726"/>
                      <a:gd name="connsiteX10" fmla="*/ 895661 w 1319453"/>
                      <a:gd name="connsiteY10" fmla="*/ 163750 h 288726"/>
                      <a:gd name="connsiteX11" fmla="*/ 1319441 w 1319453"/>
                      <a:gd name="connsiteY11" fmla="*/ 275252 h 288726"/>
                      <a:gd name="connsiteX12" fmla="*/ 876724 w 1319453"/>
                      <a:gd name="connsiteY12" fmla="*/ 202175 h 288726"/>
                      <a:gd name="connsiteX13" fmla="*/ 749248 w 1319453"/>
                      <a:gd name="connsiteY13" fmla="*/ 209642 h 288726"/>
                      <a:gd name="connsiteX14" fmla="*/ 786046 w 1319453"/>
                      <a:gd name="connsiteY14" fmla="*/ 277363 h 288726"/>
                      <a:gd name="connsiteX15" fmla="*/ 707560 w 1319453"/>
                      <a:gd name="connsiteY15" fmla="*/ 287625 h 288726"/>
                      <a:gd name="connsiteX16" fmla="*/ 648747 w 1319453"/>
                      <a:gd name="connsiteY16" fmla="*/ 274752 h 288726"/>
                      <a:gd name="connsiteX17" fmla="*/ 435617 w 1319453"/>
                      <a:gd name="connsiteY17" fmla="*/ 244479 h 288726"/>
                      <a:gd name="connsiteX18" fmla="*/ 260944 w 1319453"/>
                      <a:gd name="connsiteY18" fmla="*/ 236720 h 288726"/>
                      <a:gd name="connsiteX0" fmla="*/ 260944 w 1319453"/>
                      <a:gd name="connsiteY0" fmla="*/ 236720 h 288726"/>
                      <a:gd name="connsiteX1" fmla="*/ 62726 w 1319453"/>
                      <a:gd name="connsiteY1" fmla="*/ 273678 h 288726"/>
                      <a:gd name="connsiteX2" fmla="*/ 3654 w 1319453"/>
                      <a:gd name="connsiteY2" fmla="*/ 194072 h 288726"/>
                      <a:gd name="connsiteX3" fmla="*/ 89461 w 1319453"/>
                      <a:gd name="connsiteY3" fmla="*/ 94785 h 288726"/>
                      <a:gd name="connsiteX4" fmla="*/ 277199 w 1319453"/>
                      <a:gd name="connsiteY4" fmla="*/ 159258 h 288726"/>
                      <a:gd name="connsiteX5" fmla="*/ 719842 w 1319453"/>
                      <a:gd name="connsiteY5" fmla="*/ 0 h 288726"/>
                      <a:gd name="connsiteX6" fmla="*/ 783528 w 1319453"/>
                      <a:gd name="connsiteY6" fmla="*/ 81852 h 288726"/>
                      <a:gd name="connsiteX7" fmla="*/ 1110845 w 1319453"/>
                      <a:gd name="connsiteY7" fmla="*/ 86862 h 288726"/>
                      <a:gd name="connsiteX8" fmla="*/ 837266 w 1319453"/>
                      <a:gd name="connsiteY8" fmla="*/ 110363 h 288726"/>
                      <a:gd name="connsiteX9" fmla="*/ 737959 w 1319453"/>
                      <a:gd name="connsiteY9" fmla="*/ 152294 h 288726"/>
                      <a:gd name="connsiteX10" fmla="*/ 895661 w 1319453"/>
                      <a:gd name="connsiteY10" fmla="*/ 163750 h 288726"/>
                      <a:gd name="connsiteX11" fmla="*/ 1319441 w 1319453"/>
                      <a:gd name="connsiteY11" fmla="*/ 275252 h 288726"/>
                      <a:gd name="connsiteX12" fmla="*/ 876724 w 1319453"/>
                      <a:gd name="connsiteY12" fmla="*/ 202175 h 288726"/>
                      <a:gd name="connsiteX13" fmla="*/ 749248 w 1319453"/>
                      <a:gd name="connsiteY13" fmla="*/ 209642 h 288726"/>
                      <a:gd name="connsiteX14" fmla="*/ 786046 w 1319453"/>
                      <a:gd name="connsiteY14" fmla="*/ 277363 h 288726"/>
                      <a:gd name="connsiteX15" fmla="*/ 707560 w 1319453"/>
                      <a:gd name="connsiteY15" fmla="*/ 287625 h 288726"/>
                      <a:gd name="connsiteX16" fmla="*/ 648747 w 1319453"/>
                      <a:gd name="connsiteY16" fmla="*/ 274752 h 288726"/>
                      <a:gd name="connsiteX17" fmla="*/ 435617 w 1319453"/>
                      <a:gd name="connsiteY17" fmla="*/ 244479 h 288726"/>
                      <a:gd name="connsiteX18" fmla="*/ 260944 w 1319453"/>
                      <a:gd name="connsiteY18" fmla="*/ 236720 h 288726"/>
                      <a:gd name="connsiteX0" fmla="*/ 260944 w 1319453"/>
                      <a:gd name="connsiteY0" fmla="*/ 244964 h 296970"/>
                      <a:gd name="connsiteX1" fmla="*/ 62726 w 1319453"/>
                      <a:gd name="connsiteY1" fmla="*/ 281922 h 296970"/>
                      <a:gd name="connsiteX2" fmla="*/ 3654 w 1319453"/>
                      <a:gd name="connsiteY2" fmla="*/ 202316 h 296970"/>
                      <a:gd name="connsiteX3" fmla="*/ 89461 w 1319453"/>
                      <a:gd name="connsiteY3" fmla="*/ 103029 h 296970"/>
                      <a:gd name="connsiteX4" fmla="*/ 277199 w 1319453"/>
                      <a:gd name="connsiteY4" fmla="*/ 167502 h 296970"/>
                      <a:gd name="connsiteX5" fmla="*/ 719842 w 1319453"/>
                      <a:gd name="connsiteY5" fmla="*/ 8244 h 296970"/>
                      <a:gd name="connsiteX6" fmla="*/ 779289 w 1319453"/>
                      <a:gd name="connsiteY6" fmla="*/ 24708 h 296970"/>
                      <a:gd name="connsiteX7" fmla="*/ 783528 w 1319453"/>
                      <a:gd name="connsiteY7" fmla="*/ 90096 h 296970"/>
                      <a:gd name="connsiteX8" fmla="*/ 1110845 w 1319453"/>
                      <a:gd name="connsiteY8" fmla="*/ 95106 h 296970"/>
                      <a:gd name="connsiteX9" fmla="*/ 837266 w 1319453"/>
                      <a:gd name="connsiteY9" fmla="*/ 118607 h 296970"/>
                      <a:gd name="connsiteX10" fmla="*/ 737959 w 1319453"/>
                      <a:gd name="connsiteY10" fmla="*/ 160538 h 296970"/>
                      <a:gd name="connsiteX11" fmla="*/ 895661 w 1319453"/>
                      <a:gd name="connsiteY11" fmla="*/ 171994 h 296970"/>
                      <a:gd name="connsiteX12" fmla="*/ 1319441 w 1319453"/>
                      <a:gd name="connsiteY12" fmla="*/ 283496 h 296970"/>
                      <a:gd name="connsiteX13" fmla="*/ 876724 w 1319453"/>
                      <a:gd name="connsiteY13" fmla="*/ 210419 h 296970"/>
                      <a:gd name="connsiteX14" fmla="*/ 749248 w 1319453"/>
                      <a:gd name="connsiteY14" fmla="*/ 217886 h 296970"/>
                      <a:gd name="connsiteX15" fmla="*/ 786046 w 1319453"/>
                      <a:gd name="connsiteY15" fmla="*/ 285607 h 296970"/>
                      <a:gd name="connsiteX16" fmla="*/ 707560 w 1319453"/>
                      <a:gd name="connsiteY16" fmla="*/ 295869 h 296970"/>
                      <a:gd name="connsiteX17" fmla="*/ 648747 w 1319453"/>
                      <a:gd name="connsiteY17" fmla="*/ 282996 h 296970"/>
                      <a:gd name="connsiteX18" fmla="*/ 435617 w 1319453"/>
                      <a:gd name="connsiteY18" fmla="*/ 252723 h 296970"/>
                      <a:gd name="connsiteX19" fmla="*/ 260944 w 1319453"/>
                      <a:gd name="connsiteY19" fmla="*/ 244964 h 296970"/>
                      <a:gd name="connsiteX0" fmla="*/ 260944 w 1319453"/>
                      <a:gd name="connsiteY0" fmla="*/ 243997 h 296003"/>
                      <a:gd name="connsiteX1" fmla="*/ 62726 w 1319453"/>
                      <a:gd name="connsiteY1" fmla="*/ 280955 h 296003"/>
                      <a:gd name="connsiteX2" fmla="*/ 3654 w 1319453"/>
                      <a:gd name="connsiteY2" fmla="*/ 201349 h 296003"/>
                      <a:gd name="connsiteX3" fmla="*/ 89461 w 1319453"/>
                      <a:gd name="connsiteY3" fmla="*/ 102062 h 296003"/>
                      <a:gd name="connsiteX4" fmla="*/ 277199 w 1319453"/>
                      <a:gd name="connsiteY4" fmla="*/ 166535 h 296003"/>
                      <a:gd name="connsiteX5" fmla="*/ 719842 w 1319453"/>
                      <a:gd name="connsiteY5" fmla="*/ 7277 h 296003"/>
                      <a:gd name="connsiteX6" fmla="*/ 717908 w 1319453"/>
                      <a:gd name="connsiteY6" fmla="*/ 29301 h 296003"/>
                      <a:gd name="connsiteX7" fmla="*/ 783528 w 1319453"/>
                      <a:gd name="connsiteY7" fmla="*/ 89129 h 296003"/>
                      <a:gd name="connsiteX8" fmla="*/ 1110845 w 1319453"/>
                      <a:gd name="connsiteY8" fmla="*/ 94139 h 296003"/>
                      <a:gd name="connsiteX9" fmla="*/ 837266 w 1319453"/>
                      <a:gd name="connsiteY9" fmla="*/ 117640 h 296003"/>
                      <a:gd name="connsiteX10" fmla="*/ 737959 w 1319453"/>
                      <a:gd name="connsiteY10" fmla="*/ 159571 h 296003"/>
                      <a:gd name="connsiteX11" fmla="*/ 895661 w 1319453"/>
                      <a:gd name="connsiteY11" fmla="*/ 171027 h 296003"/>
                      <a:gd name="connsiteX12" fmla="*/ 1319441 w 1319453"/>
                      <a:gd name="connsiteY12" fmla="*/ 282529 h 296003"/>
                      <a:gd name="connsiteX13" fmla="*/ 876724 w 1319453"/>
                      <a:gd name="connsiteY13" fmla="*/ 209452 h 296003"/>
                      <a:gd name="connsiteX14" fmla="*/ 749248 w 1319453"/>
                      <a:gd name="connsiteY14" fmla="*/ 216919 h 296003"/>
                      <a:gd name="connsiteX15" fmla="*/ 786046 w 1319453"/>
                      <a:gd name="connsiteY15" fmla="*/ 284640 h 296003"/>
                      <a:gd name="connsiteX16" fmla="*/ 707560 w 1319453"/>
                      <a:gd name="connsiteY16" fmla="*/ 294902 h 296003"/>
                      <a:gd name="connsiteX17" fmla="*/ 648747 w 1319453"/>
                      <a:gd name="connsiteY17" fmla="*/ 282029 h 296003"/>
                      <a:gd name="connsiteX18" fmla="*/ 435617 w 1319453"/>
                      <a:gd name="connsiteY18" fmla="*/ 251756 h 296003"/>
                      <a:gd name="connsiteX19" fmla="*/ 260944 w 1319453"/>
                      <a:gd name="connsiteY19" fmla="*/ 243997 h 296003"/>
                      <a:gd name="connsiteX0" fmla="*/ 260414 w 1318923"/>
                      <a:gd name="connsiteY0" fmla="*/ 243997 h 296003"/>
                      <a:gd name="connsiteX1" fmla="*/ 62196 w 1318923"/>
                      <a:gd name="connsiteY1" fmla="*/ 280955 h 296003"/>
                      <a:gd name="connsiteX2" fmla="*/ 3124 w 1318923"/>
                      <a:gd name="connsiteY2" fmla="*/ 201349 h 296003"/>
                      <a:gd name="connsiteX3" fmla="*/ 104954 w 1318923"/>
                      <a:gd name="connsiteY3" fmla="*/ 69547 h 296003"/>
                      <a:gd name="connsiteX4" fmla="*/ 276669 w 1318923"/>
                      <a:gd name="connsiteY4" fmla="*/ 166535 h 296003"/>
                      <a:gd name="connsiteX5" fmla="*/ 719312 w 1318923"/>
                      <a:gd name="connsiteY5" fmla="*/ 7277 h 296003"/>
                      <a:gd name="connsiteX6" fmla="*/ 717378 w 1318923"/>
                      <a:gd name="connsiteY6" fmla="*/ 29301 h 296003"/>
                      <a:gd name="connsiteX7" fmla="*/ 782998 w 1318923"/>
                      <a:gd name="connsiteY7" fmla="*/ 89129 h 296003"/>
                      <a:gd name="connsiteX8" fmla="*/ 1110315 w 1318923"/>
                      <a:gd name="connsiteY8" fmla="*/ 94139 h 296003"/>
                      <a:gd name="connsiteX9" fmla="*/ 836736 w 1318923"/>
                      <a:gd name="connsiteY9" fmla="*/ 117640 h 296003"/>
                      <a:gd name="connsiteX10" fmla="*/ 737429 w 1318923"/>
                      <a:gd name="connsiteY10" fmla="*/ 159571 h 296003"/>
                      <a:gd name="connsiteX11" fmla="*/ 895131 w 1318923"/>
                      <a:gd name="connsiteY11" fmla="*/ 171027 h 296003"/>
                      <a:gd name="connsiteX12" fmla="*/ 1318911 w 1318923"/>
                      <a:gd name="connsiteY12" fmla="*/ 282529 h 296003"/>
                      <a:gd name="connsiteX13" fmla="*/ 876194 w 1318923"/>
                      <a:gd name="connsiteY13" fmla="*/ 209452 h 296003"/>
                      <a:gd name="connsiteX14" fmla="*/ 748718 w 1318923"/>
                      <a:gd name="connsiteY14" fmla="*/ 216919 h 296003"/>
                      <a:gd name="connsiteX15" fmla="*/ 785516 w 1318923"/>
                      <a:gd name="connsiteY15" fmla="*/ 284640 h 296003"/>
                      <a:gd name="connsiteX16" fmla="*/ 707030 w 1318923"/>
                      <a:gd name="connsiteY16" fmla="*/ 294902 h 296003"/>
                      <a:gd name="connsiteX17" fmla="*/ 648217 w 1318923"/>
                      <a:gd name="connsiteY17" fmla="*/ 282029 h 296003"/>
                      <a:gd name="connsiteX18" fmla="*/ 435087 w 1318923"/>
                      <a:gd name="connsiteY18" fmla="*/ 251756 h 296003"/>
                      <a:gd name="connsiteX19" fmla="*/ 260414 w 1318923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48835 w 1262804"/>
                      <a:gd name="connsiteY3" fmla="*/ 69547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4295 w 1262804"/>
                      <a:gd name="connsiteY0" fmla="*/ 243997 h 296003"/>
                      <a:gd name="connsiteX1" fmla="*/ 6077 w 1262804"/>
                      <a:gd name="connsiteY1" fmla="*/ 280955 h 296003"/>
                      <a:gd name="connsiteX2" fmla="*/ 81137 w 1262804"/>
                      <a:gd name="connsiteY2" fmla="*/ 239873 h 296003"/>
                      <a:gd name="connsiteX3" fmla="*/ 116388 w 1262804"/>
                      <a:gd name="connsiteY3" fmla="*/ 64684 h 296003"/>
                      <a:gd name="connsiteX4" fmla="*/ 220550 w 1262804"/>
                      <a:gd name="connsiteY4" fmla="*/ 166535 h 296003"/>
                      <a:gd name="connsiteX5" fmla="*/ 663193 w 1262804"/>
                      <a:gd name="connsiteY5" fmla="*/ 7277 h 296003"/>
                      <a:gd name="connsiteX6" fmla="*/ 661259 w 1262804"/>
                      <a:gd name="connsiteY6" fmla="*/ 29301 h 296003"/>
                      <a:gd name="connsiteX7" fmla="*/ 726879 w 1262804"/>
                      <a:gd name="connsiteY7" fmla="*/ 89129 h 296003"/>
                      <a:gd name="connsiteX8" fmla="*/ 1054196 w 1262804"/>
                      <a:gd name="connsiteY8" fmla="*/ 94139 h 296003"/>
                      <a:gd name="connsiteX9" fmla="*/ 780617 w 1262804"/>
                      <a:gd name="connsiteY9" fmla="*/ 117640 h 296003"/>
                      <a:gd name="connsiteX10" fmla="*/ 681310 w 1262804"/>
                      <a:gd name="connsiteY10" fmla="*/ 159571 h 296003"/>
                      <a:gd name="connsiteX11" fmla="*/ 839012 w 1262804"/>
                      <a:gd name="connsiteY11" fmla="*/ 171027 h 296003"/>
                      <a:gd name="connsiteX12" fmla="*/ 1262792 w 1262804"/>
                      <a:gd name="connsiteY12" fmla="*/ 282529 h 296003"/>
                      <a:gd name="connsiteX13" fmla="*/ 820075 w 1262804"/>
                      <a:gd name="connsiteY13" fmla="*/ 209452 h 296003"/>
                      <a:gd name="connsiteX14" fmla="*/ 692599 w 1262804"/>
                      <a:gd name="connsiteY14" fmla="*/ 216919 h 296003"/>
                      <a:gd name="connsiteX15" fmla="*/ 729397 w 1262804"/>
                      <a:gd name="connsiteY15" fmla="*/ 284640 h 296003"/>
                      <a:gd name="connsiteX16" fmla="*/ 650911 w 1262804"/>
                      <a:gd name="connsiteY16" fmla="*/ 294902 h 296003"/>
                      <a:gd name="connsiteX17" fmla="*/ 592098 w 1262804"/>
                      <a:gd name="connsiteY17" fmla="*/ 282029 h 296003"/>
                      <a:gd name="connsiteX18" fmla="*/ 378968 w 1262804"/>
                      <a:gd name="connsiteY18" fmla="*/ 251756 h 296003"/>
                      <a:gd name="connsiteX19" fmla="*/ 204295 w 1262804"/>
                      <a:gd name="connsiteY19" fmla="*/ 243997 h 296003"/>
                      <a:gd name="connsiteX0" fmla="*/ 207591 w 1266100"/>
                      <a:gd name="connsiteY0" fmla="*/ 243997 h 296003"/>
                      <a:gd name="connsiteX1" fmla="*/ 9373 w 1266100"/>
                      <a:gd name="connsiteY1" fmla="*/ 280955 h 296003"/>
                      <a:gd name="connsiteX2" fmla="*/ 38037 w 1266100"/>
                      <a:gd name="connsiteY2" fmla="*/ 175359 h 296003"/>
                      <a:gd name="connsiteX3" fmla="*/ 119684 w 1266100"/>
                      <a:gd name="connsiteY3" fmla="*/ 64684 h 296003"/>
                      <a:gd name="connsiteX4" fmla="*/ 223846 w 1266100"/>
                      <a:gd name="connsiteY4" fmla="*/ 166535 h 296003"/>
                      <a:gd name="connsiteX5" fmla="*/ 666489 w 1266100"/>
                      <a:gd name="connsiteY5" fmla="*/ 7277 h 296003"/>
                      <a:gd name="connsiteX6" fmla="*/ 664555 w 1266100"/>
                      <a:gd name="connsiteY6" fmla="*/ 29301 h 296003"/>
                      <a:gd name="connsiteX7" fmla="*/ 730175 w 1266100"/>
                      <a:gd name="connsiteY7" fmla="*/ 89129 h 296003"/>
                      <a:gd name="connsiteX8" fmla="*/ 1057492 w 1266100"/>
                      <a:gd name="connsiteY8" fmla="*/ 94139 h 296003"/>
                      <a:gd name="connsiteX9" fmla="*/ 783913 w 1266100"/>
                      <a:gd name="connsiteY9" fmla="*/ 117640 h 296003"/>
                      <a:gd name="connsiteX10" fmla="*/ 684606 w 1266100"/>
                      <a:gd name="connsiteY10" fmla="*/ 159571 h 296003"/>
                      <a:gd name="connsiteX11" fmla="*/ 842308 w 1266100"/>
                      <a:gd name="connsiteY11" fmla="*/ 171027 h 296003"/>
                      <a:gd name="connsiteX12" fmla="*/ 1266088 w 1266100"/>
                      <a:gd name="connsiteY12" fmla="*/ 282529 h 296003"/>
                      <a:gd name="connsiteX13" fmla="*/ 823371 w 1266100"/>
                      <a:gd name="connsiteY13" fmla="*/ 209452 h 296003"/>
                      <a:gd name="connsiteX14" fmla="*/ 695895 w 1266100"/>
                      <a:gd name="connsiteY14" fmla="*/ 216919 h 296003"/>
                      <a:gd name="connsiteX15" fmla="*/ 732693 w 1266100"/>
                      <a:gd name="connsiteY15" fmla="*/ 284640 h 296003"/>
                      <a:gd name="connsiteX16" fmla="*/ 654207 w 1266100"/>
                      <a:gd name="connsiteY16" fmla="*/ 294902 h 296003"/>
                      <a:gd name="connsiteX17" fmla="*/ 595394 w 1266100"/>
                      <a:gd name="connsiteY17" fmla="*/ 282029 h 296003"/>
                      <a:gd name="connsiteX18" fmla="*/ 382264 w 1266100"/>
                      <a:gd name="connsiteY18" fmla="*/ 251756 h 296003"/>
                      <a:gd name="connsiteX19" fmla="*/ 207591 w 1266100"/>
                      <a:gd name="connsiteY19" fmla="*/ 243997 h 296003"/>
                      <a:gd name="connsiteX0" fmla="*/ 173377 w 1231886"/>
                      <a:gd name="connsiteY0" fmla="*/ 243997 h 296910"/>
                      <a:gd name="connsiteX1" fmla="*/ 77736 w 1231886"/>
                      <a:gd name="connsiteY1" fmla="*/ 290963 h 296910"/>
                      <a:gd name="connsiteX2" fmla="*/ 3823 w 1231886"/>
                      <a:gd name="connsiteY2" fmla="*/ 175359 h 296910"/>
                      <a:gd name="connsiteX3" fmla="*/ 85470 w 1231886"/>
                      <a:gd name="connsiteY3" fmla="*/ 64684 h 296910"/>
                      <a:gd name="connsiteX4" fmla="*/ 189632 w 1231886"/>
                      <a:gd name="connsiteY4" fmla="*/ 166535 h 296910"/>
                      <a:gd name="connsiteX5" fmla="*/ 632275 w 1231886"/>
                      <a:gd name="connsiteY5" fmla="*/ 7277 h 296910"/>
                      <a:gd name="connsiteX6" fmla="*/ 630341 w 1231886"/>
                      <a:gd name="connsiteY6" fmla="*/ 29301 h 296910"/>
                      <a:gd name="connsiteX7" fmla="*/ 695961 w 1231886"/>
                      <a:gd name="connsiteY7" fmla="*/ 89129 h 296910"/>
                      <a:gd name="connsiteX8" fmla="*/ 1023278 w 1231886"/>
                      <a:gd name="connsiteY8" fmla="*/ 94139 h 296910"/>
                      <a:gd name="connsiteX9" fmla="*/ 749699 w 1231886"/>
                      <a:gd name="connsiteY9" fmla="*/ 117640 h 296910"/>
                      <a:gd name="connsiteX10" fmla="*/ 650392 w 1231886"/>
                      <a:gd name="connsiteY10" fmla="*/ 159571 h 296910"/>
                      <a:gd name="connsiteX11" fmla="*/ 808094 w 1231886"/>
                      <a:gd name="connsiteY11" fmla="*/ 171027 h 296910"/>
                      <a:gd name="connsiteX12" fmla="*/ 1231874 w 1231886"/>
                      <a:gd name="connsiteY12" fmla="*/ 282529 h 296910"/>
                      <a:gd name="connsiteX13" fmla="*/ 789157 w 1231886"/>
                      <a:gd name="connsiteY13" fmla="*/ 209452 h 296910"/>
                      <a:gd name="connsiteX14" fmla="*/ 661681 w 1231886"/>
                      <a:gd name="connsiteY14" fmla="*/ 216919 h 296910"/>
                      <a:gd name="connsiteX15" fmla="*/ 698479 w 1231886"/>
                      <a:gd name="connsiteY15" fmla="*/ 284640 h 296910"/>
                      <a:gd name="connsiteX16" fmla="*/ 619993 w 1231886"/>
                      <a:gd name="connsiteY16" fmla="*/ 294902 h 296910"/>
                      <a:gd name="connsiteX17" fmla="*/ 561180 w 1231886"/>
                      <a:gd name="connsiteY17" fmla="*/ 282029 h 296910"/>
                      <a:gd name="connsiteX18" fmla="*/ 348050 w 1231886"/>
                      <a:gd name="connsiteY18" fmla="*/ 251756 h 296910"/>
                      <a:gd name="connsiteX19" fmla="*/ 173377 w 1231886"/>
                      <a:gd name="connsiteY19" fmla="*/ 243997 h 296910"/>
                      <a:gd name="connsiteX0" fmla="*/ 149789 w 1208298"/>
                      <a:gd name="connsiteY0" fmla="*/ 243997 h 296910"/>
                      <a:gd name="connsiteX1" fmla="*/ 54148 w 1208298"/>
                      <a:gd name="connsiteY1" fmla="*/ 290963 h 296910"/>
                      <a:gd name="connsiteX2" fmla="*/ 5271 w 1208298"/>
                      <a:gd name="connsiteY2" fmla="*/ 190662 h 296910"/>
                      <a:gd name="connsiteX3" fmla="*/ 61882 w 1208298"/>
                      <a:gd name="connsiteY3" fmla="*/ 64684 h 296910"/>
                      <a:gd name="connsiteX4" fmla="*/ 166044 w 1208298"/>
                      <a:gd name="connsiteY4" fmla="*/ 166535 h 296910"/>
                      <a:gd name="connsiteX5" fmla="*/ 608687 w 1208298"/>
                      <a:gd name="connsiteY5" fmla="*/ 7277 h 296910"/>
                      <a:gd name="connsiteX6" fmla="*/ 606753 w 1208298"/>
                      <a:gd name="connsiteY6" fmla="*/ 29301 h 296910"/>
                      <a:gd name="connsiteX7" fmla="*/ 672373 w 1208298"/>
                      <a:gd name="connsiteY7" fmla="*/ 89129 h 296910"/>
                      <a:gd name="connsiteX8" fmla="*/ 999690 w 1208298"/>
                      <a:gd name="connsiteY8" fmla="*/ 94139 h 296910"/>
                      <a:gd name="connsiteX9" fmla="*/ 726111 w 1208298"/>
                      <a:gd name="connsiteY9" fmla="*/ 117640 h 296910"/>
                      <a:gd name="connsiteX10" fmla="*/ 626804 w 1208298"/>
                      <a:gd name="connsiteY10" fmla="*/ 159571 h 296910"/>
                      <a:gd name="connsiteX11" fmla="*/ 784506 w 1208298"/>
                      <a:gd name="connsiteY11" fmla="*/ 171027 h 296910"/>
                      <a:gd name="connsiteX12" fmla="*/ 1208286 w 1208298"/>
                      <a:gd name="connsiteY12" fmla="*/ 282529 h 296910"/>
                      <a:gd name="connsiteX13" fmla="*/ 765569 w 1208298"/>
                      <a:gd name="connsiteY13" fmla="*/ 209452 h 296910"/>
                      <a:gd name="connsiteX14" fmla="*/ 638093 w 1208298"/>
                      <a:gd name="connsiteY14" fmla="*/ 216919 h 296910"/>
                      <a:gd name="connsiteX15" fmla="*/ 674891 w 1208298"/>
                      <a:gd name="connsiteY15" fmla="*/ 284640 h 296910"/>
                      <a:gd name="connsiteX16" fmla="*/ 596405 w 1208298"/>
                      <a:gd name="connsiteY16" fmla="*/ 294902 h 296910"/>
                      <a:gd name="connsiteX17" fmla="*/ 537592 w 1208298"/>
                      <a:gd name="connsiteY17" fmla="*/ 282029 h 296910"/>
                      <a:gd name="connsiteX18" fmla="*/ 324462 w 1208298"/>
                      <a:gd name="connsiteY18" fmla="*/ 251756 h 296910"/>
                      <a:gd name="connsiteX19" fmla="*/ 149789 w 1208298"/>
                      <a:gd name="connsiteY19" fmla="*/ 243997 h 296910"/>
                      <a:gd name="connsiteX0" fmla="*/ 149789 w 1208298"/>
                      <a:gd name="connsiteY0" fmla="*/ 243997 h 296910"/>
                      <a:gd name="connsiteX1" fmla="*/ 54148 w 1208298"/>
                      <a:gd name="connsiteY1" fmla="*/ 290963 h 296910"/>
                      <a:gd name="connsiteX2" fmla="*/ 5271 w 1208298"/>
                      <a:gd name="connsiteY2" fmla="*/ 190662 h 296910"/>
                      <a:gd name="connsiteX3" fmla="*/ 61882 w 1208298"/>
                      <a:gd name="connsiteY3" fmla="*/ 64684 h 296910"/>
                      <a:gd name="connsiteX4" fmla="*/ 166044 w 1208298"/>
                      <a:gd name="connsiteY4" fmla="*/ 166535 h 296910"/>
                      <a:gd name="connsiteX5" fmla="*/ 608687 w 1208298"/>
                      <a:gd name="connsiteY5" fmla="*/ 7277 h 296910"/>
                      <a:gd name="connsiteX6" fmla="*/ 606753 w 1208298"/>
                      <a:gd name="connsiteY6" fmla="*/ 29301 h 296910"/>
                      <a:gd name="connsiteX7" fmla="*/ 672373 w 1208298"/>
                      <a:gd name="connsiteY7" fmla="*/ 89129 h 296910"/>
                      <a:gd name="connsiteX8" fmla="*/ 999690 w 1208298"/>
                      <a:gd name="connsiteY8" fmla="*/ 94139 h 296910"/>
                      <a:gd name="connsiteX9" fmla="*/ 726111 w 1208298"/>
                      <a:gd name="connsiteY9" fmla="*/ 117640 h 296910"/>
                      <a:gd name="connsiteX10" fmla="*/ 626804 w 1208298"/>
                      <a:gd name="connsiteY10" fmla="*/ 159571 h 296910"/>
                      <a:gd name="connsiteX11" fmla="*/ 784506 w 1208298"/>
                      <a:gd name="connsiteY11" fmla="*/ 171027 h 296910"/>
                      <a:gd name="connsiteX12" fmla="*/ 1208286 w 1208298"/>
                      <a:gd name="connsiteY12" fmla="*/ 282529 h 296910"/>
                      <a:gd name="connsiteX13" fmla="*/ 765569 w 1208298"/>
                      <a:gd name="connsiteY13" fmla="*/ 209452 h 296910"/>
                      <a:gd name="connsiteX14" fmla="*/ 638093 w 1208298"/>
                      <a:gd name="connsiteY14" fmla="*/ 216919 h 296910"/>
                      <a:gd name="connsiteX15" fmla="*/ 674891 w 1208298"/>
                      <a:gd name="connsiteY15" fmla="*/ 284640 h 296910"/>
                      <a:gd name="connsiteX16" fmla="*/ 596405 w 1208298"/>
                      <a:gd name="connsiteY16" fmla="*/ 294902 h 296910"/>
                      <a:gd name="connsiteX17" fmla="*/ 537592 w 1208298"/>
                      <a:gd name="connsiteY17" fmla="*/ 282029 h 296910"/>
                      <a:gd name="connsiteX18" fmla="*/ 324462 w 1208298"/>
                      <a:gd name="connsiteY18" fmla="*/ 251756 h 296910"/>
                      <a:gd name="connsiteX19" fmla="*/ 149789 w 1208298"/>
                      <a:gd name="connsiteY19" fmla="*/ 243997 h 296910"/>
                      <a:gd name="connsiteX0" fmla="*/ 145859 w 1204368"/>
                      <a:gd name="connsiteY0" fmla="*/ 243997 h 296910"/>
                      <a:gd name="connsiteX1" fmla="*/ 50218 w 1204368"/>
                      <a:gd name="connsiteY1" fmla="*/ 290963 h 296910"/>
                      <a:gd name="connsiteX2" fmla="*/ 1341 w 1204368"/>
                      <a:gd name="connsiteY2" fmla="*/ 190662 h 296910"/>
                      <a:gd name="connsiteX3" fmla="*/ 57952 w 1204368"/>
                      <a:gd name="connsiteY3" fmla="*/ 64684 h 296910"/>
                      <a:gd name="connsiteX4" fmla="*/ 162114 w 1204368"/>
                      <a:gd name="connsiteY4" fmla="*/ 166535 h 296910"/>
                      <a:gd name="connsiteX5" fmla="*/ 604757 w 1204368"/>
                      <a:gd name="connsiteY5" fmla="*/ 7277 h 296910"/>
                      <a:gd name="connsiteX6" fmla="*/ 602823 w 1204368"/>
                      <a:gd name="connsiteY6" fmla="*/ 29301 h 296910"/>
                      <a:gd name="connsiteX7" fmla="*/ 668443 w 1204368"/>
                      <a:gd name="connsiteY7" fmla="*/ 89129 h 296910"/>
                      <a:gd name="connsiteX8" fmla="*/ 995760 w 1204368"/>
                      <a:gd name="connsiteY8" fmla="*/ 94139 h 296910"/>
                      <a:gd name="connsiteX9" fmla="*/ 722181 w 1204368"/>
                      <a:gd name="connsiteY9" fmla="*/ 117640 h 296910"/>
                      <a:gd name="connsiteX10" fmla="*/ 622874 w 1204368"/>
                      <a:gd name="connsiteY10" fmla="*/ 159571 h 296910"/>
                      <a:gd name="connsiteX11" fmla="*/ 780576 w 1204368"/>
                      <a:gd name="connsiteY11" fmla="*/ 171027 h 296910"/>
                      <a:gd name="connsiteX12" fmla="*/ 1204356 w 1204368"/>
                      <a:gd name="connsiteY12" fmla="*/ 282529 h 296910"/>
                      <a:gd name="connsiteX13" fmla="*/ 761639 w 1204368"/>
                      <a:gd name="connsiteY13" fmla="*/ 209452 h 296910"/>
                      <a:gd name="connsiteX14" fmla="*/ 634163 w 1204368"/>
                      <a:gd name="connsiteY14" fmla="*/ 216919 h 296910"/>
                      <a:gd name="connsiteX15" fmla="*/ 670961 w 1204368"/>
                      <a:gd name="connsiteY15" fmla="*/ 284640 h 296910"/>
                      <a:gd name="connsiteX16" fmla="*/ 592475 w 1204368"/>
                      <a:gd name="connsiteY16" fmla="*/ 294902 h 296910"/>
                      <a:gd name="connsiteX17" fmla="*/ 533662 w 1204368"/>
                      <a:gd name="connsiteY17" fmla="*/ 282029 h 296910"/>
                      <a:gd name="connsiteX18" fmla="*/ 320532 w 1204368"/>
                      <a:gd name="connsiteY18" fmla="*/ 251756 h 296910"/>
                      <a:gd name="connsiteX19" fmla="*/ 145859 w 1204368"/>
                      <a:gd name="connsiteY19" fmla="*/ 243997 h 296910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5760 w 1204368"/>
                      <a:gd name="connsiteY8" fmla="*/ 94139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8538 w 1204368"/>
                      <a:gd name="connsiteY8" fmla="*/ 63260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0630 w 1204368"/>
                      <a:gd name="connsiteY8" fmla="*/ 40251 h 296003"/>
                      <a:gd name="connsiteX9" fmla="*/ 722181 w 1204368"/>
                      <a:gd name="connsiteY9" fmla="*/ 117640 h 296003"/>
                      <a:gd name="connsiteX10" fmla="*/ 622874 w 1204368"/>
                      <a:gd name="connsiteY10" fmla="*/ 159571 h 296003"/>
                      <a:gd name="connsiteX11" fmla="*/ 780576 w 1204368"/>
                      <a:gd name="connsiteY11" fmla="*/ 171027 h 296003"/>
                      <a:gd name="connsiteX12" fmla="*/ 1204356 w 1204368"/>
                      <a:gd name="connsiteY12" fmla="*/ 282529 h 296003"/>
                      <a:gd name="connsiteX13" fmla="*/ 761639 w 1204368"/>
                      <a:gd name="connsiteY13" fmla="*/ 209452 h 296003"/>
                      <a:gd name="connsiteX14" fmla="*/ 634163 w 1204368"/>
                      <a:gd name="connsiteY14" fmla="*/ 216919 h 296003"/>
                      <a:gd name="connsiteX15" fmla="*/ 670961 w 1204368"/>
                      <a:gd name="connsiteY15" fmla="*/ 284640 h 296003"/>
                      <a:gd name="connsiteX16" fmla="*/ 592475 w 1204368"/>
                      <a:gd name="connsiteY16" fmla="*/ 294902 h 296003"/>
                      <a:gd name="connsiteX17" fmla="*/ 533662 w 1204368"/>
                      <a:gd name="connsiteY17" fmla="*/ 282029 h 296003"/>
                      <a:gd name="connsiteX18" fmla="*/ 320532 w 1204368"/>
                      <a:gd name="connsiteY18" fmla="*/ 251756 h 296003"/>
                      <a:gd name="connsiteX19" fmla="*/ 145859 w 1204368"/>
                      <a:gd name="connsiteY19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8443 w 1204368"/>
                      <a:gd name="connsiteY7" fmla="*/ 89129 h 296003"/>
                      <a:gd name="connsiteX8" fmla="*/ 990630 w 1204368"/>
                      <a:gd name="connsiteY8" fmla="*/ 40251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6692 w 1204368"/>
                      <a:gd name="connsiteY7" fmla="*/ 66991 h 296003"/>
                      <a:gd name="connsiteX8" fmla="*/ 990630 w 1204368"/>
                      <a:gd name="connsiteY8" fmla="*/ 40251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04368"/>
                      <a:gd name="connsiteY0" fmla="*/ 243997 h 296003"/>
                      <a:gd name="connsiteX1" fmla="*/ 69500 w 1204368"/>
                      <a:gd name="connsiteY1" fmla="*/ 265056 h 296003"/>
                      <a:gd name="connsiteX2" fmla="*/ 1341 w 1204368"/>
                      <a:gd name="connsiteY2" fmla="*/ 190662 h 296003"/>
                      <a:gd name="connsiteX3" fmla="*/ 57952 w 1204368"/>
                      <a:gd name="connsiteY3" fmla="*/ 64684 h 296003"/>
                      <a:gd name="connsiteX4" fmla="*/ 162114 w 1204368"/>
                      <a:gd name="connsiteY4" fmla="*/ 166535 h 296003"/>
                      <a:gd name="connsiteX5" fmla="*/ 604757 w 1204368"/>
                      <a:gd name="connsiteY5" fmla="*/ 7277 h 296003"/>
                      <a:gd name="connsiteX6" fmla="*/ 602823 w 1204368"/>
                      <a:gd name="connsiteY6" fmla="*/ 29301 h 296003"/>
                      <a:gd name="connsiteX7" fmla="*/ 666692 w 1204368"/>
                      <a:gd name="connsiteY7" fmla="*/ 66991 h 296003"/>
                      <a:gd name="connsiteX8" fmla="*/ 978433 w 1204368"/>
                      <a:gd name="connsiteY8" fmla="*/ 51037 h 296003"/>
                      <a:gd name="connsiteX9" fmla="*/ 974485 w 1204368"/>
                      <a:gd name="connsiteY9" fmla="*/ 83346 h 296003"/>
                      <a:gd name="connsiteX10" fmla="*/ 722181 w 1204368"/>
                      <a:gd name="connsiteY10" fmla="*/ 117640 h 296003"/>
                      <a:gd name="connsiteX11" fmla="*/ 622874 w 1204368"/>
                      <a:gd name="connsiteY11" fmla="*/ 159571 h 296003"/>
                      <a:gd name="connsiteX12" fmla="*/ 780576 w 1204368"/>
                      <a:gd name="connsiteY12" fmla="*/ 171027 h 296003"/>
                      <a:gd name="connsiteX13" fmla="*/ 1204356 w 1204368"/>
                      <a:gd name="connsiteY13" fmla="*/ 282529 h 296003"/>
                      <a:gd name="connsiteX14" fmla="*/ 761639 w 1204368"/>
                      <a:gd name="connsiteY14" fmla="*/ 209452 h 296003"/>
                      <a:gd name="connsiteX15" fmla="*/ 634163 w 1204368"/>
                      <a:gd name="connsiteY15" fmla="*/ 216919 h 296003"/>
                      <a:gd name="connsiteX16" fmla="*/ 670961 w 1204368"/>
                      <a:gd name="connsiteY16" fmla="*/ 284640 h 296003"/>
                      <a:gd name="connsiteX17" fmla="*/ 592475 w 1204368"/>
                      <a:gd name="connsiteY17" fmla="*/ 294902 h 296003"/>
                      <a:gd name="connsiteX18" fmla="*/ 533662 w 1204368"/>
                      <a:gd name="connsiteY18" fmla="*/ 282029 h 296003"/>
                      <a:gd name="connsiteX19" fmla="*/ 320532 w 1204368"/>
                      <a:gd name="connsiteY19" fmla="*/ 251756 h 296003"/>
                      <a:gd name="connsiteX20" fmla="*/ 145859 w 1204368"/>
                      <a:gd name="connsiteY20" fmla="*/ 243997 h 296003"/>
                      <a:gd name="connsiteX0" fmla="*/ 145859 w 1250468"/>
                      <a:gd name="connsiteY0" fmla="*/ 243997 h 296003"/>
                      <a:gd name="connsiteX1" fmla="*/ 69500 w 1250468"/>
                      <a:gd name="connsiteY1" fmla="*/ 265056 h 296003"/>
                      <a:gd name="connsiteX2" fmla="*/ 1341 w 1250468"/>
                      <a:gd name="connsiteY2" fmla="*/ 190662 h 296003"/>
                      <a:gd name="connsiteX3" fmla="*/ 57952 w 1250468"/>
                      <a:gd name="connsiteY3" fmla="*/ 64684 h 296003"/>
                      <a:gd name="connsiteX4" fmla="*/ 162114 w 1250468"/>
                      <a:gd name="connsiteY4" fmla="*/ 166535 h 296003"/>
                      <a:gd name="connsiteX5" fmla="*/ 604757 w 1250468"/>
                      <a:gd name="connsiteY5" fmla="*/ 7277 h 296003"/>
                      <a:gd name="connsiteX6" fmla="*/ 602823 w 1250468"/>
                      <a:gd name="connsiteY6" fmla="*/ 29301 h 296003"/>
                      <a:gd name="connsiteX7" fmla="*/ 666692 w 1250468"/>
                      <a:gd name="connsiteY7" fmla="*/ 66991 h 296003"/>
                      <a:gd name="connsiteX8" fmla="*/ 978433 w 1250468"/>
                      <a:gd name="connsiteY8" fmla="*/ 51037 h 296003"/>
                      <a:gd name="connsiteX9" fmla="*/ 974485 w 1250468"/>
                      <a:gd name="connsiteY9" fmla="*/ 83346 h 296003"/>
                      <a:gd name="connsiteX10" fmla="*/ 722181 w 1250468"/>
                      <a:gd name="connsiteY10" fmla="*/ 117640 h 296003"/>
                      <a:gd name="connsiteX11" fmla="*/ 622874 w 1250468"/>
                      <a:gd name="connsiteY11" fmla="*/ 159571 h 296003"/>
                      <a:gd name="connsiteX12" fmla="*/ 780576 w 1250468"/>
                      <a:gd name="connsiteY12" fmla="*/ 171027 h 296003"/>
                      <a:gd name="connsiteX13" fmla="*/ 1250458 w 1250468"/>
                      <a:gd name="connsiteY13" fmla="*/ 199920 h 296003"/>
                      <a:gd name="connsiteX14" fmla="*/ 761639 w 1250468"/>
                      <a:gd name="connsiteY14" fmla="*/ 209452 h 296003"/>
                      <a:gd name="connsiteX15" fmla="*/ 634163 w 1250468"/>
                      <a:gd name="connsiteY15" fmla="*/ 216919 h 296003"/>
                      <a:gd name="connsiteX16" fmla="*/ 670961 w 1250468"/>
                      <a:gd name="connsiteY16" fmla="*/ 284640 h 296003"/>
                      <a:gd name="connsiteX17" fmla="*/ 592475 w 1250468"/>
                      <a:gd name="connsiteY17" fmla="*/ 294902 h 296003"/>
                      <a:gd name="connsiteX18" fmla="*/ 533662 w 1250468"/>
                      <a:gd name="connsiteY18" fmla="*/ 282029 h 296003"/>
                      <a:gd name="connsiteX19" fmla="*/ 320532 w 1250468"/>
                      <a:gd name="connsiteY19" fmla="*/ 251756 h 296003"/>
                      <a:gd name="connsiteX20" fmla="*/ 145859 w 1250468"/>
                      <a:gd name="connsiteY20" fmla="*/ 243997 h 296003"/>
                      <a:gd name="connsiteX0" fmla="*/ 145859 w 1250708"/>
                      <a:gd name="connsiteY0" fmla="*/ 243997 h 296003"/>
                      <a:gd name="connsiteX1" fmla="*/ 69500 w 1250708"/>
                      <a:gd name="connsiteY1" fmla="*/ 265056 h 296003"/>
                      <a:gd name="connsiteX2" fmla="*/ 1341 w 1250708"/>
                      <a:gd name="connsiteY2" fmla="*/ 190662 h 296003"/>
                      <a:gd name="connsiteX3" fmla="*/ 57952 w 1250708"/>
                      <a:gd name="connsiteY3" fmla="*/ 64684 h 296003"/>
                      <a:gd name="connsiteX4" fmla="*/ 162114 w 1250708"/>
                      <a:gd name="connsiteY4" fmla="*/ 166535 h 296003"/>
                      <a:gd name="connsiteX5" fmla="*/ 604757 w 1250708"/>
                      <a:gd name="connsiteY5" fmla="*/ 7277 h 296003"/>
                      <a:gd name="connsiteX6" fmla="*/ 602823 w 1250708"/>
                      <a:gd name="connsiteY6" fmla="*/ 29301 h 296003"/>
                      <a:gd name="connsiteX7" fmla="*/ 666692 w 1250708"/>
                      <a:gd name="connsiteY7" fmla="*/ 66991 h 296003"/>
                      <a:gd name="connsiteX8" fmla="*/ 978433 w 1250708"/>
                      <a:gd name="connsiteY8" fmla="*/ 51037 h 296003"/>
                      <a:gd name="connsiteX9" fmla="*/ 974485 w 1250708"/>
                      <a:gd name="connsiteY9" fmla="*/ 83346 h 296003"/>
                      <a:gd name="connsiteX10" fmla="*/ 722181 w 1250708"/>
                      <a:gd name="connsiteY10" fmla="*/ 117640 h 296003"/>
                      <a:gd name="connsiteX11" fmla="*/ 622874 w 1250708"/>
                      <a:gd name="connsiteY11" fmla="*/ 159571 h 296003"/>
                      <a:gd name="connsiteX12" fmla="*/ 780576 w 1250708"/>
                      <a:gd name="connsiteY12" fmla="*/ 171027 h 296003"/>
                      <a:gd name="connsiteX13" fmla="*/ 1250698 w 1250708"/>
                      <a:gd name="connsiteY13" fmla="*/ 224972 h 296003"/>
                      <a:gd name="connsiteX14" fmla="*/ 761639 w 1250708"/>
                      <a:gd name="connsiteY14" fmla="*/ 209452 h 296003"/>
                      <a:gd name="connsiteX15" fmla="*/ 634163 w 1250708"/>
                      <a:gd name="connsiteY15" fmla="*/ 216919 h 296003"/>
                      <a:gd name="connsiteX16" fmla="*/ 670961 w 1250708"/>
                      <a:gd name="connsiteY16" fmla="*/ 284640 h 296003"/>
                      <a:gd name="connsiteX17" fmla="*/ 592475 w 1250708"/>
                      <a:gd name="connsiteY17" fmla="*/ 294902 h 296003"/>
                      <a:gd name="connsiteX18" fmla="*/ 533662 w 1250708"/>
                      <a:gd name="connsiteY18" fmla="*/ 282029 h 296003"/>
                      <a:gd name="connsiteX19" fmla="*/ 320532 w 1250708"/>
                      <a:gd name="connsiteY19" fmla="*/ 251756 h 296003"/>
                      <a:gd name="connsiteX20" fmla="*/ 145859 w 1250708"/>
                      <a:gd name="connsiteY20" fmla="*/ 243997 h 296003"/>
                      <a:gd name="connsiteX0" fmla="*/ 145859 w 1222454"/>
                      <a:gd name="connsiteY0" fmla="*/ 243997 h 296003"/>
                      <a:gd name="connsiteX1" fmla="*/ 69500 w 1222454"/>
                      <a:gd name="connsiteY1" fmla="*/ 265056 h 296003"/>
                      <a:gd name="connsiteX2" fmla="*/ 1341 w 1222454"/>
                      <a:gd name="connsiteY2" fmla="*/ 190662 h 296003"/>
                      <a:gd name="connsiteX3" fmla="*/ 57952 w 1222454"/>
                      <a:gd name="connsiteY3" fmla="*/ 64684 h 296003"/>
                      <a:gd name="connsiteX4" fmla="*/ 162114 w 1222454"/>
                      <a:gd name="connsiteY4" fmla="*/ 166535 h 296003"/>
                      <a:gd name="connsiteX5" fmla="*/ 604757 w 1222454"/>
                      <a:gd name="connsiteY5" fmla="*/ 7277 h 296003"/>
                      <a:gd name="connsiteX6" fmla="*/ 602823 w 1222454"/>
                      <a:gd name="connsiteY6" fmla="*/ 29301 h 296003"/>
                      <a:gd name="connsiteX7" fmla="*/ 666692 w 1222454"/>
                      <a:gd name="connsiteY7" fmla="*/ 66991 h 296003"/>
                      <a:gd name="connsiteX8" fmla="*/ 978433 w 1222454"/>
                      <a:gd name="connsiteY8" fmla="*/ 51037 h 296003"/>
                      <a:gd name="connsiteX9" fmla="*/ 974485 w 1222454"/>
                      <a:gd name="connsiteY9" fmla="*/ 83346 h 296003"/>
                      <a:gd name="connsiteX10" fmla="*/ 722181 w 1222454"/>
                      <a:gd name="connsiteY10" fmla="*/ 117640 h 296003"/>
                      <a:gd name="connsiteX11" fmla="*/ 622874 w 1222454"/>
                      <a:gd name="connsiteY11" fmla="*/ 159571 h 296003"/>
                      <a:gd name="connsiteX12" fmla="*/ 780576 w 1222454"/>
                      <a:gd name="connsiteY12" fmla="*/ 171027 h 296003"/>
                      <a:gd name="connsiteX13" fmla="*/ 1222443 w 1222454"/>
                      <a:gd name="connsiteY13" fmla="*/ 164687 h 296003"/>
                      <a:gd name="connsiteX14" fmla="*/ 761639 w 1222454"/>
                      <a:gd name="connsiteY14" fmla="*/ 209452 h 296003"/>
                      <a:gd name="connsiteX15" fmla="*/ 634163 w 1222454"/>
                      <a:gd name="connsiteY15" fmla="*/ 216919 h 296003"/>
                      <a:gd name="connsiteX16" fmla="*/ 670961 w 1222454"/>
                      <a:gd name="connsiteY16" fmla="*/ 284640 h 296003"/>
                      <a:gd name="connsiteX17" fmla="*/ 592475 w 1222454"/>
                      <a:gd name="connsiteY17" fmla="*/ 294902 h 296003"/>
                      <a:gd name="connsiteX18" fmla="*/ 533662 w 1222454"/>
                      <a:gd name="connsiteY18" fmla="*/ 282029 h 296003"/>
                      <a:gd name="connsiteX19" fmla="*/ 320532 w 1222454"/>
                      <a:gd name="connsiteY19" fmla="*/ 251756 h 296003"/>
                      <a:gd name="connsiteX20" fmla="*/ 145859 w 1222454"/>
                      <a:gd name="connsiteY20" fmla="*/ 243997 h 296003"/>
                      <a:gd name="connsiteX0" fmla="*/ 145859 w 1231777"/>
                      <a:gd name="connsiteY0" fmla="*/ 243997 h 296003"/>
                      <a:gd name="connsiteX1" fmla="*/ 69500 w 1231777"/>
                      <a:gd name="connsiteY1" fmla="*/ 265056 h 296003"/>
                      <a:gd name="connsiteX2" fmla="*/ 1341 w 1231777"/>
                      <a:gd name="connsiteY2" fmla="*/ 190662 h 296003"/>
                      <a:gd name="connsiteX3" fmla="*/ 57952 w 1231777"/>
                      <a:gd name="connsiteY3" fmla="*/ 64684 h 296003"/>
                      <a:gd name="connsiteX4" fmla="*/ 162114 w 1231777"/>
                      <a:gd name="connsiteY4" fmla="*/ 166535 h 296003"/>
                      <a:gd name="connsiteX5" fmla="*/ 604757 w 1231777"/>
                      <a:gd name="connsiteY5" fmla="*/ 7277 h 296003"/>
                      <a:gd name="connsiteX6" fmla="*/ 602823 w 1231777"/>
                      <a:gd name="connsiteY6" fmla="*/ 29301 h 296003"/>
                      <a:gd name="connsiteX7" fmla="*/ 666692 w 1231777"/>
                      <a:gd name="connsiteY7" fmla="*/ 66991 h 296003"/>
                      <a:gd name="connsiteX8" fmla="*/ 978433 w 1231777"/>
                      <a:gd name="connsiteY8" fmla="*/ 51037 h 296003"/>
                      <a:gd name="connsiteX9" fmla="*/ 974485 w 1231777"/>
                      <a:gd name="connsiteY9" fmla="*/ 83346 h 296003"/>
                      <a:gd name="connsiteX10" fmla="*/ 722181 w 1231777"/>
                      <a:gd name="connsiteY10" fmla="*/ 117640 h 296003"/>
                      <a:gd name="connsiteX11" fmla="*/ 622874 w 1231777"/>
                      <a:gd name="connsiteY11" fmla="*/ 159571 h 296003"/>
                      <a:gd name="connsiteX12" fmla="*/ 780576 w 1231777"/>
                      <a:gd name="connsiteY12" fmla="*/ 171027 h 296003"/>
                      <a:gd name="connsiteX13" fmla="*/ 1222443 w 1231777"/>
                      <a:gd name="connsiteY13" fmla="*/ 164687 h 296003"/>
                      <a:gd name="connsiteX14" fmla="*/ 761639 w 1231777"/>
                      <a:gd name="connsiteY14" fmla="*/ 209452 h 296003"/>
                      <a:gd name="connsiteX15" fmla="*/ 634163 w 1231777"/>
                      <a:gd name="connsiteY15" fmla="*/ 216919 h 296003"/>
                      <a:gd name="connsiteX16" fmla="*/ 670961 w 1231777"/>
                      <a:gd name="connsiteY16" fmla="*/ 284640 h 296003"/>
                      <a:gd name="connsiteX17" fmla="*/ 592475 w 1231777"/>
                      <a:gd name="connsiteY17" fmla="*/ 294902 h 296003"/>
                      <a:gd name="connsiteX18" fmla="*/ 533662 w 1231777"/>
                      <a:gd name="connsiteY18" fmla="*/ 282029 h 296003"/>
                      <a:gd name="connsiteX19" fmla="*/ 320532 w 1231777"/>
                      <a:gd name="connsiteY19" fmla="*/ 251756 h 296003"/>
                      <a:gd name="connsiteX20" fmla="*/ 145859 w 1231777"/>
                      <a:gd name="connsiteY20" fmla="*/ 243997 h 296003"/>
                      <a:gd name="connsiteX0" fmla="*/ 145859 w 1249363"/>
                      <a:gd name="connsiteY0" fmla="*/ 243997 h 296003"/>
                      <a:gd name="connsiteX1" fmla="*/ 69500 w 1249363"/>
                      <a:gd name="connsiteY1" fmla="*/ 265056 h 296003"/>
                      <a:gd name="connsiteX2" fmla="*/ 1341 w 1249363"/>
                      <a:gd name="connsiteY2" fmla="*/ 190662 h 296003"/>
                      <a:gd name="connsiteX3" fmla="*/ 57952 w 1249363"/>
                      <a:gd name="connsiteY3" fmla="*/ 64684 h 296003"/>
                      <a:gd name="connsiteX4" fmla="*/ 162114 w 1249363"/>
                      <a:gd name="connsiteY4" fmla="*/ 166535 h 296003"/>
                      <a:gd name="connsiteX5" fmla="*/ 604757 w 1249363"/>
                      <a:gd name="connsiteY5" fmla="*/ 7277 h 296003"/>
                      <a:gd name="connsiteX6" fmla="*/ 602823 w 1249363"/>
                      <a:gd name="connsiteY6" fmla="*/ 29301 h 296003"/>
                      <a:gd name="connsiteX7" fmla="*/ 666692 w 1249363"/>
                      <a:gd name="connsiteY7" fmla="*/ 66991 h 296003"/>
                      <a:gd name="connsiteX8" fmla="*/ 978433 w 1249363"/>
                      <a:gd name="connsiteY8" fmla="*/ 51037 h 296003"/>
                      <a:gd name="connsiteX9" fmla="*/ 974485 w 1249363"/>
                      <a:gd name="connsiteY9" fmla="*/ 83346 h 296003"/>
                      <a:gd name="connsiteX10" fmla="*/ 722181 w 1249363"/>
                      <a:gd name="connsiteY10" fmla="*/ 117640 h 296003"/>
                      <a:gd name="connsiteX11" fmla="*/ 622874 w 1249363"/>
                      <a:gd name="connsiteY11" fmla="*/ 159571 h 296003"/>
                      <a:gd name="connsiteX12" fmla="*/ 780576 w 1249363"/>
                      <a:gd name="connsiteY12" fmla="*/ 171027 h 296003"/>
                      <a:gd name="connsiteX13" fmla="*/ 1240345 w 1249363"/>
                      <a:gd name="connsiteY13" fmla="*/ 187544 h 296003"/>
                      <a:gd name="connsiteX14" fmla="*/ 761639 w 1249363"/>
                      <a:gd name="connsiteY14" fmla="*/ 209452 h 296003"/>
                      <a:gd name="connsiteX15" fmla="*/ 634163 w 1249363"/>
                      <a:gd name="connsiteY15" fmla="*/ 216919 h 296003"/>
                      <a:gd name="connsiteX16" fmla="*/ 670961 w 1249363"/>
                      <a:gd name="connsiteY16" fmla="*/ 284640 h 296003"/>
                      <a:gd name="connsiteX17" fmla="*/ 592475 w 1249363"/>
                      <a:gd name="connsiteY17" fmla="*/ 294902 h 296003"/>
                      <a:gd name="connsiteX18" fmla="*/ 533662 w 1249363"/>
                      <a:gd name="connsiteY18" fmla="*/ 282029 h 296003"/>
                      <a:gd name="connsiteX19" fmla="*/ 320532 w 1249363"/>
                      <a:gd name="connsiteY19" fmla="*/ 251756 h 296003"/>
                      <a:gd name="connsiteX20" fmla="*/ 145859 w 1249363"/>
                      <a:gd name="connsiteY20" fmla="*/ 243997 h 29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49363" h="296003">
                        <a:moveTo>
                          <a:pt x="145859" y="243997"/>
                        </a:moveTo>
                        <a:cubicBezTo>
                          <a:pt x="104020" y="246214"/>
                          <a:pt x="117345" y="290884"/>
                          <a:pt x="69500" y="265056"/>
                        </a:cubicBezTo>
                        <a:cubicBezTo>
                          <a:pt x="36843" y="255952"/>
                          <a:pt x="5282" y="250513"/>
                          <a:pt x="1341" y="190662"/>
                        </a:cubicBezTo>
                        <a:cubicBezTo>
                          <a:pt x="-7370" y="158621"/>
                          <a:pt x="28080" y="72487"/>
                          <a:pt x="57952" y="64684"/>
                        </a:cubicBezTo>
                        <a:cubicBezTo>
                          <a:pt x="111058" y="62621"/>
                          <a:pt x="121200" y="73894"/>
                          <a:pt x="162114" y="166535"/>
                        </a:cubicBezTo>
                        <a:cubicBezTo>
                          <a:pt x="163299" y="100420"/>
                          <a:pt x="526311" y="12528"/>
                          <a:pt x="604757" y="7277"/>
                        </a:cubicBezTo>
                        <a:cubicBezTo>
                          <a:pt x="679931" y="-13581"/>
                          <a:pt x="592209" y="15659"/>
                          <a:pt x="602823" y="29301"/>
                        </a:cubicBezTo>
                        <a:cubicBezTo>
                          <a:pt x="613437" y="42943"/>
                          <a:pt x="604090" y="63368"/>
                          <a:pt x="666692" y="66991"/>
                        </a:cubicBezTo>
                        <a:cubicBezTo>
                          <a:pt x="729294" y="70614"/>
                          <a:pt x="931185" y="56441"/>
                          <a:pt x="978433" y="51037"/>
                        </a:cubicBezTo>
                        <a:cubicBezTo>
                          <a:pt x="1025682" y="45633"/>
                          <a:pt x="1019226" y="70448"/>
                          <a:pt x="974485" y="83346"/>
                        </a:cubicBezTo>
                        <a:cubicBezTo>
                          <a:pt x="929744" y="96244"/>
                          <a:pt x="777024" y="100496"/>
                          <a:pt x="722181" y="117640"/>
                        </a:cubicBezTo>
                        <a:cubicBezTo>
                          <a:pt x="667338" y="134784"/>
                          <a:pt x="607524" y="142240"/>
                          <a:pt x="622874" y="159571"/>
                        </a:cubicBezTo>
                        <a:cubicBezTo>
                          <a:pt x="638224" y="176902"/>
                          <a:pt x="673420" y="160299"/>
                          <a:pt x="780576" y="171027"/>
                        </a:cubicBezTo>
                        <a:cubicBezTo>
                          <a:pt x="887732" y="181755"/>
                          <a:pt x="1242635" y="172982"/>
                          <a:pt x="1240345" y="187544"/>
                        </a:cubicBezTo>
                        <a:cubicBezTo>
                          <a:pt x="1319866" y="235564"/>
                          <a:pt x="849747" y="215706"/>
                          <a:pt x="761639" y="209452"/>
                        </a:cubicBezTo>
                        <a:cubicBezTo>
                          <a:pt x="673531" y="203198"/>
                          <a:pt x="655344" y="215211"/>
                          <a:pt x="634163" y="216919"/>
                        </a:cubicBezTo>
                        <a:cubicBezTo>
                          <a:pt x="608958" y="240013"/>
                          <a:pt x="687260" y="271398"/>
                          <a:pt x="670961" y="284640"/>
                        </a:cubicBezTo>
                        <a:cubicBezTo>
                          <a:pt x="654662" y="297882"/>
                          <a:pt x="604019" y="288599"/>
                          <a:pt x="592475" y="294902"/>
                        </a:cubicBezTo>
                        <a:cubicBezTo>
                          <a:pt x="580931" y="301205"/>
                          <a:pt x="562144" y="278221"/>
                          <a:pt x="533662" y="282029"/>
                        </a:cubicBezTo>
                        <a:cubicBezTo>
                          <a:pt x="479904" y="286953"/>
                          <a:pt x="353990" y="261860"/>
                          <a:pt x="320532" y="251756"/>
                        </a:cubicBezTo>
                        <a:cubicBezTo>
                          <a:pt x="245881" y="242013"/>
                          <a:pt x="187698" y="241780"/>
                          <a:pt x="145859" y="243997"/>
                        </a:cubicBezTo>
                        <a:close/>
                      </a:path>
                    </a:pathLst>
                  </a:custGeom>
                  <a:solidFill>
                    <a:srgbClr val="151A2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</p:grpSp>
            <p:sp>
              <p:nvSpPr>
                <p:cNvPr id="683" name="矩形 1">
                  <a:extLst>
                    <a:ext uri="{FF2B5EF4-FFF2-40B4-BE49-F238E27FC236}">
                      <a16:creationId xmlns:a16="http://schemas.microsoft.com/office/drawing/2014/main" xmlns="" id="{92344F69-085B-4120-83E3-BD9F0AC35176}"/>
                    </a:ext>
                  </a:extLst>
                </p:cNvPr>
                <p:cNvSpPr/>
                <p:nvPr/>
              </p:nvSpPr>
              <p:spPr>
                <a:xfrm rot="21034778">
                  <a:off x="6021199" y="1955038"/>
                  <a:ext cx="91897" cy="572709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4" name="矩形 1">
                  <a:extLst>
                    <a:ext uri="{FF2B5EF4-FFF2-40B4-BE49-F238E27FC236}">
                      <a16:creationId xmlns:a16="http://schemas.microsoft.com/office/drawing/2014/main" xmlns="" id="{9487EEA1-A903-4639-8237-167B61B810EC}"/>
                    </a:ext>
                  </a:extLst>
                </p:cNvPr>
                <p:cNvSpPr/>
                <p:nvPr/>
              </p:nvSpPr>
              <p:spPr>
                <a:xfrm rot="21034778">
                  <a:off x="6003981" y="2034771"/>
                  <a:ext cx="91897" cy="572709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81" name="矩形 18">
                <a:extLst>
                  <a:ext uri="{FF2B5EF4-FFF2-40B4-BE49-F238E27FC236}">
                    <a16:creationId xmlns:a16="http://schemas.microsoft.com/office/drawing/2014/main" xmlns="" id="{225C4E21-5435-46FA-81E9-232024EF64AF}"/>
                  </a:ext>
                </a:extLst>
              </p:cNvPr>
              <p:cNvSpPr/>
              <p:nvPr/>
            </p:nvSpPr>
            <p:spPr>
              <a:xfrm rot="19359725">
                <a:off x="6110917" y="3353987"/>
                <a:ext cx="115655" cy="92525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  <a:gd name="connsiteX0" fmla="*/ 67241 w 133186"/>
                  <a:gd name="connsiteY0" fmla="*/ 13816 h 140700"/>
                  <a:gd name="connsiteX1" fmla="*/ 97075 w 133186"/>
                  <a:gd name="connsiteY1" fmla="*/ 0 h 140700"/>
                  <a:gd name="connsiteX2" fmla="*/ 133186 w 133186"/>
                  <a:gd name="connsiteY2" fmla="*/ 89075 h 140700"/>
                  <a:gd name="connsiteX3" fmla="*/ 0 w 133186"/>
                  <a:gd name="connsiteY3" fmla="*/ 107273 h 140700"/>
                  <a:gd name="connsiteX4" fmla="*/ 67241 w 133186"/>
                  <a:gd name="connsiteY4" fmla="*/ 13816 h 140700"/>
                  <a:gd name="connsiteX0" fmla="*/ 67241 w 120769"/>
                  <a:gd name="connsiteY0" fmla="*/ 13816 h 136040"/>
                  <a:gd name="connsiteX1" fmla="*/ 97075 w 120769"/>
                  <a:gd name="connsiteY1" fmla="*/ 0 h 136040"/>
                  <a:gd name="connsiteX2" fmla="*/ 120769 w 120769"/>
                  <a:gd name="connsiteY2" fmla="*/ 70370 h 136040"/>
                  <a:gd name="connsiteX3" fmla="*/ 0 w 120769"/>
                  <a:gd name="connsiteY3" fmla="*/ 107273 h 136040"/>
                  <a:gd name="connsiteX4" fmla="*/ 67241 w 120769"/>
                  <a:gd name="connsiteY4" fmla="*/ 13816 h 136040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1228 h 130824"/>
                  <a:gd name="connsiteX1" fmla="*/ 84243 w 120769"/>
                  <a:gd name="connsiteY1" fmla="*/ 0 h 130824"/>
                  <a:gd name="connsiteX2" fmla="*/ 120769 w 120769"/>
                  <a:gd name="connsiteY2" fmla="*/ 67782 h 130824"/>
                  <a:gd name="connsiteX3" fmla="*/ 0 w 120769"/>
                  <a:gd name="connsiteY3" fmla="*/ 104685 h 130824"/>
                  <a:gd name="connsiteX4" fmla="*/ 67241 w 120769"/>
                  <a:gd name="connsiteY4" fmla="*/ 11228 h 130824"/>
                  <a:gd name="connsiteX0" fmla="*/ 67241 w 131417"/>
                  <a:gd name="connsiteY0" fmla="*/ 11228 h 130863"/>
                  <a:gd name="connsiteX1" fmla="*/ 84243 w 131417"/>
                  <a:gd name="connsiteY1" fmla="*/ 0 h 130863"/>
                  <a:gd name="connsiteX2" fmla="*/ 131417 w 131417"/>
                  <a:gd name="connsiteY2" fmla="*/ 67991 h 130863"/>
                  <a:gd name="connsiteX3" fmla="*/ 0 w 131417"/>
                  <a:gd name="connsiteY3" fmla="*/ 104685 h 130863"/>
                  <a:gd name="connsiteX4" fmla="*/ 67241 w 131417"/>
                  <a:gd name="connsiteY4" fmla="*/ 11228 h 130863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104"/>
                  <a:gd name="connsiteX1" fmla="*/ 92844 w 131417"/>
                  <a:gd name="connsiteY1" fmla="*/ 0 h 134104"/>
                  <a:gd name="connsiteX2" fmla="*/ 131417 w 131417"/>
                  <a:gd name="connsiteY2" fmla="*/ 72083 h 134104"/>
                  <a:gd name="connsiteX3" fmla="*/ 0 w 131417"/>
                  <a:gd name="connsiteY3" fmla="*/ 108777 h 134104"/>
                  <a:gd name="connsiteX4" fmla="*/ 67241 w 131417"/>
                  <a:gd name="connsiteY4" fmla="*/ 15320 h 134104"/>
                  <a:gd name="connsiteX0" fmla="*/ 67241 w 137698"/>
                  <a:gd name="connsiteY0" fmla="*/ 15320 h 134104"/>
                  <a:gd name="connsiteX1" fmla="*/ 92844 w 137698"/>
                  <a:gd name="connsiteY1" fmla="*/ 0 h 134104"/>
                  <a:gd name="connsiteX2" fmla="*/ 131417 w 137698"/>
                  <a:gd name="connsiteY2" fmla="*/ 72083 h 134104"/>
                  <a:gd name="connsiteX3" fmla="*/ 0 w 137698"/>
                  <a:gd name="connsiteY3" fmla="*/ 108777 h 134104"/>
                  <a:gd name="connsiteX4" fmla="*/ 67241 w 137698"/>
                  <a:gd name="connsiteY4" fmla="*/ 15320 h 134104"/>
                  <a:gd name="connsiteX0" fmla="*/ 67241 w 141253"/>
                  <a:gd name="connsiteY0" fmla="*/ 15320 h 135695"/>
                  <a:gd name="connsiteX1" fmla="*/ 92844 w 141253"/>
                  <a:gd name="connsiteY1" fmla="*/ 0 h 135695"/>
                  <a:gd name="connsiteX2" fmla="*/ 135509 w 141253"/>
                  <a:gd name="connsiteY2" fmla="*/ 80684 h 135695"/>
                  <a:gd name="connsiteX3" fmla="*/ 0 w 141253"/>
                  <a:gd name="connsiteY3" fmla="*/ 108777 h 135695"/>
                  <a:gd name="connsiteX4" fmla="*/ 67241 w 141253"/>
                  <a:gd name="connsiteY4" fmla="*/ 15320 h 135695"/>
                  <a:gd name="connsiteX0" fmla="*/ 67241 w 141253"/>
                  <a:gd name="connsiteY0" fmla="*/ 15320 h 133171"/>
                  <a:gd name="connsiteX1" fmla="*/ 92844 w 141253"/>
                  <a:gd name="connsiteY1" fmla="*/ 0 h 133171"/>
                  <a:gd name="connsiteX2" fmla="*/ 135509 w 141253"/>
                  <a:gd name="connsiteY2" fmla="*/ 80684 h 133171"/>
                  <a:gd name="connsiteX3" fmla="*/ 0 w 141253"/>
                  <a:gd name="connsiteY3" fmla="*/ 108777 h 133171"/>
                  <a:gd name="connsiteX4" fmla="*/ 67241 w 141253"/>
                  <a:gd name="connsiteY4" fmla="*/ 15320 h 133171"/>
                  <a:gd name="connsiteX0" fmla="*/ 67241 w 139689"/>
                  <a:gd name="connsiteY0" fmla="*/ 15320 h 133171"/>
                  <a:gd name="connsiteX1" fmla="*/ 92844 w 139689"/>
                  <a:gd name="connsiteY1" fmla="*/ 0 h 133171"/>
                  <a:gd name="connsiteX2" fmla="*/ 135509 w 139689"/>
                  <a:gd name="connsiteY2" fmla="*/ 80684 h 133171"/>
                  <a:gd name="connsiteX3" fmla="*/ 0 w 139689"/>
                  <a:gd name="connsiteY3" fmla="*/ 108777 h 133171"/>
                  <a:gd name="connsiteX4" fmla="*/ 67241 w 139689"/>
                  <a:gd name="connsiteY4" fmla="*/ 15320 h 133171"/>
                  <a:gd name="connsiteX0" fmla="*/ 67241 w 141302"/>
                  <a:gd name="connsiteY0" fmla="*/ 15320 h 133171"/>
                  <a:gd name="connsiteX1" fmla="*/ 92844 w 141302"/>
                  <a:gd name="connsiteY1" fmla="*/ 0 h 133171"/>
                  <a:gd name="connsiteX2" fmla="*/ 135509 w 141302"/>
                  <a:gd name="connsiteY2" fmla="*/ 80684 h 133171"/>
                  <a:gd name="connsiteX3" fmla="*/ 0 w 141302"/>
                  <a:gd name="connsiteY3" fmla="*/ 108777 h 133171"/>
                  <a:gd name="connsiteX4" fmla="*/ 67241 w 141302"/>
                  <a:gd name="connsiteY4" fmla="*/ 15320 h 133171"/>
                  <a:gd name="connsiteX0" fmla="*/ 67241 w 127011"/>
                  <a:gd name="connsiteY0" fmla="*/ 15320 h 134508"/>
                  <a:gd name="connsiteX1" fmla="*/ 92844 w 127011"/>
                  <a:gd name="connsiteY1" fmla="*/ 0 h 134508"/>
                  <a:gd name="connsiteX2" fmla="*/ 115655 w 127011"/>
                  <a:gd name="connsiteY2" fmla="*/ 88399 h 134508"/>
                  <a:gd name="connsiteX3" fmla="*/ 0 w 127011"/>
                  <a:gd name="connsiteY3" fmla="*/ 108777 h 134508"/>
                  <a:gd name="connsiteX4" fmla="*/ 67241 w 127011"/>
                  <a:gd name="connsiteY4" fmla="*/ 15320 h 134508"/>
                  <a:gd name="connsiteX0" fmla="*/ 67241 w 121503"/>
                  <a:gd name="connsiteY0" fmla="*/ 15320 h 134508"/>
                  <a:gd name="connsiteX1" fmla="*/ 92844 w 121503"/>
                  <a:gd name="connsiteY1" fmla="*/ 0 h 134508"/>
                  <a:gd name="connsiteX2" fmla="*/ 115655 w 121503"/>
                  <a:gd name="connsiteY2" fmla="*/ 88399 h 134508"/>
                  <a:gd name="connsiteX3" fmla="*/ 0 w 121503"/>
                  <a:gd name="connsiteY3" fmla="*/ 108777 h 134508"/>
                  <a:gd name="connsiteX4" fmla="*/ 67241 w 121503"/>
                  <a:gd name="connsiteY4" fmla="*/ 15320 h 134508"/>
                  <a:gd name="connsiteX0" fmla="*/ 67241 w 121503"/>
                  <a:gd name="connsiteY0" fmla="*/ 15320 h 137667"/>
                  <a:gd name="connsiteX1" fmla="*/ 92844 w 121503"/>
                  <a:gd name="connsiteY1" fmla="*/ 0 h 137667"/>
                  <a:gd name="connsiteX2" fmla="*/ 115655 w 121503"/>
                  <a:gd name="connsiteY2" fmla="*/ 88399 h 137667"/>
                  <a:gd name="connsiteX3" fmla="*/ 0 w 121503"/>
                  <a:gd name="connsiteY3" fmla="*/ 108777 h 137667"/>
                  <a:gd name="connsiteX4" fmla="*/ 67241 w 121503"/>
                  <a:gd name="connsiteY4" fmla="*/ 15320 h 137667"/>
                  <a:gd name="connsiteX0" fmla="*/ 67241 w 125625"/>
                  <a:gd name="connsiteY0" fmla="*/ 0 h 122347"/>
                  <a:gd name="connsiteX1" fmla="*/ 100337 w 125625"/>
                  <a:gd name="connsiteY1" fmla="*/ 6903 h 122347"/>
                  <a:gd name="connsiteX2" fmla="*/ 115655 w 125625"/>
                  <a:gd name="connsiteY2" fmla="*/ 73079 h 122347"/>
                  <a:gd name="connsiteX3" fmla="*/ 0 w 125625"/>
                  <a:gd name="connsiteY3" fmla="*/ 93457 h 122347"/>
                  <a:gd name="connsiteX4" fmla="*/ 67241 w 125625"/>
                  <a:gd name="connsiteY4" fmla="*/ 0 h 122347"/>
                  <a:gd name="connsiteX0" fmla="*/ 67241 w 116857"/>
                  <a:gd name="connsiteY0" fmla="*/ 0 h 122347"/>
                  <a:gd name="connsiteX1" fmla="*/ 100337 w 116857"/>
                  <a:gd name="connsiteY1" fmla="*/ 6903 h 122347"/>
                  <a:gd name="connsiteX2" fmla="*/ 115655 w 116857"/>
                  <a:gd name="connsiteY2" fmla="*/ 73079 h 122347"/>
                  <a:gd name="connsiteX3" fmla="*/ 0 w 116857"/>
                  <a:gd name="connsiteY3" fmla="*/ 93457 h 122347"/>
                  <a:gd name="connsiteX4" fmla="*/ 67241 w 116857"/>
                  <a:gd name="connsiteY4" fmla="*/ 0 h 122347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00944"/>
                  <a:gd name="connsiteX1" fmla="*/ 100337 w 116857"/>
                  <a:gd name="connsiteY1" fmla="*/ 0 h 100944"/>
                  <a:gd name="connsiteX2" fmla="*/ 115655 w 116857"/>
                  <a:gd name="connsiteY2" fmla="*/ 66176 h 100944"/>
                  <a:gd name="connsiteX3" fmla="*/ 0 w 116857"/>
                  <a:gd name="connsiteY3" fmla="*/ 86554 h 100944"/>
                  <a:gd name="connsiteX4" fmla="*/ 68507 w 116857"/>
                  <a:gd name="connsiteY4" fmla="*/ 5173 h 100944"/>
                  <a:gd name="connsiteX0" fmla="*/ 68507 w 116857"/>
                  <a:gd name="connsiteY0" fmla="*/ 5173 h 86892"/>
                  <a:gd name="connsiteX1" fmla="*/ 100337 w 116857"/>
                  <a:gd name="connsiteY1" fmla="*/ 0 h 86892"/>
                  <a:gd name="connsiteX2" fmla="*/ 115655 w 116857"/>
                  <a:gd name="connsiteY2" fmla="*/ 66176 h 86892"/>
                  <a:gd name="connsiteX3" fmla="*/ 0 w 116857"/>
                  <a:gd name="connsiteY3" fmla="*/ 86554 h 86892"/>
                  <a:gd name="connsiteX4" fmla="*/ 68507 w 116857"/>
                  <a:gd name="connsiteY4" fmla="*/ 5173 h 86892"/>
                  <a:gd name="connsiteX0" fmla="*/ 68507 w 116857"/>
                  <a:gd name="connsiteY0" fmla="*/ 5173 h 92114"/>
                  <a:gd name="connsiteX1" fmla="*/ 100337 w 116857"/>
                  <a:gd name="connsiteY1" fmla="*/ 0 h 92114"/>
                  <a:gd name="connsiteX2" fmla="*/ 115655 w 116857"/>
                  <a:gd name="connsiteY2" fmla="*/ 66176 h 92114"/>
                  <a:gd name="connsiteX3" fmla="*/ 0 w 116857"/>
                  <a:gd name="connsiteY3" fmla="*/ 86554 h 92114"/>
                  <a:gd name="connsiteX4" fmla="*/ 68507 w 116857"/>
                  <a:gd name="connsiteY4" fmla="*/ 5173 h 92114"/>
                  <a:gd name="connsiteX0" fmla="*/ 68507 w 116857"/>
                  <a:gd name="connsiteY0" fmla="*/ 5173 h 91021"/>
                  <a:gd name="connsiteX1" fmla="*/ 100337 w 116857"/>
                  <a:gd name="connsiteY1" fmla="*/ 0 h 91021"/>
                  <a:gd name="connsiteX2" fmla="*/ 115655 w 116857"/>
                  <a:gd name="connsiteY2" fmla="*/ 66176 h 91021"/>
                  <a:gd name="connsiteX3" fmla="*/ 0 w 116857"/>
                  <a:gd name="connsiteY3" fmla="*/ 86554 h 91021"/>
                  <a:gd name="connsiteX4" fmla="*/ 68507 w 116857"/>
                  <a:gd name="connsiteY4" fmla="*/ 5173 h 91021"/>
                  <a:gd name="connsiteX0" fmla="*/ 68507 w 116857"/>
                  <a:gd name="connsiteY0" fmla="*/ 5173 h 92525"/>
                  <a:gd name="connsiteX1" fmla="*/ 100337 w 116857"/>
                  <a:gd name="connsiteY1" fmla="*/ 0 h 92525"/>
                  <a:gd name="connsiteX2" fmla="*/ 115655 w 116857"/>
                  <a:gd name="connsiteY2" fmla="*/ 66176 h 92525"/>
                  <a:gd name="connsiteX3" fmla="*/ 0 w 116857"/>
                  <a:gd name="connsiteY3" fmla="*/ 86554 h 92525"/>
                  <a:gd name="connsiteX4" fmla="*/ 68507 w 116857"/>
                  <a:gd name="connsiteY4" fmla="*/ 5173 h 92525"/>
                  <a:gd name="connsiteX0" fmla="*/ 68507 w 115655"/>
                  <a:gd name="connsiteY0" fmla="*/ 5173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68507 w 115655"/>
                  <a:gd name="connsiteY4" fmla="*/ 5173 h 9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655" h="92525">
                    <a:moveTo>
                      <a:pt x="68507" y="5173"/>
                    </a:moveTo>
                    <a:lnTo>
                      <a:pt x="100337" y="0"/>
                    </a:lnTo>
                    <a:cubicBezTo>
                      <a:pt x="122374" y="6661"/>
                      <a:pt x="105830" y="31249"/>
                      <a:pt x="115655" y="66176"/>
                    </a:cubicBezTo>
                    <a:cubicBezTo>
                      <a:pt x="40936" y="83433"/>
                      <a:pt x="60674" y="102466"/>
                      <a:pt x="0" y="86554"/>
                    </a:cubicBezTo>
                    <a:cubicBezTo>
                      <a:pt x="7810" y="17176"/>
                      <a:pt x="73445" y="52292"/>
                      <a:pt x="68507" y="5173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93" name="侧-跑5">
            <a:extLst>
              <a:ext uri="{FF2B5EF4-FFF2-40B4-BE49-F238E27FC236}">
                <a16:creationId xmlns:a16="http://schemas.microsoft.com/office/drawing/2014/main" xmlns="" id="{6E4F2058-A310-4DD6-8206-1FEBDF606E7E}"/>
              </a:ext>
            </a:extLst>
          </p:cNvPr>
          <p:cNvGrpSpPr/>
          <p:nvPr/>
        </p:nvGrpSpPr>
        <p:grpSpPr>
          <a:xfrm>
            <a:off x="3615521" y="1909344"/>
            <a:ext cx="2043475" cy="2539300"/>
            <a:chOff x="4248933" y="1473726"/>
            <a:chExt cx="2043475" cy="2539300"/>
          </a:xfrm>
        </p:grpSpPr>
        <p:sp>
          <p:nvSpPr>
            <p:cNvPr id="694" name="矩形 3">
              <a:extLst>
                <a:ext uri="{FF2B5EF4-FFF2-40B4-BE49-F238E27FC236}">
                  <a16:creationId xmlns:a16="http://schemas.microsoft.com/office/drawing/2014/main" xmlns="" id="{3FE06417-160A-4CF5-A5F3-2321B5D2DB44}"/>
                </a:ext>
              </a:extLst>
            </p:cNvPr>
            <p:cNvSpPr/>
            <p:nvPr/>
          </p:nvSpPr>
          <p:spPr>
            <a:xfrm rot="19993575">
              <a:off x="5986247" y="2728964"/>
              <a:ext cx="147704" cy="710096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21572 w 109002"/>
                <a:gd name="connsiteY0" fmla="*/ 4762 h 833183"/>
                <a:gd name="connsiteX1" fmla="*/ 105459 w 109002"/>
                <a:gd name="connsiteY1" fmla="*/ 0 h 833183"/>
                <a:gd name="connsiteX2" fmla="*/ 90487 w 109002"/>
                <a:gd name="connsiteY2" fmla="*/ 284684 h 833183"/>
                <a:gd name="connsiteX3" fmla="*/ 86408 w 109002"/>
                <a:gd name="connsiteY3" fmla="*/ 693404 h 833183"/>
                <a:gd name="connsiteX4" fmla="*/ 40623 w 109002"/>
                <a:gd name="connsiteY4" fmla="*/ 821990 h 833183"/>
                <a:gd name="connsiteX5" fmla="*/ 57149 w 109002"/>
                <a:gd name="connsiteY5" fmla="*/ 687116 h 833183"/>
                <a:gd name="connsiteX6" fmla="*/ 0 w 109002"/>
                <a:gd name="connsiteY6" fmla="*/ 303734 h 833183"/>
                <a:gd name="connsiteX7" fmla="*/ 21572 w 109002"/>
                <a:gd name="connsiteY7" fmla="*/ 4762 h 833183"/>
                <a:gd name="connsiteX0" fmla="*/ 21572 w 107133"/>
                <a:gd name="connsiteY0" fmla="*/ 4762 h 833183"/>
                <a:gd name="connsiteX1" fmla="*/ 105459 w 107133"/>
                <a:gd name="connsiteY1" fmla="*/ 0 h 833183"/>
                <a:gd name="connsiteX2" fmla="*/ 50006 w 107133"/>
                <a:gd name="connsiteY2" fmla="*/ 291828 h 833183"/>
                <a:gd name="connsiteX3" fmla="*/ 86408 w 107133"/>
                <a:gd name="connsiteY3" fmla="*/ 693404 h 833183"/>
                <a:gd name="connsiteX4" fmla="*/ 40623 w 107133"/>
                <a:gd name="connsiteY4" fmla="*/ 821990 h 833183"/>
                <a:gd name="connsiteX5" fmla="*/ 57149 w 107133"/>
                <a:gd name="connsiteY5" fmla="*/ 687116 h 833183"/>
                <a:gd name="connsiteX6" fmla="*/ 0 w 107133"/>
                <a:gd name="connsiteY6" fmla="*/ 303734 h 833183"/>
                <a:gd name="connsiteX7" fmla="*/ 21572 w 107133"/>
                <a:gd name="connsiteY7" fmla="*/ 4762 h 833183"/>
                <a:gd name="connsiteX0" fmla="*/ 21572 w 107940"/>
                <a:gd name="connsiteY0" fmla="*/ 4762 h 833183"/>
                <a:gd name="connsiteX1" fmla="*/ 105459 w 107940"/>
                <a:gd name="connsiteY1" fmla="*/ 0 h 833183"/>
                <a:gd name="connsiteX2" fmla="*/ 50006 w 107940"/>
                <a:gd name="connsiteY2" fmla="*/ 291828 h 833183"/>
                <a:gd name="connsiteX3" fmla="*/ 86408 w 107940"/>
                <a:gd name="connsiteY3" fmla="*/ 693404 h 833183"/>
                <a:gd name="connsiteX4" fmla="*/ 40623 w 107940"/>
                <a:gd name="connsiteY4" fmla="*/ 821990 h 833183"/>
                <a:gd name="connsiteX5" fmla="*/ 57149 w 107940"/>
                <a:gd name="connsiteY5" fmla="*/ 687116 h 833183"/>
                <a:gd name="connsiteX6" fmla="*/ 0 w 107940"/>
                <a:gd name="connsiteY6" fmla="*/ 303734 h 833183"/>
                <a:gd name="connsiteX7" fmla="*/ 21572 w 10794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6199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6990"/>
                <a:gd name="connsiteY0" fmla="*/ 4762 h 833183"/>
                <a:gd name="connsiteX1" fmla="*/ 124509 w 126990"/>
                <a:gd name="connsiteY1" fmla="*/ 0 h 833183"/>
                <a:gd name="connsiteX2" fmla="*/ 69056 w 126990"/>
                <a:gd name="connsiteY2" fmla="*/ 291828 h 833183"/>
                <a:gd name="connsiteX3" fmla="*/ 105458 w 126990"/>
                <a:gd name="connsiteY3" fmla="*/ 693404 h 833183"/>
                <a:gd name="connsiteX4" fmla="*/ 59673 w 126990"/>
                <a:gd name="connsiteY4" fmla="*/ 821990 h 833183"/>
                <a:gd name="connsiteX5" fmla="*/ 78580 w 126990"/>
                <a:gd name="connsiteY5" fmla="*/ 687116 h 833183"/>
                <a:gd name="connsiteX6" fmla="*/ 0 w 126990"/>
                <a:gd name="connsiteY6" fmla="*/ 275159 h 833183"/>
                <a:gd name="connsiteX7" fmla="*/ 40622 w 126990"/>
                <a:gd name="connsiteY7" fmla="*/ 4762 h 833183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78580 w 127219"/>
                <a:gd name="connsiteY5" fmla="*/ 687116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92867 w 127219"/>
                <a:gd name="connsiteY5" fmla="*/ 687116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27219"/>
                <a:gd name="connsiteY0" fmla="*/ 4762 h 832061"/>
                <a:gd name="connsiteX1" fmla="*/ 124509 w 127219"/>
                <a:gd name="connsiteY1" fmla="*/ 0 h 832061"/>
                <a:gd name="connsiteX2" fmla="*/ 69056 w 127219"/>
                <a:gd name="connsiteY2" fmla="*/ 291828 h 832061"/>
                <a:gd name="connsiteX3" fmla="*/ 119745 w 127219"/>
                <a:gd name="connsiteY3" fmla="*/ 674354 h 832061"/>
                <a:gd name="connsiteX4" fmla="*/ 59673 w 127219"/>
                <a:gd name="connsiteY4" fmla="*/ 821990 h 832061"/>
                <a:gd name="connsiteX5" fmla="*/ 90486 w 127219"/>
                <a:gd name="connsiteY5" fmla="*/ 634729 h 832061"/>
                <a:gd name="connsiteX6" fmla="*/ 0 w 127219"/>
                <a:gd name="connsiteY6" fmla="*/ 275159 h 832061"/>
                <a:gd name="connsiteX7" fmla="*/ 40622 w 127219"/>
                <a:gd name="connsiteY7" fmla="*/ 4762 h 832061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32253"/>
                <a:gd name="connsiteY0" fmla="*/ 4762 h 830283"/>
                <a:gd name="connsiteX1" fmla="*/ 124509 w 132253"/>
                <a:gd name="connsiteY1" fmla="*/ 0 h 830283"/>
                <a:gd name="connsiteX2" fmla="*/ 69056 w 132253"/>
                <a:gd name="connsiteY2" fmla="*/ 291828 h 830283"/>
                <a:gd name="connsiteX3" fmla="*/ 129270 w 132253"/>
                <a:gd name="connsiteY3" fmla="*/ 633873 h 830283"/>
                <a:gd name="connsiteX4" fmla="*/ 59673 w 132253"/>
                <a:gd name="connsiteY4" fmla="*/ 821990 h 830283"/>
                <a:gd name="connsiteX5" fmla="*/ 90486 w 132253"/>
                <a:gd name="connsiteY5" fmla="*/ 634729 h 830283"/>
                <a:gd name="connsiteX6" fmla="*/ 0 w 132253"/>
                <a:gd name="connsiteY6" fmla="*/ 275159 h 830283"/>
                <a:gd name="connsiteX7" fmla="*/ 40622 w 132253"/>
                <a:gd name="connsiteY7" fmla="*/ 4762 h 830283"/>
                <a:gd name="connsiteX0" fmla="*/ 40622 w 147704"/>
                <a:gd name="connsiteY0" fmla="*/ 0 h 825521"/>
                <a:gd name="connsiteX1" fmla="*/ 145940 w 147704"/>
                <a:gd name="connsiteY1" fmla="*/ 2382 h 825521"/>
                <a:gd name="connsiteX2" fmla="*/ 69056 w 147704"/>
                <a:gd name="connsiteY2" fmla="*/ 287066 h 825521"/>
                <a:gd name="connsiteX3" fmla="*/ 129270 w 147704"/>
                <a:gd name="connsiteY3" fmla="*/ 629111 h 825521"/>
                <a:gd name="connsiteX4" fmla="*/ 59673 w 147704"/>
                <a:gd name="connsiteY4" fmla="*/ 817228 h 825521"/>
                <a:gd name="connsiteX5" fmla="*/ 90486 w 147704"/>
                <a:gd name="connsiteY5" fmla="*/ 629967 h 825521"/>
                <a:gd name="connsiteX6" fmla="*/ 0 w 147704"/>
                <a:gd name="connsiteY6" fmla="*/ 270397 h 825521"/>
                <a:gd name="connsiteX7" fmla="*/ 40622 w 147704"/>
                <a:gd name="connsiteY7" fmla="*/ 0 h 825521"/>
                <a:gd name="connsiteX0" fmla="*/ 40622 w 147704"/>
                <a:gd name="connsiteY0" fmla="*/ 0 h 691956"/>
                <a:gd name="connsiteX1" fmla="*/ 145940 w 147704"/>
                <a:gd name="connsiteY1" fmla="*/ 2382 h 691956"/>
                <a:gd name="connsiteX2" fmla="*/ 69056 w 147704"/>
                <a:gd name="connsiteY2" fmla="*/ 287066 h 691956"/>
                <a:gd name="connsiteX3" fmla="*/ 129270 w 147704"/>
                <a:gd name="connsiteY3" fmla="*/ 629111 h 691956"/>
                <a:gd name="connsiteX4" fmla="*/ 33479 w 147704"/>
                <a:gd name="connsiteY4" fmla="*/ 669590 h 691956"/>
                <a:gd name="connsiteX5" fmla="*/ 90486 w 147704"/>
                <a:gd name="connsiteY5" fmla="*/ 629967 h 691956"/>
                <a:gd name="connsiteX6" fmla="*/ 0 w 147704"/>
                <a:gd name="connsiteY6" fmla="*/ 270397 h 691956"/>
                <a:gd name="connsiteX7" fmla="*/ 40622 w 147704"/>
                <a:gd name="connsiteY7" fmla="*/ 0 h 691956"/>
                <a:gd name="connsiteX0" fmla="*/ 40622 w 147704"/>
                <a:gd name="connsiteY0" fmla="*/ 0 h 691956"/>
                <a:gd name="connsiteX1" fmla="*/ 145940 w 147704"/>
                <a:gd name="connsiteY1" fmla="*/ 2382 h 691956"/>
                <a:gd name="connsiteX2" fmla="*/ 69056 w 147704"/>
                <a:gd name="connsiteY2" fmla="*/ 287066 h 691956"/>
                <a:gd name="connsiteX3" fmla="*/ 129270 w 147704"/>
                <a:gd name="connsiteY3" fmla="*/ 629111 h 691956"/>
                <a:gd name="connsiteX4" fmla="*/ 33479 w 147704"/>
                <a:gd name="connsiteY4" fmla="*/ 669590 h 691956"/>
                <a:gd name="connsiteX5" fmla="*/ 90486 w 147704"/>
                <a:gd name="connsiteY5" fmla="*/ 629967 h 691956"/>
                <a:gd name="connsiteX6" fmla="*/ 0 w 147704"/>
                <a:gd name="connsiteY6" fmla="*/ 270397 h 691956"/>
                <a:gd name="connsiteX7" fmla="*/ 40622 w 147704"/>
                <a:gd name="connsiteY7" fmla="*/ 0 h 691956"/>
                <a:gd name="connsiteX0" fmla="*/ 40622 w 147704"/>
                <a:gd name="connsiteY0" fmla="*/ 0 h 705199"/>
                <a:gd name="connsiteX1" fmla="*/ 145940 w 147704"/>
                <a:gd name="connsiteY1" fmla="*/ 2382 h 705199"/>
                <a:gd name="connsiteX2" fmla="*/ 69056 w 147704"/>
                <a:gd name="connsiteY2" fmla="*/ 287066 h 705199"/>
                <a:gd name="connsiteX3" fmla="*/ 129270 w 147704"/>
                <a:gd name="connsiteY3" fmla="*/ 629111 h 705199"/>
                <a:gd name="connsiteX4" fmla="*/ 54911 w 147704"/>
                <a:gd name="connsiteY4" fmla="*/ 686259 h 705199"/>
                <a:gd name="connsiteX5" fmla="*/ 90486 w 147704"/>
                <a:gd name="connsiteY5" fmla="*/ 629967 h 705199"/>
                <a:gd name="connsiteX6" fmla="*/ 0 w 147704"/>
                <a:gd name="connsiteY6" fmla="*/ 270397 h 705199"/>
                <a:gd name="connsiteX7" fmla="*/ 40622 w 147704"/>
                <a:gd name="connsiteY7" fmla="*/ 0 h 705199"/>
                <a:gd name="connsiteX0" fmla="*/ 40622 w 147704"/>
                <a:gd name="connsiteY0" fmla="*/ 0 h 725515"/>
                <a:gd name="connsiteX1" fmla="*/ 145940 w 147704"/>
                <a:gd name="connsiteY1" fmla="*/ 2382 h 725515"/>
                <a:gd name="connsiteX2" fmla="*/ 69056 w 147704"/>
                <a:gd name="connsiteY2" fmla="*/ 287066 h 725515"/>
                <a:gd name="connsiteX3" fmla="*/ 129270 w 147704"/>
                <a:gd name="connsiteY3" fmla="*/ 629111 h 725515"/>
                <a:gd name="connsiteX4" fmla="*/ 66817 w 147704"/>
                <a:gd name="connsiteY4" fmla="*/ 710072 h 725515"/>
                <a:gd name="connsiteX5" fmla="*/ 90486 w 147704"/>
                <a:gd name="connsiteY5" fmla="*/ 629967 h 725515"/>
                <a:gd name="connsiteX6" fmla="*/ 0 w 147704"/>
                <a:gd name="connsiteY6" fmla="*/ 270397 h 725515"/>
                <a:gd name="connsiteX7" fmla="*/ 40622 w 147704"/>
                <a:gd name="connsiteY7" fmla="*/ 0 h 725515"/>
                <a:gd name="connsiteX0" fmla="*/ 40622 w 147704"/>
                <a:gd name="connsiteY0" fmla="*/ 0 h 710087"/>
                <a:gd name="connsiteX1" fmla="*/ 145940 w 147704"/>
                <a:gd name="connsiteY1" fmla="*/ 2382 h 710087"/>
                <a:gd name="connsiteX2" fmla="*/ 69056 w 147704"/>
                <a:gd name="connsiteY2" fmla="*/ 287066 h 710087"/>
                <a:gd name="connsiteX3" fmla="*/ 129270 w 147704"/>
                <a:gd name="connsiteY3" fmla="*/ 629111 h 710087"/>
                <a:gd name="connsiteX4" fmla="*/ 66817 w 147704"/>
                <a:gd name="connsiteY4" fmla="*/ 710072 h 710087"/>
                <a:gd name="connsiteX5" fmla="*/ 90486 w 147704"/>
                <a:gd name="connsiteY5" fmla="*/ 629967 h 710087"/>
                <a:gd name="connsiteX6" fmla="*/ 0 w 147704"/>
                <a:gd name="connsiteY6" fmla="*/ 270397 h 710087"/>
                <a:gd name="connsiteX7" fmla="*/ 40622 w 147704"/>
                <a:gd name="connsiteY7" fmla="*/ 0 h 710087"/>
                <a:gd name="connsiteX0" fmla="*/ 40622 w 147704"/>
                <a:gd name="connsiteY0" fmla="*/ 0 h 710096"/>
                <a:gd name="connsiteX1" fmla="*/ 145940 w 147704"/>
                <a:gd name="connsiteY1" fmla="*/ 2382 h 710096"/>
                <a:gd name="connsiteX2" fmla="*/ 69056 w 147704"/>
                <a:gd name="connsiteY2" fmla="*/ 287066 h 710096"/>
                <a:gd name="connsiteX3" fmla="*/ 129270 w 147704"/>
                <a:gd name="connsiteY3" fmla="*/ 629111 h 710096"/>
                <a:gd name="connsiteX4" fmla="*/ 66817 w 147704"/>
                <a:gd name="connsiteY4" fmla="*/ 710072 h 710096"/>
                <a:gd name="connsiteX5" fmla="*/ 90486 w 147704"/>
                <a:gd name="connsiteY5" fmla="*/ 629967 h 710096"/>
                <a:gd name="connsiteX6" fmla="*/ 0 w 147704"/>
                <a:gd name="connsiteY6" fmla="*/ 270397 h 710096"/>
                <a:gd name="connsiteX7" fmla="*/ 40622 w 147704"/>
                <a:gd name="connsiteY7" fmla="*/ 0 h 710096"/>
                <a:gd name="connsiteX0" fmla="*/ 40622 w 147704"/>
                <a:gd name="connsiteY0" fmla="*/ 0 h 710096"/>
                <a:gd name="connsiteX1" fmla="*/ 145940 w 147704"/>
                <a:gd name="connsiteY1" fmla="*/ 2382 h 710096"/>
                <a:gd name="connsiteX2" fmla="*/ 69056 w 147704"/>
                <a:gd name="connsiteY2" fmla="*/ 287066 h 710096"/>
                <a:gd name="connsiteX3" fmla="*/ 129270 w 147704"/>
                <a:gd name="connsiteY3" fmla="*/ 629111 h 710096"/>
                <a:gd name="connsiteX4" fmla="*/ 81104 w 147704"/>
                <a:gd name="connsiteY4" fmla="*/ 710072 h 710096"/>
                <a:gd name="connsiteX5" fmla="*/ 90486 w 147704"/>
                <a:gd name="connsiteY5" fmla="*/ 629967 h 710096"/>
                <a:gd name="connsiteX6" fmla="*/ 0 w 147704"/>
                <a:gd name="connsiteY6" fmla="*/ 270397 h 710096"/>
                <a:gd name="connsiteX7" fmla="*/ 40622 w 147704"/>
                <a:gd name="connsiteY7" fmla="*/ 0 h 7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704" h="710096">
                  <a:moveTo>
                    <a:pt x="40622" y="0"/>
                  </a:moveTo>
                  <a:lnTo>
                    <a:pt x="145940" y="2382"/>
                  </a:lnTo>
                  <a:cubicBezTo>
                    <a:pt x="159013" y="48639"/>
                    <a:pt x="96044" y="167134"/>
                    <a:pt x="69056" y="287066"/>
                  </a:cubicBezTo>
                  <a:cubicBezTo>
                    <a:pt x="111127" y="378424"/>
                    <a:pt x="106625" y="546703"/>
                    <a:pt x="129270" y="629111"/>
                  </a:cubicBezTo>
                  <a:cubicBezTo>
                    <a:pt x="117977" y="676736"/>
                    <a:pt x="151927" y="676734"/>
                    <a:pt x="81104" y="710072"/>
                  </a:cubicBezTo>
                  <a:cubicBezTo>
                    <a:pt x="76624" y="711008"/>
                    <a:pt x="59949" y="685387"/>
                    <a:pt x="90486" y="629967"/>
                  </a:cubicBezTo>
                  <a:cubicBezTo>
                    <a:pt x="87685" y="562641"/>
                    <a:pt x="19819" y="392060"/>
                    <a:pt x="0" y="270397"/>
                  </a:cubicBezTo>
                  <a:lnTo>
                    <a:pt x="40622" y="0"/>
                  </a:lnTo>
                  <a:close/>
                </a:path>
              </a:pathLst>
            </a:custGeom>
            <a:gradFill flip="none" rotWithShape="1">
              <a:gsLst>
                <a:gs pos="53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5" name="矩形 6">
              <a:extLst>
                <a:ext uri="{FF2B5EF4-FFF2-40B4-BE49-F238E27FC236}">
                  <a16:creationId xmlns:a16="http://schemas.microsoft.com/office/drawing/2014/main" xmlns="" id="{7F365304-021D-4FBD-978D-D68FFC4B28DB}"/>
                </a:ext>
              </a:extLst>
            </p:cNvPr>
            <p:cNvSpPr/>
            <p:nvPr/>
          </p:nvSpPr>
          <p:spPr>
            <a:xfrm rot="671374">
              <a:off x="5765593" y="1957141"/>
              <a:ext cx="117452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96" name="组合 695">
              <a:extLst>
                <a:ext uri="{FF2B5EF4-FFF2-40B4-BE49-F238E27FC236}">
                  <a16:creationId xmlns:a16="http://schemas.microsoft.com/office/drawing/2014/main" xmlns="" id="{AD60ACB7-EF31-4B03-B81F-568D1DE7B279}"/>
                </a:ext>
              </a:extLst>
            </p:cNvPr>
            <p:cNvGrpSpPr/>
            <p:nvPr/>
          </p:nvGrpSpPr>
          <p:grpSpPr>
            <a:xfrm>
              <a:off x="4248933" y="1473726"/>
              <a:ext cx="2043475" cy="2539300"/>
              <a:chOff x="4248933" y="1473726"/>
              <a:chExt cx="2043475" cy="2539300"/>
            </a:xfrm>
          </p:grpSpPr>
          <p:grpSp>
            <p:nvGrpSpPr>
              <p:cNvPr id="698" name="组合 697">
                <a:extLst>
                  <a:ext uri="{FF2B5EF4-FFF2-40B4-BE49-F238E27FC236}">
                    <a16:creationId xmlns:a16="http://schemas.microsoft.com/office/drawing/2014/main" xmlns="" id="{372C058A-3920-4518-AA20-EE17D0AC8A88}"/>
                  </a:ext>
                </a:extLst>
              </p:cNvPr>
              <p:cNvGrpSpPr/>
              <p:nvPr/>
            </p:nvGrpSpPr>
            <p:grpSpPr>
              <a:xfrm>
                <a:off x="4248933" y="1473726"/>
                <a:ext cx="2043475" cy="2539300"/>
                <a:chOff x="4248670" y="2194356"/>
                <a:chExt cx="2043475" cy="2539300"/>
              </a:xfrm>
            </p:grpSpPr>
            <p:sp>
              <p:nvSpPr>
                <p:cNvPr id="701" name="矩形 7">
                  <a:extLst>
                    <a:ext uri="{FF2B5EF4-FFF2-40B4-BE49-F238E27FC236}">
                      <a16:creationId xmlns:a16="http://schemas.microsoft.com/office/drawing/2014/main" xmlns="" id="{7F2C627D-2181-479F-ADA3-5A010ABA2533}"/>
                    </a:ext>
                  </a:extLst>
                </p:cNvPr>
                <p:cNvSpPr/>
                <p:nvPr/>
              </p:nvSpPr>
              <p:spPr>
                <a:xfrm>
                  <a:off x="5824510" y="2527169"/>
                  <a:ext cx="152378" cy="19574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223817"/>
                    <a:gd name="connsiteY0" fmla="*/ 50007 h 214271"/>
                    <a:gd name="connsiteX1" fmla="*/ 197624 w 223817"/>
                    <a:gd name="connsiteY1" fmla="*/ 0 h 214271"/>
                    <a:gd name="connsiteX2" fmla="*/ 223817 w 223817"/>
                    <a:gd name="connsiteY2" fmla="*/ 179568 h 214271"/>
                    <a:gd name="connsiteX3" fmla="*/ 0 w 223817"/>
                    <a:gd name="connsiteY3" fmla="*/ 181950 h 214271"/>
                    <a:gd name="connsiteX4" fmla="*/ 83344 w 223817"/>
                    <a:gd name="connsiteY4" fmla="*/ 50007 h 214271"/>
                    <a:gd name="connsiteX0" fmla="*/ 83344 w 200004"/>
                    <a:gd name="connsiteY0" fmla="*/ 50007 h 191157"/>
                    <a:gd name="connsiteX1" fmla="*/ 197624 w 200004"/>
                    <a:gd name="connsiteY1" fmla="*/ 0 h 191157"/>
                    <a:gd name="connsiteX2" fmla="*/ 200004 w 200004"/>
                    <a:gd name="connsiteY2" fmla="*/ 103368 h 191157"/>
                    <a:gd name="connsiteX3" fmla="*/ 0 w 200004"/>
                    <a:gd name="connsiteY3" fmla="*/ 181950 h 191157"/>
                    <a:gd name="connsiteX4" fmla="*/ 83344 w 200004"/>
                    <a:gd name="connsiteY4" fmla="*/ 50007 h 191157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4861"/>
                    <a:gd name="connsiteX1" fmla="*/ 166668 w 169048"/>
                    <a:gd name="connsiteY1" fmla="*/ 0 h 184861"/>
                    <a:gd name="connsiteX2" fmla="*/ 169048 w 169048"/>
                    <a:gd name="connsiteY2" fmla="*/ 103368 h 184861"/>
                    <a:gd name="connsiteX3" fmla="*/ 0 w 169048"/>
                    <a:gd name="connsiteY3" fmla="*/ 174807 h 184861"/>
                    <a:gd name="connsiteX4" fmla="*/ 52388 w 169048"/>
                    <a:gd name="connsiteY4" fmla="*/ 50007 h 184861"/>
                    <a:gd name="connsiteX0" fmla="*/ 52388 w 169048"/>
                    <a:gd name="connsiteY0" fmla="*/ 50007 h 190187"/>
                    <a:gd name="connsiteX1" fmla="*/ 166668 w 169048"/>
                    <a:gd name="connsiteY1" fmla="*/ 0 h 190187"/>
                    <a:gd name="connsiteX2" fmla="*/ 169048 w 169048"/>
                    <a:gd name="connsiteY2" fmla="*/ 103368 h 190187"/>
                    <a:gd name="connsiteX3" fmla="*/ 0 w 169048"/>
                    <a:gd name="connsiteY3" fmla="*/ 174807 h 190187"/>
                    <a:gd name="connsiteX4" fmla="*/ 52388 w 169048"/>
                    <a:gd name="connsiteY4" fmla="*/ 50007 h 190187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35718 w 152378"/>
                    <a:gd name="connsiteY0" fmla="*/ 50007 h 195742"/>
                    <a:gd name="connsiteX1" fmla="*/ 149998 w 152378"/>
                    <a:gd name="connsiteY1" fmla="*/ 0 h 195742"/>
                    <a:gd name="connsiteX2" fmla="*/ 152378 w 152378"/>
                    <a:gd name="connsiteY2" fmla="*/ 103368 h 195742"/>
                    <a:gd name="connsiteX3" fmla="*/ 0 w 152378"/>
                    <a:gd name="connsiteY3" fmla="*/ 181950 h 195742"/>
                    <a:gd name="connsiteX4" fmla="*/ 35718 w 152378"/>
                    <a:gd name="connsiteY4" fmla="*/ 50007 h 19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378" h="195742">
                      <a:moveTo>
                        <a:pt x="35718" y="50007"/>
                      </a:moveTo>
                      <a:lnTo>
                        <a:pt x="149998" y="0"/>
                      </a:lnTo>
                      <a:cubicBezTo>
                        <a:pt x="115073" y="74143"/>
                        <a:pt x="142059" y="79230"/>
                        <a:pt x="152378" y="103368"/>
                      </a:cubicBezTo>
                      <a:cubicBezTo>
                        <a:pt x="96822" y="193856"/>
                        <a:pt x="29362" y="212906"/>
                        <a:pt x="0" y="181950"/>
                      </a:cubicBezTo>
                      <a:cubicBezTo>
                        <a:pt x="11113" y="142731"/>
                        <a:pt x="34130" y="155900"/>
                        <a:pt x="35718" y="5000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232B35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2" name="组合 701">
                  <a:extLst>
                    <a:ext uri="{FF2B5EF4-FFF2-40B4-BE49-F238E27FC236}">
                      <a16:creationId xmlns:a16="http://schemas.microsoft.com/office/drawing/2014/main" xmlns="" id="{823AD526-834D-48AB-88A6-6ABAF6B54E18}"/>
                    </a:ext>
                  </a:extLst>
                </p:cNvPr>
                <p:cNvGrpSpPr/>
                <p:nvPr/>
              </p:nvGrpSpPr>
              <p:grpSpPr>
                <a:xfrm>
                  <a:off x="5668945" y="2194356"/>
                  <a:ext cx="395450" cy="423987"/>
                  <a:chOff x="5361656" y="1333849"/>
                  <a:chExt cx="1444510" cy="1548749"/>
                </a:xfrm>
              </p:grpSpPr>
              <p:sp>
                <p:nvSpPr>
                  <p:cNvPr id="709" name="椭圆 308">
                    <a:extLst>
                      <a:ext uri="{FF2B5EF4-FFF2-40B4-BE49-F238E27FC236}">
                        <a16:creationId xmlns:a16="http://schemas.microsoft.com/office/drawing/2014/main" xmlns="" id="{D225846A-6985-4D11-92D7-E8DB83DD98FC}"/>
                      </a:ext>
                    </a:extLst>
                  </p:cNvPr>
                  <p:cNvSpPr/>
                  <p:nvPr/>
                </p:nvSpPr>
                <p:spPr>
                  <a:xfrm>
                    <a:off x="5361656" y="1706371"/>
                    <a:ext cx="1203559" cy="1176227"/>
                  </a:xfrm>
                  <a:custGeom>
                    <a:avLst/>
                    <a:gdLst>
                      <a:gd name="connsiteX0" fmla="*/ 0 w 399539"/>
                      <a:gd name="connsiteY0" fmla="*/ 207981 h 415962"/>
                      <a:gd name="connsiteX1" fmla="*/ 199770 w 399539"/>
                      <a:gd name="connsiteY1" fmla="*/ 0 h 415962"/>
                      <a:gd name="connsiteX2" fmla="*/ 399540 w 399539"/>
                      <a:gd name="connsiteY2" fmla="*/ 207981 h 415962"/>
                      <a:gd name="connsiteX3" fmla="*/ 199770 w 399539"/>
                      <a:gd name="connsiteY3" fmla="*/ 415962 h 415962"/>
                      <a:gd name="connsiteX4" fmla="*/ 0 w 399539"/>
                      <a:gd name="connsiteY4" fmla="*/ 207981 h 415962"/>
                      <a:gd name="connsiteX0" fmla="*/ 8989 w 408529"/>
                      <a:gd name="connsiteY0" fmla="*/ 207981 h 415962"/>
                      <a:gd name="connsiteX1" fmla="*/ 208759 w 408529"/>
                      <a:gd name="connsiteY1" fmla="*/ 0 h 415962"/>
                      <a:gd name="connsiteX2" fmla="*/ 408529 w 408529"/>
                      <a:gd name="connsiteY2" fmla="*/ 207981 h 415962"/>
                      <a:gd name="connsiteX3" fmla="*/ 208759 w 408529"/>
                      <a:gd name="connsiteY3" fmla="*/ 415962 h 415962"/>
                      <a:gd name="connsiteX4" fmla="*/ 8989 w 408529"/>
                      <a:gd name="connsiteY4" fmla="*/ 207981 h 415962"/>
                      <a:gd name="connsiteX0" fmla="*/ 6882 w 406422"/>
                      <a:gd name="connsiteY0" fmla="*/ 207981 h 415962"/>
                      <a:gd name="connsiteX1" fmla="*/ 206652 w 406422"/>
                      <a:gd name="connsiteY1" fmla="*/ 0 h 415962"/>
                      <a:gd name="connsiteX2" fmla="*/ 406422 w 406422"/>
                      <a:gd name="connsiteY2" fmla="*/ 207981 h 415962"/>
                      <a:gd name="connsiteX3" fmla="*/ 206652 w 406422"/>
                      <a:gd name="connsiteY3" fmla="*/ 415962 h 415962"/>
                      <a:gd name="connsiteX4" fmla="*/ 6882 w 406422"/>
                      <a:gd name="connsiteY4" fmla="*/ 207981 h 415962"/>
                      <a:gd name="connsiteX0" fmla="*/ 13577 w 413117"/>
                      <a:gd name="connsiteY0" fmla="*/ 207981 h 415962"/>
                      <a:gd name="connsiteX1" fmla="*/ 213347 w 413117"/>
                      <a:gd name="connsiteY1" fmla="*/ 0 h 415962"/>
                      <a:gd name="connsiteX2" fmla="*/ 413117 w 413117"/>
                      <a:gd name="connsiteY2" fmla="*/ 207981 h 415962"/>
                      <a:gd name="connsiteX3" fmla="*/ 213347 w 413117"/>
                      <a:gd name="connsiteY3" fmla="*/ 415962 h 415962"/>
                      <a:gd name="connsiteX4" fmla="*/ 13577 w 413117"/>
                      <a:gd name="connsiteY4" fmla="*/ 207981 h 415962"/>
                      <a:gd name="connsiteX0" fmla="*/ 12512 w 383477"/>
                      <a:gd name="connsiteY0" fmla="*/ 227107 h 416076"/>
                      <a:gd name="connsiteX1" fmla="*/ 183707 w 383477"/>
                      <a:gd name="connsiteY1" fmla="*/ 76 h 416076"/>
                      <a:gd name="connsiteX2" fmla="*/ 383477 w 383477"/>
                      <a:gd name="connsiteY2" fmla="*/ 208057 h 416076"/>
                      <a:gd name="connsiteX3" fmla="*/ 183707 w 383477"/>
                      <a:gd name="connsiteY3" fmla="*/ 416038 h 416076"/>
                      <a:gd name="connsiteX4" fmla="*/ 12512 w 383477"/>
                      <a:gd name="connsiteY4" fmla="*/ 227107 h 416076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22454"/>
                      <a:gd name="connsiteX1" fmla="*/ 179665 w 379435"/>
                      <a:gd name="connsiteY1" fmla="*/ 76 h 422454"/>
                      <a:gd name="connsiteX2" fmla="*/ 379435 w 379435"/>
                      <a:gd name="connsiteY2" fmla="*/ 208057 h 422454"/>
                      <a:gd name="connsiteX3" fmla="*/ 179665 w 379435"/>
                      <a:gd name="connsiteY3" fmla="*/ 416038 h 422454"/>
                      <a:gd name="connsiteX4" fmla="*/ 58630 w 379435"/>
                      <a:gd name="connsiteY4" fmla="*/ 363086 h 422454"/>
                      <a:gd name="connsiteX5" fmla="*/ 41962 w 379435"/>
                      <a:gd name="connsiteY5" fmla="*/ 298792 h 422454"/>
                      <a:gd name="connsiteX6" fmla="*/ 8470 w 379435"/>
                      <a:gd name="connsiteY6" fmla="*/ 227107 h 422454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123 w 378232"/>
                      <a:gd name="connsiteY0" fmla="*/ 259818 h 424209"/>
                      <a:gd name="connsiteX1" fmla="*/ 50284 w 378232"/>
                      <a:gd name="connsiteY1" fmla="*/ 114810 h 424209"/>
                      <a:gd name="connsiteX2" fmla="*/ 178462 w 378232"/>
                      <a:gd name="connsiteY2" fmla="*/ 1831 h 424209"/>
                      <a:gd name="connsiteX3" fmla="*/ 378232 w 378232"/>
                      <a:gd name="connsiteY3" fmla="*/ 209812 h 424209"/>
                      <a:gd name="connsiteX4" fmla="*/ 178462 w 378232"/>
                      <a:gd name="connsiteY4" fmla="*/ 417793 h 424209"/>
                      <a:gd name="connsiteX5" fmla="*/ 57427 w 378232"/>
                      <a:gd name="connsiteY5" fmla="*/ 364841 h 424209"/>
                      <a:gd name="connsiteX6" fmla="*/ 40759 w 378232"/>
                      <a:gd name="connsiteY6" fmla="*/ 300547 h 424209"/>
                      <a:gd name="connsiteX7" fmla="*/ 123 w 378232"/>
                      <a:gd name="connsiteY7" fmla="*/ 259818 h 424209"/>
                      <a:gd name="connsiteX0" fmla="*/ 123 w 378232"/>
                      <a:gd name="connsiteY0" fmla="*/ 259818 h 421581"/>
                      <a:gd name="connsiteX1" fmla="*/ 50284 w 378232"/>
                      <a:gd name="connsiteY1" fmla="*/ 114810 h 421581"/>
                      <a:gd name="connsiteX2" fmla="*/ 178462 w 378232"/>
                      <a:gd name="connsiteY2" fmla="*/ 1831 h 421581"/>
                      <a:gd name="connsiteX3" fmla="*/ 378232 w 378232"/>
                      <a:gd name="connsiteY3" fmla="*/ 209812 h 421581"/>
                      <a:gd name="connsiteX4" fmla="*/ 178462 w 378232"/>
                      <a:gd name="connsiteY4" fmla="*/ 417793 h 421581"/>
                      <a:gd name="connsiteX5" fmla="*/ 50283 w 378232"/>
                      <a:gd name="connsiteY5" fmla="*/ 341029 h 421581"/>
                      <a:gd name="connsiteX6" fmla="*/ 40759 w 378232"/>
                      <a:gd name="connsiteY6" fmla="*/ 300547 h 421581"/>
                      <a:gd name="connsiteX7" fmla="*/ 123 w 378232"/>
                      <a:gd name="connsiteY7" fmla="*/ 259818 h 421581"/>
                      <a:gd name="connsiteX0" fmla="*/ 123 w 378232"/>
                      <a:gd name="connsiteY0" fmla="*/ 259818 h 401237"/>
                      <a:gd name="connsiteX1" fmla="*/ 50284 w 378232"/>
                      <a:gd name="connsiteY1" fmla="*/ 114810 h 401237"/>
                      <a:gd name="connsiteX2" fmla="*/ 178462 w 378232"/>
                      <a:gd name="connsiteY2" fmla="*/ 1831 h 401237"/>
                      <a:gd name="connsiteX3" fmla="*/ 378232 w 378232"/>
                      <a:gd name="connsiteY3" fmla="*/ 209812 h 401237"/>
                      <a:gd name="connsiteX4" fmla="*/ 157030 w 378232"/>
                      <a:gd name="connsiteY4" fmla="*/ 396362 h 401237"/>
                      <a:gd name="connsiteX5" fmla="*/ 50283 w 378232"/>
                      <a:gd name="connsiteY5" fmla="*/ 341029 h 401237"/>
                      <a:gd name="connsiteX6" fmla="*/ 40759 w 378232"/>
                      <a:gd name="connsiteY6" fmla="*/ 300547 h 401237"/>
                      <a:gd name="connsiteX7" fmla="*/ 123 w 378232"/>
                      <a:gd name="connsiteY7" fmla="*/ 259818 h 401237"/>
                      <a:gd name="connsiteX0" fmla="*/ 10 w 378119"/>
                      <a:gd name="connsiteY0" fmla="*/ 258802 h 400221"/>
                      <a:gd name="connsiteX1" fmla="*/ 43027 w 378119"/>
                      <a:gd name="connsiteY1" fmla="*/ 139987 h 400221"/>
                      <a:gd name="connsiteX2" fmla="*/ 178349 w 378119"/>
                      <a:gd name="connsiteY2" fmla="*/ 815 h 400221"/>
                      <a:gd name="connsiteX3" fmla="*/ 378119 w 378119"/>
                      <a:gd name="connsiteY3" fmla="*/ 208796 h 400221"/>
                      <a:gd name="connsiteX4" fmla="*/ 156917 w 378119"/>
                      <a:gd name="connsiteY4" fmla="*/ 395346 h 400221"/>
                      <a:gd name="connsiteX5" fmla="*/ 50170 w 378119"/>
                      <a:gd name="connsiteY5" fmla="*/ 340013 h 400221"/>
                      <a:gd name="connsiteX6" fmla="*/ 40646 w 378119"/>
                      <a:gd name="connsiteY6" fmla="*/ 299531 h 400221"/>
                      <a:gd name="connsiteX7" fmla="*/ 10 w 378119"/>
                      <a:gd name="connsiteY7" fmla="*/ 258802 h 400221"/>
                      <a:gd name="connsiteX0" fmla="*/ 10 w 378119"/>
                      <a:gd name="connsiteY0" fmla="*/ 258970 h 400389"/>
                      <a:gd name="connsiteX1" fmla="*/ 43027 w 378119"/>
                      <a:gd name="connsiteY1" fmla="*/ 140155 h 400389"/>
                      <a:gd name="connsiteX2" fmla="*/ 178349 w 378119"/>
                      <a:gd name="connsiteY2" fmla="*/ 983 h 400389"/>
                      <a:gd name="connsiteX3" fmla="*/ 378119 w 378119"/>
                      <a:gd name="connsiteY3" fmla="*/ 208964 h 400389"/>
                      <a:gd name="connsiteX4" fmla="*/ 156917 w 378119"/>
                      <a:gd name="connsiteY4" fmla="*/ 395514 h 400389"/>
                      <a:gd name="connsiteX5" fmla="*/ 50170 w 378119"/>
                      <a:gd name="connsiteY5" fmla="*/ 340181 h 400389"/>
                      <a:gd name="connsiteX6" fmla="*/ 40646 w 378119"/>
                      <a:gd name="connsiteY6" fmla="*/ 299699 h 400389"/>
                      <a:gd name="connsiteX7" fmla="*/ 10 w 378119"/>
                      <a:gd name="connsiteY7" fmla="*/ 258970 h 400389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402431"/>
                      <a:gd name="connsiteX1" fmla="*/ 43027 w 378119"/>
                      <a:gd name="connsiteY1" fmla="*/ 140155 h 402431"/>
                      <a:gd name="connsiteX2" fmla="*/ 178349 w 378119"/>
                      <a:gd name="connsiteY2" fmla="*/ 983 h 402431"/>
                      <a:gd name="connsiteX3" fmla="*/ 378119 w 378119"/>
                      <a:gd name="connsiteY3" fmla="*/ 208964 h 402431"/>
                      <a:gd name="connsiteX4" fmla="*/ 156917 w 378119"/>
                      <a:gd name="connsiteY4" fmla="*/ 395514 h 402431"/>
                      <a:gd name="connsiteX5" fmla="*/ 47788 w 378119"/>
                      <a:gd name="connsiteY5" fmla="*/ 330656 h 402431"/>
                      <a:gd name="connsiteX6" fmla="*/ 40646 w 378119"/>
                      <a:gd name="connsiteY6" fmla="*/ 299699 h 402431"/>
                      <a:gd name="connsiteX7" fmla="*/ 10 w 378119"/>
                      <a:gd name="connsiteY7" fmla="*/ 258970 h 402431"/>
                      <a:gd name="connsiteX0" fmla="*/ 10 w 378119"/>
                      <a:gd name="connsiteY0" fmla="*/ 258970 h 412838"/>
                      <a:gd name="connsiteX1" fmla="*/ 43027 w 378119"/>
                      <a:gd name="connsiteY1" fmla="*/ 140155 h 412838"/>
                      <a:gd name="connsiteX2" fmla="*/ 178349 w 378119"/>
                      <a:gd name="connsiteY2" fmla="*/ 983 h 412838"/>
                      <a:gd name="connsiteX3" fmla="*/ 378119 w 378119"/>
                      <a:gd name="connsiteY3" fmla="*/ 208964 h 412838"/>
                      <a:gd name="connsiteX4" fmla="*/ 156917 w 378119"/>
                      <a:gd name="connsiteY4" fmla="*/ 395514 h 412838"/>
                      <a:gd name="connsiteX5" fmla="*/ 95413 w 378119"/>
                      <a:gd name="connsiteY5" fmla="*/ 397332 h 412838"/>
                      <a:gd name="connsiteX6" fmla="*/ 47788 w 378119"/>
                      <a:gd name="connsiteY6" fmla="*/ 330656 h 412838"/>
                      <a:gd name="connsiteX7" fmla="*/ 40646 w 378119"/>
                      <a:gd name="connsiteY7" fmla="*/ 299699 h 412838"/>
                      <a:gd name="connsiteX8" fmla="*/ 10 w 378119"/>
                      <a:gd name="connsiteY8" fmla="*/ 258970 h 412838"/>
                      <a:gd name="connsiteX0" fmla="*/ 10 w 378119"/>
                      <a:gd name="connsiteY0" fmla="*/ 258970 h 407661"/>
                      <a:gd name="connsiteX1" fmla="*/ 43027 w 378119"/>
                      <a:gd name="connsiteY1" fmla="*/ 140155 h 407661"/>
                      <a:gd name="connsiteX2" fmla="*/ 178349 w 378119"/>
                      <a:gd name="connsiteY2" fmla="*/ 983 h 407661"/>
                      <a:gd name="connsiteX3" fmla="*/ 378119 w 378119"/>
                      <a:gd name="connsiteY3" fmla="*/ 208964 h 407661"/>
                      <a:gd name="connsiteX4" fmla="*/ 156917 w 378119"/>
                      <a:gd name="connsiteY4" fmla="*/ 395514 h 407661"/>
                      <a:gd name="connsiteX5" fmla="*/ 107319 w 378119"/>
                      <a:gd name="connsiteY5" fmla="*/ 383045 h 407661"/>
                      <a:gd name="connsiteX6" fmla="*/ 47788 w 378119"/>
                      <a:gd name="connsiteY6" fmla="*/ 330656 h 407661"/>
                      <a:gd name="connsiteX7" fmla="*/ 40646 w 378119"/>
                      <a:gd name="connsiteY7" fmla="*/ 299699 h 407661"/>
                      <a:gd name="connsiteX8" fmla="*/ 10 w 378119"/>
                      <a:gd name="connsiteY8" fmla="*/ 258970 h 407661"/>
                      <a:gd name="connsiteX0" fmla="*/ 10 w 378119"/>
                      <a:gd name="connsiteY0" fmla="*/ 258970 h 408639"/>
                      <a:gd name="connsiteX1" fmla="*/ 43027 w 378119"/>
                      <a:gd name="connsiteY1" fmla="*/ 140155 h 408639"/>
                      <a:gd name="connsiteX2" fmla="*/ 178349 w 378119"/>
                      <a:gd name="connsiteY2" fmla="*/ 983 h 408639"/>
                      <a:gd name="connsiteX3" fmla="*/ 378119 w 378119"/>
                      <a:gd name="connsiteY3" fmla="*/ 208964 h 408639"/>
                      <a:gd name="connsiteX4" fmla="*/ 156917 w 378119"/>
                      <a:gd name="connsiteY4" fmla="*/ 395514 h 408639"/>
                      <a:gd name="connsiteX5" fmla="*/ 107319 w 378119"/>
                      <a:gd name="connsiteY5" fmla="*/ 383045 h 408639"/>
                      <a:gd name="connsiteX6" fmla="*/ 47788 w 378119"/>
                      <a:gd name="connsiteY6" fmla="*/ 330656 h 408639"/>
                      <a:gd name="connsiteX7" fmla="*/ 40646 w 378119"/>
                      <a:gd name="connsiteY7" fmla="*/ 299699 h 408639"/>
                      <a:gd name="connsiteX8" fmla="*/ 10 w 378119"/>
                      <a:gd name="connsiteY8" fmla="*/ 258970 h 408639"/>
                      <a:gd name="connsiteX0" fmla="*/ 10 w 378119"/>
                      <a:gd name="connsiteY0" fmla="*/ 258970 h 406517"/>
                      <a:gd name="connsiteX1" fmla="*/ 43027 w 378119"/>
                      <a:gd name="connsiteY1" fmla="*/ 140155 h 406517"/>
                      <a:gd name="connsiteX2" fmla="*/ 178349 w 378119"/>
                      <a:gd name="connsiteY2" fmla="*/ 983 h 406517"/>
                      <a:gd name="connsiteX3" fmla="*/ 378119 w 378119"/>
                      <a:gd name="connsiteY3" fmla="*/ 208964 h 406517"/>
                      <a:gd name="connsiteX4" fmla="*/ 156917 w 378119"/>
                      <a:gd name="connsiteY4" fmla="*/ 395514 h 406517"/>
                      <a:gd name="connsiteX5" fmla="*/ 90651 w 378119"/>
                      <a:gd name="connsiteY5" fmla="*/ 375902 h 406517"/>
                      <a:gd name="connsiteX6" fmla="*/ 47788 w 378119"/>
                      <a:gd name="connsiteY6" fmla="*/ 330656 h 406517"/>
                      <a:gd name="connsiteX7" fmla="*/ 40646 w 378119"/>
                      <a:gd name="connsiteY7" fmla="*/ 299699 h 406517"/>
                      <a:gd name="connsiteX8" fmla="*/ 10 w 378119"/>
                      <a:gd name="connsiteY8" fmla="*/ 258970 h 406517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7788 w 378119"/>
                      <a:gd name="connsiteY6" fmla="*/ 330656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4501 w 378119"/>
                      <a:gd name="connsiteY6" fmla="*/ 327369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3929"/>
                      <a:gd name="connsiteX1" fmla="*/ 43054 w 378146"/>
                      <a:gd name="connsiteY1" fmla="*/ 140155 h 403929"/>
                      <a:gd name="connsiteX2" fmla="*/ 178376 w 378146"/>
                      <a:gd name="connsiteY2" fmla="*/ 983 h 403929"/>
                      <a:gd name="connsiteX3" fmla="*/ 378146 w 378146"/>
                      <a:gd name="connsiteY3" fmla="*/ 208964 h 403929"/>
                      <a:gd name="connsiteX4" fmla="*/ 156944 w 378146"/>
                      <a:gd name="connsiteY4" fmla="*/ 395514 h 403929"/>
                      <a:gd name="connsiteX5" fmla="*/ 61669 w 378146"/>
                      <a:gd name="connsiteY5" fmla="*/ 350134 h 403929"/>
                      <a:gd name="connsiteX6" fmla="*/ 36859 w 378146"/>
                      <a:gd name="connsiteY6" fmla="*/ 320796 h 403929"/>
                      <a:gd name="connsiteX7" fmla="*/ 38482 w 378146"/>
                      <a:gd name="connsiteY7" fmla="*/ 285457 h 403929"/>
                      <a:gd name="connsiteX8" fmla="*/ 37 w 378146"/>
                      <a:gd name="connsiteY8" fmla="*/ 258970 h 403929"/>
                      <a:gd name="connsiteX0" fmla="*/ 37 w 378146"/>
                      <a:gd name="connsiteY0" fmla="*/ 258970 h 408634"/>
                      <a:gd name="connsiteX1" fmla="*/ 43054 w 378146"/>
                      <a:gd name="connsiteY1" fmla="*/ 140155 h 408634"/>
                      <a:gd name="connsiteX2" fmla="*/ 178376 w 378146"/>
                      <a:gd name="connsiteY2" fmla="*/ 983 h 408634"/>
                      <a:gd name="connsiteX3" fmla="*/ 378146 w 378146"/>
                      <a:gd name="connsiteY3" fmla="*/ 208964 h 408634"/>
                      <a:gd name="connsiteX4" fmla="*/ 158039 w 378146"/>
                      <a:gd name="connsiteY4" fmla="*/ 400991 h 408634"/>
                      <a:gd name="connsiteX5" fmla="*/ 61669 w 378146"/>
                      <a:gd name="connsiteY5" fmla="*/ 350134 h 408634"/>
                      <a:gd name="connsiteX6" fmla="*/ 36859 w 378146"/>
                      <a:gd name="connsiteY6" fmla="*/ 320796 h 408634"/>
                      <a:gd name="connsiteX7" fmla="*/ 38482 w 378146"/>
                      <a:gd name="connsiteY7" fmla="*/ 285457 h 408634"/>
                      <a:gd name="connsiteX8" fmla="*/ 37 w 378146"/>
                      <a:gd name="connsiteY8" fmla="*/ 258970 h 408634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39940 w 378146"/>
                      <a:gd name="connsiteY6" fmla="*/ 332323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50031 w 378146"/>
                      <a:gd name="connsiteY6" fmla="*/ 318855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50031 w 378146"/>
                      <a:gd name="connsiteY6" fmla="*/ 31885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4637"/>
                      <a:gd name="connsiteX1" fmla="*/ 43054 w 378146"/>
                      <a:gd name="connsiteY1" fmla="*/ 140155 h 404637"/>
                      <a:gd name="connsiteX2" fmla="*/ 178376 w 378146"/>
                      <a:gd name="connsiteY2" fmla="*/ 983 h 404637"/>
                      <a:gd name="connsiteX3" fmla="*/ 378146 w 378146"/>
                      <a:gd name="connsiteY3" fmla="*/ 208964 h 404637"/>
                      <a:gd name="connsiteX4" fmla="*/ 158039 w 378146"/>
                      <a:gd name="connsiteY4" fmla="*/ 400991 h 404637"/>
                      <a:gd name="connsiteX5" fmla="*/ 51055 w 378146"/>
                      <a:gd name="connsiteY5" fmla="*/ 342174 h 404637"/>
                      <a:gd name="connsiteX6" fmla="*/ 42952 w 378146"/>
                      <a:gd name="connsiteY6" fmla="*/ 321705 h 404637"/>
                      <a:gd name="connsiteX7" fmla="*/ 26877 w 378146"/>
                      <a:gd name="connsiteY7" fmla="*/ 311934 h 404637"/>
                      <a:gd name="connsiteX8" fmla="*/ 38482 w 378146"/>
                      <a:gd name="connsiteY8" fmla="*/ 285457 h 404637"/>
                      <a:gd name="connsiteX9" fmla="*/ 37 w 378146"/>
                      <a:gd name="connsiteY9" fmla="*/ 258970 h 404637"/>
                      <a:gd name="connsiteX0" fmla="*/ 37 w 378146"/>
                      <a:gd name="connsiteY0" fmla="*/ 258970 h 411529"/>
                      <a:gd name="connsiteX1" fmla="*/ 43054 w 378146"/>
                      <a:gd name="connsiteY1" fmla="*/ 140155 h 411529"/>
                      <a:gd name="connsiteX2" fmla="*/ 178376 w 378146"/>
                      <a:gd name="connsiteY2" fmla="*/ 983 h 411529"/>
                      <a:gd name="connsiteX3" fmla="*/ 378146 w 378146"/>
                      <a:gd name="connsiteY3" fmla="*/ 208964 h 411529"/>
                      <a:gd name="connsiteX4" fmla="*/ 146003 w 378146"/>
                      <a:gd name="connsiteY4" fmla="*/ 408123 h 411529"/>
                      <a:gd name="connsiteX5" fmla="*/ 51055 w 378146"/>
                      <a:gd name="connsiteY5" fmla="*/ 342174 h 411529"/>
                      <a:gd name="connsiteX6" fmla="*/ 42952 w 378146"/>
                      <a:gd name="connsiteY6" fmla="*/ 321705 h 411529"/>
                      <a:gd name="connsiteX7" fmla="*/ 26877 w 378146"/>
                      <a:gd name="connsiteY7" fmla="*/ 311934 h 411529"/>
                      <a:gd name="connsiteX8" fmla="*/ 38482 w 378146"/>
                      <a:gd name="connsiteY8" fmla="*/ 285457 h 411529"/>
                      <a:gd name="connsiteX9" fmla="*/ 37 w 378146"/>
                      <a:gd name="connsiteY9" fmla="*/ 258970 h 411529"/>
                      <a:gd name="connsiteX0" fmla="*/ 37 w 378146"/>
                      <a:gd name="connsiteY0" fmla="*/ 258970 h 409795"/>
                      <a:gd name="connsiteX1" fmla="*/ 43054 w 378146"/>
                      <a:gd name="connsiteY1" fmla="*/ 140155 h 409795"/>
                      <a:gd name="connsiteX2" fmla="*/ 178376 w 378146"/>
                      <a:gd name="connsiteY2" fmla="*/ 983 h 409795"/>
                      <a:gd name="connsiteX3" fmla="*/ 378146 w 378146"/>
                      <a:gd name="connsiteY3" fmla="*/ 208964 h 409795"/>
                      <a:gd name="connsiteX4" fmla="*/ 146003 w 378146"/>
                      <a:gd name="connsiteY4" fmla="*/ 408123 h 409795"/>
                      <a:gd name="connsiteX5" fmla="*/ 51055 w 378146"/>
                      <a:gd name="connsiteY5" fmla="*/ 342174 h 409795"/>
                      <a:gd name="connsiteX6" fmla="*/ 42952 w 378146"/>
                      <a:gd name="connsiteY6" fmla="*/ 321705 h 409795"/>
                      <a:gd name="connsiteX7" fmla="*/ 26877 w 378146"/>
                      <a:gd name="connsiteY7" fmla="*/ 311934 h 409795"/>
                      <a:gd name="connsiteX8" fmla="*/ 38482 w 378146"/>
                      <a:gd name="connsiteY8" fmla="*/ 285457 h 409795"/>
                      <a:gd name="connsiteX9" fmla="*/ 37 w 378146"/>
                      <a:gd name="connsiteY9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1538 w 378151"/>
                      <a:gd name="connsiteY2" fmla="*/ 151441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2429 w 378151"/>
                      <a:gd name="connsiteY2" fmla="*/ 156642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1983 w 378151"/>
                      <a:gd name="connsiteY2" fmla="*/ 149983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75 w 378184"/>
                      <a:gd name="connsiteY0" fmla="*/ 258850 h 409675"/>
                      <a:gd name="connsiteX1" fmla="*/ 49654 w 378184"/>
                      <a:gd name="connsiteY1" fmla="*/ 161574 h 409675"/>
                      <a:gd name="connsiteX2" fmla="*/ 20679 w 378184"/>
                      <a:gd name="connsiteY2" fmla="*/ 141068 h 409675"/>
                      <a:gd name="connsiteX3" fmla="*/ 44875 w 378184"/>
                      <a:gd name="connsiteY3" fmla="*/ 143602 h 409675"/>
                      <a:gd name="connsiteX4" fmla="*/ 178414 w 378184"/>
                      <a:gd name="connsiteY4" fmla="*/ 863 h 409675"/>
                      <a:gd name="connsiteX5" fmla="*/ 378184 w 378184"/>
                      <a:gd name="connsiteY5" fmla="*/ 208844 h 409675"/>
                      <a:gd name="connsiteX6" fmla="*/ 146041 w 378184"/>
                      <a:gd name="connsiteY6" fmla="*/ 408003 h 409675"/>
                      <a:gd name="connsiteX7" fmla="*/ 51093 w 378184"/>
                      <a:gd name="connsiteY7" fmla="*/ 342054 h 409675"/>
                      <a:gd name="connsiteX8" fmla="*/ 42990 w 378184"/>
                      <a:gd name="connsiteY8" fmla="*/ 321585 h 409675"/>
                      <a:gd name="connsiteX9" fmla="*/ 38520 w 378184"/>
                      <a:gd name="connsiteY9" fmla="*/ 285337 h 409675"/>
                      <a:gd name="connsiteX10" fmla="*/ 75 w 378184"/>
                      <a:gd name="connsiteY10" fmla="*/ 258850 h 409675"/>
                      <a:gd name="connsiteX0" fmla="*/ 78 w 378187"/>
                      <a:gd name="connsiteY0" fmla="*/ 258850 h 409675"/>
                      <a:gd name="connsiteX1" fmla="*/ 49657 w 378187"/>
                      <a:gd name="connsiteY1" fmla="*/ 161574 h 409675"/>
                      <a:gd name="connsiteX2" fmla="*/ 20682 w 378187"/>
                      <a:gd name="connsiteY2" fmla="*/ 141068 h 409675"/>
                      <a:gd name="connsiteX3" fmla="*/ 44878 w 378187"/>
                      <a:gd name="connsiteY3" fmla="*/ 143602 h 409675"/>
                      <a:gd name="connsiteX4" fmla="*/ 178417 w 378187"/>
                      <a:gd name="connsiteY4" fmla="*/ 863 h 409675"/>
                      <a:gd name="connsiteX5" fmla="*/ 378187 w 378187"/>
                      <a:gd name="connsiteY5" fmla="*/ 208844 h 409675"/>
                      <a:gd name="connsiteX6" fmla="*/ 146044 w 378187"/>
                      <a:gd name="connsiteY6" fmla="*/ 408003 h 409675"/>
                      <a:gd name="connsiteX7" fmla="*/ 51096 w 378187"/>
                      <a:gd name="connsiteY7" fmla="*/ 342054 h 409675"/>
                      <a:gd name="connsiteX8" fmla="*/ 38523 w 378187"/>
                      <a:gd name="connsiteY8" fmla="*/ 285337 h 409675"/>
                      <a:gd name="connsiteX9" fmla="*/ 78 w 378187"/>
                      <a:gd name="connsiteY9" fmla="*/ 258850 h 409675"/>
                      <a:gd name="connsiteX0" fmla="*/ 146 w 378255"/>
                      <a:gd name="connsiteY0" fmla="*/ 258850 h 409022"/>
                      <a:gd name="connsiteX1" fmla="*/ 49725 w 378255"/>
                      <a:gd name="connsiteY1" fmla="*/ 161574 h 409022"/>
                      <a:gd name="connsiteX2" fmla="*/ 20750 w 378255"/>
                      <a:gd name="connsiteY2" fmla="*/ 141068 h 409022"/>
                      <a:gd name="connsiteX3" fmla="*/ 44946 w 378255"/>
                      <a:gd name="connsiteY3" fmla="*/ 143602 h 409022"/>
                      <a:gd name="connsiteX4" fmla="*/ 178485 w 378255"/>
                      <a:gd name="connsiteY4" fmla="*/ 863 h 409022"/>
                      <a:gd name="connsiteX5" fmla="*/ 378255 w 378255"/>
                      <a:gd name="connsiteY5" fmla="*/ 208844 h 409022"/>
                      <a:gd name="connsiteX6" fmla="*/ 146112 w 378255"/>
                      <a:gd name="connsiteY6" fmla="*/ 408003 h 409022"/>
                      <a:gd name="connsiteX7" fmla="*/ 38591 w 378255"/>
                      <a:gd name="connsiteY7" fmla="*/ 285337 h 409022"/>
                      <a:gd name="connsiteX8" fmla="*/ 146 w 378255"/>
                      <a:gd name="connsiteY8" fmla="*/ 258850 h 409022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882"/>
                      <a:gd name="connsiteX1" fmla="*/ 49580 w 378110"/>
                      <a:gd name="connsiteY1" fmla="*/ 161574 h 408882"/>
                      <a:gd name="connsiteX2" fmla="*/ 20605 w 378110"/>
                      <a:gd name="connsiteY2" fmla="*/ 141068 h 408882"/>
                      <a:gd name="connsiteX3" fmla="*/ 44801 w 378110"/>
                      <a:gd name="connsiteY3" fmla="*/ 143602 h 408882"/>
                      <a:gd name="connsiteX4" fmla="*/ 178340 w 378110"/>
                      <a:gd name="connsiteY4" fmla="*/ 863 h 408882"/>
                      <a:gd name="connsiteX5" fmla="*/ 378110 w 378110"/>
                      <a:gd name="connsiteY5" fmla="*/ 208844 h 408882"/>
                      <a:gd name="connsiteX6" fmla="*/ 145967 w 378110"/>
                      <a:gd name="connsiteY6" fmla="*/ 408003 h 408882"/>
                      <a:gd name="connsiteX7" fmla="*/ 48699 w 378110"/>
                      <a:gd name="connsiteY7" fmla="*/ 281771 h 408882"/>
                      <a:gd name="connsiteX8" fmla="*/ 1 w 378110"/>
                      <a:gd name="connsiteY8" fmla="*/ 258850 h 408882"/>
                      <a:gd name="connsiteX0" fmla="*/ 1 w 378110"/>
                      <a:gd name="connsiteY0" fmla="*/ 258850 h 410457"/>
                      <a:gd name="connsiteX1" fmla="*/ 49580 w 378110"/>
                      <a:gd name="connsiteY1" fmla="*/ 161574 h 410457"/>
                      <a:gd name="connsiteX2" fmla="*/ 20605 w 378110"/>
                      <a:gd name="connsiteY2" fmla="*/ 141068 h 410457"/>
                      <a:gd name="connsiteX3" fmla="*/ 44801 w 378110"/>
                      <a:gd name="connsiteY3" fmla="*/ 143602 h 410457"/>
                      <a:gd name="connsiteX4" fmla="*/ 178340 w 378110"/>
                      <a:gd name="connsiteY4" fmla="*/ 863 h 410457"/>
                      <a:gd name="connsiteX5" fmla="*/ 378110 w 378110"/>
                      <a:gd name="connsiteY5" fmla="*/ 208844 h 410457"/>
                      <a:gd name="connsiteX6" fmla="*/ 145967 w 378110"/>
                      <a:gd name="connsiteY6" fmla="*/ 408003 h 410457"/>
                      <a:gd name="connsiteX7" fmla="*/ 82566 w 378110"/>
                      <a:gd name="connsiteY7" fmla="*/ 317591 h 410457"/>
                      <a:gd name="connsiteX8" fmla="*/ 48699 w 378110"/>
                      <a:gd name="connsiteY8" fmla="*/ 281771 h 410457"/>
                      <a:gd name="connsiteX9" fmla="*/ 1 w 378110"/>
                      <a:gd name="connsiteY9" fmla="*/ 258850 h 410457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0 w 381675"/>
                      <a:gd name="connsiteY0" fmla="*/ 264645 h 410555"/>
                      <a:gd name="connsiteX1" fmla="*/ 53145 w 381675"/>
                      <a:gd name="connsiteY1" fmla="*/ 161574 h 410555"/>
                      <a:gd name="connsiteX2" fmla="*/ 24170 w 381675"/>
                      <a:gd name="connsiteY2" fmla="*/ 141068 h 410555"/>
                      <a:gd name="connsiteX3" fmla="*/ 48366 w 381675"/>
                      <a:gd name="connsiteY3" fmla="*/ 143602 h 410555"/>
                      <a:gd name="connsiteX4" fmla="*/ 181905 w 381675"/>
                      <a:gd name="connsiteY4" fmla="*/ 863 h 410555"/>
                      <a:gd name="connsiteX5" fmla="*/ 381675 w 381675"/>
                      <a:gd name="connsiteY5" fmla="*/ 208844 h 410555"/>
                      <a:gd name="connsiteX6" fmla="*/ 149532 w 381675"/>
                      <a:gd name="connsiteY6" fmla="*/ 408003 h 410555"/>
                      <a:gd name="connsiteX7" fmla="*/ 86131 w 381675"/>
                      <a:gd name="connsiteY7" fmla="*/ 317591 h 410555"/>
                      <a:gd name="connsiteX8" fmla="*/ 52264 w 381675"/>
                      <a:gd name="connsiteY8" fmla="*/ 281771 h 410555"/>
                      <a:gd name="connsiteX9" fmla="*/ 0 w 381675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1374 w 381677"/>
                      <a:gd name="connsiteY8" fmla="*/ 280434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6326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07805"/>
                      <a:gd name="connsiteX1" fmla="*/ 53147 w 381677"/>
                      <a:gd name="connsiteY1" fmla="*/ 161574 h 407805"/>
                      <a:gd name="connsiteX2" fmla="*/ 24172 w 381677"/>
                      <a:gd name="connsiteY2" fmla="*/ 141068 h 407805"/>
                      <a:gd name="connsiteX3" fmla="*/ 48368 w 381677"/>
                      <a:gd name="connsiteY3" fmla="*/ 143602 h 407805"/>
                      <a:gd name="connsiteX4" fmla="*/ 181907 w 381677"/>
                      <a:gd name="connsiteY4" fmla="*/ 863 h 407805"/>
                      <a:gd name="connsiteX5" fmla="*/ 381677 w 381677"/>
                      <a:gd name="connsiteY5" fmla="*/ 208844 h 407805"/>
                      <a:gd name="connsiteX6" fmla="*/ 157112 w 381677"/>
                      <a:gd name="connsiteY6" fmla="*/ 404883 h 407805"/>
                      <a:gd name="connsiteX7" fmla="*/ 76326 w 381677"/>
                      <a:gd name="connsiteY7" fmla="*/ 321603 h 407805"/>
                      <a:gd name="connsiteX8" fmla="*/ 54940 w 381677"/>
                      <a:gd name="connsiteY8" fmla="*/ 280880 h 407805"/>
                      <a:gd name="connsiteX9" fmla="*/ 2 w 381677"/>
                      <a:gd name="connsiteY9" fmla="*/ 264645 h 407805"/>
                      <a:gd name="connsiteX0" fmla="*/ 2 w 381677"/>
                      <a:gd name="connsiteY0" fmla="*/ 264645 h 407078"/>
                      <a:gd name="connsiteX1" fmla="*/ 53147 w 381677"/>
                      <a:gd name="connsiteY1" fmla="*/ 161574 h 407078"/>
                      <a:gd name="connsiteX2" fmla="*/ 24172 w 381677"/>
                      <a:gd name="connsiteY2" fmla="*/ 141068 h 407078"/>
                      <a:gd name="connsiteX3" fmla="*/ 48368 w 381677"/>
                      <a:gd name="connsiteY3" fmla="*/ 143602 h 407078"/>
                      <a:gd name="connsiteX4" fmla="*/ 181907 w 381677"/>
                      <a:gd name="connsiteY4" fmla="*/ 863 h 407078"/>
                      <a:gd name="connsiteX5" fmla="*/ 381677 w 381677"/>
                      <a:gd name="connsiteY5" fmla="*/ 208844 h 407078"/>
                      <a:gd name="connsiteX6" fmla="*/ 157112 w 381677"/>
                      <a:gd name="connsiteY6" fmla="*/ 404883 h 407078"/>
                      <a:gd name="connsiteX7" fmla="*/ 76326 w 381677"/>
                      <a:gd name="connsiteY7" fmla="*/ 321603 h 407078"/>
                      <a:gd name="connsiteX8" fmla="*/ 54940 w 381677"/>
                      <a:gd name="connsiteY8" fmla="*/ 280880 h 407078"/>
                      <a:gd name="connsiteX9" fmla="*/ 2 w 381677"/>
                      <a:gd name="connsiteY9" fmla="*/ 264645 h 407078"/>
                      <a:gd name="connsiteX0" fmla="*/ 1239 w 357505"/>
                      <a:gd name="connsiteY0" fmla="*/ 244140 h 407078"/>
                      <a:gd name="connsiteX1" fmla="*/ 28975 w 357505"/>
                      <a:gd name="connsiteY1" fmla="*/ 161574 h 407078"/>
                      <a:gd name="connsiteX2" fmla="*/ 0 w 357505"/>
                      <a:gd name="connsiteY2" fmla="*/ 141068 h 407078"/>
                      <a:gd name="connsiteX3" fmla="*/ 24196 w 357505"/>
                      <a:gd name="connsiteY3" fmla="*/ 143602 h 407078"/>
                      <a:gd name="connsiteX4" fmla="*/ 157735 w 357505"/>
                      <a:gd name="connsiteY4" fmla="*/ 863 h 407078"/>
                      <a:gd name="connsiteX5" fmla="*/ 357505 w 357505"/>
                      <a:gd name="connsiteY5" fmla="*/ 208844 h 407078"/>
                      <a:gd name="connsiteX6" fmla="*/ 132940 w 357505"/>
                      <a:gd name="connsiteY6" fmla="*/ 404883 h 407078"/>
                      <a:gd name="connsiteX7" fmla="*/ 52154 w 357505"/>
                      <a:gd name="connsiteY7" fmla="*/ 321603 h 407078"/>
                      <a:gd name="connsiteX8" fmla="*/ 30768 w 357505"/>
                      <a:gd name="connsiteY8" fmla="*/ 280880 h 407078"/>
                      <a:gd name="connsiteX9" fmla="*/ 1239 w 357505"/>
                      <a:gd name="connsiteY9" fmla="*/ 244140 h 407078"/>
                      <a:gd name="connsiteX0" fmla="*/ 1 w 358942"/>
                      <a:gd name="connsiteY0" fmla="*/ 245477 h 407078"/>
                      <a:gd name="connsiteX1" fmla="*/ 30412 w 358942"/>
                      <a:gd name="connsiteY1" fmla="*/ 161574 h 407078"/>
                      <a:gd name="connsiteX2" fmla="*/ 1437 w 358942"/>
                      <a:gd name="connsiteY2" fmla="*/ 141068 h 407078"/>
                      <a:gd name="connsiteX3" fmla="*/ 25633 w 358942"/>
                      <a:gd name="connsiteY3" fmla="*/ 143602 h 407078"/>
                      <a:gd name="connsiteX4" fmla="*/ 159172 w 358942"/>
                      <a:gd name="connsiteY4" fmla="*/ 863 h 407078"/>
                      <a:gd name="connsiteX5" fmla="*/ 358942 w 358942"/>
                      <a:gd name="connsiteY5" fmla="*/ 208844 h 407078"/>
                      <a:gd name="connsiteX6" fmla="*/ 134377 w 358942"/>
                      <a:gd name="connsiteY6" fmla="*/ 404883 h 407078"/>
                      <a:gd name="connsiteX7" fmla="*/ 53591 w 358942"/>
                      <a:gd name="connsiteY7" fmla="*/ 321603 h 407078"/>
                      <a:gd name="connsiteX8" fmla="*/ 32205 w 358942"/>
                      <a:gd name="connsiteY8" fmla="*/ 280880 h 407078"/>
                      <a:gd name="connsiteX9" fmla="*/ 1 w 358942"/>
                      <a:gd name="connsiteY9" fmla="*/ 245477 h 407078"/>
                      <a:gd name="connsiteX0" fmla="*/ 1346 w 360287"/>
                      <a:gd name="connsiteY0" fmla="*/ 245477 h 407078"/>
                      <a:gd name="connsiteX1" fmla="*/ 31757 w 360287"/>
                      <a:gd name="connsiteY1" fmla="*/ 161574 h 407078"/>
                      <a:gd name="connsiteX2" fmla="*/ 2782 w 360287"/>
                      <a:gd name="connsiteY2" fmla="*/ 141068 h 407078"/>
                      <a:gd name="connsiteX3" fmla="*/ 26978 w 360287"/>
                      <a:gd name="connsiteY3" fmla="*/ 143602 h 407078"/>
                      <a:gd name="connsiteX4" fmla="*/ 160517 w 360287"/>
                      <a:gd name="connsiteY4" fmla="*/ 863 h 407078"/>
                      <a:gd name="connsiteX5" fmla="*/ 360287 w 360287"/>
                      <a:gd name="connsiteY5" fmla="*/ 208844 h 407078"/>
                      <a:gd name="connsiteX6" fmla="*/ 135722 w 360287"/>
                      <a:gd name="connsiteY6" fmla="*/ 404883 h 407078"/>
                      <a:gd name="connsiteX7" fmla="*/ 54936 w 360287"/>
                      <a:gd name="connsiteY7" fmla="*/ 321603 h 407078"/>
                      <a:gd name="connsiteX8" fmla="*/ 33550 w 360287"/>
                      <a:gd name="connsiteY8" fmla="*/ 280880 h 407078"/>
                      <a:gd name="connsiteX9" fmla="*/ 1346 w 360287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157 w 361098"/>
                      <a:gd name="connsiteY0" fmla="*/ 245477 h 407078"/>
                      <a:gd name="connsiteX1" fmla="*/ 32568 w 361098"/>
                      <a:gd name="connsiteY1" fmla="*/ 161574 h 407078"/>
                      <a:gd name="connsiteX2" fmla="*/ 3593 w 361098"/>
                      <a:gd name="connsiteY2" fmla="*/ 141068 h 407078"/>
                      <a:gd name="connsiteX3" fmla="*/ 27789 w 361098"/>
                      <a:gd name="connsiteY3" fmla="*/ 143602 h 407078"/>
                      <a:gd name="connsiteX4" fmla="*/ 161328 w 361098"/>
                      <a:gd name="connsiteY4" fmla="*/ 863 h 407078"/>
                      <a:gd name="connsiteX5" fmla="*/ 361098 w 361098"/>
                      <a:gd name="connsiteY5" fmla="*/ 208844 h 407078"/>
                      <a:gd name="connsiteX6" fmla="*/ 136533 w 361098"/>
                      <a:gd name="connsiteY6" fmla="*/ 404883 h 407078"/>
                      <a:gd name="connsiteX7" fmla="*/ 55747 w 361098"/>
                      <a:gd name="connsiteY7" fmla="*/ 321603 h 407078"/>
                      <a:gd name="connsiteX8" fmla="*/ 38819 w 361098"/>
                      <a:gd name="connsiteY8" fmla="*/ 270627 h 407078"/>
                      <a:gd name="connsiteX9" fmla="*/ 2157 w 361098"/>
                      <a:gd name="connsiteY9" fmla="*/ 245477 h 407078"/>
                      <a:gd name="connsiteX0" fmla="*/ 2412 w 360016"/>
                      <a:gd name="connsiteY0" fmla="*/ 231658 h 407078"/>
                      <a:gd name="connsiteX1" fmla="*/ 31486 w 360016"/>
                      <a:gd name="connsiteY1" fmla="*/ 161574 h 407078"/>
                      <a:gd name="connsiteX2" fmla="*/ 2511 w 360016"/>
                      <a:gd name="connsiteY2" fmla="*/ 141068 h 407078"/>
                      <a:gd name="connsiteX3" fmla="*/ 26707 w 360016"/>
                      <a:gd name="connsiteY3" fmla="*/ 143602 h 407078"/>
                      <a:gd name="connsiteX4" fmla="*/ 160246 w 360016"/>
                      <a:gd name="connsiteY4" fmla="*/ 863 h 407078"/>
                      <a:gd name="connsiteX5" fmla="*/ 360016 w 360016"/>
                      <a:gd name="connsiteY5" fmla="*/ 208844 h 407078"/>
                      <a:gd name="connsiteX6" fmla="*/ 135451 w 360016"/>
                      <a:gd name="connsiteY6" fmla="*/ 404883 h 407078"/>
                      <a:gd name="connsiteX7" fmla="*/ 54665 w 360016"/>
                      <a:gd name="connsiteY7" fmla="*/ 321603 h 407078"/>
                      <a:gd name="connsiteX8" fmla="*/ 37737 w 360016"/>
                      <a:gd name="connsiteY8" fmla="*/ 270627 h 407078"/>
                      <a:gd name="connsiteX9" fmla="*/ 2412 w 360016"/>
                      <a:gd name="connsiteY9" fmla="*/ 231658 h 407078"/>
                      <a:gd name="connsiteX0" fmla="*/ 475 w 358079"/>
                      <a:gd name="connsiteY0" fmla="*/ 231658 h 407078"/>
                      <a:gd name="connsiteX1" fmla="*/ 29549 w 358079"/>
                      <a:gd name="connsiteY1" fmla="*/ 161574 h 407078"/>
                      <a:gd name="connsiteX2" fmla="*/ 574 w 358079"/>
                      <a:gd name="connsiteY2" fmla="*/ 141068 h 407078"/>
                      <a:gd name="connsiteX3" fmla="*/ 24770 w 358079"/>
                      <a:gd name="connsiteY3" fmla="*/ 143602 h 407078"/>
                      <a:gd name="connsiteX4" fmla="*/ 158309 w 358079"/>
                      <a:gd name="connsiteY4" fmla="*/ 863 h 407078"/>
                      <a:gd name="connsiteX5" fmla="*/ 358079 w 358079"/>
                      <a:gd name="connsiteY5" fmla="*/ 208844 h 407078"/>
                      <a:gd name="connsiteX6" fmla="*/ 133514 w 358079"/>
                      <a:gd name="connsiteY6" fmla="*/ 404883 h 407078"/>
                      <a:gd name="connsiteX7" fmla="*/ 52728 w 358079"/>
                      <a:gd name="connsiteY7" fmla="*/ 321603 h 407078"/>
                      <a:gd name="connsiteX8" fmla="*/ 35800 w 358079"/>
                      <a:gd name="connsiteY8" fmla="*/ 270627 h 407078"/>
                      <a:gd name="connsiteX9" fmla="*/ 475 w 358079"/>
                      <a:gd name="connsiteY9" fmla="*/ 231658 h 407078"/>
                      <a:gd name="connsiteX0" fmla="*/ 1631 w 359235"/>
                      <a:gd name="connsiteY0" fmla="*/ 231658 h 407078"/>
                      <a:gd name="connsiteX1" fmla="*/ 30705 w 359235"/>
                      <a:gd name="connsiteY1" fmla="*/ 161574 h 407078"/>
                      <a:gd name="connsiteX2" fmla="*/ 1730 w 359235"/>
                      <a:gd name="connsiteY2" fmla="*/ 141068 h 407078"/>
                      <a:gd name="connsiteX3" fmla="*/ 25926 w 359235"/>
                      <a:gd name="connsiteY3" fmla="*/ 143602 h 407078"/>
                      <a:gd name="connsiteX4" fmla="*/ 159465 w 359235"/>
                      <a:gd name="connsiteY4" fmla="*/ 863 h 407078"/>
                      <a:gd name="connsiteX5" fmla="*/ 359235 w 359235"/>
                      <a:gd name="connsiteY5" fmla="*/ 208844 h 407078"/>
                      <a:gd name="connsiteX6" fmla="*/ 134670 w 359235"/>
                      <a:gd name="connsiteY6" fmla="*/ 404883 h 407078"/>
                      <a:gd name="connsiteX7" fmla="*/ 53884 w 359235"/>
                      <a:gd name="connsiteY7" fmla="*/ 321603 h 407078"/>
                      <a:gd name="connsiteX8" fmla="*/ 36956 w 359235"/>
                      <a:gd name="connsiteY8" fmla="*/ 270627 h 407078"/>
                      <a:gd name="connsiteX9" fmla="*/ 1631 w 359235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6710"/>
                      <a:gd name="connsiteX1" fmla="*/ 32695 w 361225"/>
                      <a:gd name="connsiteY1" fmla="*/ 161574 h 406710"/>
                      <a:gd name="connsiteX2" fmla="*/ 3720 w 361225"/>
                      <a:gd name="connsiteY2" fmla="*/ 141068 h 406710"/>
                      <a:gd name="connsiteX3" fmla="*/ 27916 w 361225"/>
                      <a:gd name="connsiteY3" fmla="*/ 143602 h 406710"/>
                      <a:gd name="connsiteX4" fmla="*/ 161455 w 361225"/>
                      <a:gd name="connsiteY4" fmla="*/ 863 h 406710"/>
                      <a:gd name="connsiteX5" fmla="*/ 361225 w 361225"/>
                      <a:gd name="connsiteY5" fmla="*/ 208844 h 406710"/>
                      <a:gd name="connsiteX6" fmla="*/ 136660 w 361225"/>
                      <a:gd name="connsiteY6" fmla="*/ 404883 h 406710"/>
                      <a:gd name="connsiteX7" fmla="*/ 65681 w 361225"/>
                      <a:gd name="connsiteY7" fmla="*/ 314025 h 406710"/>
                      <a:gd name="connsiteX8" fmla="*/ 49199 w 361225"/>
                      <a:gd name="connsiteY8" fmla="*/ 267061 h 406710"/>
                      <a:gd name="connsiteX9" fmla="*/ 3621 w 361225"/>
                      <a:gd name="connsiteY9" fmla="*/ 231658 h 406710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5681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7464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02 h 384182"/>
                      <a:gd name="connsiteX1" fmla="*/ 32695 w 361225"/>
                      <a:gd name="connsiteY1" fmla="*/ 161518 h 384182"/>
                      <a:gd name="connsiteX2" fmla="*/ 3720 w 361225"/>
                      <a:gd name="connsiteY2" fmla="*/ 141012 h 384182"/>
                      <a:gd name="connsiteX3" fmla="*/ 35643 w 361225"/>
                      <a:gd name="connsiteY3" fmla="*/ 145329 h 384182"/>
                      <a:gd name="connsiteX4" fmla="*/ 161455 w 361225"/>
                      <a:gd name="connsiteY4" fmla="*/ 807 h 384182"/>
                      <a:gd name="connsiteX5" fmla="*/ 361225 w 361225"/>
                      <a:gd name="connsiteY5" fmla="*/ 208788 h 384182"/>
                      <a:gd name="connsiteX6" fmla="*/ 157611 w 361225"/>
                      <a:gd name="connsiteY6" fmla="*/ 381647 h 384182"/>
                      <a:gd name="connsiteX7" fmla="*/ 67464 w 361225"/>
                      <a:gd name="connsiteY7" fmla="*/ 313969 h 384182"/>
                      <a:gd name="connsiteX8" fmla="*/ 49199 w 361225"/>
                      <a:gd name="connsiteY8" fmla="*/ 267005 h 384182"/>
                      <a:gd name="connsiteX9" fmla="*/ 3621 w 361225"/>
                      <a:gd name="connsiteY9" fmla="*/ 231602 h 384182"/>
                      <a:gd name="connsiteX0" fmla="*/ 534 w 358138"/>
                      <a:gd name="connsiteY0" fmla="*/ 231602 h 384182"/>
                      <a:gd name="connsiteX1" fmla="*/ 40901 w 358138"/>
                      <a:gd name="connsiteY1" fmla="*/ 161518 h 384182"/>
                      <a:gd name="connsiteX2" fmla="*/ 633 w 358138"/>
                      <a:gd name="connsiteY2" fmla="*/ 141012 h 384182"/>
                      <a:gd name="connsiteX3" fmla="*/ 32556 w 358138"/>
                      <a:gd name="connsiteY3" fmla="*/ 145329 h 384182"/>
                      <a:gd name="connsiteX4" fmla="*/ 158368 w 358138"/>
                      <a:gd name="connsiteY4" fmla="*/ 807 h 384182"/>
                      <a:gd name="connsiteX5" fmla="*/ 358138 w 358138"/>
                      <a:gd name="connsiteY5" fmla="*/ 208788 h 384182"/>
                      <a:gd name="connsiteX6" fmla="*/ 154524 w 358138"/>
                      <a:gd name="connsiteY6" fmla="*/ 381647 h 384182"/>
                      <a:gd name="connsiteX7" fmla="*/ 64377 w 358138"/>
                      <a:gd name="connsiteY7" fmla="*/ 313969 h 384182"/>
                      <a:gd name="connsiteX8" fmla="*/ 46112 w 358138"/>
                      <a:gd name="connsiteY8" fmla="*/ 267005 h 384182"/>
                      <a:gd name="connsiteX9" fmla="*/ 534 w 358138"/>
                      <a:gd name="connsiteY9" fmla="*/ 231602 h 384182"/>
                      <a:gd name="connsiteX0" fmla="*/ 8926 w 366530"/>
                      <a:gd name="connsiteY0" fmla="*/ 231602 h 384182"/>
                      <a:gd name="connsiteX1" fmla="*/ 49293 w 366530"/>
                      <a:gd name="connsiteY1" fmla="*/ 161518 h 384182"/>
                      <a:gd name="connsiteX2" fmla="*/ 9025 w 366530"/>
                      <a:gd name="connsiteY2" fmla="*/ 141012 h 384182"/>
                      <a:gd name="connsiteX3" fmla="*/ 40948 w 366530"/>
                      <a:gd name="connsiteY3" fmla="*/ 145329 h 384182"/>
                      <a:gd name="connsiteX4" fmla="*/ 166760 w 366530"/>
                      <a:gd name="connsiteY4" fmla="*/ 807 h 384182"/>
                      <a:gd name="connsiteX5" fmla="*/ 366530 w 366530"/>
                      <a:gd name="connsiteY5" fmla="*/ 208788 h 384182"/>
                      <a:gd name="connsiteX6" fmla="*/ 162916 w 366530"/>
                      <a:gd name="connsiteY6" fmla="*/ 381647 h 384182"/>
                      <a:gd name="connsiteX7" fmla="*/ 72769 w 366530"/>
                      <a:gd name="connsiteY7" fmla="*/ 313969 h 384182"/>
                      <a:gd name="connsiteX8" fmla="*/ 54504 w 366530"/>
                      <a:gd name="connsiteY8" fmla="*/ 267005 h 384182"/>
                      <a:gd name="connsiteX9" fmla="*/ 8926 w 366530"/>
                      <a:gd name="connsiteY9" fmla="*/ 231602 h 384182"/>
                      <a:gd name="connsiteX0" fmla="*/ 12361 w 358078"/>
                      <a:gd name="connsiteY0" fmla="*/ 228036 h 384182"/>
                      <a:gd name="connsiteX1" fmla="*/ 40841 w 358078"/>
                      <a:gd name="connsiteY1" fmla="*/ 161518 h 384182"/>
                      <a:gd name="connsiteX2" fmla="*/ 573 w 358078"/>
                      <a:gd name="connsiteY2" fmla="*/ 141012 h 384182"/>
                      <a:gd name="connsiteX3" fmla="*/ 32496 w 358078"/>
                      <a:gd name="connsiteY3" fmla="*/ 145329 h 384182"/>
                      <a:gd name="connsiteX4" fmla="*/ 158308 w 358078"/>
                      <a:gd name="connsiteY4" fmla="*/ 807 h 384182"/>
                      <a:gd name="connsiteX5" fmla="*/ 358078 w 358078"/>
                      <a:gd name="connsiteY5" fmla="*/ 208788 h 384182"/>
                      <a:gd name="connsiteX6" fmla="*/ 154464 w 358078"/>
                      <a:gd name="connsiteY6" fmla="*/ 381647 h 384182"/>
                      <a:gd name="connsiteX7" fmla="*/ 64317 w 358078"/>
                      <a:gd name="connsiteY7" fmla="*/ 313969 h 384182"/>
                      <a:gd name="connsiteX8" fmla="*/ 46052 w 358078"/>
                      <a:gd name="connsiteY8" fmla="*/ 267005 h 384182"/>
                      <a:gd name="connsiteX9" fmla="*/ 12361 w 358078"/>
                      <a:gd name="connsiteY9" fmla="*/ 228036 h 384182"/>
                      <a:gd name="connsiteX0" fmla="*/ 11788 w 357505"/>
                      <a:gd name="connsiteY0" fmla="*/ 228036 h 384182"/>
                      <a:gd name="connsiteX1" fmla="*/ 40268 w 357505"/>
                      <a:gd name="connsiteY1" fmla="*/ 161518 h 384182"/>
                      <a:gd name="connsiteX2" fmla="*/ 0 w 357505"/>
                      <a:gd name="connsiteY2" fmla="*/ 141012 h 384182"/>
                      <a:gd name="connsiteX3" fmla="*/ 31923 w 357505"/>
                      <a:gd name="connsiteY3" fmla="*/ 145329 h 384182"/>
                      <a:gd name="connsiteX4" fmla="*/ 157735 w 357505"/>
                      <a:gd name="connsiteY4" fmla="*/ 807 h 384182"/>
                      <a:gd name="connsiteX5" fmla="*/ 357505 w 357505"/>
                      <a:gd name="connsiteY5" fmla="*/ 208788 h 384182"/>
                      <a:gd name="connsiteX6" fmla="*/ 153891 w 357505"/>
                      <a:gd name="connsiteY6" fmla="*/ 381647 h 384182"/>
                      <a:gd name="connsiteX7" fmla="*/ 63744 w 357505"/>
                      <a:gd name="connsiteY7" fmla="*/ 313969 h 384182"/>
                      <a:gd name="connsiteX8" fmla="*/ 45479 w 357505"/>
                      <a:gd name="connsiteY8" fmla="*/ 267005 h 384182"/>
                      <a:gd name="connsiteX9" fmla="*/ 11788 w 357505"/>
                      <a:gd name="connsiteY9" fmla="*/ 228036 h 384182"/>
                      <a:gd name="connsiteX0" fmla="*/ 11788 w 357505"/>
                      <a:gd name="connsiteY0" fmla="*/ 216416 h 372562"/>
                      <a:gd name="connsiteX1" fmla="*/ 40268 w 357505"/>
                      <a:gd name="connsiteY1" fmla="*/ 149898 h 372562"/>
                      <a:gd name="connsiteX2" fmla="*/ 0 w 357505"/>
                      <a:gd name="connsiteY2" fmla="*/ 129392 h 372562"/>
                      <a:gd name="connsiteX3" fmla="*/ 31923 w 357505"/>
                      <a:gd name="connsiteY3" fmla="*/ 133709 h 372562"/>
                      <a:gd name="connsiteX4" fmla="*/ 185086 w 357505"/>
                      <a:gd name="connsiteY4" fmla="*/ 909 h 372562"/>
                      <a:gd name="connsiteX5" fmla="*/ 357505 w 357505"/>
                      <a:gd name="connsiteY5" fmla="*/ 197168 h 372562"/>
                      <a:gd name="connsiteX6" fmla="*/ 153891 w 357505"/>
                      <a:gd name="connsiteY6" fmla="*/ 370027 h 372562"/>
                      <a:gd name="connsiteX7" fmla="*/ 63744 w 357505"/>
                      <a:gd name="connsiteY7" fmla="*/ 302349 h 372562"/>
                      <a:gd name="connsiteX8" fmla="*/ 45479 w 357505"/>
                      <a:gd name="connsiteY8" fmla="*/ 255385 h 372562"/>
                      <a:gd name="connsiteX9" fmla="*/ 11788 w 357505"/>
                      <a:gd name="connsiteY9" fmla="*/ 216416 h 372562"/>
                      <a:gd name="connsiteX0" fmla="*/ 11788 w 357505"/>
                      <a:gd name="connsiteY0" fmla="*/ 216316 h 372462"/>
                      <a:gd name="connsiteX1" fmla="*/ 40268 w 357505"/>
                      <a:gd name="connsiteY1" fmla="*/ 149798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11788 w 357505"/>
                      <a:gd name="connsiteY0" fmla="*/ 216316 h 372462"/>
                      <a:gd name="connsiteX1" fmla="*/ 43199 w 357505"/>
                      <a:gd name="connsiteY1" fmla="*/ 155659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4520 w 350237"/>
                      <a:gd name="connsiteY0" fmla="*/ 216316 h 372462"/>
                      <a:gd name="connsiteX1" fmla="*/ 35931 w 350237"/>
                      <a:gd name="connsiteY1" fmla="*/ 155659 h 372462"/>
                      <a:gd name="connsiteX2" fmla="*/ 16176 w 350237"/>
                      <a:gd name="connsiteY2" fmla="*/ 141014 h 372462"/>
                      <a:gd name="connsiteX3" fmla="*/ 34423 w 350237"/>
                      <a:gd name="connsiteY3" fmla="*/ 136540 h 372462"/>
                      <a:gd name="connsiteX4" fmla="*/ 177818 w 350237"/>
                      <a:gd name="connsiteY4" fmla="*/ 809 h 372462"/>
                      <a:gd name="connsiteX5" fmla="*/ 350237 w 350237"/>
                      <a:gd name="connsiteY5" fmla="*/ 197068 h 372462"/>
                      <a:gd name="connsiteX6" fmla="*/ 146623 w 350237"/>
                      <a:gd name="connsiteY6" fmla="*/ 369927 h 372462"/>
                      <a:gd name="connsiteX7" fmla="*/ 56476 w 350237"/>
                      <a:gd name="connsiteY7" fmla="*/ 302249 h 372462"/>
                      <a:gd name="connsiteX8" fmla="*/ 38211 w 350237"/>
                      <a:gd name="connsiteY8" fmla="*/ 255285 h 372462"/>
                      <a:gd name="connsiteX9" fmla="*/ 4520 w 350237"/>
                      <a:gd name="connsiteY9" fmla="*/ 216316 h 372462"/>
                      <a:gd name="connsiteX0" fmla="*/ 9361 w 345310"/>
                      <a:gd name="connsiteY0" fmla="*/ 219247 h 372462"/>
                      <a:gd name="connsiteX1" fmla="*/ 31004 w 345310"/>
                      <a:gd name="connsiteY1" fmla="*/ 155659 h 372462"/>
                      <a:gd name="connsiteX2" fmla="*/ 11249 w 345310"/>
                      <a:gd name="connsiteY2" fmla="*/ 141014 h 372462"/>
                      <a:gd name="connsiteX3" fmla="*/ 29496 w 345310"/>
                      <a:gd name="connsiteY3" fmla="*/ 136540 h 372462"/>
                      <a:gd name="connsiteX4" fmla="*/ 172891 w 345310"/>
                      <a:gd name="connsiteY4" fmla="*/ 809 h 372462"/>
                      <a:gd name="connsiteX5" fmla="*/ 345310 w 345310"/>
                      <a:gd name="connsiteY5" fmla="*/ 197068 h 372462"/>
                      <a:gd name="connsiteX6" fmla="*/ 141696 w 345310"/>
                      <a:gd name="connsiteY6" fmla="*/ 369927 h 372462"/>
                      <a:gd name="connsiteX7" fmla="*/ 51549 w 345310"/>
                      <a:gd name="connsiteY7" fmla="*/ 302249 h 372462"/>
                      <a:gd name="connsiteX8" fmla="*/ 33284 w 345310"/>
                      <a:gd name="connsiteY8" fmla="*/ 255285 h 372462"/>
                      <a:gd name="connsiteX9" fmla="*/ 9361 w 345310"/>
                      <a:gd name="connsiteY9" fmla="*/ 219247 h 372462"/>
                      <a:gd name="connsiteX0" fmla="*/ 12156 w 348105"/>
                      <a:gd name="connsiteY0" fmla="*/ 219247 h 372462"/>
                      <a:gd name="connsiteX1" fmla="*/ 33799 w 348105"/>
                      <a:gd name="connsiteY1" fmla="*/ 155659 h 372462"/>
                      <a:gd name="connsiteX2" fmla="*/ 14044 w 348105"/>
                      <a:gd name="connsiteY2" fmla="*/ 141014 h 372462"/>
                      <a:gd name="connsiteX3" fmla="*/ 32291 w 348105"/>
                      <a:gd name="connsiteY3" fmla="*/ 136540 h 372462"/>
                      <a:gd name="connsiteX4" fmla="*/ 175686 w 348105"/>
                      <a:gd name="connsiteY4" fmla="*/ 809 h 372462"/>
                      <a:gd name="connsiteX5" fmla="*/ 348105 w 348105"/>
                      <a:gd name="connsiteY5" fmla="*/ 197068 h 372462"/>
                      <a:gd name="connsiteX6" fmla="*/ 144491 w 348105"/>
                      <a:gd name="connsiteY6" fmla="*/ 369927 h 372462"/>
                      <a:gd name="connsiteX7" fmla="*/ 54344 w 348105"/>
                      <a:gd name="connsiteY7" fmla="*/ 302249 h 372462"/>
                      <a:gd name="connsiteX8" fmla="*/ 36079 w 348105"/>
                      <a:gd name="connsiteY8" fmla="*/ 255285 h 372462"/>
                      <a:gd name="connsiteX9" fmla="*/ 12156 w 348105"/>
                      <a:gd name="connsiteY9" fmla="*/ 219247 h 372462"/>
                      <a:gd name="connsiteX0" fmla="*/ 11439 w 347388"/>
                      <a:gd name="connsiteY0" fmla="*/ 219247 h 372462"/>
                      <a:gd name="connsiteX1" fmla="*/ 33082 w 347388"/>
                      <a:gd name="connsiteY1" fmla="*/ 155659 h 372462"/>
                      <a:gd name="connsiteX2" fmla="*/ 13327 w 347388"/>
                      <a:gd name="connsiteY2" fmla="*/ 141014 h 372462"/>
                      <a:gd name="connsiteX3" fmla="*/ 31574 w 347388"/>
                      <a:gd name="connsiteY3" fmla="*/ 136540 h 372462"/>
                      <a:gd name="connsiteX4" fmla="*/ 174969 w 347388"/>
                      <a:gd name="connsiteY4" fmla="*/ 809 h 372462"/>
                      <a:gd name="connsiteX5" fmla="*/ 347388 w 347388"/>
                      <a:gd name="connsiteY5" fmla="*/ 197068 h 372462"/>
                      <a:gd name="connsiteX6" fmla="*/ 143774 w 347388"/>
                      <a:gd name="connsiteY6" fmla="*/ 369927 h 372462"/>
                      <a:gd name="connsiteX7" fmla="*/ 53627 w 347388"/>
                      <a:gd name="connsiteY7" fmla="*/ 302249 h 372462"/>
                      <a:gd name="connsiteX8" fmla="*/ 35362 w 347388"/>
                      <a:gd name="connsiteY8" fmla="*/ 255285 h 372462"/>
                      <a:gd name="connsiteX9" fmla="*/ 11439 w 347388"/>
                      <a:gd name="connsiteY9" fmla="*/ 219247 h 372462"/>
                      <a:gd name="connsiteX0" fmla="*/ 11953 w 346925"/>
                      <a:gd name="connsiteY0" fmla="*/ 223154 h 372462"/>
                      <a:gd name="connsiteX1" fmla="*/ 32619 w 346925"/>
                      <a:gd name="connsiteY1" fmla="*/ 155659 h 372462"/>
                      <a:gd name="connsiteX2" fmla="*/ 12864 w 346925"/>
                      <a:gd name="connsiteY2" fmla="*/ 141014 h 372462"/>
                      <a:gd name="connsiteX3" fmla="*/ 31111 w 346925"/>
                      <a:gd name="connsiteY3" fmla="*/ 136540 h 372462"/>
                      <a:gd name="connsiteX4" fmla="*/ 174506 w 346925"/>
                      <a:gd name="connsiteY4" fmla="*/ 809 h 372462"/>
                      <a:gd name="connsiteX5" fmla="*/ 346925 w 346925"/>
                      <a:gd name="connsiteY5" fmla="*/ 197068 h 372462"/>
                      <a:gd name="connsiteX6" fmla="*/ 143311 w 346925"/>
                      <a:gd name="connsiteY6" fmla="*/ 369927 h 372462"/>
                      <a:gd name="connsiteX7" fmla="*/ 53164 w 346925"/>
                      <a:gd name="connsiteY7" fmla="*/ 302249 h 372462"/>
                      <a:gd name="connsiteX8" fmla="*/ 34899 w 346925"/>
                      <a:gd name="connsiteY8" fmla="*/ 255285 h 372462"/>
                      <a:gd name="connsiteX9" fmla="*/ 11953 w 346925"/>
                      <a:gd name="connsiteY9" fmla="*/ 223154 h 372462"/>
                      <a:gd name="connsiteX0" fmla="*/ 9911 w 344883"/>
                      <a:gd name="connsiteY0" fmla="*/ 223154 h 372462"/>
                      <a:gd name="connsiteX1" fmla="*/ 30577 w 344883"/>
                      <a:gd name="connsiteY1" fmla="*/ 155659 h 372462"/>
                      <a:gd name="connsiteX2" fmla="*/ 10822 w 344883"/>
                      <a:gd name="connsiteY2" fmla="*/ 141014 h 372462"/>
                      <a:gd name="connsiteX3" fmla="*/ 29069 w 344883"/>
                      <a:gd name="connsiteY3" fmla="*/ 136540 h 372462"/>
                      <a:gd name="connsiteX4" fmla="*/ 172464 w 344883"/>
                      <a:gd name="connsiteY4" fmla="*/ 809 h 372462"/>
                      <a:gd name="connsiteX5" fmla="*/ 344883 w 344883"/>
                      <a:gd name="connsiteY5" fmla="*/ 197068 h 372462"/>
                      <a:gd name="connsiteX6" fmla="*/ 141269 w 344883"/>
                      <a:gd name="connsiteY6" fmla="*/ 369927 h 372462"/>
                      <a:gd name="connsiteX7" fmla="*/ 51122 w 344883"/>
                      <a:gd name="connsiteY7" fmla="*/ 302249 h 372462"/>
                      <a:gd name="connsiteX8" fmla="*/ 32857 w 344883"/>
                      <a:gd name="connsiteY8" fmla="*/ 255285 h 372462"/>
                      <a:gd name="connsiteX9" fmla="*/ 9911 w 344883"/>
                      <a:gd name="connsiteY9" fmla="*/ 223154 h 372462"/>
                      <a:gd name="connsiteX0" fmla="*/ 3893 w 338865"/>
                      <a:gd name="connsiteY0" fmla="*/ 223154 h 372462"/>
                      <a:gd name="connsiteX1" fmla="*/ 24559 w 338865"/>
                      <a:gd name="connsiteY1" fmla="*/ 155659 h 372462"/>
                      <a:gd name="connsiteX2" fmla="*/ 4804 w 338865"/>
                      <a:gd name="connsiteY2" fmla="*/ 141014 h 372462"/>
                      <a:gd name="connsiteX3" fmla="*/ 23051 w 338865"/>
                      <a:gd name="connsiteY3" fmla="*/ 136540 h 372462"/>
                      <a:gd name="connsiteX4" fmla="*/ 166446 w 338865"/>
                      <a:gd name="connsiteY4" fmla="*/ 809 h 372462"/>
                      <a:gd name="connsiteX5" fmla="*/ 338865 w 338865"/>
                      <a:gd name="connsiteY5" fmla="*/ 197068 h 372462"/>
                      <a:gd name="connsiteX6" fmla="*/ 135251 w 338865"/>
                      <a:gd name="connsiteY6" fmla="*/ 369927 h 372462"/>
                      <a:gd name="connsiteX7" fmla="*/ 45104 w 338865"/>
                      <a:gd name="connsiteY7" fmla="*/ 302249 h 372462"/>
                      <a:gd name="connsiteX8" fmla="*/ 26839 w 338865"/>
                      <a:gd name="connsiteY8" fmla="*/ 255285 h 372462"/>
                      <a:gd name="connsiteX9" fmla="*/ 3893 w 338865"/>
                      <a:gd name="connsiteY9" fmla="*/ 223154 h 372462"/>
                      <a:gd name="connsiteX0" fmla="*/ 5461 w 340433"/>
                      <a:gd name="connsiteY0" fmla="*/ 223154 h 372462"/>
                      <a:gd name="connsiteX1" fmla="*/ 26127 w 340433"/>
                      <a:gd name="connsiteY1" fmla="*/ 155659 h 372462"/>
                      <a:gd name="connsiteX2" fmla="*/ 6372 w 340433"/>
                      <a:gd name="connsiteY2" fmla="*/ 141014 h 372462"/>
                      <a:gd name="connsiteX3" fmla="*/ 24619 w 340433"/>
                      <a:gd name="connsiteY3" fmla="*/ 136540 h 372462"/>
                      <a:gd name="connsiteX4" fmla="*/ 168014 w 340433"/>
                      <a:gd name="connsiteY4" fmla="*/ 809 h 372462"/>
                      <a:gd name="connsiteX5" fmla="*/ 340433 w 340433"/>
                      <a:gd name="connsiteY5" fmla="*/ 197068 h 372462"/>
                      <a:gd name="connsiteX6" fmla="*/ 136819 w 340433"/>
                      <a:gd name="connsiteY6" fmla="*/ 369927 h 372462"/>
                      <a:gd name="connsiteX7" fmla="*/ 46672 w 340433"/>
                      <a:gd name="connsiteY7" fmla="*/ 302249 h 372462"/>
                      <a:gd name="connsiteX8" fmla="*/ 28407 w 340433"/>
                      <a:gd name="connsiteY8" fmla="*/ 255285 h 372462"/>
                      <a:gd name="connsiteX9" fmla="*/ 5461 w 340433"/>
                      <a:gd name="connsiteY9" fmla="*/ 223154 h 372462"/>
                      <a:gd name="connsiteX0" fmla="*/ 7118 w 342090"/>
                      <a:gd name="connsiteY0" fmla="*/ 223154 h 372462"/>
                      <a:gd name="connsiteX1" fmla="*/ 27784 w 342090"/>
                      <a:gd name="connsiteY1" fmla="*/ 155659 h 372462"/>
                      <a:gd name="connsiteX2" fmla="*/ 8029 w 342090"/>
                      <a:gd name="connsiteY2" fmla="*/ 141014 h 372462"/>
                      <a:gd name="connsiteX3" fmla="*/ 26276 w 342090"/>
                      <a:gd name="connsiteY3" fmla="*/ 136540 h 372462"/>
                      <a:gd name="connsiteX4" fmla="*/ 169671 w 342090"/>
                      <a:gd name="connsiteY4" fmla="*/ 809 h 372462"/>
                      <a:gd name="connsiteX5" fmla="*/ 342090 w 342090"/>
                      <a:gd name="connsiteY5" fmla="*/ 197068 h 372462"/>
                      <a:gd name="connsiteX6" fmla="*/ 138476 w 342090"/>
                      <a:gd name="connsiteY6" fmla="*/ 369927 h 372462"/>
                      <a:gd name="connsiteX7" fmla="*/ 48329 w 342090"/>
                      <a:gd name="connsiteY7" fmla="*/ 302249 h 372462"/>
                      <a:gd name="connsiteX8" fmla="*/ 30064 w 342090"/>
                      <a:gd name="connsiteY8" fmla="*/ 255285 h 372462"/>
                      <a:gd name="connsiteX9" fmla="*/ 7118 w 342090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4548 w 338609"/>
                      <a:gd name="connsiteY2" fmla="*/ 141014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181038 h 330346"/>
                      <a:gd name="connsiteX1" fmla="*/ 24303 w 338609"/>
                      <a:gd name="connsiteY1" fmla="*/ 113543 h 330346"/>
                      <a:gd name="connsiteX2" fmla="*/ 2544 w 338609"/>
                      <a:gd name="connsiteY2" fmla="*/ 100902 h 330346"/>
                      <a:gd name="connsiteX3" fmla="*/ 22795 w 338609"/>
                      <a:gd name="connsiteY3" fmla="*/ 94424 h 330346"/>
                      <a:gd name="connsiteX4" fmla="*/ 208947 w 338609"/>
                      <a:gd name="connsiteY4" fmla="*/ 1450 h 330346"/>
                      <a:gd name="connsiteX5" fmla="*/ 338609 w 338609"/>
                      <a:gd name="connsiteY5" fmla="*/ 154952 h 330346"/>
                      <a:gd name="connsiteX6" fmla="*/ 134995 w 338609"/>
                      <a:gd name="connsiteY6" fmla="*/ 327811 h 330346"/>
                      <a:gd name="connsiteX7" fmla="*/ 44848 w 338609"/>
                      <a:gd name="connsiteY7" fmla="*/ 260133 h 330346"/>
                      <a:gd name="connsiteX8" fmla="*/ 26583 w 338609"/>
                      <a:gd name="connsiteY8" fmla="*/ 213169 h 330346"/>
                      <a:gd name="connsiteX9" fmla="*/ 3637 w 338609"/>
                      <a:gd name="connsiteY9" fmla="*/ 181038 h 330346"/>
                      <a:gd name="connsiteX0" fmla="*/ 3637 w 338609"/>
                      <a:gd name="connsiteY0" fmla="*/ 180378 h 329686"/>
                      <a:gd name="connsiteX1" fmla="*/ 24303 w 338609"/>
                      <a:gd name="connsiteY1" fmla="*/ 112883 h 329686"/>
                      <a:gd name="connsiteX2" fmla="*/ 2544 w 338609"/>
                      <a:gd name="connsiteY2" fmla="*/ 100242 h 329686"/>
                      <a:gd name="connsiteX3" fmla="*/ 29921 w 338609"/>
                      <a:gd name="connsiteY3" fmla="*/ 106235 h 329686"/>
                      <a:gd name="connsiteX4" fmla="*/ 208947 w 338609"/>
                      <a:gd name="connsiteY4" fmla="*/ 790 h 329686"/>
                      <a:gd name="connsiteX5" fmla="*/ 338609 w 338609"/>
                      <a:gd name="connsiteY5" fmla="*/ 154292 h 329686"/>
                      <a:gd name="connsiteX6" fmla="*/ 134995 w 338609"/>
                      <a:gd name="connsiteY6" fmla="*/ 327151 h 329686"/>
                      <a:gd name="connsiteX7" fmla="*/ 44848 w 338609"/>
                      <a:gd name="connsiteY7" fmla="*/ 259473 h 329686"/>
                      <a:gd name="connsiteX8" fmla="*/ 26583 w 338609"/>
                      <a:gd name="connsiteY8" fmla="*/ 212509 h 329686"/>
                      <a:gd name="connsiteX9" fmla="*/ 3637 w 338609"/>
                      <a:gd name="connsiteY9" fmla="*/ 180378 h 329686"/>
                      <a:gd name="connsiteX0" fmla="*/ 1093 w 336065"/>
                      <a:gd name="connsiteY0" fmla="*/ 180378 h 329686"/>
                      <a:gd name="connsiteX1" fmla="*/ 32448 w 336065"/>
                      <a:gd name="connsiteY1" fmla="*/ 115555 h 329686"/>
                      <a:gd name="connsiteX2" fmla="*/ 0 w 336065"/>
                      <a:gd name="connsiteY2" fmla="*/ 100242 h 329686"/>
                      <a:gd name="connsiteX3" fmla="*/ 27377 w 336065"/>
                      <a:gd name="connsiteY3" fmla="*/ 106235 h 329686"/>
                      <a:gd name="connsiteX4" fmla="*/ 206403 w 336065"/>
                      <a:gd name="connsiteY4" fmla="*/ 790 h 329686"/>
                      <a:gd name="connsiteX5" fmla="*/ 336065 w 336065"/>
                      <a:gd name="connsiteY5" fmla="*/ 154292 h 329686"/>
                      <a:gd name="connsiteX6" fmla="*/ 132451 w 336065"/>
                      <a:gd name="connsiteY6" fmla="*/ 327151 h 329686"/>
                      <a:gd name="connsiteX7" fmla="*/ 42304 w 336065"/>
                      <a:gd name="connsiteY7" fmla="*/ 259473 h 329686"/>
                      <a:gd name="connsiteX8" fmla="*/ 24039 w 336065"/>
                      <a:gd name="connsiteY8" fmla="*/ 212509 h 329686"/>
                      <a:gd name="connsiteX9" fmla="*/ 1093 w 336065"/>
                      <a:gd name="connsiteY9" fmla="*/ 180378 h 329686"/>
                      <a:gd name="connsiteX0" fmla="*/ 2698 w 337670"/>
                      <a:gd name="connsiteY0" fmla="*/ 180378 h 329686"/>
                      <a:gd name="connsiteX1" fmla="*/ 34053 w 337670"/>
                      <a:gd name="connsiteY1" fmla="*/ 115555 h 329686"/>
                      <a:gd name="connsiteX2" fmla="*/ 1605 w 337670"/>
                      <a:gd name="connsiteY2" fmla="*/ 100242 h 329686"/>
                      <a:gd name="connsiteX3" fmla="*/ 28982 w 337670"/>
                      <a:gd name="connsiteY3" fmla="*/ 106235 h 329686"/>
                      <a:gd name="connsiteX4" fmla="*/ 208008 w 337670"/>
                      <a:gd name="connsiteY4" fmla="*/ 790 h 329686"/>
                      <a:gd name="connsiteX5" fmla="*/ 337670 w 337670"/>
                      <a:gd name="connsiteY5" fmla="*/ 154292 h 329686"/>
                      <a:gd name="connsiteX6" fmla="*/ 134056 w 337670"/>
                      <a:gd name="connsiteY6" fmla="*/ 327151 h 329686"/>
                      <a:gd name="connsiteX7" fmla="*/ 43909 w 337670"/>
                      <a:gd name="connsiteY7" fmla="*/ 259473 h 329686"/>
                      <a:gd name="connsiteX8" fmla="*/ 25644 w 337670"/>
                      <a:gd name="connsiteY8" fmla="*/ 212509 h 329686"/>
                      <a:gd name="connsiteX9" fmla="*/ 2698 w 337670"/>
                      <a:gd name="connsiteY9" fmla="*/ 180378 h 329686"/>
                      <a:gd name="connsiteX0" fmla="*/ 2698 w 337670"/>
                      <a:gd name="connsiteY0" fmla="*/ 180693 h 330001"/>
                      <a:gd name="connsiteX1" fmla="*/ 34053 w 337670"/>
                      <a:gd name="connsiteY1" fmla="*/ 115870 h 330001"/>
                      <a:gd name="connsiteX2" fmla="*/ 1605 w 337670"/>
                      <a:gd name="connsiteY2" fmla="*/ 100557 h 330001"/>
                      <a:gd name="connsiteX3" fmla="*/ 32322 w 337670"/>
                      <a:gd name="connsiteY3" fmla="*/ 99869 h 330001"/>
                      <a:gd name="connsiteX4" fmla="*/ 208008 w 337670"/>
                      <a:gd name="connsiteY4" fmla="*/ 1105 h 330001"/>
                      <a:gd name="connsiteX5" fmla="*/ 337670 w 337670"/>
                      <a:gd name="connsiteY5" fmla="*/ 154607 h 330001"/>
                      <a:gd name="connsiteX6" fmla="*/ 134056 w 337670"/>
                      <a:gd name="connsiteY6" fmla="*/ 327466 h 330001"/>
                      <a:gd name="connsiteX7" fmla="*/ 43909 w 337670"/>
                      <a:gd name="connsiteY7" fmla="*/ 259788 h 330001"/>
                      <a:gd name="connsiteX8" fmla="*/ 25644 w 337670"/>
                      <a:gd name="connsiteY8" fmla="*/ 212824 h 330001"/>
                      <a:gd name="connsiteX9" fmla="*/ 2698 w 337670"/>
                      <a:gd name="connsiteY9" fmla="*/ 180693 h 33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7670" h="330001">
                        <a:moveTo>
                          <a:pt x="2698" y="180693"/>
                        </a:moveTo>
                        <a:cubicBezTo>
                          <a:pt x="8108" y="165202"/>
                          <a:pt x="36691" y="148154"/>
                          <a:pt x="34053" y="115870"/>
                        </a:cubicBezTo>
                        <a:cubicBezTo>
                          <a:pt x="24485" y="98395"/>
                          <a:pt x="27064" y="112103"/>
                          <a:pt x="1605" y="100557"/>
                        </a:cubicBezTo>
                        <a:cubicBezTo>
                          <a:pt x="19383" y="105065"/>
                          <a:pt x="26018" y="108006"/>
                          <a:pt x="32322" y="99869"/>
                        </a:cubicBezTo>
                        <a:cubicBezTo>
                          <a:pt x="25135" y="40600"/>
                          <a:pt x="157117" y="-8018"/>
                          <a:pt x="208008" y="1105"/>
                        </a:cubicBezTo>
                        <a:cubicBezTo>
                          <a:pt x="258899" y="10228"/>
                          <a:pt x="337670" y="39742"/>
                          <a:pt x="337670" y="154607"/>
                        </a:cubicBezTo>
                        <a:cubicBezTo>
                          <a:pt x="337670" y="269472"/>
                          <a:pt x="183016" y="309936"/>
                          <a:pt x="134056" y="327466"/>
                        </a:cubicBezTo>
                        <a:cubicBezTo>
                          <a:pt x="85096" y="344996"/>
                          <a:pt x="50314" y="266116"/>
                          <a:pt x="43909" y="259788"/>
                        </a:cubicBezTo>
                        <a:cubicBezTo>
                          <a:pt x="28143" y="239641"/>
                          <a:pt x="37474" y="226255"/>
                          <a:pt x="25644" y="212824"/>
                        </a:cubicBezTo>
                        <a:cubicBezTo>
                          <a:pt x="-2234" y="198000"/>
                          <a:pt x="-2712" y="196184"/>
                          <a:pt x="2698" y="1806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710" name="矩形 19">
                    <a:extLst>
                      <a:ext uri="{FF2B5EF4-FFF2-40B4-BE49-F238E27FC236}">
                        <a16:creationId xmlns:a16="http://schemas.microsoft.com/office/drawing/2014/main" xmlns="" id="{E547AA62-8D1E-4411-9A18-B209BCAA7C58}"/>
                      </a:ext>
                    </a:extLst>
                  </p:cNvPr>
                  <p:cNvSpPr/>
                  <p:nvPr/>
                </p:nvSpPr>
                <p:spPr>
                  <a:xfrm>
                    <a:off x="5410190" y="1333849"/>
                    <a:ext cx="1395976" cy="1488898"/>
                  </a:xfrm>
                  <a:custGeom>
                    <a:avLst/>
                    <a:gdLst>
                      <a:gd name="connsiteX0" fmla="*/ 0 w 570804"/>
                      <a:gd name="connsiteY0" fmla="*/ 0 h 835245"/>
                      <a:gd name="connsiteX1" fmla="*/ 570804 w 570804"/>
                      <a:gd name="connsiteY1" fmla="*/ 0 h 835245"/>
                      <a:gd name="connsiteX2" fmla="*/ 570804 w 570804"/>
                      <a:gd name="connsiteY2" fmla="*/ 835245 h 835245"/>
                      <a:gd name="connsiteX3" fmla="*/ 0 w 570804"/>
                      <a:gd name="connsiteY3" fmla="*/ 835245 h 835245"/>
                      <a:gd name="connsiteX4" fmla="*/ 0 w 570804"/>
                      <a:gd name="connsiteY4" fmla="*/ 0 h 835245"/>
                      <a:gd name="connsiteX0" fmla="*/ 0 w 570804"/>
                      <a:gd name="connsiteY0" fmla="*/ 29633 h 864878"/>
                      <a:gd name="connsiteX1" fmla="*/ 570804 w 570804"/>
                      <a:gd name="connsiteY1" fmla="*/ 29633 h 864878"/>
                      <a:gd name="connsiteX2" fmla="*/ 570804 w 570804"/>
                      <a:gd name="connsiteY2" fmla="*/ 864878 h 864878"/>
                      <a:gd name="connsiteX3" fmla="*/ 0 w 570804"/>
                      <a:gd name="connsiteY3" fmla="*/ 864878 h 864878"/>
                      <a:gd name="connsiteX4" fmla="*/ 0 w 570804"/>
                      <a:gd name="connsiteY4" fmla="*/ 29633 h 864878"/>
                      <a:gd name="connsiteX0" fmla="*/ 0 w 570804"/>
                      <a:gd name="connsiteY0" fmla="*/ 41551 h 876796"/>
                      <a:gd name="connsiteX1" fmla="*/ 570804 w 570804"/>
                      <a:gd name="connsiteY1" fmla="*/ 41551 h 876796"/>
                      <a:gd name="connsiteX2" fmla="*/ 570804 w 570804"/>
                      <a:gd name="connsiteY2" fmla="*/ 876796 h 876796"/>
                      <a:gd name="connsiteX3" fmla="*/ 0 w 570804"/>
                      <a:gd name="connsiteY3" fmla="*/ 876796 h 876796"/>
                      <a:gd name="connsiteX4" fmla="*/ 0 w 570804"/>
                      <a:gd name="connsiteY4" fmla="*/ 41551 h 876796"/>
                      <a:gd name="connsiteX0" fmla="*/ 0 w 570804"/>
                      <a:gd name="connsiteY0" fmla="*/ 22887 h 858132"/>
                      <a:gd name="connsiteX1" fmla="*/ 530323 w 570804"/>
                      <a:gd name="connsiteY1" fmla="*/ 65750 h 858132"/>
                      <a:gd name="connsiteX2" fmla="*/ 570804 w 570804"/>
                      <a:gd name="connsiteY2" fmla="*/ 858132 h 858132"/>
                      <a:gd name="connsiteX3" fmla="*/ 0 w 570804"/>
                      <a:gd name="connsiteY3" fmla="*/ 858132 h 858132"/>
                      <a:gd name="connsiteX4" fmla="*/ 0 w 570804"/>
                      <a:gd name="connsiteY4" fmla="*/ 22887 h 858132"/>
                      <a:gd name="connsiteX0" fmla="*/ 0 w 570804"/>
                      <a:gd name="connsiteY0" fmla="*/ 22300 h 857545"/>
                      <a:gd name="connsiteX1" fmla="*/ 530323 w 570804"/>
                      <a:gd name="connsiteY1" fmla="*/ 65163 h 857545"/>
                      <a:gd name="connsiteX2" fmla="*/ 570804 w 570804"/>
                      <a:gd name="connsiteY2" fmla="*/ 857545 h 857545"/>
                      <a:gd name="connsiteX3" fmla="*/ 0 w 570804"/>
                      <a:gd name="connsiteY3" fmla="*/ 857545 h 857545"/>
                      <a:gd name="connsiteX4" fmla="*/ 0 w 570804"/>
                      <a:gd name="connsiteY4" fmla="*/ 22300 h 857545"/>
                      <a:gd name="connsiteX0" fmla="*/ 0 w 612490"/>
                      <a:gd name="connsiteY0" fmla="*/ 22300 h 857545"/>
                      <a:gd name="connsiteX1" fmla="*/ 530323 w 612490"/>
                      <a:gd name="connsiteY1" fmla="*/ 65163 h 857545"/>
                      <a:gd name="connsiteX2" fmla="*/ 570804 w 612490"/>
                      <a:gd name="connsiteY2" fmla="*/ 857545 h 857545"/>
                      <a:gd name="connsiteX3" fmla="*/ 0 w 612490"/>
                      <a:gd name="connsiteY3" fmla="*/ 857545 h 857545"/>
                      <a:gd name="connsiteX4" fmla="*/ 0 w 612490"/>
                      <a:gd name="connsiteY4" fmla="*/ 22300 h 857545"/>
                      <a:gd name="connsiteX0" fmla="*/ 0 w 598662"/>
                      <a:gd name="connsiteY0" fmla="*/ 15981 h 851226"/>
                      <a:gd name="connsiteX1" fmla="*/ 508892 w 598662"/>
                      <a:gd name="connsiteY1" fmla="*/ 87419 h 851226"/>
                      <a:gd name="connsiteX2" fmla="*/ 570804 w 598662"/>
                      <a:gd name="connsiteY2" fmla="*/ 851226 h 851226"/>
                      <a:gd name="connsiteX3" fmla="*/ 0 w 598662"/>
                      <a:gd name="connsiteY3" fmla="*/ 851226 h 851226"/>
                      <a:gd name="connsiteX4" fmla="*/ 0 w 598662"/>
                      <a:gd name="connsiteY4" fmla="*/ 15981 h 851226"/>
                      <a:gd name="connsiteX0" fmla="*/ 0 w 598662"/>
                      <a:gd name="connsiteY0" fmla="*/ 20172 h 855417"/>
                      <a:gd name="connsiteX1" fmla="*/ 508892 w 598662"/>
                      <a:gd name="connsiteY1" fmla="*/ 91610 h 855417"/>
                      <a:gd name="connsiteX2" fmla="*/ 570804 w 598662"/>
                      <a:gd name="connsiteY2" fmla="*/ 855417 h 855417"/>
                      <a:gd name="connsiteX3" fmla="*/ 0 w 598662"/>
                      <a:gd name="connsiteY3" fmla="*/ 855417 h 855417"/>
                      <a:gd name="connsiteX4" fmla="*/ 0 w 598662"/>
                      <a:gd name="connsiteY4" fmla="*/ 20172 h 855417"/>
                      <a:gd name="connsiteX0" fmla="*/ 0 w 604642"/>
                      <a:gd name="connsiteY0" fmla="*/ 12290 h 847535"/>
                      <a:gd name="connsiteX1" fmla="*/ 518417 w 604642"/>
                      <a:gd name="connsiteY1" fmla="*/ 133734 h 847535"/>
                      <a:gd name="connsiteX2" fmla="*/ 570804 w 604642"/>
                      <a:gd name="connsiteY2" fmla="*/ 847535 h 847535"/>
                      <a:gd name="connsiteX3" fmla="*/ 0 w 604642"/>
                      <a:gd name="connsiteY3" fmla="*/ 847535 h 847535"/>
                      <a:gd name="connsiteX4" fmla="*/ 0 w 604642"/>
                      <a:gd name="connsiteY4" fmla="*/ 12290 h 847535"/>
                      <a:gd name="connsiteX0" fmla="*/ 0 w 604642"/>
                      <a:gd name="connsiteY0" fmla="*/ 19248 h 854493"/>
                      <a:gd name="connsiteX1" fmla="*/ 518417 w 604642"/>
                      <a:gd name="connsiteY1" fmla="*/ 140692 h 854493"/>
                      <a:gd name="connsiteX2" fmla="*/ 570804 w 604642"/>
                      <a:gd name="connsiteY2" fmla="*/ 854493 h 854493"/>
                      <a:gd name="connsiteX3" fmla="*/ 0 w 604642"/>
                      <a:gd name="connsiteY3" fmla="*/ 854493 h 854493"/>
                      <a:gd name="connsiteX4" fmla="*/ 0 w 604642"/>
                      <a:gd name="connsiteY4" fmla="*/ 19248 h 854493"/>
                      <a:gd name="connsiteX0" fmla="*/ 0 w 614944"/>
                      <a:gd name="connsiteY0" fmla="*/ 19248 h 854493"/>
                      <a:gd name="connsiteX1" fmla="*/ 518417 w 614944"/>
                      <a:gd name="connsiteY1" fmla="*/ 140692 h 854493"/>
                      <a:gd name="connsiteX2" fmla="*/ 570804 w 614944"/>
                      <a:gd name="connsiteY2" fmla="*/ 854493 h 854493"/>
                      <a:gd name="connsiteX3" fmla="*/ 0 w 614944"/>
                      <a:gd name="connsiteY3" fmla="*/ 854493 h 854493"/>
                      <a:gd name="connsiteX4" fmla="*/ 0 w 614944"/>
                      <a:gd name="connsiteY4" fmla="*/ 19248 h 854493"/>
                      <a:gd name="connsiteX0" fmla="*/ 240241 w 855185"/>
                      <a:gd name="connsiteY0" fmla="*/ 19248 h 854493"/>
                      <a:gd name="connsiteX1" fmla="*/ 758658 w 855185"/>
                      <a:gd name="connsiteY1" fmla="*/ 140692 h 854493"/>
                      <a:gd name="connsiteX2" fmla="*/ 811045 w 855185"/>
                      <a:gd name="connsiteY2" fmla="*/ 854493 h 854493"/>
                      <a:gd name="connsiteX3" fmla="*/ 240241 w 855185"/>
                      <a:gd name="connsiteY3" fmla="*/ 854493 h 854493"/>
                      <a:gd name="connsiteX4" fmla="*/ 240241 w 855185"/>
                      <a:gd name="connsiteY4" fmla="*/ 19248 h 854493"/>
                      <a:gd name="connsiteX0" fmla="*/ 240861 w 853423"/>
                      <a:gd name="connsiteY0" fmla="*/ 16259 h 868172"/>
                      <a:gd name="connsiteX1" fmla="*/ 756896 w 853423"/>
                      <a:gd name="connsiteY1" fmla="*/ 154371 h 868172"/>
                      <a:gd name="connsiteX2" fmla="*/ 809283 w 853423"/>
                      <a:gd name="connsiteY2" fmla="*/ 868172 h 868172"/>
                      <a:gd name="connsiteX3" fmla="*/ 238479 w 853423"/>
                      <a:gd name="connsiteY3" fmla="*/ 868172 h 868172"/>
                      <a:gd name="connsiteX4" fmla="*/ 240861 w 853423"/>
                      <a:gd name="connsiteY4" fmla="*/ 16259 h 868172"/>
                      <a:gd name="connsiteX0" fmla="*/ 240861 w 853423"/>
                      <a:gd name="connsiteY0" fmla="*/ 11282 h 863195"/>
                      <a:gd name="connsiteX1" fmla="*/ 756896 w 853423"/>
                      <a:gd name="connsiteY1" fmla="*/ 149394 h 863195"/>
                      <a:gd name="connsiteX2" fmla="*/ 809283 w 853423"/>
                      <a:gd name="connsiteY2" fmla="*/ 863195 h 863195"/>
                      <a:gd name="connsiteX3" fmla="*/ 238479 w 853423"/>
                      <a:gd name="connsiteY3" fmla="*/ 863195 h 863195"/>
                      <a:gd name="connsiteX4" fmla="*/ 240861 w 853423"/>
                      <a:gd name="connsiteY4" fmla="*/ 11282 h 863195"/>
                      <a:gd name="connsiteX0" fmla="*/ 240861 w 853423"/>
                      <a:gd name="connsiteY0" fmla="*/ 10345 h 869402"/>
                      <a:gd name="connsiteX1" fmla="*/ 756896 w 853423"/>
                      <a:gd name="connsiteY1" fmla="*/ 155601 h 869402"/>
                      <a:gd name="connsiteX2" fmla="*/ 809283 w 853423"/>
                      <a:gd name="connsiteY2" fmla="*/ 869402 h 869402"/>
                      <a:gd name="connsiteX3" fmla="*/ 238479 w 853423"/>
                      <a:gd name="connsiteY3" fmla="*/ 869402 h 869402"/>
                      <a:gd name="connsiteX4" fmla="*/ 240861 w 853423"/>
                      <a:gd name="connsiteY4" fmla="*/ 10345 h 869402"/>
                      <a:gd name="connsiteX0" fmla="*/ 249327 w 861889"/>
                      <a:gd name="connsiteY0" fmla="*/ 10345 h 869402"/>
                      <a:gd name="connsiteX1" fmla="*/ 765362 w 861889"/>
                      <a:gd name="connsiteY1" fmla="*/ 155601 h 869402"/>
                      <a:gd name="connsiteX2" fmla="*/ 817749 w 861889"/>
                      <a:gd name="connsiteY2" fmla="*/ 869402 h 869402"/>
                      <a:gd name="connsiteX3" fmla="*/ 246945 w 861889"/>
                      <a:gd name="connsiteY3" fmla="*/ 869402 h 869402"/>
                      <a:gd name="connsiteX4" fmla="*/ 249327 w 861889"/>
                      <a:gd name="connsiteY4" fmla="*/ 10345 h 869402"/>
                      <a:gd name="connsiteX0" fmla="*/ 248709 w 861271"/>
                      <a:gd name="connsiteY0" fmla="*/ 10345 h 869402"/>
                      <a:gd name="connsiteX1" fmla="*/ 764744 w 861271"/>
                      <a:gd name="connsiteY1" fmla="*/ 155601 h 869402"/>
                      <a:gd name="connsiteX2" fmla="*/ 817131 w 861271"/>
                      <a:gd name="connsiteY2" fmla="*/ 869402 h 869402"/>
                      <a:gd name="connsiteX3" fmla="*/ 248708 w 861271"/>
                      <a:gd name="connsiteY3" fmla="*/ 859877 h 869402"/>
                      <a:gd name="connsiteX4" fmla="*/ 248709 w 861271"/>
                      <a:gd name="connsiteY4" fmla="*/ 10345 h 869402"/>
                      <a:gd name="connsiteX0" fmla="*/ 161925 w 774487"/>
                      <a:gd name="connsiteY0" fmla="*/ 10345 h 869402"/>
                      <a:gd name="connsiteX1" fmla="*/ 677960 w 774487"/>
                      <a:gd name="connsiteY1" fmla="*/ 155601 h 869402"/>
                      <a:gd name="connsiteX2" fmla="*/ 730347 w 774487"/>
                      <a:gd name="connsiteY2" fmla="*/ 869402 h 869402"/>
                      <a:gd name="connsiteX3" fmla="*/ 161924 w 774487"/>
                      <a:gd name="connsiteY3" fmla="*/ 859877 h 869402"/>
                      <a:gd name="connsiteX4" fmla="*/ 0 w 774487"/>
                      <a:gd name="connsiteY4" fmla="*/ 397915 h 869402"/>
                      <a:gd name="connsiteX5" fmla="*/ 161925 w 774487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97152 w 871639"/>
                      <a:gd name="connsiteY4" fmla="*/ 397915 h 869402"/>
                      <a:gd name="connsiteX5" fmla="*/ 259077 w 871639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57444 w 870006"/>
                      <a:gd name="connsiteY0" fmla="*/ 10345 h 869402"/>
                      <a:gd name="connsiteX1" fmla="*/ 773479 w 870006"/>
                      <a:gd name="connsiteY1" fmla="*/ 155601 h 869402"/>
                      <a:gd name="connsiteX2" fmla="*/ 825866 w 870006"/>
                      <a:gd name="connsiteY2" fmla="*/ 869402 h 869402"/>
                      <a:gd name="connsiteX3" fmla="*/ 257443 w 870006"/>
                      <a:gd name="connsiteY3" fmla="*/ 859877 h 869402"/>
                      <a:gd name="connsiteX4" fmla="*/ 238394 w 870006"/>
                      <a:gd name="connsiteY4" fmla="*/ 590796 h 869402"/>
                      <a:gd name="connsiteX5" fmla="*/ 131238 w 870006"/>
                      <a:gd name="connsiteY5" fmla="*/ 474115 h 869402"/>
                      <a:gd name="connsiteX6" fmla="*/ 257444 w 870006"/>
                      <a:gd name="connsiteY6" fmla="*/ 10345 h 869402"/>
                      <a:gd name="connsiteX0" fmla="*/ 257444 w 902364"/>
                      <a:gd name="connsiteY0" fmla="*/ 10345 h 869402"/>
                      <a:gd name="connsiteX1" fmla="*/ 773479 w 902364"/>
                      <a:gd name="connsiteY1" fmla="*/ 155601 h 869402"/>
                      <a:gd name="connsiteX2" fmla="*/ 825866 w 902364"/>
                      <a:gd name="connsiteY2" fmla="*/ 869402 h 869402"/>
                      <a:gd name="connsiteX3" fmla="*/ 257443 w 902364"/>
                      <a:gd name="connsiteY3" fmla="*/ 859877 h 869402"/>
                      <a:gd name="connsiteX4" fmla="*/ 238394 w 902364"/>
                      <a:gd name="connsiteY4" fmla="*/ 590796 h 869402"/>
                      <a:gd name="connsiteX5" fmla="*/ 131238 w 902364"/>
                      <a:gd name="connsiteY5" fmla="*/ 474115 h 869402"/>
                      <a:gd name="connsiteX6" fmla="*/ 257444 w 902364"/>
                      <a:gd name="connsiteY6" fmla="*/ 10345 h 869402"/>
                      <a:gd name="connsiteX0" fmla="*/ 257444 w 887193"/>
                      <a:gd name="connsiteY0" fmla="*/ 10345 h 878927"/>
                      <a:gd name="connsiteX1" fmla="*/ 773479 w 887193"/>
                      <a:gd name="connsiteY1" fmla="*/ 155601 h 878927"/>
                      <a:gd name="connsiteX2" fmla="*/ 792528 w 887193"/>
                      <a:gd name="connsiteY2" fmla="*/ 878927 h 878927"/>
                      <a:gd name="connsiteX3" fmla="*/ 257443 w 887193"/>
                      <a:gd name="connsiteY3" fmla="*/ 859877 h 878927"/>
                      <a:gd name="connsiteX4" fmla="*/ 238394 w 887193"/>
                      <a:gd name="connsiteY4" fmla="*/ 590796 h 878927"/>
                      <a:gd name="connsiteX5" fmla="*/ 131238 w 887193"/>
                      <a:gd name="connsiteY5" fmla="*/ 474115 h 878927"/>
                      <a:gd name="connsiteX6" fmla="*/ 257444 w 887193"/>
                      <a:gd name="connsiteY6" fmla="*/ 10345 h 878927"/>
                      <a:gd name="connsiteX0" fmla="*/ 257444 w 887193"/>
                      <a:gd name="connsiteY0" fmla="*/ 10345 h 941934"/>
                      <a:gd name="connsiteX1" fmla="*/ 773479 w 887193"/>
                      <a:gd name="connsiteY1" fmla="*/ 155601 h 941934"/>
                      <a:gd name="connsiteX2" fmla="*/ 792528 w 887193"/>
                      <a:gd name="connsiteY2" fmla="*/ 878927 h 941934"/>
                      <a:gd name="connsiteX3" fmla="*/ 626432 w 887193"/>
                      <a:gd name="connsiteY3" fmla="*/ 941917 h 941934"/>
                      <a:gd name="connsiteX4" fmla="*/ 257443 w 887193"/>
                      <a:gd name="connsiteY4" fmla="*/ 859877 h 941934"/>
                      <a:gd name="connsiteX5" fmla="*/ 238394 w 887193"/>
                      <a:gd name="connsiteY5" fmla="*/ 590796 h 941934"/>
                      <a:gd name="connsiteX6" fmla="*/ 131238 w 887193"/>
                      <a:gd name="connsiteY6" fmla="*/ 474115 h 941934"/>
                      <a:gd name="connsiteX7" fmla="*/ 257444 w 887193"/>
                      <a:gd name="connsiteY7" fmla="*/ 10345 h 941934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238394 w 887193"/>
                      <a:gd name="connsiteY7" fmla="*/ 590796 h 987995"/>
                      <a:gd name="connsiteX8" fmla="*/ 131238 w 887193"/>
                      <a:gd name="connsiteY8" fmla="*/ 474115 h 987995"/>
                      <a:gd name="connsiteX9" fmla="*/ 257444 w 887193"/>
                      <a:gd name="connsiteY9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87337"/>
                      <a:gd name="connsiteY0" fmla="*/ 11281 h 988931"/>
                      <a:gd name="connsiteX1" fmla="*/ 785334 w 887337"/>
                      <a:gd name="connsiteY1" fmla="*/ 149393 h 988931"/>
                      <a:gd name="connsiteX2" fmla="*/ 773426 w 887337"/>
                      <a:gd name="connsiteY2" fmla="*/ 879863 h 988931"/>
                      <a:gd name="connsiteX3" fmla="*/ 731155 w 887337"/>
                      <a:gd name="connsiteY3" fmla="*/ 933327 h 988931"/>
                      <a:gd name="connsiteX4" fmla="*/ 607330 w 887337"/>
                      <a:gd name="connsiteY4" fmla="*/ 942853 h 988931"/>
                      <a:gd name="connsiteX5" fmla="*/ 473980 w 887337"/>
                      <a:gd name="connsiteY5" fmla="*/ 988095 h 988931"/>
                      <a:gd name="connsiteX6" fmla="*/ 238341 w 887337"/>
                      <a:gd name="connsiteY6" fmla="*/ 860813 h 988931"/>
                      <a:gd name="connsiteX7" fmla="*/ 171562 w 887337"/>
                      <a:gd name="connsiteY7" fmla="*/ 859508 h 988931"/>
                      <a:gd name="connsiteX8" fmla="*/ 259773 w 887337"/>
                      <a:gd name="connsiteY8" fmla="*/ 589351 h 988931"/>
                      <a:gd name="connsiteX9" fmla="*/ 140711 w 887337"/>
                      <a:gd name="connsiteY9" fmla="*/ 532201 h 988931"/>
                      <a:gd name="connsiteX10" fmla="*/ 238342 w 887337"/>
                      <a:gd name="connsiteY10" fmla="*/ 11281 h 988931"/>
                      <a:gd name="connsiteX0" fmla="*/ 238342 w 908490"/>
                      <a:gd name="connsiteY0" fmla="*/ 11981 h 989631"/>
                      <a:gd name="connsiteX1" fmla="*/ 816290 w 908490"/>
                      <a:gd name="connsiteY1" fmla="*/ 145331 h 989631"/>
                      <a:gd name="connsiteX2" fmla="*/ 773426 w 908490"/>
                      <a:gd name="connsiteY2" fmla="*/ 880563 h 989631"/>
                      <a:gd name="connsiteX3" fmla="*/ 731155 w 908490"/>
                      <a:gd name="connsiteY3" fmla="*/ 934027 h 989631"/>
                      <a:gd name="connsiteX4" fmla="*/ 607330 w 908490"/>
                      <a:gd name="connsiteY4" fmla="*/ 943553 h 989631"/>
                      <a:gd name="connsiteX5" fmla="*/ 473980 w 908490"/>
                      <a:gd name="connsiteY5" fmla="*/ 988795 h 989631"/>
                      <a:gd name="connsiteX6" fmla="*/ 238341 w 908490"/>
                      <a:gd name="connsiteY6" fmla="*/ 861513 h 989631"/>
                      <a:gd name="connsiteX7" fmla="*/ 171562 w 908490"/>
                      <a:gd name="connsiteY7" fmla="*/ 860208 h 989631"/>
                      <a:gd name="connsiteX8" fmla="*/ 259773 w 908490"/>
                      <a:gd name="connsiteY8" fmla="*/ 590051 h 989631"/>
                      <a:gd name="connsiteX9" fmla="*/ 140711 w 908490"/>
                      <a:gd name="connsiteY9" fmla="*/ 532901 h 989631"/>
                      <a:gd name="connsiteX10" fmla="*/ 238342 w 908490"/>
                      <a:gd name="connsiteY10" fmla="*/ 11981 h 989631"/>
                      <a:gd name="connsiteX0" fmla="*/ 238342 w 900055"/>
                      <a:gd name="connsiteY0" fmla="*/ 11981 h 989631"/>
                      <a:gd name="connsiteX1" fmla="*/ 816290 w 900055"/>
                      <a:gd name="connsiteY1" fmla="*/ 145331 h 989631"/>
                      <a:gd name="connsiteX2" fmla="*/ 773426 w 900055"/>
                      <a:gd name="connsiteY2" fmla="*/ 880563 h 989631"/>
                      <a:gd name="connsiteX3" fmla="*/ 731155 w 900055"/>
                      <a:gd name="connsiteY3" fmla="*/ 934027 h 989631"/>
                      <a:gd name="connsiteX4" fmla="*/ 607330 w 900055"/>
                      <a:gd name="connsiteY4" fmla="*/ 943553 h 989631"/>
                      <a:gd name="connsiteX5" fmla="*/ 473980 w 900055"/>
                      <a:gd name="connsiteY5" fmla="*/ 988795 h 989631"/>
                      <a:gd name="connsiteX6" fmla="*/ 238341 w 900055"/>
                      <a:gd name="connsiteY6" fmla="*/ 861513 h 989631"/>
                      <a:gd name="connsiteX7" fmla="*/ 171562 w 900055"/>
                      <a:gd name="connsiteY7" fmla="*/ 860208 h 989631"/>
                      <a:gd name="connsiteX8" fmla="*/ 259773 w 900055"/>
                      <a:gd name="connsiteY8" fmla="*/ 590051 h 989631"/>
                      <a:gd name="connsiteX9" fmla="*/ 140711 w 900055"/>
                      <a:gd name="connsiteY9" fmla="*/ 532901 h 989631"/>
                      <a:gd name="connsiteX10" fmla="*/ 238342 w 900055"/>
                      <a:gd name="connsiteY10" fmla="*/ 11981 h 989631"/>
                      <a:gd name="connsiteX0" fmla="*/ 248515 w 910228"/>
                      <a:gd name="connsiteY0" fmla="*/ 11981 h 989631"/>
                      <a:gd name="connsiteX1" fmla="*/ 826463 w 910228"/>
                      <a:gd name="connsiteY1" fmla="*/ 145331 h 989631"/>
                      <a:gd name="connsiteX2" fmla="*/ 783599 w 910228"/>
                      <a:gd name="connsiteY2" fmla="*/ 880563 h 989631"/>
                      <a:gd name="connsiteX3" fmla="*/ 741328 w 910228"/>
                      <a:gd name="connsiteY3" fmla="*/ 934027 h 989631"/>
                      <a:gd name="connsiteX4" fmla="*/ 617503 w 910228"/>
                      <a:gd name="connsiteY4" fmla="*/ 943553 h 989631"/>
                      <a:gd name="connsiteX5" fmla="*/ 484153 w 910228"/>
                      <a:gd name="connsiteY5" fmla="*/ 988795 h 989631"/>
                      <a:gd name="connsiteX6" fmla="*/ 248514 w 910228"/>
                      <a:gd name="connsiteY6" fmla="*/ 861513 h 989631"/>
                      <a:gd name="connsiteX7" fmla="*/ 181735 w 910228"/>
                      <a:gd name="connsiteY7" fmla="*/ 860208 h 989631"/>
                      <a:gd name="connsiteX8" fmla="*/ 269946 w 910228"/>
                      <a:gd name="connsiteY8" fmla="*/ 590051 h 989631"/>
                      <a:gd name="connsiteX9" fmla="*/ 150884 w 910228"/>
                      <a:gd name="connsiteY9" fmla="*/ 532901 h 989631"/>
                      <a:gd name="connsiteX10" fmla="*/ 1477 w 910228"/>
                      <a:gd name="connsiteY10" fmla="*/ 389636 h 989631"/>
                      <a:gd name="connsiteX11" fmla="*/ 248515 w 910228"/>
                      <a:gd name="connsiteY11" fmla="*/ 11981 h 989631"/>
                      <a:gd name="connsiteX0" fmla="*/ 253695 w 915408"/>
                      <a:gd name="connsiteY0" fmla="*/ 11981 h 989631"/>
                      <a:gd name="connsiteX1" fmla="*/ 831643 w 915408"/>
                      <a:gd name="connsiteY1" fmla="*/ 145331 h 989631"/>
                      <a:gd name="connsiteX2" fmla="*/ 788779 w 915408"/>
                      <a:gd name="connsiteY2" fmla="*/ 880563 h 989631"/>
                      <a:gd name="connsiteX3" fmla="*/ 746508 w 915408"/>
                      <a:gd name="connsiteY3" fmla="*/ 934027 h 989631"/>
                      <a:gd name="connsiteX4" fmla="*/ 622683 w 915408"/>
                      <a:gd name="connsiteY4" fmla="*/ 943553 h 989631"/>
                      <a:gd name="connsiteX5" fmla="*/ 489333 w 915408"/>
                      <a:gd name="connsiteY5" fmla="*/ 988795 h 989631"/>
                      <a:gd name="connsiteX6" fmla="*/ 253694 w 915408"/>
                      <a:gd name="connsiteY6" fmla="*/ 861513 h 989631"/>
                      <a:gd name="connsiteX7" fmla="*/ 186915 w 915408"/>
                      <a:gd name="connsiteY7" fmla="*/ 860208 h 989631"/>
                      <a:gd name="connsiteX8" fmla="*/ 275126 w 915408"/>
                      <a:gd name="connsiteY8" fmla="*/ 590051 h 989631"/>
                      <a:gd name="connsiteX9" fmla="*/ 156064 w 915408"/>
                      <a:gd name="connsiteY9" fmla="*/ 532901 h 989631"/>
                      <a:gd name="connsiteX10" fmla="*/ 97860 w 915408"/>
                      <a:gd name="connsiteY10" fmla="*/ 410808 h 989631"/>
                      <a:gd name="connsiteX11" fmla="*/ 6657 w 915408"/>
                      <a:gd name="connsiteY11" fmla="*/ 389636 h 989631"/>
                      <a:gd name="connsiteX12" fmla="*/ 253695 w 915408"/>
                      <a:gd name="connsiteY12" fmla="*/ 11981 h 989631"/>
                      <a:gd name="connsiteX0" fmla="*/ 270772 w 932485"/>
                      <a:gd name="connsiteY0" fmla="*/ 11981 h 989631"/>
                      <a:gd name="connsiteX1" fmla="*/ 848720 w 932485"/>
                      <a:gd name="connsiteY1" fmla="*/ 145331 h 989631"/>
                      <a:gd name="connsiteX2" fmla="*/ 805856 w 932485"/>
                      <a:gd name="connsiteY2" fmla="*/ 880563 h 989631"/>
                      <a:gd name="connsiteX3" fmla="*/ 763585 w 932485"/>
                      <a:gd name="connsiteY3" fmla="*/ 934027 h 989631"/>
                      <a:gd name="connsiteX4" fmla="*/ 639760 w 932485"/>
                      <a:gd name="connsiteY4" fmla="*/ 943553 h 989631"/>
                      <a:gd name="connsiteX5" fmla="*/ 506410 w 932485"/>
                      <a:gd name="connsiteY5" fmla="*/ 988795 h 989631"/>
                      <a:gd name="connsiteX6" fmla="*/ 270771 w 932485"/>
                      <a:gd name="connsiteY6" fmla="*/ 861513 h 989631"/>
                      <a:gd name="connsiteX7" fmla="*/ 203992 w 932485"/>
                      <a:gd name="connsiteY7" fmla="*/ 860208 h 989631"/>
                      <a:gd name="connsiteX8" fmla="*/ 292203 w 932485"/>
                      <a:gd name="connsiteY8" fmla="*/ 590051 h 989631"/>
                      <a:gd name="connsiteX9" fmla="*/ 173141 w 932485"/>
                      <a:gd name="connsiteY9" fmla="*/ 532901 h 989631"/>
                      <a:gd name="connsiteX10" fmla="*/ 114937 w 932485"/>
                      <a:gd name="connsiteY10" fmla="*/ 410808 h 989631"/>
                      <a:gd name="connsiteX11" fmla="*/ 5819 w 932485"/>
                      <a:gd name="connsiteY11" fmla="*/ 366836 h 989631"/>
                      <a:gd name="connsiteX12" fmla="*/ 270772 w 932485"/>
                      <a:gd name="connsiteY12" fmla="*/ 11981 h 989631"/>
                      <a:gd name="connsiteX0" fmla="*/ 276461 w 938174"/>
                      <a:gd name="connsiteY0" fmla="*/ 11981 h 989631"/>
                      <a:gd name="connsiteX1" fmla="*/ 854409 w 938174"/>
                      <a:gd name="connsiteY1" fmla="*/ 145331 h 989631"/>
                      <a:gd name="connsiteX2" fmla="*/ 811545 w 938174"/>
                      <a:gd name="connsiteY2" fmla="*/ 880563 h 989631"/>
                      <a:gd name="connsiteX3" fmla="*/ 769274 w 938174"/>
                      <a:gd name="connsiteY3" fmla="*/ 934027 h 989631"/>
                      <a:gd name="connsiteX4" fmla="*/ 645449 w 938174"/>
                      <a:gd name="connsiteY4" fmla="*/ 943553 h 989631"/>
                      <a:gd name="connsiteX5" fmla="*/ 512099 w 938174"/>
                      <a:gd name="connsiteY5" fmla="*/ 988795 h 989631"/>
                      <a:gd name="connsiteX6" fmla="*/ 276460 w 938174"/>
                      <a:gd name="connsiteY6" fmla="*/ 861513 h 989631"/>
                      <a:gd name="connsiteX7" fmla="*/ 209681 w 938174"/>
                      <a:gd name="connsiteY7" fmla="*/ 860208 h 989631"/>
                      <a:gd name="connsiteX8" fmla="*/ 297892 w 938174"/>
                      <a:gd name="connsiteY8" fmla="*/ 590051 h 989631"/>
                      <a:gd name="connsiteX9" fmla="*/ 178830 w 938174"/>
                      <a:gd name="connsiteY9" fmla="*/ 532901 h 989631"/>
                      <a:gd name="connsiteX10" fmla="*/ 120626 w 938174"/>
                      <a:gd name="connsiteY10" fmla="*/ 410808 h 989631"/>
                      <a:gd name="connsiteX11" fmla="*/ 55482 w 938174"/>
                      <a:gd name="connsiteY11" fmla="*/ 445009 h 989631"/>
                      <a:gd name="connsiteX12" fmla="*/ 11508 w 938174"/>
                      <a:gd name="connsiteY12" fmla="*/ 366836 h 989631"/>
                      <a:gd name="connsiteX13" fmla="*/ 276461 w 938174"/>
                      <a:gd name="connsiteY13" fmla="*/ 11981 h 989631"/>
                      <a:gd name="connsiteX0" fmla="*/ 271523 w 933236"/>
                      <a:gd name="connsiteY0" fmla="*/ 11981 h 989631"/>
                      <a:gd name="connsiteX1" fmla="*/ 849471 w 933236"/>
                      <a:gd name="connsiteY1" fmla="*/ 145331 h 989631"/>
                      <a:gd name="connsiteX2" fmla="*/ 806607 w 933236"/>
                      <a:gd name="connsiteY2" fmla="*/ 880563 h 989631"/>
                      <a:gd name="connsiteX3" fmla="*/ 764336 w 933236"/>
                      <a:gd name="connsiteY3" fmla="*/ 934027 h 989631"/>
                      <a:gd name="connsiteX4" fmla="*/ 640511 w 933236"/>
                      <a:gd name="connsiteY4" fmla="*/ 943553 h 989631"/>
                      <a:gd name="connsiteX5" fmla="*/ 507161 w 933236"/>
                      <a:gd name="connsiteY5" fmla="*/ 988795 h 989631"/>
                      <a:gd name="connsiteX6" fmla="*/ 271522 w 933236"/>
                      <a:gd name="connsiteY6" fmla="*/ 861513 h 989631"/>
                      <a:gd name="connsiteX7" fmla="*/ 204743 w 933236"/>
                      <a:gd name="connsiteY7" fmla="*/ 860208 h 989631"/>
                      <a:gd name="connsiteX8" fmla="*/ 292954 w 933236"/>
                      <a:gd name="connsiteY8" fmla="*/ 590051 h 989631"/>
                      <a:gd name="connsiteX9" fmla="*/ 173892 w 933236"/>
                      <a:gd name="connsiteY9" fmla="*/ 532901 h 989631"/>
                      <a:gd name="connsiteX10" fmla="*/ 115688 w 933236"/>
                      <a:gd name="connsiteY10" fmla="*/ 410808 h 989631"/>
                      <a:gd name="connsiteX11" fmla="*/ 50544 w 933236"/>
                      <a:gd name="connsiteY11" fmla="*/ 445009 h 989631"/>
                      <a:gd name="connsiteX12" fmla="*/ 6570 w 933236"/>
                      <a:gd name="connsiteY12" fmla="*/ 366836 h 989631"/>
                      <a:gd name="connsiteX13" fmla="*/ 271523 w 933236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48632 w 910345"/>
                      <a:gd name="connsiteY0" fmla="*/ 11981 h 989631"/>
                      <a:gd name="connsiteX1" fmla="*/ 826580 w 910345"/>
                      <a:gd name="connsiteY1" fmla="*/ 145331 h 989631"/>
                      <a:gd name="connsiteX2" fmla="*/ 783716 w 910345"/>
                      <a:gd name="connsiteY2" fmla="*/ 880563 h 989631"/>
                      <a:gd name="connsiteX3" fmla="*/ 741445 w 910345"/>
                      <a:gd name="connsiteY3" fmla="*/ 934027 h 989631"/>
                      <a:gd name="connsiteX4" fmla="*/ 617620 w 910345"/>
                      <a:gd name="connsiteY4" fmla="*/ 943553 h 989631"/>
                      <a:gd name="connsiteX5" fmla="*/ 484270 w 910345"/>
                      <a:gd name="connsiteY5" fmla="*/ 988795 h 989631"/>
                      <a:gd name="connsiteX6" fmla="*/ 248631 w 910345"/>
                      <a:gd name="connsiteY6" fmla="*/ 861513 h 989631"/>
                      <a:gd name="connsiteX7" fmla="*/ 181852 w 910345"/>
                      <a:gd name="connsiteY7" fmla="*/ 860208 h 989631"/>
                      <a:gd name="connsiteX8" fmla="*/ 270063 w 910345"/>
                      <a:gd name="connsiteY8" fmla="*/ 590051 h 989631"/>
                      <a:gd name="connsiteX9" fmla="*/ 151001 w 910345"/>
                      <a:gd name="connsiteY9" fmla="*/ 532901 h 989631"/>
                      <a:gd name="connsiteX10" fmla="*/ 92797 w 910345"/>
                      <a:gd name="connsiteY10" fmla="*/ 410808 h 989631"/>
                      <a:gd name="connsiteX11" fmla="*/ 27653 w 910345"/>
                      <a:gd name="connsiteY11" fmla="*/ 445009 h 989631"/>
                      <a:gd name="connsiteX12" fmla="*/ 19509 w 910345"/>
                      <a:gd name="connsiteY12" fmla="*/ 433609 h 989631"/>
                      <a:gd name="connsiteX13" fmla="*/ 248632 w 910345"/>
                      <a:gd name="connsiteY13" fmla="*/ 11981 h 989631"/>
                      <a:gd name="connsiteX0" fmla="*/ 243597 w 905310"/>
                      <a:gd name="connsiteY0" fmla="*/ 11981 h 989631"/>
                      <a:gd name="connsiteX1" fmla="*/ 821545 w 905310"/>
                      <a:gd name="connsiteY1" fmla="*/ 145331 h 989631"/>
                      <a:gd name="connsiteX2" fmla="*/ 778681 w 905310"/>
                      <a:gd name="connsiteY2" fmla="*/ 880563 h 989631"/>
                      <a:gd name="connsiteX3" fmla="*/ 736410 w 905310"/>
                      <a:gd name="connsiteY3" fmla="*/ 934027 h 989631"/>
                      <a:gd name="connsiteX4" fmla="*/ 612585 w 905310"/>
                      <a:gd name="connsiteY4" fmla="*/ 943553 h 989631"/>
                      <a:gd name="connsiteX5" fmla="*/ 479235 w 905310"/>
                      <a:gd name="connsiteY5" fmla="*/ 988795 h 989631"/>
                      <a:gd name="connsiteX6" fmla="*/ 243596 w 905310"/>
                      <a:gd name="connsiteY6" fmla="*/ 861513 h 989631"/>
                      <a:gd name="connsiteX7" fmla="*/ 176817 w 905310"/>
                      <a:gd name="connsiteY7" fmla="*/ 860208 h 989631"/>
                      <a:gd name="connsiteX8" fmla="*/ 265028 w 905310"/>
                      <a:gd name="connsiteY8" fmla="*/ 590051 h 989631"/>
                      <a:gd name="connsiteX9" fmla="*/ 145966 w 905310"/>
                      <a:gd name="connsiteY9" fmla="*/ 532901 h 989631"/>
                      <a:gd name="connsiteX10" fmla="*/ 87762 w 905310"/>
                      <a:gd name="connsiteY10" fmla="*/ 410808 h 989631"/>
                      <a:gd name="connsiteX11" fmla="*/ 22618 w 905310"/>
                      <a:gd name="connsiteY11" fmla="*/ 445009 h 989631"/>
                      <a:gd name="connsiteX12" fmla="*/ 14474 w 905310"/>
                      <a:gd name="connsiteY12" fmla="*/ 433609 h 989631"/>
                      <a:gd name="connsiteX13" fmla="*/ 243597 w 905310"/>
                      <a:gd name="connsiteY13" fmla="*/ 11981 h 989631"/>
                      <a:gd name="connsiteX0" fmla="*/ 246331 w 904787"/>
                      <a:gd name="connsiteY0" fmla="*/ 10822 h 996615"/>
                      <a:gd name="connsiteX1" fmla="*/ 821022 w 904787"/>
                      <a:gd name="connsiteY1" fmla="*/ 152315 h 996615"/>
                      <a:gd name="connsiteX2" fmla="*/ 778158 w 904787"/>
                      <a:gd name="connsiteY2" fmla="*/ 887547 h 996615"/>
                      <a:gd name="connsiteX3" fmla="*/ 735887 w 904787"/>
                      <a:gd name="connsiteY3" fmla="*/ 941011 h 996615"/>
                      <a:gd name="connsiteX4" fmla="*/ 612062 w 904787"/>
                      <a:gd name="connsiteY4" fmla="*/ 950537 h 996615"/>
                      <a:gd name="connsiteX5" fmla="*/ 478712 w 904787"/>
                      <a:gd name="connsiteY5" fmla="*/ 995779 h 996615"/>
                      <a:gd name="connsiteX6" fmla="*/ 243073 w 904787"/>
                      <a:gd name="connsiteY6" fmla="*/ 868497 h 996615"/>
                      <a:gd name="connsiteX7" fmla="*/ 176294 w 904787"/>
                      <a:gd name="connsiteY7" fmla="*/ 867192 h 996615"/>
                      <a:gd name="connsiteX8" fmla="*/ 264505 w 904787"/>
                      <a:gd name="connsiteY8" fmla="*/ 597035 h 996615"/>
                      <a:gd name="connsiteX9" fmla="*/ 145443 w 904787"/>
                      <a:gd name="connsiteY9" fmla="*/ 539885 h 996615"/>
                      <a:gd name="connsiteX10" fmla="*/ 87239 w 904787"/>
                      <a:gd name="connsiteY10" fmla="*/ 417792 h 996615"/>
                      <a:gd name="connsiteX11" fmla="*/ 22095 w 904787"/>
                      <a:gd name="connsiteY11" fmla="*/ 451993 h 996615"/>
                      <a:gd name="connsiteX12" fmla="*/ 13951 w 904787"/>
                      <a:gd name="connsiteY12" fmla="*/ 440593 h 996615"/>
                      <a:gd name="connsiteX13" fmla="*/ 246331 w 904787"/>
                      <a:gd name="connsiteY13" fmla="*/ 10822 h 996615"/>
                      <a:gd name="connsiteX0" fmla="*/ 246331 w 904787"/>
                      <a:gd name="connsiteY0" fmla="*/ 22412 h 1008205"/>
                      <a:gd name="connsiteX1" fmla="*/ 821022 w 904787"/>
                      <a:gd name="connsiteY1" fmla="*/ 163905 h 1008205"/>
                      <a:gd name="connsiteX2" fmla="*/ 778158 w 904787"/>
                      <a:gd name="connsiteY2" fmla="*/ 899137 h 1008205"/>
                      <a:gd name="connsiteX3" fmla="*/ 735887 w 904787"/>
                      <a:gd name="connsiteY3" fmla="*/ 952601 h 1008205"/>
                      <a:gd name="connsiteX4" fmla="*/ 612062 w 904787"/>
                      <a:gd name="connsiteY4" fmla="*/ 962127 h 1008205"/>
                      <a:gd name="connsiteX5" fmla="*/ 478712 w 904787"/>
                      <a:gd name="connsiteY5" fmla="*/ 1007369 h 1008205"/>
                      <a:gd name="connsiteX6" fmla="*/ 243073 w 904787"/>
                      <a:gd name="connsiteY6" fmla="*/ 880087 h 1008205"/>
                      <a:gd name="connsiteX7" fmla="*/ 176294 w 904787"/>
                      <a:gd name="connsiteY7" fmla="*/ 878782 h 1008205"/>
                      <a:gd name="connsiteX8" fmla="*/ 264505 w 904787"/>
                      <a:gd name="connsiteY8" fmla="*/ 608625 h 1008205"/>
                      <a:gd name="connsiteX9" fmla="*/ 145443 w 904787"/>
                      <a:gd name="connsiteY9" fmla="*/ 551475 h 1008205"/>
                      <a:gd name="connsiteX10" fmla="*/ 87239 w 904787"/>
                      <a:gd name="connsiteY10" fmla="*/ 429382 h 1008205"/>
                      <a:gd name="connsiteX11" fmla="*/ 22095 w 904787"/>
                      <a:gd name="connsiteY11" fmla="*/ 463583 h 1008205"/>
                      <a:gd name="connsiteX12" fmla="*/ 13951 w 904787"/>
                      <a:gd name="connsiteY12" fmla="*/ 452183 h 1008205"/>
                      <a:gd name="connsiteX13" fmla="*/ 246331 w 904787"/>
                      <a:gd name="connsiteY13" fmla="*/ 22412 h 1008205"/>
                      <a:gd name="connsiteX0" fmla="*/ 246331 w 918930"/>
                      <a:gd name="connsiteY0" fmla="*/ 24134 h 1009927"/>
                      <a:gd name="connsiteX1" fmla="*/ 840565 w 918930"/>
                      <a:gd name="connsiteY1" fmla="*/ 155855 h 1009927"/>
                      <a:gd name="connsiteX2" fmla="*/ 778158 w 918930"/>
                      <a:gd name="connsiteY2" fmla="*/ 900859 h 1009927"/>
                      <a:gd name="connsiteX3" fmla="*/ 735887 w 918930"/>
                      <a:gd name="connsiteY3" fmla="*/ 954323 h 1009927"/>
                      <a:gd name="connsiteX4" fmla="*/ 612062 w 918930"/>
                      <a:gd name="connsiteY4" fmla="*/ 963849 h 1009927"/>
                      <a:gd name="connsiteX5" fmla="*/ 478712 w 918930"/>
                      <a:gd name="connsiteY5" fmla="*/ 1009091 h 1009927"/>
                      <a:gd name="connsiteX6" fmla="*/ 243073 w 918930"/>
                      <a:gd name="connsiteY6" fmla="*/ 881809 h 1009927"/>
                      <a:gd name="connsiteX7" fmla="*/ 176294 w 918930"/>
                      <a:gd name="connsiteY7" fmla="*/ 880504 h 1009927"/>
                      <a:gd name="connsiteX8" fmla="*/ 264505 w 918930"/>
                      <a:gd name="connsiteY8" fmla="*/ 610347 h 1009927"/>
                      <a:gd name="connsiteX9" fmla="*/ 145443 w 918930"/>
                      <a:gd name="connsiteY9" fmla="*/ 553197 h 1009927"/>
                      <a:gd name="connsiteX10" fmla="*/ 87239 w 918930"/>
                      <a:gd name="connsiteY10" fmla="*/ 431104 h 1009927"/>
                      <a:gd name="connsiteX11" fmla="*/ 22095 w 918930"/>
                      <a:gd name="connsiteY11" fmla="*/ 465305 h 1009927"/>
                      <a:gd name="connsiteX12" fmla="*/ 13951 w 918930"/>
                      <a:gd name="connsiteY12" fmla="*/ 453905 h 1009927"/>
                      <a:gd name="connsiteX13" fmla="*/ 246331 w 918930"/>
                      <a:gd name="connsiteY13" fmla="*/ 24134 h 1009927"/>
                      <a:gd name="connsiteX0" fmla="*/ 246331 w 918930"/>
                      <a:gd name="connsiteY0" fmla="*/ 23086 h 1008879"/>
                      <a:gd name="connsiteX1" fmla="*/ 840565 w 918930"/>
                      <a:gd name="connsiteY1" fmla="*/ 154807 h 1008879"/>
                      <a:gd name="connsiteX2" fmla="*/ 778158 w 918930"/>
                      <a:gd name="connsiteY2" fmla="*/ 899811 h 1008879"/>
                      <a:gd name="connsiteX3" fmla="*/ 735887 w 918930"/>
                      <a:gd name="connsiteY3" fmla="*/ 953275 h 1008879"/>
                      <a:gd name="connsiteX4" fmla="*/ 612062 w 918930"/>
                      <a:gd name="connsiteY4" fmla="*/ 962801 h 1008879"/>
                      <a:gd name="connsiteX5" fmla="*/ 478712 w 918930"/>
                      <a:gd name="connsiteY5" fmla="*/ 1008043 h 1008879"/>
                      <a:gd name="connsiteX6" fmla="*/ 243073 w 918930"/>
                      <a:gd name="connsiteY6" fmla="*/ 880761 h 1008879"/>
                      <a:gd name="connsiteX7" fmla="*/ 176294 w 918930"/>
                      <a:gd name="connsiteY7" fmla="*/ 879456 h 1008879"/>
                      <a:gd name="connsiteX8" fmla="*/ 264505 w 918930"/>
                      <a:gd name="connsiteY8" fmla="*/ 609299 h 1008879"/>
                      <a:gd name="connsiteX9" fmla="*/ 145443 w 918930"/>
                      <a:gd name="connsiteY9" fmla="*/ 552149 h 1008879"/>
                      <a:gd name="connsiteX10" fmla="*/ 87239 w 918930"/>
                      <a:gd name="connsiteY10" fmla="*/ 430056 h 1008879"/>
                      <a:gd name="connsiteX11" fmla="*/ 22095 w 918930"/>
                      <a:gd name="connsiteY11" fmla="*/ 464257 h 1008879"/>
                      <a:gd name="connsiteX12" fmla="*/ 13951 w 918930"/>
                      <a:gd name="connsiteY12" fmla="*/ 452857 h 1008879"/>
                      <a:gd name="connsiteX13" fmla="*/ 246331 w 918930"/>
                      <a:gd name="connsiteY13" fmla="*/ 23086 h 1008879"/>
                      <a:gd name="connsiteX0" fmla="*/ 246331 w 895767"/>
                      <a:gd name="connsiteY0" fmla="*/ 23086 h 1008879"/>
                      <a:gd name="connsiteX1" fmla="*/ 840565 w 895767"/>
                      <a:gd name="connsiteY1" fmla="*/ 154807 h 1008879"/>
                      <a:gd name="connsiteX2" fmla="*/ 778158 w 895767"/>
                      <a:gd name="connsiteY2" fmla="*/ 899811 h 1008879"/>
                      <a:gd name="connsiteX3" fmla="*/ 735887 w 895767"/>
                      <a:gd name="connsiteY3" fmla="*/ 953275 h 1008879"/>
                      <a:gd name="connsiteX4" fmla="*/ 612062 w 895767"/>
                      <a:gd name="connsiteY4" fmla="*/ 962801 h 1008879"/>
                      <a:gd name="connsiteX5" fmla="*/ 478712 w 895767"/>
                      <a:gd name="connsiteY5" fmla="*/ 1008043 h 1008879"/>
                      <a:gd name="connsiteX6" fmla="*/ 243073 w 895767"/>
                      <a:gd name="connsiteY6" fmla="*/ 880761 h 1008879"/>
                      <a:gd name="connsiteX7" fmla="*/ 176294 w 895767"/>
                      <a:gd name="connsiteY7" fmla="*/ 879456 h 1008879"/>
                      <a:gd name="connsiteX8" fmla="*/ 264505 w 895767"/>
                      <a:gd name="connsiteY8" fmla="*/ 609299 h 1008879"/>
                      <a:gd name="connsiteX9" fmla="*/ 145443 w 895767"/>
                      <a:gd name="connsiteY9" fmla="*/ 552149 h 1008879"/>
                      <a:gd name="connsiteX10" fmla="*/ 87239 w 895767"/>
                      <a:gd name="connsiteY10" fmla="*/ 430056 h 1008879"/>
                      <a:gd name="connsiteX11" fmla="*/ 22095 w 895767"/>
                      <a:gd name="connsiteY11" fmla="*/ 464257 h 1008879"/>
                      <a:gd name="connsiteX12" fmla="*/ 13951 w 895767"/>
                      <a:gd name="connsiteY12" fmla="*/ 452857 h 1008879"/>
                      <a:gd name="connsiteX13" fmla="*/ 246331 w 895767"/>
                      <a:gd name="connsiteY13" fmla="*/ 23086 h 1008879"/>
                      <a:gd name="connsiteX0" fmla="*/ 246331 w 939921"/>
                      <a:gd name="connsiteY0" fmla="*/ 23086 h 1008879"/>
                      <a:gd name="connsiteX1" fmla="*/ 840565 w 939921"/>
                      <a:gd name="connsiteY1" fmla="*/ 154807 h 1008879"/>
                      <a:gd name="connsiteX2" fmla="*/ 778158 w 939921"/>
                      <a:gd name="connsiteY2" fmla="*/ 899811 h 1008879"/>
                      <a:gd name="connsiteX3" fmla="*/ 735887 w 939921"/>
                      <a:gd name="connsiteY3" fmla="*/ 953275 h 1008879"/>
                      <a:gd name="connsiteX4" fmla="*/ 612062 w 939921"/>
                      <a:gd name="connsiteY4" fmla="*/ 962801 h 1008879"/>
                      <a:gd name="connsiteX5" fmla="*/ 478712 w 939921"/>
                      <a:gd name="connsiteY5" fmla="*/ 1008043 h 1008879"/>
                      <a:gd name="connsiteX6" fmla="*/ 243073 w 939921"/>
                      <a:gd name="connsiteY6" fmla="*/ 880761 h 1008879"/>
                      <a:gd name="connsiteX7" fmla="*/ 176294 w 939921"/>
                      <a:gd name="connsiteY7" fmla="*/ 879456 h 1008879"/>
                      <a:gd name="connsiteX8" fmla="*/ 264505 w 939921"/>
                      <a:gd name="connsiteY8" fmla="*/ 609299 h 1008879"/>
                      <a:gd name="connsiteX9" fmla="*/ 145443 w 939921"/>
                      <a:gd name="connsiteY9" fmla="*/ 552149 h 1008879"/>
                      <a:gd name="connsiteX10" fmla="*/ 87239 w 939921"/>
                      <a:gd name="connsiteY10" fmla="*/ 430056 h 1008879"/>
                      <a:gd name="connsiteX11" fmla="*/ 22095 w 939921"/>
                      <a:gd name="connsiteY11" fmla="*/ 464257 h 1008879"/>
                      <a:gd name="connsiteX12" fmla="*/ 13951 w 939921"/>
                      <a:gd name="connsiteY12" fmla="*/ 452857 h 1008879"/>
                      <a:gd name="connsiteX13" fmla="*/ 246331 w 939921"/>
                      <a:gd name="connsiteY13" fmla="*/ 23086 h 1008879"/>
                      <a:gd name="connsiteX0" fmla="*/ 246331 w 952950"/>
                      <a:gd name="connsiteY0" fmla="*/ 23086 h 1008879"/>
                      <a:gd name="connsiteX1" fmla="*/ 840565 w 952950"/>
                      <a:gd name="connsiteY1" fmla="*/ 154807 h 1008879"/>
                      <a:gd name="connsiteX2" fmla="*/ 778158 w 952950"/>
                      <a:gd name="connsiteY2" fmla="*/ 899811 h 1008879"/>
                      <a:gd name="connsiteX3" fmla="*/ 735887 w 952950"/>
                      <a:gd name="connsiteY3" fmla="*/ 953275 h 1008879"/>
                      <a:gd name="connsiteX4" fmla="*/ 612062 w 952950"/>
                      <a:gd name="connsiteY4" fmla="*/ 962801 h 1008879"/>
                      <a:gd name="connsiteX5" fmla="*/ 478712 w 952950"/>
                      <a:gd name="connsiteY5" fmla="*/ 1008043 h 1008879"/>
                      <a:gd name="connsiteX6" fmla="*/ 243073 w 952950"/>
                      <a:gd name="connsiteY6" fmla="*/ 880761 h 1008879"/>
                      <a:gd name="connsiteX7" fmla="*/ 176294 w 952950"/>
                      <a:gd name="connsiteY7" fmla="*/ 879456 h 1008879"/>
                      <a:gd name="connsiteX8" fmla="*/ 264505 w 952950"/>
                      <a:gd name="connsiteY8" fmla="*/ 609299 h 1008879"/>
                      <a:gd name="connsiteX9" fmla="*/ 145443 w 952950"/>
                      <a:gd name="connsiteY9" fmla="*/ 552149 h 1008879"/>
                      <a:gd name="connsiteX10" fmla="*/ 87239 w 952950"/>
                      <a:gd name="connsiteY10" fmla="*/ 430056 h 1008879"/>
                      <a:gd name="connsiteX11" fmla="*/ 22095 w 952950"/>
                      <a:gd name="connsiteY11" fmla="*/ 464257 h 1008879"/>
                      <a:gd name="connsiteX12" fmla="*/ 13951 w 952950"/>
                      <a:gd name="connsiteY12" fmla="*/ 452857 h 1008879"/>
                      <a:gd name="connsiteX13" fmla="*/ 246331 w 952950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26168"/>
                      <a:gd name="connsiteY0" fmla="*/ 23086 h 1008879"/>
                      <a:gd name="connsiteX1" fmla="*/ 840565 w 926168"/>
                      <a:gd name="connsiteY1" fmla="*/ 154807 h 1008879"/>
                      <a:gd name="connsiteX2" fmla="*/ 778158 w 926168"/>
                      <a:gd name="connsiteY2" fmla="*/ 899811 h 1008879"/>
                      <a:gd name="connsiteX3" fmla="*/ 735887 w 926168"/>
                      <a:gd name="connsiteY3" fmla="*/ 953275 h 1008879"/>
                      <a:gd name="connsiteX4" fmla="*/ 612062 w 926168"/>
                      <a:gd name="connsiteY4" fmla="*/ 962801 h 1008879"/>
                      <a:gd name="connsiteX5" fmla="*/ 478712 w 926168"/>
                      <a:gd name="connsiteY5" fmla="*/ 1008043 h 1008879"/>
                      <a:gd name="connsiteX6" fmla="*/ 243073 w 926168"/>
                      <a:gd name="connsiteY6" fmla="*/ 880761 h 1008879"/>
                      <a:gd name="connsiteX7" fmla="*/ 176294 w 926168"/>
                      <a:gd name="connsiteY7" fmla="*/ 879456 h 1008879"/>
                      <a:gd name="connsiteX8" fmla="*/ 264505 w 926168"/>
                      <a:gd name="connsiteY8" fmla="*/ 609299 h 1008879"/>
                      <a:gd name="connsiteX9" fmla="*/ 145443 w 926168"/>
                      <a:gd name="connsiteY9" fmla="*/ 552149 h 1008879"/>
                      <a:gd name="connsiteX10" fmla="*/ 87239 w 926168"/>
                      <a:gd name="connsiteY10" fmla="*/ 430056 h 1008879"/>
                      <a:gd name="connsiteX11" fmla="*/ 22095 w 926168"/>
                      <a:gd name="connsiteY11" fmla="*/ 464257 h 1008879"/>
                      <a:gd name="connsiteX12" fmla="*/ 13951 w 926168"/>
                      <a:gd name="connsiteY12" fmla="*/ 452857 h 1008879"/>
                      <a:gd name="connsiteX13" fmla="*/ 246331 w 926168"/>
                      <a:gd name="connsiteY13" fmla="*/ 23086 h 1008879"/>
                      <a:gd name="connsiteX0" fmla="*/ 246331 w 945902"/>
                      <a:gd name="connsiteY0" fmla="*/ 22803 h 1008596"/>
                      <a:gd name="connsiteX1" fmla="*/ 866623 w 945902"/>
                      <a:gd name="connsiteY1" fmla="*/ 156153 h 1008596"/>
                      <a:gd name="connsiteX2" fmla="*/ 778158 w 945902"/>
                      <a:gd name="connsiteY2" fmla="*/ 899528 h 1008596"/>
                      <a:gd name="connsiteX3" fmla="*/ 735887 w 945902"/>
                      <a:gd name="connsiteY3" fmla="*/ 952992 h 1008596"/>
                      <a:gd name="connsiteX4" fmla="*/ 612062 w 945902"/>
                      <a:gd name="connsiteY4" fmla="*/ 962518 h 1008596"/>
                      <a:gd name="connsiteX5" fmla="*/ 478712 w 945902"/>
                      <a:gd name="connsiteY5" fmla="*/ 1007760 h 1008596"/>
                      <a:gd name="connsiteX6" fmla="*/ 243073 w 945902"/>
                      <a:gd name="connsiteY6" fmla="*/ 880478 h 1008596"/>
                      <a:gd name="connsiteX7" fmla="*/ 176294 w 945902"/>
                      <a:gd name="connsiteY7" fmla="*/ 879173 h 1008596"/>
                      <a:gd name="connsiteX8" fmla="*/ 264505 w 945902"/>
                      <a:gd name="connsiteY8" fmla="*/ 609016 h 1008596"/>
                      <a:gd name="connsiteX9" fmla="*/ 145443 w 945902"/>
                      <a:gd name="connsiteY9" fmla="*/ 551866 h 1008596"/>
                      <a:gd name="connsiteX10" fmla="*/ 87239 w 945902"/>
                      <a:gd name="connsiteY10" fmla="*/ 429773 h 1008596"/>
                      <a:gd name="connsiteX11" fmla="*/ 22095 w 945902"/>
                      <a:gd name="connsiteY11" fmla="*/ 463974 h 1008596"/>
                      <a:gd name="connsiteX12" fmla="*/ 13951 w 945902"/>
                      <a:gd name="connsiteY12" fmla="*/ 452574 h 1008596"/>
                      <a:gd name="connsiteX13" fmla="*/ 246331 w 945902"/>
                      <a:gd name="connsiteY13" fmla="*/ 22803 h 1008596"/>
                      <a:gd name="connsiteX0" fmla="*/ 246331 w 945902"/>
                      <a:gd name="connsiteY0" fmla="*/ 29278 h 1015071"/>
                      <a:gd name="connsiteX1" fmla="*/ 866623 w 945902"/>
                      <a:gd name="connsiteY1" fmla="*/ 162628 h 1015071"/>
                      <a:gd name="connsiteX2" fmla="*/ 778158 w 945902"/>
                      <a:gd name="connsiteY2" fmla="*/ 906003 h 1015071"/>
                      <a:gd name="connsiteX3" fmla="*/ 735887 w 945902"/>
                      <a:gd name="connsiteY3" fmla="*/ 959467 h 1015071"/>
                      <a:gd name="connsiteX4" fmla="*/ 612062 w 945902"/>
                      <a:gd name="connsiteY4" fmla="*/ 968993 h 1015071"/>
                      <a:gd name="connsiteX5" fmla="*/ 478712 w 945902"/>
                      <a:gd name="connsiteY5" fmla="*/ 1014235 h 1015071"/>
                      <a:gd name="connsiteX6" fmla="*/ 243073 w 945902"/>
                      <a:gd name="connsiteY6" fmla="*/ 886953 h 1015071"/>
                      <a:gd name="connsiteX7" fmla="*/ 176294 w 945902"/>
                      <a:gd name="connsiteY7" fmla="*/ 885648 h 1015071"/>
                      <a:gd name="connsiteX8" fmla="*/ 264505 w 945902"/>
                      <a:gd name="connsiteY8" fmla="*/ 615491 h 1015071"/>
                      <a:gd name="connsiteX9" fmla="*/ 145443 w 945902"/>
                      <a:gd name="connsiteY9" fmla="*/ 558341 h 1015071"/>
                      <a:gd name="connsiteX10" fmla="*/ 87239 w 945902"/>
                      <a:gd name="connsiteY10" fmla="*/ 436248 h 1015071"/>
                      <a:gd name="connsiteX11" fmla="*/ 22095 w 945902"/>
                      <a:gd name="connsiteY11" fmla="*/ 470449 h 1015071"/>
                      <a:gd name="connsiteX12" fmla="*/ 13951 w 945902"/>
                      <a:gd name="connsiteY12" fmla="*/ 459049 h 1015071"/>
                      <a:gd name="connsiteX13" fmla="*/ 246331 w 945902"/>
                      <a:gd name="connsiteY13" fmla="*/ 29278 h 1015071"/>
                      <a:gd name="connsiteX0" fmla="*/ 246331 w 945902"/>
                      <a:gd name="connsiteY0" fmla="*/ 32520 h 1018313"/>
                      <a:gd name="connsiteX1" fmla="*/ 866623 w 945902"/>
                      <a:gd name="connsiteY1" fmla="*/ 165870 h 1018313"/>
                      <a:gd name="connsiteX2" fmla="*/ 778158 w 945902"/>
                      <a:gd name="connsiteY2" fmla="*/ 909245 h 1018313"/>
                      <a:gd name="connsiteX3" fmla="*/ 735887 w 945902"/>
                      <a:gd name="connsiteY3" fmla="*/ 962709 h 1018313"/>
                      <a:gd name="connsiteX4" fmla="*/ 612062 w 945902"/>
                      <a:gd name="connsiteY4" fmla="*/ 972235 h 1018313"/>
                      <a:gd name="connsiteX5" fmla="*/ 478712 w 945902"/>
                      <a:gd name="connsiteY5" fmla="*/ 1017477 h 1018313"/>
                      <a:gd name="connsiteX6" fmla="*/ 243073 w 945902"/>
                      <a:gd name="connsiteY6" fmla="*/ 890195 h 1018313"/>
                      <a:gd name="connsiteX7" fmla="*/ 176294 w 945902"/>
                      <a:gd name="connsiteY7" fmla="*/ 888890 h 1018313"/>
                      <a:gd name="connsiteX8" fmla="*/ 264505 w 945902"/>
                      <a:gd name="connsiteY8" fmla="*/ 618733 h 1018313"/>
                      <a:gd name="connsiteX9" fmla="*/ 145443 w 945902"/>
                      <a:gd name="connsiteY9" fmla="*/ 561583 h 1018313"/>
                      <a:gd name="connsiteX10" fmla="*/ 87239 w 945902"/>
                      <a:gd name="connsiteY10" fmla="*/ 439490 h 1018313"/>
                      <a:gd name="connsiteX11" fmla="*/ 22095 w 945902"/>
                      <a:gd name="connsiteY11" fmla="*/ 473691 h 1018313"/>
                      <a:gd name="connsiteX12" fmla="*/ 13951 w 945902"/>
                      <a:gd name="connsiteY12" fmla="*/ 462291 h 1018313"/>
                      <a:gd name="connsiteX13" fmla="*/ 246331 w 945902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55188 w 954759"/>
                      <a:gd name="connsiteY0" fmla="*/ 32520 h 1018313"/>
                      <a:gd name="connsiteX1" fmla="*/ 875480 w 954759"/>
                      <a:gd name="connsiteY1" fmla="*/ 165870 h 1018313"/>
                      <a:gd name="connsiteX2" fmla="*/ 787015 w 954759"/>
                      <a:gd name="connsiteY2" fmla="*/ 909245 h 1018313"/>
                      <a:gd name="connsiteX3" fmla="*/ 744744 w 954759"/>
                      <a:gd name="connsiteY3" fmla="*/ 962709 h 1018313"/>
                      <a:gd name="connsiteX4" fmla="*/ 620919 w 954759"/>
                      <a:gd name="connsiteY4" fmla="*/ 972235 h 1018313"/>
                      <a:gd name="connsiteX5" fmla="*/ 487569 w 954759"/>
                      <a:gd name="connsiteY5" fmla="*/ 1017477 h 1018313"/>
                      <a:gd name="connsiteX6" fmla="*/ 251930 w 954759"/>
                      <a:gd name="connsiteY6" fmla="*/ 890195 h 1018313"/>
                      <a:gd name="connsiteX7" fmla="*/ 185151 w 954759"/>
                      <a:gd name="connsiteY7" fmla="*/ 888890 h 1018313"/>
                      <a:gd name="connsiteX8" fmla="*/ 273362 w 954759"/>
                      <a:gd name="connsiteY8" fmla="*/ 618733 h 1018313"/>
                      <a:gd name="connsiteX9" fmla="*/ 154300 w 954759"/>
                      <a:gd name="connsiteY9" fmla="*/ 561583 h 1018313"/>
                      <a:gd name="connsiteX10" fmla="*/ 96096 w 954759"/>
                      <a:gd name="connsiteY10" fmla="*/ 439490 h 1018313"/>
                      <a:gd name="connsiteX11" fmla="*/ 30952 w 954759"/>
                      <a:gd name="connsiteY11" fmla="*/ 473691 h 1018313"/>
                      <a:gd name="connsiteX12" fmla="*/ 7 w 954759"/>
                      <a:gd name="connsiteY12" fmla="*/ 462291 h 1018313"/>
                      <a:gd name="connsiteX13" fmla="*/ 255188 w 954759"/>
                      <a:gd name="connsiteY13" fmla="*/ 32520 h 101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4759" h="1018313">
                        <a:moveTo>
                          <a:pt x="255188" y="32520"/>
                        </a:moveTo>
                        <a:cubicBezTo>
                          <a:pt x="418509" y="-26124"/>
                          <a:pt x="724707" y="-18596"/>
                          <a:pt x="875480" y="165870"/>
                        </a:cubicBezTo>
                        <a:cubicBezTo>
                          <a:pt x="1062422" y="436324"/>
                          <a:pt x="871152" y="673693"/>
                          <a:pt x="787015" y="909245"/>
                        </a:cubicBezTo>
                        <a:cubicBezTo>
                          <a:pt x="780367" y="1032757"/>
                          <a:pt x="772427" y="952211"/>
                          <a:pt x="744744" y="962709"/>
                        </a:cubicBezTo>
                        <a:cubicBezTo>
                          <a:pt x="717061" y="937488"/>
                          <a:pt x="700277" y="978367"/>
                          <a:pt x="620919" y="972235"/>
                        </a:cubicBezTo>
                        <a:cubicBezTo>
                          <a:pt x="576469" y="963503"/>
                          <a:pt x="532019" y="1026209"/>
                          <a:pt x="487569" y="1017477"/>
                        </a:cubicBezTo>
                        <a:lnTo>
                          <a:pt x="251930" y="890195"/>
                        </a:lnTo>
                        <a:cubicBezTo>
                          <a:pt x="203908" y="860033"/>
                          <a:pt x="188326" y="933737"/>
                          <a:pt x="185151" y="888890"/>
                        </a:cubicBezTo>
                        <a:cubicBezTo>
                          <a:pt x="277226" y="758318"/>
                          <a:pt x="285647" y="674078"/>
                          <a:pt x="273362" y="618733"/>
                        </a:cubicBezTo>
                        <a:cubicBezTo>
                          <a:pt x="201546" y="680070"/>
                          <a:pt x="249153" y="358684"/>
                          <a:pt x="154300" y="561583"/>
                        </a:cubicBezTo>
                        <a:cubicBezTo>
                          <a:pt x="117698" y="542024"/>
                          <a:pt x="120997" y="463367"/>
                          <a:pt x="96096" y="439490"/>
                        </a:cubicBezTo>
                        <a:cubicBezTo>
                          <a:pt x="75267" y="418056"/>
                          <a:pt x="49138" y="481020"/>
                          <a:pt x="30952" y="473691"/>
                        </a:cubicBezTo>
                        <a:cubicBezTo>
                          <a:pt x="27423" y="393073"/>
                          <a:pt x="49222" y="395758"/>
                          <a:pt x="7" y="462291"/>
                        </a:cubicBezTo>
                        <a:cubicBezTo>
                          <a:pt x="-7" y="393386"/>
                          <a:pt x="-4456" y="129152"/>
                          <a:pt x="255188" y="325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703" name="组合 702">
                  <a:extLst>
                    <a:ext uri="{FF2B5EF4-FFF2-40B4-BE49-F238E27FC236}">
                      <a16:creationId xmlns:a16="http://schemas.microsoft.com/office/drawing/2014/main" xmlns="" id="{2F0E5E8F-3255-4704-904D-9BF8268FDD68}"/>
                    </a:ext>
                  </a:extLst>
                </p:cNvPr>
                <p:cNvGrpSpPr/>
                <p:nvPr/>
              </p:nvGrpSpPr>
              <p:grpSpPr>
                <a:xfrm>
                  <a:off x="5734055" y="3410926"/>
                  <a:ext cx="151426" cy="716425"/>
                  <a:chOff x="5734055" y="3410926"/>
                  <a:chExt cx="151426" cy="716425"/>
                </a:xfrm>
              </p:grpSpPr>
              <p:sp>
                <p:nvSpPr>
                  <p:cNvPr id="707" name="矩形 3">
                    <a:extLst>
                      <a:ext uri="{FF2B5EF4-FFF2-40B4-BE49-F238E27FC236}">
                        <a16:creationId xmlns:a16="http://schemas.microsoft.com/office/drawing/2014/main" xmlns="" id="{C7ADB175-609F-4297-8AD0-995C13A7680C}"/>
                      </a:ext>
                    </a:extLst>
                  </p:cNvPr>
                  <p:cNvSpPr/>
                  <p:nvPr/>
                </p:nvSpPr>
                <p:spPr>
                  <a:xfrm rot="240078">
                    <a:off x="5737777" y="3410926"/>
                    <a:ext cx="147704" cy="710096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704" h="710096">
                        <a:moveTo>
                          <a:pt x="40622" y="0"/>
                        </a:moveTo>
                        <a:lnTo>
                          <a:pt x="145940" y="2382"/>
                        </a:lnTo>
                        <a:cubicBezTo>
                          <a:pt x="159013" y="48639"/>
                          <a:pt x="96044" y="167134"/>
                          <a:pt x="69056" y="287066"/>
                        </a:cubicBezTo>
                        <a:cubicBezTo>
                          <a:pt x="111127" y="378424"/>
                          <a:pt x="106625" y="546703"/>
                          <a:pt x="129270" y="629111"/>
                        </a:cubicBezTo>
                        <a:cubicBezTo>
                          <a:pt x="117977" y="676736"/>
                          <a:pt x="151927" y="676734"/>
                          <a:pt x="81104" y="710072"/>
                        </a:cubicBezTo>
                        <a:cubicBezTo>
                          <a:pt x="76624" y="711008"/>
                          <a:pt x="59949" y="685387"/>
                          <a:pt x="90486" y="629967"/>
                        </a:cubicBezTo>
                        <a:cubicBezTo>
                          <a:pt x="87685" y="562641"/>
                          <a:pt x="19819" y="392060"/>
                          <a:pt x="0" y="270397"/>
                        </a:cubicBezTo>
                        <a:lnTo>
                          <a:pt x="40622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708" name="矩形 18">
                    <a:extLst>
                      <a:ext uri="{FF2B5EF4-FFF2-40B4-BE49-F238E27FC236}">
                        <a16:creationId xmlns:a16="http://schemas.microsoft.com/office/drawing/2014/main" xmlns="" id="{D9B29A51-3120-4CCC-8303-B6FF215F8B22}"/>
                      </a:ext>
                    </a:extLst>
                  </p:cNvPr>
                  <p:cNvSpPr/>
                  <p:nvPr/>
                </p:nvSpPr>
                <p:spPr>
                  <a:xfrm>
                    <a:off x="5734055" y="4034826"/>
                    <a:ext cx="115655" cy="92525"/>
                  </a:xfrm>
                  <a:custGeom>
                    <a:avLst/>
                    <a:gdLst>
                      <a:gd name="connsiteX0" fmla="*/ 0 w 76030"/>
                      <a:gd name="connsiteY0" fmla="*/ 0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0 w 76030"/>
                      <a:gd name="connsiteY4" fmla="*/ 0 h 186414"/>
                      <a:gd name="connsiteX0" fmla="*/ 11237 w 76030"/>
                      <a:gd name="connsiteY0" fmla="*/ 21527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11237 w 76030"/>
                      <a:gd name="connsiteY4" fmla="*/ 21527 h 186414"/>
                      <a:gd name="connsiteX0" fmla="*/ 11237 w 76030"/>
                      <a:gd name="connsiteY0" fmla="*/ 14196 h 179083"/>
                      <a:gd name="connsiteX1" fmla="*/ 50882 w 76030"/>
                      <a:gd name="connsiteY1" fmla="*/ 0 h 179083"/>
                      <a:gd name="connsiteX2" fmla="*/ 76030 w 76030"/>
                      <a:gd name="connsiteY2" fmla="*/ 179083 h 179083"/>
                      <a:gd name="connsiteX3" fmla="*/ 0 w 76030"/>
                      <a:gd name="connsiteY3" fmla="*/ 179083 h 179083"/>
                      <a:gd name="connsiteX4" fmla="*/ 11237 w 76030"/>
                      <a:gd name="connsiteY4" fmla="*/ 14196 h 179083"/>
                      <a:gd name="connsiteX0" fmla="*/ 11237 w 89467"/>
                      <a:gd name="connsiteY0" fmla="*/ 14196 h 179083"/>
                      <a:gd name="connsiteX1" fmla="*/ 50882 w 89467"/>
                      <a:gd name="connsiteY1" fmla="*/ 0 h 179083"/>
                      <a:gd name="connsiteX2" fmla="*/ 89467 w 89467"/>
                      <a:gd name="connsiteY2" fmla="*/ 123078 h 179083"/>
                      <a:gd name="connsiteX3" fmla="*/ 0 w 89467"/>
                      <a:gd name="connsiteY3" fmla="*/ 179083 h 179083"/>
                      <a:gd name="connsiteX4" fmla="*/ 11237 w 89467"/>
                      <a:gd name="connsiteY4" fmla="*/ 14196 h 179083"/>
                      <a:gd name="connsiteX0" fmla="*/ 0 w 78230"/>
                      <a:gd name="connsiteY0" fmla="*/ 14196 h 132889"/>
                      <a:gd name="connsiteX1" fmla="*/ 39645 w 78230"/>
                      <a:gd name="connsiteY1" fmla="*/ 0 h 132889"/>
                      <a:gd name="connsiteX2" fmla="*/ 78230 w 78230"/>
                      <a:gd name="connsiteY2" fmla="*/ 123078 h 132889"/>
                      <a:gd name="connsiteX3" fmla="*/ 2579 w 78230"/>
                      <a:gd name="connsiteY3" fmla="*/ 132889 h 132889"/>
                      <a:gd name="connsiteX4" fmla="*/ 0 w 78230"/>
                      <a:gd name="connsiteY4" fmla="*/ 14196 h 132889"/>
                      <a:gd name="connsiteX0" fmla="*/ 6227 w 84457"/>
                      <a:gd name="connsiteY0" fmla="*/ 14196 h 132889"/>
                      <a:gd name="connsiteX1" fmla="*/ 45872 w 84457"/>
                      <a:gd name="connsiteY1" fmla="*/ 0 h 132889"/>
                      <a:gd name="connsiteX2" fmla="*/ 84457 w 84457"/>
                      <a:gd name="connsiteY2" fmla="*/ 123078 h 132889"/>
                      <a:gd name="connsiteX3" fmla="*/ 8806 w 84457"/>
                      <a:gd name="connsiteY3" fmla="*/ 132889 h 132889"/>
                      <a:gd name="connsiteX4" fmla="*/ 6227 w 84457"/>
                      <a:gd name="connsiteY4" fmla="*/ 14196 h 132889"/>
                      <a:gd name="connsiteX0" fmla="*/ 0 w 78230"/>
                      <a:gd name="connsiteY0" fmla="*/ 14196 h 129842"/>
                      <a:gd name="connsiteX1" fmla="*/ 39645 w 78230"/>
                      <a:gd name="connsiteY1" fmla="*/ 0 h 129842"/>
                      <a:gd name="connsiteX2" fmla="*/ 78230 w 78230"/>
                      <a:gd name="connsiteY2" fmla="*/ 123078 h 129842"/>
                      <a:gd name="connsiteX3" fmla="*/ 21534 w 78230"/>
                      <a:gd name="connsiteY3" fmla="*/ 129842 h 129842"/>
                      <a:gd name="connsiteX4" fmla="*/ 0 w 78230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61931"/>
                      <a:gd name="connsiteY0" fmla="*/ 14196 h 129842"/>
                      <a:gd name="connsiteX1" fmla="*/ 41728 w 61931"/>
                      <a:gd name="connsiteY1" fmla="*/ 0 h 129842"/>
                      <a:gd name="connsiteX2" fmla="*/ 61931 w 61931"/>
                      <a:gd name="connsiteY2" fmla="*/ 111074 h 129842"/>
                      <a:gd name="connsiteX3" fmla="*/ 23617 w 61931"/>
                      <a:gd name="connsiteY3" fmla="*/ 129842 h 129842"/>
                      <a:gd name="connsiteX4" fmla="*/ 2083 w 61931"/>
                      <a:gd name="connsiteY4" fmla="*/ 14196 h 129842"/>
                      <a:gd name="connsiteX0" fmla="*/ 20430 w 80278"/>
                      <a:gd name="connsiteY0" fmla="*/ 14196 h 111074"/>
                      <a:gd name="connsiteX1" fmla="*/ 60075 w 80278"/>
                      <a:gd name="connsiteY1" fmla="*/ 0 h 111074"/>
                      <a:gd name="connsiteX2" fmla="*/ 80278 w 80278"/>
                      <a:gd name="connsiteY2" fmla="*/ 111074 h 111074"/>
                      <a:gd name="connsiteX3" fmla="*/ 13678 w 80278"/>
                      <a:gd name="connsiteY3" fmla="*/ 100883 h 111074"/>
                      <a:gd name="connsiteX4" fmla="*/ 20430 w 80278"/>
                      <a:gd name="connsiteY4" fmla="*/ 14196 h 111074"/>
                      <a:gd name="connsiteX0" fmla="*/ 8251 w 68099"/>
                      <a:gd name="connsiteY0" fmla="*/ 14196 h 111074"/>
                      <a:gd name="connsiteX1" fmla="*/ 47896 w 68099"/>
                      <a:gd name="connsiteY1" fmla="*/ 0 h 111074"/>
                      <a:gd name="connsiteX2" fmla="*/ 68099 w 68099"/>
                      <a:gd name="connsiteY2" fmla="*/ 111074 h 111074"/>
                      <a:gd name="connsiteX3" fmla="*/ 1499 w 68099"/>
                      <a:gd name="connsiteY3" fmla="*/ 100883 h 111074"/>
                      <a:gd name="connsiteX4" fmla="*/ 8251 w 68099"/>
                      <a:gd name="connsiteY4" fmla="*/ 14196 h 111074"/>
                      <a:gd name="connsiteX0" fmla="*/ 8251 w 67247"/>
                      <a:gd name="connsiteY0" fmla="*/ 14196 h 100883"/>
                      <a:gd name="connsiteX1" fmla="*/ 47896 w 67247"/>
                      <a:gd name="connsiteY1" fmla="*/ 0 h 100883"/>
                      <a:gd name="connsiteX2" fmla="*/ 67247 w 67247"/>
                      <a:gd name="connsiteY2" fmla="*/ 74118 h 100883"/>
                      <a:gd name="connsiteX3" fmla="*/ 1499 w 67247"/>
                      <a:gd name="connsiteY3" fmla="*/ 100883 h 100883"/>
                      <a:gd name="connsiteX4" fmla="*/ 8251 w 67247"/>
                      <a:gd name="connsiteY4" fmla="*/ 14196 h 100883"/>
                      <a:gd name="connsiteX0" fmla="*/ 8251 w 67247"/>
                      <a:gd name="connsiteY0" fmla="*/ 12196 h 98883"/>
                      <a:gd name="connsiteX1" fmla="*/ 41037 w 67247"/>
                      <a:gd name="connsiteY1" fmla="*/ 0 h 98883"/>
                      <a:gd name="connsiteX2" fmla="*/ 67247 w 67247"/>
                      <a:gd name="connsiteY2" fmla="*/ 72118 h 98883"/>
                      <a:gd name="connsiteX3" fmla="*/ 1499 w 67247"/>
                      <a:gd name="connsiteY3" fmla="*/ 98883 h 98883"/>
                      <a:gd name="connsiteX4" fmla="*/ 8251 w 67247"/>
                      <a:gd name="connsiteY4" fmla="*/ 12196 h 98883"/>
                      <a:gd name="connsiteX0" fmla="*/ 8251 w 67247"/>
                      <a:gd name="connsiteY0" fmla="*/ 12196 h 102678"/>
                      <a:gd name="connsiteX1" fmla="*/ 41037 w 67247"/>
                      <a:gd name="connsiteY1" fmla="*/ 0 h 102678"/>
                      <a:gd name="connsiteX2" fmla="*/ 67247 w 67247"/>
                      <a:gd name="connsiteY2" fmla="*/ 72118 h 102678"/>
                      <a:gd name="connsiteX3" fmla="*/ 1499 w 67247"/>
                      <a:gd name="connsiteY3" fmla="*/ 98883 h 102678"/>
                      <a:gd name="connsiteX4" fmla="*/ 8251 w 67247"/>
                      <a:gd name="connsiteY4" fmla="*/ 12196 h 102678"/>
                      <a:gd name="connsiteX0" fmla="*/ 8251 w 67247"/>
                      <a:gd name="connsiteY0" fmla="*/ 3144 h 93626"/>
                      <a:gd name="connsiteX1" fmla="*/ 61037 w 67247"/>
                      <a:gd name="connsiteY1" fmla="*/ 0 h 93626"/>
                      <a:gd name="connsiteX2" fmla="*/ 67247 w 67247"/>
                      <a:gd name="connsiteY2" fmla="*/ 63066 h 93626"/>
                      <a:gd name="connsiteX3" fmla="*/ 1499 w 67247"/>
                      <a:gd name="connsiteY3" fmla="*/ 89831 h 93626"/>
                      <a:gd name="connsiteX4" fmla="*/ 8251 w 67247"/>
                      <a:gd name="connsiteY4" fmla="*/ 3144 h 93626"/>
                      <a:gd name="connsiteX0" fmla="*/ 8251 w 67247"/>
                      <a:gd name="connsiteY0" fmla="*/ 5337 h 95819"/>
                      <a:gd name="connsiteX1" fmla="*/ 43035 w 67247"/>
                      <a:gd name="connsiteY1" fmla="*/ 0 h 95819"/>
                      <a:gd name="connsiteX2" fmla="*/ 67247 w 67247"/>
                      <a:gd name="connsiteY2" fmla="*/ 65259 h 95819"/>
                      <a:gd name="connsiteX3" fmla="*/ 1499 w 67247"/>
                      <a:gd name="connsiteY3" fmla="*/ 92024 h 95819"/>
                      <a:gd name="connsiteX4" fmla="*/ 8251 w 67247"/>
                      <a:gd name="connsiteY4" fmla="*/ 5337 h 95819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4386"/>
                      <a:gd name="connsiteY0" fmla="*/ 29532 h 122061"/>
                      <a:gd name="connsiteX1" fmla="*/ 40943 w 64386"/>
                      <a:gd name="connsiteY1" fmla="*/ 0 h 122061"/>
                      <a:gd name="connsiteX2" fmla="*/ 64386 w 64386"/>
                      <a:gd name="connsiteY2" fmla="*/ 105171 h 122061"/>
                      <a:gd name="connsiteX3" fmla="*/ 1499 w 64386"/>
                      <a:gd name="connsiteY3" fmla="*/ 116219 h 122061"/>
                      <a:gd name="connsiteX4" fmla="*/ 8251 w 64386"/>
                      <a:gd name="connsiteY4" fmla="*/ 29532 h 122061"/>
                      <a:gd name="connsiteX0" fmla="*/ 8251 w 78768"/>
                      <a:gd name="connsiteY0" fmla="*/ 29532 h 121743"/>
                      <a:gd name="connsiteX1" fmla="*/ 40943 w 78768"/>
                      <a:gd name="connsiteY1" fmla="*/ 0 h 121743"/>
                      <a:gd name="connsiteX2" fmla="*/ 78768 w 78768"/>
                      <a:gd name="connsiteY2" fmla="*/ 103458 h 121743"/>
                      <a:gd name="connsiteX3" fmla="*/ 1499 w 78768"/>
                      <a:gd name="connsiteY3" fmla="*/ 116219 h 121743"/>
                      <a:gd name="connsiteX4" fmla="*/ 8251 w 78768"/>
                      <a:gd name="connsiteY4" fmla="*/ 29532 h 121743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116901"/>
                      <a:gd name="connsiteX1" fmla="*/ 47608 w 78768"/>
                      <a:gd name="connsiteY1" fmla="*/ 0 h 116901"/>
                      <a:gd name="connsiteX2" fmla="*/ 78768 w 78768"/>
                      <a:gd name="connsiteY2" fmla="*/ 80597 h 116901"/>
                      <a:gd name="connsiteX3" fmla="*/ 1499 w 78768"/>
                      <a:gd name="connsiteY3" fmla="*/ 93358 h 116901"/>
                      <a:gd name="connsiteX4" fmla="*/ 8251 w 78768"/>
                      <a:gd name="connsiteY4" fmla="*/ 6671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13816 h 126114"/>
                      <a:gd name="connsiteX1" fmla="*/ 37477 w 73588"/>
                      <a:gd name="connsiteY1" fmla="*/ 0 h 126114"/>
                      <a:gd name="connsiteX2" fmla="*/ 73588 w 73588"/>
                      <a:gd name="connsiteY2" fmla="*/ 89075 h 126114"/>
                      <a:gd name="connsiteX3" fmla="*/ 1558 w 73588"/>
                      <a:gd name="connsiteY3" fmla="*/ 102789 h 126114"/>
                      <a:gd name="connsiteX4" fmla="*/ 7643 w 73588"/>
                      <a:gd name="connsiteY4" fmla="*/ 13816 h 126114"/>
                      <a:gd name="connsiteX0" fmla="*/ 7643 w 73588"/>
                      <a:gd name="connsiteY0" fmla="*/ 13816 h 131583"/>
                      <a:gd name="connsiteX1" fmla="*/ 37477 w 73588"/>
                      <a:gd name="connsiteY1" fmla="*/ 0 h 131583"/>
                      <a:gd name="connsiteX2" fmla="*/ 73588 w 73588"/>
                      <a:gd name="connsiteY2" fmla="*/ 89075 h 131583"/>
                      <a:gd name="connsiteX3" fmla="*/ 1558 w 73588"/>
                      <a:gd name="connsiteY3" fmla="*/ 102789 h 131583"/>
                      <a:gd name="connsiteX4" fmla="*/ 7643 w 73588"/>
                      <a:gd name="connsiteY4" fmla="*/ 13816 h 131583"/>
                      <a:gd name="connsiteX0" fmla="*/ 7643 w 73588"/>
                      <a:gd name="connsiteY0" fmla="*/ 13816 h 137539"/>
                      <a:gd name="connsiteX1" fmla="*/ 37477 w 73588"/>
                      <a:gd name="connsiteY1" fmla="*/ 0 h 137539"/>
                      <a:gd name="connsiteX2" fmla="*/ 73588 w 73588"/>
                      <a:gd name="connsiteY2" fmla="*/ 89075 h 137539"/>
                      <a:gd name="connsiteX3" fmla="*/ 1558 w 73588"/>
                      <a:gd name="connsiteY3" fmla="*/ 102789 h 137539"/>
                      <a:gd name="connsiteX4" fmla="*/ 7643 w 73588"/>
                      <a:gd name="connsiteY4" fmla="*/ 13816 h 137539"/>
                      <a:gd name="connsiteX0" fmla="*/ 6085 w 72030"/>
                      <a:gd name="connsiteY0" fmla="*/ 13816 h 137539"/>
                      <a:gd name="connsiteX1" fmla="*/ 35919 w 72030"/>
                      <a:gd name="connsiteY1" fmla="*/ 0 h 137539"/>
                      <a:gd name="connsiteX2" fmla="*/ 72030 w 72030"/>
                      <a:gd name="connsiteY2" fmla="*/ 89075 h 137539"/>
                      <a:gd name="connsiteX3" fmla="*/ 0 w 72030"/>
                      <a:gd name="connsiteY3" fmla="*/ 102789 h 137539"/>
                      <a:gd name="connsiteX4" fmla="*/ 6085 w 72030"/>
                      <a:gd name="connsiteY4" fmla="*/ 13816 h 137539"/>
                      <a:gd name="connsiteX0" fmla="*/ 67241 w 133186"/>
                      <a:gd name="connsiteY0" fmla="*/ 13816 h 140700"/>
                      <a:gd name="connsiteX1" fmla="*/ 97075 w 133186"/>
                      <a:gd name="connsiteY1" fmla="*/ 0 h 140700"/>
                      <a:gd name="connsiteX2" fmla="*/ 133186 w 133186"/>
                      <a:gd name="connsiteY2" fmla="*/ 89075 h 140700"/>
                      <a:gd name="connsiteX3" fmla="*/ 0 w 133186"/>
                      <a:gd name="connsiteY3" fmla="*/ 107273 h 140700"/>
                      <a:gd name="connsiteX4" fmla="*/ 67241 w 133186"/>
                      <a:gd name="connsiteY4" fmla="*/ 13816 h 140700"/>
                      <a:gd name="connsiteX0" fmla="*/ 67241 w 120769"/>
                      <a:gd name="connsiteY0" fmla="*/ 13816 h 136040"/>
                      <a:gd name="connsiteX1" fmla="*/ 97075 w 120769"/>
                      <a:gd name="connsiteY1" fmla="*/ 0 h 136040"/>
                      <a:gd name="connsiteX2" fmla="*/ 120769 w 120769"/>
                      <a:gd name="connsiteY2" fmla="*/ 70370 h 136040"/>
                      <a:gd name="connsiteX3" fmla="*/ 0 w 120769"/>
                      <a:gd name="connsiteY3" fmla="*/ 107273 h 136040"/>
                      <a:gd name="connsiteX4" fmla="*/ 67241 w 120769"/>
                      <a:gd name="connsiteY4" fmla="*/ 13816 h 136040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1228 h 130824"/>
                      <a:gd name="connsiteX1" fmla="*/ 84243 w 120769"/>
                      <a:gd name="connsiteY1" fmla="*/ 0 h 130824"/>
                      <a:gd name="connsiteX2" fmla="*/ 120769 w 120769"/>
                      <a:gd name="connsiteY2" fmla="*/ 67782 h 130824"/>
                      <a:gd name="connsiteX3" fmla="*/ 0 w 120769"/>
                      <a:gd name="connsiteY3" fmla="*/ 104685 h 130824"/>
                      <a:gd name="connsiteX4" fmla="*/ 67241 w 120769"/>
                      <a:gd name="connsiteY4" fmla="*/ 11228 h 130824"/>
                      <a:gd name="connsiteX0" fmla="*/ 67241 w 131417"/>
                      <a:gd name="connsiteY0" fmla="*/ 11228 h 130863"/>
                      <a:gd name="connsiteX1" fmla="*/ 84243 w 131417"/>
                      <a:gd name="connsiteY1" fmla="*/ 0 h 130863"/>
                      <a:gd name="connsiteX2" fmla="*/ 131417 w 131417"/>
                      <a:gd name="connsiteY2" fmla="*/ 67991 h 130863"/>
                      <a:gd name="connsiteX3" fmla="*/ 0 w 131417"/>
                      <a:gd name="connsiteY3" fmla="*/ 104685 h 130863"/>
                      <a:gd name="connsiteX4" fmla="*/ 67241 w 131417"/>
                      <a:gd name="connsiteY4" fmla="*/ 11228 h 130863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104"/>
                      <a:gd name="connsiteX1" fmla="*/ 92844 w 131417"/>
                      <a:gd name="connsiteY1" fmla="*/ 0 h 134104"/>
                      <a:gd name="connsiteX2" fmla="*/ 131417 w 131417"/>
                      <a:gd name="connsiteY2" fmla="*/ 72083 h 134104"/>
                      <a:gd name="connsiteX3" fmla="*/ 0 w 131417"/>
                      <a:gd name="connsiteY3" fmla="*/ 108777 h 134104"/>
                      <a:gd name="connsiteX4" fmla="*/ 67241 w 131417"/>
                      <a:gd name="connsiteY4" fmla="*/ 15320 h 134104"/>
                      <a:gd name="connsiteX0" fmla="*/ 67241 w 137698"/>
                      <a:gd name="connsiteY0" fmla="*/ 15320 h 134104"/>
                      <a:gd name="connsiteX1" fmla="*/ 92844 w 137698"/>
                      <a:gd name="connsiteY1" fmla="*/ 0 h 134104"/>
                      <a:gd name="connsiteX2" fmla="*/ 131417 w 137698"/>
                      <a:gd name="connsiteY2" fmla="*/ 72083 h 134104"/>
                      <a:gd name="connsiteX3" fmla="*/ 0 w 137698"/>
                      <a:gd name="connsiteY3" fmla="*/ 108777 h 134104"/>
                      <a:gd name="connsiteX4" fmla="*/ 67241 w 137698"/>
                      <a:gd name="connsiteY4" fmla="*/ 15320 h 134104"/>
                      <a:gd name="connsiteX0" fmla="*/ 67241 w 141253"/>
                      <a:gd name="connsiteY0" fmla="*/ 15320 h 135695"/>
                      <a:gd name="connsiteX1" fmla="*/ 92844 w 141253"/>
                      <a:gd name="connsiteY1" fmla="*/ 0 h 135695"/>
                      <a:gd name="connsiteX2" fmla="*/ 135509 w 141253"/>
                      <a:gd name="connsiteY2" fmla="*/ 80684 h 135695"/>
                      <a:gd name="connsiteX3" fmla="*/ 0 w 141253"/>
                      <a:gd name="connsiteY3" fmla="*/ 108777 h 135695"/>
                      <a:gd name="connsiteX4" fmla="*/ 67241 w 141253"/>
                      <a:gd name="connsiteY4" fmla="*/ 15320 h 135695"/>
                      <a:gd name="connsiteX0" fmla="*/ 67241 w 141253"/>
                      <a:gd name="connsiteY0" fmla="*/ 15320 h 133171"/>
                      <a:gd name="connsiteX1" fmla="*/ 92844 w 141253"/>
                      <a:gd name="connsiteY1" fmla="*/ 0 h 133171"/>
                      <a:gd name="connsiteX2" fmla="*/ 135509 w 141253"/>
                      <a:gd name="connsiteY2" fmla="*/ 80684 h 133171"/>
                      <a:gd name="connsiteX3" fmla="*/ 0 w 141253"/>
                      <a:gd name="connsiteY3" fmla="*/ 108777 h 133171"/>
                      <a:gd name="connsiteX4" fmla="*/ 67241 w 141253"/>
                      <a:gd name="connsiteY4" fmla="*/ 15320 h 133171"/>
                      <a:gd name="connsiteX0" fmla="*/ 67241 w 139689"/>
                      <a:gd name="connsiteY0" fmla="*/ 15320 h 133171"/>
                      <a:gd name="connsiteX1" fmla="*/ 92844 w 139689"/>
                      <a:gd name="connsiteY1" fmla="*/ 0 h 133171"/>
                      <a:gd name="connsiteX2" fmla="*/ 135509 w 139689"/>
                      <a:gd name="connsiteY2" fmla="*/ 80684 h 133171"/>
                      <a:gd name="connsiteX3" fmla="*/ 0 w 139689"/>
                      <a:gd name="connsiteY3" fmla="*/ 108777 h 133171"/>
                      <a:gd name="connsiteX4" fmla="*/ 67241 w 139689"/>
                      <a:gd name="connsiteY4" fmla="*/ 15320 h 133171"/>
                      <a:gd name="connsiteX0" fmla="*/ 67241 w 141302"/>
                      <a:gd name="connsiteY0" fmla="*/ 15320 h 133171"/>
                      <a:gd name="connsiteX1" fmla="*/ 92844 w 141302"/>
                      <a:gd name="connsiteY1" fmla="*/ 0 h 133171"/>
                      <a:gd name="connsiteX2" fmla="*/ 135509 w 141302"/>
                      <a:gd name="connsiteY2" fmla="*/ 80684 h 133171"/>
                      <a:gd name="connsiteX3" fmla="*/ 0 w 141302"/>
                      <a:gd name="connsiteY3" fmla="*/ 108777 h 133171"/>
                      <a:gd name="connsiteX4" fmla="*/ 67241 w 141302"/>
                      <a:gd name="connsiteY4" fmla="*/ 15320 h 133171"/>
                      <a:gd name="connsiteX0" fmla="*/ 67241 w 127011"/>
                      <a:gd name="connsiteY0" fmla="*/ 15320 h 134508"/>
                      <a:gd name="connsiteX1" fmla="*/ 92844 w 127011"/>
                      <a:gd name="connsiteY1" fmla="*/ 0 h 134508"/>
                      <a:gd name="connsiteX2" fmla="*/ 115655 w 127011"/>
                      <a:gd name="connsiteY2" fmla="*/ 88399 h 134508"/>
                      <a:gd name="connsiteX3" fmla="*/ 0 w 127011"/>
                      <a:gd name="connsiteY3" fmla="*/ 108777 h 134508"/>
                      <a:gd name="connsiteX4" fmla="*/ 67241 w 127011"/>
                      <a:gd name="connsiteY4" fmla="*/ 15320 h 134508"/>
                      <a:gd name="connsiteX0" fmla="*/ 67241 w 121503"/>
                      <a:gd name="connsiteY0" fmla="*/ 15320 h 134508"/>
                      <a:gd name="connsiteX1" fmla="*/ 92844 w 121503"/>
                      <a:gd name="connsiteY1" fmla="*/ 0 h 134508"/>
                      <a:gd name="connsiteX2" fmla="*/ 115655 w 121503"/>
                      <a:gd name="connsiteY2" fmla="*/ 88399 h 134508"/>
                      <a:gd name="connsiteX3" fmla="*/ 0 w 121503"/>
                      <a:gd name="connsiteY3" fmla="*/ 108777 h 134508"/>
                      <a:gd name="connsiteX4" fmla="*/ 67241 w 121503"/>
                      <a:gd name="connsiteY4" fmla="*/ 15320 h 134508"/>
                      <a:gd name="connsiteX0" fmla="*/ 67241 w 121503"/>
                      <a:gd name="connsiteY0" fmla="*/ 15320 h 137667"/>
                      <a:gd name="connsiteX1" fmla="*/ 92844 w 121503"/>
                      <a:gd name="connsiteY1" fmla="*/ 0 h 137667"/>
                      <a:gd name="connsiteX2" fmla="*/ 115655 w 121503"/>
                      <a:gd name="connsiteY2" fmla="*/ 88399 h 137667"/>
                      <a:gd name="connsiteX3" fmla="*/ 0 w 121503"/>
                      <a:gd name="connsiteY3" fmla="*/ 108777 h 137667"/>
                      <a:gd name="connsiteX4" fmla="*/ 67241 w 121503"/>
                      <a:gd name="connsiteY4" fmla="*/ 15320 h 137667"/>
                      <a:gd name="connsiteX0" fmla="*/ 67241 w 125625"/>
                      <a:gd name="connsiteY0" fmla="*/ 0 h 122347"/>
                      <a:gd name="connsiteX1" fmla="*/ 100337 w 125625"/>
                      <a:gd name="connsiteY1" fmla="*/ 6903 h 122347"/>
                      <a:gd name="connsiteX2" fmla="*/ 115655 w 125625"/>
                      <a:gd name="connsiteY2" fmla="*/ 73079 h 122347"/>
                      <a:gd name="connsiteX3" fmla="*/ 0 w 125625"/>
                      <a:gd name="connsiteY3" fmla="*/ 93457 h 122347"/>
                      <a:gd name="connsiteX4" fmla="*/ 67241 w 125625"/>
                      <a:gd name="connsiteY4" fmla="*/ 0 h 122347"/>
                      <a:gd name="connsiteX0" fmla="*/ 67241 w 116857"/>
                      <a:gd name="connsiteY0" fmla="*/ 0 h 122347"/>
                      <a:gd name="connsiteX1" fmla="*/ 100337 w 116857"/>
                      <a:gd name="connsiteY1" fmla="*/ 6903 h 122347"/>
                      <a:gd name="connsiteX2" fmla="*/ 115655 w 116857"/>
                      <a:gd name="connsiteY2" fmla="*/ 73079 h 122347"/>
                      <a:gd name="connsiteX3" fmla="*/ 0 w 116857"/>
                      <a:gd name="connsiteY3" fmla="*/ 93457 h 122347"/>
                      <a:gd name="connsiteX4" fmla="*/ 67241 w 116857"/>
                      <a:gd name="connsiteY4" fmla="*/ 0 h 122347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00944"/>
                      <a:gd name="connsiteX1" fmla="*/ 100337 w 116857"/>
                      <a:gd name="connsiteY1" fmla="*/ 0 h 100944"/>
                      <a:gd name="connsiteX2" fmla="*/ 115655 w 116857"/>
                      <a:gd name="connsiteY2" fmla="*/ 66176 h 100944"/>
                      <a:gd name="connsiteX3" fmla="*/ 0 w 116857"/>
                      <a:gd name="connsiteY3" fmla="*/ 86554 h 100944"/>
                      <a:gd name="connsiteX4" fmla="*/ 68507 w 116857"/>
                      <a:gd name="connsiteY4" fmla="*/ 5173 h 100944"/>
                      <a:gd name="connsiteX0" fmla="*/ 68507 w 116857"/>
                      <a:gd name="connsiteY0" fmla="*/ 5173 h 86892"/>
                      <a:gd name="connsiteX1" fmla="*/ 100337 w 116857"/>
                      <a:gd name="connsiteY1" fmla="*/ 0 h 86892"/>
                      <a:gd name="connsiteX2" fmla="*/ 115655 w 116857"/>
                      <a:gd name="connsiteY2" fmla="*/ 66176 h 86892"/>
                      <a:gd name="connsiteX3" fmla="*/ 0 w 116857"/>
                      <a:gd name="connsiteY3" fmla="*/ 86554 h 86892"/>
                      <a:gd name="connsiteX4" fmla="*/ 68507 w 116857"/>
                      <a:gd name="connsiteY4" fmla="*/ 5173 h 86892"/>
                      <a:gd name="connsiteX0" fmla="*/ 68507 w 116857"/>
                      <a:gd name="connsiteY0" fmla="*/ 5173 h 92114"/>
                      <a:gd name="connsiteX1" fmla="*/ 100337 w 116857"/>
                      <a:gd name="connsiteY1" fmla="*/ 0 h 92114"/>
                      <a:gd name="connsiteX2" fmla="*/ 115655 w 116857"/>
                      <a:gd name="connsiteY2" fmla="*/ 66176 h 92114"/>
                      <a:gd name="connsiteX3" fmla="*/ 0 w 116857"/>
                      <a:gd name="connsiteY3" fmla="*/ 86554 h 92114"/>
                      <a:gd name="connsiteX4" fmla="*/ 68507 w 116857"/>
                      <a:gd name="connsiteY4" fmla="*/ 5173 h 92114"/>
                      <a:gd name="connsiteX0" fmla="*/ 68507 w 116857"/>
                      <a:gd name="connsiteY0" fmla="*/ 5173 h 91021"/>
                      <a:gd name="connsiteX1" fmla="*/ 100337 w 116857"/>
                      <a:gd name="connsiteY1" fmla="*/ 0 h 91021"/>
                      <a:gd name="connsiteX2" fmla="*/ 115655 w 116857"/>
                      <a:gd name="connsiteY2" fmla="*/ 66176 h 91021"/>
                      <a:gd name="connsiteX3" fmla="*/ 0 w 116857"/>
                      <a:gd name="connsiteY3" fmla="*/ 86554 h 91021"/>
                      <a:gd name="connsiteX4" fmla="*/ 68507 w 116857"/>
                      <a:gd name="connsiteY4" fmla="*/ 5173 h 91021"/>
                      <a:gd name="connsiteX0" fmla="*/ 68507 w 116857"/>
                      <a:gd name="connsiteY0" fmla="*/ 5173 h 92525"/>
                      <a:gd name="connsiteX1" fmla="*/ 100337 w 116857"/>
                      <a:gd name="connsiteY1" fmla="*/ 0 h 92525"/>
                      <a:gd name="connsiteX2" fmla="*/ 115655 w 116857"/>
                      <a:gd name="connsiteY2" fmla="*/ 66176 h 92525"/>
                      <a:gd name="connsiteX3" fmla="*/ 0 w 116857"/>
                      <a:gd name="connsiteY3" fmla="*/ 86554 h 92525"/>
                      <a:gd name="connsiteX4" fmla="*/ 68507 w 116857"/>
                      <a:gd name="connsiteY4" fmla="*/ 5173 h 92525"/>
                      <a:gd name="connsiteX0" fmla="*/ 68507 w 115655"/>
                      <a:gd name="connsiteY0" fmla="*/ 5173 h 92525"/>
                      <a:gd name="connsiteX1" fmla="*/ 100337 w 115655"/>
                      <a:gd name="connsiteY1" fmla="*/ 0 h 92525"/>
                      <a:gd name="connsiteX2" fmla="*/ 115655 w 115655"/>
                      <a:gd name="connsiteY2" fmla="*/ 66176 h 92525"/>
                      <a:gd name="connsiteX3" fmla="*/ 0 w 115655"/>
                      <a:gd name="connsiteY3" fmla="*/ 86554 h 92525"/>
                      <a:gd name="connsiteX4" fmla="*/ 68507 w 115655"/>
                      <a:gd name="connsiteY4" fmla="*/ 5173 h 92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655" h="92525">
                        <a:moveTo>
                          <a:pt x="68507" y="5173"/>
                        </a:moveTo>
                        <a:lnTo>
                          <a:pt x="100337" y="0"/>
                        </a:lnTo>
                        <a:cubicBezTo>
                          <a:pt x="122374" y="6661"/>
                          <a:pt x="105830" y="31249"/>
                          <a:pt x="115655" y="66176"/>
                        </a:cubicBezTo>
                        <a:cubicBezTo>
                          <a:pt x="40936" y="83433"/>
                          <a:pt x="60674" y="102466"/>
                          <a:pt x="0" y="86554"/>
                        </a:cubicBezTo>
                        <a:cubicBezTo>
                          <a:pt x="7810" y="17176"/>
                          <a:pt x="73445" y="52292"/>
                          <a:pt x="68507" y="5173"/>
                        </a:cubicBezTo>
                        <a:close/>
                      </a:path>
                    </a:pathLst>
                  </a:custGeom>
                  <a:solidFill>
                    <a:srgbClr val="171A1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704" name="矩形 2">
                  <a:extLst>
                    <a:ext uri="{FF2B5EF4-FFF2-40B4-BE49-F238E27FC236}">
                      <a16:creationId xmlns:a16="http://schemas.microsoft.com/office/drawing/2014/main" xmlns="" id="{C1E0A31D-A5CB-4817-A7C9-E6C12386C20F}"/>
                    </a:ext>
                  </a:extLst>
                </p:cNvPr>
                <p:cNvSpPr/>
                <p:nvPr/>
              </p:nvSpPr>
              <p:spPr>
                <a:xfrm>
                  <a:off x="5682725" y="2621779"/>
                  <a:ext cx="477046" cy="104507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45754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71342 h 1042597"/>
                    <a:gd name="connsiteX1" fmla="*/ 338680 w 477046"/>
                    <a:gd name="connsiteY1" fmla="*/ 49911 h 1042597"/>
                    <a:gd name="connsiteX2" fmla="*/ 416720 w 477046"/>
                    <a:gd name="connsiteY2" fmla="*/ 78998 h 1042597"/>
                    <a:gd name="connsiteX3" fmla="*/ 476792 w 477046"/>
                    <a:gd name="connsiteY3" fmla="*/ 947504 h 1042597"/>
                    <a:gd name="connsiteX4" fmla="*/ 450056 w 477046"/>
                    <a:gd name="connsiteY4" fmla="*/ 988632 h 1042597"/>
                    <a:gd name="connsiteX5" fmla="*/ 390525 w 477046"/>
                    <a:gd name="connsiteY5" fmla="*/ 1019589 h 1042597"/>
                    <a:gd name="connsiteX6" fmla="*/ 378619 w 477046"/>
                    <a:gd name="connsiteY6" fmla="*/ 974345 h 1042597"/>
                    <a:gd name="connsiteX7" fmla="*/ 354806 w 477046"/>
                    <a:gd name="connsiteY7" fmla="*/ 983870 h 1042597"/>
                    <a:gd name="connsiteX8" fmla="*/ 323850 w 477046"/>
                    <a:gd name="connsiteY8" fmla="*/ 1010064 h 1042597"/>
                    <a:gd name="connsiteX9" fmla="*/ 297656 w 477046"/>
                    <a:gd name="connsiteY9" fmla="*/ 1041020 h 1042597"/>
                    <a:gd name="connsiteX10" fmla="*/ 257175 w 477046"/>
                    <a:gd name="connsiteY10" fmla="*/ 1007682 h 1042597"/>
                    <a:gd name="connsiteX11" fmla="*/ 216694 w 477046"/>
                    <a:gd name="connsiteY11" fmla="*/ 995776 h 1042597"/>
                    <a:gd name="connsiteX12" fmla="*/ 178594 w 477046"/>
                    <a:gd name="connsiteY12" fmla="*/ 1017207 h 1042597"/>
                    <a:gd name="connsiteX13" fmla="*/ 128587 w 477046"/>
                    <a:gd name="connsiteY13" fmla="*/ 1017207 h 1042597"/>
                    <a:gd name="connsiteX14" fmla="*/ 111918 w 477046"/>
                    <a:gd name="connsiteY14" fmla="*/ 941007 h 1042597"/>
                    <a:gd name="connsiteX15" fmla="*/ 89532 w 477046"/>
                    <a:gd name="connsiteY15" fmla="*/ 1002273 h 1042597"/>
                    <a:gd name="connsiteX16" fmla="*/ 80962 w 477046"/>
                    <a:gd name="connsiteY16" fmla="*/ 1002920 h 1042597"/>
                    <a:gd name="connsiteX17" fmla="*/ 35718 w 477046"/>
                    <a:gd name="connsiteY17" fmla="*/ 1007683 h 1042597"/>
                    <a:gd name="connsiteX18" fmla="*/ 2381 w 477046"/>
                    <a:gd name="connsiteY18" fmla="*/ 1033878 h 1042597"/>
                    <a:gd name="connsiteX19" fmla="*/ 0 w 477046"/>
                    <a:gd name="connsiteY19" fmla="*/ 926723 h 1042597"/>
                    <a:gd name="connsiteX20" fmla="*/ 89529 w 477046"/>
                    <a:gd name="connsiteY20" fmla="*/ 71342 h 1042597"/>
                    <a:gd name="connsiteX0" fmla="*/ 89529 w 477046"/>
                    <a:gd name="connsiteY0" fmla="*/ 21443 h 992698"/>
                    <a:gd name="connsiteX1" fmla="*/ 338680 w 477046"/>
                    <a:gd name="connsiteY1" fmla="*/ 12 h 992698"/>
                    <a:gd name="connsiteX2" fmla="*/ 416720 w 477046"/>
                    <a:gd name="connsiteY2" fmla="*/ 29099 h 992698"/>
                    <a:gd name="connsiteX3" fmla="*/ 476792 w 477046"/>
                    <a:gd name="connsiteY3" fmla="*/ 897605 h 992698"/>
                    <a:gd name="connsiteX4" fmla="*/ 450056 w 477046"/>
                    <a:gd name="connsiteY4" fmla="*/ 938733 h 992698"/>
                    <a:gd name="connsiteX5" fmla="*/ 390525 w 477046"/>
                    <a:gd name="connsiteY5" fmla="*/ 969690 h 992698"/>
                    <a:gd name="connsiteX6" fmla="*/ 378619 w 477046"/>
                    <a:gd name="connsiteY6" fmla="*/ 924446 h 992698"/>
                    <a:gd name="connsiteX7" fmla="*/ 354806 w 477046"/>
                    <a:gd name="connsiteY7" fmla="*/ 933971 h 992698"/>
                    <a:gd name="connsiteX8" fmla="*/ 323850 w 477046"/>
                    <a:gd name="connsiteY8" fmla="*/ 960165 h 992698"/>
                    <a:gd name="connsiteX9" fmla="*/ 297656 w 477046"/>
                    <a:gd name="connsiteY9" fmla="*/ 991121 h 992698"/>
                    <a:gd name="connsiteX10" fmla="*/ 257175 w 477046"/>
                    <a:gd name="connsiteY10" fmla="*/ 957783 h 992698"/>
                    <a:gd name="connsiteX11" fmla="*/ 216694 w 477046"/>
                    <a:gd name="connsiteY11" fmla="*/ 945877 h 992698"/>
                    <a:gd name="connsiteX12" fmla="*/ 178594 w 477046"/>
                    <a:gd name="connsiteY12" fmla="*/ 967308 h 992698"/>
                    <a:gd name="connsiteX13" fmla="*/ 128587 w 477046"/>
                    <a:gd name="connsiteY13" fmla="*/ 967308 h 992698"/>
                    <a:gd name="connsiteX14" fmla="*/ 111918 w 477046"/>
                    <a:gd name="connsiteY14" fmla="*/ 891108 h 992698"/>
                    <a:gd name="connsiteX15" fmla="*/ 89532 w 477046"/>
                    <a:gd name="connsiteY15" fmla="*/ 952374 h 992698"/>
                    <a:gd name="connsiteX16" fmla="*/ 80962 w 477046"/>
                    <a:gd name="connsiteY16" fmla="*/ 953021 h 992698"/>
                    <a:gd name="connsiteX17" fmla="*/ 35718 w 477046"/>
                    <a:gd name="connsiteY17" fmla="*/ 957784 h 992698"/>
                    <a:gd name="connsiteX18" fmla="*/ 2381 w 477046"/>
                    <a:gd name="connsiteY18" fmla="*/ 983979 h 992698"/>
                    <a:gd name="connsiteX19" fmla="*/ 0 w 477046"/>
                    <a:gd name="connsiteY19" fmla="*/ 876824 h 992698"/>
                    <a:gd name="connsiteX20" fmla="*/ 89529 w 477046"/>
                    <a:gd name="connsiteY20" fmla="*/ 21443 h 99269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416720 w 477046"/>
                    <a:gd name="connsiteY2" fmla="*/ 52909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26233 w 477046"/>
                    <a:gd name="connsiteY2" fmla="*/ 48146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94292 w 477046"/>
                    <a:gd name="connsiteY0" fmla="*/ 57159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94292 w 477046"/>
                    <a:gd name="connsiteY20" fmla="*/ 57159 h 1016508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165 h 1016514"/>
                    <a:gd name="connsiteX1" fmla="*/ 233905 w 477046"/>
                    <a:gd name="connsiteY1" fmla="*/ 15 h 1016514"/>
                    <a:gd name="connsiteX2" fmla="*/ 342901 w 477046"/>
                    <a:gd name="connsiteY2" fmla="*/ 376764 h 1016514"/>
                    <a:gd name="connsiteX3" fmla="*/ 476792 w 477046"/>
                    <a:gd name="connsiteY3" fmla="*/ 921421 h 1016514"/>
                    <a:gd name="connsiteX4" fmla="*/ 450056 w 477046"/>
                    <a:gd name="connsiteY4" fmla="*/ 962549 h 1016514"/>
                    <a:gd name="connsiteX5" fmla="*/ 390525 w 477046"/>
                    <a:gd name="connsiteY5" fmla="*/ 993506 h 1016514"/>
                    <a:gd name="connsiteX6" fmla="*/ 378619 w 477046"/>
                    <a:gd name="connsiteY6" fmla="*/ 948262 h 1016514"/>
                    <a:gd name="connsiteX7" fmla="*/ 354806 w 477046"/>
                    <a:gd name="connsiteY7" fmla="*/ 957787 h 1016514"/>
                    <a:gd name="connsiteX8" fmla="*/ 323850 w 477046"/>
                    <a:gd name="connsiteY8" fmla="*/ 983981 h 1016514"/>
                    <a:gd name="connsiteX9" fmla="*/ 297656 w 477046"/>
                    <a:gd name="connsiteY9" fmla="*/ 1014937 h 1016514"/>
                    <a:gd name="connsiteX10" fmla="*/ 257175 w 477046"/>
                    <a:gd name="connsiteY10" fmla="*/ 981599 h 1016514"/>
                    <a:gd name="connsiteX11" fmla="*/ 216694 w 477046"/>
                    <a:gd name="connsiteY11" fmla="*/ 969693 h 1016514"/>
                    <a:gd name="connsiteX12" fmla="*/ 178594 w 477046"/>
                    <a:gd name="connsiteY12" fmla="*/ 991124 h 1016514"/>
                    <a:gd name="connsiteX13" fmla="*/ 128587 w 477046"/>
                    <a:gd name="connsiteY13" fmla="*/ 991124 h 1016514"/>
                    <a:gd name="connsiteX14" fmla="*/ 111918 w 477046"/>
                    <a:gd name="connsiteY14" fmla="*/ 914924 h 1016514"/>
                    <a:gd name="connsiteX15" fmla="*/ 89532 w 477046"/>
                    <a:gd name="connsiteY15" fmla="*/ 976190 h 1016514"/>
                    <a:gd name="connsiteX16" fmla="*/ 80962 w 477046"/>
                    <a:gd name="connsiteY16" fmla="*/ 976837 h 1016514"/>
                    <a:gd name="connsiteX17" fmla="*/ 35718 w 477046"/>
                    <a:gd name="connsiteY17" fmla="*/ 981600 h 1016514"/>
                    <a:gd name="connsiteX18" fmla="*/ 2381 w 477046"/>
                    <a:gd name="connsiteY18" fmla="*/ 1007795 h 1016514"/>
                    <a:gd name="connsiteX19" fmla="*/ 0 w 477046"/>
                    <a:gd name="connsiteY19" fmla="*/ 900640 h 1016514"/>
                    <a:gd name="connsiteX20" fmla="*/ 77949 w 477046"/>
                    <a:gd name="connsiteY20" fmla="*/ 484147 h 1016514"/>
                    <a:gd name="connsiteX21" fmla="*/ 94292 w 477046"/>
                    <a:gd name="connsiteY21" fmla="*/ 57165 h 1016514"/>
                    <a:gd name="connsiteX0" fmla="*/ 94292 w 477046"/>
                    <a:gd name="connsiteY0" fmla="*/ 57186 h 1016535"/>
                    <a:gd name="connsiteX1" fmla="*/ 233905 w 477046"/>
                    <a:gd name="connsiteY1" fmla="*/ 36 h 1016535"/>
                    <a:gd name="connsiteX2" fmla="*/ 342901 w 477046"/>
                    <a:gd name="connsiteY2" fmla="*/ 376785 h 1016535"/>
                    <a:gd name="connsiteX3" fmla="*/ 476792 w 477046"/>
                    <a:gd name="connsiteY3" fmla="*/ 921442 h 1016535"/>
                    <a:gd name="connsiteX4" fmla="*/ 450056 w 477046"/>
                    <a:gd name="connsiteY4" fmla="*/ 962570 h 1016535"/>
                    <a:gd name="connsiteX5" fmla="*/ 390525 w 477046"/>
                    <a:gd name="connsiteY5" fmla="*/ 993527 h 1016535"/>
                    <a:gd name="connsiteX6" fmla="*/ 378619 w 477046"/>
                    <a:gd name="connsiteY6" fmla="*/ 948283 h 1016535"/>
                    <a:gd name="connsiteX7" fmla="*/ 354806 w 477046"/>
                    <a:gd name="connsiteY7" fmla="*/ 957808 h 1016535"/>
                    <a:gd name="connsiteX8" fmla="*/ 323850 w 477046"/>
                    <a:gd name="connsiteY8" fmla="*/ 984002 h 1016535"/>
                    <a:gd name="connsiteX9" fmla="*/ 297656 w 477046"/>
                    <a:gd name="connsiteY9" fmla="*/ 1014958 h 1016535"/>
                    <a:gd name="connsiteX10" fmla="*/ 257175 w 477046"/>
                    <a:gd name="connsiteY10" fmla="*/ 981620 h 1016535"/>
                    <a:gd name="connsiteX11" fmla="*/ 216694 w 477046"/>
                    <a:gd name="connsiteY11" fmla="*/ 969714 h 1016535"/>
                    <a:gd name="connsiteX12" fmla="*/ 178594 w 477046"/>
                    <a:gd name="connsiteY12" fmla="*/ 991145 h 1016535"/>
                    <a:gd name="connsiteX13" fmla="*/ 128587 w 477046"/>
                    <a:gd name="connsiteY13" fmla="*/ 991145 h 1016535"/>
                    <a:gd name="connsiteX14" fmla="*/ 111918 w 477046"/>
                    <a:gd name="connsiteY14" fmla="*/ 914945 h 1016535"/>
                    <a:gd name="connsiteX15" fmla="*/ 89532 w 477046"/>
                    <a:gd name="connsiteY15" fmla="*/ 976211 h 1016535"/>
                    <a:gd name="connsiteX16" fmla="*/ 80962 w 477046"/>
                    <a:gd name="connsiteY16" fmla="*/ 976858 h 1016535"/>
                    <a:gd name="connsiteX17" fmla="*/ 35718 w 477046"/>
                    <a:gd name="connsiteY17" fmla="*/ 981621 h 1016535"/>
                    <a:gd name="connsiteX18" fmla="*/ 2381 w 477046"/>
                    <a:gd name="connsiteY18" fmla="*/ 1007816 h 1016535"/>
                    <a:gd name="connsiteX19" fmla="*/ 0 w 477046"/>
                    <a:gd name="connsiteY19" fmla="*/ 900661 h 1016535"/>
                    <a:gd name="connsiteX20" fmla="*/ 77949 w 477046"/>
                    <a:gd name="connsiteY20" fmla="*/ 484168 h 1016535"/>
                    <a:gd name="connsiteX21" fmla="*/ 94292 w 477046"/>
                    <a:gd name="connsiteY21" fmla="*/ 57186 h 1016535"/>
                    <a:gd name="connsiteX0" fmla="*/ 94292 w 477046"/>
                    <a:gd name="connsiteY0" fmla="*/ 85758 h 1045107"/>
                    <a:gd name="connsiteX1" fmla="*/ 281530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30995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6151 h 1045500"/>
                    <a:gd name="connsiteX1" fmla="*/ 272005 w 477046"/>
                    <a:gd name="connsiteY1" fmla="*/ 426 h 1045500"/>
                    <a:gd name="connsiteX2" fmla="*/ 359570 w 477046"/>
                    <a:gd name="connsiteY2" fmla="*/ 436705 h 1045500"/>
                    <a:gd name="connsiteX3" fmla="*/ 476792 w 477046"/>
                    <a:gd name="connsiteY3" fmla="*/ 950407 h 1045500"/>
                    <a:gd name="connsiteX4" fmla="*/ 450056 w 477046"/>
                    <a:gd name="connsiteY4" fmla="*/ 991535 h 1045500"/>
                    <a:gd name="connsiteX5" fmla="*/ 390525 w 477046"/>
                    <a:gd name="connsiteY5" fmla="*/ 1022492 h 1045500"/>
                    <a:gd name="connsiteX6" fmla="*/ 378619 w 477046"/>
                    <a:gd name="connsiteY6" fmla="*/ 977248 h 1045500"/>
                    <a:gd name="connsiteX7" fmla="*/ 354806 w 477046"/>
                    <a:gd name="connsiteY7" fmla="*/ 986773 h 1045500"/>
                    <a:gd name="connsiteX8" fmla="*/ 323850 w 477046"/>
                    <a:gd name="connsiteY8" fmla="*/ 1012967 h 1045500"/>
                    <a:gd name="connsiteX9" fmla="*/ 297656 w 477046"/>
                    <a:gd name="connsiteY9" fmla="*/ 1043923 h 1045500"/>
                    <a:gd name="connsiteX10" fmla="*/ 257175 w 477046"/>
                    <a:gd name="connsiteY10" fmla="*/ 1010585 h 1045500"/>
                    <a:gd name="connsiteX11" fmla="*/ 216694 w 477046"/>
                    <a:gd name="connsiteY11" fmla="*/ 998679 h 1045500"/>
                    <a:gd name="connsiteX12" fmla="*/ 178594 w 477046"/>
                    <a:gd name="connsiteY12" fmla="*/ 1020110 h 1045500"/>
                    <a:gd name="connsiteX13" fmla="*/ 128587 w 477046"/>
                    <a:gd name="connsiteY13" fmla="*/ 1020110 h 1045500"/>
                    <a:gd name="connsiteX14" fmla="*/ 111918 w 477046"/>
                    <a:gd name="connsiteY14" fmla="*/ 943910 h 1045500"/>
                    <a:gd name="connsiteX15" fmla="*/ 89532 w 477046"/>
                    <a:gd name="connsiteY15" fmla="*/ 1005176 h 1045500"/>
                    <a:gd name="connsiteX16" fmla="*/ 80962 w 477046"/>
                    <a:gd name="connsiteY16" fmla="*/ 1005823 h 1045500"/>
                    <a:gd name="connsiteX17" fmla="*/ 35718 w 477046"/>
                    <a:gd name="connsiteY17" fmla="*/ 1010586 h 1045500"/>
                    <a:gd name="connsiteX18" fmla="*/ 2381 w 477046"/>
                    <a:gd name="connsiteY18" fmla="*/ 1036781 h 1045500"/>
                    <a:gd name="connsiteX19" fmla="*/ 0 w 477046"/>
                    <a:gd name="connsiteY19" fmla="*/ 929626 h 1045500"/>
                    <a:gd name="connsiteX20" fmla="*/ 77949 w 477046"/>
                    <a:gd name="connsiteY20" fmla="*/ 513133 h 1045500"/>
                    <a:gd name="connsiteX21" fmla="*/ 94292 w 477046"/>
                    <a:gd name="connsiteY21" fmla="*/ 86151 h 1045500"/>
                    <a:gd name="connsiteX0" fmla="*/ 94292 w 477046"/>
                    <a:gd name="connsiteY0" fmla="*/ 87748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94292 w 477046"/>
                    <a:gd name="connsiteY21" fmla="*/ 87748 h 1047097"/>
                    <a:gd name="connsiteX0" fmla="*/ 122867 w 477046"/>
                    <a:gd name="connsiteY0" fmla="*/ 73460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122867 w 477046"/>
                    <a:gd name="connsiteY21" fmla="*/ 73460 h 1047097"/>
                    <a:gd name="connsiteX0" fmla="*/ 122867 w 477046"/>
                    <a:gd name="connsiteY0" fmla="*/ 71919 h 1045556"/>
                    <a:gd name="connsiteX1" fmla="*/ 272005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5249 w 477046"/>
                    <a:gd name="connsiteY0" fmla="*/ 88525 h 1045493"/>
                    <a:gd name="connsiteX1" fmla="*/ 283911 w 477046"/>
                    <a:gd name="connsiteY1" fmla="*/ 419 h 1045493"/>
                    <a:gd name="connsiteX2" fmla="*/ 359570 w 477046"/>
                    <a:gd name="connsiteY2" fmla="*/ 436698 h 1045493"/>
                    <a:gd name="connsiteX3" fmla="*/ 476792 w 477046"/>
                    <a:gd name="connsiteY3" fmla="*/ 950400 h 1045493"/>
                    <a:gd name="connsiteX4" fmla="*/ 450056 w 477046"/>
                    <a:gd name="connsiteY4" fmla="*/ 991528 h 1045493"/>
                    <a:gd name="connsiteX5" fmla="*/ 390525 w 477046"/>
                    <a:gd name="connsiteY5" fmla="*/ 1022485 h 1045493"/>
                    <a:gd name="connsiteX6" fmla="*/ 378619 w 477046"/>
                    <a:gd name="connsiteY6" fmla="*/ 977241 h 1045493"/>
                    <a:gd name="connsiteX7" fmla="*/ 354806 w 477046"/>
                    <a:gd name="connsiteY7" fmla="*/ 986766 h 1045493"/>
                    <a:gd name="connsiteX8" fmla="*/ 323850 w 477046"/>
                    <a:gd name="connsiteY8" fmla="*/ 1012960 h 1045493"/>
                    <a:gd name="connsiteX9" fmla="*/ 297656 w 477046"/>
                    <a:gd name="connsiteY9" fmla="*/ 1043916 h 1045493"/>
                    <a:gd name="connsiteX10" fmla="*/ 257175 w 477046"/>
                    <a:gd name="connsiteY10" fmla="*/ 1010578 h 1045493"/>
                    <a:gd name="connsiteX11" fmla="*/ 216694 w 477046"/>
                    <a:gd name="connsiteY11" fmla="*/ 998672 h 1045493"/>
                    <a:gd name="connsiteX12" fmla="*/ 178594 w 477046"/>
                    <a:gd name="connsiteY12" fmla="*/ 1020103 h 1045493"/>
                    <a:gd name="connsiteX13" fmla="*/ 128587 w 477046"/>
                    <a:gd name="connsiteY13" fmla="*/ 1020103 h 1045493"/>
                    <a:gd name="connsiteX14" fmla="*/ 111918 w 477046"/>
                    <a:gd name="connsiteY14" fmla="*/ 943903 h 1045493"/>
                    <a:gd name="connsiteX15" fmla="*/ 89532 w 477046"/>
                    <a:gd name="connsiteY15" fmla="*/ 1005169 h 1045493"/>
                    <a:gd name="connsiteX16" fmla="*/ 80962 w 477046"/>
                    <a:gd name="connsiteY16" fmla="*/ 1005816 h 1045493"/>
                    <a:gd name="connsiteX17" fmla="*/ 35718 w 477046"/>
                    <a:gd name="connsiteY17" fmla="*/ 1010579 h 1045493"/>
                    <a:gd name="connsiteX18" fmla="*/ 2381 w 477046"/>
                    <a:gd name="connsiteY18" fmla="*/ 1036774 h 1045493"/>
                    <a:gd name="connsiteX19" fmla="*/ 0 w 477046"/>
                    <a:gd name="connsiteY19" fmla="*/ 929619 h 1045493"/>
                    <a:gd name="connsiteX20" fmla="*/ 77949 w 477046"/>
                    <a:gd name="connsiteY20" fmla="*/ 513126 h 1045493"/>
                    <a:gd name="connsiteX21" fmla="*/ 125249 w 477046"/>
                    <a:gd name="connsiteY21" fmla="*/ 88525 h 1045493"/>
                    <a:gd name="connsiteX0" fmla="*/ 125249 w 477046"/>
                    <a:gd name="connsiteY0" fmla="*/ 88531 h 1045499"/>
                    <a:gd name="connsiteX1" fmla="*/ 283911 w 477046"/>
                    <a:gd name="connsiteY1" fmla="*/ 425 h 1045499"/>
                    <a:gd name="connsiteX2" fmla="*/ 359570 w 477046"/>
                    <a:gd name="connsiteY2" fmla="*/ 436704 h 1045499"/>
                    <a:gd name="connsiteX3" fmla="*/ 476792 w 477046"/>
                    <a:gd name="connsiteY3" fmla="*/ 950406 h 1045499"/>
                    <a:gd name="connsiteX4" fmla="*/ 450056 w 477046"/>
                    <a:gd name="connsiteY4" fmla="*/ 991534 h 1045499"/>
                    <a:gd name="connsiteX5" fmla="*/ 390525 w 477046"/>
                    <a:gd name="connsiteY5" fmla="*/ 1022491 h 1045499"/>
                    <a:gd name="connsiteX6" fmla="*/ 378619 w 477046"/>
                    <a:gd name="connsiteY6" fmla="*/ 977247 h 1045499"/>
                    <a:gd name="connsiteX7" fmla="*/ 354806 w 477046"/>
                    <a:gd name="connsiteY7" fmla="*/ 986772 h 1045499"/>
                    <a:gd name="connsiteX8" fmla="*/ 323850 w 477046"/>
                    <a:gd name="connsiteY8" fmla="*/ 1012966 h 1045499"/>
                    <a:gd name="connsiteX9" fmla="*/ 297656 w 477046"/>
                    <a:gd name="connsiteY9" fmla="*/ 1043922 h 1045499"/>
                    <a:gd name="connsiteX10" fmla="*/ 257175 w 477046"/>
                    <a:gd name="connsiteY10" fmla="*/ 1010584 h 1045499"/>
                    <a:gd name="connsiteX11" fmla="*/ 216694 w 477046"/>
                    <a:gd name="connsiteY11" fmla="*/ 998678 h 1045499"/>
                    <a:gd name="connsiteX12" fmla="*/ 178594 w 477046"/>
                    <a:gd name="connsiteY12" fmla="*/ 1020109 h 1045499"/>
                    <a:gd name="connsiteX13" fmla="*/ 128587 w 477046"/>
                    <a:gd name="connsiteY13" fmla="*/ 1020109 h 1045499"/>
                    <a:gd name="connsiteX14" fmla="*/ 111918 w 477046"/>
                    <a:gd name="connsiteY14" fmla="*/ 943909 h 1045499"/>
                    <a:gd name="connsiteX15" fmla="*/ 89532 w 477046"/>
                    <a:gd name="connsiteY15" fmla="*/ 1005175 h 1045499"/>
                    <a:gd name="connsiteX16" fmla="*/ 80962 w 477046"/>
                    <a:gd name="connsiteY16" fmla="*/ 1005822 h 1045499"/>
                    <a:gd name="connsiteX17" fmla="*/ 35718 w 477046"/>
                    <a:gd name="connsiteY17" fmla="*/ 1010585 h 1045499"/>
                    <a:gd name="connsiteX18" fmla="*/ 2381 w 477046"/>
                    <a:gd name="connsiteY18" fmla="*/ 1036780 h 1045499"/>
                    <a:gd name="connsiteX19" fmla="*/ 0 w 477046"/>
                    <a:gd name="connsiteY19" fmla="*/ 929625 h 1045499"/>
                    <a:gd name="connsiteX20" fmla="*/ 77949 w 477046"/>
                    <a:gd name="connsiteY20" fmla="*/ 513132 h 1045499"/>
                    <a:gd name="connsiteX21" fmla="*/ 125249 w 477046"/>
                    <a:gd name="connsiteY21" fmla="*/ 88531 h 1045499"/>
                    <a:gd name="connsiteX0" fmla="*/ 125249 w 477046"/>
                    <a:gd name="connsiteY0" fmla="*/ 88106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8106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32393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32393 w 477046"/>
                    <a:gd name="connsiteY21" fmla="*/ 80962 h 1045074"/>
                    <a:gd name="connsiteX0" fmla="*/ 144300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44300 w 477046"/>
                    <a:gd name="connsiteY21" fmla="*/ 80962 h 104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1045074">
                      <a:moveTo>
                        <a:pt x="144300" y="80962"/>
                      </a:moveTo>
                      <a:cubicBezTo>
                        <a:pt x="229323" y="91990"/>
                        <a:pt x="269860" y="32061"/>
                        <a:pt x="283911" y="0"/>
                      </a:cubicBezTo>
                      <a:cubicBezTo>
                        <a:pt x="335324" y="46209"/>
                        <a:pt x="386737" y="332921"/>
                        <a:pt x="359570" y="436279"/>
                      </a:cubicBezTo>
                      <a:cubicBezTo>
                        <a:pt x="446269" y="878180"/>
                        <a:pt x="428193" y="667623"/>
                        <a:pt x="476792" y="949981"/>
                      </a:cubicBezTo>
                      <a:cubicBezTo>
                        <a:pt x="479173" y="1107540"/>
                        <a:pt x="464434" y="979095"/>
                        <a:pt x="450056" y="991109"/>
                      </a:cubicBezTo>
                      <a:cubicBezTo>
                        <a:pt x="435678" y="1003123"/>
                        <a:pt x="399256" y="1030400"/>
                        <a:pt x="390525" y="1022066"/>
                      </a:cubicBezTo>
                      <a:cubicBezTo>
                        <a:pt x="374163" y="1026539"/>
                        <a:pt x="386953" y="978013"/>
                        <a:pt x="378619" y="976822"/>
                      </a:cubicBezTo>
                      <a:cubicBezTo>
                        <a:pt x="359082" y="985661"/>
                        <a:pt x="363934" y="980394"/>
                        <a:pt x="354806" y="986347"/>
                      </a:cubicBezTo>
                      <a:cubicBezTo>
                        <a:pt x="345678" y="992300"/>
                        <a:pt x="334169" y="1005794"/>
                        <a:pt x="323850" y="1012541"/>
                      </a:cubicBezTo>
                      <a:cubicBezTo>
                        <a:pt x="293994" y="1028127"/>
                        <a:pt x="308372" y="1042307"/>
                        <a:pt x="297656" y="1043497"/>
                      </a:cubicBezTo>
                      <a:cubicBezTo>
                        <a:pt x="261053" y="1053527"/>
                        <a:pt x="272256" y="1012540"/>
                        <a:pt x="257175" y="1010159"/>
                      </a:cubicBezTo>
                      <a:cubicBezTo>
                        <a:pt x="213825" y="1018204"/>
                        <a:pt x="232172" y="994284"/>
                        <a:pt x="216694" y="998253"/>
                      </a:cubicBezTo>
                      <a:cubicBezTo>
                        <a:pt x="166994" y="1009870"/>
                        <a:pt x="192881" y="1008969"/>
                        <a:pt x="178594" y="1019684"/>
                      </a:cubicBezTo>
                      <a:cubicBezTo>
                        <a:pt x="120957" y="1026936"/>
                        <a:pt x="163512" y="965709"/>
                        <a:pt x="128587" y="1019684"/>
                      </a:cubicBezTo>
                      <a:cubicBezTo>
                        <a:pt x="117474" y="1006984"/>
                        <a:pt x="118824" y="941608"/>
                        <a:pt x="111918" y="943484"/>
                      </a:cubicBezTo>
                      <a:lnTo>
                        <a:pt x="89532" y="1004750"/>
                      </a:lnTo>
                      <a:cubicBezTo>
                        <a:pt x="60866" y="981839"/>
                        <a:pt x="84374" y="996955"/>
                        <a:pt x="80962" y="1005397"/>
                      </a:cubicBezTo>
                      <a:cubicBezTo>
                        <a:pt x="27544" y="1056701"/>
                        <a:pt x="45640" y="999047"/>
                        <a:pt x="35718" y="1010160"/>
                      </a:cubicBezTo>
                      <a:cubicBezTo>
                        <a:pt x="25796" y="1021273"/>
                        <a:pt x="9128" y="1043102"/>
                        <a:pt x="2381" y="1036355"/>
                      </a:cubicBezTo>
                      <a:cubicBezTo>
                        <a:pt x="1587" y="1000637"/>
                        <a:pt x="794" y="964918"/>
                        <a:pt x="0" y="929200"/>
                      </a:cubicBezTo>
                      <a:cubicBezTo>
                        <a:pt x="3466" y="846291"/>
                        <a:pt x="62234" y="653286"/>
                        <a:pt x="77949" y="512707"/>
                      </a:cubicBezTo>
                      <a:cubicBezTo>
                        <a:pt x="81757" y="288784"/>
                        <a:pt x="116324" y="168398"/>
                        <a:pt x="144300" y="8096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5" name="矩形 6">
                  <a:extLst>
                    <a:ext uri="{FF2B5EF4-FFF2-40B4-BE49-F238E27FC236}">
                      <a16:creationId xmlns:a16="http://schemas.microsoft.com/office/drawing/2014/main" xmlns="" id="{EB653FF3-E9AE-4894-8C92-ED0AD4276C69}"/>
                    </a:ext>
                  </a:extLst>
                </p:cNvPr>
                <p:cNvSpPr/>
                <p:nvPr/>
              </p:nvSpPr>
              <p:spPr>
                <a:xfrm rot="220382">
                  <a:off x="5789202" y="2735387"/>
                  <a:ext cx="196955" cy="60903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4 w 166052"/>
                    <a:gd name="connsiteY0" fmla="*/ 696 h 727163"/>
                    <a:gd name="connsiteX1" fmla="*/ 165568 w 166052"/>
                    <a:gd name="connsiteY1" fmla="*/ 77080 h 727163"/>
                    <a:gd name="connsiteX2" fmla="*/ 133612 w 166052"/>
                    <a:gd name="connsiteY2" fmla="*/ 339569 h 727163"/>
                    <a:gd name="connsiteX3" fmla="*/ 61276 w 166052"/>
                    <a:gd name="connsiteY3" fmla="*/ 622452 h 727163"/>
                    <a:gd name="connsiteX4" fmla="*/ 59590 w 166052"/>
                    <a:gd name="connsiteY4" fmla="*/ 686775 h 727163"/>
                    <a:gd name="connsiteX5" fmla="*/ 15752 w 166052"/>
                    <a:gd name="connsiteY5" fmla="*/ 724951 h 727163"/>
                    <a:gd name="connsiteX6" fmla="*/ 22643 w 166052"/>
                    <a:gd name="connsiteY6" fmla="*/ 697221 h 727163"/>
                    <a:gd name="connsiteX7" fmla="*/ 121 w 166052"/>
                    <a:gd name="connsiteY7" fmla="*/ 698985 h 727163"/>
                    <a:gd name="connsiteX8" fmla="*/ 35136 w 166052"/>
                    <a:gd name="connsiteY8" fmla="*/ 613017 h 727163"/>
                    <a:gd name="connsiteX9" fmla="*/ 89158 w 166052"/>
                    <a:gd name="connsiteY9" fmla="*/ 350605 h 727163"/>
                    <a:gd name="connsiteX10" fmla="*/ 106994 w 166052"/>
                    <a:gd name="connsiteY10" fmla="*/ 696 h 727163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7207 h 733674"/>
                    <a:gd name="connsiteX1" fmla="*/ 165568 w 166052"/>
                    <a:gd name="connsiteY1" fmla="*/ 83591 h 733674"/>
                    <a:gd name="connsiteX2" fmla="*/ 133612 w 166052"/>
                    <a:gd name="connsiteY2" fmla="*/ 346080 h 733674"/>
                    <a:gd name="connsiteX3" fmla="*/ 61276 w 166052"/>
                    <a:gd name="connsiteY3" fmla="*/ 628963 h 733674"/>
                    <a:gd name="connsiteX4" fmla="*/ 59590 w 166052"/>
                    <a:gd name="connsiteY4" fmla="*/ 693286 h 733674"/>
                    <a:gd name="connsiteX5" fmla="*/ 15752 w 166052"/>
                    <a:gd name="connsiteY5" fmla="*/ 731462 h 733674"/>
                    <a:gd name="connsiteX6" fmla="*/ 22643 w 166052"/>
                    <a:gd name="connsiteY6" fmla="*/ 703732 h 733674"/>
                    <a:gd name="connsiteX7" fmla="*/ 121 w 166052"/>
                    <a:gd name="connsiteY7" fmla="*/ 705496 h 733674"/>
                    <a:gd name="connsiteX8" fmla="*/ 35136 w 166052"/>
                    <a:gd name="connsiteY8" fmla="*/ 619528 h 733674"/>
                    <a:gd name="connsiteX9" fmla="*/ 89158 w 166052"/>
                    <a:gd name="connsiteY9" fmla="*/ 357116 h 733674"/>
                    <a:gd name="connsiteX10" fmla="*/ 106994 w 166052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89158 w 212054"/>
                    <a:gd name="connsiteY9" fmla="*/ 357116 h 733674"/>
                    <a:gd name="connsiteX10" fmla="*/ 106994 w 212054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172298 w 212054"/>
                    <a:gd name="connsiteY9" fmla="*/ 338520 h 733674"/>
                    <a:gd name="connsiteX10" fmla="*/ 106994 w 212054"/>
                    <a:gd name="connsiteY10" fmla="*/ 7207 h 733674"/>
                    <a:gd name="connsiteX0" fmla="*/ 106994 w 212673"/>
                    <a:gd name="connsiteY0" fmla="*/ 6895 h 733362"/>
                    <a:gd name="connsiteX1" fmla="*/ 179433 w 212673"/>
                    <a:gd name="connsiteY1" fmla="*/ 86724 h 733362"/>
                    <a:gd name="connsiteX2" fmla="*/ 209833 w 212673"/>
                    <a:gd name="connsiteY2" fmla="*/ 335266 h 733362"/>
                    <a:gd name="connsiteX3" fmla="*/ 61276 w 212673"/>
                    <a:gd name="connsiteY3" fmla="*/ 628651 h 733362"/>
                    <a:gd name="connsiteX4" fmla="*/ 59590 w 212673"/>
                    <a:gd name="connsiteY4" fmla="*/ 692974 h 733362"/>
                    <a:gd name="connsiteX5" fmla="*/ 15752 w 212673"/>
                    <a:gd name="connsiteY5" fmla="*/ 731150 h 733362"/>
                    <a:gd name="connsiteX6" fmla="*/ 22643 w 212673"/>
                    <a:gd name="connsiteY6" fmla="*/ 703420 h 733362"/>
                    <a:gd name="connsiteX7" fmla="*/ 121 w 212673"/>
                    <a:gd name="connsiteY7" fmla="*/ 705184 h 733362"/>
                    <a:gd name="connsiteX8" fmla="*/ 35136 w 212673"/>
                    <a:gd name="connsiteY8" fmla="*/ 619216 h 733362"/>
                    <a:gd name="connsiteX9" fmla="*/ 172298 w 212673"/>
                    <a:gd name="connsiteY9" fmla="*/ 338208 h 733362"/>
                    <a:gd name="connsiteX10" fmla="*/ 106994 w 212673"/>
                    <a:gd name="connsiteY10" fmla="*/ 6895 h 733362"/>
                    <a:gd name="connsiteX0" fmla="*/ 106994 w 212673"/>
                    <a:gd name="connsiteY0" fmla="*/ 7184 h 733651"/>
                    <a:gd name="connsiteX1" fmla="*/ 179433 w 212673"/>
                    <a:gd name="connsiteY1" fmla="*/ 87013 h 733651"/>
                    <a:gd name="connsiteX2" fmla="*/ 209833 w 212673"/>
                    <a:gd name="connsiteY2" fmla="*/ 335555 h 733651"/>
                    <a:gd name="connsiteX3" fmla="*/ 61276 w 212673"/>
                    <a:gd name="connsiteY3" fmla="*/ 628940 h 733651"/>
                    <a:gd name="connsiteX4" fmla="*/ 59590 w 212673"/>
                    <a:gd name="connsiteY4" fmla="*/ 693263 h 733651"/>
                    <a:gd name="connsiteX5" fmla="*/ 15752 w 212673"/>
                    <a:gd name="connsiteY5" fmla="*/ 731439 h 733651"/>
                    <a:gd name="connsiteX6" fmla="*/ 22643 w 212673"/>
                    <a:gd name="connsiteY6" fmla="*/ 703709 h 733651"/>
                    <a:gd name="connsiteX7" fmla="*/ 121 w 212673"/>
                    <a:gd name="connsiteY7" fmla="*/ 705473 h 733651"/>
                    <a:gd name="connsiteX8" fmla="*/ 35136 w 212673"/>
                    <a:gd name="connsiteY8" fmla="*/ 619505 h 733651"/>
                    <a:gd name="connsiteX9" fmla="*/ 172298 w 212673"/>
                    <a:gd name="connsiteY9" fmla="*/ 338497 h 733651"/>
                    <a:gd name="connsiteX10" fmla="*/ 106994 w 212673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61276 w 213266"/>
                    <a:gd name="connsiteY3" fmla="*/ 628940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24623"/>
                    <a:gd name="connsiteY0" fmla="*/ 7184 h 733651"/>
                    <a:gd name="connsiteX1" fmla="*/ 179433 w 224623"/>
                    <a:gd name="connsiteY1" fmla="*/ 87013 h 733651"/>
                    <a:gd name="connsiteX2" fmla="*/ 221962 w 224623"/>
                    <a:gd name="connsiteY2" fmla="*/ 336116 h 733651"/>
                    <a:gd name="connsiteX3" fmla="*/ 97020 w 224623"/>
                    <a:gd name="connsiteY3" fmla="*/ 583843 h 733651"/>
                    <a:gd name="connsiteX4" fmla="*/ 59590 w 224623"/>
                    <a:gd name="connsiteY4" fmla="*/ 693263 h 733651"/>
                    <a:gd name="connsiteX5" fmla="*/ 15752 w 224623"/>
                    <a:gd name="connsiteY5" fmla="*/ 731439 h 733651"/>
                    <a:gd name="connsiteX6" fmla="*/ 22643 w 224623"/>
                    <a:gd name="connsiteY6" fmla="*/ 703709 h 733651"/>
                    <a:gd name="connsiteX7" fmla="*/ 121 w 224623"/>
                    <a:gd name="connsiteY7" fmla="*/ 705473 h 733651"/>
                    <a:gd name="connsiteX8" fmla="*/ 35136 w 224623"/>
                    <a:gd name="connsiteY8" fmla="*/ 619505 h 733651"/>
                    <a:gd name="connsiteX9" fmla="*/ 172298 w 224623"/>
                    <a:gd name="connsiteY9" fmla="*/ 338497 h 733651"/>
                    <a:gd name="connsiteX10" fmla="*/ 106994 w 224623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32931"/>
                    <a:gd name="connsiteY0" fmla="*/ 7184 h 733651"/>
                    <a:gd name="connsiteX1" fmla="*/ 179433 w 232931"/>
                    <a:gd name="connsiteY1" fmla="*/ 87013 h 733651"/>
                    <a:gd name="connsiteX2" fmla="*/ 232929 w 232931"/>
                    <a:gd name="connsiteY2" fmla="*/ 331480 h 733651"/>
                    <a:gd name="connsiteX3" fmla="*/ 88899 w 232931"/>
                    <a:gd name="connsiteY3" fmla="*/ 557287 h 733651"/>
                    <a:gd name="connsiteX4" fmla="*/ 59590 w 232931"/>
                    <a:gd name="connsiteY4" fmla="*/ 693263 h 733651"/>
                    <a:gd name="connsiteX5" fmla="*/ 15752 w 232931"/>
                    <a:gd name="connsiteY5" fmla="*/ 731439 h 733651"/>
                    <a:gd name="connsiteX6" fmla="*/ 22643 w 232931"/>
                    <a:gd name="connsiteY6" fmla="*/ 703709 h 733651"/>
                    <a:gd name="connsiteX7" fmla="*/ 121 w 232931"/>
                    <a:gd name="connsiteY7" fmla="*/ 705473 h 733651"/>
                    <a:gd name="connsiteX8" fmla="*/ 61596 w 232931"/>
                    <a:gd name="connsiteY8" fmla="*/ 542656 h 733651"/>
                    <a:gd name="connsiteX9" fmla="*/ 172872 w 232931"/>
                    <a:gd name="connsiteY9" fmla="*/ 336186 h 733651"/>
                    <a:gd name="connsiteX10" fmla="*/ 106994 w 232931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872 w 231152"/>
                    <a:gd name="connsiteY9" fmla="*/ 336186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5128 w 231152"/>
                    <a:gd name="connsiteY9" fmla="*/ 297488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81926 w 231152"/>
                    <a:gd name="connsiteY3" fmla="*/ 525951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3435"/>
                    <a:gd name="connsiteY0" fmla="*/ 7026 h 733493"/>
                    <a:gd name="connsiteX1" fmla="*/ 186366 w 233435"/>
                    <a:gd name="connsiteY1" fmla="*/ 88578 h 733493"/>
                    <a:gd name="connsiteX2" fmla="*/ 233435 w 233435"/>
                    <a:gd name="connsiteY2" fmla="*/ 279921 h 733493"/>
                    <a:gd name="connsiteX3" fmla="*/ 90568 w 233435"/>
                    <a:gd name="connsiteY3" fmla="*/ 510924 h 733493"/>
                    <a:gd name="connsiteX4" fmla="*/ 59590 w 233435"/>
                    <a:gd name="connsiteY4" fmla="*/ 693105 h 733493"/>
                    <a:gd name="connsiteX5" fmla="*/ 15752 w 233435"/>
                    <a:gd name="connsiteY5" fmla="*/ 731281 h 733493"/>
                    <a:gd name="connsiteX6" fmla="*/ 22643 w 233435"/>
                    <a:gd name="connsiteY6" fmla="*/ 703551 h 733493"/>
                    <a:gd name="connsiteX7" fmla="*/ 121 w 233435"/>
                    <a:gd name="connsiteY7" fmla="*/ 705315 h 733493"/>
                    <a:gd name="connsiteX8" fmla="*/ 64413 w 233435"/>
                    <a:gd name="connsiteY8" fmla="*/ 491671 h 733493"/>
                    <a:gd name="connsiteX9" fmla="*/ 176823 w 233435"/>
                    <a:gd name="connsiteY9" fmla="*/ 270761 h 733493"/>
                    <a:gd name="connsiteX10" fmla="*/ 106994 w 233435"/>
                    <a:gd name="connsiteY10" fmla="*/ 7026 h 733493"/>
                    <a:gd name="connsiteX0" fmla="*/ 106994 w 233493"/>
                    <a:gd name="connsiteY0" fmla="*/ 7026 h 733493"/>
                    <a:gd name="connsiteX1" fmla="*/ 186366 w 233493"/>
                    <a:gd name="connsiteY1" fmla="*/ 88578 h 733493"/>
                    <a:gd name="connsiteX2" fmla="*/ 233435 w 233493"/>
                    <a:gd name="connsiteY2" fmla="*/ 279921 h 733493"/>
                    <a:gd name="connsiteX3" fmla="*/ 90568 w 233493"/>
                    <a:gd name="connsiteY3" fmla="*/ 510924 h 733493"/>
                    <a:gd name="connsiteX4" fmla="*/ 59590 w 233493"/>
                    <a:gd name="connsiteY4" fmla="*/ 693105 h 733493"/>
                    <a:gd name="connsiteX5" fmla="*/ 15752 w 233493"/>
                    <a:gd name="connsiteY5" fmla="*/ 731281 h 733493"/>
                    <a:gd name="connsiteX6" fmla="*/ 22643 w 233493"/>
                    <a:gd name="connsiteY6" fmla="*/ 703551 h 733493"/>
                    <a:gd name="connsiteX7" fmla="*/ 121 w 233493"/>
                    <a:gd name="connsiteY7" fmla="*/ 705315 h 733493"/>
                    <a:gd name="connsiteX8" fmla="*/ 64413 w 233493"/>
                    <a:gd name="connsiteY8" fmla="*/ 491671 h 733493"/>
                    <a:gd name="connsiteX9" fmla="*/ 176823 w 233493"/>
                    <a:gd name="connsiteY9" fmla="*/ 270761 h 733493"/>
                    <a:gd name="connsiteX10" fmla="*/ 106994 w 233493"/>
                    <a:gd name="connsiteY10" fmla="*/ 7026 h 733493"/>
                    <a:gd name="connsiteX0" fmla="*/ 106994 w 233603"/>
                    <a:gd name="connsiteY0" fmla="*/ 7026 h 733493"/>
                    <a:gd name="connsiteX1" fmla="*/ 186366 w 233603"/>
                    <a:gd name="connsiteY1" fmla="*/ 88578 h 733493"/>
                    <a:gd name="connsiteX2" fmla="*/ 233435 w 233603"/>
                    <a:gd name="connsiteY2" fmla="*/ 279921 h 733493"/>
                    <a:gd name="connsiteX3" fmla="*/ 90568 w 233603"/>
                    <a:gd name="connsiteY3" fmla="*/ 510924 h 733493"/>
                    <a:gd name="connsiteX4" fmla="*/ 59590 w 233603"/>
                    <a:gd name="connsiteY4" fmla="*/ 693105 h 733493"/>
                    <a:gd name="connsiteX5" fmla="*/ 15752 w 233603"/>
                    <a:gd name="connsiteY5" fmla="*/ 731281 h 733493"/>
                    <a:gd name="connsiteX6" fmla="*/ 22643 w 233603"/>
                    <a:gd name="connsiteY6" fmla="*/ 703551 h 733493"/>
                    <a:gd name="connsiteX7" fmla="*/ 121 w 233603"/>
                    <a:gd name="connsiteY7" fmla="*/ 705315 h 733493"/>
                    <a:gd name="connsiteX8" fmla="*/ 64413 w 233603"/>
                    <a:gd name="connsiteY8" fmla="*/ 491671 h 733493"/>
                    <a:gd name="connsiteX9" fmla="*/ 176823 w 233603"/>
                    <a:gd name="connsiteY9" fmla="*/ 270761 h 733493"/>
                    <a:gd name="connsiteX10" fmla="*/ 106994 w 233603"/>
                    <a:gd name="connsiteY10" fmla="*/ 7026 h 733493"/>
                    <a:gd name="connsiteX0" fmla="*/ 91372 w 217981"/>
                    <a:gd name="connsiteY0" fmla="*/ 7026 h 733493"/>
                    <a:gd name="connsiteX1" fmla="*/ 170744 w 217981"/>
                    <a:gd name="connsiteY1" fmla="*/ 88578 h 733493"/>
                    <a:gd name="connsiteX2" fmla="*/ 217813 w 217981"/>
                    <a:gd name="connsiteY2" fmla="*/ 279921 h 733493"/>
                    <a:gd name="connsiteX3" fmla="*/ 74946 w 217981"/>
                    <a:gd name="connsiteY3" fmla="*/ 510924 h 733493"/>
                    <a:gd name="connsiteX4" fmla="*/ 43968 w 217981"/>
                    <a:gd name="connsiteY4" fmla="*/ 693105 h 733493"/>
                    <a:gd name="connsiteX5" fmla="*/ 130 w 217981"/>
                    <a:gd name="connsiteY5" fmla="*/ 731281 h 733493"/>
                    <a:gd name="connsiteX6" fmla="*/ 7021 w 217981"/>
                    <a:gd name="connsiteY6" fmla="*/ 703551 h 733493"/>
                    <a:gd name="connsiteX7" fmla="*/ 5655 w 217981"/>
                    <a:gd name="connsiteY7" fmla="*/ 551083 h 733493"/>
                    <a:gd name="connsiteX8" fmla="*/ 48791 w 217981"/>
                    <a:gd name="connsiteY8" fmla="*/ 491671 h 733493"/>
                    <a:gd name="connsiteX9" fmla="*/ 161201 w 217981"/>
                    <a:gd name="connsiteY9" fmla="*/ 270761 h 733493"/>
                    <a:gd name="connsiteX10" fmla="*/ 91372 w 217981"/>
                    <a:gd name="connsiteY10" fmla="*/ 7026 h 733493"/>
                    <a:gd name="connsiteX0" fmla="*/ 91281 w 217890"/>
                    <a:gd name="connsiteY0" fmla="*/ 7026 h 733493"/>
                    <a:gd name="connsiteX1" fmla="*/ 170653 w 217890"/>
                    <a:gd name="connsiteY1" fmla="*/ 88578 h 733493"/>
                    <a:gd name="connsiteX2" fmla="*/ 217722 w 217890"/>
                    <a:gd name="connsiteY2" fmla="*/ 279921 h 733493"/>
                    <a:gd name="connsiteX3" fmla="*/ 74855 w 217890"/>
                    <a:gd name="connsiteY3" fmla="*/ 510924 h 733493"/>
                    <a:gd name="connsiteX4" fmla="*/ 43877 w 217890"/>
                    <a:gd name="connsiteY4" fmla="*/ 693105 h 733493"/>
                    <a:gd name="connsiteX5" fmla="*/ 39 w 217890"/>
                    <a:gd name="connsiteY5" fmla="*/ 731281 h 733493"/>
                    <a:gd name="connsiteX6" fmla="*/ 32133 w 217890"/>
                    <a:gd name="connsiteY6" fmla="*/ 552778 h 733493"/>
                    <a:gd name="connsiteX7" fmla="*/ 5564 w 217890"/>
                    <a:gd name="connsiteY7" fmla="*/ 551083 h 733493"/>
                    <a:gd name="connsiteX8" fmla="*/ 48700 w 217890"/>
                    <a:gd name="connsiteY8" fmla="*/ 491671 h 733493"/>
                    <a:gd name="connsiteX9" fmla="*/ 161110 w 217890"/>
                    <a:gd name="connsiteY9" fmla="*/ 270761 h 733493"/>
                    <a:gd name="connsiteX10" fmla="*/ 91281 w 217890"/>
                    <a:gd name="connsiteY10" fmla="*/ 7026 h 733493"/>
                    <a:gd name="connsiteX0" fmla="*/ 85821 w 212430"/>
                    <a:gd name="connsiteY0" fmla="*/ 7026 h 694805"/>
                    <a:gd name="connsiteX1" fmla="*/ 165193 w 212430"/>
                    <a:gd name="connsiteY1" fmla="*/ 88578 h 694805"/>
                    <a:gd name="connsiteX2" fmla="*/ 212262 w 212430"/>
                    <a:gd name="connsiteY2" fmla="*/ 279921 h 694805"/>
                    <a:gd name="connsiteX3" fmla="*/ 69395 w 212430"/>
                    <a:gd name="connsiteY3" fmla="*/ 510924 h 694805"/>
                    <a:gd name="connsiteX4" fmla="*/ 38417 w 212430"/>
                    <a:gd name="connsiteY4" fmla="*/ 693105 h 694805"/>
                    <a:gd name="connsiteX5" fmla="*/ 3045 w 212430"/>
                    <a:gd name="connsiteY5" fmla="*/ 588617 h 694805"/>
                    <a:gd name="connsiteX6" fmla="*/ 26673 w 212430"/>
                    <a:gd name="connsiteY6" fmla="*/ 552778 h 694805"/>
                    <a:gd name="connsiteX7" fmla="*/ 104 w 212430"/>
                    <a:gd name="connsiteY7" fmla="*/ 551083 h 694805"/>
                    <a:gd name="connsiteX8" fmla="*/ 43240 w 212430"/>
                    <a:gd name="connsiteY8" fmla="*/ 491671 h 694805"/>
                    <a:gd name="connsiteX9" fmla="*/ 155650 w 212430"/>
                    <a:gd name="connsiteY9" fmla="*/ 270761 h 694805"/>
                    <a:gd name="connsiteX10" fmla="*/ 85821 w 212430"/>
                    <a:gd name="connsiteY10" fmla="*/ 7026 h 694805"/>
                    <a:gd name="connsiteX0" fmla="*/ 85821 w 212430"/>
                    <a:gd name="connsiteY0" fmla="*/ 7026 h 600429"/>
                    <a:gd name="connsiteX1" fmla="*/ 165193 w 212430"/>
                    <a:gd name="connsiteY1" fmla="*/ 88578 h 600429"/>
                    <a:gd name="connsiteX2" fmla="*/ 212262 w 212430"/>
                    <a:gd name="connsiteY2" fmla="*/ 279921 h 600429"/>
                    <a:gd name="connsiteX3" fmla="*/ 69395 w 212430"/>
                    <a:gd name="connsiteY3" fmla="*/ 510924 h 600429"/>
                    <a:gd name="connsiteX4" fmla="*/ 31923 w 212430"/>
                    <a:gd name="connsiteY4" fmla="*/ 590890 h 600429"/>
                    <a:gd name="connsiteX5" fmla="*/ 3045 w 212430"/>
                    <a:gd name="connsiteY5" fmla="*/ 588617 h 600429"/>
                    <a:gd name="connsiteX6" fmla="*/ 26673 w 212430"/>
                    <a:gd name="connsiteY6" fmla="*/ 552778 h 600429"/>
                    <a:gd name="connsiteX7" fmla="*/ 104 w 212430"/>
                    <a:gd name="connsiteY7" fmla="*/ 551083 h 600429"/>
                    <a:gd name="connsiteX8" fmla="*/ 43240 w 212430"/>
                    <a:gd name="connsiteY8" fmla="*/ 491671 h 600429"/>
                    <a:gd name="connsiteX9" fmla="*/ 155650 w 212430"/>
                    <a:gd name="connsiteY9" fmla="*/ 270761 h 600429"/>
                    <a:gd name="connsiteX10" fmla="*/ 85821 w 212430"/>
                    <a:gd name="connsiteY10" fmla="*/ 7026 h 600429"/>
                    <a:gd name="connsiteX0" fmla="*/ 85821 w 212430"/>
                    <a:gd name="connsiteY0" fmla="*/ 7026 h 601930"/>
                    <a:gd name="connsiteX1" fmla="*/ 165193 w 212430"/>
                    <a:gd name="connsiteY1" fmla="*/ 88578 h 601930"/>
                    <a:gd name="connsiteX2" fmla="*/ 212262 w 212430"/>
                    <a:gd name="connsiteY2" fmla="*/ 279921 h 601930"/>
                    <a:gd name="connsiteX3" fmla="*/ 69395 w 212430"/>
                    <a:gd name="connsiteY3" fmla="*/ 510924 h 601930"/>
                    <a:gd name="connsiteX4" fmla="*/ 41167 w 212430"/>
                    <a:gd name="connsiteY4" fmla="*/ 593187 h 601930"/>
                    <a:gd name="connsiteX5" fmla="*/ 3045 w 212430"/>
                    <a:gd name="connsiteY5" fmla="*/ 588617 h 601930"/>
                    <a:gd name="connsiteX6" fmla="*/ 26673 w 212430"/>
                    <a:gd name="connsiteY6" fmla="*/ 552778 h 601930"/>
                    <a:gd name="connsiteX7" fmla="*/ 104 w 212430"/>
                    <a:gd name="connsiteY7" fmla="*/ 551083 h 601930"/>
                    <a:gd name="connsiteX8" fmla="*/ 43240 w 212430"/>
                    <a:gd name="connsiteY8" fmla="*/ 491671 h 601930"/>
                    <a:gd name="connsiteX9" fmla="*/ 155650 w 212430"/>
                    <a:gd name="connsiteY9" fmla="*/ 270761 h 601930"/>
                    <a:gd name="connsiteX10" fmla="*/ 85821 w 212430"/>
                    <a:gd name="connsiteY10" fmla="*/ 7026 h 601930"/>
                    <a:gd name="connsiteX0" fmla="*/ 85821 w 212430"/>
                    <a:gd name="connsiteY0" fmla="*/ 7026 h 607587"/>
                    <a:gd name="connsiteX1" fmla="*/ 165193 w 212430"/>
                    <a:gd name="connsiteY1" fmla="*/ 88578 h 607587"/>
                    <a:gd name="connsiteX2" fmla="*/ 212262 w 212430"/>
                    <a:gd name="connsiteY2" fmla="*/ 279921 h 607587"/>
                    <a:gd name="connsiteX3" fmla="*/ 69395 w 212430"/>
                    <a:gd name="connsiteY3" fmla="*/ 510924 h 607587"/>
                    <a:gd name="connsiteX4" fmla="*/ 41167 w 212430"/>
                    <a:gd name="connsiteY4" fmla="*/ 593187 h 607587"/>
                    <a:gd name="connsiteX5" fmla="*/ 31939 w 212430"/>
                    <a:gd name="connsiteY5" fmla="*/ 600705 h 607587"/>
                    <a:gd name="connsiteX6" fmla="*/ 26673 w 212430"/>
                    <a:gd name="connsiteY6" fmla="*/ 552778 h 607587"/>
                    <a:gd name="connsiteX7" fmla="*/ 104 w 212430"/>
                    <a:gd name="connsiteY7" fmla="*/ 551083 h 607587"/>
                    <a:gd name="connsiteX8" fmla="*/ 43240 w 212430"/>
                    <a:gd name="connsiteY8" fmla="*/ 491671 h 607587"/>
                    <a:gd name="connsiteX9" fmla="*/ 155650 w 212430"/>
                    <a:gd name="connsiteY9" fmla="*/ 270761 h 607587"/>
                    <a:gd name="connsiteX10" fmla="*/ 85821 w 212430"/>
                    <a:gd name="connsiteY10" fmla="*/ 7026 h 607587"/>
                    <a:gd name="connsiteX0" fmla="*/ 85821 w 212430"/>
                    <a:gd name="connsiteY0" fmla="*/ 7026 h 609030"/>
                    <a:gd name="connsiteX1" fmla="*/ 165193 w 212430"/>
                    <a:gd name="connsiteY1" fmla="*/ 88578 h 609030"/>
                    <a:gd name="connsiteX2" fmla="*/ 212262 w 212430"/>
                    <a:gd name="connsiteY2" fmla="*/ 279921 h 609030"/>
                    <a:gd name="connsiteX3" fmla="*/ 69395 w 212430"/>
                    <a:gd name="connsiteY3" fmla="*/ 510924 h 609030"/>
                    <a:gd name="connsiteX4" fmla="*/ 55031 w 212430"/>
                    <a:gd name="connsiteY4" fmla="*/ 596633 h 609030"/>
                    <a:gd name="connsiteX5" fmla="*/ 31939 w 212430"/>
                    <a:gd name="connsiteY5" fmla="*/ 600705 h 609030"/>
                    <a:gd name="connsiteX6" fmla="*/ 26673 w 212430"/>
                    <a:gd name="connsiteY6" fmla="*/ 552778 h 609030"/>
                    <a:gd name="connsiteX7" fmla="*/ 104 w 212430"/>
                    <a:gd name="connsiteY7" fmla="*/ 551083 h 609030"/>
                    <a:gd name="connsiteX8" fmla="*/ 43240 w 212430"/>
                    <a:gd name="connsiteY8" fmla="*/ 491671 h 609030"/>
                    <a:gd name="connsiteX9" fmla="*/ 155650 w 212430"/>
                    <a:gd name="connsiteY9" fmla="*/ 270761 h 609030"/>
                    <a:gd name="connsiteX10" fmla="*/ 85821 w 212430"/>
                    <a:gd name="connsiteY10" fmla="*/ 7026 h 609030"/>
                    <a:gd name="connsiteX0" fmla="*/ 70346 w 196955"/>
                    <a:gd name="connsiteY0" fmla="*/ 7026 h 609030"/>
                    <a:gd name="connsiteX1" fmla="*/ 149718 w 196955"/>
                    <a:gd name="connsiteY1" fmla="*/ 88578 h 609030"/>
                    <a:gd name="connsiteX2" fmla="*/ 196787 w 196955"/>
                    <a:gd name="connsiteY2" fmla="*/ 279921 h 609030"/>
                    <a:gd name="connsiteX3" fmla="*/ 53920 w 196955"/>
                    <a:gd name="connsiteY3" fmla="*/ 510924 h 609030"/>
                    <a:gd name="connsiteX4" fmla="*/ 39556 w 196955"/>
                    <a:gd name="connsiteY4" fmla="*/ 596633 h 609030"/>
                    <a:gd name="connsiteX5" fmla="*/ 16464 w 196955"/>
                    <a:gd name="connsiteY5" fmla="*/ 600705 h 609030"/>
                    <a:gd name="connsiteX6" fmla="*/ 11198 w 196955"/>
                    <a:gd name="connsiteY6" fmla="*/ 552778 h 609030"/>
                    <a:gd name="connsiteX7" fmla="*/ 231 w 196955"/>
                    <a:gd name="connsiteY7" fmla="*/ 557414 h 609030"/>
                    <a:gd name="connsiteX8" fmla="*/ 27765 w 196955"/>
                    <a:gd name="connsiteY8" fmla="*/ 491671 h 609030"/>
                    <a:gd name="connsiteX9" fmla="*/ 140175 w 196955"/>
                    <a:gd name="connsiteY9" fmla="*/ 270761 h 609030"/>
                    <a:gd name="connsiteX10" fmla="*/ 70346 w 196955"/>
                    <a:gd name="connsiteY10" fmla="*/ 7026 h 609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6955" h="609030">
                      <a:moveTo>
                        <a:pt x="70346" y="7026"/>
                      </a:moveTo>
                      <a:cubicBezTo>
                        <a:pt x="105971" y="-19128"/>
                        <a:pt x="137081" y="32113"/>
                        <a:pt x="149718" y="88578"/>
                      </a:cubicBezTo>
                      <a:cubicBezTo>
                        <a:pt x="163015" y="148894"/>
                        <a:pt x="198472" y="253826"/>
                        <a:pt x="196787" y="279921"/>
                      </a:cubicBezTo>
                      <a:cubicBezTo>
                        <a:pt x="200855" y="292719"/>
                        <a:pt x="130677" y="388741"/>
                        <a:pt x="53920" y="510924"/>
                      </a:cubicBezTo>
                      <a:cubicBezTo>
                        <a:pt x="53710" y="567716"/>
                        <a:pt x="48124" y="592061"/>
                        <a:pt x="39556" y="596633"/>
                      </a:cubicBezTo>
                      <a:cubicBezTo>
                        <a:pt x="33316" y="613233"/>
                        <a:pt x="17827" y="611677"/>
                        <a:pt x="16464" y="600705"/>
                      </a:cubicBezTo>
                      <a:cubicBezTo>
                        <a:pt x="15101" y="589734"/>
                        <a:pt x="12844" y="559321"/>
                        <a:pt x="11198" y="552778"/>
                      </a:cubicBezTo>
                      <a:cubicBezTo>
                        <a:pt x="9552" y="546235"/>
                        <a:pt x="-1744" y="579245"/>
                        <a:pt x="231" y="557414"/>
                      </a:cubicBezTo>
                      <a:cubicBezTo>
                        <a:pt x="11903" y="528758"/>
                        <a:pt x="3390" y="522076"/>
                        <a:pt x="27765" y="491671"/>
                      </a:cubicBezTo>
                      <a:cubicBezTo>
                        <a:pt x="86675" y="427132"/>
                        <a:pt x="78918" y="375289"/>
                        <a:pt x="140175" y="270761"/>
                      </a:cubicBezTo>
                      <a:cubicBezTo>
                        <a:pt x="132745" y="195783"/>
                        <a:pt x="34118" y="48411"/>
                        <a:pt x="70346" y="702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6" name="影子站立">
                  <a:extLst>
                    <a:ext uri="{FF2B5EF4-FFF2-40B4-BE49-F238E27FC236}">
                      <a16:creationId xmlns:a16="http://schemas.microsoft.com/office/drawing/2014/main" xmlns="" id="{3F5BA2A9-132B-4980-92A2-77E33548C793}"/>
                    </a:ext>
                  </a:extLst>
                </p:cNvPr>
                <p:cNvSpPr/>
                <p:nvPr/>
              </p:nvSpPr>
              <p:spPr>
                <a:xfrm rot="19697690">
                  <a:off x="4248670" y="4327906"/>
                  <a:ext cx="2043475" cy="405750"/>
                </a:xfrm>
                <a:custGeom>
                  <a:avLst/>
                  <a:gdLst>
                    <a:gd name="connsiteX0" fmla="*/ 0 w 792757"/>
                    <a:gd name="connsiteY0" fmla="*/ 132515 h 265029"/>
                    <a:gd name="connsiteX1" fmla="*/ 396379 w 792757"/>
                    <a:gd name="connsiteY1" fmla="*/ 0 h 265029"/>
                    <a:gd name="connsiteX2" fmla="*/ 792758 w 792757"/>
                    <a:gd name="connsiteY2" fmla="*/ 132515 h 265029"/>
                    <a:gd name="connsiteX3" fmla="*/ 396379 w 792757"/>
                    <a:gd name="connsiteY3" fmla="*/ 265030 h 265029"/>
                    <a:gd name="connsiteX4" fmla="*/ 0 w 792757"/>
                    <a:gd name="connsiteY4" fmla="*/ 132515 h 265029"/>
                    <a:gd name="connsiteX0" fmla="*/ 0 w 520463"/>
                    <a:gd name="connsiteY0" fmla="*/ 133246 h 266134"/>
                    <a:gd name="connsiteX1" fmla="*/ 396379 w 520463"/>
                    <a:gd name="connsiteY1" fmla="*/ 731 h 266134"/>
                    <a:gd name="connsiteX2" fmla="*/ 520463 w 520463"/>
                    <a:gd name="connsiteY2" fmla="*/ 97752 h 266134"/>
                    <a:gd name="connsiteX3" fmla="*/ 396379 w 520463"/>
                    <a:gd name="connsiteY3" fmla="*/ 265761 h 266134"/>
                    <a:gd name="connsiteX4" fmla="*/ 0 w 520463"/>
                    <a:gd name="connsiteY4" fmla="*/ 133246 h 266134"/>
                    <a:gd name="connsiteX0" fmla="*/ 0 w 563266"/>
                    <a:gd name="connsiteY0" fmla="*/ 133438 h 266392"/>
                    <a:gd name="connsiteX1" fmla="*/ 396379 w 563266"/>
                    <a:gd name="connsiteY1" fmla="*/ 923 h 266392"/>
                    <a:gd name="connsiteX2" fmla="*/ 563266 w 563266"/>
                    <a:gd name="connsiteY2" fmla="*/ 94673 h 266392"/>
                    <a:gd name="connsiteX3" fmla="*/ 396379 w 563266"/>
                    <a:gd name="connsiteY3" fmla="*/ 265953 h 266392"/>
                    <a:gd name="connsiteX4" fmla="*/ 0 w 563266"/>
                    <a:gd name="connsiteY4" fmla="*/ 133438 h 266392"/>
                    <a:gd name="connsiteX0" fmla="*/ 0 w 584284"/>
                    <a:gd name="connsiteY0" fmla="*/ 132866 h 265820"/>
                    <a:gd name="connsiteX1" fmla="*/ 396379 w 584284"/>
                    <a:gd name="connsiteY1" fmla="*/ 351 h 265820"/>
                    <a:gd name="connsiteX2" fmla="*/ 563266 w 584284"/>
                    <a:gd name="connsiteY2" fmla="*/ 94101 h 265820"/>
                    <a:gd name="connsiteX3" fmla="*/ 563545 w 584284"/>
                    <a:gd name="connsiteY3" fmla="*/ 92408 h 265820"/>
                    <a:gd name="connsiteX4" fmla="*/ 396379 w 584284"/>
                    <a:gd name="connsiteY4" fmla="*/ 265381 h 265820"/>
                    <a:gd name="connsiteX5" fmla="*/ 0 w 584284"/>
                    <a:gd name="connsiteY5" fmla="*/ 132866 h 265820"/>
                    <a:gd name="connsiteX0" fmla="*/ 0 w 714036"/>
                    <a:gd name="connsiteY0" fmla="*/ 132866 h 265582"/>
                    <a:gd name="connsiteX1" fmla="*/ 396379 w 714036"/>
                    <a:gd name="connsiteY1" fmla="*/ 351 h 265582"/>
                    <a:gd name="connsiteX2" fmla="*/ 563266 w 714036"/>
                    <a:gd name="connsiteY2" fmla="*/ 94101 h 265582"/>
                    <a:gd name="connsiteX3" fmla="*/ 710557 w 714036"/>
                    <a:gd name="connsiteY3" fmla="*/ 161320 h 265582"/>
                    <a:gd name="connsiteX4" fmla="*/ 396379 w 714036"/>
                    <a:gd name="connsiteY4" fmla="*/ 265381 h 265582"/>
                    <a:gd name="connsiteX5" fmla="*/ 0 w 714036"/>
                    <a:gd name="connsiteY5" fmla="*/ 132866 h 265582"/>
                    <a:gd name="connsiteX0" fmla="*/ 419 w 714455"/>
                    <a:gd name="connsiteY0" fmla="*/ 93918 h 226634"/>
                    <a:gd name="connsiteX1" fmla="*/ 325610 w 714455"/>
                    <a:gd name="connsiteY1" fmla="*/ 623 h 226634"/>
                    <a:gd name="connsiteX2" fmla="*/ 563685 w 714455"/>
                    <a:gd name="connsiteY2" fmla="*/ 55153 h 226634"/>
                    <a:gd name="connsiteX3" fmla="*/ 710976 w 714455"/>
                    <a:gd name="connsiteY3" fmla="*/ 122372 h 226634"/>
                    <a:gd name="connsiteX4" fmla="*/ 396798 w 714455"/>
                    <a:gd name="connsiteY4" fmla="*/ 226433 h 226634"/>
                    <a:gd name="connsiteX5" fmla="*/ 419 w 714455"/>
                    <a:gd name="connsiteY5" fmla="*/ 93918 h 226634"/>
                    <a:gd name="connsiteX0" fmla="*/ 417 w 714226"/>
                    <a:gd name="connsiteY0" fmla="*/ 95603 h 228319"/>
                    <a:gd name="connsiteX1" fmla="*/ 325608 w 714226"/>
                    <a:gd name="connsiteY1" fmla="*/ 2308 h 228319"/>
                    <a:gd name="connsiteX2" fmla="*/ 551994 w 714226"/>
                    <a:gd name="connsiteY2" fmla="*/ 33884 h 228319"/>
                    <a:gd name="connsiteX3" fmla="*/ 710974 w 714226"/>
                    <a:gd name="connsiteY3" fmla="*/ 124057 h 228319"/>
                    <a:gd name="connsiteX4" fmla="*/ 396796 w 714226"/>
                    <a:gd name="connsiteY4" fmla="*/ 228118 h 228319"/>
                    <a:gd name="connsiteX5" fmla="*/ 417 w 714226"/>
                    <a:gd name="connsiteY5" fmla="*/ 95603 h 228319"/>
                    <a:gd name="connsiteX0" fmla="*/ 417 w 713401"/>
                    <a:gd name="connsiteY0" fmla="*/ 95317 h 228031"/>
                    <a:gd name="connsiteX1" fmla="*/ 325608 w 713401"/>
                    <a:gd name="connsiteY1" fmla="*/ 2022 h 228031"/>
                    <a:gd name="connsiteX2" fmla="*/ 551994 w 713401"/>
                    <a:gd name="connsiteY2" fmla="*/ 33598 h 228031"/>
                    <a:gd name="connsiteX3" fmla="*/ 280177 w 713401"/>
                    <a:gd name="connsiteY3" fmla="*/ 103038 h 228031"/>
                    <a:gd name="connsiteX4" fmla="*/ 710974 w 713401"/>
                    <a:gd name="connsiteY4" fmla="*/ 123771 h 228031"/>
                    <a:gd name="connsiteX5" fmla="*/ 396796 w 713401"/>
                    <a:gd name="connsiteY5" fmla="*/ 227832 h 228031"/>
                    <a:gd name="connsiteX6" fmla="*/ 417 w 713401"/>
                    <a:gd name="connsiteY6" fmla="*/ 95317 h 228031"/>
                    <a:gd name="connsiteX0" fmla="*/ 417 w 692751"/>
                    <a:gd name="connsiteY0" fmla="*/ 95317 h 227895"/>
                    <a:gd name="connsiteX1" fmla="*/ 325608 w 692751"/>
                    <a:gd name="connsiteY1" fmla="*/ 2022 h 227895"/>
                    <a:gd name="connsiteX2" fmla="*/ 551994 w 692751"/>
                    <a:gd name="connsiteY2" fmla="*/ 33598 h 227895"/>
                    <a:gd name="connsiteX3" fmla="*/ 280177 w 692751"/>
                    <a:gd name="connsiteY3" fmla="*/ 103038 h 227895"/>
                    <a:gd name="connsiteX4" fmla="*/ 690212 w 692751"/>
                    <a:gd name="connsiteY4" fmla="*/ 112110 h 227895"/>
                    <a:gd name="connsiteX5" fmla="*/ 396796 w 692751"/>
                    <a:gd name="connsiteY5" fmla="*/ 227832 h 227895"/>
                    <a:gd name="connsiteX6" fmla="*/ 417 w 692751"/>
                    <a:gd name="connsiteY6" fmla="*/ 95317 h 227895"/>
                    <a:gd name="connsiteX0" fmla="*/ 417 w 690212"/>
                    <a:gd name="connsiteY0" fmla="*/ 95317 h 227895"/>
                    <a:gd name="connsiteX1" fmla="*/ 325608 w 690212"/>
                    <a:gd name="connsiteY1" fmla="*/ 2022 h 227895"/>
                    <a:gd name="connsiteX2" fmla="*/ 551994 w 690212"/>
                    <a:gd name="connsiteY2" fmla="*/ 33598 h 227895"/>
                    <a:gd name="connsiteX3" fmla="*/ 280177 w 690212"/>
                    <a:gd name="connsiteY3" fmla="*/ 103038 h 227895"/>
                    <a:gd name="connsiteX4" fmla="*/ 690212 w 690212"/>
                    <a:gd name="connsiteY4" fmla="*/ 112110 h 227895"/>
                    <a:gd name="connsiteX5" fmla="*/ 396796 w 690212"/>
                    <a:gd name="connsiteY5" fmla="*/ 227832 h 227895"/>
                    <a:gd name="connsiteX6" fmla="*/ 417 w 690212"/>
                    <a:gd name="connsiteY6" fmla="*/ 95317 h 227895"/>
                    <a:gd name="connsiteX0" fmla="*/ 417 w 693043"/>
                    <a:gd name="connsiteY0" fmla="*/ 95317 h 227891"/>
                    <a:gd name="connsiteX1" fmla="*/ 325608 w 693043"/>
                    <a:gd name="connsiteY1" fmla="*/ 2022 h 227891"/>
                    <a:gd name="connsiteX2" fmla="*/ 551994 w 693043"/>
                    <a:gd name="connsiteY2" fmla="*/ 33598 h 227891"/>
                    <a:gd name="connsiteX3" fmla="*/ 280177 w 693043"/>
                    <a:gd name="connsiteY3" fmla="*/ 103038 h 227891"/>
                    <a:gd name="connsiteX4" fmla="*/ 690212 w 693043"/>
                    <a:gd name="connsiteY4" fmla="*/ 112110 h 227891"/>
                    <a:gd name="connsiteX5" fmla="*/ 396796 w 693043"/>
                    <a:gd name="connsiteY5" fmla="*/ 227832 h 227891"/>
                    <a:gd name="connsiteX6" fmla="*/ 417 w 693043"/>
                    <a:gd name="connsiteY6" fmla="*/ 95317 h 227891"/>
                    <a:gd name="connsiteX0" fmla="*/ 97 w 692329"/>
                    <a:gd name="connsiteY0" fmla="*/ 95317 h 168596"/>
                    <a:gd name="connsiteX1" fmla="*/ 325288 w 692329"/>
                    <a:gd name="connsiteY1" fmla="*/ 2022 h 168596"/>
                    <a:gd name="connsiteX2" fmla="*/ 551674 w 692329"/>
                    <a:gd name="connsiteY2" fmla="*/ 33598 h 168596"/>
                    <a:gd name="connsiteX3" fmla="*/ 279857 w 692329"/>
                    <a:gd name="connsiteY3" fmla="*/ 103038 h 168596"/>
                    <a:gd name="connsiteX4" fmla="*/ 689892 w 692329"/>
                    <a:gd name="connsiteY4" fmla="*/ 112110 h 168596"/>
                    <a:gd name="connsiteX5" fmla="*/ 358821 w 692329"/>
                    <a:gd name="connsiteY5" fmla="*/ 168446 h 168596"/>
                    <a:gd name="connsiteX6" fmla="*/ 97 w 692329"/>
                    <a:gd name="connsiteY6" fmla="*/ 95317 h 168596"/>
                    <a:gd name="connsiteX0" fmla="*/ 97 w 692329"/>
                    <a:gd name="connsiteY0" fmla="*/ 96813 h 170092"/>
                    <a:gd name="connsiteX1" fmla="*/ 325288 w 692329"/>
                    <a:gd name="connsiteY1" fmla="*/ 3518 h 170092"/>
                    <a:gd name="connsiteX2" fmla="*/ 551674 w 692329"/>
                    <a:gd name="connsiteY2" fmla="*/ 35094 h 170092"/>
                    <a:gd name="connsiteX3" fmla="*/ 279857 w 692329"/>
                    <a:gd name="connsiteY3" fmla="*/ 104534 h 170092"/>
                    <a:gd name="connsiteX4" fmla="*/ 689892 w 692329"/>
                    <a:gd name="connsiteY4" fmla="*/ 113606 h 170092"/>
                    <a:gd name="connsiteX5" fmla="*/ 358821 w 692329"/>
                    <a:gd name="connsiteY5" fmla="*/ 169942 h 170092"/>
                    <a:gd name="connsiteX6" fmla="*/ 97 w 692329"/>
                    <a:gd name="connsiteY6" fmla="*/ 96813 h 170092"/>
                    <a:gd name="connsiteX0" fmla="*/ 97 w 692329"/>
                    <a:gd name="connsiteY0" fmla="*/ 96813 h 170092"/>
                    <a:gd name="connsiteX1" fmla="*/ 325288 w 692329"/>
                    <a:gd name="connsiteY1" fmla="*/ 3518 h 170092"/>
                    <a:gd name="connsiteX2" fmla="*/ 551674 w 692329"/>
                    <a:gd name="connsiteY2" fmla="*/ 35094 h 170092"/>
                    <a:gd name="connsiteX3" fmla="*/ 279857 w 692329"/>
                    <a:gd name="connsiteY3" fmla="*/ 104534 h 170092"/>
                    <a:gd name="connsiteX4" fmla="*/ 689892 w 692329"/>
                    <a:gd name="connsiteY4" fmla="*/ 113606 h 170092"/>
                    <a:gd name="connsiteX5" fmla="*/ 358821 w 692329"/>
                    <a:gd name="connsiteY5" fmla="*/ 169942 h 170092"/>
                    <a:gd name="connsiteX6" fmla="*/ 97 w 692329"/>
                    <a:gd name="connsiteY6" fmla="*/ 96813 h 170092"/>
                    <a:gd name="connsiteX0" fmla="*/ 97 w 692329"/>
                    <a:gd name="connsiteY0" fmla="*/ 94595 h 167874"/>
                    <a:gd name="connsiteX1" fmla="*/ 325288 w 692329"/>
                    <a:gd name="connsiteY1" fmla="*/ 1300 h 167874"/>
                    <a:gd name="connsiteX2" fmla="*/ 561543 w 692329"/>
                    <a:gd name="connsiteY2" fmla="*/ 49344 h 167874"/>
                    <a:gd name="connsiteX3" fmla="*/ 279857 w 692329"/>
                    <a:gd name="connsiteY3" fmla="*/ 102316 h 167874"/>
                    <a:gd name="connsiteX4" fmla="*/ 689892 w 692329"/>
                    <a:gd name="connsiteY4" fmla="*/ 111388 h 167874"/>
                    <a:gd name="connsiteX5" fmla="*/ 358821 w 692329"/>
                    <a:gd name="connsiteY5" fmla="*/ 167724 h 167874"/>
                    <a:gd name="connsiteX6" fmla="*/ 97 w 692329"/>
                    <a:gd name="connsiteY6" fmla="*/ 94595 h 167874"/>
                    <a:gd name="connsiteX0" fmla="*/ 97 w 692329"/>
                    <a:gd name="connsiteY0" fmla="*/ 94667 h 167946"/>
                    <a:gd name="connsiteX1" fmla="*/ 325288 w 692329"/>
                    <a:gd name="connsiteY1" fmla="*/ 1372 h 167946"/>
                    <a:gd name="connsiteX2" fmla="*/ 561543 w 692329"/>
                    <a:gd name="connsiteY2" fmla="*/ 49416 h 167946"/>
                    <a:gd name="connsiteX3" fmla="*/ 279857 w 692329"/>
                    <a:gd name="connsiteY3" fmla="*/ 102388 h 167946"/>
                    <a:gd name="connsiteX4" fmla="*/ 689892 w 692329"/>
                    <a:gd name="connsiteY4" fmla="*/ 111460 h 167946"/>
                    <a:gd name="connsiteX5" fmla="*/ 358821 w 692329"/>
                    <a:gd name="connsiteY5" fmla="*/ 167796 h 167946"/>
                    <a:gd name="connsiteX6" fmla="*/ 97 w 692329"/>
                    <a:gd name="connsiteY6" fmla="*/ 94667 h 167946"/>
                    <a:gd name="connsiteX0" fmla="*/ 97 w 692329"/>
                    <a:gd name="connsiteY0" fmla="*/ 94667 h 167946"/>
                    <a:gd name="connsiteX1" fmla="*/ 325288 w 692329"/>
                    <a:gd name="connsiteY1" fmla="*/ 1372 h 167946"/>
                    <a:gd name="connsiteX2" fmla="*/ 561543 w 692329"/>
                    <a:gd name="connsiteY2" fmla="*/ 49416 h 167946"/>
                    <a:gd name="connsiteX3" fmla="*/ 20049 w 692329"/>
                    <a:gd name="connsiteY3" fmla="*/ 117603 h 167946"/>
                    <a:gd name="connsiteX4" fmla="*/ 689892 w 692329"/>
                    <a:gd name="connsiteY4" fmla="*/ 111460 h 167946"/>
                    <a:gd name="connsiteX5" fmla="*/ 358821 w 692329"/>
                    <a:gd name="connsiteY5" fmla="*/ 167796 h 167946"/>
                    <a:gd name="connsiteX6" fmla="*/ 97 w 692329"/>
                    <a:gd name="connsiteY6" fmla="*/ 94667 h 167946"/>
                    <a:gd name="connsiteX0" fmla="*/ 2332 w 694564"/>
                    <a:gd name="connsiteY0" fmla="*/ 69694 h 142973"/>
                    <a:gd name="connsiteX1" fmla="*/ 223770 w 694564"/>
                    <a:gd name="connsiteY1" fmla="*/ 5522 h 142973"/>
                    <a:gd name="connsiteX2" fmla="*/ 563778 w 694564"/>
                    <a:gd name="connsiteY2" fmla="*/ 24443 h 142973"/>
                    <a:gd name="connsiteX3" fmla="*/ 22284 w 694564"/>
                    <a:gd name="connsiteY3" fmla="*/ 92630 h 142973"/>
                    <a:gd name="connsiteX4" fmla="*/ 692127 w 694564"/>
                    <a:gd name="connsiteY4" fmla="*/ 86487 h 142973"/>
                    <a:gd name="connsiteX5" fmla="*/ 361056 w 694564"/>
                    <a:gd name="connsiteY5" fmla="*/ 142823 h 142973"/>
                    <a:gd name="connsiteX6" fmla="*/ 2332 w 694564"/>
                    <a:gd name="connsiteY6" fmla="*/ 69694 h 142973"/>
                    <a:gd name="connsiteX0" fmla="*/ 2332 w 694832"/>
                    <a:gd name="connsiteY0" fmla="*/ 69694 h 144317"/>
                    <a:gd name="connsiteX1" fmla="*/ 223770 w 694832"/>
                    <a:gd name="connsiteY1" fmla="*/ 5522 h 144317"/>
                    <a:gd name="connsiteX2" fmla="*/ 563778 w 694832"/>
                    <a:gd name="connsiteY2" fmla="*/ 24443 h 144317"/>
                    <a:gd name="connsiteX3" fmla="*/ 22284 w 694832"/>
                    <a:gd name="connsiteY3" fmla="*/ 92630 h 144317"/>
                    <a:gd name="connsiteX4" fmla="*/ 692127 w 694832"/>
                    <a:gd name="connsiteY4" fmla="*/ 86487 h 144317"/>
                    <a:gd name="connsiteX5" fmla="*/ 361056 w 694832"/>
                    <a:gd name="connsiteY5" fmla="*/ 142823 h 144317"/>
                    <a:gd name="connsiteX6" fmla="*/ 2332 w 694832"/>
                    <a:gd name="connsiteY6" fmla="*/ 69694 h 144317"/>
                    <a:gd name="connsiteX0" fmla="*/ 2332 w 694832"/>
                    <a:gd name="connsiteY0" fmla="*/ 69694 h 144317"/>
                    <a:gd name="connsiteX1" fmla="*/ 223770 w 694832"/>
                    <a:gd name="connsiteY1" fmla="*/ 5522 h 144317"/>
                    <a:gd name="connsiteX2" fmla="*/ 563778 w 694832"/>
                    <a:gd name="connsiteY2" fmla="*/ 24443 h 144317"/>
                    <a:gd name="connsiteX3" fmla="*/ 49133 w 694832"/>
                    <a:gd name="connsiteY3" fmla="*/ 88592 h 144317"/>
                    <a:gd name="connsiteX4" fmla="*/ 692127 w 694832"/>
                    <a:gd name="connsiteY4" fmla="*/ 86487 h 144317"/>
                    <a:gd name="connsiteX5" fmla="*/ 361056 w 694832"/>
                    <a:gd name="connsiteY5" fmla="*/ 142823 h 144317"/>
                    <a:gd name="connsiteX6" fmla="*/ 2332 w 694832"/>
                    <a:gd name="connsiteY6" fmla="*/ 69694 h 144317"/>
                    <a:gd name="connsiteX0" fmla="*/ 29450 w 721950"/>
                    <a:gd name="connsiteY0" fmla="*/ 69694 h 144317"/>
                    <a:gd name="connsiteX1" fmla="*/ 250888 w 721950"/>
                    <a:gd name="connsiteY1" fmla="*/ 5522 h 144317"/>
                    <a:gd name="connsiteX2" fmla="*/ 590896 w 721950"/>
                    <a:gd name="connsiteY2" fmla="*/ 24443 h 144317"/>
                    <a:gd name="connsiteX3" fmla="*/ 882 w 721950"/>
                    <a:gd name="connsiteY3" fmla="*/ 81766 h 144317"/>
                    <a:gd name="connsiteX4" fmla="*/ 719245 w 721950"/>
                    <a:gd name="connsiteY4" fmla="*/ 86487 h 144317"/>
                    <a:gd name="connsiteX5" fmla="*/ 388174 w 721950"/>
                    <a:gd name="connsiteY5" fmla="*/ 142823 h 144317"/>
                    <a:gd name="connsiteX6" fmla="*/ 29450 w 721950"/>
                    <a:gd name="connsiteY6" fmla="*/ 69694 h 144317"/>
                    <a:gd name="connsiteX0" fmla="*/ 20406 w 721695"/>
                    <a:gd name="connsiteY0" fmla="*/ 128701 h 150053"/>
                    <a:gd name="connsiteX1" fmla="*/ 250888 w 721695"/>
                    <a:gd name="connsiteY1" fmla="*/ 9525 h 150053"/>
                    <a:gd name="connsiteX2" fmla="*/ 590896 w 721695"/>
                    <a:gd name="connsiteY2" fmla="*/ 28446 h 150053"/>
                    <a:gd name="connsiteX3" fmla="*/ 882 w 721695"/>
                    <a:gd name="connsiteY3" fmla="*/ 85769 h 150053"/>
                    <a:gd name="connsiteX4" fmla="*/ 719245 w 721695"/>
                    <a:gd name="connsiteY4" fmla="*/ 90490 h 150053"/>
                    <a:gd name="connsiteX5" fmla="*/ 388174 w 721695"/>
                    <a:gd name="connsiteY5" fmla="*/ 146826 h 150053"/>
                    <a:gd name="connsiteX6" fmla="*/ 20406 w 721695"/>
                    <a:gd name="connsiteY6" fmla="*/ 128701 h 150053"/>
                    <a:gd name="connsiteX0" fmla="*/ 28228 w 721684"/>
                    <a:gd name="connsiteY0" fmla="*/ 7332 h 169228"/>
                    <a:gd name="connsiteX1" fmla="*/ 250888 w 721684"/>
                    <a:gd name="connsiteY1" fmla="*/ 28512 h 169228"/>
                    <a:gd name="connsiteX2" fmla="*/ 590896 w 721684"/>
                    <a:gd name="connsiteY2" fmla="*/ 47433 h 169228"/>
                    <a:gd name="connsiteX3" fmla="*/ 882 w 721684"/>
                    <a:gd name="connsiteY3" fmla="*/ 104756 h 169228"/>
                    <a:gd name="connsiteX4" fmla="*/ 719245 w 721684"/>
                    <a:gd name="connsiteY4" fmla="*/ 109477 h 169228"/>
                    <a:gd name="connsiteX5" fmla="*/ 388174 w 721684"/>
                    <a:gd name="connsiteY5" fmla="*/ 165813 h 169228"/>
                    <a:gd name="connsiteX6" fmla="*/ 28228 w 721684"/>
                    <a:gd name="connsiteY6" fmla="*/ 7332 h 169228"/>
                    <a:gd name="connsiteX0" fmla="*/ 29706 w 721682"/>
                    <a:gd name="connsiteY0" fmla="*/ 63992 h 142691"/>
                    <a:gd name="connsiteX1" fmla="*/ 250888 w 721682"/>
                    <a:gd name="connsiteY1" fmla="*/ 5139 h 142691"/>
                    <a:gd name="connsiteX2" fmla="*/ 590896 w 721682"/>
                    <a:gd name="connsiteY2" fmla="*/ 24060 h 142691"/>
                    <a:gd name="connsiteX3" fmla="*/ 882 w 721682"/>
                    <a:gd name="connsiteY3" fmla="*/ 81383 h 142691"/>
                    <a:gd name="connsiteX4" fmla="*/ 719245 w 721682"/>
                    <a:gd name="connsiteY4" fmla="*/ 86104 h 142691"/>
                    <a:gd name="connsiteX5" fmla="*/ 388174 w 721682"/>
                    <a:gd name="connsiteY5" fmla="*/ 142440 h 142691"/>
                    <a:gd name="connsiteX6" fmla="*/ 29706 w 721682"/>
                    <a:gd name="connsiteY6" fmla="*/ 63992 h 142691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58680 w 779613"/>
                    <a:gd name="connsiteY3" fmla="*/ 82238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235868 w 779613"/>
                    <a:gd name="connsiteY3" fmla="*/ 77972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641 w 779613"/>
                    <a:gd name="connsiteY0" fmla="*/ 76707 h 143354"/>
                    <a:gd name="connsiteX1" fmla="*/ 308686 w 779613"/>
                    <a:gd name="connsiteY1" fmla="*/ 5994 h 143354"/>
                    <a:gd name="connsiteX2" fmla="*/ 648694 w 779613"/>
                    <a:gd name="connsiteY2" fmla="*/ 24915 h 143354"/>
                    <a:gd name="connsiteX3" fmla="*/ 105892 w 779613"/>
                    <a:gd name="connsiteY3" fmla="*/ 75981 h 143354"/>
                    <a:gd name="connsiteX4" fmla="*/ 777043 w 779613"/>
                    <a:gd name="connsiteY4" fmla="*/ 86959 h 143354"/>
                    <a:gd name="connsiteX5" fmla="*/ 445972 w 779613"/>
                    <a:gd name="connsiteY5" fmla="*/ 143295 h 143354"/>
                    <a:gd name="connsiteX6" fmla="*/ 1641 w 779613"/>
                    <a:gd name="connsiteY6" fmla="*/ 76707 h 143354"/>
                    <a:gd name="connsiteX0" fmla="*/ 1327 w 847644"/>
                    <a:gd name="connsiteY0" fmla="*/ 76616 h 143350"/>
                    <a:gd name="connsiteX1" fmla="*/ 376601 w 847644"/>
                    <a:gd name="connsiteY1" fmla="*/ 5989 h 143350"/>
                    <a:gd name="connsiteX2" fmla="*/ 716609 w 847644"/>
                    <a:gd name="connsiteY2" fmla="*/ 24910 h 143350"/>
                    <a:gd name="connsiteX3" fmla="*/ 173807 w 847644"/>
                    <a:gd name="connsiteY3" fmla="*/ 75976 h 143350"/>
                    <a:gd name="connsiteX4" fmla="*/ 844958 w 847644"/>
                    <a:gd name="connsiteY4" fmla="*/ 86954 h 143350"/>
                    <a:gd name="connsiteX5" fmla="*/ 513887 w 847644"/>
                    <a:gd name="connsiteY5" fmla="*/ 143290 h 143350"/>
                    <a:gd name="connsiteX6" fmla="*/ 1327 w 847644"/>
                    <a:gd name="connsiteY6" fmla="*/ 76616 h 143350"/>
                    <a:gd name="connsiteX0" fmla="*/ 57649 w 903966"/>
                    <a:gd name="connsiteY0" fmla="*/ 76727 h 143461"/>
                    <a:gd name="connsiteX1" fmla="*/ 54108 w 903966"/>
                    <a:gd name="connsiteY1" fmla="*/ 78275 h 143461"/>
                    <a:gd name="connsiteX2" fmla="*/ 432923 w 903966"/>
                    <a:gd name="connsiteY2" fmla="*/ 6100 h 143461"/>
                    <a:gd name="connsiteX3" fmla="*/ 772931 w 903966"/>
                    <a:gd name="connsiteY3" fmla="*/ 25021 h 143461"/>
                    <a:gd name="connsiteX4" fmla="*/ 230129 w 903966"/>
                    <a:gd name="connsiteY4" fmla="*/ 76087 h 143461"/>
                    <a:gd name="connsiteX5" fmla="*/ 901280 w 903966"/>
                    <a:gd name="connsiteY5" fmla="*/ 87065 h 143461"/>
                    <a:gd name="connsiteX6" fmla="*/ 570209 w 903966"/>
                    <a:gd name="connsiteY6" fmla="*/ 143401 h 143461"/>
                    <a:gd name="connsiteX7" fmla="*/ 57649 w 903966"/>
                    <a:gd name="connsiteY7" fmla="*/ 76727 h 143461"/>
                    <a:gd name="connsiteX0" fmla="*/ 53552 w 909272"/>
                    <a:gd name="connsiteY0" fmla="*/ 5910 h 145782"/>
                    <a:gd name="connsiteX1" fmla="*/ 59397 w 909272"/>
                    <a:gd name="connsiteY1" fmla="*/ 78275 h 145782"/>
                    <a:gd name="connsiteX2" fmla="*/ 438212 w 909272"/>
                    <a:gd name="connsiteY2" fmla="*/ 6100 h 145782"/>
                    <a:gd name="connsiteX3" fmla="*/ 778220 w 909272"/>
                    <a:gd name="connsiteY3" fmla="*/ 25021 h 145782"/>
                    <a:gd name="connsiteX4" fmla="*/ 235418 w 909272"/>
                    <a:gd name="connsiteY4" fmla="*/ 76087 h 145782"/>
                    <a:gd name="connsiteX5" fmla="*/ 906569 w 909272"/>
                    <a:gd name="connsiteY5" fmla="*/ 87065 h 145782"/>
                    <a:gd name="connsiteX6" fmla="*/ 575498 w 909272"/>
                    <a:gd name="connsiteY6" fmla="*/ 143401 h 145782"/>
                    <a:gd name="connsiteX7" fmla="*/ 53552 w 909272"/>
                    <a:gd name="connsiteY7" fmla="*/ 5910 h 145782"/>
                    <a:gd name="connsiteX0" fmla="*/ 63786 w 897568"/>
                    <a:gd name="connsiteY0" fmla="*/ 171152 h 178497"/>
                    <a:gd name="connsiteX1" fmla="*/ 47732 w 897568"/>
                    <a:gd name="connsiteY1" fmla="*/ 78275 h 178497"/>
                    <a:gd name="connsiteX2" fmla="*/ 426547 w 897568"/>
                    <a:gd name="connsiteY2" fmla="*/ 6100 h 178497"/>
                    <a:gd name="connsiteX3" fmla="*/ 766555 w 897568"/>
                    <a:gd name="connsiteY3" fmla="*/ 25021 h 178497"/>
                    <a:gd name="connsiteX4" fmla="*/ 223753 w 897568"/>
                    <a:gd name="connsiteY4" fmla="*/ 76087 h 178497"/>
                    <a:gd name="connsiteX5" fmla="*/ 894904 w 897568"/>
                    <a:gd name="connsiteY5" fmla="*/ 87065 h 178497"/>
                    <a:gd name="connsiteX6" fmla="*/ 563833 w 897568"/>
                    <a:gd name="connsiteY6" fmla="*/ 143401 h 178497"/>
                    <a:gd name="connsiteX7" fmla="*/ 63786 w 897568"/>
                    <a:gd name="connsiteY7" fmla="*/ 171152 h 178497"/>
                    <a:gd name="connsiteX0" fmla="*/ 116106 w 949888"/>
                    <a:gd name="connsiteY0" fmla="*/ 168985 h 173544"/>
                    <a:gd name="connsiteX1" fmla="*/ 26874 w 949888"/>
                    <a:gd name="connsiteY1" fmla="*/ 45932 h 173544"/>
                    <a:gd name="connsiteX2" fmla="*/ 478867 w 949888"/>
                    <a:gd name="connsiteY2" fmla="*/ 3933 h 173544"/>
                    <a:gd name="connsiteX3" fmla="*/ 818875 w 949888"/>
                    <a:gd name="connsiteY3" fmla="*/ 22854 h 173544"/>
                    <a:gd name="connsiteX4" fmla="*/ 276073 w 949888"/>
                    <a:gd name="connsiteY4" fmla="*/ 73920 h 173544"/>
                    <a:gd name="connsiteX5" fmla="*/ 947224 w 949888"/>
                    <a:gd name="connsiteY5" fmla="*/ 84898 h 173544"/>
                    <a:gd name="connsiteX6" fmla="*/ 616153 w 949888"/>
                    <a:gd name="connsiteY6" fmla="*/ 141234 h 173544"/>
                    <a:gd name="connsiteX7" fmla="*/ 116106 w 949888"/>
                    <a:gd name="connsiteY7" fmla="*/ 168985 h 173544"/>
                    <a:gd name="connsiteX0" fmla="*/ 60186 w 985349"/>
                    <a:gd name="connsiteY0" fmla="*/ 136875 h 148268"/>
                    <a:gd name="connsiteX1" fmla="*/ 62165 w 985349"/>
                    <a:gd name="connsiteY1" fmla="*/ 45932 h 148268"/>
                    <a:gd name="connsiteX2" fmla="*/ 514158 w 985349"/>
                    <a:gd name="connsiteY2" fmla="*/ 3933 h 148268"/>
                    <a:gd name="connsiteX3" fmla="*/ 854166 w 985349"/>
                    <a:gd name="connsiteY3" fmla="*/ 22854 h 148268"/>
                    <a:gd name="connsiteX4" fmla="*/ 311364 w 985349"/>
                    <a:gd name="connsiteY4" fmla="*/ 73920 h 148268"/>
                    <a:gd name="connsiteX5" fmla="*/ 982515 w 985349"/>
                    <a:gd name="connsiteY5" fmla="*/ 84898 h 148268"/>
                    <a:gd name="connsiteX6" fmla="*/ 651444 w 985349"/>
                    <a:gd name="connsiteY6" fmla="*/ 141234 h 148268"/>
                    <a:gd name="connsiteX7" fmla="*/ 60186 w 985349"/>
                    <a:gd name="connsiteY7" fmla="*/ 136875 h 148268"/>
                    <a:gd name="connsiteX0" fmla="*/ 69822 w 994985"/>
                    <a:gd name="connsiteY0" fmla="*/ 136133 h 148173"/>
                    <a:gd name="connsiteX1" fmla="*/ 53115 w 994985"/>
                    <a:gd name="connsiteY1" fmla="*/ 34695 h 148173"/>
                    <a:gd name="connsiteX2" fmla="*/ 523794 w 994985"/>
                    <a:gd name="connsiteY2" fmla="*/ 3191 h 148173"/>
                    <a:gd name="connsiteX3" fmla="*/ 863802 w 994985"/>
                    <a:gd name="connsiteY3" fmla="*/ 22112 h 148173"/>
                    <a:gd name="connsiteX4" fmla="*/ 321000 w 994985"/>
                    <a:gd name="connsiteY4" fmla="*/ 73178 h 148173"/>
                    <a:gd name="connsiteX5" fmla="*/ 992151 w 994985"/>
                    <a:gd name="connsiteY5" fmla="*/ 84156 h 148173"/>
                    <a:gd name="connsiteX6" fmla="*/ 661080 w 994985"/>
                    <a:gd name="connsiteY6" fmla="*/ 140492 h 148173"/>
                    <a:gd name="connsiteX7" fmla="*/ 69822 w 994985"/>
                    <a:gd name="connsiteY7" fmla="*/ 136133 h 148173"/>
                    <a:gd name="connsiteX0" fmla="*/ 69822 w 994985"/>
                    <a:gd name="connsiteY0" fmla="*/ 136133 h 148173"/>
                    <a:gd name="connsiteX1" fmla="*/ 53115 w 994985"/>
                    <a:gd name="connsiteY1" fmla="*/ 34695 h 148173"/>
                    <a:gd name="connsiteX2" fmla="*/ 523794 w 994985"/>
                    <a:gd name="connsiteY2" fmla="*/ 3191 h 148173"/>
                    <a:gd name="connsiteX3" fmla="*/ 863802 w 994985"/>
                    <a:gd name="connsiteY3" fmla="*/ 22112 h 148173"/>
                    <a:gd name="connsiteX4" fmla="*/ 349669 w 994985"/>
                    <a:gd name="connsiteY4" fmla="*/ 75624 h 148173"/>
                    <a:gd name="connsiteX5" fmla="*/ 992151 w 994985"/>
                    <a:gd name="connsiteY5" fmla="*/ 84156 h 148173"/>
                    <a:gd name="connsiteX6" fmla="*/ 661080 w 994985"/>
                    <a:gd name="connsiteY6" fmla="*/ 140492 h 148173"/>
                    <a:gd name="connsiteX7" fmla="*/ 69822 w 994985"/>
                    <a:gd name="connsiteY7" fmla="*/ 136133 h 148173"/>
                    <a:gd name="connsiteX0" fmla="*/ 69822 w 994985"/>
                    <a:gd name="connsiteY0" fmla="*/ 182989 h 195029"/>
                    <a:gd name="connsiteX1" fmla="*/ 53115 w 994985"/>
                    <a:gd name="connsiteY1" fmla="*/ 81551 h 195029"/>
                    <a:gd name="connsiteX2" fmla="*/ 317162 w 994985"/>
                    <a:gd name="connsiteY2" fmla="*/ 438 h 195029"/>
                    <a:gd name="connsiteX3" fmla="*/ 523794 w 994985"/>
                    <a:gd name="connsiteY3" fmla="*/ 50047 h 195029"/>
                    <a:gd name="connsiteX4" fmla="*/ 863802 w 994985"/>
                    <a:gd name="connsiteY4" fmla="*/ 68968 h 195029"/>
                    <a:gd name="connsiteX5" fmla="*/ 349669 w 994985"/>
                    <a:gd name="connsiteY5" fmla="*/ 122480 h 195029"/>
                    <a:gd name="connsiteX6" fmla="*/ 992151 w 994985"/>
                    <a:gd name="connsiteY6" fmla="*/ 131012 h 195029"/>
                    <a:gd name="connsiteX7" fmla="*/ 661080 w 994985"/>
                    <a:gd name="connsiteY7" fmla="*/ 187348 h 195029"/>
                    <a:gd name="connsiteX8" fmla="*/ 69822 w 994985"/>
                    <a:gd name="connsiteY8" fmla="*/ 182989 h 195029"/>
                    <a:gd name="connsiteX0" fmla="*/ 69822 w 994985"/>
                    <a:gd name="connsiteY0" fmla="*/ 182551 h 194591"/>
                    <a:gd name="connsiteX1" fmla="*/ 53115 w 994985"/>
                    <a:gd name="connsiteY1" fmla="*/ 81113 h 194591"/>
                    <a:gd name="connsiteX2" fmla="*/ 317162 w 994985"/>
                    <a:gd name="connsiteY2" fmla="*/ 0 h 194591"/>
                    <a:gd name="connsiteX3" fmla="*/ 523794 w 994985"/>
                    <a:gd name="connsiteY3" fmla="*/ 49609 h 194591"/>
                    <a:gd name="connsiteX4" fmla="*/ 863802 w 994985"/>
                    <a:gd name="connsiteY4" fmla="*/ 68530 h 194591"/>
                    <a:gd name="connsiteX5" fmla="*/ 349669 w 994985"/>
                    <a:gd name="connsiteY5" fmla="*/ 122042 h 194591"/>
                    <a:gd name="connsiteX6" fmla="*/ 992151 w 994985"/>
                    <a:gd name="connsiteY6" fmla="*/ 130574 h 194591"/>
                    <a:gd name="connsiteX7" fmla="*/ 661080 w 994985"/>
                    <a:gd name="connsiteY7" fmla="*/ 186910 h 194591"/>
                    <a:gd name="connsiteX8" fmla="*/ 69822 w 994985"/>
                    <a:gd name="connsiteY8" fmla="*/ 182551 h 194591"/>
                    <a:gd name="connsiteX0" fmla="*/ 51948 w 976650"/>
                    <a:gd name="connsiteY0" fmla="*/ 182551 h 224276"/>
                    <a:gd name="connsiteX1" fmla="*/ 35241 w 976650"/>
                    <a:gd name="connsiteY1" fmla="*/ 81113 h 224276"/>
                    <a:gd name="connsiteX2" fmla="*/ 299288 w 976650"/>
                    <a:gd name="connsiteY2" fmla="*/ 0 h 224276"/>
                    <a:gd name="connsiteX3" fmla="*/ 505920 w 976650"/>
                    <a:gd name="connsiteY3" fmla="*/ 49609 h 224276"/>
                    <a:gd name="connsiteX4" fmla="*/ 845928 w 976650"/>
                    <a:gd name="connsiteY4" fmla="*/ 68530 h 224276"/>
                    <a:gd name="connsiteX5" fmla="*/ 331795 w 976650"/>
                    <a:gd name="connsiteY5" fmla="*/ 122042 h 224276"/>
                    <a:gd name="connsiteX6" fmla="*/ 974277 w 976650"/>
                    <a:gd name="connsiteY6" fmla="*/ 130574 h 224276"/>
                    <a:gd name="connsiteX7" fmla="*/ 643206 w 976650"/>
                    <a:gd name="connsiteY7" fmla="*/ 186910 h 224276"/>
                    <a:gd name="connsiteX8" fmla="*/ 329010 w 976650"/>
                    <a:gd name="connsiteY8" fmla="*/ 224259 h 224276"/>
                    <a:gd name="connsiteX9" fmla="*/ 51948 w 976650"/>
                    <a:gd name="connsiteY9" fmla="*/ 182551 h 224276"/>
                    <a:gd name="connsiteX0" fmla="*/ 51948 w 976650"/>
                    <a:gd name="connsiteY0" fmla="*/ 182551 h 224259"/>
                    <a:gd name="connsiteX1" fmla="*/ 35241 w 976650"/>
                    <a:gd name="connsiteY1" fmla="*/ 81113 h 224259"/>
                    <a:gd name="connsiteX2" fmla="*/ 299288 w 976650"/>
                    <a:gd name="connsiteY2" fmla="*/ 0 h 224259"/>
                    <a:gd name="connsiteX3" fmla="*/ 505920 w 976650"/>
                    <a:gd name="connsiteY3" fmla="*/ 49609 h 224259"/>
                    <a:gd name="connsiteX4" fmla="*/ 845928 w 976650"/>
                    <a:gd name="connsiteY4" fmla="*/ 68530 h 224259"/>
                    <a:gd name="connsiteX5" fmla="*/ 331795 w 976650"/>
                    <a:gd name="connsiteY5" fmla="*/ 122042 h 224259"/>
                    <a:gd name="connsiteX6" fmla="*/ 974277 w 976650"/>
                    <a:gd name="connsiteY6" fmla="*/ 130574 h 224259"/>
                    <a:gd name="connsiteX7" fmla="*/ 643206 w 976650"/>
                    <a:gd name="connsiteY7" fmla="*/ 186910 h 224259"/>
                    <a:gd name="connsiteX8" fmla="*/ 329010 w 976650"/>
                    <a:gd name="connsiteY8" fmla="*/ 224259 h 224259"/>
                    <a:gd name="connsiteX9" fmla="*/ 51948 w 976650"/>
                    <a:gd name="connsiteY9" fmla="*/ 182551 h 224259"/>
                    <a:gd name="connsiteX0" fmla="*/ 51948 w 976511"/>
                    <a:gd name="connsiteY0" fmla="*/ 182551 h 224259"/>
                    <a:gd name="connsiteX1" fmla="*/ 35241 w 976511"/>
                    <a:gd name="connsiteY1" fmla="*/ 81113 h 224259"/>
                    <a:gd name="connsiteX2" fmla="*/ 299288 w 976511"/>
                    <a:gd name="connsiteY2" fmla="*/ 0 h 224259"/>
                    <a:gd name="connsiteX3" fmla="*/ 505920 w 976511"/>
                    <a:gd name="connsiteY3" fmla="*/ 49609 h 224259"/>
                    <a:gd name="connsiteX4" fmla="*/ 845928 w 976511"/>
                    <a:gd name="connsiteY4" fmla="*/ 68530 h 224259"/>
                    <a:gd name="connsiteX5" fmla="*/ 331795 w 976511"/>
                    <a:gd name="connsiteY5" fmla="*/ 122042 h 224259"/>
                    <a:gd name="connsiteX6" fmla="*/ 974277 w 976511"/>
                    <a:gd name="connsiteY6" fmla="*/ 130574 h 224259"/>
                    <a:gd name="connsiteX7" fmla="*/ 625943 w 976511"/>
                    <a:gd name="connsiteY7" fmla="*/ 169020 h 224259"/>
                    <a:gd name="connsiteX8" fmla="*/ 329010 w 976511"/>
                    <a:gd name="connsiteY8" fmla="*/ 224259 h 224259"/>
                    <a:gd name="connsiteX9" fmla="*/ 51948 w 976511"/>
                    <a:gd name="connsiteY9" fmla="*/ 182551 h 224259"/>
                    <a:gd name="connsiteX0" fmla="*/ 55812 w 980284"/>
                    <a:gd name="connsiteY0" fmla="*/ 182551 h 234327"/>
                    <a:gd name="connsiteX1" fmla="*/ 39105 w 980284"/>
                    <a:gd name="connsiteY1" fmla="*/ 81113 h 234327"/>
                    <a:gd name="connsiteX2" fmla="*/ 303152 w 980284"/>
                    <a:gd name="connsiteY2" fmla="*/ 0 h 234327"/>
                    <a:gd name="connsiteX3" fmla="*/ 509784 w 980284"/>
                    <a:gd name="connsiteY3" fmla="*/ 49609 h 234327"/>
                    <a:gd name="connsiteX4" fmla="*/ 849792 w 980284"/>
                    <a:gd name="connsiteY4" fmla="*/ 68530 h 234327"/>
                    <a:gd name="connsiteX5" fmla="*/ 335659 w 980284"/>
                    <a:gd name="connsiteY5" fmla="*/ 122042 h 234327"/>
                    <a:gd name="connsiteX6" fmla="*/ 978141 w 980284"/>
                    <a:gd name="connsiteY6" fmla="*/ 130574 h 234327"/>
                    <a:gd name="connsiteX7" fmla="*/ 629807 w 980284"/>
                    <a:gd name="connsiteY7" fmla="*/ 169020 h 234327"/>
                    <a:gd name="connsiteX8" fmla="*/ 409154 w 980284"/>
                    <a:gd name="connsiteY8" fmla="*/ 234327 h 234327"/>
                    <a:gd name="connsiteX9" fmla="*/ 55812 w 980284"/>
                    <a:gd name="connsiteY9" fmla="*/ 182551 h 234327"/>
                    <a:gd name="connsiteX0" fmla="*/ 55812 w 980284"/>
                    <a:gd name="connsiteY0" fmla="*/ 182551 h 234327"/>
                    <a:gd name="connsiteX1" fmla="*/ 39105 w 980284"/>
                    <a:gd name="connsiteY1" fmla="*/ 81113 h 234327"/>
                    <a:gd name="connsiteX2" fmla="*/ 303152 w 980284"/>
                    <a:gd name="connsiteY2" fmla="*/ 0 h 234327"/>
                    <a:gd name="connsiteX3" fmla="*/ 509784 w 980284"/>
                    <a:gd name="connsiteY3" fmla="*/ 49609 h 234327"/>
                    <a:gd name="connsiteX4" fmla="*/ 849792 w 980284"/>
                    <a:gd name="connsiteY4" fmla="*/ 68530 h 234327"/>
                    <a:gd name="connsiteX5" fmla="*/ 371068 w 980284"/>
                    <a:gd name="connsiteY5" fmla="*/ 117348 h 234327"/>
                    <a:gd name="connsiteX6" fmla="*/ 978141 w 980284"/>
                    <a:gd name="connsiteY6" fmla="*/ 130574 h 234327"/>
                    <a:gd name="connsiteX7" fmla="*/ 629807 w 980284"/>
                    <a:gd name="connsiteY7" fmla="*/ 169020 h 234327"/>
                    <a:gd name="connsiteX8" fmla="*/ 409154 w 980284"/>
                    <a:gd name="connsiteY8" fmla="*/ 234327 h 234327"/>
                    <a:gd name="connsiteX9" fmla="*/ 55812 w 980284"/>
                    <a:gd name="connsiteY9" fmla="*/ 182551 h 234327"/>
                    <a:gd name="connsiteX0" fmla="*/ 59188 w 983591"/>
                    <a:gd name="connsiteY0" fmla="*/ 182551 h 217035"/>
                    <a:gd name="connsiteX1" fmla="*/ 42481 w 983591"/>
                    <a:gd name="connsiteY1" fmla="*/ 81113 h 217035"/>
                    <a:gd name="connsiteX2" fmla="*/ 306528 w 983591"/>
                    <a:gd name="connsiteY2" fmla="*/ 0 h 217035"/>
                    <a:gd name="connsiteX3" fmla="*/ 513160 w 983591"/>
                    <a:gd name="connsiteY3" fmla="*/ 49609 h 217035"/>
                    <a:gd name="connsiteX4" fmla="*/ 853168 w 983591"/>
                    <a:gd name="connsiteY4" fmla="*/ 68530 h 217035"/>
                    <a:gd name="connsiteX5" fmla="*/ 374444 w 983591"/>
                    <a:gd name="connsiteY5" fmla="*/ 117348 h 217035"/>
                    <a:gd name="connsiteX6" fmla="*/ 981517 w 983591"/>
                    <a:gd name="connsiteY6" fmla="*/ 130574 h 217035"/>
                    <a:gd name="connsiteX7" fmla="*/ 633183 w 983591"/>
                    <a:gd name="connsiteY7" fmla="*/ 169020 h 217035"/>
                    <a:gd name="connsiteX8" fmla="*/ 474134 w 983591"/>
                    <a:gd name="connsiteY8" fmla="*/ 217035 h 217035"/>
                    <a:gd name="connsiteX9" fmla="*/ 59188 w 983591"/>
                    <a:gd name="connsiteY9" fmla="*/ 182551 h 217035"/>
                    <a:gd name="connsiteX0" fmla="*/ 59188 w 983591"/>
                    <a:gd name="connsiteY0" fmla="*/ 182551 h 217035"/>
                    <a:gd name="connsiteX1" fmla="*/ 42481 w 983591"/>
                    <a:gd name="connsiteY1" fmla="*/ 81113 h 217035"/>
                    <a:gd name="connsiteX2" fmla="*/ 306528 w 983591"/>
                    <a:gd name="connsiteY2" fmla="*/ 0 h 217035"/>
                    <a:gd name="connsiteX3" fmla="*/ 513160 w 983591"/>
                    <a:gd name="connsiteY3" fmla="*/ 49609 h 217035"/>
                    <a:gd name="connsiteX4" fmla="*/ 853168 w 983591"/>
                    <a:gd name="connsiteY4" fmla="*/ 68530 h 217035"/>
                    <a:gd name="connsiteX5" fmla="*/ 374444 w 983591"/>
                    <a:gd name="connsiteY5" fmla="*/ 117348 h 217035"/>
                    <a:gd name="connsiteX6" fmla="*/ 981517 w 983591"/>
                    <a:gd name="connsiteY6" fmla="*/ 130574 h 217035"/>
                    <a:gd name="connsiteX7" fmla="*/ 633183 w 983591"/>
                    <a:gd name="connsiteY7" fmla="*/ 169020 h 217035"/>
                    <a:gd name="connsiteX8" fmla="*/ 474134 w 983591"/>
                    <a:gd name="connsiteY8" fmla="*/ 217035 h 217035"/>
                    <a:gd name="connsiteX9" fmla="*/ 59188 w 983591"/>
                    <a:gd name="connsiteY9" fmla="*/ 182551 h 217035"/>
                    <a:gd name="connsiteX0" fmla="*/ 195984 w 1120387"/>
                    <a:gd name="connsiteY0" fmla="*/ 182551 h 217035"/>
                    <a:gd name="connsiteX1" fmla="*/ 43 w 1120387"/>
                    <a:gd name="connsiteY1" fmla="*/ 127929 h 217035"/>
                    <a:gd name="connsiteX2" fmla="*/ 179277 w 1120387"/>
                    <a:gd name="connsiteY2" fmla="*/ 81113 h 217035"/>
                    <a:gd name="connsiteX3" fmla="*/ 443324 w 1120387"/>
                    <a:gd name="connsiteY3" fmla="*/ 0 h 217035"/>
                    <a:gd name="connsiteX4" fmla="*/ 649956 w 1120387"/>
                    <a:gd name="connsiteY4" fmla="*/ 49609 h 217035"/>
                    <a:gd name="connsiteX5" fmla="*/ 989964 w 1120387"/>
                    <a:gd name="connsiteY5" fmla="*/ 68530 h 217035"/>
                    <a:gd name="connsiteX6" fmla="*/ 511240 w 1120387"/>
                    <a:gd name="connsiteY6" fmla="*/ 117348 h 217035"/>
                    <a:gd name="connsiteX7" fmla="*/ 1118313 w 1120387"/>
                    <a:gd name="connsiteY7" fmla="*/ 130574 h 217035"/>
                    <a:gd name="connsiteX8" fmla="*/ 769979 w 1120387"/>
                    <a:gd name="connsiteY8" fmla="*/ 169020 h 217035"/>
                    <a:gd name="connsiteX9" fmla="*/ 610930 w 1120387"/>
                    <a:gd name="connsiteY9" fmla="*/ 217035 h 217035"/>
                    <a:gd name="connsiteX10" fmla="*/ 195984 w 1120387"/>
                    <a:gd name="connsiteY10" fmla="*/ 182551 h 217035"/>
                    <a:gd name="connsiteX0" fmla="*/ 200873 w 1125276"/>
                    <a:gd name="connsiteY0" fmla="*/ 182551 h 217035"/>
                    <a:gd name="connsiteX1" fmla="*/ 4932 w 1125276"/>
                    <a:gd name="connsiteY1" fmla="*/ 127929 h 217035"/>
                    <a:gd name="connsiteX2" fmla="*/ 66109 w 1125276"/>
                    <a:gd name="connsiteY2" fmla="*/ 53044 h 217035"/>
                    <a:gd name="connsiteX3" fmla="*/ 184166 w 1125276"/>
                    <a:gd name="connsiteY3" fmla="*/ 81113 h 217035"/>
                    <a:gd name="connsiteX4" fmla="*/ 448213 w 1125276"/>
                    <a:gd name="connsiteY4" fmla="*/ 0 h 217035"/>
                    <a:gd name="connsiteX5" fmla="*/ 654845 w 1125276"/>
                    <a:gd name="connsiteY5" fmla="*/ 49609 h 217035"/>
                    <a:gd name="connsiteX6" fmla="*/ 994853 w 1125276"/>
                    <a:gd name="connsiteY6" fmla="*/ 68530 h 217035"/>
                    <a:gd name="connsiteX7" fmla="*/ 516129 w 1125276"/>
                    <a:gd name="connsiteY7" fmla="*/ 117348 h 217035"/>
                    <a:gd name="connsiteX8" fmla="*/ 1123202 w 1125276"/>
                    <a:gd name="connsiteY8" fmla="*/ 130574 h 217035"/>
                    <a:gd name="connsiteX9" fmla="*/ 774868 w 1125276"/>
                    <a:gd name="connsiteY9" fmla="*/ 169020 h 217035"/>
                    <a:gd name="connsiteX10" fmla="*/ 615819 w 1125276"/>
                    <a:gd name="connsiteY10" fmla="*/ 217035 h 217035"/>
                    <a:gd name="connsiteX11" fmla="*/ 200873 w 1125276"/>
                    <a:gd name="connsiteY11" fmla="*/ 182551 h 217035"/>
                    <a:gd name="connsiteX0" fmla="*/ 200873 w 1125276"/>
                    <a:gd name="connsiteY0" fmla="*/ 182551 h 226016"/>
                    <a:gd name="connsiteX1" fmla="*/ 70630 w 1125276"/>
                    <a:gd name="connsiteY1" fmla="*/ 224912 h 226016"/>
                    <a:gd name="connsiteX2" fmla="*/ 4932 w 1125276"/>
                    <a:gd name="connsiteY2" fmla="*/ 127929 h 226016"/>
                    <a:gd name="connsiteX3" fmla="*/ 66109 w 1125276"/>
                    <a:gd name="connsiteY3" fmla="*/ 53044 h 226016"/>
                    <a:gd name="connsiteX4" fmla="*/ 184166 w 1125276"/>
                    <a:gd name="connsiteY4" fmla="*/ 81113 h 226016"/>
                    <a:gd name="connsiteX5" fmla="*/ 448213 w 1125276"/>
                    <a:gd name="connsiteY5" fmla="*/ 0 h 226016"/>
                    <a:gd name="connsiteX6" fmla="*/ 654845 w 1125276"/>
                    <a:gd name="connsiteY6" fmla="*/ 49609 h 226016"/>
                    <a:gd name="connsiteX7" fmla="*/ 994853 w 1125276"/>
                    <a:gd name="connsiteY7" fmla="*/ 68530 h 226016"/>
                    <a:gd name="connsiteX8" fmla="*/ 516129 w 1125276"/>
                    <a:gd name="connsiteY8" fmla="*/ 117348 h 226016"/>
                    <a:gd name="connsiteX9" fmla="*/ 1123202 w 1125276"/>
                    <a:gd name="connsiteY9" fmla="*/ 130574 h 226016"/>
                    <a:gd name="connsiteX10" fmla="*/ 774868 w 1125276"/>
                    <a:gd name="connsiteY10" fmla="*/ 169020 h 226016"/>
                    <a:gd name="connsiteX11" fmla="*/ 615819 w 1125276"/>
                    <a:gd name="connsiteY11" fmla="*/ 217035 h 226016"/>
                    <a:gd name="connsiteX12" fmla="*/ 200873 w 1125276"/>
                    <a:gd name="connsiteY12" fmla="*/ 182551 h 226016"/>
                    <a:gd name="connsiteX0" fmla="*/ 292347 w 1216750"/>
                    <a:gd name="connsiteY0" fmla="*/ 182551 h 226016"/>
                    <a:gd name="connsiteX1" fmla="*/ 162104 w 1216750"/>
                    <a:gd name="connsiteY1" fmla="*/ 224912 h 226016"/>
                    <a:gd name="connsiteX2" fmla="*/ 2095 w 1216750"/>
                    <a:gd name="connsiteY2" fmla="*/ 115927 h 226016"/>
                    <a:gd name="connsiteX3" fmla="*/ 157583 w 1216750"/>
                    <a:gd name="connsiteY3" fmla="*/ 53044 h 226016"/>
                    <a:gd name="connsiteX4" fmla="*/ 275640 w 1216750"/>
                    <a:gd name="connsiteY4" fmla="*/ 81113 h 226016"/>
                    <a:gd name="connsiteX5" fmla="*/ 539687 w 1216750"/>
                    <a:gd name="connsiteY5" fmla="*/ 0 h 226016"/>
                    <a:gd name="connsiteX6" fmla="*/ 746319 w 1216750"/>
                    <a:gd name="connsiteY6" fmla="*/ 49609 h 226016"/>
                    <a:gd name="connsiteX7" fmla="*/ 1086327 w 1216750"/>
                    <a:gd name="connsiteY7" fmla="*/ 68530 h 226016"/>
                    <a:gd name="connsiteX8" fmla="*/ 607603 w 1216750"/>
                    <a:gd name="connsiteY8" fmla="*/ 117348 h 226016"/>
                    <a:gd name="connsiteX9" fmla="*/ 1214676 w 1216750"/>
                    <a:gd name="connsiteY9" fmla="*/ 130574 h 226016"/>
                    <a:gd name="connsiteX10" fmla="*/ 866342 w 1216750"/>
                    <a:gd name="connsiteY10" fmla="*/ 169020 h 226016"/>
                    <a:gd name="connsiteX11" fmla="*/ 707293 w 1216750"/>
                    <a:gd name="connsiteY11" fmla="*/ 217035 h 226016"/>
                    <a:gd name="connsiteX12" fmla="*/ 292347 w 1216750"/>
                    <a:gd name="connsiteY12" fmla="*/ 182551 h 226016"/>
                    <a:gd name="connsiteX0" fmla="*/ 293906 w 1218309"/>
                    <a:gd name="connsiteY0" fmla="*/ 182551 h 226016"/>
                    <a:gd name="connsiteX1" fmla="*/ 163663 w 1218309"/>
                    <a:gd name="connsiteY1" fmla="*/ 224912 h 226016"/>
                    <a:gd name="connsiteX2" fmla="*/ 3654 w 1218309"/>
                    <a:gd name="connsiteY2" fmla="*/ 115927 h 226016"/>
                    <a:gd name="connsiteX3" fmla="*/ 89461 w 1218309"/>
                    <a:gd name="connsiteY3" fmla="*/ 16640 h 226016"/>
                    <a:gd name="connsiteX4" fmla="*/ 277199 w 1218309"/>
                    <a:gd name="connsiteY4" fmla="*/ 81113 h 226016"/>
                    <a:gd name="connsiteX5" fmla="*/ 541246 w 1218309"/>
                    <a:gd name="connsiteY5" fmla="*/ 0 h 226016"/>
                    <a:gd name="connsiteX6" fmla="*/ 747878 w 1218309"/>
                    <a:gd name="connsiteY6" fmla="*/ 49609 h 226016"/>
                    <a:gd name="connsiteX7" fmla="*/ 1087886 w 1218309"/>
                    <a:gd name="connsiteY7" fmla="*/ 68530 h 226016"/>
                    <a:gd name="connsiteX8" fmla="*/ 609162 w 1218309"/>
                    <a:gd name="connsiteY8" fmla="*/ 117348 h 226016"/>
                    <a:gd name="connsiteX9" fmla="*/ 1216235 w 1218309"/>
                    <a:gd name="connsiteY9" fmla="*/ 130574 h 226016"/>
                    <a:gd name="connsiteX10" fmla="*/ 867901 w 1218309"/>
                    <a:gd name="connsiteY10" fmla="*/ 169020 h 226016"/>
                    <a:gd name="connsiteX11" fmla="*/ 708852 w 1218309"/>
                    <a:gd name="connsiteY11" fmla="*/ 217035 h 226016"/>
                    <a:gd name="connsiteX12" fmla="*/ 293906 w 1218309"/>
                    <a:gd name="connsiteY12" fmla="*/ 182551 h 226016"/>
                    <a:gd name="connsiteX0" fmla="*/ 293906 w 1218309"/>
                    <a:gd name="connsiteY0" fmla="*/ 182551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93906 w 1218309"/>
                    <a:gd name="connsiteY12" fmla="*/ 182551 h 217035"/>
                    <a:gd name="connsiteX0" fmla="*/ 293906 w 1218309"/>
                    <a:gd name="connsiteY0" fmla="*/ 182551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93906 w 1218309"/>
                    <a:gd name="connsiteY12" fmla="*/ 182551 h 217035"/>
                    <a:gd name="connsiteX0" fmla="*/ 260944 w 1218309"/>
                    <a:gd name="connsiteY0" fmla="*/ 158575 h 217035"/>
                    <a:gd name="connsiteX1" fmla="*/ 62726 w 1218309"/>
                    <a:gd name="connsiteY1" fmla="*/ 195533 h 217035"/>
                    <a:gd name="connsiteX2" fmla="*/ 3654 w 1218309"/>
                    <a:gd name="connsiteY2" fmla="*/ 115927 h 217035"/>
                    <a:gd name="connsiteX3" fmla="*/ 89461 w 1218309"/>
                    <a:gd name="connsiteY3" fmla="*/ 16640 h 217035"/>
                    <a:gd name="connsiteX4" fmla="*/ 277199 w 1218309"/>
                    <a:gd name="connsiteY4" fmla="*/ 81113 h 217035"/>
                    <a:gd name="connsiteX5" fmla="*/ 541246 w 1218309"/>
                    <a:gd name="connsiteY5" fmla="*/ 0 h 217035"/>
                    <a:gd name="connsiteX6" fmla="*/ 747878 w 1218309"/>
                    <a:gd name="connsiteY6" fmla="*/ 49609 h 217035"/>
                    <a:gd name="connsiteX7" fmla="*/ 1087886 w 1218309"/>
                    <a:gd name="connsiteY7" fmla="*/ 68530 h 217035"/>
                    <a:gd name="connsiteX8" fmla="*/ 609162 w 1218309"/>
                    <a:gd name="connsiteY8" fmla="*/ 117348 h 217035"/>
                    <a:gd name="connsiteX9" fmla="*/ 1216235 w 1218309"/>
                    <a:gd name="connsiteY9" fmla="*/ 130574 h 217035"/>
                    <a:gd name="connsiteX10" fmla="*/ 867901 w 1218309"/>
                    <a:gd name="connsiteY10" fmla="*/ 169020 h 217035"/>
                    <a:gd name="connsiteX11" fmla="*/ 708852 w 1218309"/>
                    <a:gd name="connsiteY11" fmla="*/ 217035 h 217035"/>
                    <a:gd name="connsiteX12" fmla="*/ 260944 w 1218309"/>
                    <a:gd name="connsiteY12" fmla="*/ 158575 h 217035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218309"/>
                    <a:gd name="connsiteY0" fmla="*/ 158575 h 217794"/>
                    <a:gd name="connsiteX1" fmla="*/ 62726 w 1218309"/>
                    <a:gd name="connsiteY1" fmla="*/ 195533 h 217794"/>
                    <a:gd name="connsiteX2" fmla="*/ 3654 w 1218309"/>
                    <a:gd name="connsiteY2" fmla="*/ 115927 h 217794"/>
                    <a:gd name="connsiteX3" fmla="*/ 89461 w 1218309"/>
                    <a:gd name="connsiteY3" fmla="*/ 16640 h 217794"/>
                    <a:gd name="connsiteX4" fmla="*/ 277199 w 1218309"/>
                    <a:gd name="connsiteY4" fmla="*/ 81113 h 217794"/>
                    <a:gd name="connsiteX5" fmla="*/ 541246 w 1218309"/>
                    <a:gd name="connsiteY5" fmla="*/ 0 h 217794"/>
                    <a:gd name="connsiteX6" fmla="*/ 747878 w 1218309"/>
                    <a:gd name="connsiteY6" fmla="*/ 49609 h 217794"/>
                    <a:gd name="connsiteX7" fmla="*/ 1087886 w 1218309"/>
                    <a:gd name="connsiteY7" fmla="*/ 68530 h 217794"/>
                    <a:gd name="connsiteX8" fmla="*/ 609162 w 1218309"/>
                    <a:gd name="connsiteY8" fmla="*/ 117348 h 217794"/>
                    <a:gd name="connsiteX9" fmla="*/ 1216235 w 1218309"/>
                    <a:gd name="connsiteY9" fmla="*/ 130574 h 217794"/>
                    <a:gd name="connsiteX10" fmla="*/ 867901 w 1218309"/>
                    <a:gd name="connsiteY10" fmla="*/ 169020 h 217794"/>
                    <a:gd name="connsiteX11" fmla="*/ 708852 w 1218309"/>
                    <a:gd name="connsiteY11" fmla="*/ 217035 h 217794"/>
                    <a:gd name="connsiteX12" fmla="*/ 260944 w 1218309"/>
                    <a:gd name="connsiteY12" fmla="*/ 158575 h 217794"/>
                    <a:gd name="connsiteX0" fmla="*/ 260944 w 1155378"/>
                    <a:gd name="connsiteY0" fmla="*/ 158575 h 217794"/>
                    <a:gd name="connsiteX1" fmla="*/ 62726 w 1155378"/>
                    <a:gd name="connsiteY1" fmla="*/ 195533 h 217794"/>
                    <a:gd name="connsiteX2" fmla="*/ 3654 w 1155378"/>
                    <a:gd name="connsiteY2" fmla="*/ 115927 h 217794"/>
                    <a:gd name="connsiteX3" fmla="*/ 89461 w 1155378"/>
                    <a:gd name="connsiteY3" fmla="*/ 16640 h 217794"/>
                    <a:gd name="connsiteX4" fmla="*/ 277199 w 1155378"/>
                    <a:gd name="connsiteY4" fmla="*/ 81113 h 217794"/>
                    <a:gd name="connsiteX5" fmla="*/ 541246 w 1155378"/>
                    <a:gd name="connsiteY5" fmla="*/ 0 h 217794"/>
                    <a:gd name="connsiteX6" fmla="*/ 747878 w 1155378"/>
                    <a:gd name="connsiteY6" fmla="*/ 49609 h 217794"/>
                    <a:gd name="connsiteX7" fmla="*/ 1087886 w 1155378"/>
                    <a:gd name="connsiteY7" fmla="*/ 68530 h 217794"/>
                    <a:gd name="connsiteX8" fmla="*/ 609162 w 1155378"/>
                    <a:gd name="connsiteY8" fmla="*/ 117348 h 217794"/>
                    <a:gd name="connsiteX9" fmla="*/ 1152886 w 1155378"/>
                    <a:gd name="connsiteY9" fmla="*/ 98764 h 217794"/>
                    <a:gd name="connsiteX10" fmla="*/ 867901 w 1155378"/>
                    <a:gd name="connsiteY10" fmla="*/ 169020 h 217794"/>
                    <a:gd name="connsiteX11" fmla="*/ 708852 w 1155378"/>
                    <a:gd name="connsiteY11" fmla="*/ 217035 h 217794"/>
                    <a:gd name="connsiteX12" fmla="*/ 260944 w 1155378"/>
                    <a:gd name="connsiteY12" fmla="*/ 158575 h 217794"/>
                    <a:gd name="connsiteX0" fmla="*/ 260944 w 1155378"/>
                    <a:gd name="connsiteY0" fmla="*/ 158575 h 217794"/>
                    <a:gd name="connsiteX1" fmla="*/ 62726 w 1155378"/>
                    <a:gd name="connsiteY1" fmla="*/ 195533 h 217794"/>
                    <a:gd name="connsiteX2" fmla="*/ 3654 w 1155378"/>
                    <a:gd name="connsiteY2" fmla="*/ 115927 h 217794"/>
                    <a:gd name="connsiteX3" fmla="*/ 89461 w 1155378"/>
                    <a:gd name="connsiteY3" fmla="*/ 16640 h 217794"/>
                    <a:gd name="connsiteX4" fmla="*/ 277199 w 1155378"/>
                    <a:gd name="connsiteY4" fmla="*/ 81113 h 217794"/>
                    <a:gd name="connsiteX5" fmla="*/ 541246 w 1155378"/>
                    <a:gd name="connsiteY5" fmla="*/ 0 h 217794"/>
                    <a:gd name="connsiteX6" fmla="*/ 747878 w 1155378"/>
                    <a:gd name="connsiteY6" fmla="*/ 49609 h 217794"/>
                    <a:gd name="connsiteX7" fmla="*/ 1087886 w 1155378"/>
                    <a:gd name="connsiteY7" fmla="*/ 68530 h 217794"/>
                    <a:gd name="connsiteX8" fmla="*/ 609162 w 1155378"/>
                    <a:gd name="connsiteY8" fmla="*/ 117348 h 217794"/>
                    <a:gd name="connsiteX9" fmla="*/ 1152886 w 1155378"/>
                    <a:gd name="connsiteY9" fmla="*/ 98764 h 217794"/>
                    <a:gd name="connsiteX10" fmla="*/ 867901 w 1155378"/>
                    <a:gd name="connsiteY10" fmla="*/ 169020 h 217794"/>
                    <a:gd name="connsiteX11" fmla="*/ 708852 w 1155378"/>
                    <a:gd name="connsiteY11" fmla="*/ 217035 h 217794"/>
                    <a:gd name="connsiteX12" fmla="*/ 260944 w 1155378"/>
                    <a:gd name="connsiteY12" fmla="*/ 158575 h 217794"/>
                    <a:gd name="connsiteX0" fmla="*/ 260944 w 1155337"/>
                    <a:gd name="connsiteY0" fmla="*/ 158575 h 217794"/>
                    <a:gd name="connsiteX1" fmla="*/ 62726 w 1155337"/>
                    <a:gd name="connsiteY1" fmla="*/ 195533 h 217794"/>
                    <a:gd name="connsiteX2" fmla="*/ 3654 w 1155337"/>
                    <a:gd name="connsiteY2" fmla="*/ 115927 h 217794"/>
                    <a:gd name="connsiteX3" fmla="*/ 89461 w 1155337"/>
                    <a:gd name="connsiteY3" fmla="*/ 16640 h 217794"/>
                    <a:gd name="connsiteX4" fmla="*/ 277199 w 1155337"/>
                    <a:gd name="connsiteY4" fmla="*/ 81113 h 217794"/>
                    <a:gd name="connsiteX5" fmla="*/ 541246 w 1155337"/>
                    <a:gd name="connsiteY5" fmla="*/ 0 h 217794"/>
                    <a:gd name="connsiteX6" fmla="*/ 747878 w 1155337"/>
                    <a:gd name="connsiteY6" fmla="*/ 49609 h 217794"/>
                    <a:gd name="connsiteX7" fmla="*/ 1087886 w 1155337"/>
                    <a:gd name="connsiteY7" fmla="*/ 68530 h 217794"/>
                    <a:gd name="connsiteX8" fmla="*/ 609162 w 1155337"/>
                    <a:gd name="connsiteY8" fmla="*/ 117348 h 217794"/>
                    <a:gd name="connsiteX9" fmla="*/ 1152886 w 1155337"/>
                    <a:gd name="connsiteY9" fmla="*/ 98764 h 217794"/>
                    <a:gd name="connsiteX10" fmla="*/ 863477 w 1155337"/>
                    <a:gd name="connsiteY10" fmla="*/ 155702 h 217794"/>
                    <a:gd name="connsiteX11" fmla="*/ 708852 w 1155337"/>
                    <a:gd name="connsiteY11" fmla="*/ 217035 h 217794"/>
                    <a:gd name="connsiteX12" fmla="*/ 260944 w 1155337"/>
                    <a:gd name="connsiteY12" fmla="*/ 158575 h 217794"/>
                    <a:gd name="connsiteX0" fmla="*/ 260944 w 1155337"/>
                    <a:gd name="connsiteY0" fmla="*/ 158575 h 217794"/>
                    <a:gd name="connsiteX1" fmla="*/ 62726 w 1155337"/>
                    <a:gd name="connsiteY1" fmla="*/ 195533 h 217794"/>
                    <a:gd name="connsiteX2" fmla="*/ 3654 w 1155337"/>
                    <a:gd name="connsiteY2" fmla="*/ 115927 h 217794"/>
                    <a:gd name="connsiteX3" fmla="*/ 89461 w 1155337"/>
                    <a:gd name="connsiteY3" fmla="*/ 16640 h 217794"/>
                    <a:gd name="connsiteX4" fmla="*/ 277199 w 1155337"/>
                    <a:gd name="connsiteY4" fmla="*/ 81113 h 217794"/>
                    <a:gd name="connsiteX5" fmla="*/ 541246 w 1155337"/>
                    <a:gd name="connsiteY5" fmla="*/ 0 h 217794"/>
                    <a:gd name="connsiteX6" fmla="*/ 747878 w 1155337"/>
                    <a:gd name="connsiteY6" fmla="*/ 49609 h 217794"/>
                    <a:gd name="connsiteX7" fmla="*/ 1110845 w 1155337"/>
                    <a:gd name="connsiteY7" fmla="*/ 8717 h 217794"/>
                    <a:gd name="connsiteX8" fmla="*/ 609162 w 1155337"/>
                    <a:gd name="connsiteY8" fmla="*/ 117348 h 217794"/>
                    <a:gd name="connsiteX9" fmla="*/ 1152886 w 1155337"/>
                    <a:gd name="connsiteY9" fmla="*/ 98764 h 217794"/>
                    <a:gd name="connsiteX10" fmla="*/ 863477 w 1155337"/>
                    <a:gd name="connsiteY10" fmla="*/ 155702 h 217794"/>
                    <a:gd name="connsiteX11" fmla="*/ 708852 w 1155337"/>
                    <a:gd name="connsiteY11" fmla="*/ 217035 h 217794"/>
                    <a:gd name="connsiteX12" fmla="*/ 260944 w 1155337"/>
                    <a:gd name="connsiteY12" fmla="*/ 158575 h 217794"/>
                    <a:gd name="connsiteX0" fmla="*/ 260944 w 1295412"/>
                    <a:gd name="connsiteY0" fmla="*/ 158575 h 217794"/>
                    <a:gd name="connsiteX1" fmla="*/ 62726 w 1295412"/>
                    <a:gd name="connsiteY1" fmla="*/ 195533 h 217794"/>
                    <a:gd name="connsiteX2" fmla="*/ 3654 w 1295412"/>
                    <a:gd name="connsiteY2" fmla="*/ 115927 h 217794"/>
                    <a:gd name="connsiteX3" fmla="*/ 89461 w 1295412"/>
                    <a:gd name="connsiteY3" fmla="*/ 16640 h 217794"/>
                    <a:gd name="connsiteX4" fmla="*/ 277199 w 1295412"/>
                    <a:gd name="connsiteY4" fmla="*/ 81113 h 217794"/>
                    <a:gd name="connsiteX5" fmla="*/ 541246 w 1295412"/>
                    <a:gd name="connsiteY5" fmla="*/ 0 h 217794"/>
                    <a:gd name="connsiteX6" fmla="*/ 747878 w 1295412"/>
                    <a:gd name="connsiteY6" fmla="*/ 49609 h 217794"/>
                    <a:gd name="connsiteX7" fmla="*/ 1110845 w 1295412"/>
                    <a:gd name="connsiteY7" fmla="*/ 8717 h 217794"/>
                    <a:gd name="connsiteX8" fmla="*/ 609162 w 1295412"/>
                    <a:gd name="connsiteY8" fmla="*/ 117348 h 217794"/>
                    <a:gd name="connsiteX9" fmla="*/ 1293711 w 1295412"/>
                    <a:gd name="connsiteY9" fmla="*/ 156764 h 217794"/>
                    <a:gd name="connsiteX10" fmla="*/ 863477 w 1295412"/>
                    <a:gd name="connsiteY10" fmla="*/ 155702 h 217794"/>
                    <a:gd name="connsiteX11" fmla="*/ 708852 w 1295412"/>
                    <a:gd name="connsiteY11" fmla="*/ 217035 h 217794"/>
                    <a:gd name="connsiteX12" fmla="*/ 260944 w 1295412"/>
                    <a:gd name="connsiteY12" fmla="*/ 158575 h 217794"/>
                    <a:gd name="connsiteX0" fmla="*/ 260944 w 1295412"/>
                    <a:gd name="connsiteY0" fmla="*/ 158575 h 217794"/>
                    <a:gd name="connsiteX1" fmla="*/ 62726 w 1295412"/>
                    <a:gd name="connsiteY1" fmla="*/ 195533 h 217794"/>
                    <a:gd name="connsiteX2" fmla="*/ 3654 w 1295412"/>
                    <a:gd name="connsiteY2" fmla="*/ 115927 h 217794"/>
                    <a:gd name="connsiteX3" fmla="*/ 89461 w 1295412"/>
                    <a:gd name="connsiteY3" fmla="*/ 16640 h 217794"/>
                    <a:gd name="connsiteX4" fmla="*/ 277199 w 1295412"/>
                    <a:gd name="connsiteY4" fmla="*/ 81113 h 217794"/>
                    <a:gd name="connsiteX5" fmla="*/ 541246 w 1295412"/>
                    <a:gd name="connsiteY5" fmla="*/ 0 h 217794"/>
                    <a:gd name="connsiteX6" fmla="*/ 747878 w 1295412"/>
                    <a:gd name="connsiteY6" fmla="*/ 49609 h 217794"/>
                    <a:gd name="connsiteX7" fmla="*/ 1110845 w 1295412"/>
                    <a:gd name="connsiteY7" fmla="*/ 8717 h 217794"/>
                    <a:gd name="connsiteX8" fmla="*/ 609162 w 1295412"/>
                    <a:gd name="connsiteY8" fmla="*/ 117348 h 217794"/>
                    <a:gd name="connsiteX9" fmla="*/ 1293711 w 1295412"/>
                    <a:gd name="connsiteY9" fmla="*/ 156764 h 217794"/>
                    <a:gd name="connsiteX10" fmla="*/ 863477 w 1295412"/>
                    <a:gd name="connsiteY10" fmla="*/ 155702 h 217794"/>
                    <a:gd name="connsiteX11" fmla="*/ 708852 w 1295412"/>
                    <a:gd name="connsiteY11" fmla="*/ 217035 h 217794"/>
                    <a:gd name="connsiteX12" fmla="*/ 260944 w 1295412"/>
                    <a:gd name="connsiteY12" fmla="*/ 158575 h 217794"/>
                    <a:gd name="connsiteX0" fmla="*/ 260944 w 1290506"/>
                    <a:gd name="connsiteY0" fmla="*/ 158575 h 217794"/>
                    <a:gd name="connsiteX1" fmla="*/ 62726 w 1290506"/>
                    <a:gd name="connsiteY1" fmla="*/ 195533 h 217794"/>
                    <a:gd name="connsiteX2" fmla="*/ 3654 w 1290506"/>
                    <a:gd name="connsiteY2" fmla="*/ 115927 h 217794"/>
                    <a:gd name="connsiteX3" fmla="*/ 89461 w 1290506"/>
                    <a:gd name="connsiteY3" fmla="*/ 16640 h 217794"/>
                    <a:gd name="connsiteX4" fmla="*/ 277199 w 1290506"/>
                    <a:gd name="connsiteY4" fmla="*/ 81113 h 217794"/>
                    <a:gd name="connsiteX5" fmla="*/ 541246 w 1290506"/>
                    <a:gd name="connsiteY5" fmla="*/ 0 h 217794"/>
                    <a:gd name="connsiteX6" fmla="*/ 747878 w 1290506"/>
                    <a:gd name="connsiteY6" fmla="*/ 49609 h 217794"/>
                    <a:gd name="connsiteX7" fmla="*/ 1110845 w 1290506"/>
                    <a:gd name="connsiteY7" fmla="*/ 8717 h 217794"/>
                    <a:gd name="connsiteX8" fmla="*/ 609162 w 1290506"/>
                    <a:gd name="connsiteY8" fmla="*/ 117348 h 217794"/>
                    <a:gd name="connsiteX9" fmla="*/ 1288786 w 1290506"/>
                    <a:gd name="connsiteY9" fmla="*/ 173369 h 217794"/>
                    <a:gd name="connsiteX10" fmla="*/ 863477 w 1290506"/>
                    <a:gd name="connsiteY10" fmla="*/ 155702 h 217794"/>
                    <a:gd name="connsiteX11" fmla="*/ 708852 w 1290506"/>
                    <a:gd name="connsiteY11" fmla="*/ 217035 h 217794"/>
                    <a:gd name="connsiteX12" fmla="*/ 260944 w 1290506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3477 w 1288809"/>
                    <a:gd name="connsiteY10" fmla="*/ 155702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4274 w 1288809"/>
                    <a:gd name="connsiteY10" fmla="*/ 170613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17794"/>
                    <a:gd name="connsiteX1" fmla="*/ 62726 w 1288809"/>
                    <a:gd name="connsiteY1" fmla="*/ 195533 h 217794"/>
                    <a:gd name="connsiteX2" fmla="*/ 3654 w 1288809"/>
                    <a:gd name="connsiteY2" fmla="*/ 115927 h 217794"/>
                    <a:gd name="connsiteX3" fmla="*/ 89461 w 1288809"/>
                    <a:gd name="connsiteY3" fmla="*/ 16640 h 217794"/>
                    <a:gd name="connsiteX4" fmla="*/ 277199 w 1288809"/>
                    <a:gd name="connsiteY4" fmla="*/ 81113 h 217794"/>
                    <a:gd name="connsiteX5" fmla="*/ 541246 w 1288809"/>
                    <a:gd name="connsiteY5" fmla="*/ 0 h 217794"/>
                    <a:gd name="connsiteX6" fmla="*/ 747878 w 1288809"/>
                    <a:gd name="connsiteY6" fmla="*/ 49609 h 217794"/>
                    <a:gd name="connsiteX7" fmla="*/ 1110845 w 1288809"/>
                    <a:gd name="connsiteY7" fmla="*/ 8717 h 217794"/>
                    <a:gd name="connsiteX8" fmla="*/ 609162 w 1288809"/>
                    <a:gd name="connsiteY8" fmla="*/ 117348 h 217794"/>
                    <a:gd name="connsiteX9" fmla="*/ 1288786 w 1288809"/>
                    <a:gd name="connsiteY9" fmla="*/ 173369 h 217794"/>
                    <a:gd name="connsiteX10" fmla="*/ 864274 w 1288809"/>
                    <a:gd name="connsiteY10" fmla="*/ 170613 h 217794"/>
                    <a:gd name="connsiteX11" fmla="*/ 708852 w 1288809"/>
                    <a:gd name="connsiteY11" fmla="*/ 217035 h 217794"/>
                    <a:gd name="connsiteX12" fmla="*/ 260944 w 1288809"/>
                    <a:gd name="connsiteY12" fmla="*/ 158575 h 217794"/>
                    <a:gd name="connsiteX0" fmla="*/ 260944 w 1288809"/>
                    <a:gd name="connsiteY0" fmla="*/ 158575 h 248358"/>
                    <a:gd name="connsiteX1" fmla="*/ 62726 w 1288809"/>
                    <a:gd name="connsiteY1" fmla="*/ 195533 h 248358"/>
                    <a:gd name="connsiteX2" fmla="*/ 3654 w 1288809"/>
                    <a:gd name="connsiteY2" fmla="*/ 115927 h 248358"/>
                    <a:gd name="connsiteX3" fmla="*/ 89461 w 1288809"/>
                    <a:gd name="connsiteY3" fmla="*/ 16640 h 248358"/>
                    <a:gd name="connsiteX4" fmla="*/ 277199 w 1288809"/>
                    <a:gd name="connsiteY4" fmla="*/ 81113 h 248358"/>
                    <a:gd name="connsiteX5" fmla="*/ 541246 w 1288809"/>
                    <a:gd name="connsiteY5" fmla="*/ 0 h 248358"/>
                    <a:gd name="connsiteX6" fmla="*/ 747878 w 1288809"/>
                    <a:gd name="connsiteY6" fmla="*/ 49609 h 248358"/>
                    <a:gd name="connsiteX7" fmla="*/ 1110845 w 1288809"/>
                    <a:gd name="connsiteY7" fmla="*/ 8717 h 248358"/>
                    <a:gd name="connsiteX8" fmla="*/ 609162 w 1288809"/>
                    <a:gd name="connsiteY8" fmla="*/ 117348 h 248358"/>
                    <a:gd name="connsiteX9" fmla="*/ 1288786 w 1288809"/>
                    <a:gd name="connsiteY9" fmla="*/ 173369 h 248358"/>
                    <a:gd name="connsiteX10" fmla="*/ 864274 w 1288809"/>
                    <a:gd name="connsiteY10" fmla="*/ 170613 h 248358"/>
                    <a:gd name="connsiteX11" fmla="*/ 708852 w 1288809"/>
                    <a:gd name="connsiteY11" fmla="*/ 217035 h 248358"/>
                    <a:gd name="connsiteX12" fmla="*/ 386301 w 1288809"/>
                    <a:gd name="connsiteY12" fmla="*/ 246577 h 248358"/>
                    <a:gd name="connsiteX13" fmla="*/ 260944 w 1288809"/>
                    <a:gd name="connsiteY13" fmla="*/ 158575 h 248358"/>
                    <a:gd name="connsiteX0" fmla="*/ 260944 w 1288809"/>
                    <a:gd name="connsiteY0" fmla="*/ 158575 h 246577"/>
                    <a:gd name="connsiteX1" fmla="*/ 62726 w 1288809"/>
                    <a:gd name="connsiteY1" fmla="*/ 195533 h 246577"/>
                    <a:gd name="connsiteX2" fmla="*/ 3654 w 1288809"/>
                    <a:gd name="connsiteY2" fmla="*/ 115927 h 246577"/>
                    <a:gd name="connsiteX3" fmla="*/ 89461 w 1288809"/>
                    <a:gd name="connsiteY3" fmla="*/ 16640 h 246577"/>
                    <a:gd name="connsiteX4" fmla="*/ 277199 w 1288809"/>
                    <a:gd name="connsiteY4" fmla="*/ 81113 h 246577"/>
                    <a:gd name="connsiteX5" fmla="*/ 541246 w 1288809"/>
                    <a:gd name="connsiteY5" fmla="*/ 0 h 246577"/>
                    <a:gd name="connsiteX6" fmla="*/ 747878 w 1288809"/>
                    <a:gd name="connsiteY6" fmla="*/ 49609 h 246577"/>
                    <a:gd name="connsiteX7" fmla="*/ 1110845 w 1288809"/>
                    <a:gd name="connsiteY7" fmla="*/ 8717 h 246577"/>
                    <a:gd name="connsiteX8" fmla="*/ 609162 w 1288809"/>
                    <a:gd name="connsiteY8" fmla="*/ 117348 h 246577"/>
                    <a:gd name="connsiteX9" fmla="*/ 1288786 w 1288809"/>
                    <a:gd name="connsiteY9" fmla="*/ 173369 h 246577"/>
                    <a:gd name="connsiteX10" fmla="*/ 864274 w 1288809"/>
                    <a:gd name="connsiteY10" fmla="*/ 170613 h 246577"/>
                    <a:gd name="connsiteX11" fmla="*/ 708852 w 1288809"/>
                    <a:gd name="connsiteY11" fmla="*/ 217035 h 246577"/>
                    <a:gd name="connsiteX12" fmla="*/ 386301 w 1288809"/>
                    <a:gd name="connsiteY12" fmla="*/ 246577 h 246577"/>
                    <a:gd name="connsiteX13" fmla="*/ 260944 w 1288809"/>
                    <a:gd name="connsiteY13" fmla="*/ 158575 h 246577"/>
                    <a:gd name="connsiteX0" fmla="*/ 260944 w 1288809"/>
                    <a:gd name="connsiteY0" fmla="*/ 158575 h 313115"/>
                    <a:gd name="connsiteX1" fmla="*/ 62726 w 1288809"/>
                    <a:gd name="connsiteY1" fmla="*/ 195533 h 313115"/>
                    <a:gd name="connsiteX2" fmla="*/ 3654 w 1288809"/>
                    <a:gd name="connsiteY2" fmla="*/ 115927 h 313115"/>
                    <a:gd name="connsiteX3" fmla="*/ 89461 w 1288809"/>
                    <a:gd name="connsiteY3" fmla="*/ 16640 h 313115"/>
                    <a:gd name="connsiteX4" fmla="*/ 277199 w 1288809"/>
                    <a:gd name="connsiteY4" fmla="*/ 81113 h 313115"/>
                    <a:gd name="connsiteX5" fmla="*/ 541246 w 1288809"/>
                    <a:gd name="connsiteY5" fmla="*/ 0 h 313115"/>
                    <a:gd name="connsiteX6" fmla="*/ 747878 w 1288809"/>
                    <a:gd name="connsiteY6" fmla="*/ 49609 h 313115"/>
                    <a:gd name="connsiteX7" fmla="*/ 1110845 w 1288809"/>
                    <a:gd name="connsiteY7" fmla="*/ 8717 h 313115"/>
                    <a:gd name="connsiteX8" fmla="*/ 609162 w 1288809"/>
                    <a:gd name="connsiteY8" fmla="*/ 117348 h 313115"/>
                    <a:gd name="connsiteX9" fmla="*/ 1288786 w 1288809"/>
                    <a:gd name="connsiteY9" fmla="*/ 173369 h 313115"/>
                    <a:gd name="connsiteX10" fmla="*/ 864274 w 1288809"/>
                    <a:gd name="connsiteY10" fmla="*/ 170613 h 313115"/>
                    <a:gd name="connsiteX11" fmla="*/ 708852 w 1288809"/>
                    <a:gd name="connsiteY11" fmla="*/ 217035 h 313115"/>
                    <a:gd name="connsiteX12" fmla="*/ 503509 w 1288809"/>
                    <a:gd name="connsiteY12" fmla="*/ 312834 h 313115"/>
                    <a:gd name="connsiteX13" fmla="*/ 386301 w 1288809"/>
                    <a:gd name="connsiteY13" fmla="*/ 246577 h 313115"/>
                    <a:gd name="connsiteX14" fmla="*/ 260944 w 1288809"/>
                    <a:gd name="connsiteY14" fmla="*/ 158575 h 313115"/>
                    <a:gd name="connsiteX0" fmla="*/ 260944 w 1288809"/>
                    <a:gd name="connsiteY0" fmla="*/ 158575 h 313115"/>
                    <a:gd name="connsiteX1" fmla="*/ 62726 w 1288809"/>
                    <a:gd name="connsiteY1" fmla="*/ 195533 h 313115"/>
                    <a:gd name="connsiteX2" fmla="*/ 3654 w 1288809"/>
                    <a:gd name="connsiteY2" fmla="*/ 115927 h 313115"/>
                    <a:gd name="connsiteX3" fmla="*/ 89461 w 1288809"/>
                    <a:gd name="connsiteY3" fmla="*/ 16640 h 313115"/>
                    <a:gd name="connsiteX4" fmla="*/ 277199 w 1288809"/>
                    <a:gd name="connsiteY4" fmla="*/ 81113 h 313115"/>
                    <a:gd name="connsiteX5" fmla="*/ 541246 w 1288809"/>
                    <a:gd name="connsiteY5" fmla="*/ 0 h 313115"/>
                    <a:gd name="connsiteX6" fmla="*/ 747878 w 1288809"/>
                    <a:gd name="connsiteY6" fmla="*/ 49609 h 313115"/>
                    <a:gd name="connsiteX7" fmla="*/ 1110845 w 1288809"/>
                    <a:gd name="connsiteY7" fmla="*/ 8717 h 313115"/>
                    <a:gd name="connsiteX8" fmla="*/ 609162 w 1288809"/>
                    <a:gd name="connsiteY8" fmla="*/ 117348 h 313115"/>
                    <a:gd name="connsiteX9" fmla="*/ 1288786 w 1288809"/>
                    <a:gd name="connsiteY9" fmla="*/ 173369 h 313115"/>
                    <a:gd name="connsiteX10" fmla="*/ 864274 w 1288809"/>
                    <a:gd name="connsiteY10" fmla="*/ 170613 h 313115"/>
                    <a:gd name="connsiteX11" fmla="*/ 708852 w 1288809"/>
                    <a:gd name="connsiteY11" fmla="*/ 217035 h 313115"/>
                    <a:gd name="connsiteX12" fmla="*/ 503509 w 1288809"/>
                    <a:gd name="connsiteY12" fmla="*/ 312834 h 313115"/>
                    <a:gd name="connsiteX13" fmla="*/ 386301 w 1288809"/>
                    <a:gd name="connsiteY13" fmla="*/ 246577 h 313115"/>
                    <a:gd name="connsiteX14" fmla="*/ 260944 w 1288809"/>
                    <a:gd name="connsiteY14" fmla="*/ 158575 h 313115"/>
                    <a:gd name="connsiteX0" fmla="*/ 260944 w 1288809"/>
                    <a:gd name="connsiteY0" fmla="*/ 158575 h 275530"/>
                    <a:gd name="connsiteX1" fmla="*/ 62726 w 1288809"/>
                    <a:gd name="connsiteY1" fmla="*/ 195533 h 275530"/>
                    <a:gd name="connsiteX2" fmla="*/ 3654 w 1288809"/>
                    <a:gd name="connsiteY2" fmla="*/ 115927 h 275530"/>
                    <a:gd name="connsiteX3" fmla="*/ 89461 w 1288809"/>
                    <a:gd name="connsiteY3" fmla="*/ 16640 h 275530"/>
                    <a:gd name="connsiteX4" fmla="*/ 277199 w 1288809"/>
                    <a:gd name="connsiteY4" fmla="*/ 81113 h 275530"/>
                    <a:gd name="connsiteX5" fmla="*/ 541246 w 1288809"/>
                    <a:gd name="connsiteY5" fmla="*/ 0 h 275530"/>
                    <a:gd name="connsiteX6" fmla="*/ 747878 w 1288809"/>
                    <a:gd name="connsiteY6" fmla="*/ 49609 h 275530"/>
                    <a:gd name="connsiteX7" fmla="*/ 1110845 w 1288809"/>
                    <a:gd name="connsiteY7" fmla="*/ 8717 h 275530"/>
                    <a:gd name="connsiteX8" fmla="*/ 609162 w 1288809"/>
                    <a:gd name="connsiteY8" fmla="*/ 117348 h 275530"/>
                    <a:gd name="connsiteX9" fmla="*/ 1288786 w 1288809"/>
                    <a:gd name="connsiteY9" fmla="*/ 173369 h 275530"/>
                    <a:gd name="connsiteX10" fmla="*/ 864274 w 1288809"/>
                    <a:gd name="connsiteY10" fmla="*/ 170613 h 275530"/>
                    <a:gd name="connsiteX11" fmla="*/ 708852 w 1288809"/>
                    <a:gd name="connsiteY11" fmla="*/ 217035 h 275530"/>
                    <a:gd name="connsiteX12" fmla="*/ 623220 w 1288809"/>
                    <a:gd name="connsiteY12" fmla="*/ 274851 h 275530"/>
                    <a:gd name="connsiteX13" fmla="*/ 386301 w 1288809"/>
                    <a:gd name="connsiteY13" fmla="*/ 246577 h 275530"/>
                    <a:gd name="connsiteX14" fmla="*/ 260944 w 1288809"/>
                    <a:gd name="connsiteY14" fmla="*/ 158575 h 275530"/>
                    <a:gd name="connsiteX0" fmla="*/ 260944 w 1288809"/>
                    <a:gd name="connsiteY0" fmla="*/ 158575 h 275530"/>
                    <a:gd name="connsiteX1" fmla="*/ 62726 w 1288809"/>
                    <a:gd name="connsiteY1" fmla="*/ 195533 h 275530"/>
                    <a:gd name="connsiteX2" fmla="*/ 3654 w 1288809"/>
                    <a:gd name="connsiteY2" fmla="*/ 115927 h 275530"/>
                    <a:gd name="connsiteX3" fmla="*/ 89461 w 1288809"/>
                    <a:gd name="connsiteY3" fmla="*/ 16640 h 275530"/>
                    <a:gd name="connsiteX4" fmla="*/ 277199 w 1288809"/>
                    <a:gd name="connsiteY4" fmla="*/ 81113 h 275530"/>
                    <a:gd name="connsiteX5" fmla="*/ 541246 w 1288809"/>
                    <a:gd name="connsiteY5" fmla="*/ 0 h 275530"/>
                    <a:gd name="connsiteX6" fmla="*/ 747878 w 1288809"/>
                    <a:gd name="connsiteY6" fmla="*/ 49609 h 275530"/>
                    <a:gd name="connsiteX7" fmla="*/ 1110845 w 1288809"/>
                    <a:gd name="connsiteY7" fmla="*/ 8717 h 275530"/>
                    <a:gd name="connsiteX8" fmla="*/ 609162 w 1288809"/>
                    <a:gd name="connsiteY8" fmla="*/ 117348 h 275530"/>
                    <a:gd name="connsiteX9" fmla="*/ 1288786 w 1288809"/>
                    <a:gd name="connsiteY9" fmla="*/ 173369 h 275530"/>
                    <a:gd name="connsiteX10" fmla="*/ 864274 w 1288809"/>
                    <a:gd name="connsiteY10" fmla="*/ 170613 h 275530"/>
                    <a:gd name="connsiteX11" fmla="*/ 708852 w 1288809"/>
                    <a:gd name="connsiteY11" fmla="*/ 217035 h 275530"/>
                    <a:gd name="connsiteX12" fmla="*/ 623220 w 1288809"/>
                    <a:gd name="connsiteY12" fmla="*/ 274851 h 275530"/>
                    <a:gd name="connsiteX13" fmla="*/ 386301 w 1288809"/>
                    <a:gd name="connsiteY13" fmla="*/ 246577 h 275530"/>
                    <a:gd name="connsiteX14" fmla="*/ 260944 w 1288809"/>
                    <a:gd name="connsiteY14" fmla="*/ 158575 h 275530"/>
                    <a:gd name="connsiteX0" fmla="*/ 260944 w 1288809"/>
                    <a:gd name="connsiteY0" fmla="*/ 158575 h 275240"/>
                    <a:gd name="connsiteX1" fmla="*/ 62726 w 1288809"/>
                    <a:gd name="connsiteY1" fmla="*/ 195533 h 275240"/>
                    <a:gd name="connsiteX2" fmla="*/ 3654 w 1288809"/>
                    <a:gd name="connsiteY2" fmla="*/ 115927 h 275240"/>
                    <a:gd name="connsiteX3" fmla="*/ 89461 w 1288809"/>
                    <a:gd name="connsiteY3" fmla="*/ 16640 h 275240"/>
                    <a:gd name="connsiteX4" fmla="*/ 277199 w 1288809"/>
                    <a:gd name="connsiteY4" fmla="*/ 81113 h 275240"/>
                    <a:gd name="connsiteX5" fmla="*/ 541246 w 1288809"/>
                    <a:gd name="connsiteY5" fmla="*/ 0 h 275240"/>
                    <a:gd name="connsiteX6" fmla="*/ 747878 w 1288809"/>
                    <a:gd name="connsiteY6" fmla="*/ 49609 h 275240"/>
                    <a:gd name="connsiteX7" fmla="*/ 1110845 w 1288809"/>
                    <a:gd name="connsiteY7" fmla="*/ 8717 h 275240"/>
                    <a:gd name="connsiteX8" fmla="*/ 609162 w 1288809"/>
                    <a:gd name="connsiteY8" fmla="*/ 117348 h 275240"/>
                    <a:gd name="connsiteX9" fmla="*/ 1288786 w 1288809"/>
                    <a:gd name="connsiteY9" fmla="*/ 173369 h 275240"/>
                    <a:gd name="connsiteX10" fmla="*/ 864274 w 1288809"/>
                    <a:gd name="connsiteY10" fmla="*/ 170613 h 275240"/>
                    <a:gd name="connsiteX11" fmla="*/ 708852 w 1288809"/>
                    <a:gd name="connsiteY11" fmla="*/ 217035 h 275240"/>
                    <a:gd name="connsiteX12" fmla="*/ 623220 w 1288809"/>
                    <a:gd name="connsiteY12" fmla="*/ 274851 h 275240"/>
                    <a:gd name="connsiteX13" fmla="*/ 428817 w 1288809"/>
                    <a:gd name="connsiteY13" fmla="*/ 226410 h 275240"/>
                    <a:gd name="connsiteX14" fmla="*/ 260944 w 1288809"/>
                    <a:gd name="connsiteY14" fmla="*/ 158575 h 275240"/>
                    <a:gd name="connsiteX0" fmla="*/ 260944 w 1288809"/>
                    <a:gd name="connsiteY0" fmla="*/ 158575 h 255531"/>
                    <a:gd name="connsiteX1" fmla="*/ 62726 w 1288809"/>
                    <a:gd name="connsiteY1" fmla="*/ 195533 h 255531"/>
                    <a:gd name="connsiteX2" fmla="*/ 3654 w 1288809"/>
                    <a:gd name="connsiteY2" fmla="*/ 115927 h 255531"/>
                    <a:gd name="connsiteX3" fmla="*/ 89461 w 1288809"/>
                    <a:gd name="connsiteY3" fmla="*/ 16640 h 255531"/>
                    <a:gd name="connsiteX4" fmla="*/ 277199 w 1288809"/>
                    <a:gd name="connsiteY4" fmla="*/ 81113 h 255531"/>
                    <a:gd name="connsiteX5" fmla="*/ 541246 w 1288809"/>
                    <a:gd name="connsiteY5" fmla="*/ 0 h 255531"/>
                    <a:gd name="connsiteX6" fmla="*/ 747878 w 1288809"/>
                    <a:gd name="connsiteY6" fmla="*/ 49609 h 255531"/>
                    <a:gd name="connsiteX7" fmla="*/ 1110845 w 1288809"/>
                    <a:gd name="connsiteY7" fmla="*/ 8717 h 255531"/>
                    <a:gd name="connsiteX8" fmla="*/ 609162 w 1288809"/>
                    <a:gd name="connsiteY8" fmla="*/ 117348 h 255531"/>
                    <a:gd name="connsiteX9" fmla="*/ 1288786 w 1288809"/>
                    <a:gd name="connsiteY9" fmla="*/ 173369 h 255531"/>
                    <a:gd name="connsiteX10" fmla="*/ 864274 w 1288809"/>
                    <a:gd name="connsiteY10" fmla="*/ 170613 h 255531"/>
                    <a:gd name="connsiteX11" fmla="*/ 708852 w 1288809"/>
                    <a:gd name="connsiteY11" fmla="*/ 217035 h 255531"/>
                    <a:gd name="connsiteX12" fmla="*/ 639589 w 1288809"/>
                    <a:gd name="connsiteY12" fmla="*/ 254856 h 255531"/>
                    <a:gd name="connsiteX13" fmla="*/ 428817 w 1288809"/>
                    <a:gd name="connsiteY13" fmla="*/ 226410 h 255531"/>
                    <a:gd name="connsiteX14" fmla="*/ 260944 w 1288809"/>
                    <a:gd name="connsiteY14" fmla="*/ 158575 h 255531"/>
                    <a:gd name="connsiteX0" fmla="*/ 260944 w 1288809"/>
                    <a:gd name="connsiteY0" fmla="*/ 158575 h 255531"/>
                    <a:gd name="connsiteX1" fmla="*/ 62726 w 1288809"/>
                    <a:gd name="connsiteY1" fmla="*/ 195533 h 255531"/>
                    <a:gd name="connsiteX2" fmla="*/ 3654 w 1288809"/>
                    <a:gd name="connsiteY2" fmla="*/ 115927 h 255531"/>
                    <a:gd name="connsiteX3" fmla="*/ 89461 w 1288809"/>
                    <a:gd name="connsiteY3" fmla="*/ 16640 h 255531"/>
                    <a:gd name="connsiteX4" fmla="*/ 277199 w 1288809"/>
                    <a:gd name="connsiteY4" fmla="*/ 81113 h 255531"/>
                    <a:gd name="connsiteX5" fmla="*/ 541246 w 1288809"/>
                    <a:gd name="connsiteY5" fmla="*/ 0 h 255531"/>
                    <a:gd name="connsiteX6" fmla="*/ 747878 w 1288809"/>
                    <a:gd name="connsiteY6" fmla="*/ 49609 h 255531"/>
                    <a:gd name="connsiteX7" fmla="*/ 1110845 w 1288809"/>
                    <a:gd name="connsiteY7" fmla="*/ 8717 h 255531"/>
                    <a:gd name="connsiteX8" fmla="*/ 609162 w 1288809"/>
                    <a:gd name="connsiteY8" fmla="*/ 117348 h 255531"/>
                    <a:gd name="connsiteX9" fmla="*/ 1288786 w 1288809"/>
                    <a:gd name="connsiteY9" fmla="*/ 173369 h 255531"/>
                    <a:gd name="connsiteX10" fmla="*/ 864274 w 1288809"/>
                    <a:gd name="connsiteY10" fmla="*/ 170613 h 255531"/>
                    <a:gd name="connsiteX11" fmla="*/ 708852 w 1288809"/>
                    <a:gd name="connsiteY11" fmla="*/ 217035 h 255531"/>
                    <a:gd name="connsiteX12" fmla="*/ 692994 w 1288809"/>
                    <a:gd name="connsiteY12" fmla="*/ 239038 h 255531"/>
                    <a:gd name="connsiteX13" fmla="*/ 639589 w 1288809"/>
                    <a:gd name="connsiteY13" fmla="*/ 254856 h 255531"/>
                    <a:gd name="connsiteX14" fmla="*/ 428817 w 1288809"/>
                    <a:gd name="connsiteY14" fmla="*/ 226410 h 255531"/>
                    <a:gd name="connsiteX15" fmla="*/ 260944 w 1288809"/>
                    <a:gd name="connsiteY15" fmla="*/ 158575 h 255531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09162 w 1288808"/>
                    <a:gd name="connsiteY8" fmla="*/ 117348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09162 w 1288808"/>
                    <a:gd name="connsiteY8" fmla="*/ 117348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58575 h 263174"/>
                    <a:gd name="connsiteX1" fmla="*/ 62726 w 1288808"/>
                    <a:gd name="connsiteY1" fmla="*/ 195533 h 263174"/>
                    <a:gd name="connsiteX2" fmla="*/ 3654 w 1288808"/>
                    <a:gd name="connsiteY2" fmla="*/ 115927 h 263174"/>
                    <a:gd name="connsiteX3" fmla="*/ 89461 w 1288808"/>
                    <a:gd name="connsiteY3" fmla="*/ 16640 h 263174"/>
                    <a:gd name="connsiteX4" fmla="*/ 277199 w 1288808"/>
                    <a:gd name="connsiteY4" fmla="*/ 81113 h 263174"/>
                    <a:gd name="connsiteX5" fmla="*/ 541246 w 1288808"/>
                    <a:gd name="connsiteY5" fmla="*/ 0 h 263174"/>
                    <a:gd name="connsiteX6" fmla="*/ 747878 w 1288808"/>
                    <a:gd name="connsiteY6" fmla="*/ 49609 h 263174"/>
                    <a:gd name="connsiteX7" fmla="*/ 1110845 w 1288808"/>
                    <a:gd name="connsiteY7" fmla="*/ 8717 h 263174"/>
                    <a:gd name="connsiteX8" fmla="*/ 645852 w 1288808"/>
                    <a:gd name="connsiteY8" fmla="*/ 109004 h 263174"/>
                    <a:gd name="connsiteX9" fmla="*/ 1288786 w 1288808"/>
                    <a:gd name="connsiteY9" fmla="*/ 173369 h 263174"/>
                    <a:gd name="connsiteX10" fmla="*/ 864274 w 1288808"/>
                    <a:gd name="connsiteY10" fmla="*/ 170613 h 263174"/>
                    <a:gd name="connsiteX11" fmla="*/ 725495 w 1288808"/>
                    <a:gd name="connsiteY11" fmla="*/ 262593 h 263174"/>
                    <a:gd name="connsiteX12" fmla="*/ 692994 w 1288808"/>
                    <a:gd name="connsiteY12" fmla="*/ 239038 h 263174"/>
                    <a:gd name="connsiteX13" fmla="*/ 639589 w 1288808"/>
                    <a:gd name="connsiteY13" fmla="*/ 254856 h 263174"/>
                    <a:gd name="connsiteX14" fmla="*/ 428817 w 1288808"/>
                    <a:gd name="connsiteY14" fmla="*/ 226410 h 263174"/>
                    <a:gd name="connsiteX15" fmla="*/ 260944 w 1288808"/>
                    <a:gd name="connsiteY15" fmla="*/ 158575 h 263174"/>
                    <a:gd name="connsiteX0" fmla="*/ 260944 w 1288808"/>
                    <a:gd name="connsiteY0" fmla="*/ 166743 h 271342"/>
                    <a:gd name="connsiteX1" fmla="*/ 62726 w 1288808"/>
                    <a:gd name="connsiteY1" fmla="*/ 203701 h 271342"/>
                    <a:gd name="connsiteX2" fmla="*/ 3654 w 1288808"/>
                    <a:gd name="connsiteY2" fmla="*/ 124095 h 271342"/>
                    <a:gd name="connsiteX3" fmla="*/ 89461 w 1288808"/>
                    <a:gd name="connsiteY3" fmla="*/ 24808 h 271342"/>
                    <a:gd name="connsiteX4" fmla="*/ 277199 w 1288808"/>
                    <a:gd name="connsiteY4" fmla="*/ 89281 h 271342"/>
                    <a:gd name="connsiteX5" fmla="*/ 541246 w 1288808"/>
                    <a:gd name="connsiteY5" fmla="*/ 8168 h 271342"/>
                    <a:gd name="connsiteX6" fmla="*/ 744135 w 1288808"/>
                    <a:gd name="connsiteY6" fmla="*/ 5873 h 271342"/>
                    <a:gd name="connsiteX7" fmla="*/ 1110845 w 1288808"/>
                    <a:gd name="connsiteY7" fmla="*/ 16885 h 271342"/>
                    <a:gd name="connsiteX8" fmla="*/ 645852 w 1288808"/>
                    <a:gd name="connsiteY8" fmla="*/ 117172 h 271342"/>
                    <a:gd name="connsiteX9" fmla="*/ 1288786 w 1288808"/>
                    <a:gd name="connsiteY9" fmla="*/ 181537 h 271342"/>
                    <a:gd name="connsiteX10" fmla="*/ 864274 w 1288808"/>
                    <a:gd name="connsiteY10" fmla="*/ 178781 h 271342"/>
                    <a:gd name="connsiteX11" fmla="*/ 725495 w 1288808"/>
                    <a:gd name="connsiteY11" fmla="*/ 270761 h 271342"/>
                    <a:gd name="connsiteX12" fmla="*/ 692994 w 1288808"/>
                    <a:gd name="connsiteY12" fmla="*/ 247206 h 271342"/>
                    <a:gd name="connsiteX13" fmla="*/ 639589 w 1288808"/>
                    <a:gd name="connsiteY13" fmla="*/ 263024 h 271342"/>
                    <a:gd name="connsiteX14" fmla="*/ 428817 w 1288808"/>
                    <a:gd name="connsiteY14" fmla="*/ 234578 h 271342"/>
                    <a:gd name="connsiteX15" fmla="*/ 260944 w 1288808"/>
                    <a:gd name="connsiteY15" fmla="*/ 166743 h 271342"/>
                    <a:gd name="connsiteX0" fmla="*/ 260944 w 1288808"/>
                    <a:gd name="connsiteY0" fmla="*/ 160893 h 265492"/>
                    <a:gd name="connsiteX1" fmla="*/ 62726 w 1288808"/>
                    <a:gd name="connsiteY1" fmla="*/ 197851 h 265492"/>
                    <a:gd name="connsiteX2" fmla="*/ 3654 w 1288808"/>
                    <a:gd name="connsiteY2" fmla="*/ 118245 h 265492"/>
                    <a:gd name="connsiteX3" fmla="*/ 89461 w 1288808"/>
                    <a:gd name="connsiteY3" fmla="*/ 18958 h 265492"/>
                    <a:gd name="connsiteX4" fmla="*/ 277199 w 1288808"/>
                    <a:gd name="connsiteY4" fmla="*/ 83431 h 265492"/>
                    <a:gd name="connsiteX5" fmla="*/ 541246 w 1288808"/>
                    <a:gd name="connsiteY5" fmla="*/ 2318 h 265492"/>
                    <a:gd name="connsiteX6" fmla="*/ 744135 w 1288808"/>
                    <a:gd name="connsiteY6" fmla="*/ 23 h 265492"/>
                    <a:gd name="connsiteX7" fmla="*/ 1110845 w 1288808"/>
                    <a:gd name="connsiteY7" fmla="*/ 11035 h 265492"/>
                    <a:gd name="connsiteX8" fmla="*/ 821661 w 1288808"/>
                    <a:gd name="connsiteY8" fmla="*/ 26537 h 265492"/>
                    <a:gd name="connsiteX9" fmla="*/ 645852 w 1288808"/>
                    <a:gd name="connsiteY9" fmla="*/ 111322 h 265492"/>
                    <a:gd name="connsiteX10" fmla="*/ 1288786 w 1288808"/>
                    <a:gd name="connsiteY10" fmla="*/ 175687 h 265492"/>
                    <a:gd name="connsiteX11" fmla="*/ 864274 w 1288808"/>
                    <a:gd name="connsiteY11" fmla="*/ 172931 h 265492"/>
                    <a:gd name="connsiteX12" fmla="*/ 725495 w 1288808"/>
                    <a:gd name="connsiteY12" fmla="*/ 264911 h 265492"/>
                    <a:gd name="connsiteX13" fmla="*/ 692994 w 1288808"/>
                    <a:gd name="connsiteY13" fmla="*/ 241356 h 265492"/>
                    <a:gd name="connsiteX14" fmla="*/ 639589 w 1288808"/>
                    <a:gd name="connsiteY14" fmla="*/ 257174 h 265492"/>
                    <a:gd name="connsiteX15" fmla="*/ 428817 w 1288808"/>
                    <a:gd name="connsiteY15" fmla="*/ 228728 h 265492"/>
                    <a:gd name="connsiteX16" fmla="*/ 260944 w 1288808"/>
                    <a:gd name="connsiteY16" fmla="*/ 160893 h 265492"/>
                    <a:gd name="connsiteX0" fmla="*/ 260944 w 1288955"/>
                    <a:gd name="connsiteY0" fmla="*/ 160893 h 265492"/>
                    <a:gd name="connsiteX1" fmla="*/ 62726 w 1288955"/>
                    <a:gd name="connsiteY1" fmla="*/ 197851 h 265492"/>
                    <a:gd name="connsiteX2" fmla="*/ 3654 w 1288955"/>
                    <a:gd name="connsiteY2" fmla="*/ 118245 h 265492"/>
                    <a:gd name="connsiteX3" fmla="*/ 89461 w 1288955"/>
                    <a:gd name="connsiteY3" fmla="*/ 18958 h 265492"/>
                    <a:gd name="connsiteX4" fmla="*/ 277199 w 1288955"/>
                    <a:gd name="connsiteY4" fmla="*/ 83431 h 265492"/>
                    <a:gd name="connsiteX5" fmla="*/ 541246 w 1288955"/>
                    <a:gd name="connsiteY5" fmla="*/ 2318 h 265492"/>
                    <a:gd name="connsiteX6" fmla="*/ 744135 w 1288955"/>
                    <a:gd name="connsiteY6" fmla="*/ 23 h 265492"/>
                    <a:gd name="connsiteX7" fmla="*/ 1110845 w 1288955"/>
                    <a:gd name="connsiteY7" fmla="*/ 11035 h 265492"/>
                    <a:gd name="connsiteX8" fmla="*/ 821661 w 1288955"/>
                    <a:gd name="connsiteY8" fmla="*/ 26537 h 265492"/>
                    <a:gd name="connsiteX9" fmla="*/ 645852 w 1288955"/>
                    <a:gd name="connsiteY9" fmla="*/ 111322 h 265492"/>
                    <a:gd name="connsiteX10" fmla="*/ 895661 w 1288955"/>
                    <a:gd name="connsiteY10" fmla="*/ 87923 h 265492"/>
                    <a:gd name="connsiteX11" fmla="*/ 1288786 w 1288955"/>
                    <a:gd name="connsiteY11" fmla="*/ 175687 h 265492"/>
                    <a:gd name="connsiteX12" fmla="*/ 864274 w 1288955"/>
                    <a:gd name="connsiteY12" fmla="*/ 172931 h 265492"/>
                    <a:gd name="connsiteX13" fmla="*/ 725495 w 1288955"/>
                    <a:gd name="connsiteY13" fmla="*/ 264911 h 265492"/>
                    <a:gd name="connsiteX14" fmla="*/ 692994 w 1288955"/>
                    <a:gd name="connsiteY14" fmla="*/ 241356 h 265492"/>
                    <a:gd name="connsiteX15" fmla="*/ 639589 w 1288955"/>
                    <a:gd name="connsiteY15" fmla="*/ 257174 h 265492"/>
                    <a:gd name="connsiteX16" fmla="*/ 428817 w 1288955"/>
                    <a:gd name="connsiteY16" fmla="*/ 228728 h 265492"/>
                    <a:gd name="connsiteX17" fmla="*/ 260944 w 1288955"/>
                    <a:gd name="connsiteY17" fmla="*/ 160893 h 265492"/>
                    <a:gd name="connsiteX0" fmla="*/ 260944 w 1288799"/>
                    <a:gd name="connsiteY0" fmla="*/ 160893 h 265492"/>
                    <a:gd name="connsiteX1" fmla="*/ 62726 w 1288799"/>
                    <a:gd name="connsiteY1" fmla="*/ 197851 h 265492"/>
                    <a:gd name="connsiteX2" fmla="*/ 3654 w 1288799"/>
                    <a:gd name="connsiteY2" fmla="*/ 118245 h 265492"/>
                    <a:gd name="connsiteX3" fmla="*/ 89461 w 1288799"/>
                    <a:gd name="connsiteY3" fmla="*/ 18958 h 265492"/>
                    <a:gd name="connsiteX4" fmla="*/ 277199 w 1288799"/>
                    <a:gd name="connsiteY4" fmla="*/ 83431 h 265492"/>
                    <a:gd name="connsiteX5" fmla="*/ 541246 w 1288799"/>
                    <a:gd name="connsiteY5" fmla="*/ 2318 h 265492"/>
                    <a:gd name="connsiteX6" fmla="*/ 744135 w 1288799"/>
                    <a:gd name="connsiteY6" fmla="*/ 23 h 265492"/>
                    <a:gd name="connsiteX7" fmla="*/ 1110845 w 1288799"/>
                    <a:gd name="connsiteY7" fmla="*/ 11035 h 265492"/>
                    <a:gd name="connsiteX8" fmla="*/ 821661 w 1288799"/>
                    <a:gd name="connsiteY8" fmla="*/ 26537 h 265492"/>
                    <a:gd name="connsiteX9" fmla="*/ 645852 w 1288799"/>
                    <a:gd name="connsiteY9" fmla="*/ 111322 h 265492"/>
                    <a:gd name="connsiteX10" fmla="*/ 895661 w 1288799"/>
                    <a:gd name="connsiteY10" fmla="*/ 87923 h 265492"/>
                    <a:gd name="connsiteX11" fmla="*/ 1288786 w 1288799"/>
                    <a:gd name="connsiteY11" fmla="*/ 175687 h 265492"/>
                    <a:gd name="connsiteX12" fmla="*/ 876724 w 1288799"/>
                    <a:gd name="connsiteY12" fmla="*/ 126348 h 265492"/>
                    <a:gd name="connsiteX13" fmla="*/ 864274 w 1288799"/>
                    <a:gd name="connsiteY13" fmla="*/ 172931 h 265492"/>
                    <a:gd name="connsiteX14" fmla="*/ 725495 w 1288799"/>
                    <a:gd name="connsiteY14" fmla="*/ 264911 h 265492"/>
                    <a:gd name="connsiteX15" fmla="*/ 692994 w 1288799"/>
                    <a:gd name="connsiteY15" fmla="*/ 241356 h 265492"/>
                    <a:gd name="connsiteX16" fmla="*/ 639589 w 1288799"/>
                    <a:gd name="connsiteY16" fmla="*/ 257174 h 265492"/>
                    <a:gd name="connsiteX17" fmla="*/ 428817 w 1288799"/>
                    <a:gd name="connsiteY17" fmla="*/ 228728 h 265492"/>
                    <a:gd name="connsiteX18" fmla="*/ 260944 w 1288799"/>
                    <a:gd name="connsiteY18" fmla="*/ 160893 h 265492"/>
                    <a:gd name="connsiteX0" fmla="*/ 260944 w 1288799"/>
                    <a:gd name="connsiteY0" fmla="*/ 160893 h 269384"/>
                    <a:gd name="connsiteX1" fmla="*/ 62726 w 1288799"/>
                    <a:gd name="connsiteY1" fmla="*/ 197851 h 269384"/>
                    <a:gd name="connsiteX2" fmla="*/ 3654 w 1288799"/>
                    <a:gd name="connsiteY2" fmla="*/ 118245 h 269384"/>
                    <a:gd name="connsiteX3" fmla="*/ 89461 w 1288799"/>
                    <a:gd name="connsiteY3" fmla="*/ 18958 h 269384"/>
                    <a:gd name="connsiteX4" fmla="*/ 277199 w 1288799"/>
                    <a:gd name="connsiteY4" fmla="*/ 83431 h 269384"/>
                    <a:gd name="connsiteX5" fmla="*/ 541246 w 1288799"/>
                    <a:gd name="connsiteY5" fmla="*/ 2318 h 269384"/>
                    <a:gd name="connsiteX6" fmla="*/ 744135 w 1288799"/>
                    <a:gd name="connsiteY6" fmla="*/ 23 h 269384"/>
                    <a:gd name="connsiteX7" fmla="*/ 1110845 w 1288799"/>
                    <a:gd name="connsiteY7" fmla="*/ 11035 h 269384"/>
                    <a:gd name="connsiteX8" fmla="*/ 821661 w 1288799"/>
                    <a:gd name="connsiteY8" fmla="*/ 26537 h 269384"/>
                    <a:gd name="connsiteX9" fmla="*/ 645852 w 1288799"/>
                    <a:gd name="connsiteY9" fmla="*/ 111322 h 269384"/>
                    <a:gd name="connsiteX10" fmla="*/ 895661 w 1288799"/>
                    <a:gd name="connsiteY10" fmla="*/ 87923 h 269384"/>
                    <a:gd name="connsiteX11" fmla="*/ 1288786 w 1288799"/>
                    <a:gd name="connsiteY11" fmla="*/ 175687 h 269384"/>
                    <a:gd name="connsiteX12" fmla="*/ 876724 w 1288799"/>
                    <a:gd name="connsiteY12" fmla="*/ 126348 h 269384"/>
                    <a:gd name="connsiteX13" fmla="*/ 725495 w 1288799"/>
                    <a:gd name="connsiteY13" fmla="*/ 264911 h 269384"/>
                    <a:gd name="connsiteX14" fmla="*/ 692994 w 1288799"/>
                    <a:gd name="connsiteY14" fmla="*/ 241356 h 269384"/>
                    <a:gd name="connsiteX15" fmla="*/ 639589 w 1288799"/>
                    <a:gd name="connsiteY15" fmla="*/ 257174 h 269384"/>
                    <a:gd name="connsiteX16" fmla="*/ 428817 w 1288799"/>
                    <a:gd name="connsiteY16" fmla="*/ 228728 h 269384"/>
                    <a:gd name="connsiteX17" fmla="*/ 260944 w 1288799"/>
                    <a:gd name="connsiteY17" fmla="*/ 160893 h 269384"/>
                    <a:gd name="connsiteX0" fmla="*/ 260944 w 1290184"/>
                    <a:gd name="connsiteY0" fmla="*/ 160893 h 269384"/>
                    <a:gd name="connsiteX1" fmla="*/ 62726 w 1290184"/>
                    <a:gd name="connsiteY1" fmla="*/ 197851 h 269384"/>
                    <a:gd name="connsiteX2" fmla="*/ 3654 w 1290184"/>
                    <a:gd name="connsiteY2" fmla="*/ 118245 h 269384"/>
                    <a:gd name="connsiteX3" fmla="*/ 89461 w 1290184"/>
                    <a:gd name="connsiteY3" fmla="*/ 18958 h 269384"/>
                    <a:gd name="connsiteX4" fmla="*/ 277199 w 1290184"/>
                    <a:gd name="connsiteY4" fmla="*/ 83431 h 269384"/>
                    <a:gd name="connsiteX5" fmla="*/ 541246 w 1290184"/>
                    <a:gd name="connsiteY5" fmla="*/ 2318 h 269384"/>
                    <a:gd name="connsiteX6" fmla="*/ 744135 w 1290184"/>
                    <a:gd name="connsiteY6" fmla="*/ 23 h 269384"/>
                    <a:gd name="connsiteX7" fmla="*/ 1110845 w 1290184"/>
                    <a:gd name="connsiteY7" fmla="*/ 11035 h 269384"/>
                    <a:gd name="connsiteX8" fmla="*/ 821661 w 1290184"/>
                    <a:gd name="connsiteY8" fmla="*/ 26537 h 269384"/>
                    <a:gd name="connsiteX9" fmla="*/ 645852 w 1290184"/>
                    <a:gd name="connsiteY9" fmla="*/ 111322 h 269384"/>
                    <a:gd name="connsiteX10" fmla="*/ 895661 w 1290184"/>
                    <a:gd name="connsiteY10" fmla="*/ 87923 h 269384"/>
                    <a:gd name="connsiteX11" fmla="*/ 1290171 w 1290184"/>
                    <a:gd name="connsiteY11" fmla="*/ 225765 h 269384"/>
                    <a:gd name="connsiteX12" fmla="*/ 876724 w 1290184"/>
                    <a:gd name="connsiteY12" fmla="*/ 126348 h 269384"/>
                    <a:gd name="connsiteX13" fmla="*/ 725495 w 1290184"/>
                    <a:gd name="connsiteY13" fmla="*/ 264911 h 269384"/>
                    <a:gd name="connsiteX14" fmla="*/ 692994 w 1290184"/>
                    <a:gd name="connsiteY14" fmla="*/ 241356 h 269384"/>
                    <a:gd name="connsiteX15" fmla="*/ 639589 w 1290184"/>
                    <a:gd name="connsiteY15" fmla="*/ 257174 h 269384"/>
                    <a:gd name="connsiteX16" fmla="*/ 428817 w 1290184"/>
                    <a:gd name="connsiteY16" fmla="*/ 228728 h 269384"/>
                    <a:gd name="connsiteX17" fmla="*/ 260944 w 1290184"/>
                    <a:gd name="connsiteY17" fmla="*/ 160893 h 269384"/>
                    <a:gd name="connsiteX0" fmla="*/ 260944 w 1319453"/>
                    <a:gd name="connsiteY0" fmla="*/ 160893 h 269384"/>
                    <a:gd name="connsiteX1" fmla="*/ 62726 w 1319453"/>
                    <a:gd name="connsiteY1" fmla="*/ 197851 h 269384"/>
                    <a:gd name="connsiteX2" fmla="*/ 3654 w 1319453"/>
                    <a:gd name="connsiteY2" fmla="*/ 118245 h 269384"/>
                    <a:gd name="connsiteX3" fmla="*/ 89461 w 1319453"/>
                    <a:gd name="connsiteY3" fmla="*/ 18958 h 269384"/>
                    <a:gd name="connsiteX4" fmla="*/ 277199 w 1319453"/>
                    <a:gd name="connsiteY4" fmla="*/ 83431 h 269384"/>
                    <a:gd name="connsiteX5" fmla="*/ 541246 w 1319453"/>
                    <a:gd name="connsiteY5" fmla="*/ 2318 h 269384"/>
                    <a:gd name="connsiteX6" fmla="*/ 744135 w 1319453"/>
                    <a:gd name="connsiteY6" fmla="*/ 23 h 269384"/>
                    <a:gd name="connsiteX7" fmla="*/ 1110845 w 1319453"/>
                    <a:gd name="connsiteY7" fmla="*/ 11035 h 269384"/>
                    <a:gd name="connsiteX8" fmla="*/ 821661 w 1319453"/>
                    <a:gd name="connsiteY8" fmla="*/ 26537 h 269384"/>
                    <a:gd name="connsiteX9" fmla="*/ 645852 w 1319453"/>
                    <a:gd name="connsiteY9" fmla="*/ 111322 h 269384"/>
                    <a:gd name="connsiteX10" fmla="*/ 895661 w 1319453"/>
                    <a:gd name="connsiteY10" fmla="*/ 87923 h 269384"/>
                    <a:gd name="connsiteX11" fmla="*/ 1319441 w 1319453"/>
                    <a:gd name="connsiteY11" fmla="*/ 199425 h 269384"/>
                    <a:gd name="connsiteX12" fmla="*/ 876724 w 1319453"/>
                    <a:gd name="connsiteY12" fmla="*/ 126348 h 269384"/>
                    <a:gd name="connsiteX13" fmla="*/ 725495 w 1319453"/>
                    <a:gd name="connsiteY13" fmla="*/ 264911 h 269384"/>
                    <a:gd name="connsiteX14" fmla="*/ 692994 w 1319453"/>
                    <a:gd name="connsiteY14" fmla="*/ 241356 h 269384"/>
                    <a:gd name="connsiteX15" fmla="*/ 639589 w 1319453"/>
                    <a:gd name="connsiteY15" fmla="*/ 257174 h 269384"/>
                    <a:gd name="connsiteX16" fmla="*/ 428817 w 1319453"/>
                    <a:gd name="connsiteY16" fmla="*/ 228728 h 269384"/>
                    <a:gd name="connsiteX17" fmla="*/ 260944 w 1319453"/>
                    <a:gd name="connsiteY17" fmla="*/ 160893 h 269384"/>
                    <a:gd name="connsiteX0" fmla="*/ 260944 w 1319453"/>
                    <a:gd name="connsiteY0" fmla="*/ 243590 h 352081"/>
                    <a:gd name="connsiteX1" fmla="*/ 62726 w 1319453"/>
                    <a:gd name="connsiteY1" fmla="*/ 280548 h 352081"/>
                    <a:gd name="connsiteX2" fmla="*/ 3654 w 1319453"/>
                    <a:gd name="connsiteY2" fmla="*/ 200942 h 352081"/>
                    <a:gd name="connsiteX3" fmla="*/ 89461 w 1319453"/>
                    <a:gd name="connsiteY3" fmla="*/ 101655 h 352081"/>
                    <a:gd name="connsiteX4" fmla="*/ 277199 w 1319453"/>
                    <a:gd name="connsiteY4" fmla="*/ 166128 h 352081"/>
                    <a:gd name="connsiteX5" fmla="*/ 700423 w 1319453"/>
                    <a:gd name="connsiteY5" fmla="*/ 0 h 352081"/>
                    <a:gd name="connsiteX6" fmla="*/ 744135 w 1319453"/>
                    <a:gd name="connsiteY6" fmla="*/ 82720 h 352081"/>
                    <a:gd name="connsiteX7" fmla="*/ 1110845 w 1319453"/>
                    <a:gd name="connsiteY7" fmla="*/ 93732 h 352081"/>
                    <a:gd name="connsiteX8" fmla="*/ 821661 w 1319453"/>
                    <a:gd name="connsiteY8" fmla="*/ 109234 h 352081"/>
                    <a:gd name="connsiteX9" fmla="*/ 645852 w 1319453"/>
                    <a:gd name="connsiteY9" fmla="*/ 194019 h 352081"/>
                    <a:gd name="connsiteX10" fmla="*/ 895661 w 1319453"/>
                    <a:gd name="connsiteY10" fmla="*/ 170620 h 352081"/>
                    <a:gd name="connsiteX11" fmla="*/ 1319441 w 1319453"/>
                    <a:gd name="connsiteY11" fmla="*/ 282122 h 352081"/>
                    <a:gd name="connsiteX12" fmla="*/ 876724 w 1319453"/>
                    <a:gd name="connsiteY12" fmla="*/ 209045 h 352081"/>
                    <a:gd name="connsiteX13" fmla="*/ 725495 w 1319453"/>
                    <a:gd name="connsiteY13" fmla="*/ 347608 h 352081"/>
                    <a:gd name="connsiteX14" fmla="*/ 692994 w 1319453"/>
                    <a:gd name="connsiteY14" fmla="*/ 324053 h 352081"/>
                    <a:gd name="connsiteX15" fmla="*/ 639589 w 1319453"/>
                    <a:gd name="connsiteY15" fmla="*/ 339871 h 352081"/>
                    <a:gd name="connsiteX16" fmla="*/ 428817 w 1319453"/>
                    <a:gd name="connsiteY16" fmla="*/ 311425 h 352081"/>
                    <a:gd name="connsiteX17" fmla="*/ 260944 w 1319453"/>
                    <a:gd name="connsiteY17" fmla="*/ 243590 h 352081"/>
                    <a:gd name="connsiteX0" fmla="*/ 260944 w 1319453"/>
                    <a:gd name="connsiteY0" fmla="*/ 243590 h 352081"/>
                    <a:gd name="connsiteX1" fmla="*/ 62726 w 1319453"/>
                    <a:gd name="connsiteY1" fmla="*/ 280548 h 352081"/>
                    <a:gd name="connsiteX2" fmla="*/ 3654 w 1319453"/>
                    <a:gd name="connsiteY2" fmla="*/ 200942 h 352081"/>
                    <a:gd name="connsiteX3" fmla="*/ 89461 w 1319453"/>
                    <a:gd name="connsiteY3" fmla="*/ 101655 h 352081"/>
                    <a:gd name="connsiteX4" fmla="*/ 277199 w 1319453"/>
                    <a:gd name="connsiteY4" fmla="*/ 166128 h 352081"/>
                    <a:gd name="connsiteX5" fmla="*/ 700423 w 1319453"/>
                    <a:gd name="connsiteY5" fmla="*/ 0 h 352081"/>
                    <a:gd name="connsiteX6" fmla="*/ 744135 w 1319453"/>
                    <a:gd name="connsiteY6" fmla="*/ 82720 h 352081"/>
                    <a:gd name="connsiteX7" fmla="*/ 1110845 w 1319453"/>
                    <a:gd name="connsiteY7" fmla="*/ 93732 h 352081"/>
                    <a:gd name="connsiteX8" fmla="*/ 821661 w 1319453"/>
                    <a:gd name="connsiteY8" fmla="*/ 109234 h 352081"/>
                    <a:gd name="connsiteX9" fmla="*/ 737959 w 1319453"/>
                    <a:gd name="connsiteY9" fmla="*/ 159164 h 352081"/>
                    <a:gd name="connsiteX10" fmla="*/ 895661 w 1319453"/>
                    <a:gd name="connsiteY10" fmla="*/ 170620 h 352081"/>
                    <a:gd name="connsiteX11" fmla="*/ 1319441 w 1319453"/>
                    <a:gd name="connsiteY11" fmla="*/ 282122 h 352081"/>
                    <a:gd name="connsiteX12" fmla="*/ 876724 w 1319453"/>
                    <a:gd name="connsiteY12" fmla="*/ 209045 h 352081"/>
                    <a:gd name="connsiteX13" fmla="*/ 725495 w 1319453"/>
                    <a:gd name="connsiteY13" fmla="*/ 347608 h 352081"/>
                    <a:gd name="connsiteX14" fmla="*/ 692994 w 1319453"/>
                    <a:gd name="connsiteY14" fmla="*/ 324053 h 352081"/>
                    <a:gd name="connsiteX15" fmla="*/ 639589 w 1319453"/>
                    <a:gd name="connsiteY15" fmla="*/ 339871 h 352081"/>
                    <a:gd name="connsiteX16" fmla="*/ 428817 w 1319453"/>
                    <a:gd name="connsiteY16" fmla="*/ 311425 h 352081"/>
                    <a:gd name="connsiteX17" fmla="*/ 260944 w 1319453"/>
                    <a:gd name="connsiteY17" fmla="*/ 243590 h 352081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21661 w 1319453"/>
                    <a:gd name="connsiteY8" fmla="*/ 109234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21661 w 1319453"/>
                    <a:gd name="connsiteY8" fmla="*/ 109234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28817 w 1319453"/>
                    <a:gd name="connsiteY17" fmla="*/ 311425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39589 w 1319453"/>
                    <a:gd name="connsiteY16" fmla="*/ 339871 h 350150"/>
                    <a:gd name="connsiteX17" fmla="*/ 435617 w 1319453"/>
                    <a:gd name="connsiteY17" fmla="*/ 251349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50150"/>
                    <a:gd name="connsiteX1" fmla="*/ 62726 w 1319453"/>
                    <a:gd name="connsiteY1" fmla="*/ 280548 h 350150"/>
                    <a:gd name="connsiteX2" fmla="*/ 3654 w 1319453"/>
                    <a:gd name="connsiteY2" fmla="*/ 200942 h 350150"/>
                    <a:gd name="connsiteX3" fmla="*/ 89461 w 1319453"/>
                    <a:gd name="connsiteY3" fmla="*/ 101655 h 350150"/>
                    <a:gd name="connsiteX4" fmla="*/ 277199 w 1319453"/>
                    <a:gd name="connsiteY4" fmla="*/ 166128 h 350150"/>
                    <a:gd name="connsiteX5" fmla="*/ 700423 w 1319453"/>
                    <a:gd name="connsiteY5" fmla="*/ 0 h 350150"/>
                    <a:gd name="connsiteX6" fmla="*/ 744135 w 1319453"/>
                    <a:gd name="connsiteY6" fmla="*/ 82720 h 350150"/>
                    <a:gd name="connsiteX7" fmla="*/ 1110845 w 1319453"/>
                    <a:gd name="connsiteY7" fmla="*/ 93732 h 350150"/>
                    <a:gd name="connsiteX8" fmla="*/ 837266 w 1319453"/>
                    <a:gd name="connsiteY8" fmla="*/ 117233 h 350150"/>
                    <a:gd name="connsiteX9" fmla="*/ 737959 w 1319453"/>
                    <a:gd name="connsiteY9" fmla="*/ 159164 h 350150"/>
                    <a:gd name="connsiteX10" fmla="*/ 895661 w 1319453"/>
                    <a:gd name="connsiteY10" fmla="*/ 170620 h 350150"/>
                    <a:gd name="connsiteX11" fmla="*/ 1319441 w 1319453"/>
                    <a:gd name="connsiteY11" fmla="*/ 282122 h 350150"/>
                    <a:gd name="connsiteX12" fmla="*/ 876724 w 1319453"/>
                    <a:gd name="connsiteY12" fmla="*/ 209045 h 350150"/>
                    <a:gd name="connsiteX13" fmla="*/ 749248 w 1319453"/>
                    <a:gd name="connsiteY13" fmla="*/ 216512 h 350150"/>
                    <a:gd name="connsiteX14" fmla="*/ 725495 w 1319453"/>
                    <a:gd name="connsiteY14" fmla="*/ 347608 h 350150"/>
                    <a:gd name="connsiteX15" fmla="*/ 692994 w 1319453"/>
                    <a:gd name="connsiteY15" fmla="*/ 324053 h 350150"/>
                    <a:gd name="connsiteX16" fmla="*/ 648747 w 1319453"/>
                    <a:gd name="connsiteY16" fmla="*/ 281622 h 350150"/>
                    <a:gd name="connsiteX17" fmla="*/ 435617 w 1319453"/>
                    <a:gd name="connsiteY17" fmla="*/ 251349 h 350150"/>
                    <a:gd name="connsiteX18" fmla="*/ 260944 w 1319453"/>
                    <a:gd name="connsiteY18" fmla="*/ 243590 h 350150"/>
                    <a:gd name="connsiteX0" fmla="*/ 260944 w 1319453"/>
                    <a:gd name="connsiteY0" fmla="*/ 243590 h 349224"/>
                    <a:gd name="connsiteX1" fmla="*/ 62726 w 1319453"/>
                    <a:gd name="connsiteY1" fmla="*/ 280548 h 349224"/>
                    <a:gd name="connsiteX2" fmla="*/ 3654 w 1319453"/>
                    <a:gd name="connsiteY2" fmla="*/ 200942 h 349224"/>
                    <a:gd name="connsiteX3" fmla="*/ 89461 w 1319453"/>
                    <a:gd name="connsiteY3" fmla="*/ 101655 h 349224"/>
                    <a:gd name="connsiteX4" fmla="*/ 277199 w 1319453"/>
                    <a:gd name="connsiteY4" fmla="*/ 166128 h 349224"/>
                    <a:gd name="connsiteX5" fmla="*/ 700423 w 1319453"/>
                    <a:gd name="connsiteY5" fmla="*/ 0 h 349224"/>
                    <a:gd name="connsiteX6" fmla="*/ 744135 w 1319453"/>
                    <a:gd name="connsiteY6" fmla="*/ 82720 h 349224"/>
                    <a:gd name="connsiteX7" fmla="*/ 1110845 w 1319453"/>
                    <a:gd name="connsiteY7" fmla="*/ 93732 h 349224"/>
                    <a:gd name="connsiteX8" fmla="*/ 837266 w 1319453"/>
                    <a:gd name="connsiteY8" fmla="*/ 117233 h 349224"/>
                    <a:gd name="connsiteX9" fmla="*/ 737959 w 1319453"/>
                    <a:gd name="connsiteY9" fmla="*/ 159164 h 349224"/>
                    <a:gd name="connsiteX10" fmla="*/ 895661 w 1319453"/>
                    <a:gd name="connsiteY10" fmla="*/ 170620 h 349224"/>
                    <a:gd name="connsiteX11" fmla="*/ 1319441 w 1319453"/>
                    <a:gd name="connsiteY11" fmla="*/ 282122 h 349224"/>
                    <a:gd name="connsiteX12" fmla="*/ 876724 w 1319453"/>
                    <a:gd name="connsiteY12" fmla="*/ 209045 h 349224"/>
                    <a:gd name="connsiteX13" fmla="*/ 749248 w 1319453"/>
                    <a:gd name="connsiteY13" fmla="*/ 216512 h 349224"/>
                    <a:gd name="connsiteX14" fmla="*/ 725495 w 1319453"/>
                    <a:gd name="connsiteY14" fmla="*/ 347608 h 349224"/>
                    <a:gd name="connsiteX15" fmla="*/ 707560 w 1319453"/>
                    <a:gd name="connsiteY15" fmla="*/ 294495 h 349224"/>
                    <a:gd name="connsiteX16" fmla="*/ 648747 w 1319453"/>
                    <a:gd name="connsiteY16" fmla="*/ 281622 h 349224"/>
                    <a:gd name="connsiteX17" fmla="*/ 435617 w 1319453"/>
                    <a:gd name="connsiteY17" fmla="*/ 251349 h 349224"/>
                    <a:gd name="connsiteX18" fmla="*/ 260944 w 1319453"/>
                    <a:gd name="connsiteY18" fmla="*/ 243590 h 349224"/>
                    <a:gd name="connsiteX0" fmla="*/ 260944 w 1319453"/>
                    <a:gd name="connsiteY0" fmla="*/ 243590 h 295596"/>
                    <a:gd name="connsiteX1" fmla="*/ 62726 w 1319453"/>
                    <a:gd name="connsiteY1" fmla="*/ 280548 h 295596"/>
                    <a:gd name="connsiteX2" fmla="*/ 3654 w 1319453"/>
                    <a:gd name="connsiteY2" fmla="*/ 200942 h 295596"/>
                    <a:gd name="connsiteX3" fmla="*/ 89461 w 1319453"/>
                    <a:gd name="connsiteY3" fmla="*/ 101655 h 295596"/>
                    <a:gd name="connsiteX4" fmla="*/ 277199 w 1319453"/>
                    <a:gd name="connsiteY4" fmla="*/ 166128 h 295596"/>
                    <a:gd name="connsiteX5" fmla="*/ 700423 w 1319453"/>
                    <a:gd name="connsiteY5" fmla="*/ 0 h 295596"/>
                    <a:gd name="connsiteX6" fmla="*/ 744135 w 1319453"/>
                    <a:gd name="connsiteY6" fmla="*/ 82720 h 295596"/>
                    <a:gd name="connsiteX7" fmla="*/ 1110845 w 1319453"/>
                    <a:gd name="connsiteY7" fmla="*/ 93732 h 295596"/>
                    <a:gd name="connsiteX8" fmla="*/ 837266 w 1319453"/>
                    <a:gd name="connsiteY8" fmla="*/ 117233 h 295596"/>
                    <a:gd name="connsiteX9" fmla="*/ 737959 w 1319453"/>
                    <a:gd name="connsiteY9" fmla="*/ 159164 h 295596"/>
                    <a:gd name="connsiteX10" fmla="*/ 895661 w 1319453"/>
                    <a:gd name="connsiteY10" fmla="*/ 170620 h 295596"/>
                    <a:gd name="connsiteX11" fmla="*/ 1319441 w 1319453"/>
                    <a:gd name="connsiteY11" fmla="*/ 282122 h 295596"/>
                    <a:gd name="connsiteX12" fmla="*/ 876724 w 1319453"/>
                    <a:gd name="connsiteY12" fmla="*/ 209045 h 295596"/>
                    <a:gd name="connsiteX13" fmla="*/ 749248 w 1319453"/>
                    <a:gd name="connsiteY13" fmla="*/ 216512 h 295596"/>
                    <a:gd name="connsiteX14" fmla="*/ 786046 w 1319453"/>
                    <a:gd name="connsiteY14" fmla="*/ 284233 h 295596"/>
                    <a:gd name="connsiteX15" fmla="*/ 707560 w 1319453"/>
                    <a:gd name="connsiteY15" fmla="*/ 294495 h 295596"/>
                    <a:gd name="connsiteX16" fmla="*/ 648747 w 1319453"/>
                    <a:gd name="connsiteY16" fmla="*/ 281622 h 295596"/>
                    <a:gd name="connsiteX17" fmla="*/ 435617 w 1319453"/>
                    <a:gd name="connsiteY17" fmla="*/ 251349 h 295596"/>
                    <a:gd name="connsiteX18" fmla="*/ 260944 w 1319453"/>
                    <a:gd name="connsiteY18" fmla="*/ 243590 h 295596"/>
                    <a:gd name="connsiteX0" fmla="*/ 260944 w 1319453"/>
                    <a:gd name="connsiteY0" fmla="*/ 236720 h 288726"/>
                    <a:gd name="connsiteX1" fmla="*/ 62726 w 1319453"/>
                    <a:gd name="connsiteY1" fmla="*/ 273678 h 288726"/>
                    <a:gd name="connsiteX2" fmla="*/ 3654 w 1319453"/>
                    <a:gd name="connsiteY2" fmla="*/ 194072 h 288726"/>
                    <a:gd name="connsiteX3" fmla="*/ 89461 w 1319453"/>
                    <a:gd name="connsiteY3" fmla="*/ 94785 h 288726"/>
                    <a:gd name="connsiteX4" fmla="*/ 277199 w 1319453"/>
                    <a:gd name="connsiteY4" fmla="*/ 159258 h 288726"/>
                    <a:gd name="connsiteX5" fmla="*/ 719842 w 1319453"/>
                    <a:gd name="connsiteY5" fmla="*/ 0 h 288726"/>
                    <a:gd name="connsiteX6" fmla="*/ 744135 w 1319453"/>
                    <a:gd name="connsiteY6" fmla="*/ 75850 h 288726"/>
                    <a:gd name="connsiteX7" fmla="*/ 1110845 w 1319453"/>
                    <a:gd name="connsiteY7" fmla="*/ 86862 h 288726"/>
                    <a:gd name="connsiteX8" fmla="*/ 837266 w 1319453"/>
                    <a:gd name="connsiteY8" fmla="*/ 110363 h 288726"/>
                    <a:gd name="connsiteX9" fmla="*/ 737959 w 1319453"/>
                    <a:gd name="connsiteY9" fmla="*/ 152294 h 288726"/>
                    <a:gd name="connsiteX10" fmla="*/ 895661 w 1319453"/>
                    <a:gd name="connsiteY10" fmla="*/ 163750 h 288726"/>
                    <a:gd name="connsiteX11" fmla="*/ 1319441 w 1319453"/>
                    <a:gd name="connsiteY11" fmla="*/ 275252 h 288726"/>
                    <a:gd name="connsiteX12" fmla="*/ 876724 w 1319453"/>
                    <a:gd name="connsiteY12" fmla="*/ 202175 h 288726"/>
                    <a:gd name="connsiteX13" fmla="*/ 749248 w 1319453"/>
                    <a:gd name="connsiteY13" fmla="*/ 209642 h 288726"/>
                    <a:gd name="connsiteX14" fmla="*/ 786046 w 1319453"/>
                    <a:gd name="connsiteY14" fmla="*/ 277363 h 288726"/>
                    <a:gd name="connsiteX15" fmla="*/ 707560 w 1319453"/>
                    <a:gd name="connsiteY15" fmla="*/ 287625 h 288726"/>
                    <a:gd name="connsiteX16" fmla="*/ 648747 w 1319453"/>
                    <a:gd name="connsiteY16" fmla="*/ 274752 h 288726"/>
                    <a:gd name="connsiteX17" fmla="*/ 435617 w 1319453"/>
                    <a:gd name="connsiteY17" fmla="*/ 244479 h 288726"/>
                    <a:gd name="connsiteX18" fmla="*/ 260944 w 1319453"/>
                    <a:gd name="connsiteY18" fmla="*/ 236720 h 288726"/>
                    <a:gd name="connsiteX0" fmla="*/ 260944 w 1319453"/>
                    <a:gd name="connsiteY0" fmla="*/ 236720 h 288726"/>
                    <a:gd name="connsiteX1" fmla="*/ 62726 w 1319453"/>
                    <a:gd name="connsiteY1" fmla="*/ 273678 h 288726"/>
                    <a:gd name="connsiteX2" fmla="*/ 3654 w 1319453"/>
                    <a:gd name="connsiteY2" fmla="*/ 194072 h 288726"/>
                    <a:gd name="connsiteX3" fmla="*/ 89461 w 1319453"/>
                    <a:gd name="connsiteY3" fmla="*/ 94785 h 288726"/>
                    <a:gd name="connsiteX4" fmla="*/ 277199 w 1319453"/>
                    <a:gd name="connsiteY4" fmla="*/ 159258 h 288726"/>
                    <a:gd name="connsiteX5" fmla="*/ 719842 w 1319453"/>
                    <a:gd name="connsiteY5" fmla="*/ 0 h 288726"/>
                    <a:gd name="connsiteX6" fmla="*/ 783528 w 1319453"/>
                    <a:gd name="connsiteY6" fmla="*/ 81852 h 288726"/>
                    <a:gd name="connsiteX7" fmla="*/ 1110845 w 1319453"/>
                    <a:gd name="connsiteY7" fmla="*/ 86862 h 288726"/>
                    <a:gd name="connsiteX8" fmla="*/ 837266 w 1319453"/>
                    <a:gd name="connsiteY8" fmla="*/ 110363 h 288726"/>
                    <a:gd name="connsiteX9" fmla="*/ 737959 w 1319453"/>
                    <a:gd name="connsiteY9" fmla="*/ 152294 h 288726"/>
                    <a:gd name="connsiteX10" fmla="*/ 895661 w 1319453"/>
                    <a:gd name="connsiteY10" fmla="*/ 163750 h 288726"/>
                    <a:gd name="connsiteX11" fmla="*/ 1319441 w 1319453"/>
                    <a:gd name="connsiteY11" fmla="*/ 275252 h 288726"/>
                    <a:gd name="connsiteX12" fmla="*/ 876724 w 1319453"/>
                    <a:gd name="connsiteY12" fmla="*/ 202175 h 288726"/>
                    <a:gd name="connsiteX13" fmla="*/ 749248 w 1319453"/>
                    <a:gd name="connsiteY13" fmla="*/ 209642 h 288726"/>
                    <a:gd name="connsiteX14" fmla="*/ 786046 w 1319453"/>
                    <a:gd name="connsiteY14" fmla="*/ 277363 h 288726"/>
                    <a:gd name="connsiteX15" fmla="*/ 707560 w 1319453"/>
                    <a:gd name="connsiteY15" fmla="*/ 287625 h 288726"/>
                    <a:gd name="connsiteX16" fmla="*/ 648747 w 1319453"/>
                    <a:gd name="connsiteY16" fmla="*/ 274752 h 288726"/>
                    <a:gd name="connsiteX17" fmla="*/ 435617 w 1319453"/>
                    <a:gd name="connsiteY17" fmla="*/ 244479 h 288726"/>
                    <a:gd name="connsiteX18" fmla="*/ 260944 w 1319453"/>
                    <a:gd name="connsiteY18" fmla="*/ 236720 h 288726"/>
                    <a:gd name="connsiteX0" fmla="*/ 260944 w 1319453"/>
                    <a:gd name="connsiteY0" fmla="*/ 244964 h 296970"/>
                    <a:gd name="connsiteX1" fmla="*/ 62726 w 1319453"/>
                    <a:gd name="connsiteY1" fmla="*/ 281922 h 296970"/>
                    <a:gd name="connsiteX2" fmla="*/ 3654 w 1319453"/>
                    <a:gd name="connsiteY2" fmla="*/ 202316 h 296970"/>
                    <a:gd name="connsiteX3" fmla="*/ 89461 w 1319453"/>
                    <a:gd name="connsiteY3" fmla="*/ 103029 h 296970"/>
                    <a:gd name="connsiteX4" fmla="*/ 277199 w 1319453"/>
                    <a:gd name="connsiteY4" fmla="*/ 167502 h 296970"/>
                    <a:gd name="connsiteX5" fmla="*/ 719842 w 1319453"/>
                    <a:gd name="connsiteY5" fmla="*/ 8244 h 296970"/>
                    <a:gd name="connsiteX6" fmla="*/ 779289 w 1319453"/>
                    <a:gd name="connsiteY6" fmla="*/ 24708 h 296970"/>
                    <a:gd name="connsiteX7" fmla="*/ 783528 w 1319453"/>
                    <a:gd name="connsiteY7" fmla="*/ 90096 h 296970"/>
                    <a:gd name="connsiteX8" fmla="*/ 1110845 w 1319453"/>
                    <a:gd name="connsiteY8" fmla="*/ 95106 h 296970"/>
                    <a:gd name="connsiteX9" fmla="*/ 837266 w 1319453"/>
                    <a:gd name="connsiteY9" fmla="*/ 118607 h 296970"/>
                    <a:gd name="connsiteX10" fmla="*/ 737959 w 1319453"/>
                    <a:gd name="connsiteY10" fmla="*/ 160538 h 296970"/>
                    <a:gd name="connsiteX11" fmla="*/ 895661 w 1319453"/>
                    <a:gd name="connsiteY11" fmla="*/ 171994 h 296970"/>
                    <a:gd name="connsiteX12" fmla="*/ 1319441 w 1319453"/>
                    <a:gd name="connsiteY12" fmla="*/ 283496 h 296970"/>
                    <a:gd name="connsiteX13" fmla="*/ 876724 w 1319453"/>
                    <a:gd name="connsiteY13" fmla="*/ 210419 h 296970"/>
                    <a:gd name="connsiteX14" fmla="*/ 749248 w 1319453"/>
                    <a:gd name="connsiteY14" fmla="*/ 217886 h 296970"/>
                    <a:gd name="connsiteX15" fmla="*/ 786046 w 1319453"/>
                    <a:gd name="connsiteY15" fmla="*/ 285607 h 296970"/>
                    <a:gd name="connsiteX16" fmla="*/ 707560 w 1319453"/>
                    <a:gd name="connsiteY16" fmla="*/ 295869 h 296970"/>
                    <a:gd name="connsiteX17" fmla="*/ 648747 w 1319453"/>
                    <a:gd name="connsiteY17" fmla="*/ 282996 h 296970"/>
                    <a:gd name="connsiteX18" fmla="*/ 435617 w 1319453"/>
                    <a:gd name="connsiteY18" fmla="*/ 252723 h 296970"/>
                    <a:gd name="connsiteX19" fmla="*/ 260944 w 1319453"/>
                    <a:gd name="connsiteY19" fmla="*/ 244964 h 296970"/>
                    <a:gd name="connsiteX0" fmla="*/ 260944 w 1319453"/>
                    <a:gd name="connsiteY0" fmla="*/ 243997 h 296003"/>
                    <a:gd name="connsiteX1" fmla="*/ 62726 w 1319453"/>
                    <a:gd name="connsiteY1" fmla="*/ 280955 h 296003"/>
                    <a:gd name="connsiteX2" fmla="*/ 3654 w 1319453"/>
                    <a:gd name="connsiteY2" fmla="*/ 201349 h 296003"/>
                    <a:gd name="connsiteX3" fmla="*/ 89461 w 1319453"/>
                    <a:gd name="connsiteY3" fmla="*/ 102062 h 296003"/>
                    <a:gd name="connsiteX4" fmla="*/ 277199 w 1319453"/>
                    <a:gd name="connsiteY4" fmla="*/ 166535 h 296003"/>
                    <a:gd name="connsiteX5" fmla="*/ 719842 w 1319453"/>
                    <a:gd name="connsiteY5" fmla="*/ 7277 h 296003"/>
                    <a:gd name="connsiteX6" fmla="*/ 717908 w 1319453"/>
                    <a:gd name="connsiteY6" fmla="*/ 29301 h 296003"/>
                    <a:gd name="connsiteX7" fmla="*/ 783528 w 1319453"/>
                    <a:gd name="connsiteY7" fmla="*/ 89129 h 296003"/>
                    <a:gd name="connsiteX8" fmla="*/ 1110845 w 1319453"/>
                    <a:gd name="connsiteY8" fmla="*/ 94139 h 296003"/>
                    <a:gd name="connsiteX9" fmla="*/ 837266 w 1319453"/>
                    <a:gd name="connsiteY9" fmla="*/ 117640 h 296003"/>
                    <a:gd name="connsiteX10" fmla="*/ 737959 w 1319453"/>
                    <a:gd name="connsiteY10" fmla="*/ 159571 h 296003"/>
                    <a:gd name="connsiteX11" fmla="*/ 895661 w 1319453"/>
                    <a:gd name="connsiteY11" fmla="*/ 171027 h 296003"/>
                    <a:gd name="connsiteX12" fmla="*/ 1319441 w 1319453"/>
                    <a:gd name="connsiteY12" fmla="*/ 282529 h 296003"/>
                    <a:gd name="connsiteX13" fmla="*/ 876724 w 1319453"/>
                    <a:gd name="connsiteY13" fmla="*/ 209452 h 296003"/>
                    <a:gd name="connsiteX14" fmla="*/ 749248 w 1319453"/>
                    <a:gd name="connsiteY14" fmla="*/ 216919 h 296003"/>
                    <a:gd name="connsiteX15" fmla="*/ 786046 w 1319453"/>
                    <a:gd name="connsiteY15" fmla="*/ 284640 h 296003"/>
                    <a:gd name="connsiteX16" fmla="*/ 707560 w 1319453"/>
                    <a:gd name="connsiteY16" fmla="*/ 294902 h 296003"/>
                    <a:gd name="connsiteX17" fmla="*/ 648747 w 1319453"/>
                    <a:gd name="connsiteY17" fmla="*/ 282029 h 296003"/>
                    <a:gd name="connsiteX18" fmla="*/ 435617 w 1319453"/>
                    <a:gd name="connsiteY18" fmla="*/ 251756 h 296003"/>
                    <a:gd name="connsiteX19" fmla="*/ 260944 w 1319453"/>
                    <a:gd name="connsiteY19" fmla="*/ 243997 h 296003"/>
                    <a:gd name="connsiteX0" fmla="*/ 260414 w 1318923"/>
                    <a:gd name="connsiteY0" fmla="*/ 243997 h 296003"/>
                    <a:gd name="connsiteX1" fmla="*/ 62196 w 1318923"/>
                    <a:gd name="connsiteY1" fmla="*/ 280955 h 296003"/>
                    <a:gd name="connsiteX2" fmla="*/ 3124 w 1318923"/>
                    <a:gd name="connsiteY2" fmla="*/ 201349 h 296003"/>
                    <a:gd name="connsiteX3" fmla="*/ 104954 w 1318923"/>
                    <a:gd name="connsiteY3" fmla="*/ 69547 h 296003"/>
                    <a:gd name="connsiteX4" fmla="*/ 276669 w 1318923"/>
                    <a:gd name="connsiteY4" fmla="*/ 166535 h 296003"/>
                    <a:gd name="connsiteX5" fmla="*/ 719312 w 1318923"/>
                    <a:gd name="connsiteY5" fmla="*/ 7277 h 296003"/>
                    <a:gd name="connsiteX6" fmla="*/ 717378 w 1318923"/>
                    <a:gd name="connsiteY6" fmla="*/ 29301 h 296003"/>
                    <a:gd name="connsiteX7" fmla="*/ 782998 w 1318923"/>
                    <a:gd name="connsiteY7" fmla="*/ 89129 h 296003"/>
                    <a:gd name="connsiteX8" fmla="*/ 1110315 w 1318923"/>
                    <a:gd name="connsiteY8" fmla="*/ 94139 h 296003"/>
                    <a:gd name="connsiteX9" fmla="*/ 836736 w 1318923"/>
                    <a:gd name="connsiteY9" fmla="*/ 117640 h 296003"/>
                    <a:gd name="connsiteX10" fmla="*/ 737429 w 1318923"/>
                    <a:gd name="connsiteY10" fmla="*/ 159571 h 296003"/>
                    <a:gd name="connsiteX11" fmla="*/ 895131 w 1318923"/>
                    <a:gd name="connsiteY11" fmla="*/ 171027 h 296003"/>
                    <a:gd name="connsiteX12" fmla="*/ 1318911 w 1318923"/>
                    <a:gd name="connsiteY12" fmla="*/ 282529 h 296003"/>
                    <a:gd name="connsiteX13" fmla="*/ 876194 w 1318923"/>
                    <a:gd name="connsiteY13" fmla="*/ 209452 h 296003"/>
                    <a:gd name="connsiteX14" fmla="*/ 748718 w 1318923"/>
                    <a:gd name="connsiteY14" fmla="*/ 216919 h 296003"/>
                    <a:gd name="connsiteX15" fmla="*/ 785516 w 1318923"/>
                    <a:gd name="connsiteY15" fmla="*/ 284640 h 296003"/>
                    <a:gd name="connsiteX16" fmla="*/ 707030 w 1318923"/>
                    <a:gd name="connsiteY16" fmla="*/ 294902 h 296003"/>
                    <a:gd name="connsiteX17" fmla="*/ 648217 w 1318923"/>
                    <a:gd name="connsiteY17" fmla="*/ 282029 h 296003"/>
                    <a:gd name="connsiteX18" fmla="*/ 435087 w 1318923"/>
                    <a:gd name="connsiteY18" fmla="*/ 251756 h 296003"/>
                    <a:gd name="connsiteX19" fmla="*/ 260414 w 1318923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48835 w 1262804"/>
                    <a:gd name="connsiteY3" fmla="*/ 69547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4295 w 1262804"/>
                    <a:gd name="connsiteY0" fmla="*/ 243997 h 296003"/>
                    <a:gd name="connsiteX1" fmla="*/ 6077 w 1262804"/>
                    <a:gd name="connsiteY1" fmla="*/ 280955 h 296003"/>
                    <a:gd name="connsiteX2" fmla="*/ 81137 w 1262804"/>
                    <a:gd name="connsiteY2" fmla="*/ 239873 h 296003"/>
                    <a:gd name="connsiteX3" fmla="*/ 116388 w 1262804"/>
                    <a:gd name="connsiteY3" fmla="*/ 64684 h 296003"/>
                    <a:gd name="connsiteX4" fmla="*/ 220550 w 1262804"/>
                    <a:gd name="connsiteY4" fmla="*/ 166535 h 296003"/>
                    <a:gd name="connsiteX5" fmla="*/ 663193 w 1262804"/>
                    <a:gd name="connsiteY5" fmla="*/ 7277 h 296003"/>
                    <a:gd name="connsiteX6" fmla="*/ 661259 w 1262804"/>
                    <a:gd name="connsiteY6" fmla="*/ 29301 h 296003"/>
                    <a:gd name="connsiteX7" fmla="*/ 726879 w 1262804"/>
                    <a:gd name="connsiteY7" fmla="*/ 89129 h 296003"/>
                    <a:gd name="connsiteX8" fmla="*/ 1054196 w 1262804"/>
                    <a:gd name="connsiteY8" fmla="*/ 94139 h 296003"/>
                    <a:gd name="connsiteX9" fmla="*/ 780617 w 1262804"/>
                    <a:gd name="connsiteY9" fmla="*/ 117640 h 296003"/>
                    <a:gd name="connsiteX10" fmla="*/ 681310 w 1262804"/>
                    <a:gd name="connsiteY10" fmla="*/ 159571 h 296003"/>
                    <a:gd name="connsiteX11" fmla="*/ 839012 w 1262804"/>
                    <a:gd name="connsiteY11" fmla="*/ 171027 h 296003"/>
                    <a:gd name="connsiteX12" fmla="*/ 1262792 w 1262804"/>
                    <a:gd name="connsiteY12" fmla="*/ 282529 h 296003"/>
                    <a:gd name="connsiteX13" fmla="*/ 820075 w 1262804"/>
                    <a:gd name="connsiteY13" fmla="*/ 209452 h 296003"/>
                    <a:gd name="connsiteX14" fmla="*/ 692599 w 1262804"/>
                    <a:gd name="connsiteY14" fmla="*/ 216919 h 296003"/>
                    <a:gd name="connsiteX15" fmla="*/ 729397 w 1262804"/>
                    <a:gd name="connsiteY15" fmla="*/ 284640 h 296003"/>
                    <a:gd name="connsiteX16" fmla="*/ 650911 w 1262804"/>
                    <a:gd name="connsiteY16" fmla="*/ 294902 h 296003"/>
                    <a:gd name="connsiteX17" fmla="*/ 592098 w 1262804"/>
                    <a:gd name="connsiteY17" fmla="*/ 282029 h 296003"/>
                    <a:gd name="connsiteX18" fmla="*/ 378968 w 1262804"/>
                    <a:gd name="connsiteY18" fmla="*/ 251756 h 296003"/>
                    <a:gd name="connsiteX19" fmla="*/ 204295 w 1262804"/>
                    <a:gd name="connsiteY19" fmla="*/ 243997 h 296003"/>
                    <a:gd name="connsiteX0" fmla="*/ 207591 w 1266100"/>
                    <a:gd name="connsiteY0" fmla="*/ 243997 h 296003"/>
                    <a:gd name="connsiteX1" fmla="*/ 9373 w 1266100"/>
                    <a:gd name="connsiteY1" fmla="*/ 280955 h 296003"/>
                    <a:gd name="connsiteX2" fmla="*/ 38037 w 1266100"/>
                    <a:gd name="connsiteY2" fmla="*/ 175359 h 296003"/>
                    <a:gd name="connsiteX3" fmla="*/ 119684 w 1266100"/>
                    <a:gd name="connsiteY3" fmla="*/ 64684 h 296003"/>
                    <a:gd name="connsiteX4" fmla="*/ 223846 w 1266100"/>
                    <a:gd name="connsiteY4" fmla="*/ 166535 h 296003"/>
                    <a:gd name="connsiteX5" fmla="*/ 666489 w 1266100"/>
                    <a:gd name="connsiteY5" fmla="*/ 7277 h 296003"/>
                    <a:gd name="connsiteX6" fmla="*/ 664555 w 1266100"/>
                    <a:gd name="connsiteY6" fmla="*/ 29301 h 296003"/>
                    <a:gd name="connsiteX7" fmla="*/ 730175 w 1266100"/>
                    <a:gd name="connsiteY7" fmla="*/ 89129 h 296003"/>
                    <a:gd name="connsiteX8" fmla="*/ 1057492 w 1266100"/>
                    <a:gd name="connsiteY8" fmla="*/ 94139 h 296003"/>
                    <a:gd name="connsiteX9" fmla="*/ 783913 w 1266100"/>
                    <a:gd name="connsiteY9" fmla="*/ 117640 h 296003"/>
                    <a:gd name="connsiteX10" fmla="*/ 684606 w 1266100"/>
                    <a:gd name="connsiteY10" fmla="*/ 159571 h 296003"/>
                    <a:gd name="connsiteX11" fmla="*/ 842308 w 1266100"/>
                    <a:gd name="connsiteY11" fmla="*/ 171027 h 296003"/>
                    <a:gd name="connsiteX12" fmla="*/ 1266088 w 1266100"/>
                    <a:gd name="connsiteY12" fmla="*/ 282529 h 296003"/>
                    <a:gd name="connsiteX13" fmla="*/ 823371 w 1266100"/>
                    <a:gd name="connsiteY13" fmla="*/ 209452 h 296003"/>
                    <a:gd name="connsiteX14" fmla="*/ 695895 w 1266100"/>
                    <a:gd name="connsiteY14" fmla="*/ 216919 h 296003"/>
                    <a:gd name="connsiteX15" fmla="*/ 732693 w 1266100"/>
                    <a:gd name="connsiteY15" fmla="*/ 284640 h 296003"/>
                    <a:gd name="connsiteX16" fmla="*/ 654207 w 1266100"/>
                    <a:gd name="connsiteY16" fmla="*/ 294902 h 296003"/>
                    <a:gd name="connsiteX17" fmla="*/ 595394 w 1266100"/>
                    <a:gd name="connsiteY17" fmla="*/ 282029 h 296003"/>
                    <a:gd name="connsiteX18" fmla="*/ 382264 w 1266100"/>
                    <a:gd name="connsiteY18" fmla="*/ 251756 h 296003"/>
                    <a:gd name="connsiteX19" fmla="*/ 207591 w 1266100"/>
                    <a:gd name="connsiteY19" fmla="*/ 243997 h 296003"/>
                    <a:gd name="connsiteX0" fmla="*/ 173377 w 1231886"/>
                    <a:gd name="connsiteY0" fmla="*/ 243997 h 296910"/>
                    <a:gd name="connsiteX1" fmla="*/ 77736 w 1231886"/>
                    <a:gd name="connsiteY1" fmla="*/ 290963 h 296910"/>
                    <a:gd name="connsiteX2" fmla="*/ 3823 w 1231886"/>
                    <a:gd name="connsiteY2" fmla="*/ 175359 h 296910"/>
                    <a:gd name="connsiteX3" fmla="*/ 85470 w 1231886"/>
                    <a:gd name="connsiteY3" fmla="*/ 64684 h 296910"/>
                    <a:gd name="connsiteX4" fmla="*/ 189632 w 1231886"/>
                    <a:gd name="connsiteY4" fmla="*/ 166535 h 296910"/>
                    <a:gd name="connsiteX5" fmla="*/ 632275 w 1231886"/>
                    <a:gd name="connsiteY5" fmla="*/ 7277 h 296910"/>
                    <a:gd name="connsiteX6" fmla="*/ 630341 w 1231886"/>
                    <a:gd name="connsiteY6" fmla="*/ 29301 h 296910"/>
                    <a:gd name="connsiteX7" fmla="*/ 695961 w 1231886"/>
                    <a:gd name="connsiteY7" fmla="*/ 89129 h 296910"/>
                    <a:gd name="connsiteX8" fmla="*/ 1023278 w 1231886"/>
                    <a:gd name="connsiteY8" fmla="*/ 94139 h 296910"/>
                    <a:gd name="connsiteX9" fmla="*/ 749699 w 1231886"/>
                    <a:gd name="connsiteY9" fmla="*/ 117640 h 296910"/>
                    <a:gd name="connsiteX10" fmla="*/ 650392 w 1231886"/>
                    <a:gd name="connsiteY10" fmla="*/ 159571 h 296910"/>
                    <a:gd name="connsiteX11" fmla="*/ 808094 w 1231886"/>
                    <a:gd name="connsiteY11" fmla="*/ 171027 h 296910"/>
                    <a:gd name="connsiteX12" fmla="*/ 1231874 w 1231886"/>
                    <a:gd name="connsiteY12" fmla="*/ 282529 h 296910"/>
                    <a:gd name="connsiteX13" fmla="*/ 789157 w 1231886"/>
                    <a:gd name="connsiteY13" fmla="*/ 209452 h 296910"/>
                    <a:gd name="connsiteX14" fmla="*/ 661681 w 1231886"/>
                    <a:gd name="connsiteY14" fmla="*/ 216919 h 296910"/>
                    <a:gd name="connsiteX15" fmla="*/ 698479 w 1231886"/>
                    <a:gd name="connsiteY15" fmla="*/ 284640 h 296910"/>
                    <a:gd name="connsiteX16" fmla="*/ 619993 w 1231886"/>
                    <a:gd name="connsiteY16" fmla="*/ 294902 h 296910"/>
                    <a:gd name="connsiteX17" fmla="*/ 561180 w 1231886"/>
                    <a:gd name="connsiteY17" fmla="*/ 282029 h 296910"/>
                    <a:gd name="connsiteX18" fmla="*/ 348050 w 1231886"/>
                    <a:gd name="connsiteY18" fmla="*/ 251756 h 296910"/>
                    <a:gd name="connsiteX19" fmla="*/ 173377 w 1231886"/>
                    <a:gd name="connsiteY19" fmla="*/ 243997 h 296910"/>
                    <a:gd name="connsiteX0" fmla="*/ 149789 w 1208298"/>
                    <a:gd name="connsiteY0" fmla="*/ 243997 h 296910"/>
                    <a:gd name="connsiteX1" fmla="*/ 54148 w 1208298"/>
                    <a:gd name="connsiteY1" fmla="*/ 290963 h 296910"/>
                    <a:gd name="connsiteX2" fmla="*/ 5271 w 1208298"/>
                    <a:gd name="connsiteY2" fmla="*/ 190662 h 296910"/>
                    <a:gd name="connsiteX3" fmla="*/ 61882 w 1208298"/>
                    <a:gd name="connsiteY3" fmla="*/ 64684 h 296910"/>
                    <a:gd name="connsiteX4" fmla="*/ 166044 w 1208298"/>
                    <a:gd name="connsiteY4" fmla="*/ 166535 h 296910"/>
                    <a:gd name="connsiteX5" fmla="*/ 608687 w 1208298"/>
                    <a:gd name="connsiteY5" fmla="*/ 7277 h 296910"/>
                    <a:gd name="connsiteX6" fmla="*/ 606753 w 1208298"/>
                    <a:gd name="connsiteY6" fmla="*/ 29301 h 296910"/>
                    <a:gd name="connsiteX7" fmla="*/ 672373 w 1208298"/>
                    <a:gd name="connsiteY7" fmla="*/ 89129 h 296910"/>
                    <a:gd name="connsiteX8" fmla="*/ 999690 w 1208298"/>
                    <a:gd name="connsiteY8" fmla="*/ 94139 h 296910"/>
                    <a:gd name="connsiteX9" fmla="*/ 726111 w 1208298"/>
                    <a:gd name="connsiteY9" fmla="*/ 117640 h 296910"/>
                    <a:gd name="connsiteX10" fmla="*/ 626804 w 1208298"/>
                    <a:gd name="connsiteY10" fmla="*/ 159571 h 296910"/>
                    <a:gd name="connsiteX11" fmla="*/ 784506 w 1208298"/>
                    <a:gd name="connsiteY11" fmla="*/ 171027 h 296910"/>
                    <a:gd name="connsiteX12" fmla="*/ 1208286 w 1208298"/>
                    <a:gd name="connsiteY12" fmla="*/ 282529 h 296910"/>
                    <a:gd name="connsiteX13" fmla="*/ 765569 w 1208298"/>
                    <a:gd name="connsiteY13" fmla="*/ 209452 h 296910"/>
                    <a:gd name="connsiteX14" fmla="*/ 638093 w 1208298"/>
                    <a:gd name="connsiteY14" fmla="*/ 216919 h 296910"/>
                    <a:gd name="connsiteX15" fmla="*/ 674891 w 1208298"/>
                    <a:gd name="connsiteY15" fmla="*/ 284640 h 296910"/>
                    <a:gd name="connsiteX16" fmla="*/ 596405 w 1208298"/>
                    <a:gd name="connsiteY16" fmla="*/ 294902 h 296910"/>
                    <a:gd name="connsiteX17" fmla="*/ 537592 w 1208298"/>
                    <a:gd name="connsiteY17" fmla="*/ 282029 h 296910"/>
                    <a:gd name="connsiteX18" fmla="*/ 324462 w 1208298"/>
                    <a:gd name="connsiteY18" fmla="*/ 251756 h 296910"/>
                    <a:gd name="connsiteX19" fmla="*/ 149789 w 1208298"/>
                    <a:gd name="connsiteY19" fmla="*/ 243997 h 296910"/>
                    <a:gd name="connsiteX0" fmla="*/ 149789 w 1208298"/>
                    <a:gd name="connsiteY0" fmla="*/ 243997 h 296910"/>
                    <a:gd name="connsiteX1" fmla="*/ 54148 w 1208298"/>
                    <a:gd name="connsiteY1" fmla="*/ 290963 h 296910"/>
                    <a:gd name="connsiteX2" fmla="*/ 5271 w 1208298"/>
                    <a:gd name="connsiteY2" fmla="*/ 190662 h 296910"/>
                    <a:gd name="connsiteX3" fmla="*/ 61882 w 1208298"/>
                    <a:gd name="connsiteY3" fmla="*/ 64684 h 296910"/>
                    <a:gd name="connsiteX4" fmla="*/ 166044 w 1208298"/>
                    <a:gd name="connsiteY4" fmla="*/ 166535 h 296910"/>
                    <a:gd name="connsiteX5" fmla="*/ 608687 w 1208298"/>
                    <a:gd name="connsiteY5" fmla="*/ 7277 h 296910"/>
                    <a:gd name="connsiteX6" fmla="*/ 606753 w 1208298"/>
                    <a:gd name="connsiteY6" fmla="*/ 29301 h 296910"/>
                    <a:gd name="connsiteX7" fmla="*/ 672373 w 1208298"/>
                    <a:gd name="connsiteY7" fmla="*/ 89129 h 296910"/>
                    <a:gd name="connsiteX8" fmla="*/ 999690 w 1208298"/>
                    <a:gd name="connsiteY8" fmla="*/ 94139 h 296910"/>
                    <a:gd name="connsiteX9" fmla="*/ 726111 w 1208298"/>
                    <a:gd name="connsiteY9" fmla="*/ 117640 h 296910"/>
                    <a:gd name="connsiteX10" fmla="*/ 626804 w 1208298"/>
                    <a:gd name="connsiteY10" fmla="*/ 159571 h 296910"/>
                    <a:gd name="connsiteX11" fmla="*/ 784506 w 1208298"/>
                    <a:gd name="connsiteY11" fmla="*/ 171027 h 296910"/>
                    <a:gd name="connsiteX12" fmla="*/ 1208286 w 1208298"/>
                    <a:gd name="connsiteY12" fmla="*/ 282529 h 296910"/>
                    <a:gd name="connsiteX13" fmla="*/ 765569 w 1208298"/>
                    <a:gd name="connsiteY13" fmla="*/ 209452 h 296910"/>
                    <a:gd name="connsiteX14" fmla="*/ 638093 w 1208298"/>
                    <a:gd name="connsiteY14" fmla="*/ 216919 h 296910"/>
                    <a:gd name="connsiteX15" fmla="*/ 674891 w 1208298"/>
                    <a:gd name="connsiteY15" fmla="*/ 284640 h 296910"/>
                    <a:gd name="connsiteX16" fmla="*/ 596405 w 1208298"/>
                    <a:gd name="connsiteY16" fmla="*/ 294902 h 296910"/>
                    <a:gd name="connsiteX17" fmla="*/ 537592 w 1208298"/>
                    <a:gd name="connsiteY17" fmla="*/ 282029 h 296910"/>
                    <a:gd name="connsiteX18" fmla="*/ 324462 w 1208298"/>
                    <a:gd name="connsiteY18" fmla="*/ 251756 h 296910"/>
                    <a:gd name="connsiteX19" fmla="*/ 149789 w 1208298"/>
                    <a:gd name="connsiteY19" fmla="*/ 243997 h 296910"/>
                    <a:gd name="connsiteX0" fmla="*/ 145859 w 1204368"/>
                    <a:gd name="connsiteY0" fmla="*/ 243997 h 296910"/>
                    <a:gd name="connsiteX1" fmla="*/ 50218 w 1204368"/>
                    <a:gd name="connsiteY1" fmla="*/ 290963 h 296910"/>
                    <a:gd name="connsiteX2" fmla="*/ 1341 w 1204368"/>
                    <a:gd name="connsiteY2" fmla="*/ 190662 h 296910"/>
                    <a:gd name="connsiteX3" fmla="*/ 57952 w 1204368"/>
                    <a:gd name="connsiteY3" fmla="*/ 64684 h 296910"/>
                    <a:gd name="connsiteX4" fmla="*/ 162114 w 1204368"/>
                    <a:gd name="connsiteY4" fmla="*/ 166535 h 296910"/>
                    <a:gd name="connsiteX5" fmla="*/ 604757 w 1204368"/>
                    <a:gd name="connsiteY5" fmla="*/ 7277 h 296910"/>
                    <a:gd name="connsiteX6" fmla="*/ 602823 w 1204368"/>
                    <a:gd name="connsiteY6" fmla="*/ 29301 h 296910"/>
                    <a:gd name="connsiteX7" fmla="*/ 668443 w 1204368"/>
                    <a:gd name="connsiteY7" fmla="*/ 89129 h 296910"/>
                    <a:gd name="connsiteX8" fmla="*/ 995760 w 1204368"/>
                    <a:gd name="connsiteY8" fmla="*/ 94139 h 296910"/>
                    <a:gd name="connsiteX9" fmla="*/ 722181 w 1204368"/>
                    <a:gd name="connsiteY9" fmla="*/ 117640 h 296910"/>
                    <a:gd name="connsiteX10" fmla="*/ 622874 w 1204368"/>
                    <a:gd name="connsiteY10" fmla="*/ 159571 h 296910"/>
                    <a:gd name="connsiteX11" fmla="*/ 780576 w 1204368"/>
                    <a:gd name="connsiteY11" fmla="*/ 171027 h 296910"/>
                    <a:gd name="connsiteX12" fmla="*/ 1204356 w 1204368"/>
                    <a:gd name="connsiteY12" fmla="*/ 282529 h 296910"/>
                    <a:gd name="connsiteX13" fmla="*/ 761639 w 1204368"/>
                    <a:gd name="connsiteY13" fmla="*/ 209452 h 296910"/>
                    <a:gd name="connsiteX14" fmla="*/ 634163 w 1204368"/>
                    <a:gd name="connsiteY14" fmla="*/ 216919 h 296910"/>
                    <a:gd name="connsiteX15" fmla="*/ 670961 w 1204368"/>
                    <a:gd name="connsiteY15" fmla="*/ 284640 h 296910"/>
                    <a:gd name="connsiteX16" fmla="*/ 592475 w 1204368"/>
                    <a:gd name="connsiteY16" fmla="*/ 294902 h 296910"/>
                    <a:gd name="connsiteX17" fmla="*/ 533662 w 1204368"/>
                    <a:gd name="connsiteY17" fmla="*/ 282029 h 296910"/>
                    <a:gd name="connsiteX18" fmla="*/ 320532 w 1204368"/>
                    <a:gd name="connsiteY18" fmla="*/ 251756 h 296910"/>
                    <a:gd name="connsiteX19" fmla="*/ 145859 w 1204368"/>
                    <a:gd name="connsiteY19" fmla="*/ 243997 h 296910"/>
                    <a:gd name="connsiteX0" fmla="*/ 145859 w 1204368"/>
                    <a:gd name="connsiteY0" fmla="*/ 243997 h 296003"/>
                    <a:gd name="connsiteX1" fmla="*/ 69500 w 1204368"/>
                    <a:gd name="connsiteY1" fmla="*/ 265056 h 296003"/>
                    <a:gd name="connsiteX2" fmla="*/ 1341 w 1204368"/>
                    <a:gd name="connsiteY2" fmla="*/ 190662 h 296003"/>
                    <a:gd name="connsiteX3" fmla="*/ 57952 w 1204368"/>
                    <a:gd name="connsiteY3" fmla="*/ 64684 h 296003"/>
                    <a:gd name="connsiteX4" fmla="*/ 162114 w 1204368"/>
                    <a:gd name="connsiteY4" fmla="*/ 166535 h 296003"/>
                    <a:gd name="connsiteX5" fmla="*/ 604757 w 1204368"/>
                    <a:gd name="connsiteY5" fmla="*/ 7277 h 296003"/>
                    <a:gd name="connsiteX6" fmla="*/ 602823 w 1204368"/>
                    <a:gd name="connsiteY6" fmla="*/ 29301 h 296003"/>
                    <a:gd name="connsiteX7" fmla="*/ 668443 w 1204368"/>
                    <a:gd name="connsiteY7" fmla="*/ 89129 h 296003"/>
                    <a:gd name="connsiteX8" fmla="*/ 995760 w 1204368"/>
                    <a:gd name="connsiteY8" fmla="*/ 94139 h 296003"/>
                    <a:gd name="connsiteX9" fmla="*/ 722181 w 1204368"/>
                    <a:gd name="connsiteY9" fmla="*/ 117640 h 296003"/>
                    <a:gd name="connsiteX10" fmla="*/ 622874 w 1204368"/>
                    <a:gd name="connsiteY10" fmla="*/ 159571 h 296003"/>
                    <a:gd name="connsiteX11" fmla="*/ 780576 w 1204368"/>
                    <a:gd name="connsiteY11" fmla="*/ 171027 h 296003"/>
                    <a:gd name="connsiteX12" fmla="*/ 1204356 w 1204368"/>
                    <a:gd name="connsiteY12" fmla="*/ 282529 h 296003"/>
                    <a:gd name="connsiteX13" fmla="*/ 761639 w 1204368"/>
                    <a:gd name="connsiteY13" fmla="*/ 209452 h 296003"/>
                    <a:gd name="connsiteX14" fmla="*/ 634163 w 1204368"/>
                    <a:gd name="connsiteY14" fmla="*/ 216919 h 296003"/>
                    <a:gd name="connsiteX15" fmla="*/ 670961 w 1204368"/>
                    <a:gd name="connsiteY15" fmla="*/ 284640 h 296003"/>
                    <a:gd name="connsiteX16" fmla="*/ 592475 w 1204368"/>
                    <a:gd name="connsiteY16" fmla="*/ 294902 h 296003"/>
                    <a:gd name="connsiteX17" fmla="*/ 533662 w 1204368"/>
                    <a:gd name="connsiteY17" fmla="*/ 282029 h 296003"/>
                    <a:gd name="connsiteX18" fmla="*/ 320532 w 1204368"/>
                    <a:gd name="connsiteY18" fmla="*/ 251756 h 296003"/>
                    <a:gd name="connsiteX19" fmla="*/ 145859 w 1204368"/>
                    <a:gd name="connsiteY19" fmla="*/ 243997 h 296003"/>
                    <a:gd name="connsiteX0" fmla="*/ 145859 w 1171072"/>
                    <a:gd name="connsiteY0" fmla="*/ 243997 h 377499"/>
                    <a:gd name="connsiteX1" fmla="*/ 69500 w 1171072"/>
                    <a:gd name="connsiteY1" fmla="*/ 265056 h 377499"/>
                    <a:gd name="connsiteX2" fmla="*/ 1341 w 1171072"/>
                    <a:gd name="connsiteY2" fmla="*/ 190662 h 377499"/>
                    <a:gd name="connsiteX3" fmla="*/ 57952 w 1171072"/>
                    <a:gd name="connsiteY3" fmla="*/ 64684 h 377499"/>
                    <a:gd name="connsiteX4" fmla="*/ 162114 w 1171072"/>
                    <a:gd name="connsiteY4" fmla="*/ 166535 h 377499"/>
                    <a:gd name="connsiteX5" fmla="*/ 604757 w 1171072"/>
                    <a:gd name="connsiteY5" fmla="*/ 7277 h 377499"/>
                    <a:gd name="connsiteX6" fmla="*/ 602823 w 1171072"/>
                    <a:gd name="connsiteY6" fmla="*/ 29301 h 377499"/>
                    <a:gd name="connsiteX7" fmla="*/ 668443 w 1171072"/>
                    <a:gd name="connsiteY7" fmla="*/ 89129 h 377499"/>
                    <a:gd name="connsiteX8" fmla="*/ 995760 w 1171072"/>
                    <a:gd name="connsiteY8" fmla="*/ 94139 h 377499"/>
                    <a:gd name="connsiteX9" fmla="*/ 722181 w 1171072"/>
                    <a:gd name="connsiteY9" fmla="*/ 117640 h 377499"/>
                    <a:gd name="connsiteX10" fmla="*/ 622874 w 1171072"/>
                    <a:gd name="connsiteY10" fmla="*/ 159571 h 377499"/>
                    <a:gd name="connsiteX11" fmla="*/ 780576 w 1171072"/>
                    <a:gd name="connsiteY11" fmla="*/ 171027 h 377499"/>
                    <a:gd name="connsiteX12" fmla="*/ 1171060 w 1171072"/>
                    <a:gd name="connsiteY12" fmla="*/ 376537 h 377499"/>
                    <a:gd name="connsiteX13" fmla="*/ 761639 w 1171072"/>
                    <a:gd name="connsiteY13" fmla="*/ 209452 h 377499"/>
                    <a:gd name="connsiteX14" fmla="*/ 634163 w 1171072"/>
                    <a:gd name="connsiteY14" fmla="*/ 216919 h 377499"/>
                    <a:gd name="connsiteX15" fmla="*/ 670961 w 1171072"/>
                    <a:gd name="connsiteY15" fmla="*/ 284640 h 377499"/>
                    <a:gd name="connsiteX16" fmla="*/ 592475 w 1171072"/>
                    <a:gd name="connsiteY16" fmla="*/ 294902 h 377499"/>
                    <a:gd name="connsiteX17" fmla="*/ 533662 w 1171072"/>
                    <a:gd name="connsiteY17" fmla="*/ 282029 h 377499"/>
                    <a:gd name="connsiteX18" fmla="*/ 320532 w 1171072"/>
                    <a:gd name="connsiteY18" fmla="*/ 251756 h 377499"/>
                    <a:gd name="connsiteX19" fmla="*/ 145859 w 1171072"/>
                    <a:gd name="connsiteY19" fmla="*/ 243997 h 377499"/>
                    <a:gd name="connsiteX0" fmla="*/ 145859 w 1172592"/>
                    <a:gd name="connsiteY0" fmla="*/ 243997 h 376618"/>
                    <a:gd name="connsiteX1" fmla="*/ 69500 w 1172592"/>
                    <a:gd name="connsiteY1" fmla="*/ 265056 h 376618"/>
                    <a:gd name="connsiteX2" fmla="*/ 1341 w 1172592"/>
                    <a:gd name="connsiteY2" fmla="*/ 190662 h 376618"/>
                    <a:gd name="connsiteX3" fmla="*/ 57952 w 1172592"/>
                    <a:gd name="connsiteY3" fmla="*/ 64684 h 376618"/>
                    <a:gd name="connsiteX4" fmla="*/ 162114 w 1172592"/>
                    <a:gd name="connsiteY4" fmla="*/ 166535 h 376618"/>
                    <a:gd name="connsiteX5" fmla="*/ 604757 w 1172592"/>
                    <a:gd name="connsiteY5" fmla="*/ 7277 h 376618"/>
                    <a:gd name="connsiteX6" fmla="*/ 602823 w 1172592"/>
                    <a:gd name="connsiteY6" fmla="*/ 29301 h 376618"/>
                    <a:gd name="connsiteX7" fmla="*/ 668443 w 1172592"/>
                    <a:gd name="connsiteY7" fmla="*/ 89129 h 376618"/>
                    <a:gd name="connsiteX8" fmla="*/ 995760 w 1172592"/>
                    <a:gd name="connsiteY8" fmla="*/ 94139 h 376618"/>
                    <a:gd name="connsiteX9" fmla="*/ 722181 w 1172592"/>
                    <a:gd name="connsiteY9" fmla="*/ 117640 h 376618"/>
                    <a:gd name="connsiteX10" fmla="*/ 622874 w 1172592"/>
                    <a:gd name="connsiteY10" fmla="*/ 159571 h 376618"/>
                    <a:gd name="connsiteX11" fmla="*/ 890713 w 1172592"/>
                    <a:gd name="connsiteY11" fmla="*/ 185526 h 376618"/>
                    <a:gd name="connsiteX12" fmla="*/ 1171060 w 1172592"/>
                    <a:gd name="connsiteY12" fmla="*/ 376537 h 376618"/>
                    <a:gd name="connsiteX13" fmla="*/ 761639 w 1172592"/>
                    <a:gd name="connsiteY13" fmla="*/ 209452 h 376618"/>
                    <a:gd name="connsiteX14" fmla="*/ 634163 w 1172592"/>
                    <a:gd name="connsiteY14" fmla="*/ 216919 h 376618"/>
                    <a:gd name="connsiteX15" fmla="*/ 670961 w 1172592"/>
                    <a:gd name="connsiteY15" fmla="*/ 284640 h 376618"/>
                    <a:gd name="connsiteX16" fmla="*/ 592475 w 1172592"/>
                    <a:gd name="connsiteY16" fmla="*/ 294902 h 376618"/>
                    <a:gd name="connsiteX17" fmla="*/ 533662 w 1172592"/>
                    <a:gd name="connsiteY17" fmla="*/ 282029 h 376618"/>
                    <a:gd name="connsiteX18" fmla="*/ 320532 w 1172592"/>
                    <a:gd name="connsiteY18" fmla="*/ 251756 h 376618"/>
                    <a:gd name="connsiteX19" fmla="*/ 145859 w 1172592"/>
                    <a:gd name="connsiteY19" fmla="*/ 243997 h 376618"/>
                    <a:gd name="connsiteX0" fmla="*/ 145859 w 1172575"/>
                    <a:gd name="connsiteY0" fmla="*/ 243997 h 376618"/>
                    <a:gd name="connsiteX1" fmla="*/ 69500 w 1172575"/>
                    <a:gd name="connsiteY1" fmla="*/ 265056 h 376618"/>
                    <a:gd name="connsiteX2" fmla="*/ 1341 w 1172575"/>
                    <a:gd name="connsiteY2" fmla="*/ 190662 h 376618"/>
                    <a:gd name="connsiteX3" fmla="*/ 57952 w 1172575"/>
                    <a:gd name="connsiteY3" fmla="*/ 64684 h 376618"/>
                    <a:gd name="connsiteX4" fmla="*/ 162114 w 1172575"/>
                    <a:gd name="connsiteY4" fmla="*/ 166535 h 376618"/>
                    <a:gd name="connsiteX5" fmla="*/ 604757 w 1172575"/>
                    <a:gd name="connsiteY5" fmla="*/ 7277 h 376618"/>
                    <a:gd name="connsiteX6" fmla="*/ 602823 w 1172575"/>
                    <a:gd name="connsiteY6" fmla="*/ 29301 h 376618"/>
                    <a:gd name="connsiteX7" fmla="*/ 668443 w 1172575"/>
                    <a:gd name="connsiteY7" fmla="*/ 89129 h 376618"/>
                    <a:gd name="connsiteX8" fmla="*/ 995760 w 1172575"/>
                    <a:gd name="connsiteY8" fmla="*/ 94139 h 376618"/>
                    <a:gd name="connsiteX9" fmla="*/ 722181 w 1172575"/>
                    <a:gd name="connsiteY9" fmla="*/ 117640 h 376618"/>
                    <a:gd name="connsiteX10" fmla="*/ 622874 w 1172575"/>
                    <a:gd name="connsiteY10" fmla="*/ 159571 h 376618"/>
                    <a:gd name="connsiteX11" fmla="*/ 890713 w 1172575"/>
                    <a:gd name="connsiteY11" fmla="*/ 185526 h 376618"/>
                    <a:gd name="connsiteX12" fmla="*/ 1171060 w 1172575"/>
                    <a:gd name="connsiteY12" fmla="*/ 376537 h 376618"/>
                    <a:gd name="connsiteX13" fmla="*/ 761639 w 1172575"/>
                    <a:gd name="connsiteY13" fmla="*/ 209452 h 376618"/>
                    <a:gd name="connsiteX14" fmla="*/ 634163 w 1172575"/>
                    <a:gd name="connsiteY14" fmla="*/ 216919 h 376618"/>
                    <a:gd name="connsiteX15" fmla="*/ 670961 w 1172575"/>
                    <a:gd name="connsiteY15" fmla="*/ 284640 h 376618"/>
                    <a:gd name="connsiteX16" fmla="*/ 592475 w 1172575"/>
                    <a:gd name="connsiteY16" fmla="*/ 294902 h 376618"/>
                    <a:gd name="connsiteX17" fmla="*/ 533662 w 1172575"/>
                    <a:gd name="connsiteY17" fmla="*/ 282029 h 376618"/>
                    <a:gd name="connsiteX18" fmla="*/ 320532 w 1172575"/>
                    <a:gd name="connsiteY18" fmla="*/ 251756 h 376618"/>
                    <a:gd name="connsiteX19" fmla="*/ 145859 w 1172575"/>
                    <a:gd name="connsiteY19" fmla="*/ 243997 h 376618"/>
                    <a:gd name="connsiteX0" fmla="*/ 145859 w 1171088"/>
                    <a:gd name="connsiteY0" fmla="*/ 243997 h 376619"/>
                    <a:gd name="connsiteX1" fmla="*/ 69500 w 1171088"/>
                    <a:gd name="connsiteY1" fmla="*/ 265056 h 376619"/>
                    <a:gd name="connsiteX2" fmla="*/ 1341 w 1171088"/>
                    <a:gd name="connsiteY2" fmla="*/ 190662 h 376619"/>
                    <a:gd name="connsiteX3" fmla="*/ 57952 w 1171088"/>
                    <a:gd name="connsiteY3" fmla="*/ 64684 h 376619"/>
                    <a:gd name="connsiteX4" fmla="*/ 162114 w 1171088"/>
                    <a:gd name="connsiteY4" fmla="*/ 166535 h 376619"/>
                    <a:gd name="connsiteX5" fmla="*/ 604757 w 1171088"/>
                    <a:gd name="connsiteY5" fmla="*/ 7277 h 376619"/>
                    <a:gd name="connsiteX6" fmla="*/ 602823 w 1171088"/>
                    <a:gd name="connsiteY6" fmla="*/ 29301 h 376619"/>
                    <a:gd name="connsiteX7" fmla="*/ 668443 w 1171088"/>
                    <a:gd name="connsiteY7" fmla="*/ 89129 h 376619"/>
                    <a:gd name="connsiteX8" fmla="*/ 995760 w 1171088"/>
                    <a:gd name="connsiteY8" fmla="*/ 94139 h 376619"/>
                    <a:gd name="connsiteX9" fmla="*/ 722181 w 1171088"/>
                    <a:gd name="connsiteY9" fmla="*/ 117640 h 376619"/>
                    <a:gd name="connsiteX10" fmla="*/ 622874 w 1171088"/>
                    <a:gd name="connsiteY10" fmla="*/ 159571 h 376619"/>
                    <a:gd name="connsiteX11" fmla="*/ 890713 w 1171088"/>
                    <a:gd name="connsiteY11" fmla="*/ 185526 h 376619"/>
                    <a:gd name="connsiteX12" fmla="*/ 1171060 w 1171088"/>
                    <a:gd name="connsiteY12" fmla="*/ 376537 h 376619"/>
                    <a:gd name="connsiteX13" fmla="*/ 874458 w 1171088"/>
                    <a:gd name="connsiteY13" fmla="*/ 209694 h 376619"/>
                    <a:gd name="connsiteX14" fmla="*/ 634163 w 1171088"/>
                    <a:gd name="connsiteY14" fmla="*/ 216919 h 376619"/>
                    <a:gd name="connsiteX15" fmla="*/ 670961 w 1171088"/>
                    <a:gd name="connsiteY15" fmla="*/ 284640 h 376619"/>
                    <a:gd name="connsiteX16" fmla="*/ 592475 w 1171088"/>
                    <a:gd name="connsiteY16" fmla="*/ 294902 h 376619"/>
                    <a:gd name="connsiteX17" fmla="*/ 533662 w 1171088"/>
                    <a:gd name="connsiteY17" fmla="*/ 282029 h 376619"/>
                    <a:gd name="connsiteX18" fmla="*/ 320532 w 1171088"/>
                    <a:gd name="connsiteY18" fmla="*/ 251756 h 376619"/>
                    <a:gd name="connsiteX19" fmla="*/ 145859 w 1171088"/>
                    <a:gd name="connsiteY19" fmla="*/ 243997 h 376619"/>
                    <a:gd name="connsiteX0" fmla="*/ 145859 w 1171088"/>
                    <a:gd name="connsiteY0" fmla="*/ 243997 h 376636"/>
                    <a:gd name="connsiteX1" fmla="*/ 69500 w 1171088"/>
                    <a:gd name="connsiteY1" fmla="*/ 265056 h 376636"/>
                    <a:gd name="connsiteX2" fmla="*/ 1341 w 1171088"/>
                    <a:gd name="connsiteY2" fmla="*/ 190662 h 376636"/>
                    <a:gd name="connsiteX3" fmla="*/ 57952 w 1171088"/>
                    <a:gd name="connsiteY3" fmla="*/ 64684 h 376636"/>
                    <a:gd name="connsiteX4" fmla="*/ 162114 w 1171088"/>
                    <a:gd name="connsiteY4" fmla="*/ 166535 h 376636"/>
                    <a:gd name="connsiteX5" fmla="*/ 604757 w 1171088"/>
                    <a:gd name="connsiteY5" fmla="*/ 7277 h 376636"/>
                    <a:gd name="connsiteX6" fmla="*/ 602823 w 1171088"/>
                    <a:gd name="connsiteY6" fmla="*/ 29301 h 376636"/>
                    <a:gd name="connsiteX7" fmla="*/ 668443 w 1171088"/>
                    <a:gd name="connsiteY7" fmla="*/ 89129 h 376636"/>
                    <a:gd name="connsiteX8" fmla="*/ 995760 w 1171088"/>
                    <a:gd name="connsiteY8" fmla="*/ 94139 h 376636"/>
                    <a:gd name="connsiteX9" fmla="*/ 722181 w 1171088"/>
                    <a:gd name="connsiteY9" fmla="*/ 117640 h 376636"/>
                    <a:gd name="connsiteX10" fmla="*/ 622874 w 1171088"/>
                    <a:gd name="connsiteY10" fmla="*/ 159571 h 376636"/>
                    <a:gd name="connsiteX11" fmla="*/ 890713 w 1171088"/>
                    <a:gd name="connsiteY11" fmla="*/ 185526 h 376636"/>
                    <a:gd name="connsiteX12" fmla="*/ 1171060 w 1171088"/>
                    <a:gd name="connsiteY12" fmla="*/ 376537 h 376636"/>
                    <a:gd name="connsiteX13" fmla="*/ 874458 w 1171088"/>
                    <a:gd name="connsiteY13" fmla="*/ 209694 h 376636"/>
                    <a:gd name="connsiteX14" fmla="*/ 634163 w 1171088"/>
                    <a:gd name="connsiteY14" fmla="*/ 216919 h 376636"/>
                    <a:gd name="connsiteX15" fmla="*/ 670961 w 1171088"/>
                    <a:gd name="connsiteY15" fmla="*/ 284640 h 376636"/>
                    <a:gd name="connsiteX16" fmla="*/ 592475 w 1171088"/>
                    <a:gd name="connsiteY16" fmla="*/ 294902 h 376636"/>
                    <a:gd name="connsiteX17" fmla="*/ 533662 w 1171088"/>
                    <a:gd name="connsiteY17" fmla="*/ 282029 h 376636"/>
                    <a:gd name="connsiteX18" fmla="*/ 320532 w 1171088"/>
                    <a:gd name="connsiteY18" fmla="*/ 251756 h 376636"/>
                    <a:gd name="connsiteX19" fmla="*/ 145859 w 1171088"/>
                    <a:gd name="connsiteY19" fmla="*/ 243997 h 376636"/>
                    <a:gd name="connsiteX0" fmla="*/ 145859 w 1189263"/>
                    <a:gd name="connsiteY0" fmla="*/ 243997 h 296003"/>
                    <a:gd name="connsiteX1" fmla="*/ 69500 w 1189263"/>
                    <a:gd name="connsiteY1" fmla="*/ 265056 h 296003"/>
                    <a:gd name="connsiteX2" fmla="*/ 1341 w 1189263"/>
                    <a:gd name="connsiteY2" fmla="*/ 190662 h 296003"/>
                    <a:gd name="connsiteX3" fmla="*/ 57952 w 1189263"/>
                    <a:gd name="connsiteY3" fmla="*/ 64684 h 296003"/>
                    <a:gd name="connsiteX4" fmla="*/ 162114 w 1189263"/>
                    <a:gd name="connsiteY4" fmla="*/ 166535 h 296003"/>
                    <a:gd name="connsiteX5" fmla="*/ 604757 w 1189263"/>
                    <a:gd name="connsiteY5" fmla="*/ 7277 h 296003"/>
                    <a:gd name="connsiteX6" fmla="*/ 602823 w 1189263"/>
                    <a:gd name="connsiteY6" fmla="*/ 29301 h 296003"/>
                    <a:gd name="connsiteX7" fmla="*/ 668443 w 1189263"/>
                    <a:gd name="connsiteY7" fmla="*/ 89129 h 296003"/>
                    <a:gd name="connsiteX8" fmla="*/ 995760 w 1189263"/>
                    <a:gd name="connsiteY8" fmla="*/ 94139 h 296003"/>
                    <a:gd name="connsiteX9" fmla="*/ 722181 w 1189263"/>
                    <a:gd name="connsiteY9" fmla="*/ 117640 h 296003"/>
                    <a:gd name="connsiteX10" fmla="*/ 622874 w 1189263"/>
                    <a:gd name="connsiteY10" fmla="*/ 159571 h 296003"/>
                    <a:gd name="connsiteX11" fmla="*/ 890713 w 1189263"/>
                    <a:gd name="connsiteY11" fmla="*/ 185526 h 296003"/>
                    <a:gd name="connsiteX12" fmla="*/ 1189237 w 1189263"/>
                    <a:gd name="connsiteY12" fmla="*/ 273544 h 296003"/>
                    <a:gd name="connsiteX13" fmla="*/ 874458 w 1189263"/>
                    <a:gd name="connsiteY13" fmla="*/ 209694 h 296003"/>
                    <a:gd name="connsiteX14" fmla="*/ 634163 w 1189263"/>
                    <a:gd name="connsiteY14" fmla="*/ 216919 h 296003"/>
                    <a:gd name="connsiteX15" fmla="*/ 670961 w 1189263"/>
                    <a:gd name="connsiteY15" fmla="*/ 284640 h 296003"/>
                    <a:gd name="connsiteX16" fmla="*/ 592475 w 1189263"/>
                    <a:gd name="connsiteY16" fmla="*/ 294902 h 296003"/>
                    <a:gd name="connsiteX17" fmla="*/ 533662 w 1189263"/>
                    <a:gd name="connsiteY17" fmla="*/ 282029 h 296003"/>
                    <a:gd name="connsiteX18" fmla="*/ 320532 w 1189263"/>
                    <a:gd name="connsiteY18" fmla="*/ 251756 h 296003"/>
                    <a:gd name="connsiteX19" fmla="*/ 145859 w 1189263"/>
                    <a:gd name="connsiteY19" fmla="*/ 243997 h 296003"/>
                    <a:gd name="connsiteX0" fmla="*/ 145859 w 1189335"/>
                    <a:gd name="connsiteY0" fmla="*/ 243997 h 296003"/>
                    <a:gd name="connsiteX1" fmla="*/ 69500 w 1189335"/>
                    <a:gd name="connsiteY1" fmla="*/ 265056 h 296003"/>
                    <a:gd name="connsiteX2" fmla="*/ 1341 w 1189335"/>
                    <a:gd name="connsiteY2" fmla="*/ 190662 h 296003"/>
                    <a:gd name="connsiteX3" fmla="*/ 57952 w 1189335"/>
                    <a:gd name="connsiteY3" fmla="*/ 64684 h 296003"/>
                    <a:gd name="connsiteX4" fmla="*/ 162114 w 1189335"/>
                    <a:gd name="connsiteY4" fmla="*/ 166535 h 296003"/>
                    <a:gd name="connsiteX5" fmla="*/ 604757 w 1189335"/>
                    <a:gd name="connsiteY5" fmla="*/ 7277 h 296003"/>
                    <a:gd name="connsiteX6" fmla="*/ 602823 w 1189335"/>
                    <a:gd name="connsiteY6" fmla="*/ 29301 h 296003"/>
                    <a:gd name="connsiteX7" fmla="*/ 668443 w 1189335"/>
                    <a:gd name="connsiteY7" fmla="*/ 89129 h 296003"/>
                    <a:gd name="connsiteX8" fmla="*/ 995760 w 1189335"/>
                    <a:gd name="connsiteY8" fmla="*/ 94139 h 296003"/>
                    <a:gd name="connsiteX9" fmla="*/ 722181 w 1189335"/>
                    <a:gd name="connsiteY9" fmla="*/ 117640 h 296003"/>
                    <a:gd name="connsiteX10" fmla="*/ 622874 w 1189335"/>
                    <a:gd name="connsiteY10" fmla="*/ 159571 h 296003"/>
                    <a:gd name="connsiteX11" fmla="*/ 905048 w 1189335"/>
                    <a:gd name="connsiteY11" fmla="*/ 147621 h 296003"/>
                    <a:gd name="connsiteX12" fmla="*/ 1189237 w 1189335"/>
                    <a:gd name="connsiteY12" fmla="*/ 273544 h 296003"/>
                    <a:gd name="connsiteX13" fmla="*/ 874458 w 1189335"/>
                    <a:gd name="connsiteY13" fmla="*/ 209694 h 296003"/>
                    <a:gd name="connsiteX14" fmla="*/ 634163 w 1189335"/>
                    <a:gd name="connsiteY14" fmla="*/ 216919 h 296003"/>
                    <a:gd name="connsiteX15" fmla="*/ 670961 w 1189335"/>
                    <a:gd name="connsiteY15" fmla="*/ 284640 h 296003"/>
                    <a:gd name="connsiteX16" fmla="*/ 592475 w 1189335"/>
                    <a:gd name="connsiteY16" fmla="*/ 294902 h 296003"/>
                    <a:gd name="connsiteX17" fmla="*/ 533662 w 1189335"/>
                    <a:gd name="connsiteY17" fmla="*/ 282029 h 296003"/>
                    <a:gd name="connsiteX18" fmla="*/ 320532 w 1189335"/>
                    <a:gd name="connsiteY18" fmla="*/ 251756 h 296003"/>
                    <a:gd name="connsiteX19" fmla="*/ 145859 w 1189335"/>
                    <a:gd name="connsiteY19" fmla="*/ 243997 h 296003"/>
                    <a:gd name="connsiteX0" fmla="*/ 145859 w 1189246"/>
                    <a:gd name="connsiteY0" fmla="*/ 243997 h 296003"/>
                    <a:gd name="connsiteX1" fmla="*/ 69500 w 1189246"/>
                    <a:gd name="connsiteY1" fmla="*/ 265056 h 296003"/>
                    <a:gd name="connsiteX2" fmla="*/ 1341 w 1189246"/>
                    <a:gd name="connsiteY2" fmla="*/ 190662 h 296003"/>
                    <a:gd name="connsiteX3" fmla="*/ 57952 w 1189246"/>
                    <a:gd name="connsiteY3" fmla="*/ 64684 h 296003"/>
                    <a:gd name="connsiteX4" fmla="*/ 162114 w 1189246"/>
                    <a:gd name="connsiteY4" fmla="*/ 166535 h 296003"/>
                    <a:gd name="connsiteX5" fmla="*/ 604757 w 1189246"/>
                    <a:gd name="connsiteY5" fmla="*/ 7277 h 296003"/>
                    <a:gd name="connsiteX6" fmla="*/ 602823 w 1189246"/>
                    <a:gd name="connsiteY6" fmla="*/ 29301 h 296003"/>
                    <a:gd name="connsiteX7" fmla="*/ 668443 w 1189246"/>
                    <a:gd name="connsiteY7" fmla="*/ 89129 h 296003"/>
                    <a:gd name="connsiteX8" fmla="*/ 995760 w 1189246"/>
                    <a:gd name="connsiteY8" fmla="*/ 94139 h 296003"/>
                    <a:gd name="connsiteX9" fmla="*/ 722181 w 1189246"/>
                    <a:gd name="connsiteY9" fmla="*/ 117640 h 296003"/>
                    <a:gd name="connsiteX10" fmla="*/ 622874 w 1189246"/>
                    <a:gd name="connsiteY10" fmla="*/ 159571 h 296003"/>
                    <a:gd name="connsiteX11" fmla="*/ 905048 w 1189246"/>
                    <a:gd name="connsiteY11" fmla="*/ 147621 h 296003"/>
                    <a:gd name="connsiteX12" fmla="*/ 1189237 w 1189246"/>
                    <a:gd name="connsiteY12" fmla="*/ 273544 h 296003"/>
                    <a:gd name="connsiteX13" fmla="*/ 895683 w 1189246"/>
                    <a:gd name="connsiteY13" fmla="*/ 179847 h 296003"/>
                    <a:gd name="connsiteX14" fmla="*/ 634163 w 1189246"/>
                    <a:gd name="connsiteY14" fmla="*/ 216919 h 296003"/>
                    <a:gd name="connsiteX15" fmla="*/ 670961 w 1189246"/>
                    <a:gd name="connsiteY15" fmla="*/ 284640 h 296003"/>
                    <a:gd name="connsiteX16" fmla="*/ 592475 w 1189246"/>
                    <a:gd name="connsiteY16" fmla="*/ 294902 h 296003"/>
                    <a:gd name="connsiteX17" fmla="*/ 533662 w 1189246"/>
                    <a:gd name="connsiteY17" fmla="*/ 282029 h 296003"/>
                    <a:gd name="connsiteX18" fmla="*/ 320532 w 1189246"/>
                    <a:gd name="connsiteY18" fmla="*/ 251756 h 296003"/>
                    <a:gd name="connsiteX19" fmla="*/ 145859 w 1189246"/>
                    <a:gd name="connsiteY19" fmla="*/ 243997 h 296003"/>
                    <a:gd name="connsiteX0" fmla="*/ 145859 w 1189246"/>
                    <a:gd name="connsiteY0" fmla="*/ 243997 h 296003"/>
                    <a:gd name="connsiteX1" fmla="*/ 69500 w 1189246"/>
                    <a:gd name="connsiteY1" fmla="*/ 265056 h 296003"/>
                    <a:gd name="connsiteX2" fmla="*/ 1341 w 1189246"/>
                    <a:gd name="connsiteY2" fmla="*/ 190662 h 296003"/>
                    <a:gd name="connsiteX3" fmla="*/ 57952 w 1189246"/>
                    <a:gd name="connsiteY3" fmla="*/ 64684 h 296003"/>
                    <a:gd name="connsiteX4" fmla="*/ 162114 w 1189246"/>
                    <a:gd name="connsiteY4" fmla="*/ 166535 h 296003"/>
                    <a:gd name="connsiteX5" fmla="*/ 604757 w 1189246"/>
                    <a:gd name="connsiteY5" fmla="*/ 7277 h 296003"/>
                    <a:gd name="connsiteX6" fmla="*/ 602823 w 1189246"/>
                    <a:gd name="connsiteY6" fmla="*/ 29301 h 296003"/>
                    <a:gd name="connsiteX7" fmla="*/ 668443 w 1189246"/>
                    <a:gd name="connsiteY7" fmla="*/ 89129 h 296003"/>
                    <a:gd name="connsiteX8" fmla="*/ 995760 w 1189246"/>
                    <a:gd name="connsiteY8" fmla="*/ 94139 h 296003"/>
                    <a:gd name="connsiteX9" fmla="*/ 722181 w 1189246"/>
                    <a:gd name="connsiteY9" fmla="*/ 117640 h 296003"/>
                    <a:gd name="connsiteX10" fmla="*/ 622874 w 1189246"/>
                    <a:gd name="connsiteY10" fmla="*/ 159571 h 296003"/>
                    <a:gd name="connsiteX11" fmla="*/ 905048 w 1189246"/>
                    <a:gd name="connsiteY11" fmla="*/ 147621 h 296003"/>
                    <a:gd name="connsiteX12" fmla="*/ 1189237 w 1189246"/>
                    <a:gd name="connsiteY12" fmla="*/ 273544 h 296003"/>
                    <a:gd name="connsiteX13" fmla="*/ 895683 w 1189246"/>
                    <a:gd name="connsiteY13" fmla="*/ 179847 h 296003"/>
                    <a:gd name="connsiteX14" fmla="*/ 634163 w 1189246"/>
                    <a:gd name="connsiteY14" fmla="*/ 216919 h 296003"/>
                    <a:gd name="connsiteX15" fmla="*/ 670961 w 1189246"/>
                    <a:gd name="connsiteY15" fmla="*/ 284640 h 296003"/>
                    <a:gd name="connsiteX16" fmla="*/ 592475 w 1189246"/>
                    <a:gd name="connsiteY16" fmla="*/ 294902 h 296003"/>
                    <a:gd name="connsiteX17" fmla="*/ 533662 w 1189246"/>
                    <a:gd name="connsiteY17" fmla="*/ 282029 h 296003"/>
                    <a:gd name="connsiteX18" fmla="*/ 320532 w 1189246"/>
                    <a:gd name="connsiteY18" fmla="*/ 251756 h 296003"/>
                    <a:gd name="connsiteX19" fmla="*/ 145859 w 1189246"/>
                    <a:gd name="connsiteY19" fmla="*/ 243997 h 296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89246" h="296003">
                      <a:moveTo>
                        <a:pt x="145859" y="243997"/>
                      </a:moveTo>
                      <a:cubicBezTo>
                        <a:pt x="104020" y="246214"/>
                        <a:pt x="117345" y="290884"/>
                        <a:pt x="69500" y="265056"/>
                      </a:cubicBezTo>
                      <a:cubicBezTo>
                        <a:pt x="36843" y="255952"/>
                        <a:pt x="5282" y="250513"/>
                        <a:pt x="1341" y="190662"/>
                      </a:cubicBezTo>
                      <a:cubicBezTo>
                        <a:pt x="-7370" y="158621"/>
                        <a:pt x="28080" y="72487"/>
                        <a:pt x="57952" y="64684"/>
                      </a:cubicBezTo>
                      <a:cubicBezTo>
                        <a:pt x="111058" y="62621"/>
                        <a:pt x="121200" y="73894"/>
                        <a:pt x="162114" y="166535"/>
                      </a:cubicBezTo>
                      <a:cubicBezTo>
                        <a:pt x="163299" y="100420"/>
                        <a:pt x="526311" y="12528"/>
                        <a:pt x="604757" y="7277"/>
                      </a:cubicBezTo>
                      <a:cubicBezTo>
                        <a:pt x="679931" y="-13581"/>
                        <a:pt x="592209" y="15659"/>
                        <a:pt x="602823" y="29301"/>
                      </a:cubicBezTo>
                      <a:cubicBezTo>
                        <a:pt x="613437" y="42943"/>
                        <a:pt x="602954" y="78323"/>
                        <a:pt x="668443" y="89129"/>
                      </a:cubicBezTo>
                      <a:cubicBezTo>
                        <a:pt x="733932" y="99935"/>
                        <a:pt x="978701" y="83793"/>
                        <a:pt x="995760" y="94139"/>
                      </a:cubicBezTo>
                      <a:cubicBezTo>
                        <a:pt x="1012819" y="104485"/>
                        <a:pt x="799680" y="100925"/>
                        <a:pt x="722181" y="117640"/>
                      </a:cubicBezTo>
                      <a:cubicBezTo>
                        <a:pt x="644682" y="134355"/>
                        <a:pt x="592396" y="154574"/>
                        <a:pt x="622874" y="159571"/>
                      </a:cubicBezTo>
                      <a:cubicBezTo>
                        <a:pt x="653352" y="164568"/>
                        <a:pt x="810654" y="128625"/>
                        <a:pt x="905048" y="147621"/>
                      </a:cubicBezTo>
                      <a:cubicBezTo>
                        <a:pt x="999442" y="166617"/>
                        <a:pt x="1190798" y="268173"/>
                        <a:pt x="1189237" y="273544"/>
                      </a:cubicBezTo>
                      <a:cubicBezTo>
                        <a:pt x="1187676" y="278915"/>
                        <a:pt x="978114" y="214148"/>
                        <a:pt x="895683" y="179847"/>
                      </a:cubicBezTo>
                      <a:cubicBezTo>
                        <a:pt x="813252" y="145546"/>
                        <a:pt x="655344" y="215211"/>
                        <a:pt x="634163" y="216919"/>
                      </a:cubicBezTo>
                      <a:cubicBezTo>
                        <a:pt x="608958" y="240013"/>
                        <a:pt x="687260" y="271398"/>
                        <a:pt x="670961" y="284640"/>
                      </a:cubicBezTo>
                      <a:cubicBezTo>
                        <a:pt x="654662" y="297882"/>
                        <a:pt x="604019" y="288599"/>
                        <a:pt x="592475" y="294902"/>
                      </a:cubicBezTo>
                      <a:cubicBezTo>
                        <a:pt x="580931" y="301205"/>
                        <a:pt x="562144" y="278221"/>
                        <a:pt x="533662" y="282029"/>
                      </a:cubicBezTo>
                      <a:cubicBezTo>
                        <a:pt x="479904" y="286953"/>
                        <a:pt x="353990" y="261860"/>
                        <a:pt x="320532" y="251756"/>
                      </a:cubicBezTo>
                      <a:cubicBezTo>
                        <a:pt x="245881" y="242013"/>
                        <a:pt x="187698" y="241780"/>
                        <a:pt x="145859" y="243997"/>
                      </a:cubicBezTo>
                      <a:close/>
                    </a:path>
                  </a:pathLst>
                </a:custGeom>
                <a:solidFill>
                  <a:srgbClr val="151A2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699" name="矩形 1">
                <a:extLst>
                  <a:ext uri="{FF2B5EF4-FFF2-40B4-BE49-F238E27FC236}">
                    <a16:creationId xmlns:a16="http://schemas.microsoft.com/office/drawing/2014/main" xmlns="" id="{A8D3027C-F246-4611-B115-ECB0AA794DCE}"/>
                  </a:ext>
                </a:extLst>
              </p:cNvPr>
              <p:cNvSpPr/>
              <p:nvPr/>
            </p:nvSpPr>
            <p:spPr>
              <a:xfrm rot="21034778">
                <a:off x="6021199" y="1955038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00" name="矩形 1">
                <a:extLst>
                  <a:ext uri="{FF2B5EF4-FFF2-40B4-BE49-F238E27FC236}">
                    <a16:creationId xmlns:a16="http://schemas.microsoft.com/office/drawing/2014/main" xmlns="" id="{72E3E767-4156-4C5C-AE36-2B340CD266E8}"/>
                  </a:ext>
                </a:extLst>
              </p:cNvPr>
              <p:cNvSpPr/>
              <p:nvPr/>
            </p:nvSpPr>
            <p:spPr>
              <a:xfrm rot="21034778">
                <a:off x="6003981" y="2034771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97" name="矩形 18">
              <a:extLst>
                <a:ext uri="{FF2B5EF4-FFF2-40B4-BE49-F238E27FC236}">
                  <a16:creationId xmlns:a16="http://schemas.microsoft.com/office/drawing/2014/main" xmlns="" id="{F1DA7D0E-8014-407C-9487-3B7FD25FA1AE}"/>
                </a:ext>
              </a:extLst>
            </p:cNvPr>
            <p:cNvSpPr/>
            <p:nvPr/>
          </p:nvSpPr>
          <p:spPr>
            <a:xfrm rot="19378573">
              <a:off x="6157104" y="3310980"/>
              <a:ext cx="115655" cy="92525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  <a:gd name="connsiteX0" fmla="*/ 67241 w 133186"/>
                <a:gd name="connsiteY0" fmla="*/ 13816 h 140700"/>
                <a:gd name="connsiteX1" fmla="*/ 97075 w 133186"/>
                <a:gd name="connsiteY1" fmla="*/ 0 h 140700"/>
                <a:gd name="connsiteX2" fmla="*/ 133186 w 133186"/>
                <a:gd name="connsiteY2" fmla="*/ 89075 h 140700"/>
                <a:gd name="connsiteX3" fmla="*/ 0 w 133186"/>
                <a:gd name="connsiteY3" fmla="*/ 107273 h 140700"/>
                <a:gd name="connsiteX4" fmla="*/ 67241 w 133186"/>
                <a:gd name="connsiteY4" fmla="*/ 13816 h 140700"/>
                <a:gd name="connsiteX0" fmla="*/ 67241 w 120769"/>
                <a:gd name="connsiteY0" fmla="*/ 13816 h 136040"/>
                <a:gd name="connsiteX1" fmla="*/ 97075 w 120769"/>
                <a:gd name="connsiteY1" fmla="*/ 0 h 136040"/>
                <a:gd name="connsiteX2" fmla="*/ 120769 w 120769"/>
                <a:gd name="connsiteY2" fmla="*/ 70370 h 136040"/>
                <a:gd name="connsiteX3" fmla="*/ 0 w 120769"/>
                <a:gd name="connsiteY3" fmla="*/ 107273 h 136040"/>
                <a:gd name="connsiteX4" fmla="*/ 67241 w 120769"/>
                <a:gd name="connsiteY4" fmla="*/ 13816 h 136040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3816 h 133412"/>
                <a:gd name="connsiteX1" fmla="*/ 97075 w 120769"/>
                <a:gd name="connsiteY1" fmla="*/ 0 h 133412"/>
                <a:gd name="connsiteX2" fmla="*/ 120769 w 120769"/>
                <a:gd name="connsiteY2" fmla="*/ 70370 h 133412"/>
                <a:gd name="connsiteX3" fmla="*/ 0 w 120769"/>
                <a:gd name="connsiteY3" fmla="*/ 107273 h 133412"/>
                <a:gd name="connsiteX4" fmla="*/ 67241 w 120769"/>
                <a:gd name="connsiteY4" fmla="*/ 13816 h 133412"/>
                <a:gd name="connsiteX0" fmla="*/ 67241 w 120769"/>
                <a:gd name="connsiteY0" fmla="*/ 11228 h 130824"/>
                <a:gd name="connsiteX1" fmla="*/ 84243 w 120769"/>
                <a:gd name="connsiteY1" fmla="*/ 0 h 130824"/>
                <a:gd name="connsiteX2" fmla="*/ 120769 w 120769"/>
                <a:gd name="connsiteY2" fmla="*/ 67782 h 130824"/>
                <a:gd name="connsiteX3" fmla="*/ 0 w 120769"/>
                <a:gd name="connsiteY3" fmla="*/ 104685 h 130824"/>
                <a:gd name="connsiteX4" fmla="*/ 67241 w 120769"/>
                <a:gd name="connsiteY4" fmla="*/ 11228 h 130824"/>
                <a:gd name="connsiteX0" fmla="*/ 67241 w 131417"/>
                <a:gd name="connsiteY0" fmla="*/ 11228 h 130863"/>
                <a:gd name="connsiteX1" fmla="*/ 84243 w 131417"/>
                <a:gd name="connsiteY1" fmla="*/ 0 h 130863"/>
                <a:gd name="connsiteX2" fmla="*/ 131417 w 131417"/>
                <a:gd name="connsiteY2" fmla="*/ 67991 h 130863"/>
                <a:gd name="connsiteX3" fmla="*/ 0 w 131417"/>
                <a:gd name="connsiteY3" fmla="*/ 104685 h 130863"/>
                <a:gd name="connsiteX4" fmla="*/ 67241 w 131417"/>
                <a:gd name="connsiteY4" fmla="*/ 11228 h 130863"/>
                <a:gd name="connsiteX0" fmla="*/ 67241 w 131417"/>
                <a:gd name="connsiteY0" fmla="*/ 15320 h 134955"/>
                <a:gd name="connsiteX1" fmla="*/ 92844 w 131417"/>
                <a:gd name="connsiteY1" fmla="*/ 0 h 134955"/>
                <a:gd name="connsiteX2" fmla="*/ 131417 w 131417"/>
                <a:gd name="connsiteY2" fmla="*/ 72083 h 134955"/>
                <a:gd name="connsiteX3" fmla="*/ 0 w 131417"/>
                <a:gd name="connsiteY3" fmla="*/ 108777 h 134955"/>
                <a:gd name="connsiteX4" fmla="*/ 67241 w 131417"/>
                <a:gd name="connsiteY4" fmla="*/ 15320 h 134955"/>
                <a:gd name="connsiteX0" fmla="*/ 67241 w 131417"/>
                <a:gd name="connsiteY0" fmla="*/ 15320 h 134955"/>
                <a:gd name="connsiteX1" fmla="*/ 92844 w 131417"/>
                <a:gd name="connsiteY1" fmla="*/ 0 h 134955"/>
                <a:gd name="connsiteX2" fmla="*/ 131417 w 131417"/>
                <a:gd name="connsiteY2" fmla="*/ 72083 h 134955"/>
                <a:gd name="connsiteX3" fmla="*/ 0 w 131417"/>
                <a:gd name="connsiteY3" fmla="*/ 108777 h 134955"/>
                <a:gd name="connsiteX4" fmla="*/ 67241 w 131417"/>
                <a:gd name="connsiteY4" fmla="*/ 15320 h 134955"/>
                <a:gd name="connsiteX0" fmla="*/ 67241 w 131417"/>
                <a:gd name="connsiteY0" fmla="*/ 15320 h 134104"/>
                <a:gd name="connsiteX1" fmla="*/ 92844 w 131417"/>
                <a:gd name="connsiteY1" fmla="*/ 0 h 134104"/>
                <a:gd name="connsiteX2" fmla="*/ 131417 w 131417"/>
                <a:gd name="connsiteY2" fmla="*/ 72083 h 134104"/>
                <a:gd name="connsiteX3" fmla="*/ 0 w 131417"/>
                <a:gd name="connsiteY3" fmla="*/ 108777 h 134104"/>
                <a:gd name="connsiteX4" fmla="*/ 67241 w 131417"/>
                <a:gd name="connsiteY4" fmla="*/ 15320 h 134104"/>
                <a:gd name="connsiteX0" fmla="*/ 67241 w 137698"/>
                <a:gd name="connsiteY0" fmla="*/ 15320 h 134104"/>
                <a:gd name="connsiteX1" fmla="*/ 92844 w 137698"/>
                <a:gd name="connsiteY1" fmla="*/ 0 h 134104"/>
                <a:gd name="connsiteX2" fmla="*/ 131417 w 137698"/>
                <a:gd name="connsiteY2" fmla="*/ 72083 h 134104"/>
                <a:gd name="connsiteX3" fmla="*/ 0 w 137698"/>
                <a:gd name="connsiteY3" fmla="*/ 108777 h 134104"/>
                <a:gd name="connsiteX4" fmla="*/ 67241 w 137698"/>
                <a:gd name="connsiteY4" fmla="*/ 15320 h 134104"/>
                <a:gd name="connsiteX0" fmla="*/ 67241 w 141253"/>
                <a:gd name="connsiteY0" fmla="*/ 15320 h 135695"/>
                <a:gd name="connsiteX1" fmla="*/ 92844 w 141253"/>
                <a:gd name="connsiteY1" fmla="*/ 0 h 135695"/>
                <a:gd name="connsiteX2" fmla="*/ 135509 w 141253"/>
                <a:gd name="connsiteY2" fmla="*/ 80684 h 135695"/>
                <a:gd name="connsiteX3" fmla="*/ 0 w 141253"/>
                <a:gd name="connsiteY3" fmla="*/ 108777 h 135695"/>
                <a:gd name="connsiteX4" fmla="*/ 67241 w 141253"/>
                <a:gd name="connsiteY4" fmla="*/ 15320 h 135695"/>
                <a:gd name="connsiteX0" fmla="*/ 67241 w 141253"/>
                <a:gd name="connsiteY0" fmla="*/ 15320 h 133171"/>
                <a:gd name="connsiteX1" fmla="*/ 92844 w 141253"/>
                <a:gd name="connsiteY1" fmla="*/ 0 h 133171"/>
                <a:gd name="connsiteX2" fmla="*/ 135509 w 141253"/>
                <a:gd name="connsiteY2" fmla="*/ 80684 h 133171"/>
                <a:gd name="connsiteX3" fmla="*/ 0 w 141253"/>
                <a:gd name="connsiteY3" fmla="*/ 108777 h 133171"/>
                <a:gd name="connsiteX4" fmla="*/ 67241 w 141253"/>
                <a:gd name="connsiteY4" fmla="*/ 15320 h 133171"/>
                <a:gd name="connsiteX0" fmla="*/ 67241 w 139689"/>
                <a:gd name="connsiteY0" fmla="*/ 15320 h 133171"/>
                <a:gd name="connsiteX1" fmla="*/ 92844 w 139689"/>
                <a:gd name="connsiteY1" fmla="*/ 0 h 133171"/>
                <a:gd name="connsiteX2" fmla="*/ 135509 w 139689"/>
                <a:gd name="connsiteY2" fmla="*/ 80684 h 133171"/>
                <a:gd name="connsiteX3" fmla="*/ 0 w 139689"/>
                <a:gd name="connsiteY3" fmla="*/ 108777 h 133171"/>
                <a:gd name="connsiteX4" fmla="*/ 67241 w 139689"/>
                <a:gd name="connsiteY4" fmla="*/ 15320 h 133171"/>
                <a:gd name="connsiteX0" fmla="*/ 67241 w 141302"/>
                <a:gd name="connsiteY0" fmla="*/ 15320 h 133171"/>
                <a:gd name="connsiteX1" fmla="*/ 92844 w 141302"/>
                <a:gd name="connsiteY1" fmla="*/ 0 h 133171"/>
                <a:gd name="connsiteX2" fmla="*/ 135509 w 141302"/>
                <a:gd name="connsiteY2" fmla="*/ 80684 h 133171"/>
                <a:gd name="connsiteX3" fmla="*/ 0 w 141302"/>
                <a:gd name="connsiteY3" fmla="*/ 108777 h 133171"/>
                <a:gd name="connsiteX4" fmla="*/ 67241 w 141302"/>
                <a:gd name="connsiteY4" fmla="*/ 15320 h 133171"/>
                <a:gd name="connsiteX0" fmla="*/ 67241 w 127011"/>
                <a:gd name="connsiteY0" fmla="*/ 15320 h 134508"/>
                <a:gd name="connsiteX1" fmla="*/ 92844 w 127011"/>
                <a:gd name="connsiteY1" fmla="*/ 0 h 134508"/>
                <a:gd name="connsiteX2" fmla="*/ 115655 w 127011"/>
                <a:gd name="connsiteY2" fmla="*/ 88399 h 134508"/>
                <a:gd name="connsiteX3" fmla="*/ 0 w 127011"/>
                <a:gd name="connsiteY3" fmla="*/ 108777 h 134508"/>
                <a:gd name="connsiteX4" fmla="*/ 67241 w 127011"/>
                <a:gd name="connsiteY4" fmla="*/ 15320 h 134508"/>
                <a:gd name="connsiteX0" fmla="*/ 67241 w 121503"/>
                <a:gd name="connsiteY0" fmla="*/ 15320 h 134508"/>
                <a:gd name="connsiteX1" fmla="*/ 92844 w 121503"/>
                <a:gd name="connsiteY1" fmla="*/ 0 h 134508"/>
                <a:gd name="connsiteX2" fmla="*/ 115655 w 121503"/>
                <a:gd name="connsiteY2" fmla="*/ 88399 h 134508"/>
                <a:gd name="connsiteX3" fmla="*/ 0 w 121503"/>
                <a:gd name="connsiteY3" fmla="*/ 108777 h 134508"/>
                <a:gd name="connsiteX4" fmla="*/ 67241 w 121503"/>
                <a:gd name="connsiteY4" fmla="*/ 15320 h 134508"/>
                <a:gd name="connsiteX0" fmla="*/ 67241 w 121503"/>
                <a:gd name="connsiteY0" fmla="*/ 15320 h 137667"/>
                <a:gd name="connsiteX1" fmla="*/ 92844 w 121503"/>
                <a:gd name="connsiteY1" fmla="*/ 0 h 137667"/>
                <a:gd name="connsiteX2" fmla="*/ 115655 w 121503"/>
                <a:gd name="connsiteY2" fmla="*/ 88399 h 137667"/>
                <a:gd name="connsiteX3" fmla="*/ 0 w 121503"/>
                <a:gd name="connsiteY3" fmla="*/ 108777 h 137667"/>
                <a:gd name="connsiteX4" fmla="*/ 67241 w 121503"/>
                <a:gd name="connsiteY4" fmla="*/ 15320 h 137667"/>
                <a:gd name="connsiteX0" fmla="*/ 67241 w 125625"/>
                <a:gd name="connsiteY0" fmla="*/ 0 h 122347"/>
                <a:gd name="connsiteX1" fmla="*/ 100337 w 125625"/>
                <a:gd name="connsiteY1" fmla="*/ 6903 h 122347"/>
                <a:gd name="connsiteX2" fmla="*/ 115655 w 125625"/>
                <a:gd name="connsiteY2" fmla="*/ 73079 h 122347"/>
                <a:gd name="connsiteX3" fmla="*/ 0 w 125625"/>
                <a:gd name="connsiteY3" fmla="*/ 93457 h 122347"/>
                <a:gd name="connsiteX4" fmla="*/ 67241 w 125625"/>
                <a:gd name="connsiteY4" fmla="*/ 0 h 122347"/>
                <a:gd name="connsiteX0" fmla="*/ 67241 w 116857"/>
                <a:gd name="connsiteY0" fmla="*/ 0 h 122347"/>
                <a:gd name="connsiteX1" fmla="*/ 100337 w 116857"/>
                <a:gd name="connsiteY1" fmla="*/ 6903 h 122347"/>
                <a:gd name="connsiteX2" fmla="*/ 115655 w 116857"/>
                <a:gd name="connsiteY2" fmla="*/ 73079 h 122347"/>
                <a:gd name="connsiteX3" fmla="*/ 0 w 116857"/>
                <a:gd name="connsiteY3" fmla="*/ 93457 h 122347"/>
                <a:gd name="connsiteX4" fmla="*/ 67241 w 116857"/>
                <a:gd name="connsiteY4" fmla="*/ 0 h 122347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15444"/>
                <a:gd name="connsiteX1" fmla="*/ 100337 w 116857"/>
                <a:gd name="connsiteY1" fmla="*/ 0 h 115444"/>
                <a:gd name="connsiteX2" fmla="*/ 115655 w 116857"/>
                <a:gd name="connsiteY2" fmla="*/ 66176 h 115444"/>
                <a:gd name="connsiteX3" fmla="*/ 0 w 116857"/>
                <a:gd name="connsiteY3" fmla="*/ 86554 h 115444"/>
                <a:gd name="connsiteX4" fmla="*/ 68507 w 116857"/>
                <a:gd name="connsiteY4" fmla="*/ 5173 h 115444"/>
                <a:gd name="connsiteX0" fmla="*/ 68507 w 116857"/>
                <a:gd name="connsiteY0" fmla="*/ 5173 h 100944"/>
                <a:gd name="connsiteX1" fmla="*/ 100337 w 116857"/>
                <a:gd name="connsiteY1" fmla="*/ 0 h 100944"/>
                <a:gd name="connsiteX2" fmla="*/ 115655 w 116857"/>
                <a:gd name="connsiteY2" fmla="*/ 66176 h 100944"/>
                <a:gd name="connsiteX3" fmla="*/ 0 w 116857"/>
                <a:gd name="connsiteY3" fmla="*/ 86554 h 100944"/>
                <a:gd name="connsiteX4" fmla="*/ 68507 w 116857"/>
                <a:gd name="connsiteY4" fmla="*/ 5173 h 100944"/>
                <a:gd name="connsiteX0" fmla="*/ 68507 w 116857"/>
                <a:gd name="connsiteY0" fmla="*/ 5173 h 86892"/>
                <a:gd name="connsiteX1" fmla="*/ 100337 w 116857"/>
                <a:gd name="connsiteY1" fmla="*/ 0 h 86892"/>
                <a:gd name="connsiteX2" fmla="*/ 115655 w 116857"/>
                <a:gd name="connsiteY2" fmla="*/ 66176 h 86892"/>
                <a:gd name="connsiteX3" fmla="*/ 0 w 116857"/>
                <a:gd name="connsiteY3" fmla="*/ 86554 h 86892"/>
                <a:gd name="connsiteX4" fmla="*/ 68507 w 116857"/>
                <a:gd name="connsiteY4" fmla="*/ 5173 h 86892"/>
                <a:gd name="connsiteX0" fmla="*/ 68507 w 116857"/>
                <a:gd name="connsiteY0" fmla="*/ 5173 h 92114"/>
                <a:gd name="connsiteX1" fmla="*/ 100337 w 116857"/>
                <a:gd name="connsiteY1" fmla="*/ 0 h 92114"/>
                <a:gd name="connsiteX2" fmla="*/ 115655 w 116857"/>
                <a:gd name="connsiteY2" fmla="*/ 66176 h 92114"/>
                <a:gd name="connsiteX3" fmla="*/ 0 w 116857"/>
                <a:gd name="connsiteY3" fmla="*/ 86554 h 92114"/>
                <a:gd name="connsiteX4" fmla="*/ 68507 w 116857"/>
                <a:gd name="connsiteY4" fmla="*/ 5173 h 92114"/>
                <a:gd name="connsiteX0" fmla="*/ 68507 w 116857"/>
                <a:gd name="connsiteY0" fmla="*/ 5173 h 91021"/>
                <a:gd name="connsiteX1" fmla="*/ 100337 w 116857"/>
                <a:gd name="connsiteY1" fmla="*/ 0 h 91021"/>
                <a:gd name="connsiteX2" fmla="*/ 115655 w 116857"/>
                <a:gd name="connsiteY2" fmla="*/ 66176 h 91021"/>
                <a:gd name="connsiteX3" fmla="*/ 0 w 116857"/>
                <a:gd name="connsiteY3" fmla="*/ 86554 h 91021"/>
                <a:gd name="connsiteX4" fmla="*/ 68507 w 116857"/>
                <a:gd name="connsiteY4" fmla="*/ 5173 h 91021"/>
                <a:gd name="connsiteX0" fmla="*/ 68507 w 116857"/>
                <a:gd name="connsiteY0" fmla="*/ 5173 h 92525"/>
                <a:gd name="connsiteX1" fmla="*/ 100337 w 116857"/>
                <a:gd name="connsiteY1" fmla="*/ 0 h 92525"/>
                <a:gd name="connsiteX2" fmla="*/ 115655 w 116857"/>
                <a:gd name="connsiteY2" fmla="*/ 66176 h 92525"/>
                <a:gd name="connsiteX3" fmla="*/ 0 w 116857"/>
                <a:gd name="connsiteY3" fmla="*/ 86554 h 92525"/>
                <a:gd name="connsiteX4" fmla="*/ 68507 w 116857"/>
                <a:gd name="connsiteY4" fmla="*/ 5173 h 92525"/>
                <a:gd name="connsiteX0" fmla="*/ 68507 w 115655"/>
                <a:gd name="connsiteY0" fmla="*/ 5173 h 92525"/>
                <a:gd name="connsiteX1" fmla="*/ 100337 w 115655"/>
                <a:gd name="connsiteY1" fmla="*/ 0 h 92525"/>
                <a:gd name="connsiteX2" fmla="*/ 115655 w 115655"/>
                <a:gd name="connsiteY2" fmla="*/ 66176 h 92525"/>
                <a:gd name="connsiteX3" fmla="*/ 0 w 115655"/>
                <a:gd name="connsiteY3" fmla="*/ 86554 h 92525"/>
                <a:gd name="connsiteX4" fmla="*/ 68507 w 115655"/>
                <a:gd name="connsiteY4" fmla="*/ 5173 h 9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55" h="92525">
                  <a:moveTo>
                    <a:pt x="68507" y="5173"/>
                  </a:moveTo>
                  <a:lnTo>
                    <a:pt x="100337" y="0"/>
                  </a:lnTo>
                  <a:cubicBezTo>
                    <a:pt x="122374" y="6661"/>
                    <a:pt x="105830" y="31249"/>
                    <a:pt x="115655" y="66176"/>
                  </a:cubicBezTo>
                  <a:cubicBezTo>
                    <a:pt x="40936" y="83433"/>
                    <a:pt x="60674" y="102466"/>
                    <a:pt x="0" y="86554"/>
                  </a:cubicBezTo>
                  <a:cubicBezTo>
                    <a:pt x="7810" y="17176"/>
                    <a:pt x="73445" y="52292"/>
                    <a:pt x="68507" y="5173"/>
                  </a:cubicBezTo>
                  <a:close/>
                </a:path>
              </a:pathLst>
            </a:custGeom>
            <a:solidFill>
              <a:srgbClr val="171A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1" name="侧-站立6">
            <a:extLst>
              <a:ext uri="{FF2B5EF4-FFF2-40B4-BE49-F238E27FC236}">
                <a16:creationId xmlns:a16="http://schemas.microsoft.com/office/drawing/2014/main" xmlns="" id="{58A9C92E-05A4-4030-8EAE-B356E1C29DC7}"/>
              </a:ext>
            </a:extLst>
          </p:cNvPr>
          <p:cNvGrpSpPr/>
          <p:nvPr/>
        </p:nvGrpSpPr>
        <p:grpSpPr>
          <a:xfrm>
            <a:off x="3293716" y="1584483"/>
            <a:ext cx="2056226" cy="2750375"/>
            <a:chOff x="4093339" y="1473726"/>
            <a:chExt cx="2068307" cy="2766534"/>
          </a:xfrm>
        </p:grpSpPr>
        <p:grpSp>
          <p:nvGrpSpPr>
            <p:cNvPr id="712" name="组合 711">
              <a:extLst>
                <a:ext uri="{FF2B5EF4-FFF2-40B4-BE49-F238E27FC236}">
                  <a16:creationId xmlns:a16="http://schemas.microsoft.com/office/drawing/2014/main" xmlns="" id="{53EFAFBC-5CAF-44E4-9400-1C0FCD32B898}"/>
                </a:ext>
              </a:extLst>
            </p:cNvPr>
            <p:cNvGrpSpPr/>
            <p:nvPr/>
          </p:nvGrpSpPr>
          <p:grpSpPr>
            <a:xfrm>
              <a:off x="4093339" y="1473726"/>
              <a:ext cx="2068307" cy="2766534"/>
              <a:chOff x="4093076" y="2194356"/>
              <a:chExt cx="2068307" cy="2766534"/>
            </a:xfrm>
          </p:grpSpPr>
          <p:sp>
            <p:nvSpPr>
              <p:cNvPr id="716" name="矩形 6">
                <a:extLst>
                  <a:ext uri="{FF2B5EF4-FFF2-40B4-BE49-F238E27FC236}">
                    <a16:creationId xmlns:a16="http://schemas.microsoft.com/office/drawing/2014/main" xmlns="" id="{CD27019F-FDAC-4BD6-A073-6821E9E545B9}"/>
                  </a:ext>
                </a:extLst>
              </p:cNvPr>
              <p:cNvSpPr/>
              <p:nvPr/>
            </p:nvSpPr>
            <p:spPr>
              <a:xfrm rot="417042">
                <a:off x="5682232" y="2691949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7" name="组合 716">
                <a:extLst>
                  <a:ext uri="{FF2B5EF4-FFF2-40B4-BE49-F238E27FC236}">
                    <a16:creationId xmlns:a16="http://schemas.microsoft.com/office/drawing/2014/main" xmlns="" id="{5D6CDC54-CB22-4D42-9096-77C20CA5D331}"/>
                  </a:ext>
                </a:extLst>
              </p:cNvPr>
              <p:cNvGrpSpPr/>
              <p:nvPr/>
            </p:nvGrpSpPr>
            <p:grpSpPr>
              <a:xfrm>
                <a:off x="584554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728" name="矩形 3">
                  <a:extLst>
                    <a:ext uri="{FF2B5EF4-FFF2-40B4-BE49-F238E27FC236}">
                      <a16:creationId xmlns:a16="http://schemas.microsoft.com/office/drawing/2014/main" xmlns="" id="{1D4BD4A2-C9A7-44B7-BEE5-3B35B59E4EC7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9" name="矩形 18">
                  <a:extLst>
                    <a:ext uri="{FF2B5EF4-FFF2-40B4-BE49-F238E27FC236}">
                      <a16:creationId xmlns:a16="http://schemas.microsoft.com/office/drawing/2014/main" xmlns="" id="{2D7FF4BE-B886-422E-8B70-FDB88610197B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18" name="矩形 7">
                <a:extLst>
                  <a:ext uri="{FF2B5EF4-FFF2-40B4-BE49-F238E27FC236}">
                    <a16:creationId xmlns:a16="http://schemas.microsoft.com/office/drawing/2014/main" xmlns="" id="{39C72114-8E54-4C5B-B2B8-CFF9BC2BE4FC}"/>
                  </a:ext>
                </a:extLst>
              </p:cNvPr>
              <p:cNvSpPr/>
              <p:nvPr/>
            </p:nvSpPr>
            <p:spPr>
              <a:xfrm>
                <a:off x="5812602" y="2527168"/>
                <a:ext cx="164285" cy="193863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223817"/>
                  <a:gd name="connsiteY0" fmla="*/ 50007 h 214271"/>
                  <a:gd name="connsiteX1" fmla="*/ 197624 w 223817"/>
                  <a:gd name="connsiteY1" fmla="*/ 0 h 214271"/>
                  <a:gd name="connsiteX2" fmla="*/ 223817 w 223817"/>
                  <a:gd name="connsiteY2" fmla="*/ 179568 h 214271"/>
                  <a:gd name="connsiteX3" fmla="*/ 0 w 223817"/>
                  <a:gd name="connsiteY3" fmla="*/ 181950 h 214271"/>
                  <a:gd name="connsiteX4" fmla="*/ 83344 w 223817"/>
                  <a:gd name="connsiteY4" fmla="*/ 50007 h 214271"/>
                  <a:gd name="connsiteX0" fmla="*/ 83344 w 200004"/>
                  <a:gd name="connsiteY0" fmla="*/ 50007 h 191157"/>
                  <a:gd name="connsiteX1" fmla="*/ 197624 w 200004"/>
                  <a:gd name="connsiteY1" fmla="*/ 0 h 191157"/>
                  <a:gd name="connsiteX2" fmla="*/ 200004 w 200004"/>
                  <a:gd name="connsiteY2" fmla="*/ 103368 h 191157"/>
                  <a:gd name="connsiteX3" fmla="*/ 0 w 200004"/>
                  <a:gd name="connsiteY3" fmla="*/ 181950 h 191157"/>
                  <a:gd name="connsiteX4" fmla="*/ 83344 w 200004"/>
                  <a:gd name="connsiteY4" fmla="*/ 50007 h 191157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4861"/>
                  <a:gd name="connsiteX1" fmla="*/ 166668 w 169048"/>
                  <a:gd name="connsiteY1" fmla="*/ 0 h 184861"/>
                  <a:gd name="connsiteX2" fmla="*/ 169048 w 169048"/>
                  <a:gd name="connsiteY2" fmla="*/ 103368 h 184861"/>
                  <a:gd name="connsiteX3" fmla="*/ 0 w 169048"/>
                  <a:gd name="connsiteY3" fmla="*/ 174807 h 184861"/>
                  <a:gd name="connsiteX4" fmla="*/ 52388 w 169048"/>
                  <a:gd name="connsiteY4" fmla="*/ 50007 h 184861"/>
                  <a:gd name="connsiteX0" fmla="*/ 52388 w 169048"/>
                  <a:gd name="connsiteY0" fmla="*/ 50007 h 190187"/>
                  <a:gd name="connsiteX1" fmla="*/ 166668 w 169048"/>
                  <a:gd name="connsiteY1" fmla="*/ 0 h 190187"/>
                  <a:gd name="connsiteX2" fmla="*/ 169048 w 169048"/>
                  <a:gd name="connsiteY2" fmla="*/ 103368 h 190187"/>
                  <a:gd name="connsiteX3" fmla="*/ 0 w 169048"/>
                  <a:gd name="connsiteY3" fmla="*/ 174807 h 190187"/>
                  <a:gd name="connsiteX4" fmla="*/ 52388 w 169048"/>
                  <a:gd name="connsiteY4" fmla="*/ 50007 h 190187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285" h="193863">
                    <a:moveTo>
                      <a:pt x="47625" y="50007"/>
                    </a:moveTo>
                    <a:lnTo>
                      <a:pt x="161905" y="0"/>
                    </a:lnTo>
                    <a:cubicBezTo>
                      <a:pt x="126980" y="74143"/>
                      <a:pt x="153966" y="79230"/>
                      <a:pt x="164285" y="103368"/>
                    </a:cubicBezTo>
                    <a:cubicBezTo>
                      <a:pt x="108729" y="193856"/>
                      <a:pt x="29362" y="210525"/>
                      <a:pt x="0" y="179569"/>
                    </a:cubicBezTo>
                    <a:cubicBezTo>
                      <a:pt x="11113" y="140350"/>
                      <a:pt x="46037" y="155900"/>
                      <a:pt x="47625" y="50007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9" name="组合 718">
                <a:extLst>
                  <a:ext uri="{FF2B5EF4-FFF2-40B4-BE49-F238E27FC236}">
                    <a16:creationId xmlns:a16="http://schemas.microsoft.com/office/drawing/2014/main" xmlns="" id="{5F070B7C-B87F-4847-9F16-1412A288BFD3}"/>
                  </a:ext>
                </a:extLst>
              </p:cNvPr>
              <p:cNvGrpSpPr/>
              <p:nvPr/>
            </p:nvGrpSpPr>
            <p:grpSpPr>
              <a:xfrm>
                <a:off x="5668945" y="2194356"/>
                <a:ext cx="395450" cy="423987"/>
                <a:chOff x="5361656" y="1333849"/>
                <a:chExt cx="1444510" cy="1548749"/>
              </a:xfrm>
            </p:grpSpPr>
            <p:sp>
              <p:nvSpPr>
                <p:cNvPr id="726" name="椭圆 308">
                  <a:extLst>
                    <a:ext uri="{FF2B5EF4-FFF2-40B4-BE49-F238E27FC236}">
                      <a16:creationId xmlns:a16="http://schemas.microsoft.com/office/drawing/2014/main" xmlns="" id="{CE89F62F-0E27-4ADC-AFE7-3B6537967C1E}"/>
                    </a:ext>
                  </a:extLst>
                </p:cNvPr>
                <p:cNvSpPr/>
                <p:nvPr/>
              </p:nvSpPr>
              <p:spPr>
                <a:xfrm>
                  <a:off x="5361656" y="1706371"/>
                  <a:ext cx="1203559" cy="1176227"/>
                </a:xfrm>
                <a:custGeom>
                  <a:avLst/>
                  <a:gdLst>
                    <a:gd name="connsiteX0" fmla="*/ 0 w 399539"/>
                    <a:gd name="connsiteY0" fmla="*/ 207981 h 415962"/>
                    <a:gd name="connsiteX1" fmla="*/ 199770 w 399539"/>
                    <a:gd name="connsiteY1" fmla="*/ 0 h 415962"/>
                    <a:gd name="connsiteX2" fmla="*/ 399540 w 399539"/>
                    <a:gd name="connsiteY2" fmla="*/ 207981 h 415962"/>
                    <a:gd name="connsiteX3" fmla="*/ 199770 w 399539"/>
                    <a:gd name="connsiteY3" fmla="*/ 415962 h 415962"/>
                    <a:gd name="connsiteX4" fmla="*/ 0 w 399539"/>
                    <a:gd name="connsiteY4" fmla="*/ 207981 h 415962"/>
                    <a:gd name="connsiteX0" fmla="*/ 8989 w 408529"/>
                    <a:gd name="connsiteY0" fmla="*/ 207981 h 415962"/>
                    <a:gd name="connsiteX1" fmla="*/ 208759 w 408529"/>
                    <a:gd name="connsiteY1" fmla="*/ 0 h 415962"/>
                    <a:gd name="connsiteX2" fmla="*/ 408529 w 408529"/>
                    <a:gd name="connsiteY2" fmla="*/ 207981 h 415962"/>
                    <a:gd name="connsiteX3" fmla="*/ 208759 w 408529"/>
                    <a:gd name="connsiteY3" fmla="*/ 415962 h 415962"/>
                    <a:gd name="connsiteX4" fmla="*/ 8989 w 408529"/>
                    <a:gd name="connsiteY4" fmla="*/ 207981 h 415962"/>
                    <a:gd name="connsiteX0" fmla="*/ 6882 w 406422"/>
                    <a:gd name="connsiteY0" fmla="*/ 207981 h 415962"/>
                    <a:gd name="connsiteX1" fmla="*/ 206652 w 406422"/>
                    <a:gd name="connsiteY1" fmla="*/ 0 h 415962"/>
                    <a:gd name="connsiteX2" fmla="*/ 406422 w 406422"/>
                    <a:gd name="connsiteY2" fmla="*/ 207981 h 415962"/>
                    <a:gd name="connsiteX3" fmla="*/ 206652 w 406422"/>
                    <a:gd name="connsiteY3" fmla="*/ 415962 h 415962"/>
                    <a:gd name="connsiteX4" fmla="*/ 6882 w 406422"/>
                    <a:gd name="connsiteY4" fmla="*/ 207981 h 415962"/>
                    <a:gd name="connsiteX0" fmla="*/ 13577 w 413117"/>
                    <a:gd name="connsiteY0" fmla="*/ 207981 h 415962"/>
                    <a:gd name="connsiteX1" fmla="*/ 213347 w 413117"/>
                    <a:gd name="connsiteY1" fmla="*/ 0 h 415962"/>
                    <a:gd name="connsiteX2" fmla="*/ 413117 w 413117"/>
                    <a:gd name="connsiteY2" fmla="*/ 207981 h 415962"/>
                    <a:gd name="connsiteX3" fmla="*/ 213347 w 413117"/>
                    <a:gd name="connsiteY3" fmla="*/ 415962 h 415962"/>
                    <a:gd name="connsiteX4" fmla="*/ 13577 w 413117"/>
                    <a:gd name="connsiteY4" fmla="*/ 207981 h 415962"/>
                    <a:gd name="connsiteX0" fmla="*/ 12512 w 383477"/>
                    <a:gd name="connsiteY0" fmla="*/ 227107 h 416076"/>
                    <a:gd name="connsiteX1" fmla="*/ 183707 w 383477"/>
                    <a:gd name="connsiteY1" fmla="*/ 76 h 416076"/>
                    <a:gd name="connsiteX2" fmla="*/ 383477 w 383477"/>
                    <a:gd name="connsiteY2" fmla="*/ 208057 h 416076"/>
                    <a:gd name="connsiteX3" fmla="*/ 183707 w 383477"/>
                    <a:gd name="connsiteY3" fmla="*/ 416038 h 416076"/>
                    <a:gd name="connsiteX4" fmla="*/ 12512 w 383477"/>
                    <a:gd name="connsiteY4" fmla="*/ 227107 h 416076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22454"/>
                    <a:gd name="connsiteX1" fmla="*/ 179665 w 379435"/>
                    <a:gd name="connsiteY1" fmla="*/ 76 h 422454"/>
                    <a:gd name="connsiteX2" fmla="*/ 379435 w 379435"/>
                    <a:gd name="connsiteY2" fmla="*/ 208057 h 422454"/>
                    <a:gd name="connsiteX3" fmla="*/ 179665 w 379435"/>
                    <a:gd name="connsiteY3" fmla="*/ 416038 h 422454"/>
                    <a:gd name="connsiteX4" fmla="*/ 58630 w 379435"/>
                    <a:gd name="connsiteY4" fmla="*/ 363086 h 422454"/>
                    <a:gd name="connsiteX5" fmla="*/ 41962 w 379435"/>
                    <a:gd name="connsiteY5" fmla="*/ 298792 h 422454"/>
                    <a:gd name="connsiteX6" fmla="*/ 8470 w 379435"/>
                    <a:gd name="connsiteY6" fmla="*/ 227107 h 422454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123 w 378232"/>
                    <a:gd name="connsiteY0" fmla="*/ 259818 h 424209"/>
                    <a:gd name="connsiteX1" fmla="*/ 50284 w 378232"/>
                    <a:gd name="connsiteY1" fmla="*/ 114810 h 424209"/>
                    <a:gd name="connsiteX2" fmla="*/ 178462 w 378232"/>
                    <a:gd name="connsiteY2" fmla="*/ 1831 h 424209"/>
                    <a:gd name="connsiteX3" fmla="*/ 378232 w 378232"/>
                    <a:gd name="connsiteY3" fmla="*/ 209812 h 424209"/>
                    <a:gd name="connsiteX4" fmla="*/ 178462 w 378232"/>
                    <a:gd name="connsiteY4" fmla="*/ 417793 h 424209"/>
                    <a:gd name="connsiteX5" fmla="*/ 57427 w 378232"/>
                    <a:gd name="connsiteY5" fmla="*/ 364841 h 424209"/>
                    <a:gd name="connsiteX6" fmla="*/ 40759 w 378232"/>
                    <a:gd name="connsiteY6" fmla="*/ 300547 h 424209"/>
                    <a:gd name="connsiteX7" fmla="*/ 123 w 378232"/>
                    <a:gd name="connsiteY7" fmla="*/ 259818 h 424209"/>
                    <a:gd name="connsiteX0" fmla="*/ 123 w 378232"/>
                    <a:gd name="connsiteY0" fmla="*/ 259818 h 421581"/>
                    <a:gd name="connsiteX1" fmla="*/ 50284 w 378232"/>
                    <a:gd name="connsiteY1" fmla="*/ 114810 h 421581"/>
                    <a:gd name="connsiteX2" fmla="*/ 178462 w 378232"/>
                    <a:gd name="connsiteY2" fmla="*/ 1831 h 421581"/>
                    <a:gd name="connsiteX3" fmla="*/ 378232 w 378232"/>
                    <a:gd name="connsiteY3" fmla="*/ 209812 h 421581"/>
                    <a:gd name="connsiteX4" fmla="*/ 178462 w 378232"/>
                    <a:gd name="connsiteY4" fmla="*/ 417793 h 421581"/>
                    <a:gd name="connsiteX5" fmla="*/ 50283 w 378232"/>
                    <a:gd name="connsiteY5" fmla="*/ 341029 h 421581"/>
                    <a:gd name="connsiteX6" fmla="*/ 40759 w 378232"/>
                    <a:gd name="connsiteY6" fmla="*/ 300547 h 421581"/>
                    <a:gd name="connsiteX7" fmla="*/ 123 w 378232"/>
                    <a:gd name="connsiteY7" fmla="*/ 259818 h 421581"/>
                    <a:gd name="connsiteX0" fmla="*/ 123 w 378232"/>
                    <a:gd name="connsiteY0" fmla="*/ 259818 h 401237"/>
                    <a:gd name="connsiteX1" fmla="*/ 50284 w 378232"/>
                    <a:gd name="connsiteY1" fmla="*/ 114810 h 401237"/>
                    <a:gd name="connsiteX2" fmla="*/ 178462 w 378232"/>
                    <a:gd name="connsiteY2" fmla="*/ 1831 h 401237"/>
                    <a:gd name="connsiteX3" fmla="*/ 378232 w 378232"/>
                    <a:gd name="connsiteY3" fmla="*/ 209812 h 401237"/>
                    <a:gd name="connsiteX4" fmla="*/ 157030 w 378232"/>
                    <a:gd name="connsiteY4" fmla="*/ 396362 h 401237"/>
                    <a:gd name="connsiteX5" fmla="*/ 50283 w 378232"/>
                    <a:gd name="connsiteY5" fmla="*/ 341029 h 401237"/>
                    <a:gd name="connsiteX6" fmla="*/ 40759 w 378232"/>
                    <a:gd name="connsiteY6" fmla="*/ 300547 h 401237"/>
                    <a:gd name="connsiteX7" fmla="*/ 123 w 378232"/>
                    <a:gd name="connsiteY7" fmla="*/ 259818 h 401237"/>
                    <a:gd name="connsiteX0" fmla="*/ 10 w 378119"/>
                    <a:gd name="connsiteY0" fmla="*/ 258802 h 400221"/>
                    <a:gd name="connsiteX1" fmla="*/ 43027 w 378119"/>
                    <a:gd name="connsiteY1" fmla="*/ 139987 h 400221"/>
                    <a:gd name="connsiteX2" fmla="*/ 178349 w 378119"/>
                    <a:gd name="connsiteY2" fmla="*/ 815 h 400221"/>
                    <a:gd name="connsiteX3" fmla="*/ 378119 w 378119"/>
                    <a:gd name="connsiteY3" fmla="*/ 208796 h 400221"/>
                    <a:gd name="connsiteX4" fmla="*/ 156917 w 378119"/>
                    <a:gd name="connsiteY4" fmla="*/ 395346 h 400221"/>
                    <a:gd name="connsiteX5" fmla="*/ 50170 w 378119"/>
                    <a:gd name="connsiteY5" fmla="*/ 340013 h 400221"/>
                    <a:gd name="connsiteX6" fmla="*/ 40646 w 378119"/>
                    <a:gd name="connsiteY6" fmla="*/ 299531 h 400221"/>
                    <a:gd name="connsiteX7" fmla="*/ 10 w 378119"/>
                    <a:gd name="connsiteY7" fmla="*/ 258802 h 400221"/>
                    <a:gd name="connsiteX0" fmla="*/ 10 w 378119"/>
                    <a:gd name="connsiteY0" fmla="*/ 258970 h 400389"/>
                    <a:gd name="connsiteX1" fmla="*/ 43027 w 378119"/>
                    <a:gd name="connsiteY1" fmla="*/ 140155 h 400389"/>
                    <a:gd name="connsiteX2" fmla="*/ 178349 w 378119"/>
                    <a:gd name="connsiteY2" fmla="*/ 983 h 400389"/>
                    <a:gd name="connsiteX3" fmla="*/ 378119 w 378119"/>
                    <a:gd name="connsiteY3" fmla="*/ 208964 h 400389"/>
                    <a:gd name="connsiteX4" fmla="*/ 156917 w 378119"/>
                    <a:gd name="connsiteY4" fmla="*/ 395514 h 400389"/>
                    <a:gd name="connsiteX5" fmla="*/ 50170 w 378119"/>
                    <a:gd name="connsiteY5" fmla="*/ 340181 h 400389"/>
                    <a:gd name="connsiteX6" fmla="*/ 40646 w 378119"/>
                    <a:gd name="connsiteY6" fmla="*/ 299699 h 400389"/>
                    <a:gd name="connsiteX7" fmla="*/ 10 w 378119"/>
                    <a:gd name="connsiteY7" fmla="*/ 258970 h 400389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402431"/>
                    <a:gd name="connsiteX1" fmla="*/ 43027 w 378119"/>
                    <a:gd name="connsiteY1" fmla="*/ 140155 h 402431"/>
                    <a:gd name="connsiteX2" fmla="*/ 178349 w 378119"/>
                    <a:gd name="connsiteY2" fmla="*/ 983 h 402431"/>
                    <a:gd name="connsiteX3" fmla="*/ 378119 w 378119"/>
                    <a:gd name="connsiteY3" fmla="*/ 208964 h 402431"/>
                    <a:gd name="connsiteX4" fmla="*/ 156917 w 378119"/>
                    <a:gd name="connsiteY4" fmla="*/ 395514 h 402431"/>
                    <a:gd name="connsiteX5" fmla="*/ 47788 w 378119"/>
                    <a:gd name="connsiteY5" fmla="*/ 330656 h 402431"/>
                    <a:gd name="connsiteX6" fmla="*/ 40646 w 378119"/>
                    <a:gd name="connsiteY6" fmla="*/ 299699 h 402431"/>
                    <a:gd name="connsiteX7" fmla="*/ 10 w 378119"/>
                    <a:gd name="connsiteY7" fmla="*/ 258970 h 402431"/>
                    <a:gd name="connsiteX0" fmla="*/ 10 w 378119"/>
                    <a:gd name="connsiteY0" fmla="*/ 258970 h 412838"/>
                    <a:gd name="connsiteX1" fmla="*/ 43027 w 378119"/>
                    <a:gd name="connsiteY1" fmla="*/ 140155 h 412838"/>
                    <a:gd name="connsiteX2" fmla="*/ 178349 w 378119"/>
                    <a:gd name="connsiteY2" fmla="*/ 983 h 412838"/>
                    <a:gd name="connsiteX3" fmla="*/ 378119 w 378119"/>
                    <a:gd name="connsiteY3" fmla="*/ 208964 h 412838"/>
                    <a:gd name="connsiteX4" fmla="*/ 156917 w 378119"/>
                    <a:gd name="connsiteY4" fmla="*/ 395514 h 412838"/>
                    <a:gd name="connsiteX5" fmla="*/ 95413 w 378119"/>
                    <a:gd name="connsiteY5" fmla="*/ 397332 h 412838"/>
                    <a:gd name="connsiteX6" fmla="*/ 47788 w 378119"/>
                    <a:gd name="connsiteY6" fmla="*/ 330656 h 412838"/>
                    <a:gd name="connsiteX7" fmla="*/ 40646 w 378119"/>
                    <a:gd name="connsiteY7" fmla="*/ 299699 h 412838"/>
                    <a:gd name="connsiteX8" fmla="*/ 10 w 378119"/>
                    <a:gd name="connsiteY8" fmla="*/ 258970 h 412838"/>
                    <a:gd name="connsiteX0" fmla="*/ 10 w 378119"/>
                    <a:gd name="connsiteY0" fmla="*/ 258970 h 407661"/>
                    <a:gd name="connsiteX1" fmla="*/ 43027 w 378119"/>
                    <a:gd name="connsiteY1" fmla="*/ 140155 h 407661"/>
                    <a:gd name="connsiteX2" fmla="*/ 178349 w 378119"/>
                    <a:gd name="connsiteY2" fmla="*/ 983 h 407661"/>
                    <a:gd name="connsiteX3" fmla="*/ 378119 w 378119"/>
                    <a:gd name="connsiteY3" fmla="*/ 208964 h 407661"/>
                    <a:gd name="connsiteX4" fmla="*/ 156917 w 378119"/>
                    <a:gd name="connsiteY4" fmla="*/ 395514 h 407661"/>
                    <a:gd name="connsiteX5" fmla="*/ 107319 w 378119"/>
                    <a:gd name="connsiteY5" fmla="*/ 383045 h 407661"/>
                    <a:gd name="connsiteX6" fmla="*/ 47788 w 378119"/>
                    <a:gd name="connsiteY6" fmla="*/ 330656 h 407661"/>
                    <a:gd name="connsiteX7" fmla="*/ 40646 w 378119"/>
                    <a:gd name="connsiteY7" fmla="*/ 299699 h 407661"/>
                    <a:gd name="connsiteX8" fmla="*/ 10 w 378119"/>
                    <a:gd name="connsiteY8" fmla="*/ 258970 h 407661"/>
                    <a:gd name="connsiteX0" fmla="*/ 10 w 378119"/>
                    <a:gd name="connsiteY0" fmla="*/ 258970 h 408639"/>
                    <a:gd name="connsiteX1" fmla="*/ 43027 w 378119"/>
                    <a:gd name="connsiteY1" fmla="*/ 140155 h 408639"/>
                    <a:gd name="connsiteX2" fmla="*/ 178349 w 378119"/>
                    <a:gd name="connsiteY2" fmla="*/ 983 h 408639"/>
                    <a:gd name="connsiteX3" fmla="*/ 378119 w 378119"/>
                    <a:gd name="connsiteY3" fmla="*/ 208964 h 408639"/>
                    <a:gd name="connsiteX4" fmla="*/ 156917 w 378119"/>
                    <a:gd name="connsiteY4" fmla="*/ 395514 h 408639"/>
                    <a:gd name="connsiteX5" fmla="*/ 107319 w 378119"/>
                    <a:gd name="connsiteY5" fmla="*/ 383045 h 408639"/>
                    <a:gd name="connsiteX6" fmla="*/ 47788 w 378119"/>
                    <a:gd name="connsiteY6" fmla="*/ 330656 h 408639"/>
                    <a:gd name="connsiteX7" fmla="*/ 40646 w 378119"/>
                    <a:gd name="connsiteY7" fmla="*/ 299699 h 408639"/>
                    <a:gd name="connsiteX8" fmla="*/ 10 w 378119"/>
                    <a:gd name="connsiteY8" fmla="*/ 258970 h 408639"/>
                    <a:gd name="connsiteX0" fmla="*/ 10 w 378119"/>
                    <a:gd name="connsiteY0" fmla="*/ 258970 h 406517"/>
                    <a:gd name="connsiteX1" fmla="*/ 43027 w 378119"/>
                    <a:gd name="connsiteY1" fmla="*/ 140155 h 406517"/>
                    <a:gd name="connsiteX2" fmla="*/ 178349 w 378119"/>
                    <a:gd name="connsiteY2" fmla="*/ 983 h 406517"/>
                    <a:gd name="connsiteX3" fmla="*/ 378119 w 378119"/>
                    <a:gd name="connsiteY3" fmla="*/ 208964 h 406517"/>
                    <a:gd name="connsiteX4" fmla="*/ 156917 w 378119"/>
                    <a:gd name="connsiteY4" fmla="*/ 395514 h 406517"/>
                    <a:gd name="connsiteX5" fmla="*/ 90651 w 378119"/>
                    <a:gd name="connsiteY5" fmla="*/ 375902 h 406517"/>
                    <a:gd name="connsiteX6" fmla="*/ 47788 w 378119"/>
                    <a:gd name="connsiteY6" fmla="*/ 330656 h 406517"/>
                    <a:gd name="connsiteX7" fmla="*/ 40646 w 378119"/>
                    <a:gd name="connsiteY7" fmla="*/ 299699 h 406517"/>
                    <a:gd name="connsiteX8" fmla="*/ 10 w 378119"/>
                    <a:gd name="connsiteY8" fmla="*/ 258970 h 406517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7788 w 378119"/>
                    <a:gd name="connsiteY6" fmla="*/ 330656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4501 w 378119"/>
                    <a:gd name="connsiteY6" fmla="*/ 327369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3929"/>
                    <a:gd name="connsiteX1" fmla="*/ 43054 w 378146"/>
                    <a:gd name="connsiteY1" fmla="*/ 140155 h 403929"/>
                    <a:gd name="connsiteX2" fmla="*/ 178376 w 378146"/>
                    <a:gd name="connsiteY2" fmla="*/ 983 h 403929"/>
                    <a:gd name="connsiteX3" fmla="*/ 378146 w 378146"/>
                    <a:gd name="connsiteY3" fmla="*/ 208964 h 403929"/>
                    <a:gd name="connsiteX4" fmla="*/ 156944 w 378146"/>
                    <a:gd name="connsiteY4" fmla="*/ 395514 h 403929"/>
                    <a:gd name="connsiteX5" fmla="*/ 61669 w 378146"/>
                    <a:gd name="connsiteY5" fmla="*/ 350134 h 403929"/>
                    <a:gd name="connsiteX6" fmla="*/ 36859 w 378146"/>
                    <a:gd name="connsiteY6" fmla="*/ 320796 h 403929"/>
                    <a:gd name="connsiteX7" fmla="*/ 38482 w 378146"/>
                    <a:gd name="connsiteY7" fmla="*/ 285457 h 403929"/>
                    <a:gd name="connsiteX8" fmla="*/ 37 w 378146"/>
                    <a:gd name="connsiteY8" fmla="*/ 258970 h 403929"/>
                    <a:gd name="connsiteX0" fmla="*/ 37 w 378146"/>
                    <a:gd name="connsiteY0" fmla="*/ 258970 h 408634"/>
                    <a:gd name="connsiteX1" fmla="*/ 43054 w 378146"/>
                    <a:gd name="connsiteY1" fmla="*/ 140155 h 408634"/>
                    <a:gd name="connsiteX2" fmla="*/ 178376 w 378146"/>
                    <a:gd name="connsiteY2" fmla="*/ 983 h 408634"/>
                    <a:gd name="connsiteX3" fmla="*/ 378146 w 378146"/>
                    <a:gd name="connsiteY3" fmla="*/ 208964 h 408634"/>
                    <a:gd name="connsiteX4" fmla="*/ 158039 w 378146"/>
                    <a:gd name="connsiteY4" fmla="*/ 400991 h 408634"/>
                    <a:gd name="connsiteX5" fmla="*/ 61669 w 378146"/>
                    <a:gd name="connsiteY5" fmla="*/ 350134 h 408634"/>
                    <a:gd name="connsiteX6" fmla="*/ 36859 w 378146"/>
                    <a:gd name="connsiteY6" fmla="*/ 320796 h 408634"/>
                    <a:gd name="connsiteX7" fmla="*/ 38482 w 378146"/>
                    <a:gd name="connsiteY7" fmla="*/ 285457 h 408634"/>
                    <a:gd name="connsiteX8" fmla="*/ 37 w 378146"/>
                    <a:gd name="connsiteY8" fmla="*/ 258970 h 408634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39940 w 378146"/>
                    <a:gd name="connsiteY6" fmla="*/ 332323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50031 w 378146"/>
                    <a:gd name="connsiteY6" fmla="*/ 318855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50031 w 378146"/>
                    <a:gd name="connsiteY6" fmla="*/ 31885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4637"/>
                    <a:gd name="connsiteX1" fmla="*/ 43054 w 378146"/>
                    <a:gd name="connsiteY1" fmla="*/ 140155 h 404637"/>
                    <a:gd name="connsiteX2" fmla="*/ 178376 w 378146"/>
                    <a:gd name="connsiteY2" fmla="*/ 983 h 404637"/>
                    <a:gd name="connsiteX3" fmla="*/ 378146 w 378146"/>
                    <a:gd name="connsiteY3" fmla="*/ 208964 h 404637"/>
                    <a:gd name="connsiteX4" fmla="*/ 158039 w 378146"/>
                    <a:gd name="connsiteY4" fmla="*/ 400991 h 404637"/>
                    <a:gd name="connsiteX5" fmla="*/ 51055 w 378146"/>
                    <a:gd name="connsiteY5" fmla="*/ 342174 h 404637"/>
                    <a:gd name="connsiteX6" fmla="*/ 42952 w 378146"/>
                    <a:gd name="connsiteY6" fmla="*/ 321705 h 404637"/>
                    <a:gd name="connsiteX7" fmla="*/ 26877 w 378146"/>
                    <a:gd name="connsiteY7" fmla="*/ 311934 h 404637"/>
                    <a:gd name="connsiteX8" fmla="*/ 38482 w 378146"/>
                    <a:gd name="connsiteY8" fmla="*/ 285457 h 404637"/>
                    <a:gd name="connsiteX9" fmla="*/ 37 w 378146"/>
                    <a:gd name="connsiteY9" fmla="*/ 258970 h 404637"/>
                    <a:gd name="connsiteX0" fmla="*/ 37 w 378146"/>
                    <a:gd name="connsiteY0" fmla="*/ 258970 h 411529"/>
                    <a:gd name="connsiteX1" fmla="*/ 43054 w 378146"/>
                    <a:gd name="connsiteY1" fmla="*/ 140155 h 411529"/>
                    <a:gd name="connsiteX2" fmla="*/ 178376 w 378146"/>
                    <a:gd name="connsiteY2" fmla="*/ 983 h 411529"/>
                    <a:gd name="connsiteX3" fmla="*/ 378146 w 378146"/>
                    <a:gd name="connsiteY3" fmla="*/ 208964 h 411529"/>
                    <a:gd name="connsiteX4" fmla="*/ 146003 w 378146"/>
                    <a:gd name="connsiteY4" fmla="*/ 408123 h 411529"/>
                    <a:gd name="connsiteX5" fmla="*/ 51055 w 378146"/>
                    <a:gd name="connsiteY5" fmla="*/ 342174 h 411529"/>
                    <a:gd name="connsiteX6" fmla="*/ 42952 w 378146"/>
                    <a:gd name="connsiteY6" fmla="*/ 321705 h 411529"/>
                    <a:gd name="connsiteX7" fmla="*/ 26877 w 378146"/>
                    <a:gd name="connsiteY7" fmla="*/ 311934 h 411529"/>
                    <a:gd name="connsiteX8" fmla="*/ 38482 w 378146"/>
                    <a:gd name="connsiteY8" fmla="*/ 285457 h 411529"/>
                    <a:gd name="connsiteX9" fmla="*/ 37 w 378146"/>
                    <a:gd name="connsiteY9" fmla="*/ 258970 h 411529"/>
                    <a:gd name="connsiteX0" fmla="*/ 37 w 378146"/>
                    <a:gd name="connsiteY0" fmla="*/ 258970 h 409795"/>
                    <a:gd name="connsiteX1" fmla="*/ 43054 w 378146"/>
                    <a:gd name="connsiteY1" fmla="*/ 140155 h 409795"/>
                    <a:gd name="connsiteX2" fmla="*/ 178376 w 378146"/>
                    <a:gd name="connsiteY2" fmla="*/ 983 h 409795"/>
                    <a:gd name="connsiteX3" fmla="*/ 378146 w 378146"/>
                    <a:gd name="connsiteY3" fmla="*/ 208964 h 409795"/>
                    <a:gd name="connsiteX4" fmla="*/ 146003 w 378146"/>
                    <a:gd name="connsiteY4" fmla="*/ 408123 h 409795"/>
                    <a:gd name="connsiteX5" fmla="*/ 51055 w 378146"/>
                    <a:gd name="connsiteY5" fmla="*/ 342174 h 409795"/>
                    <a:gd name="connsiteX6" fmla="*/ 42952 w 378146"/>
                    <a:gd name="connsiteY6" fmla="*/ 321705 h 409795"/>
                    <a:gd name="connsiteX7" fmla="*/ 26877 w 378146"/>
                    <a:gd name="connsiteY7" fmla="*/ 311934 h 409795"/>
                    <a:gd name="connsiteX8" fmla="*/ 38482 w 378146"/>
                    <a:gd name="connsiteY8" fmla="*/ 285457 h 409795"/>
                    <a:gd name="connsiteX9" fmla="*/ 37 w 378146"/>
                    <a:gd name="connsiteY9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1538 w 378151"/>
                    <a:gd name="connsiteY2" fmla="*/ 151441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2429 w 378151"/>
                    <a:gd name="connsiteY2" fmla="*/ 156642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1983 w 378151"/>
                    <a:gd name="connsiteY2" fmla="*/ 149983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75 w 378184"/>
                    <a:gd name="connsiteY0" fmla="*/ 258850 h 409675"/>
                    <a:gd name="connsiteX1" fmla="*/ 49654 w 378184"/>
                    <a:gd name="connsiteY1" fmla="*/ 161574 h 409675"/>
                    <a:gd name="connsiteX2" fmla="*/ 20679 w 378184"/>
                    <a:gd name="connsiteY2" fmla="*/ 141068 h 409675"/>
                    <a:gd name="connsiteX3" fmla="*/ 44875 w 378184"/>
                    <a:gd name="connsiteY3" fmla="*/ 143602 h 409675"/>
                    <a:gd name="connsiteX4" fmla="*/ 178414 w 378184"/>
                    <a:gd name="connsiteY4" fmla="*/ 863 h 409675"/>
                    <a:gd name="connsiteX5" fmla="*/ 378184 w 378184"/>
                    <a:gd name="connsiteY5" fmla="*/ 208844 h 409675"/>
                    <a:gd name="connsiteX6" fmla="*/ 146041 w 378184"/>
                    <a:gd name="connsiteY6" fmla="*/ 408003 h 409675"/>
                    <a:gd name="connsiteX7" fmla="*/ 51093 w 378184"/>
                    <a:gd name="connsiteY7" fmla="*/ 342054 h 409675"/>
                    <a:gd name="connsiteX8" fmla="*/ 42990 w 378184"/>
                    <a:gd name="connsiteY8" fmla="*/ 321585 h 409675"/>
                    <a:gd name="connsiteX9" fmla="*/ 38520 w 378184"/>
                    <a:gd name="connsiteY9" fmla="*/ 285337 h 409675"/>
                    <a:gd name="connsiteX10" fmla="*/ 75 w 378184"/>
                    <a:gd name="connsiteY10" fmla="*/ 258850 h 409675"/>
                    <a:gd name="connsiteX0" fmla="*/ 78 w 378187"/>
                    <a:gd name="connsiteY0" fmla="*/ 258850 h 409675"/>
                    <a:gd name="connsiteX1" fmla="*/ 49657 w 378187"/>
                    <a:gd name="connsiteY1" fmla="*/ 161574 h 409675"/>
                    <a:gd name="connsiteX2" fmla="*/ 20682 w 378187"/>
                    <a:gd name="connsiteY2" fmla="*/ 141068 h 409675"/>
                    <a:gd name="connsiteX3" fmla="*/ 44878 w 378187"/>
                    <a:gd name="connsiteY3" fmla="*/ 143602 h 409675"/>
                    <a:gd name="connsiteX4" fmla="*/ 178417 w 378187"/>
                    <a:gd name="connsiteY4" fmla="*/ 863 h 409675"/>
                    <a:gd name="connsiteX5" fmla="*/ 378187 w 378187"/>
                    <a:gd name="connsiteY5" fmla="*/ 208844 h 409675"/>
                    <a:gd name="connsiteX6" fmla="*/ 146044 w 378187"/>
                    <a:gd name="connsiteY6" fmla="*/ 408003 h 409675"/>
                    <a:gd name="connsiteX7" fmla="*/ 51096 w 378187"/>
                    <a:gd name="connsiteY7" fmla="*/ 342054 h 409675"/>
                    <a:gd name="connsiteX8" fmla="*/ 38523 w 378187"/>
                    <a:gd name="connsiteY8" fmla="*/ 285337 h 409675"/>
                    <a:gd name="connsiteX9" fmla="*/ 78 w 378187"/>
                    <a:gd name="connsiteY9" fmla="*/ 258850 h 409675"/>
                    <a:gd name="connsiteX0" fmla="*/ 146 w 378255"/>
                    <a:gd name="connsiteY0" fmla="*/ 258850 h 409022"/>
                    <a:gd name="connsiteX1" fmla="*/ 49725 w 378255"/>
                    <a:gd name="connsiteY1" fmla="*/ 161574 h 409022"/>
                    <a:gd name="connsiteX2" fmla="*/ 20750 w 378255"/>
                    <a:gd name="connsiteY2" fmla="*/ 141068 h 409022"/>
                    <a:gd name="connsiteX3" fmla="*/ 44946 w 378255"/>
                    <a:gd name="connsiteY3" fmla="*/ 143602 h 409022"/>
                    <a:gd name="connsiteX4" fmla="*/ 178485 w 378255"/>
                    <a:gd name="connsiteY4" fmla="*/ 863 h 409022"/>
                    <a:gd name="connsiteX5" fmla="*/ 378255 w 378255"/>
                    <a:gd name="connsiteY5" fmla="*/ 208844 h 409022"/>
                    <a:gd name="connsiteX6" fmla="*/ 146112 w 378255"/>
                    <a:gd name="connsiteY6" fmla="*/ 408003 h 409022"/>
                    <a:gd name="connsiteX7" fmla="*/ 38591 w 378255"/>
                    <a:gd name="connsiteY7" fmla="*/ 285337 h 409022"/>
                    <a:gd name="connsiteX8" fmla="*/ 146 w 378255"/>
                    <a:gd name="connsiteY8" fmla="*/ 258850 h 409022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882"/>
                    <a:gd name="connsiteX1" fmla="*/ 49580 w 378110"/>
                    <a:gd name="connsiteY1" fmla="*/ 161574 h 408882"/>
                    <a:gd name="connsiteX2" fmla="*/ 20605 w 378110"/>
                    <a:gd name="connsiteY2" fmla="*/ 141068 h 408882"/>
                    <a:gd name="connsiteX3" fmla="*/ 44801 w 378110"/>
                    <a:gd name="connsiteY3" fmla="*/ 143602 h 408882"/>
                    <a:gd name="connsiteX4" fmla="*/ 178340 w 378110"/>
                    <a:gd name="connsiteY4" fmla="*/ 863 h 408882"/>
                    <a:gd name="connsiteX5" fmla="*/ 378110 w 378110"/>
                    <a:gd name="connsiteY5" fmla="*/ 208844 h 408882"/>
                    <a:gd name="connsiteX6" fmla="*/ 145967 w 378110"/>
                    <a:gd name="connsiteY6" fmla="*/ 408003 h 408882"/>
                    <a:gd name="connsiteX7" fmla="*/ 48699 w 378110"/>
                    <a:gd name="connsiteY7" fmla="*/ 281771 h 408882"/>
                    <a:gd name="connsiteX8" fmla="*/ 1 w 378110"/>
                    <a:gd name="connsiteY8" fmla="*/ 258850 h 408882"/>
                    <a:gd name="connsiteX0" fmla="*/ 1 w 378110"/>
                    <a:gd name="connsiteY0" fmla="*/ 258850 h 410457"/>
                    <a:gd name="connsiteX1" fmla="*/ 49580 w 378110"/>
                    <a:gd name="connsiteY1" fmla="*/ 161574 h 410457"/>
                    <a:gd name="connsiteX2" fmla="*/ 20605 w 378110"/>
                    <a:gd name="connsiteY2" fmla="*/ 141068 h 410457"/>
                    <a:gd name="connsiteX3" fmla="*/ 44801 w 378110"/>
                    <a:gd name="connsiteY3" fmla="*/ 143602 h 410457"/>
                    <a:gd name="connsiteX4" fmla="*/ 178340 w 378110"/>
                    <a:gd name="connsiteY4" fmla="*/ 863 h 410457"/>
                    <a:gd name="connsiteX5" fmla="*/ 378110 w 378110"/>
                    <a:gd name="connsiteY5" fmla="*/ 208844 h 410457"/>
                    <a:gd name="connsiteX6" fmla="*/ 145967 w 378110"/>
                    <a:gd name="connsiteY6" fmla="*/ 408003 h 410457"/>
                    <a:gd name="connsiteX7" fmla="*/ 82566 w 378110"/>
                    <a:gd name="connsiteY7" fmla="*/ 317591 h 410457"/>
                    <a:gd name="connsiteX8" fmla="*/ 48699 w 378110"/>
                    <a:gd name="connsiteY8" fmla="*/ 281771 h 410457"/>
                    <a:gd name="connsiteX9" fmla="*/ 1 w 378110"/>
                    <a:gd name="connsiteY9" fmla="*/ 258850 h 410457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0 w 381675"/>
                    <a:gd name="connsiteY0" fmla="*/ 264645 h 410555"/>
                    <a:gd name="connsiteX1" fmla="*/ 53145 w 381675"/>
                    <a:gd name="connsiteY1" fmla="*/ 161574 h 410555"/>
                    <a:gd name="connsiteX2" fmla="*/ 24170 w 381675"/>
                    <a:gd name="connsiteY2" fmla="*/ 141068 h 410555"/>
                    <a:gd name="connsiteX3" fmla="*/ 48366 w 381675"/>
                    <a:gd name="connsiteY3" fmla="*/ 143602 h 410555"/>
                    <a:gd name="connsiteX4" fmla="*/ 181905 w 381675"/>
                    <a:gd name="connsiteY4" fmla="*/ 863 h 410555"/>
                    <a:gd name="connsiteX5" fmla="*/ 381675 w 381675"/>
                    <a:gd name="connsiteY5" fmla="*/ 208844 h 410555"/>
                    <a:gd name="connsiteX6" fmla="*/ 149532 w 381675"/>
                    <a:gd name="connsiteY6" fmla="*/ 408003 h 410555"/>
                    <a:gd name="connsiteX7" fmla="*/ 86131 w 381675"/>
                    <a:gd name="connsiteY7" fmla="*/ 317591 h 410555"/>
                    <a:gd name="connsiteX8" fmla="*/ 52264 w 381675"/>
                    <a:gd name="connsiteY8" fmla="*/ 281771 h 410555"/>
                    <a:gd name="connsiteX9" fmla="*/ 0 w 381675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1374 w 381677"/>
                    <a:gd name="connsiteY8" fmla="*/ 280434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6326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07805"/>
                    <a:gd name="connsiteX1" fmla="*/ 53147 w 381677"/>
                    <a:gd name="connsiteY1" fmla="*/ 161574 h 407805"/>
                    <a:gd name="connsiteX2" fmla="*/ 24172 w 381677"/>
                    <a:gd name="connsiteY2" fmla="*/ 141068 h 407805"/>
                    <a:gd name="connsiteX3" fmla="*/ 48368 w 381677"/>
                    <a:gd name="connsiteY3" fmla="*/ 143602 h 407805"/>
                    <a:gd name="connsiteX4" fmla="*/ 181907 w 381677"/>
                    <a:gd name="connsiteY4" fmla="*/ 863 h 407805"/>
                    <a:gd name="connsiteX5" fmla="*/ 381677 w 381677"/>
                    <a:gd name="connsiteY5" fmla="*/ 208844 h 407805"/>
                    <a:gd name="connsiteX6" fmla="*/ 157112 w 381677"/>
                    <a:gd name="connsiteY6" fmla="*/ 404883 h 407805"/>
                    <a:gd name="connsiteX7" fmla="*/ 76326 w 381677"/>
                    <a:gd name="connsiteY7" fmla="*/ 321603 h 407805"/>
                    <a:gd name="connsiteX8" fmla="*/ 54940 w 381677"/>
                    <a:gd name="connsiteY8" fmla="*/ 280880 h 407805"/>
                    <a:gd name="connsiteX9" fmla="*/ 2 w 381677"/>
                    <a:gd name="connsiteY9" fmla="*/ 264645 h 407805"/>
                    <a:gd name="connsiteX0" fmla="*/ 2 w 381677"/>
                    <a:gd name="connsiteY0" fmla="*/ 264645 h 407078"/>
                    <a:gd name="connsiteX1" fmla="*/ 53147 w 381677"/>
                    <a:gd name="connsiteY1" fmla="*/ 161574 h 407078"/>
                    <a:gd name="connsiteX2" fmla="*/ 24172 w 381677"/>
                    <a:gd name="connsiteY2" fmla="*/ 141068 h 407078"/>
                    <a:gd name="connsiteX3" fmla="*/ 48368 w 381677"/>
                    <a:gd name="connsiteY3" fmla="*/ 143602 h 407078"/>
                    <a:gd name="connsiteX4" fmla="*/ 181907 w 381677"/>
                    <a:gd name="connsiteY4" fmla="*/ 863 h 407078"/>
                    <a:gd name="connsiteX5" fmla="*/ 381677 w 381677"/>
                    <a:gd name="connsiteY5" fmla="*/ 208844 h 407078"/>
                    <a:gd name="connsiteX6" fmla="*/ 157112 w 381677"/>
                    <a:gd name="connsiteY6" fmla="*/ 404883 h 407078"/>
                    <a:gd name="connsiteX7" fmla="*/ 76326 w 381677"/>
                    <a:gd name="connsiteY7" fmla="*/ 321603 h 407078"/>
                    <a:gd name="connsiteX8" fmla="*/ 54940 w 381677"/>
                    <a:gd name="connsiteY8" fmla="*/ 280880 h 407078"/>
                    <a:gd name="connsiteX9" fmla="*/ 2 w 381677"/>
                    <a:gd name="connsiteY9" fmla="*/ 264645 h 407078"/>
                    <a:gd name="connsiteX0" fmla="*/ 1239 w 357505"/>
                    <a:gd name="connsiteY0" fmla="*/ 244140 h 407078"/>
                    <a:gd name="connsiteX1" fmla="*/ 28975 w 357505"/>
                    <a:gd name="connsiteY1" fmla="*/ 161574 h 407078"/>
                    <a:gd name="connsiteX2" fmla="*/ 0 w 357505"/>
                    <a:gd name="connsiteY2" fmla="*/ 141068 h 407078"/>
                    <a:gd name="connsiteX3" fmla="*/ 24196 w 357505"/>
                    <a:gd name="connsiteY3" fmla="*/ 143602 h 407078"/>
                    <a:gd name="connsiteX4" fmla="*/ 157735 w 357505"/>
                    <a:gd name="connsiteY4" fmla="*/ 863 h 407078"/>
                    <a:gd name="connsiteX5" fmla="*/ 357505 w 357505"/>
                    <a:gd name="connsiteY5" fmla="*/ 208844 h 407078"/>
                    <a:gd name="connsiteX6" fmla="*/ 132940 w 357505"/>
                    <a:gd name="connsiteY6" fmla="*/ 404883 h 407078"/>
                    <a:gd name="connsiteX7" fmla="*/ 52154 w 357505"/>
                    <a:gd name="connsiteY7" fmla="*/ 321603 h 407078"/>
                    <a:gd name="connsiteX8" fmla="*/ 30768 w 357505"/>
                    <a:gd name="connsiteY8" fmla="*/ 280880 h 407078"/>
                    <a:gd name="connsiteX9" fmla="*/ 1239 w 357505"/>
                    <a:gd name="connsiteY9" fmla="*/ 244140 h 407078"/>
                    <a:gd name="connsiteX0" fmla="*/ 1 w 358942"/>
                    <a:gd name="connsiteY0" fmla="*/ 245477 h 407078"/>
                    <a:gd name="connsiteX1" fmla="*/ 30412 w 358942"/>
                    <a:gd name="connsiteY1" fmla="*/ 161574 h 407078"/>
                    <a:gd name="connsiteX2" fmla="*/ 1437 w 358942"/>
                    <a:gd name="connsiteY2" fmla="*/ 141068 h 407078"/>
                    <a:gd name="connsiteX3" fmla="*/ 25633 w 358942"/>
                    <a:gd name="connsiteY3" fmla="*/ 143602 h 407078"/>
                    <a:gd name="connsiteX4" fmla="*/ 159172 w 358942"/>
                    <a:gd name="connsiteY4" fmla="*/ 863 h 407078"/>
                    <a:gd name="connsiteX5" fmla="*/ 358942 w 358942"/>
                    <a:gd name="connsiteY5" fmla="*/ 208844 h 407078"/>
                    <a:gd name="connsiteX6" fmla="*/ 134377 w 358942"/>
                    <a:gd name="connsiteY6" fmla="*/ 404883 h 407078"/>
                    <a:gd name="connsiteX7" fmla="*/ 53591 w 358942"/>
                    <a:gd name="connsiteY7" fmla="*/ 321603 h 407078"/>
                    <a:gd name="connsiteX8" fmla="*/ 32205 w 358942"/>
                    <a:gd name="connsiteY8" fmla="*/ 280880 h 407078"/>
                    <a:gd name="connsiteX9" fmla="*/ 1 w 358942"/>
                    <a:gd name="connsiteY9" fmla="*/ 245477 h 407078"/>
                    <a:gd name="connsiteX0" fmla="*/ 1346 w 360287"/>
                    <a:gd name="connsiteY0" fmla="*/ 245477 h 407078"/>
                    <a:gd name="connsiteX1" fmla="*/ 31757 w 360287"/>
                    <a:gd name="connsiteY1" fmla="*/ 161574 h 407078"/>
                    <a:gd name="connsiteX2" fmla="*/ 2782 w 360287"/>
                    <a:gd name="connsiteY2" fmla="*/ 141068 h 407078"/>
                    <a:gd name="connsiteX3" fmla="*/ 26978 w 360287"/>
                    <a:gd name="connsiteY3" fmla="*/ 143602 h 407078"/>
                    <a:gd name="connsiteX4" fmla="*/ 160517 w 360287"/>
                    <a:gd name="connsiteY4" fmla="*/ 863 h 407078"/>
                    <a:gd name="connsiteX5" fmla="*/ 360287 w 360287"/>
                    <a:gd name="connsiteY5" fmla="*/ 208844 h 407078"/>
                    <a:gd name="connsiteX6" fmla="*/ 135722 w 360287"/>
                    <a:gd name="connsiteY6" fmla="*/ 404883 h 407078"/>
                    <a:gd name="connsiteX7" fmla="*/ 54936 w 360287"/>
                    <a:gd name="connsiteY7" fmla="*/ 321603 h 407078"/>
                    <a:gd name="connsiteX8" fmla="*/ 33550 w 360287"/>
                    <a:gd name="connsiteY8" fmla="*/ 280880 h 407078"/>
                    <a:gd name="connsiteX9" fmla="*/ 1346 w 360287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157 w 361098"/>
                    <a:gd name="connsiteY0" fmla="*/ 245477 h 407078"/>
                    <a:gd name="connsiteX1" fmla="*/ 32568 w 361098"/>
                    <a:gd name="connsiteY1" fmla="*/ 161574 h 407078"/>
                    <a:gd name="connsiteX2" fmla="*/ 3593 w 361098"/>
                    <a:gd name="connsiteY2" fmla="*/ 141068 h 407078"/>
                    <a:gd name="connsiteX3" fmla="*/ 27789 w 361098"/>
                    <a:gd name="connsiteY3" fmla="*/ 143602 h 407078"/>
                    <a:gd name="connsiteX4" fmla="*/ 161328 w 361098"/>
                    <a:gd name="connsiteY4" fmla="*/ 863 h 407078"/>
                    <a:gd name="connsiteX5" fmla="*/ 361098 w 361098"/>
                    <a:gd name="connsiteY5" fmla="*/ 208844 h 407078"/>
                    <a:gd name="connsiteX6" fmla="*/ 136533 w 361098"/>
                    <a:gd name="connsiteY6" fmla="*/ 404883 h 407078"/>
                    <a:gd name="connsiteX7" fmla="*/ 55747 w 361098"/>
                    <a:gd name="connsiteY7" fmla="*/ 321603 h 407078"/>
                    <a:gd name="connsiteX8" fmla="*/ 38819 w 361098"/>
                    <a:gd name="connsiteY8" fmla="*/ 270627 h 407078"/>
                    <a:gd name="connsiteX9" fmla="*/ 2157 w 361098"/>
                    <a:gd name="connsiteY9" fmla="*/ 245477 h 407078"/>
                    <a:gd name="connsiteX0" fmla="*/ 2412 w 360016"/>
                    <a:gd name="connsiteY0" fmla="*/ 231658 h 407078"/>
                    <a:gd name="connsiteX1" fmla="*/ 31486 w 360016"/>
                    <a:gd name="connsiteY1" fmla="*/ 161574 h 407078"/>
                    <a:gd name="connsiteX2" fmla="*/ 2511 w 360016"/>
                    <a:gd name="connsiteY2" fmla="*/ 141068 h 407078"/>
                    <a:gd name="connsiteX3" fmla="*/ 26707 w 360016"/>
                    <a:gd name="connsiteY3" fmla="*/ 143602 h 407078"/>
                    <a:gd name="connsiteX4" fmla="*/ 160246 w 360016"/>
                    <a:gd name="connsiteY4" fmla="*/ 863 h 407078"/>
                    <a:gd name="connsiteX5" fmla="*/ 360016 w 360016"/>
                    <a:gd name="connsiteY5" fmla="*/ 208844 h 407078"/>
                    <a:gd name="connsiteX6" fmla="*/ 135451 w 360016"/>
                    <a:gd name="connsiteY6" fmla="*/ 404883 h 407078"/>
                    <a:gd name="connsiteX7" fmla="*/ 54665 w 360016"/>
                    <a:gd name="connsiteY7" fmla="*/ 321603 h 407078"/>
                    <a:gd name="connsiteX8" fmla="*/ 37737 w 360016"/>
                    <a:gd name="connsiteY8" fmla="*/ 270627 h 407078"/>
                    <a:gd name="connsiteX9" fmla="*/ 2412 w 360016"/>
                    <a:gd name="connsiteY9" fmla="*/ 231658 h 407078"/>
                    <a:gd name="connsiteX0" fmla="*/ 475 w 358079"/>
                    <a:gd name="connsiteY0" fmla="*/ 231658 h 407078"/>
                    <a:gd name="connsiteX1" fmla="*/ 29549 w 358079"/>
                    <a:gd name="connsiteY1" fmla="*/ 161574 h 407078"/>
                    <a:gd name="connsiteX2" fmla="*/ 574 w 358079"/>
                    <a:gd name="connsiteY2" fmla="*/ 141068 h 407078"/>
                    <a:gd name="connsiteX3" fmla="*/ 24770 w 358079"/>
                    <a:gd name="connsiteY3" fmla="*/ 143602 h 407078"/>
                    <a:gd name="connsiteX4" fmla="*/ 158309 w 358079"/>
                    <a:gd name="connsiteY4" fmla="*/ 863 h 407078"/>
                    <a:gd name="connsiteX5" fmla="*/ 358079 w 358079"/>
                    <a:gd name="connsiteY5" fmla="*/ 208844 h 407078"/>
                    <a:gd name="connsiteX6" fmla="*/ 133514 w 358079"/>
                    <a:gd name="connsiteY6" fmla="*/ 404883 h 407078"/>
                    <a:gd name="connsiteX7" fmla="*/ 52728 w 358079"/>
                    <a:gd name="connsiteY7" fmla="*/ 321603 h 407078"/>
                    <a:gd name="connsiteX8" fmla="*/ 35800 w 358079"/>
                    <a:gd name="connsiteY8" fmla="*/ 270627 h 407078"/>
                    <a:gd name="connsiteX9" fmla="*/ 475 w 358079"/>
                    <a:gd name="connsiteY9" fmla="*/ 231658 h 407078"/>
                    <a:gd name="connsiteX0" fmla="*/ 1631 w 359235"/>
                    <a:gd name="connsiteY0" fmla="*/ 231658 h 407078"/>
                    <a:gd name="connsiteX1" fmla="*/ 30705 w 359235"/>
                    <a:gd name="connsiteY1" fmla="*/ 161574 h 407078"/>
                    <a:gd name="connsiteX2" fmla="*/ 1730 w 359235"/>
                    <a:gd name="connsiteY2" fmla="*/ 141068 h 407078"/>
                    <a:gd name="connsiteX3" fmla="*/ 25926 w 359235"/>
                    <a:gd name="connsiteY3" fmla="*/ 143602 h 407078"/>
                    <a:gd name="connsiteX4" fmla="*/ 159465 w 359235"/>
                    <a:gd name="connsiteY4" fmla="*/ 863 h 407078"/>
                    <a:gd name="connsiteX5" fmla="*/ 359235 w 359235"/>
                    <a:gd name="connsiteY5" fmla="*/ 208844 h 407078"/>
                    <a:gd name="connsiteX6" fmla="*/ 134670 w 359235"/>
                    <a:gd name="connsiteY6" fmla="*/ 404883 h 407078"/>
                    <a:gd name="connsiteX7" fmla="*/ 53884 w 359235"/>
                    <a:gd name="connsiteY7" fmla="*/ 321603 h 407078"/>
                    <a:gd name="connsiteX8" fmla="*/ 36956 w 359235"/>
                    <a:gd name="connsiteY8" fmla="*/ 270627 h 407078"/>
                    <a:gd name="connsiteX9" fmla="*/ 1631 w 359235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6710"/>
                    <a:gd name="connsiteX1" fmla="*/ 32695 w 361225"/>
                    <a:gd name="connsiteY1" fmla="*/ 161574 h 406710"/>
                    <a:gd name="connsiteX2" fmla="*/ 3720 w 361225"/>
                    <a:gd name="connsiteY2" fmla="*/ 141068 h 406710"/>
                    <a:gd name="connsiteX3" fmla="*/ 27916 w 361225"/>
                    <a:gd name="connsiteY3" fmla="*/ 143602 h 406710"/>
                    <a:gd name="connsiteX4" fmla="*/ 161455 w 361225"/>
                    <a:gd name="connsiteY4" fmla="*/ 863 h 406710"/>
                    <a:gd name="connsiteX5" fmla="*/ 361225 w 361225"/>
                    <a:gd name="connsiteY5" fmla="*/ 208844 h 406710"/>
                    <a:gd name="connsiteX6" fmla="*/ 136660 w 361225"/>
                    <a:gd name="connsiteY6" fmla="*/ 404883 h 406710"/>
                    <a:gd name="connsiteX7" fmla="*/ 65681 w 361225"/>
                    <a:gd name="connsiteY7" fmla="*/ 314025 h 406710"/>
                    <a:gd name="connsiteX8" fmla="*/ 49199 w 361225"/>
                    <a:gd name="connsiteY8" fmla="*/ 267061 h 406710"/>
                    <a:gd name="connsiteX9" fmla="*/ 3621 w 361225"/>
                    <a:gd name="connsiteY9" fmla="*/ 231658 h 406710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5681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7464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02 h 384182"/>
                    <a:gd name="connsiteX1" fmla="*/ 32695 w 361225"/>
                    <a:gd name="connsiteY1" fmla="*/ 161518 h 384182"/>
                    <a:gd name="connsiteX2" fmla="*/ 3720 w 361225"/>
                    <a:gd name="connsiteY2" fmla="*/ 141012 h 384182"/>
                    <a:gd name="connsiteX3" fmla="*/ 35643 w 361225"/>
                    <a:gd name="connsiteY3" fmla="*/ 145329 h 384182"/>
                    <a:gd name="connsiteX4" fmla="*/ 161455 w 361225"/>
                    <a:gd name="connsiteY4" fmla="*/ 807 h 384182"/>
                    <a:gd name="connsiteX5" fmla="*/ 361225 w 361225"/>
                    <a:gd name="connsiteY5" fmla="*/ 208788 h 384182"/>
                    <a:gd name="connsiteX6" fmla="*/ 157611 w 361225"/>
                    <a:gd name="connsiteY6" fmla="*/ 381647 h 384182"/>
                    <a:gd name="connsiteX7" fmla="*/ 67464 w 361225"/>
                    <a:gd name="connsiteY7" fmla="*/ 313969 h 384182"/>
                    <a:gd name="connsiteX8" fmla="*/ 49199 w 361225"/>
                    <a:gd name="connsiteY8" fmla="*/ 267005 h 384182"/>
                    <a:gd name="connsiteX9" fmla="*/ 3621 w 361225"/>
                    <a:gd name="connsiteY9" fmla="*/ 231602 h 384182"/>
                    <a:gd name="connsiteX0" fmla="*/ 534 w 358138"/>
                    <a:gd name="connsiteY0" fmla="*/ 231602 h 384182"/>
                    <a:gd name="connsiteX1" fmla="*/ 40901 w 358138"/>
                    <a:gd name="connsiteY1" fmla="*/ 161518 h 384182"/>
                    <a:gd name="connsiteX2" fmla="*/ 633 w 358138"/>
                    <a:gd name="connsiteY2" fmla="*/ 141012 h 384182"/>
                    <a:gd name="connsiteX3" fmla="*/ 32556 w 358138"/>
                    <a:gd name="connsiteY3" fmla="*/ 145329 h 384182"/>
                    <a:gd name="connsiteX4" fmla="*/ 158368 w 358138"/>
                    <a:gd name="connsiteY4" fmla="*/ 807 h 384182"/>
                    <a:gd name="connsiteX5" fmla="*/ 358138 w 358138"/>
                    <a:gd name="connsiteY5" fmla="*/ 208788 h 384182"/>
                    <a:gd name="connsiteX6" fmla="*/ 154524 w 358138"/>
                    <a:gd name="connsiteY6" fmla="*/ 381647 h 384182"/>
                    <a:gd name="connsiteX7" fmla="*/ 64377 w 358138"/>
                    <a:gd name="connsiteY7" fmla="*/ 313969 h 384182"/>
                    <a:gd name="connsiteX8" fmla="*/ 46112 w 358138"/>
                    <a:gd name="connsiteY8" fmla="*/ 267005 h 384182"/>
                    <a:gd name="connsiteX9" fmla="*/ 534 w 358138"/>
                    <a:gd name="connsiteY9" fmla="*/ 231602 h 384182"/>
                    <a:gd name="connsiteX0" fmla="*/ 8926 w 366530"/>
                    <a:gd name="connsiteY0" fmla="*/ 231602 h 384182"/>
                    <a:gd name="connsiteX1" fmla="*/ 49293 w 366530"/>
                    <a:gd name="connsiteY1" fmla="*/ 161518 h 384182"/>
                    <a:gd name="connsiteX2" fmla="*/ 9025 w 366530"/>
                    <a:gd name="connsiteY2" fmla="*/ 141012 h 384182"/>
                    <a:gd name="connsiteX3" fmla="*/ 40948 w 366530"/>
                    <a:gd name="connsiteY3" fmla="*/ 145329 h 384182"/>
                    <a:gd name="connsiteX4" fmla="*/ 166760 w 366530"/>
                    <a:gd name="connsiteY4" fmla="*/ 807 h 384182"/>
                    <a:gd name="connsiteX5" fmla="*/ 366530 w 366530"/>
                    <a:gd name="connsiteY5" fmla="*/ 208788 h 384182"/>
                    <a:gd name="connsiteX6" fmla="*/ 162916 w 366530"/>
                    <a:gd name="connsiteY6" fmla="*/ 381647 h 384182"/>
                    <a:gd name="connsiteX7" fmla="*/ 72769 w 366530"/>
                    <a:gd name="connsiteY7" fmla="*/ 313969 h 384182"/>
                    <a:gd name="connsiteX8" fmla="*/ 54504 w 366530"/>
                    <a:gd name="connsiteY8" fmla="*/ 267005 h 384182"/>
                    <a:gd name="connsiteX9" fmla="*/ 8926 w 366530"/>
                    <a:gd name="connsiteY9" fmla="*/ 231602 h 384182"/>
                    <a:gd name="connsiteX0" fmla="*/ 12361 w 358078"/>
                    <a:gd name="connsiteY0" fmla="*/ 228036 h 384182"/>
                    <a:gd name="connsiteX1" fmla="*/ 40841 w 358078"/>
                    <a:gd name="connsiteY1" fmla="*/ 161518 h 384182"/>
                    <a:gd name="connsiteX2" fmla="*/ 573 w 358078"/>
                    <a:gd name="connsiteY2" fmla="*/ 141012 h 384182"/>
                    <a:gd name="connsiteX3" fmla="*/ 32496 w 358078"/>
                    <a:gd name="connsiteY3" fmla="*/ 145329 h 384182"/>
                    <a:gd name="connsiteX4" fmla="*/ 158308 w 358078"/>
                    <a:gd name="connsiteY4" fmla="*/ 807 h 384182"/>
                    <a:gd name="connsiteX5" fmla="*/ 358078 w 358078"/>
                    <a:gd name="connsiteY5" fmla="*/ 208788 h 384182"/>
                    <a:gd name="connsiteX6" fmla="*/ 154464 w 358078"/>
                    <a:gd name="connsiteY6" fmla="*/ 381647 h 384182"/>
                    <a:gd name="connsiteX7" fmla="*/ 64317 w 358078"/>
                    <a:gd name="connsiteY7" fmla="*/ 313969 h 384182"/>
                    <a:gd name="connsiteX8" fmla="*/ 46052 w 358078"/>
                    <a:gd name="connsiteY8" fmla="*/ 267005 h 384182"/>
                    <a:gd name="connsiteX9" fmla="*/ 12361 w 358078"/>
                    <a:gd name="connsiteY9" fmla="*/ 228036 h 384182"/>
                    <a:gd name="connsiteX0" fmla="*/ 11788 w 357505"/>
                    <a:gd name="connsiteY0" fmla="*/ 228036 h 384182"/>
                    <a:gd name="connsiteX1" fmla="*/ 40268 w 357505"/>
                    <a:gd name="connsiteY1" fmla="*/ 161518 h 384182"/>
                    <a:gd name="connsiteX2" fmla="*/ 0 w 357505"/>
                    <a:gd name="connsiteY2" fmla="*/ 141012 h 384182"/>
                    <a:gd name="connsiteX3" fmla="*/ 31923 w 357505"/>
                    <a:gd name="connsiteY3" fmla="*/ 145329 h 384182"/>
                    <a:gd name="connsiteX4" fmla="*/ 157735 w 357505"/>
                    <a:gd name="connsiteY4" fmla="*/ 807 h 384182"/>
                    <a:gd name="connsiteX5" fmla="*/ 357505 w 357505"/>
                    <a:gd name="connsiteY5" fmla="*/ 208788 h 384182"/>
                    <a:gd name="connsiteX6" fmla="*/ 153891 w 357505"/>
                    <a:gd name="connsiteY6" fmla="*/ 381647 h 384182"/>
                    <a:gd name="connsiteX7" fmla="*/ 63744 w 357505"/>
                    <a:gd name="connsiteY7" fmla="*/ 313969 h 384182"/>
                    <a:gd name="connsiteX8" fmla="*/ 45479 w 357505"/>
                    <a:gd name="connsiteY8" fmla="*/ 267005 h 384182"/>
                    <a:gd name="connsiteX9" fmla="*/ 11788 w 357505"/>
                    <a:gd name="connsiteY9" fmla="*/ 228036 h 384182"/>
                    <a:gd name="connsiteX0" fmla="*/ 11788 w 357505"/>
                    <a:gd name="connsiteY0" fmla="*/ 216416 h 372562"/>
                    <a:gd name="connsiteX1" fmla="*/ 40268 w 357505"/>
                    <a:gd name="connsiteY1" fmla="*/ 149898 h 372562"/>
                    <a:gd name="connsiteX2" fmla="*/ 0 w 357505"/>
                    <a:gd name="connsiteY2" fmla="*/ 129392 h 372562"/>
                    <a:gd name="connsiteX3" fmla="*/ 31923 w 357505"/>
                    <a:gd name="connsiteY3" fmla="*/ 133709 h 372562"/>
                    <a:gd name="connsiteX4" fmla="*/ 185086 w 357505"/>
                    <a:gd name="connsiteY4" fmla="*/ 909 h 372562"/>
                    <a:gd name="connsiteX5" fmla="*/ 357505 w 357505"/>
                    <a:gd name="connsiteY5" fmla="*/ 197168 h 372562"/>
                    <a:gd name="connsiteX6" fmla="*/ 153891 w 357505"/>
                    <a:gd name="connsiteY6" fmla="*/ 370027 h 372562"/>
                    <a:gd name="connsiteX7" fmla="*/ 63744 w 357505"/>
                    <a:gd name="connsiteY7" fmla="*/ 302349 h 372562"/>
                    <a:gd name="connsiteX8" fmla="*/ 45479 w 357505"/>
                    <a:gd name="connsiteY8" fmla="*/ 255385 h 372562"/>
                    <a:gd name="connsiteX9" fmla="*/ 11788 w 357505"/>
                    <a:gd name="connsiteY9" fmla="*/ 216416 h 372562"/>
                    <a:gd name="connsiteX0" fmla="*/ 11788 w 357505"/>
                    <a:gd name="connsiteY0" fmla="*/ 216316 h 372462"/>
                    <a:gd name="connsiteX1" fmla="*/ 40268 w 357505"/>
                    <a:gd name="connsiteY1" fmla="*/ 149798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11788 w 357505"/>
                    <a:gd name="connsiteY0" fmla="*/ 216316 h 372462"/>
                    <a:gd name="connsiteX1" fmla="*/ 43199 w 357505"/>
                    <a:gd name="connsiteY1" fmla="*/ 155659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4520 w 350237"/>
                    <a:gd name="connsiteY0" fmla="*/ 216316 h 372462"/>
                    <a:gd name="connsiteX1" fmla="*/ 35931 w 350237"/>
                    <a:gd name="connsiteY1" fmla="*/ 155659 h 372462"/>
                    <a:gd name="connsiteX2" fmla="*/ 16176 w 350237"/>
                    <a:gd name="connsiteY2" fmla="*/ 141014 h 372462"/>
                    <a:gd name="connsiteX3" fmla="*/ 34423 w 350237"/>
                    <a:gd name="connsiteY3" fmla="*/ 136540 h 372462"/>
                    <a:gd name="connsiteX4" fmla="*/ 177818 w 350237"/>
                    <a:gd name="connsiteY4" fmla="*/ 809 h 372462"/>
                    <a:gd name="connsiteX5" fmla="*/ 350237 w 350237"/>
                    <a:gd name="connsiteY5" fmla="*/ 197068 h 372462"/>
                    <a:gd name="connsiteX6" fmla="*/ 146623 w 350237"/>
                    <a:gd name="connsiteY6" fmla="*/ 369927 h 372462"/>
                    <a:gd name="connsiteX7" fmla="*/ 56476 w 350237"/>
                    <a:gd name="connsiteY7" fmla="*/ 302249 h 372462"/>
                    <a:gd name="connsiteX8" fmla="*/ 38211 w 350237"/>
                    <a:gd name="connsiteY8" fmla="*/ 255285 h 372462"/>
                    <a:gd name="connsiteX9" fmla="*/ 4520 w 350237"/>
                    <a:gd name="connsiteY9" fmla="*/ 216316 h 372462"/>
                    <a:gd name="connsiteX0" fmla="*/ 9361 w 345310"/>
                    <a:gd name="connsiteY0" fmla="*/ 219247 h 372462"/>
                    <a:gd name="connsiteX1" fmla="*/ 31004 w 345310"/>
                    <a:gd name="connsiteY1" fmla="*/ 155659 h 372462"/>
                    <a:gd name="connsiteX2" fmla="*/ 11249 w 345310"/>
                    <a:gd name="connsiteY2" fmla="*/ 141014 h 372462"/>
                    <a:gd name="connsiteX3" fmla="*/ 29496 w 345310"/>
                    <a:gd name="connsiteY3" fmla="*/ 136540 h 372462"/>
                    <a:gd name="connsiteX4" fmla="*/ 172891 w 345310"/>
                    <a:gd name="connsiteY4" fmla="*/ 809 h 372462"/>
                    <a:gd name="connsiteX5" fmla="*/ 345310 w 345310"/>
                    <a:gd name="connsiteY5" fmla="*/ 197068 h 372462"/>
                    <a:gd name="connsiteX6" fmla="*/ 141696 w 345310"/>
                    <a:gd name="connsiteY6" fmla="*/ 369927 h 372462"/>
                    <a:gd name="connsiteX7" fmla="*/ 51549 w 345310"/>
                    <a:gd name="connsiteY7" fmla="*/ 302249 h 372462"/>
                    <a:gd name="connsiteX8" fmla="*/ 33284 w 345310"/>
                    <a:gd name="connsiteY8" fmla="*/ 255285 h 372462"/>
                    <a:gd name="connsiteX9" fmla="*/ 9361 w 345310"/>
                    <a:gd name="connsiteY9" fmla="*/ 219247 h 372462"/>
                    <a:gd name="connsiteX0" fmla="*/ 12156 w 348105"/>
                    <a:gd name="connsiteY0" fmla="*/ 219247 h 372462"/>
                    <a:gd name="connsiteX1" fmla="*/ 33799 w 348105"/>
                    <a:gd name="connsiteY1" fmla="*/ 155659 h 372462"/>
                    <a:gd name="connsiteX2" fmla="*/ 14044 w 348105"/>
                    <a:gd name="connsiteY2" fmla="*/ 141014 h 372462"/>
                    <a:gd name="connsiteX3" fmla="*/ 32291 w 348105"/>
                    <a:gd name="connsiteY3" fmla="*/ 136540 h 372462"/>
                    <a:gd name="connsiteX4" fmla="*/ 175686 w 348105"/>
                    <a:gd name="connsiteY4" fmla="*/ 809 h 372462"/>
                    <a:gd name="connsiteX5" fmla="*/ 348105 w 348105"/>
                    <a:gd name="connsiteY5" fmla="*/ 197068 h 372462"/>
                    <a:gd name="connsiteX6" fmla="*/ 144491 w 348105"/>
                    <a:gd name="connsiteY6" fmla="*/ 369927 h 372462"/>
                    <a:gd name="connsiteX7" fmla="*/ 54344 w 348105"/>
                    <a:gd name="connsiteY7" fmla="*/ 302249 h 372462"/>
                    <a:gd name="connsiteX8" fmla="*/ 36079 w 348105"/>
                    <a:gd name="connsiteY8" fmla="*/ 255285 h 372462"/>
                    <a:gd name="connsiteX9" fmla="*/ 12156 w 348105"/>
                    <a:gd name="connsiteY9" fmla="*/ 219247 h 372462"/>
                    <a:gd name="connsiteX0" fmla="*/ 11439 w 347388"/>
                    <a:gd name="connsiteY0" fmla="*/ 219247 h 372462"/>
                    <a:gd name="connsiteX1" fmla="*/ 33082 w 347388"/>
                    <a:gd name="connsiteY1" fmla="*/ 155659 h 372462"/>
                    <a:gd name="connsiteX2" fmla="*/ 13327 w 347388"/>
                    <a:gd name="connsiteY2" fmla="*/ 141014 h 372462"/>
                    <a:gd name="connsiteX3" fmla="*/ 31574 w 347388"/>
                    <a:gd name="connsiteY3" fmla="*/ 136540 h 372462"/>
                    <a:gd name="connsiteX4" fmla="*/ 174969 w 347388"/>
                    <a:gd name="connsiteY4" fmla="*/ 809 h 372462"/>
                    <a:gd name="connsiteX5" fmla="*/ 347388 w 347388"/>
                    <a:gd name="connsiteY5" fmla="*/ 197068 h 372462"/>
                    <a:gd name="connsiteX6" fmla="*/ 143774 w 347388"/>
                    <a:gd name="connsiteY6" fmla="*/ 369927 h 372462"/>
                    <a:gd name="connsiteX7" fmla="*/ 53627 w 347388"/>
                    <a:gd name="connsiteY7" fmla="*/ 302249 h 372462"/>
                    <a:gd name="connsiteX8" fmla="*/ 35362 w 347388"/>
                    <a:gd name="connsiteY8" fmla="*/ 255285 h 372462"/>
                    <a:gd name="connsiteX9" fmla="*/ 11439 w 347388"/>
                    <a:gd name="connsiteY9" fmla="*/ 219247 h 372462"/>
                    <a:gd name="connsiteX0" fmla="*/ 11953 w 346925"/>
                    <a:gd name="connsiteY0" fmla="*/ 223154 h 372462"/>
                    <a:gd name="connsiteX1" fmla="*/ 32619 w 346925"/>
                    <a:gd name="connsiteY1" fmla="*/ 155659 h 372462"/>
                    <a:gd name="connsiteX2" fmla="*/ 12864 w 346925"/>
                    <a:gd name="connsiteY2" fmla="*/ 141014 h 372462"/>
                    <a:gd name="connsiteX3" fmla="*/ 31111 w 346925"/>
                    <a:gd name="connsiteY3" fmla="*/ 136540 h 372462"/>
                    <a:gd name="connsiteX4" fmla="*/ 174506 w 346925"/>
                    <a:gd name="connsiteY4" fmla="*/ 809 h 372462"/>
                    <a:gd name="connsiteX5" fmla="*/ 346925 w 346925"/>
                    <a:gd name="connsiteY5" fmla="*/ 197068 h 372462"/>
                    <a:gd name="connsiteX6" fmla="*/ 143311 w 346925"/>
                    <a:gd name="connsiteY6" fmla="*/ 369927 h 372462"/>
                    <a:gd name="connsiteX7" fmla="*/ 53164 w 346925"/>
                    <a:gd name="connsiteY7" fmla="*/ 302249 h 372462"/>
                    <a:gd name="connsiteX8" fmla="*/ 34899 w 346925"/>
                    <a:gd name="connsiteY8" fmla="*/ 255285 h 372462"/>
                    <a:gd name="connsiteX9" fmla="*/ 11953 w 346925"/>
                    <a:gd name="connsiteY9" fmla="*/ 223154 h 372462"/>
                    <a:gd name="connsiteX0" fmla="*/ 9911 w 344883"/>
                    <a:gd name="connsiteY0" fmla="*/ 223154 h 372462"/>
                    <a:gd name="connsiteX1" fmla="*/ 30577 w 344883"/>
                    <a:gd name="connsiteY1" fmla="*/ 155659 h 372462"/>
                    <a:gd name="connsiteX2" fmla="*/ 10822 w 344883"/>
                    <a:gd name="connsiteY2" fmla="*/ 141014 h 372462"/>
                    <a:gd name="connsiteX3" fmla="*/ 29069 w 344883"/>
                    <a:gd name="connsiteY3" fmla="*/ 136540 h 372462"/>
                    <a:gd name="connsiteX4" fmla="*/ 172464 w 344883"/>
                    <a:gd name="connsiteY4" fmla="*/ 809 h 372462"/>
                    <a:gd name="connsiteX5" fmla="*/ 344883 w 344883"/>
                    <a:gd name="connsiteY5" fmla="*/ 197068 h 372462"/>
                    <a:gd name="connsiteX6" fmla="*/ 141269 w 344883"/>
                    <a:gd name="connsiteY6" fmla="*/ 369927 h 372462"/>
                    <a:gd name="connsiteX7" fmla="*/ 51122 w 344883"/>
                    <a:gd name="connsiteY7" fmla="*/ 302249 h 372462"/>
                    <a:gd name="connsiteX8" fmla="*/ 32857 w 344883"/>
                    <a:gd name="connsiteY8" fmla="*/ 255285 h 372462"/>
                    <a:gd name="connsiteX9" fmla="*/ 9911 w 344883"/>
                    <a:gd name="connsiteY9" fmla="*/ 223154 h 372462"/>
                    <a:gd name="connsiteX0" fmla="*/ 3893 w 338865"/>
                    <a:gd name="connsiteY0" fmla="*/ 223154 h 372462"/>
                    <a:gd name="connsiteX1" fmla="*/ 24559 w 338865"/>
                    <a:gd name="connsiteY1" fmla="*/ 155659 h 372462"/>
                    <a:gd name="connsiteX2" fmla="*/ 4804 w 338865"/>
                    <a:gd name="connsiteY2" fmla="*/ 141014 h 372462"/>
                    <a:gd name="connsiteX3" fmla="*/ 23051 w 338865"/>
                    <a:gd name="connsiteY3" fmla="*/ 136540 h 372462"/>
                    <a:gd name="connsiteX4" fmla="*/ 166446 w 338865"/>
                    <a:gd name="connsiteY4" fmla="*/ 809 h 372462"/>
                    <a:gd name="connsiteX5" fmla="*/ 338865 w 338865"/>
                    <a:gd name="connsiteY5" fmla="*/ 197068 h 372462"/>
                    <a:gd name="connsiteX6" fmla="*/ 135251 w 338865"/>
                    <a:gd name="connsiteY6" fmla="*/ 369927 h 372462"/>
                    <a:gd name="connsiteX7" fmla="*/ 45104 w 338865"/>
                    <a:gd name="connsiteY7" fmla="*/ 302249 h 372462"/>
                    <a:gd name="connsiteX8" fmla="*/ 26839 w 338865"/>
                    <a:gd name="connsiteY8" fmla="*/ 255285 h 372462"/>
                    <a:gd name="connsiteX9" fmla="*/ 3893 w 338865"/>
                    <a:gd name="connsiteY9" fmla="*/ 223154 h 372462"/>
                    <a:gd name="connsiteX0" fmla="*/ 5461 w 340433"/>
                    <a:gd name="connsiteY0" fmla="*/ 223154 h 372462"/>
                    <a:gd name="connsiteX1" fmla="*/ 26127 w 340433"/>
                    <a:gd name="connsiteY1" fmla="*/ 155659 h 372462"/>
                    <a:gd name="connsiteX2" fmla="*/ 6372 w 340433"/>
                    <a:gd name="connsiteY2" fmla="*/ 141014 h 372462"/>
                    <a:gd name="connsiteX3" fmla="*/ 24619 w 340433"/>
                    <a:gd name="connsiteY3" fmla="*/ 136540 h 372462"/>
                    <a:gd name="connsiteX4" fmla="*/ 168014 w 340433"/>
                    <a:gd name="connsiteY4" fmla="*/ 809 h 372462"/>
                    <a:gd name="connsiteX5" fmla="*/ 340433 w 340433"/>
                    <a:gd name="connsiteY5" fmla="*/ 197068 h 372462"/>
                    <a:gd name="connsiteX6" fmla="*/ 136819 w 340433"/>
                    <a:gd name="connsiteY6" fmla="*/ 369927 h 372462"/>
                    <a:gd name="connsiteX7" fmla="*/ 46672 w 340433"/>
                    <a:gd name="connsiteY7" fmla="*/ 302249 h 372462"/>
                    <a:gd name="connsiteX8" fmla="*/ 28407 w 340433"/>
                    <a:gd name="connsiteY8" fmla="*/ 255285 h 372462"/>
                    <a:gd name="connsiteX9" fmla="*/ 5461 w 340433"/>
                    <a:gd name="connsiteY9" fmla="*/ 223154 h 372462"/>
                    <a:gd name="connsiteX0" fmla="*/ 7118 w 342090"/>
                    <a:gd name="connsiteY0" fmla="*/ 223154 h 372462"/>
                    <a:gd name="connsiteX1" fmla="*/ 27784 w 342090"/>
                    <a:gd name="connsiteY1" fmla="*/ 155659 h 372462"/>
                    <a:gd name="connsiteX2" fmla="*/ 8029 w 342090"/>
                    <a:gd name="connsiteY2" fmla="*/ 141014 h 372462"/>
                    <a:gd name="connsiteX3" fmla="*/ 26276 w 342090"/>
                    <a:gd name="connsiteY3" fmla="*/ 136540 h 372462"/>
                    <a:gd name="connsiteX4" fmla="*/ 169671 w 342090"/>
                    <a:gd name="connsiteY4" fmla="*/ 809 h 372462"/>
                    <a:gd name="connsiteX5" fmla="*/ 342090 w 342090"/>
                    <a:gd name="connsiteY5" fmla="*/ 197068 h 372462"/>
                    <a:gd name="connsiteX6" fmla="*/ 138476 w 342090"/>
                    <a:gd name="connsiteY6" fmla="*/ 369927 h 372462"/>
                    <a:gd name="connsiteX7" fmla="*/ 48329 w 342090"/>
                    <a:gd name="connsiteY7" fmla="*/ 302249 h 372462"/>
                    <a:gd name="connsiteX8" fmla="*/ 30064 w 342090"/>
                    <a:gd name="connsiteY8" fmla="*/ 255285 h 372462"/>
                    <a:gd name="connsiteX9" fmla="*/ 7118 w 342090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4548 w 338609"/>
                    <a:gd name="connsiteY2" fmla="*/ 141014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181038 h 330346"/>
                    <a:gd name="connsiteX1" fmla="*/ 24303 w 338609"/>
                    <a:gd name="connsiteY1" fmla="*/ 113543 h 330346"/>
                    <a:gd name="connsiteX2" fmla="*/ 2544 w 338609"/>
                    <a:gd name="connsiteY2" fmla="*/ 100902 h 330346"/>
                    <a:gd name="connsiteX3" fmla="*/ 22795 w 338609"/>
                    <a:gd name="connsiteY3" fmla="*/ 94424 h 330346"/>
                    <a:gd name="connsiteX4" fmla="*/ 208947 w 338609"/>
                    <a:gd name="connsiteY4" fmla="*/ 1450 h 330346"/>
                    <a:gd name="connsiteX5" fmla="*/ 338609 w 338609"/>
                    <a:gd name="connsiteY5" fmla="*/ 154952 h 330346"/>
                    <a:gd name="connsiteX6" fmla="*/ 134995 w 338609"/>
                    <a:gd name="connsiteY6" fmla="*/ 327811 h 330346"/>
                    <a:gd name="connsiteX7" fmla="*/ 44848 w 338609"/>
                    <a:gd name="connsiteY7" fmla="*/ 260133 h 330346"/>
                    <a:gd name="connsiteX8" fmla="*/ 26583 w 338609"/>
                    <a:gd name="connsiteY8" fmla="*/ 213169 h 330346"/>
                    <a:gd name="connsiteX9" fmla="*/ 3637 w 338609"/>
                    <a:gd name="connsiteY9" fmla="*/ 181038 h 330346"/>
                    <a:gd name="connsiteX0" fmla="*/ 3637 w 338609"/>
                    <a:gd name="connsiteY0" fmla="*/ 180378 h 329686"/>
                    <a:gd name="connsiteX1" fmla="*/ 24303 w 338609"/>
                    <a:gd name="connsiteY1" fmla="*/ 112883 h 329686"/>
                    <a:gd name="connsiteX2" fmla="*/ 2544 w 338609"/>
                    <a:gd name="connsiteY2" fmla="*/ 100242 h 329686"/>
                    <a:gd name="connsiteX3" fmla="*/ 29921 w 338609"/>
                    <a:gd name="connsiteY3" fmla="*/ 106235 h 329686"/>
                    <a:gd name="connsiteX4" fmla="*/ 208947 w 338609"/>
                    <a:gd name="connsiteY4" fmla="*/ 790 h 329686"/>
                    <a:gd name="connsiteX5" fmla="*/ 338609 w 338609"/>
                    <a:gd name="connsiteY5" fmla="*/ 154292 h 329686"/>
                    <a:gd name="connsiteX6" fmla="*/ 134995 w 338609"/>
                    <a:gd name="connsiteY6" fmla="*/ 327151 h 329686"/>
                    <a:gd name="connsiteX7" fmla="*/ 44848 w 338609"/>
                    <a:gd name="connsiteY7" fmla="*/ 259473 h 329686"/>
                    <a:gd name="connsiteX8" fmla="*/ 26583 w 338609"/>
                    <a:gd name="connsiteY8" fmla="*/ 212509 h 329686"/>
                    <a:gd name="connsiteX9" fmla="*/ 3637 w 338609"/>
                    <a:gd name="connsiteY9" fmla="*/ 180378 h 329686"/>
                    <a:gd name="connsiteX0" fmla="*/ 1093 w 336065"/>
                    <a:gd name="connsiteY0" fmla="*/ 180378 h 329686"/>
                    <a:gd name="connsiteX1" fmla="*/ 32448 w 336065"/>
                    <a:gd name="connsiteY1" fmla="*/ 115555 h 329686"/>
                    <a:gd name="connsiteX2" fmla="*/ 0 w 336065"/>
                    <a:gd name="connsiteY2" fmla="*/ 100242 h 329686"/>
                    <a:gd name="connsiteX3" fmla="*/ 27377 w 336065"/>
                    <a:gd name="connsiteY3" fmla="*/ 106235 h 329686"/>
                    <a:gd name="connsiteX4" fmla="*/ 206403 w 336065"/>
                    <a:gd name="connsiteY4" fmla="*/ 790 h 329686"/>
                    <a:gd name="connsiteX5" fmla="*/ 336065 w 336065"/>
                    <a:gd name="connsiteY5" fmla="*/ 154292 h 329686"/>
                    <a:gd name="connsiteX6" fmla="*/ 132451 w 336065"/>
                    <a:gd name="connsiteY6" fmla="*/ 327151 h 329686"/>
                    <a:gd name="connsiteX7" fmla="*/ 42304 w 336065"/>
                    <a:gd name="connsiteY7" fmla="*/ 259473 h 329686"/>
                    <a:gd name="connsiteX8" fmla="*/ 24039 w 336065"/>
                    <a:gd name="connsiteY8" fmla="*/ 212509 h 329686"/>
                    <a:gd name="connsiteX9" fmla="*/ 1093 w 336065"/>
                    <a:gd name="connsiteY9" fmla="*/ 180378 h 329686"/>
                    <a:gd name="connsiteX0" fmla="*/ 2698 w 337670"/>
                    <a:gd name="connsiteY0" fmla="*/ 180378 h 329686"/>
                    <a:gd name="connsiteX1" fmla="*/ 34053 w 337670"/>
                    <a:gd name="connsiteY1" fmla="*/ 115555 h 329686"/>
                    <a:gd name="connsiteX2" fmla="*/ 1605 w 337670"/>
                    <a:gd name="connsiteY2" fmla="*/ 100242 h 329686"/>
                    <a:gd name="connsiteX3" fmla="*/ 28982 w 337670"/>
                    <a:gd name="connsiteY3" fmla="*/ 106235 h 329686"/>
                    <a:gd name="connsiteX4" fmla="*/ 208008 w 337670"/>
                    <a:gd name="connsiteY4" fmla="*/ 790 h 329686"/>
                    <a:gd name="connsiteX5" fmla="*/ 337670 w 337670"/>
                    <a:gd name="connsiteY5" fmla="*/ 154292 h 329686"/>
                    <a:gd name="connsiteX6" fmla="*/ 134056 w 337670"/>
                    <a:gd name="connsiteY6" fmla="*/ 327151 h 329686"/>
                    <a:gd name="connsiteX7" fmla="*/ 43909 w 337670"/>
                    <a:gd name="connsiteY7" fmla="*/ 259473 h 329686"/>
                    <a:gd name="connsiteX8" fmla="*/ 25644 w 337670"/>
                    <a:gd name="connsiteY8" fmla="*/ 212509 h 329686"/>
                    <a:gd name="connsiteX9" fmla="*/ 2698 w 337670"/>
                    <a:gd name="connsiteY9" fmla="*/ 180378 h 329686"/>
                    <a:gd name="connsiteX0" fmla="*/ 2698 w 337670"/>
                    <a:gd name="connsiteY0" fmla="*/ 180693 h 330001"/>
                    <a:gd name="connsiteX1" fmla="*/ 34053 w 337670"/>
                    <a:gd name="connsiteY1" fmla="*/ 115870 h 330001"/>
                    <a:gd name="connsiteX2" fmla="*/ 1605 w 337670"/>
                    <a:gd name="connsiteY2" fmla="*/ 100557 h 330001"/>
                    <a:gd name="connsiteX3" fmla="*/ 32322 w 337670"/>
                    <a:gd name="connsiteY3" fmla="*/ 99869 h 330001"/>
                    <a:gd name="connsiteX4" fmla="*/ 208008 w 337670"/>
                    <a:gd name="connsiteY4" fmla="*/ 1105 h 330001"/>
                    <a:gd name="connsiteX5" fmla="*/ 337670 w 337670"/>
                    <a:gd name="connsiteY5" fmla="*/ 154607 h 330001"/>
                    <a:gd name="connsiteX6" fmla="*/ 134056 w 337670"/>
                    <a:gd name="connsiteY6" fmla="*/ 327466 h 330001"/>
                    <a:gd name="connsiteX7" fmla="*/ 43909 w 337670"/>
                    <a:gd name="connsiteY7" fmla="*/ 259788 h 330001"/>
                    <a:gd name="connsiteX8" fmla="*/ 25644 w 337670"/>
                    <a:gd name="connsiteY8" fmla="*/ 212824 h 330001"/>
                    <a:gd name="connsiteX9" fmla="*/ 2698 w 337670"/>
                    <a:gd name="connsiteY9" fmla="*/ 180693 h 33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7670" h="330001">
                      <a:moveTo>
                        <a:pt x="2698" y="180693"/>
                      </a:moveTo>
                      <a:cubicBezTo>
                        <a:pt x="8108" y="165202"/>
                        <a:pt x="36691" y="148154"/>
                        <a:pt x="34053" y="115870"/>
                      </a:cubicBezTo>
                      <a:cubicBezTo>
                        <a:pt x="24485" y="98395"/>
                        <a:pt x="27064" y="112103"/>
                        <a:pt x="1605" y="100557"/>
                      </a:cubicBezTo>
                      <a:cubicBezTo>
                        <a:pt x="19383" y="105065"/>
                        <a:pt x="26018" y="108006"/>
                        <a:pt x="32322" y="99869"/>
                      </a:cubicBezTo>
                      <a:cubicBezTo>
                        <a:pt x="25135" y="40600"/>
                        <a:pt x="157117" y="-8018"/>
                        <a:pt x="208008" y="1105"/>
                      </a:cubicBezTo>
                      <a:cubicBezTo>
                        <a:pt x="258899" y="10228"/>
                        <a:pt x="337670" y="39742"/>
                        <a:pt x="337670" y="154607"/>
                      </a:cubicBezTo>
                      <a:cubicBezTo>
                        <a:pt x="337670" y="269472"/>
                        <a:pt x="183016" y="309936"/>
                        <a:pt x="134056" y="327466"/>
                      </a:cubicBezTo>
                      <a:cubicBezTo>
                        <a:pt x="85096" y="344996"/>
                        <a:pt x="50314" y="266116"/>
                        <a:pt x="43909" y="259788"/>
                      </a:cubicBezTo>
                      <a:cubicBezTo>
                        <a:pt x="28143" y="239641"/>
                        <a:pt x="37474" y="226255"/>
                        <a:pt x="25644" y="212824"/>
                      </a:cubicBezTo>
                      <a:cubicBezTo>
                        <a:pt x="-2234" y="198000"/>
                        <a:pt x="-2712" y="196184"/>
                        <a:pt x="2698" y="1806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727" name="矩形 19">
                  <a:extLst>
                    <a:ext uri="{FF2B5EF4-FFF2-40B4-BE49-F238E27FC236}">
                      <a16:creationId xmlns:a16="http://schemas.microsoft.com/office/drawing/2014/main" xmlns="" id="{F81D33B2-8902-4FCB-975E-988473BD41B5}"/>
                    </a:ext>
                  </a:extLst>
                </p:cNvPr>
                <p:cNvSpPr/>
                <p:nvPr/>
              </p:nvSpPr>
              <p:spPr>
                <a:xfrm>
                  <a:off x="5410190" y="1333849"/>
                  <a:ext cx="1395976" cy="1488898"/>
                </a:xfrm>
                <a:custGeom>
                  <a:avLst/>
                  <a:gdLst>
                    <a:gd name="connsiteX0" fmla="*/ 0 w 570804"/>
                    <a:gd name="connsiteY0" fmla="*/ 0 h 835245"/>
                    <a:gd name="connsiteX1" fmla="*/ 570804 w 570804"/>
                    <a:gd name="connsiteY1" fmla="*/ 0 h 835245"/>
                    <a:gd name="connsiteX2" fmla="*/ 570804 w 570804"/>
                    <a:gd name="connsiteY2" fmla="*/ 835245 h 835245"/>
                    <a:gd name="connsiteX3" fmla="*/ 0 w 570804"/>
                    <a:gd name="connsiteY3" fmla="*/ 835245 h 835245"/>
                    <a:gd name="connsiteX4" fmla="*/ 0 w 570804"/>
                    <a:gd name="connsiteY4" fmla="*/ 0 h 835245"/>
                    <a:gd name="connsiteX0" fmla="*/ 0 w 570804"/>
                    <a:gd name="connsiteY0" fmla="*/ 29633 h 864878"/>
                    <a:gd name="connsiteX1" fmla="*/ 570804 w 570804"/>
                    <a:gd name="connsiteY1" fmla="*/ 29633 h 864878"/>
                    <a:gd name="connsiteX2" fmla="*/ 570804 w 570804"/>
                    <a:gd name="connsiteY2" fmla="*/ 864878 h 864878"/>
                    <a:gd name="connsiteX3" fmla="*/ 0 w 570804"/>
                    <a:gd name="connsiteY3" fmla="*/ 864878 h 864878"/>
                    <a:gd name="connsiteX4" fmla="*/ 0 w 570804"/>
                    <a:gd name="connsiteY4" fmla="*/ 29633 h 864878"/>
                    <a:gd name="connsiteX0" fmla="*/ 0 w 570804"/>
                    <a:gd name="connsiteY0" fmla="*/ 41551 h 876796"/>
                    <a:gd name="connsiteX1" fmla="*/ 570804 w 570804"/>
                    <a:gd name="connsiteY1" fmla="*/ 41551 h 876796"/>
                    <a:gd name="connsiteX2" fmla="*/ 570804 w 570804"/>
                    <a:gd name="connsiteY2" fmla="*/ 876796 h 876796"/>
                    <a:gd name="connsiteX3" fmla="*/ 0 w 570804"/>
                    <a:gd name="connsiteY3" fmla="*/ 876796 h 876796"/>
                    <a:gd name="connsiteX4" fmla="*/ 0 w 570804"/>
                    <a:gd name="connsiteY4" fmla="*/ 41551 h 876796"/>
                    <a:gd name="connsiteX0" fmla="*/ 0 w 570804"/>
                    <a:gd name="connsiteY0" fmla="*/ 22887 h 858132"/>
                    <a:gd name="connsiteX1" fmla="*/ 530323 w 570804"/>
                    <a:gd name="connsiteY1" fmla="*/ 65750 h 858132"/>
                    <a:gd name="connsiteX2" fmla="*/ 570804 w 570804"/>
                    <a:gd name="connsiteY2" fmla="*/ 858132 h 858132"/>
                    <a:gd name="connsiteX3" fmla="*/ 0 w 570804"/>
                    <a:gd name="connsiteY3" fmla="*/ 858132 h 858132"/>
                    <a:gd name="connsiteX4" fmla="*/ 0 w 570804"/>
                    <a:gd name="connsiteY4" fmla="*/ 22887 h 858132"/>
                    <a:gd name="connsiteX0" fmla="*/ 0 w 570804"/>
                    <a:gd name="connsiteY0" fmla="*/ 22300 h 857545"/>
                    <a:gd name="connsiteX1" fmla="*/ 530323 w 570804"/>
                    <a:gd name="connsiteY1" fmla="*/ 65163 h 857545"/>
                    <a:gd name="connsiteX2" fmla="*/ 570804 w 570804"/>
                    <a:gd name="connsiteY2" fmla="*/ 857545 h 857545"/>
                    <a:gd name="connsiteX3" fmla="*/ 0 w 570804"/>
                    <a:gd name="connsiteY3" fmla="*/ 857545 h 857545"/>
                    <a:gd name="connsiteX4" fmla="*/ 0 w 570804"/>
                    <a:gd name="connsiteY4" fmla="*/ 22300 h 857545"/>
                    <a:gd name="connsiteX0" fmla="*/ 0 w 612490"/>
                    <a:gd name="connsiteY0" fmla="*/ 22300 h 857545"/>
                    <a:gd name="connsiteX1" fmla="*/ 530323 w 612490"/>
                    <a:gd name="connsiteY1" fmla="*/ 65163 h 857545"/>
                    <a:gd name="connsiteX2" fmla="*/ 570804 w 612490"/>
                    <a:gd name="connsiteY2" fmla="*/ 857545 h 857545"/>
                    <a:gd name="connsiteX3" fmla="*/ 0 w 612490"/>
                    <a:gd name="connsiteY3" fmla="*/ 857545 h 857545"/>
                    <a:gd name="connsiteX4" fmla="*/ 0 w 612490"/>
                    <a:gd name="connsiteY4" fmla="*/ 22300 h 857545"/>
                    <a:gd name="connsiteX0" fmla="*/ 0 w 598662"/>
                    <a:gd name="connsiteY0" fmla="*/ 15981 h 851226"/>
                    <a:gd name="connsiteX1" fmla="*/ 508892 w 598662"/>
                    <a:gd name="connsiteY1" fmla="*/ 87419 h 851226"/>
                    <a:gd name="connsiteX2" fmla="*/ 570804 w 598662"/>
                    <a:gd name="connsiteY2" fmla="*/ 851226 h 851226"/>
                    <a:gd name="connsiteX3" fmla="*/ 0 w 598662"/>
                    <a:gd name="connsiteY3" fmla="*/ 851226 h 851226"/>
                    <a:gd name="connsiteX4" fmla="*/ 0 w 598662"/>
                    <a:gd name="connsiteY4" fmla="*/ 15981 h 851226"/>
                    <a:gd name="connsiteX0" fmla="*/ 0 w 598662"/>
                    <a:gd name="connsiteY0" fmla="*/ 20172 h 855417"/>
                    <a:gd name="connsiteX1" fmla="*/ 508892 w 598662"/>
                    <a:gd name="connsiteY1" fmla="*/ 91610 h 855417"/>
                    <a:gd name="connsiteX2" fmla="*/ 570804 w 598662"/>
                    <a:gd name="connsiteY2" fmla="*/ 855417 h 855417"/>
                    <a:gd name="connsiteX3" fmla="*/ 0 w 598662"/>
                    <a:gd name="connsiteY3" fmla="*/ 855417 h 855417"/>
                    <a:gd name="connsiteX4" fmla="*/ 0 w 598662"/>
                    <a:gd name="connsiteY4" fmla="*/ 20172 h 855417"/>
                    <a:gd name="connsiteX0" fmla="*/ 0 w 604642"/>
                    <a:gd name="connsiteY0" fmla="*/ 12290 h 847535"/>
                    <a:gd name="connsiteX1" fmla="*/ 518417 w 604642"/>
                    <a:gd name="connsiteY1" fmla="*/ 133734 h 847535"/>
                    <a:gd name="connsiteX2" fmla="*/ 570804 w 604642"/>
                    <a:gd name="connsiteY2" fmla="*/ 847535 h 847535"/>
                    <a:gd name="connsiteX3" fmla="*/ 0 w 604642"/>
                    <a:gd name="connsiteY3" fmla="*/ 847535 h 847535"/>
                    <a:gd name="connsiteX4" fmla="*/ 0 w 604642"/>
                    <a:gd name="connsiteY4" fmla="*/ 12290 h 847535"/>
                    <a:gd name="connsiteX0" fmla="*/ 0 w 604642"/>
                    <a:gd name="connsiteY0" fmla="*/ 19248 h 854493"/>
                    <a:gd name="connsiteX1" fmla="*/ 518417 w 604642"/>
                    <a:gd name="connsiteY1" fmla="*/ 140692 h 854493"/>
                    <a:gd name="connsiteX2" fmla="*/ 570804 w 604642"/>
                    <a:gd name="connsiteY2" fmla="*/ 854493 h 854493"/>
                    <a:gd name="connsiteX3" fmla="*/ 0 w 604642"/>
                    <a:gd name="connsiteY3" fmla="*/ 854493 h 854493"/>
                    <a:gd name="connsiteX4" fmla="*/ 0 w 604642"/>
                    <a:gd name="connsiteY4" fmla="*/ 19248 h 854493"/>
                    <a:gd name="connsiteX0" fmla="*/ 0 w 614944"/>
                    <a:gd name="connsiteY0" fmla="*/ 19248 h 854493"/>
                    <a:gd name="connsiteX1" fmla="*/ 518417 w 614944"/>
                    <a:gd name="connsiteY1" fmla="*/ 140692 h 854493"/>
                    <a:gd name="connsiteX2" fmla="*/ 570804 w 614944"/>
                    <a:gd name="connsiteY2" fmla="*/ 854493 h 854493"/>
                    <a:gd name="connsiteX3" fmla="*/ 0 w 614944"/>
                    <a:gd name="connsiteY3" fmla="*/ 854493 h 854493"/>
                    <a:gd name="connsiteX4" fmla="*/ 0 w 614944"/>
                    <a:gd name="connsiteY4" fmla="*/ 19248 h 854493"/>
                    <a:gd name="connsiteX0" fmla="*/ 240241 w 855185"/>
                    <a:gd name="connsiteY0" fmla="*/ 19248 h 854493"/>
                    <a:gd name="connsiteX1" fmla="*/ 758658 w 855185"/>
                    <a:gd name="connsiteY1" fmla="*/ 140692 h 854493"/>
                    <a:gd name="connsiteX2" fmla="*/ 811045 w 855185"/>
                    <a:gd name="connsiteY2" fmla="*/ 854493 h 854493"/>
                    <a:gd name="connsiteX3" fmla="*/ 240241 w 855185"/>
                    <a:gd name="connsiteY3" fmla="*/ 854493 h 854493"/>
                    <a:gd name="connsiteX4" fmla="*/ 240241 w 855185"/>
                    <a:gd name="connsiteY4" fmla="*/ 19248 h 854493"/>
                    <a:gd name="connsiteX0" fmla="*/ 240861 w 853423"/>
                    <a:gd name="connsiteY0" fmla="*/ 16259 h 868172"/>
                    <a:gd name="connsiteX1" fmla="*/ 756896 w 853423"/>
                    <a:gd name="connsiteY1" fmla="*/ 154371 h 868172"/>
                    <a:gd name="connsiteX2" fmla="*/ 809283 w 853423"/>
                    <a:gd name="connsiteY2" fmla="*/ 868172 h 868172"/>
                    <a:gd name="connsiteX3" fmla="*/ 238479 w 853423"/>
                    <a:gd name="connsiteY3" fmla="*/ 868172 h 868172"/>
                    <a:gd name="connsiteX4" fmla="*/ 240861 w 853423"/>
                    <a:gd name="connsiteY4" fmla="*/ 16259 h 868172"/>
                    <a:gd name="connsiteX0" fmla="*/ 240861 w 853423"/>
                    <a:gd name="connsiteY0" fmla="*/ 11282 h 863195"/>
                    <a:gd name="connsiteX1" fmla="*/ 756896 w 853423"/>
                    <a:gd name="connsiteY1" fmla="*/ 149394 h 863195"/>
                    <a:gd name="connsiteX2" fmla="*/ 809283 w 853423"/>
                    <a:gd name="connsiteY2" fmla="*/ 863195 h 863195"/>
                    <a:gd name="connsiteX3" fmla="*/ 238479 w 853423"/>
                    <a:gd name="connsiteY3" fmla="*/ 863195 h 863195"/>
                    <a:gd name="connsiteX4" fmla="*/ 240861 w 853423"/>
                    <a:gd name="connsiteY4" fmla="*/ 11282 h 863195"/>
                    <a:gd name="connsiteX0" fmla="*/ 240861 w 853423"/>
                    <a:gd name="connsiteY0" fmla="*/ 10345 h 869402"/>
                    <a:gd name="connsiteX1" fmla="*/ 756896 w 853423"/>
                    <a:gd name="connsiteY1" fmla="*/ 155601 h 869402"/>
                    <a:gd name="connsiteX2" fmla="*/ 809283 w 853423"/>
                    <a:gd name="connsiteY2" fmla="*/ 869402 h 869402"/>
                    <a:gd name="connsiteX3" fmla="*/ 238479 w 853423"/>
                    <a:gd name="connsiteY3" fmla="*/ 869402 h 869402"/>
                    <a:gd name="connsiteX4" fmla="*/ 240861 w 853423"/>
                    <a:gd name="connsiteY4" fmla="*/ 10345 h 869402"/>
                    <a:gd name="connsiteX0" fmla="*/ 249327 w 861889"/>
                    <a:gd name="connsiteY0" fmla="*/ 10345 h 869402"/>
                    <a:gd name="connsiteX1" fmla="*/ 765362 w 861889"/>
                    <a:gd name="connsiteY1" fmla="*/ 155601 h 869402"/>
                    <a:gd name="connsiteX2" fmla="*/ 817749 w 861889"/>
                    <a:gd name="connsiteY2" fmla="*/ 869402 h 869402"/>
                    <a:gd name="connsiteX3" fmla="*/ 246945 w 861889"/>
                    <a:gd name="connsiteY3" fmla="*/ 869402 h 869402"/>
                    <a:gd name="connsiteX4" fmla="*/ 249327 w 861889"/>
                    <a:gd name="connsiteY4" fmla="*/ 10345 h 869402"/>
                    <a:gd name="connsiteX0" fmla="*/ 248709 w 861271"/>
                    <a:gd name="connsiteY0" fmla="*/ 10345 h 869402"/>
                    <a:gd name="connsiteX1" fmla="*/ 764744 w 861271"/>
                    <a:gd name="connsiteY1" fmla="*/ 155601 h 869402"/>
                    <a:gd name="connsiteX2" fmla="*/ 817131 w 861271"/>
                    <a:gd name="connsiteY2" fmla="*/ 869402 h 869402"/>
                    <a:gd name="connsiteX3" fmla="*/ 248708 w 861271"/>
                    <a:gd name="connsiteY3" fmla="*/ 859877 h 869402"/>
                    <a:gd name="connsiteX4" fmla="*/ 248709 w 861271"/>
                    <a:gd name="connsiteY4" fmla="*/ 10345 h 869402"/>
                    <a:gd name="connsiteX0" fmla="*/ 161925 w 774487"/>
                    <a:gd name="connsiteY0" fmla="*/ 10345 h 869402"/>
                    <a:gd name="connsiteX1" fmla="*/ 677960 w 774487"/>
                    <a:gd name="connsiteY1" fmla="*/ 155601 h 869402"/>
                    <a:gd name="connsiteX2" fmla="*/ 730347 w 774487"/>
                    <a:gd name="connsiteY2" fmla="*/ 869402 h 869402"/>
                    <a:gd name="connsiteX3" fmla="*/ 161924 w 774487"/>
                    <a:gd name="connsiteY3" fmla="*/ 859877 h 869402"/>
                    <a:gd name="connsiteX4" fmla="*/ 0 w 774487"/>
                    <a:gd name="connsiteY4" fmla="*/ 397915 h 869402"/>
                    <a:gd name="connsiteX5" fmla="*/ 161925 w 774487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97152 w 871639"/>
                    <a:gd name="connsiteY4" fmla="*/ 397915 h 869402"/>
                    <a:gd name="connsiteX5" fmla="*/ 259077 w 871639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57444 w 870006"/>
                    <a:gd name="connsiteY0" fmla="*/ 10345 h 869402"/>
                    <a:gd name="connsiteX1" fmla="*/ 773479 w 870006"/>
                    <a:gd name="connsiteY1" fmla="*/ 155601 h 869402"/>
                    <a:gd name="connsiteX2" fmla="*/ 825866 w 870006"/>
                    <a:gd name="connsiteY2" fmla="*/ 869402 h 869402"/>
                    <a:gd name="connsiteX3" fmla="*/ 257443 w 870006"/>
                    <a:gd name="connsiteY3" fmla="*/ 859877 h 869402"/>
                    <a:gd name="connsiteX4" fmla="*/ 238394 w 870006"/>
                    <a:gd name="connsiteY4" fmla="*/ 590796 h 869402"/>
                    <a:gd name="connsiteX5" fmla="*/ 131238 w 870006"/>
                    <a:gd name="connsiteY5" fmla="*/ 474115 h 869402"/>
                    <a:gd name="connsiteX6" fmla="*/ 257444 w 870006"/>
                    <a:gd name="connsiteY6" fmla="*/ 10345 h 869402"/>
                    <a:gd name="connsiteX0" fmla="*/ 257444 w 902364"/>
                    <a:gd name="connsiteY0" fmla="*/ 10345 h 869402"/>
                    <a:gd name="connsiteX1" fmla="*/ 773479 w 902364"/>
                    <a:gd name="connsiteY1" fmla="*/ 155601 h 869402"/>
                    <a:gd name="connsiteX2" fmla="*/ 825866 w 902364"/>
                    <a:gd name="connsiteY2" fmla="*/ 869402 h 869402"/>
                    <a:gd name="connsiteX3" fmla="*/ 257443 w 902364"/>
                    <a:gd name="connsiteY3" fmla="*/ 859877 h 869402"/>
                    <a:gd name="connsiteX4" fmla="*/ 238394 w 902364"/>
                    <a:gd name="connsiteY4" fmla="*/ 590796 h 869402"/>
                    <a:gd name="connsiteX5" fmla="*/ 131238 w 902364"/>
                    <a:gd name="connsiteY5" fmla="*/ 474115 h 869402"/>
                    <a:gd name="connsiteX6" fmla="*/ 257444 w 902364"/>
                    <a:gd name="connsiteY6" fmla="*/ 10345 h 869402"/>
                    <a:gd name="connsiteX0" fmla="*/ 257444 w 887193"/>
                    <a:gd name="connsiteY0" fmla="*/ 10345 h 878927"/>
                    <a:gd name="connsiteX1" fmla="*/ 773479 w 887193"/>
                    <a:gd name="connsiteY1" fmla="*/ 155601 h 878927"/>
                    <a:gd name="connsiteX2" fmla="*/ 792528 w 887193"/>
                    <a:gd name="connsiteY2" fmla="*/ 878927 h 878927"/>
                    <a:gd name="connsiteX3" fmla="*/ 257443 w 887193"/>
                    <a:gd name="connsiteY3" fmla="*/ 859877 h 878927"/>
                    <a:gd name="connsiteX4" fmla="*/ 238394 w 887193"/>
                    <a:gd name="connsiteY4" fmla="*/ 590796 h 878927"/>
                    <a:gd name="connsiteX5" fmla="*/ 131238 w 887193"/>
                    <a:gd name="connsiteY5" fmla="*/ 474115 h 878927"/>
                    <a:gd name="connsiteX6" fmla="*/ 257444 w 887193"/>
                    <a:gd name="connsiteY6" fmla="*/ 10345 h 878927"/>
                    <a:gd name="connsiteX0" fmla="*/ 257444 w 887193"/>
                    <a:gd name="connsiteY0" fmla="*/ 10345 h 941934"/>
                    <a:gd name="connsiteX1" fmla="*/ 773479 w 887193"/>
                    <a:gd name="connsiteY1" fmla="*/ 155601 h 941934"/>
                    <a:gd name="connsiteX2" fmla="*/ 792528 w 887193"/>
                    <a:gd name="connsiteY2" fmla="*/ 878927 h 941934"/>
                    <a:gd name="connsiteX3" fmla="*/ 626432 w 887193"/>
                    <a:gd name="connsiteY3" fmla="*/ 941917 h 941934"/>
                    <a:gd name="connsiteX4" fmla="*/ 257443 w 887193"/>
                    <a:gd name="connsiteY4" fmla="*/ 859877 h 941934"/>
                    <a:gd name="connsiteX5" fmla="*/ 238394 w 887193"/>
                    <a:gd name="connsiteY5" fmla="*/ 590796 h 941934"/>
                    <a:gd name="connsiteX6" fmla="*/ 131238 w 887193"/>
                    <a:gd name="connsiteY6" fmla="*/ 474115 h 941934"/>
                    <a:gd name="connsiteX7" fmla="*/ 257444 w 887193"/>
                    <a:gd name="connsiteY7" fmla="*/ 10345 h 941934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238394 w 887193"/>
                    <a:gd name="connsiteY7" fmla="*/ 590796 h 987995"/>
                    <a:gd name="connsiteX8" fmla="*/ 131238 w 887193"/>
                    <a:gd name="connsiteY8" fmla="*/ 474115 h 987995"/>
                    <a:gd name="connsiteX9" fmla="*/ 257444 w 887193"/>
                    <a:gd name="connsiteY9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87337"/>
                    <a:gd name="connsiteY0" fmla="*/ 11281 h 988931"/>
                    <a:gd name="connsiteX1" fmla="*/ 785334 w 887337"/>
                    <a:gd name="connsiteY1" fmla="*/ 149393 h 988931"/>
                    <a:gd name="connsiteX2" fmla="*/ 773426 w 887337"/>
                    <a:gd name="connsiteY2" fmla="*/ 879863 h 988931"/>
                    <a:gd name="connsiteX3" fmla="*/ 731155 w 887337"/>
                    <a:gd name="connsiteY3" fmla="*/ 933327 h 988931"/>
                    <a:gd name="connsiteX4" fmla="*/ 607330 w 887337"/>
                    <a:gd name="connsiteY4" fmla="*/ 942853 h 988931"/>
                    <a:gd name="connsiteX5" fmla="*/ 473980 w 887337"/>
                    <a:gd name="connsiteY5" fmla="*/ 988095 h 988931"/>
                    <a:gd name="connsiteX6" fmla="*/ 238341 w 887337"/>
                    <a:gd name="connsiteY6" fmla="*/ 860813 h 988931"/>
                    <a:gd name="connsiteX7" fmla="*/ 171562 w 887337"/>
                    <a:gd name="connsiteY7" fmla="*/ 859508 h 988931"/>
                    <a:gd name="connsiteX8" fmla="*/ 259773 w 887337"/>
                    <a:gd name="connsiteY8" fmla="*/ 589351 h 988931"/>
                    <a:gd name="connsiteX9" fmla="*/ 140711 w 887337"/>
                    <a:gd name="connsiteY9" fmla="*/ 532201 h 988931"/>
                    <a:gd name="connsiteX10" fmla="*/ 238342 w 887337"/>
                    <a:gd name="connsiteY10" fmla="*/ 11281 h 988931"/>
                    <a:gd name="connsiteX0" fmla="*/ 238342 w 908490"/>
                    <a:gd name="connsiteY0" fmla="*/ 11981 h 989631"/>
                    <a:gd name="connsiteX1" fmla="*/ 816290 w 908490"/>
                    <a:gd name="connsiteY1" fmla="*/ 145331 h 989631"/>
                    <a:gd name="connsiteX2" fmla="*/ 773426 w 908490"/>
                    <a:gd name="connsiteY2" fmla="*/ 880563 h 989631"/>
                    <a:gd name="connsiteX3" fmla="*/ 731155 w 908490"/>
                    <a:gd name="connsiteY3" fmla="*/ 934027 h 989631"/>
                    <a:gd name="connsiteX4" fmla="*/ 607330 w 908490"/>
                    <a:gd name="connsiteY4" fmla="*/ 943553 h 989631"/>
                    <a:gd name="connsiteX5" fmla="*/ 473980 w 908490"/>
                    <a:gd name="connsiteY5" fmla="*/ 988795 h 989631"/>
                    <a:gd name="connsiteX6" fmla="*/ 238341 w 908490"/>
                    <a:gd name="connsiteY6" fmla="*/ 861513 h 989631"/>
                    <a:gd name="connsiteX7" fmla="*/ 171562 w 908490"/>
                    <a:gd name="connsiteY7" fmla="*/ 860208 h 989631"/>
                    <a:gd name="connsiteX8" fmla="*/ 259773 w 908490"/>
                    <a:gd name="connsiteY8" fmla="*/ 590051 h 989631"/>
                    <a:gd name="connsiteX9" fmla="*/ 140711 w 908490"/>
                    <a:gd name="connsiteY9" fmla="*/ 532901 h 989631"/>
                    <a:gd name="connsiteX10" fmla="*/ 238342 w 908490"/>
                    <a:gd name="connsiteY10" fmla="*/ 11981 h 989631"/>
                    <a:gd name="connsiteX0" fmla="*/ 238342 w 900055"/>
                    <a:gd name="connsiteY0" fmla="*/ 11981 h 989631"/>
                    <a:gd name="connsiteX1" fmla="*/ 816290 w 900055"/>
                    <a:gd name="connsiteY1" fmla="*/ 145331 h 989631"/>
                    <a:gd name="connsiteX2" fmla="*/ 773426 w 900055"/>
                    <a:gd name="connsiteY2" fmla="*/ 880563 h 989631"/>
                    <a:gd name="connsiteX3" fmla="*/ 731155 w 900055"/>
                    <a:gd name="connsiteY3" fmla="*/ 934027 h 989631"/>
                    <a:gd name="connsiteX4" fmla="*/ 607330 w 900055"/>
                    <a:gd name="connsiteY4" fmla="*/ 943553 h 989631"/>
                    <a:gd name="connsiteX5" fmla="*/ 473980 w 900055"/>
                    <a:gd name="connsiteY5" fmla="*/ 988795 h 989631"/>
                    <a:gd name="connsiteX6" fmla="*/ 238341 w 900055"/>
                    <a:gd name="connsiteY6" fmla="*/ 861513 h 989631"/>
                    <a:gd name="connsiteX7" fmla="*/ 171562 w 900055"/>
                    <a:gd name="connsiteY7" fmla="*/ 860208 h 989631"/>
                    <a:gd name="connsiteX8" fmla="*/ 259773 w 900055"/>
                    <a:gd name="connsiteY8" fmla="*/ 590051 h 989631"/>
                    <a:gd name="connsiteX9" fmla="*/ 140711 w 900055"/>
                    <a:gd name="connsiteY9" fmla="*/ 532901 h 989631"/>
                    <a:gd name="connsiteX10" fmla="*/ 238342 w 900055"/>
                    <a:gd name="connsiteY10" fmla="*/ 11981 h 989631"/>
                    <a:gd name="connsiteX0" fmla="*/ 248515 w 910228"/>
                    <a:gd name="connsiteY0" fmla="*/ 11981 h 989631"/>
                    <a:gd name="connsiteX1" fmla="*/ 826463 w 910228"/>
                    <a:gd name="connsiteY1" fmla="*/ 145331 h 989631"/>
                    <a:gd name="connsiteX2" fmla="*/ 783599 w 910228"/>
                    <a:gd name="connsiteY2" fmla="*/ 880563 h 989631"/>
                    <a:gd name="connsiteX3" fmla="*/ 741328 w 910228"/>
                    <a:gd name="connsiteY3" fmla="*/ 934027 h 989631"/>
                    <a:gd name="connsiteX4" fmla="*/ 617503 w 910228"/>
                    <a:gd name="connsiteY4" fmla="*/ 943553 h 989631"/>
                    <a:gd name="connsiteX5" fmla="*/ 484153 w 910228"/>
                    <a:gd name="connsiteY5" fmla="*/ 988795 h 989631"/>
                    <a:gd name="connsiteX6" fmla="*/ 248514 w 910228"/>
                    <a:gd name="connsiteY6" fmla="*/ 861513 h 989631"/>
                    <a:gd name="connsiteX7" fmla="*/ 181735 w 910228"/>
                    <a:gd name="connsiteY7" fmla="*/ 860208 h 989631"/>
                    <a:gd name="connsiteX8" fmla="*/ 269946 w 910228"/>
                    <a:gd name="connsiteY8" fmla="*/ 590051 h 989631"/>
                    <a:gd name="connsiteX9" fmla="*/ 150884 w 910228"/>
                    <a:gd name="connsiteY9" fmla="*/ 532901 h 989631"/>
                    <a:gd name="connsiteX10" fmla="*/ 1477 w 910228"/>
                    <a:gd name="connsiteY10" fmla="*/ 389636 h 989631"/>
                    <a:gd name="connsiteX11" fmla="*/ 248515 w 910228"/>
                    <a:gd name="connsiteY11" fmla="*/ 11981 h 989631"/>
                    <a:gd name="connsiteX0" fmla="*/ 253695 w 915408"/>
                    <a:gd name="connsiteY0" fmla="*/ 11981 h 989631"/>
                    <a:gd name="connsiteX1" fmla="*/ 831643 w 915408"/>
                    <a:gd name="connsiteY1" fmla="*/ 145331 h 989631"/>
                    <a:gd name="connsiteX2" fmla="*/ 788779 w 915408"/>
                    <a:gd name="connsiteY2" fmla="*/ 880563 h 989631"/>
                    <a:gd name="connsiteX3" fmla="*/ 746508 w 915408"/>
                    <a:gd name="connsiteY3" fmla="*/ 934027 h 989631"/>
                    <a:gd name="connsiteX4" fmla="*/ 622683 w 915408"/>
                    <a:gd name="connsiteY4" fmla="*/ 943553 h 989631"/>
                    <a:gd name="connsiteX5" fmla="*/ 489333 w 915408"/>
                    <a:gd name="connsiteY5" fmla="*/ 988795 h 989631"/>
                    <a:gd name="connsiteX6" fmla="*/ 253694 w 915408"/>
                    <a:gd name="connsiteY6" fmla="*/ 861513 h 989631"/>
                    <a:gd name="connsiteX7" fmla="*/ 186915 w 915408"/>
                    <a:gd name="connsiteY7" fmla="*/ 860208 h 989631"/>
                    <a:gd name="connsiteX8" fmla="*/ 275126 w 915408"/>
                    <a:gd name="connsiteY8" fmla="*/ 590051 h 989631"/>
                    <a:gd name="connsiteX9" fmla="*/ 156064 w 915408"/>
                    <a:gd name="connsiteY9" fmla="*/ 532901 h 989631"/>
                    <a:gd name="connsiteX10" fmla="*/ 97860 w 915408"/>
                    <a:gd name="connsiteY10" fmla="*/ 410808 h 989631"/>
                    <a:gd name="connsiteX11" fmla="*/ 6657 w 915408"/>
                    <a:gd name="connsiteY11" fmla="*/ 389636 h 989631"/>
                    <a:gd name="connsiteX12" fmla="*/ 253695 w 915408"/>
                    <a:gd name="connsiteY12" fmla="*/ 11981 h 989631"/>
                    <a:gd name="connsiteX0" fmla="*/ 270772 w 932485"/>
                    <a:gd name="connsiteY0" fmla="*/ 11981 h 989631"/>
                    <a:gd name="connsiteX1" fmla="*/ 848720 w 932485"/>
                    <a:gd name="connsiteY1" fmla="*/ 145331 h 989631"/>
                    <a:gd name="connsiteX2" fmla="*/ 805856 w 932485"/>
                    <a:gd name="connsiteY2" fmla="*/ 880563 h 989631"/>
                    <a:gd name="connsiteX3" fmla="*/ 763585 w 932485"/>
                    <a:gd name="connsiteY3" fmla="*/ 934027 h 989631"/>
                    <a:gd name="connsiteX4" fmla="*/ 639760 w 932485"/>
                    <a:gd name="connsiteY4" fmla="*/ 943553 h 989631"/>
                    <a:gd name="connsiteX5" fmla="*/ 506410 w 932485"/>
                    <a:gd name="connsiteY5" fmla="*/ 988795 h 989631"/>
                    <a:gd name="connsiteX6" fmla="*/ 270771 w 932485"/>
                    <a:gd name="connsiteY6" fmla="*/ 861513 h 989631"/>
                    <a:gd name="connsiteX7" fmla="*/ 203992 w 932485"/>
                    <a:gd name="connsiteY7" fmla="*/ 860208 h 989631"/>
                    <a:gd name="connsiteX8" fmla="*/ 292203 w 932485"/>
                    <a:gd name="connsiteY8" fmla="*/ 590051 h 989631"/>
                    <a:gd name="connsiteX9" fmla="*/ 173141 w 932485"/>
                    <a:gd name="connsiteY9" fmla="*/ 532901 h 989631"/>
                    <a:gd name="connsiteX10" fmla="*/ 114937 w 932485"/>
                    <a:gd name="connsiteY10" fmla="*/ 410808 h 989631"/>
                    <a:gd name="connsiteX11" fmla="*/ 5819 w 932485"/>
                    <a:gd name="connsiteY11" fmla="*/ 366836 h 989631"/>
                    <a:gd name="connsiteX12" fmla="*/ 270772 w 932485"/>
                    <a:gd name="connsiteY12" fmla="*/ 11981 h 989631"/>
                    <a:gd name="connsiteX0" fmla="*/ 276461 w 938174"/>
                    <a:gd name="connsiteY0" fmla="*/ 11981 h 989631"/>
                    <a:gd name="connsiteX1" fmla="*/ 854409 w 938174"/>
                    <a:gd name="connsiteY1" fmla="*/ 145331 h 989631"/>
                    <a:gd name="connsiteX2" fmla="*/ 811545 w 938174"/>
                    <a:gd name="connsiteY2" fmla="*/ 880563 h 989631"/>
                    <a:gd name="connsiteX3" fmla="*/ 769274 w 938174"/>
                    <a:gd name="connsiteY3" fmla="*/ 934027 h 989631"/>
                    <a:gd name="connsiteX4" fmla="*/ 645449 w 938174"/>
                    <a:gd name="connsiteY4" fmla="*/ 943553 h 989631"/>
                    <a:gd name="connsiteX5" fmla="*/ 512099 w 938174"/>
                    <a:gd name="connsiteY5" fmla="*/ 988795 h 989631"/>
                    <a:gd name="connsiteX6" fmla="*/ 276460 w 938174"/>
                    <a:gd name="connsiteY6" fmla="*/ 861513 h 989631"/>
                    <a:gd name="connsiteX7" fmla="*/ 209681 w 938174"/>
                    <a:gd name="connsiteY7" fmla="*/ 860208 h 989631"/>
                    <a:gd name="connsiteX8" fmla="*/ 297892 w 938174"/>
                    <a:gd name="connsiteY8" fmla="*/ 590051 h 989631"/>
                    <a:gd name="connsiteX9" fmla="*/ 178830 w 938174"/>
                    <a:gd name="connsiteY9" fmla="*/ 532901 h 989631"/>
                    <a:gd name="connsiteX10" fmla="*/ 120626 w 938174"/>
                    <a:gd name="connsiteY10" fmla="*/ 410808 h 989631"/>
                    <a:gd name="connsiteX11" fmla="*/ 55482 w 938174"/>
                    <a:gd name="connsiteY11" fmla="*/ 445009 h 989631"/>
                    <a:gd name="connsiteX12" fmla="*/ 11508 w 938174"/>
                    <a:gd name="connsiteY12" fmla="*/ 366836 h 989631"/>
                    <a:gd name="connsiteX13" fmla="*/ 276461 w 938174"/>
                    <a:gd name="connsiteY13" fmla="*/ 11981 h 989631"/>
                    <a:gd name="connsiteX0" fmla="*/ 271523 w 933236"/>
                    <a:gd name="connsiteY0" fmla="*/ 11981 h 989631"/>
                    <a:gd name="connsiteX1" fmla="*/ 849471 w 933236"/>
                    <a:gd name="connsiteY1" fmla="*/ 145331 h 989631"/>
                    <a:gd name="connsiteX2" fmla="*/ 806607 w 933236"/>
                    <a:gd name="connsiteY2" fmla="*/ 880563 h 989631"/>
                    <a:gd name="connsiteX3" fmla="*/ 764336 w 933236"/>
                    <a:gd name="connsiteY3" fmla="*/ 934027 h 989631"/>
                    <a:gd name="connsiteX4" fmla="*/ 640511 w 933236"/>
                    <a:gd name="connsiteY4" fmla="*/ 943553 h 989631"/>
                    <a:gd name="connsiteX5" fmla="*/ 507161 w 933236"/>
                    <a:gd name="connsiteY5" fmla="*/ 988795 h 989631"/>
                    <a:gd name="connsiteX6" fmla="*/ 271522 w 933236"/>
                    <a:gd name="connsiteY6" fmla="*/ 861513 h 989631"/>
                    <a:gd name="connsiteX7" fmla="*/ 204743 w 933236"/>
                    <a:gd name="connsiteY7" fmla="*/ 860208 h 989631"/>
                    <a:gd name="connsiteX8" fmla="*/ 292954 w 933236"/>
                    <a:gd name="connsiteY8" fmla="*/ 590051 h 989631"/>
                    <a:gd name="connsiteX9" fmla="*/ 173892 w 933236"/>
                    <a:gd name="connsiteY9" fmla="*/ 532901 h 989631"/>
                    <a:gd name="connsiteX10" fmla="*/ 115688 w 933236"/>
                    <a:gd name="connsiteY10" fmla="*/ 410808 h 989631"/>
                    <a:gd name="connsiteX11" fmla="*/ 50544 w 933236"/>
                    <a:gd name="connsiteY11" fmla="*/ 445009 h 989631"/>
                    <a:gd name="connsiteX12" fmla="*/ 6570 w 933236"/>
                    <a:gd name="connsiteY12" fmla="*/ 366836 h 989631"/>
                    <a:gd name="connsiteX13" fmla="*/ 271523 w 933236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48632 w 910345"/>
                    <a:gd name="connsiteY0" fmla="*/ 11981 h 989631"/>
                    <a:gd name="connsiteX1" fmla="*/ 826580 w 910345"/>
                    <a:gd name="connsiteY1" fmla="*/ 145331 h 989631"/>
                    <a:gd name="connsiteX2" fmla="*/ 783716 w 910345"/>
                    <a:gd name="connsiteY2" fmla="*/ 880563 h 989631"/>
                    <a:gd name="connsiteX3" fmla="*/ 741445 w 910345"/>
                    <a:gd name="connsiteY3" fmla="*/ 934027 h 989631"/>
                    <a:gd name="connsiteX4" fmla="*/ 617620 w 910345"/>
                    <a:gd name="connsiteY4" fmla="*/ 943553 h 989631"/>
                    <a:gd name="connsiteX5" fmla="*/ 484270 w 910345"/>
                    <a:gd name="connsiteY5" fmla="*/ 988795 h 989631"/>
                    <a:gd name="connsiteX6" fmla="*/ 248631 w 910345"/>
                    <a:gd name="connsiteY6" fmla="*/ 861513 h 989631"/>
                    <a:gd name="connsiteX7" fmla="*/ 181852 w 910345"/>
                    <a:gd name="connsiteY7" fmla="*/ 860208 h 989631"/>
                    <a:gd name="connsiteX8" fmla="*/ 270063 w 910345"/>
                    <a:gd name="connsiteY8" fmla="*/ 590051 h 989631"/>
                    <a:gd name="connsiteX9" fmla="*/ 151001 w 910345"/>
                    <a:gd name="connsiteY9" fmla="*/ 532901 h 989631"/>
                    <a:gd name="connsiteX10" fmla="*/ 92797 w 910345"/>
                    <a:gd name="connsiteY10" fmla="*/ 410808 h 989631"/>
                    <a:gd name="connsiteX11" fmla="*/ 27653 w 910345"/>
                    <a:gd name="connsiteY11" fmla="*/ 445009 h 989631"/>
                    <a:gd name="connsiteX12" fmla="*/ 19509 w 910345"/>
                    <a:gd name="connsiteY12" fmla="*/ 433609 h 989631"/>
                    <a:gd name="connsiteX13" fmla="*/ 248632 w 910345"/>
                    <a:gd name="connsiteY13" fmla="*/ 11981 h 989631"/>
                    <a:gd name="connsiteX0" fmla="*/ 243597 w 905310"/>
                    <a:gd name="connsiteY0" fmla="*/ 11981 h 989631"/>
                    <a:gd name="connsiteX1" fmla="*/ 821545 w 905310"/>
                    <a:gd name="connsiteY1" fmla="*/ 145331 h 989631"/>
                    <a:gd name="connsiteX2" fmla="*/ 778681 w 905310"/>
                    <a:gd name="connsiteY2" fmla="*/ 880563 h 989631"/>
                    <a:gd name="connsiteX3" fmla="*/ 736410 w 905310"/>
                    <a:gd name="connsiteY3" fmla="*/ 934027 h 989631"/>
                    <a:gd name="connsiteX4" fmla="*/ 612585 w 905310"/>
                    <a:gd name="connsiteY4" fmla="*/ 943553 h 989631"/>
                    <a:gd name="connsiteX5" fmla="*/ 479235 w 905310"/>
                    <a:gd name="connsiteY5" fmla="*/ 988795 h 989631"/>
                    <a:gd name="connsiteX6" fmla="*/ 243596 w 905310"/>
                    <a:gd name="connsiteY6" fmla="*/ 861513 h 989631"/>
                    <a:gd name="connsiteX7" fmla="*/ 176817 w 905310"/>
                    <a:gd name="connsiteY7" fmla="*/ 860208 h 989631"/>
                    <a:gd name="connsiteX8" fmla="*/ 265028 w 905310"/>
                    <a:gd name="connsiteY8" fmla="*/ 590051 h 989631"/>
                    <a:gd name="connsiteX9" fmla="*/ 145966 w 905310"/>
                    <a:gd name="connsiteY9" fmla="*/ 532901 h 989631"/>
                    <a:gd name="connsiteX10" fmla="*/ 87762 w 905310"/>
                    <a:gd name="connsiteY10" fmla="*/ 410808 h 989631"/>
                    <a:gd name="connsiteX11" fmla="*/ 22618 w 905310"/>
                    <a:gd name="connsiteY11" fmla="*/ 445009 h 989631"/>
                    <a:gd name="connsiteX12" fmla="*/ 14474 w 905310"/>
                    <a:gd name="connsiteY12" fmla="*/ 433609 h 989631"/>
                    <a:gd name="connsiteX13" fmla="*/ 243597 w 905310"/>
                    <a:gd name="connsiteY13" fmla="*/ 11981 h 989631"/>
                    <a:gd name="connsiteX0" fmla="*/ 246331 w 904787"/>
                    <a:gd name="connsiteY0" fmla="*/ 10822 h 996615"/>
                    <a:gd name="connsiteX1" fmla="*/ 821022 w 904787"/>
                    <a:gd name="connsiteY1" fmla="*/ 152315 h 996615"/>
                    <a:gd name="connsiteX2" fmla="*/ 778158 w 904787"/>
                    <a:gd name="connsiteY2" fmla="*/ 887547 h 996615"/>
                    <a:gd name="connsiteX3" fmla="*/ 735887 w 904787"/>
                    <a:gd name="connsiteY3" fmla="*/ 941011 h 996615"/>
                    <a:gd name="connsiteX4" fmla="*/ 612062 w 904787"/>
                    <a:gd name="connsiteY4" fmla="*/ 950537 h 996615"/>
                    <a:gd name="connsiteX5" fmla="*/ 478712 w 904787"/>
                    <a:gd name="connsiteY5" fmla="*/ 995779 h 996615"/>
                    <a:gd name="connsiteX6" fmla="*/ 243073 w 904787"/>
                    <a:gd name="connsiteY6" fmla="*/ 868497 h 996615"/>
                    <a:gd name="connsiteX7" fmla="*/ 176294 w 904787"/>
                    <a:gd name="connsiteY7" fmla="*/ 867192 h 996615"/>
                    <a:gd name="connsiteX8" fmla="*/ 264505 w 904787"/>
                    <a:gd name="connsiteY8" fmla="*/ 597035 h 996615"/>
                    <a:gd name="connsiteX9" fmla="*/ 145443 w 904787"/>
                    <a:gd name="connsiteY9" fmla="*/ 539885 h 996615"/>
                    <a:gd name="connsiteX10" fmla="*/ 87239 w 904787"/>
                    <a:gd name="connsiteY10" fmla="*/ 417792 h 996615"/>
                    <a:gd name="connsiteX11" fmla="*/ 22095 w 904787"/>
                    <a:gd name="connsiteY11" fmla="*/ 451993 h 996615"/>
                    <a:gd name="connsiteX12" fmla="*/ 13951 w 904787"/>
                    <a:gd name="connsiteY12" fmla="*/ 440593 h 996615"/>
                    <a:gd name="connsiteX13" fmla="*/ 246331 w 904787"/>
                    <a:gd name="connsiteY13" fmla="*/ 10822 h 996615"/>
                    <a:gd name="connsiteX0" fmla="*/ 246331 w 904787"/>
                    <a:gd name="connsiteY0" fmla="*/ 22412 h 1008205"/>
                    <a:gd name="connsiteX1" fmla="*/ 821022 w 904787"/>
                    <a:gd name="connsiteY1" fmla="*/ 163905 h 1008205"/>
                    <a:gd name="connsiteX2" fmla="*/ 778158 w 904787"/>
                    <a:gd name="connsiteY2" fmla="*/ 899137 h 1008205"/>
                    <a:gd name="connsiteX3" fmla="*/ 735887 w 904787"/>
                    <a:gd name="connsiteY3" fmla="*/ 952601 h 1008205"/>
                    <a:gd name="connsiteX4" fmla="*/ 612062 w 904787"/>
                    <a:gd name="connsiteY4" fmla="*/ 962127 h 1008205"/>
                    <a:gd name="connsiteX5" fmla="*/ 478712 w 904787"/>
                    <a:gd name="connsiteY5" fmla="*/ 1007369 h 1008205"/>
                    <a:gd name="connsiteX6" fmla="*/ 243073 w 904787"/>
                    <a:gd name="connsiteY6" fmla="*/ 880087 h 1008205"/>
                    <a:gd name="connsiteX7" fmla="*/ 176294 w 904787"/>
                    <a:gd name="connsiteY7" fmla="*/ 878782 h 1008205"/>
                    <a:gd name="connsiteX8" fmla="*/ 264505 w 904787"/>
                    <a:gd name="connsiteY8" fmla="*/ 608625 h 1008205"/>
                    <a:gd name="connsiteX9" fmla="*/ 145443 w 904787"/>
                    <a:gd name="connsiteY9" fmla="*/ 551475 h 1008205"/>
                    <a:gd name="connsiteX10" fmla="*/ 87239 w 904787"/>
                    <a:gd name="connsiteY10" fmla="*/ 429382 h 1008205"/>
                    <a:gd name="connsiteX11" fmla="*/ 22095 w 904787"/>
                    <a:gd name="connsiteY11" fmla="*/ 463583 h 1008205"/>
                    <a:gd name="connsiteX12" fmla="*/ 13951 w 904787"/>
                    <a:gd name="connsiteY12" fmla="*/ 452183 h 1008205"/>
                    <a:gd name="connsiteX13" fmla="*/ 246331 w 904787"/>
                    <a:gd name="connsiteY13" fmla="*/ 22412 h 1008205"/>
                    <a:gd name="connsiteX0" fmla="*/ 246331 w 918930"/>
                    <a:gd name="connsiteY0" fmla="*/ 24134 h 1009927"/>
                    <a:gd name="connsiteX1" fmla="*/ 840565 w 918930"/>
                    <a:gd name="connsiteY1" fmla="*/ 155855 h 1009927"/>
                    <a:gd name="connsiteX2" fmla="*/ 778158 w 918930"/>
                    <a:gd name="connsiteY2" fmla="*/ 900859 h 1009927"/>
                    <a:gd name="connsiteX3" fmla="*/ 735887 w 918930"/>
                    <a:gd name="connsiteY3" fmla="*/ 954323 h 1009927"/>
                    <a:gd name="connsiteX4" fmla="*/ 612062 w 918930"/>
                    <a:gd name="connsiteY4" fmla="*/ 963849 h 1009927"/>
                    <a:gd name="connsiteX5" fmla="*/ 478712 w 918930"/>
                    <a:gd name="connsiteY5" fmla="*/ 1009091 h 1009927"/>
                    <a:gd name="connsiteX6" fmla="*/ 243073 w 918930"/>
                    <a:gd name="connsiteY6" fmla="*/ 881809 h 1009927"/>
                    <a:gd name="connsiteX7" fmla="*/ 176294 w 918930"/>
                    <a:gd name="connsiteY7" fmla="*/ 880504 h 1009927"/>
                    <a:gd name="connsiteX8" fmla="*/ 264505 w 918930"/>
                    <a:gd name="connsiteY8" fmla="*/ 610347 h 1009927"/>
                    <a:gd name="connsiteX9" fmla="*/ 145443 w 918930"/>
                    <a:gd name="connsiteY9" fmla="*/ 553197 h 1009927"/>
                    <a:gd name="connsiteX10" fmla="*/ 87239 w 918930"/>
                    <a:gd name="connsiteY10" fmla="*/ 431104 h 1009927"/>
                    <a:gd name="connsiteX11" fmla="*/ 22095 w 918930"/>
                    <a:gd name="connsiteY11" fmla="*/ 465305 h 1009927"/>
                    <a:gd name="connsiteX12" fmla="*/ 13951 w 918930"/>
                    <a:gd name="connsiteY12" fmla="*/ 453905 h 1009927"/>
                    <a:gd name="connsiteX13" fmla="*/ 246331 w 918930"/>
                    <a:gd name="connsiteY13" fmla="*/ 24134 h 1009927"/>
                    <a:gd name="connsiteX0" fmla="*/ 246331 w 918930"/>
                    <a:gd name="connsiteY0" fmla="*/ 23086 h 1008879"/>
                    <a:gd name="connsiteX1" fmla="*/ 840565 w 918930"/>
                    <a:gd name="connsiteY1" fmla="*/ 154807 h 1008879"/>
                    <a:gd name="connsiteX2" fmla="*/ 778158 w 918930"/>
                    <a:gd name="connsiteY2" fmla="*/ 899811 h 1008879"/>
                    <a:gd name="connsiteX3" fmla="*/ 735887 w 918930"/>
                    <a:gd name="connsiteY3" fmla="*/ 953275 h 1008879"/>
                    <a:gd name="connsiteX4" fmla="*/ 612062 w 918930"/>
                    <a:gd name="connsiteY4" fmla="*/ 962801 h 1008879"/>
                    <a:gd name="connsiteX5" fmla="*/ 478712 w 918930"/>
                    <a:gd name="connsiteY5" fmla="*/ 1008043 h 1008879"/>
                    <a:gd name="connsiteX6" fmla="*/ 243073 w 918930"/>
                    <a:gd name="connsiteY6" fmla="*/ 880761 h 1008879"/>
                    <a:gd name="connsiteX7" fmla="*/ 176294 w 918930"/>
                    <a:gd name="connsiteY7" fmla="*/ 879456 h 1008879"/>
                    <a:gd name="connsiteX8" fmla="*/ 264505 w 918930"/>
                    <a:gd name="connsiteY8" fmla="*/ 609299 h 1008879"/>
                    <a:gd name="connsiteX9" fmla="*/ 145443 w 918930"/>
                    <a:gd name="connsiteY9" fmla="*/ 552149 h 1008879"/>
                    <a:gd name="connsiteX10" fmla="*/ 87239 w 918930"/>
                    <a:gd name="connsiteY10" fmla="*/ 430056 h 1008879"/>
                    <a:gd name="connsiteX11" fmla="*/ 22095 w 918930"/>
                    <a:gd name="connsiteY11" fmla="*/ 464257 h 1008879"/>
                    <a:gd name="connsiteX12" fmla="*/ 13951 w 918930"/>
                    <a:gd name="connsiteY12" fmla="*/ 452857 h 1008879"/>
                    <a:gd name="connsiteX13" fmla="*/ 246331 w 918930"/>
                    <a:gd name="connsiteY13" fmla="*/ 23086 h 1008879"/>
                    <a:gd name="connsiteX0" fmla="*/ 246331 w 895767"/>
                    <a:gd name="connsiteY0" fmla="*/ 23086 h 1008879"/>
                    <a:gd name="connsiteX1" fmla="*/ 840565 w 895767"/>
                    <a:gd name="connsiteY1" fmla="*/ 154807 h 1008879"/>
                    <a:gd name="connsiteX2" fmla="*/ 778158 w 895767"/>
                    <a:gd name="connsiteY2" fmla="*/ 899811 h 1008879"/>
                    <a:gd name="connsiteX3" fmla="*/ 735887 w 895767"/>
                    <a:gd name="connsiteY3" fmla="*/ 953275 h 1008879"/>
                    <a:gd name="connsiteX4" fmla="*/ 612062 w 895767"/>
                    <a:gd name="connsiteY4" fmla="*/ 962801 h 1008879"/>
                    <a:gd name="connsiteX5" fmla="*/ 478712 w 895767"/>
                    <a:gd name="connsiteY5" fmla="*/ 1008043 h 1008879"/>
                    <a:gd name="connsiteX6" fmla="*/ 243073 w 895767"/>
                    <a:gd name="connsiteY6" fmla="*/ 880761 h 1008879"/>
                    <a:gd name="connsiteX7" fmla="*/ 176294 w 895767"/>
                    <a:gd name="connsiteY7" fmla="*/ 879456 h 1008879"/>
                    <a:gd name="connsiteX8" fmla="*/ 264505 w 895767"/>
                    <a:gd name="connsiteY8" fmla="*/ 609299 h 1008879"/>
                    <a:gd name="connsiteX9" fmla="*/ 145443 w 895767"/>
                    <a:gd name="connsiteY9" fmla="*/ 552149 h 1008879"/>
                    <a:gd name="connsiteX10" fmla="*/ 87239 w 895767"/>
                    <a:gd name="connsiteY10" fmla="*/ 430056 h 1008879"/>
                    <a:gd name="connsiteX11" fmla="*/ 22095 w 895767"/>
                    <a:gd name="connsiteY11" fmla="*/ 464257 h 1008879"/>
                    <a:gd name="connsiteX12" fmla="*/ 13951 w 895767"/>
                    <a:gd name="connsiteY12" fmla="*/ 452857 h 1008879"/>
                    <a:gd name="connsiteX13" fmla="*/ 246331 w 895767"/>
                    <a:gd name="connsiteY13" fmla="*/ 23086 h 1008879"/>
                    <a:gd name="connsiteX0" fmla="*/ 246331 w 939921"/>
                    <a:gd name="connsiteY0" fmla="*/ 23086 h 1008879"/>
                    <a:gd name="connsiteX1" fmla="*/ 840565 w 939921"/>
                    <a:gd name="connsiteY1" fmla="*/ 154807 h 1008879"/>
                    <a:gd name="connsiteX2" fmla="*/ 778158 w 939921"/>
                    <a:gd name="connsiteY2" fmla="*/ 899811 h 1008879"/>
                    <a:gd name="connsiteX3" fmla="*/ 735887 w 939921"/>
                    <a:gd name="connsiteY3" fmla="*/ 953275 h 1008879"/>
                    <a:gd name="connsiteX4" fmla="*/ 612062 w 939921"/>
                    <a:gd name="connsiteY4" fmla="*/ 962801 h 1008879"/>
                    <a:gd name="connsiteX5" fmla="*/ 478712 w 939921"/>
                    <a:gd name="connsiteY5" fmla="*/ 1008043 h 1008879"/>
                    <a:gd name="connsiteX6" fmla="*/ 243073 w 939921"/>
                    <a:gd name="connsiteY6" fmla="*/ 880761 h 1008879"/>
                    <a:gd name="connsiteX7" fmla="*/ 176294 w 939921"/>
                    <a:gd name="connsiteY7" fmla="*/ 879456 h 1008879"/>
                    <a:gd name="connsiteX8" fmla="*/ 264505 w 939921"/>
                    <a:gd name="connsiteY8" fmla="*/ 609299 h 1008879"/>
                    <a:gd name="connsiteX9" fmla="*/ 145443 w 939921"/>
                    <a:gd name="connsiteY9" fmla="*/ 552149 h 1008879"/>
                    <a:gd name="connsiteX10" fmla="*/ 87239 w 939921"/>
                    <a:gd name="connsiteY10" fmla="*/ 430056 h 1008879"/>
                    <a:gd name="connsiteX11" fmla="*/ 22095 w 939921"/>
                    <a:gd name="connsiteY11" fmla="*/ 464257 h 1008879"/>
                    <a:gd name="connsiteX12" fmla="*/ 13951 w 939921"/>
                    <a:gd name="connsiteY12" fmla="*/ 452857 h 1008879"/>
                    <a:gd name="connsiteX13" fmla="*/ 246331 w 939921"/>
                    <a:gd name="connsiteY13" fmla="*/ 23086 h 1008879"/>
                    <a:gd name="connsiteX0" fmla="*/ 246331 w 952950"/>
                    <a:gd name="connsiteY0" fmla="*/ 23086 h 1008879"/>
                    <a:gd name="connsiteX1" fmla="*/ 840565 w 952950"/>
                    <a:gd name="connsiteY1" fmla="*/ 154807 h 1008879"/>
                    <a:gd name="connsiteX2" fmla="*/ 778158 w 952950"/>
                    <a:gd name="connsiteY2" fmla="*/ 899811 h 1008879"/>
                    <a:gd name="connsiteX3" fmla="*/ 735887 w 952950"/>
                    <a:gd name="connsiteY3" fmla="*/ 953275 h 1008879"/>
                    <a:gd name="connsiteX4" fmla="*/ 612062 w 952950"/>
                    <a:gd name="connsiteY4" fmla="*/ 962801 h 1008879"/>
                    <a:gd name="connsiteX5" fmla="*/ 478712 w 952950"/>
                    <a:gd name="connsiteY5" fmla="*/ 1008043 h 1008879"/>
                    <a:gd name="connsiteX6" fmla="*/ 243073 w 952950"/>
                    <a:gd name="connsiteY6" fmla="*/ 880761 h 1008879"/>
                    <a:gd name="connsiteX7" fmla="*/ 176294 w 952950"/>
                    <a:gd name="connsiteY7" fmla="*/ 879456 h 1008879"/>
                    <a:gd name="connsiteX8" fmla="*/ 264505 w 952950"/>
                    <a:gd name="connsiteY8" fmla="*/ 609299 h 1008879"/>
                    <a:gd name="connsiteX9" fmla="*/ 145443 w 952950"/>
                    <a:gd name="connsiteY9" fmla="*/ 552149 h 1008879"/>
                    <a:gd name="connsiteX10" fmla="*/ 87239 w 952950"/>
                    <a:gd name="connsiteY10" fmla="*/ 430056 h 1008879"/>
                    <a:gd name="connsiteX11" fmla="*/ 22095 w 952950"/>
                    <a:gd name="connsiteY11" fmla="*/ 464257 h 1008879"/>
                    <a:gd name="connsiteX12" fmla="*/ 13951 w 952950"/>
                    <a:gd name="connsiteY12" fmla="*/ 452857 h 1008879"/>
                    <a:gd name="connsiteX13" fmla="*/ 246331 w 952950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26168"/>
                    <a:gd name="connsiteY0" fmla="*/ 23086 h 1008879"/>
                    <a:gd name="connsiteX1" fmla="*/ 840565 w 926168"/>
                    <a:gd name="connsiteY1" fmla="*/ 154807 h 1008879"/>
                    <a:gd name="connsiteX2" fmla="*/ 778158 w 926168"/>
                    <a:gd name="connsiteY2" fmla="*/ 899811 h 1008879"/>
                    <a:gd name="connsiteX3" fmla="*/ 735887 w 926168"/>
                    <a:gd name="connsiteY3" fmla="*/ 953275 h 1008879"/>
                    <a:gd name="connsiteX4" fmla="*/ 612062 w 926168"/>
                    <a:gd name="connsiteY4" fmla="*/ 962801 h 1008879"/>
                    <a:gd name="connsiteX5" fmla="*/ 478712 w 926168"/>
                    <a:gd name="connsiteY5" fmla="*/ 1008043 h 1008879"/>
                    <a:gd name="connsiteX6" fmla="*/ 243073 w 926168"/>
                    <a:gd name="connsiteY6" fmla="*/ 880761 h 1008879"/>
                    <a:gd name="connsiteX7" fmla="*/ 176294 w 926168"/>
                    <a:gd name="connsiteY7" fmla="*/ 879456 h 1008879"/>
                    <a:gd name="connsiteX8" fmla="*/ 264505 w 926168"/>
                    <a:gd name="connsiteY8" fmla="*/ 609299 h 1008879"/>
                    <a:gd name="connsiteX9" fmla="*/ 145443 w 926168"/>
                    <a:gd name="connsiteY9" fmla="*/ 552149 h 1008879"/>
                    <a:gd name="connsiteX10" fmla="*/ 87239 w 926168"/>
                    <a:gd name="connsiteY10" fmla="*/ 430056 h 1008879"/>
                    <a:gd name="connsiteX11" fmla="*/ 22095 w 926168"/>
                    <a:gd name="connsiteY11" fmla="*/ 464257 h 1008879"/>
                    <a:gd name="connsiteX12" fmla="*/ 13951 w 926168"/>
                    <a:gd name="connsiteY12" fmla="*/ 452857 h 1008879"/>
                    <a:gd name="connsiteX13" fmla="*/ 246331 w 926168"/>
                    <a:gd name="connsiteY13" fmla="*/ 23086 h 1008879"/>
                    <a:gd name="connsiteX0" fmla="*/ 246331 w 945902"/>
                    <a:gd name="connsiteY0" fmla="*/ 22803 h 1008596"/>
                    <a:gd name="connsiteX1" fmla="*/ 866623 w 945902"/>
                    <a:gd name="connsiteY1" fmla="*/ 156153 h 1008596"/>
                    <a:gd name="connsiteX2" fmla="*/ 778158 w 945902"/>
                    <a:gd name="connsiteY2" fmla="*/ 899528 h 1008596"/>
                    <a:gd name="connsiteX3" fmla="*/ 735887 w 945902"/>
                    <a:gd name="connsiteY3" fmla="*/ 952992 h 1008596"/>
                    <a:gd name="connsiteX4" fmla="*/ 612062 w 945902"/>
                    <a:gd name="connsiteY4" fmla="*/ 962518 h 1008596"/>
                    <a:gd name="connsiteX5" fmla="*/ 478712 w 945902"/>
                    <a:gd name="connsiteY5" fmla="*/ 1007760 h 1008596"/>
                    <a:gd name="connsiteX6" fmla="*/ 243073 w 945902"/>
                    <a:gd name="connsiteY6" fmla="*/ 880478 h 1008596"/>
                    <a:gd name="connsiteX7" fmla="*/ 176294 w 945902"/>
                    <a:gd name="connsiteY7" fmla="*/ 879173 h 1008596"/>
                    <a:gd name="connsiteX8" fmla="*/ 264505 w 945902"/>
                    <a:gd name="connsiteY8" fmla="*/ 609016 h 1008596"/>
                    <a:gd name="connsiteX9" fmla="*/ 145443 w 945902"/>
                    <a:gd name="connsiteY9" fmla="*/ 551866 h 1008596"/>
                    <a:gd name="connsiteX10" fmla="*/ 87239 w 945902"/>
                    <a:gd name="connsiteY10" fmla="*/ 429773 h 1008596"/>
                    <a:gd name="connsiteX11" fmla="*/ 22095 w 945902"/>
                    <a:gd name="connsiteY11" fmla="*/ 463974 h 1008596"/>
                    <a:gd name="connsiteX12" fmla="*/ 13951 w 945902"/>
                    <a:gd name="connsiteY12" fmla="*/ 452574 h 1008596"/>
                    <a:gd name="connsiteX13" fmla="*/ 246331 w 945902"/>
                    <a:gd name="connsiteY13" fmla="*/ 22803 h 1008596"/>
                    <a:gd name="connsiteX0" fmla="*/ 246331 w 945902"/>
                    <a:gd name="connsiteY0" fmla="*/ 29278 h 1015071"/>
                    <a:gd name="connsiteX1" fmla="*/ 866623 w 945902"/>
                    <a:gd name="connsiteY1" fmla="*/ 162628 h 1015071"/>
                    <a:gd name="connsiteX2" fmla="*/ 778158 w 945902"/>
                    <a:gd name="connsiteY2" fmla="*/ 906003 h 1015071"/>
                    <a:gd name="connsiteX3" fmla="*/ 735887 w 945902"/>
                    <a:gd name="connsiteY3" fmla="*/ 959467 h 1015071"/>
                    <a:gd name="connsiteX4" fmla="*/ 612062 w 945902"/>
                    <a:gd name="connsiteY4" fmla="*/ 968993 h 1015071"/>
                    <a:gd name="connsiteX5" fmla="*/ 478712 w 945902"/>
                    <a:gd name="connsiteY5" fmla="*/ 1014235 h 1015071"/>
                    <a:gd name="connsiteX6" fmla="*/ 243073 w 945902"/>
                    <a:gd name="connsiteY6" fmla="*/ 886953 h 1015071"/>
                    <a:gd name="connsiteX7" fmla="*/ 176294 w 945902"/>
                    <a:gd name="connsiteY7" fmla="*/ 885648 h 1015071"/>
                    <a:gd name="connsiteX8" fmla="*/ 264505 w 945902"/>
                    <a:gd name="connsiteY8" fmla="*/ 615491 h 1015071"/>
                    <a:gd name="connsiteX9" fmla="*/ 145443 w 945902"/>
                    <a:gd name="connsiteY9" fmla="*/ 558341 h 1015071"/>
                    <a:gd name="connsiteX10" fmla="*/ 87239 w 945902"/>
                    <a:gd name="connsiteY10" fmla="*/ 436248 h 1015071"/>
                    <a:gd name="connsiteX11" fmla="*/ 22095 w 945902"/>
                    <a:gd name="connsiteY11" fmla="*/ 470449 h 1015071"/>
                    <a:gd name="connsiteX12" fmla="*/ 13951 w 945902"/>
                    <a:gd name="connsiteY12" fmla="*/ 459049 h 1015071"/>
                    <a:gd name="connsiteX13" fmla="*/ 246331 w 945902"/>
                    <a:gd name="connsiteY13" fmla="*/ 29278 h 1015071"/>
                    <a:gd name="connsiteX0" fmla="*/ 246331 w 945902"/>
                    <a:gd name="connsiteY0" fmla="*/ 32520 h 1018313"/>
                    <a:gd name="connsiteX1" fmla="*/ 866623 w 945902"/>
                    <a:gd name="connsiteY1" fmla="*/ 165870 h 1018313"/>
                    <a:gd name="connsiteX2" fmla="*/ 778158 w 945902"/>
                    <a:gd name="connsiteY2" fmla="*/ 909245 h 1018313"/>
                    <a:gd name="connsiteX3" fmla="*/ 735887 w 945902"/>
                    <a:gd name="connsiteY3" fmla="*/ 962709 h 1018313"/>
                    <a:gd name="connsiteX4" fmla="*/ 612062 w 945902"/>
                    <a:gd name="connsiteY4" fmla="*/ 972235 h 1018313"/>
                    <a:gd name="connsiteX5" fmla="*/ 478712 w 945902"/>
                    <a:gd name="connsiteY5" fmla="*/ 1017477 h 1018313"/>
                    <a:gd name="connsiteX6" fmla="*/ 243073 w 945902"/>
                    <a:gd name="connsiteY6" fmla="*/ 890195 h 1018313"/>
                    <a:gd name="connsiteX7" fmla="*/ 176294 w 945902"/>
                    <a:gd name="connsiteY7" fmla="*/ 888890 h 1018313"/>
                    <a:gd name="connsiteX8" fmla="*/ 264505 w 945902"/>
                    <a:gd name="connsiteY8" fmla="*/ 618733 h 1018313"/>
                    <a:gd name="connsiteX9" fmla="*/ 145443 w 945902"/>
                    <a:gd name="connsiteY9" fmla="*/ 561583 h 1018313"/>
                    <a:gd name="connsiteX10" fmla="*/ 87239 w 945902"/>
                    <a:gd name="connsiteY10" fmla="*/ 439490 h 1018313"/>
                    <a:gd name="connsiteX11" fmla="*/ 22095 w 945902"/>
                    <a:gd name="connsiteY11" fmla="*/ 473691 h 1018313"/>
                    <a:gd name="connsiteX12" fmla="*/ 13951 w 945902"/>
                    <a:gd name="connsiteY12" fmla="*/ 462291 h 1018313"/>
                    <a:gd name="connsiteX13" fmla="*/ 246331 w 945902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55188 w 954759"/>
                    <a:gd name="connsiteY0" fmla="*/ 32520 h 1018313"/>
                    <a:gd name="connsiteX1" fmla="*/ 875480 w 954759"/>
                    <a:gd name="connsiteY1" fmla="*/ 165870 h 1018313"/>
                    <a:gd name="connsiteX2" fmla="*/ 787015 w 954759"/>
                    <a:gd name="connsiteY2" fmla="*/ 909245 h 1018313"/>
                    <a:gd name="connsiteX3" fmla="*/ 744744 w 954759"/>
                    <a:gd name="connsiteY3" fmla="*/ 962709 h 1018313"/>
                    <a:gd name="connsiteX4" fmla="*/ 620919 w 954759"/>
                    <a:gd name="connsiteY4" fmla="*/ 972235 h 1018313"/>
                    <a:gd name="connsiteX5" fmla="*/ 487569 w 954759"/>
                    <a:gd name="connsiteY5" fmla="*/ 1017477 h 1018313"/>
                    <a:gd name="connsiteX6" fmla="*/ 251930 w 954759"/>
                    <a:gd name="connsiteY6" fmla="*/ 890195 h 1018313"/>
                    <a:gd name="connsiteX7" fmla="*/ 185151 w 954759"/>
                    <a:gd name="connsiteY7" fmla="*/ 888890 h 1018313"/>
                    <a:gd name="connsiteX8" fmla="*/ 273362 w 954759"/>
                    <a:gd name="connsiteY8" fmla="*/ 618733 h 1018313"/>
                    <a:gd name="connsiteX9" fmla="*/ 154300 w 954759"/>
                    <a:gd name="connsiteY9" fmla="*/ 561583 h 1018313"/>
                    <a:gd name="connsiteX10" fmla="*/ 96096 w 954759"/>
                    <a:gd name="connsiteY10" fmla="*/ 439490 h 1018313"/>
                    <a:gd name="connsiteX11" fmla="*/ 30952 w 954759"/>
                    <a:gd name="connsiteY11" fmla="*/ 473691 h 1018313"/>
                    <a:gd name="connsiteX12" fmla="*/ 7 w 954759"/>
                    <a:gd name="connsiteY12" fmla="*/ 462291 h 1018313"/>
                    <a:gd name="connsiteX13" fmla="*/ 255188 w 954759"/>
                    <a:gd name="connsiteY13" fmla="*/ 32520 h 101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4759" h="1018313">
                      <a:moveTo>
                        <a:pt x="255188" y="32520"/>
                      </a:moveTo>
                      <a:cubicBezTo>
                        <a:pt x="418509" y="-26124"/>
                        <a:pt x="724707" y="-18596"/>
                        <a:pt x="875480" y="165870"/>
                      </a:cubicBezTo>
                      <a:cubicBezTo>
                        <a:pt x="1062422" y="436324"/>
                        <a:pt x="871152" y="673693"/>
                        <a:pt x="787015" y="909245"/>
                      </a:cubicBezTo>
                      <a:cubicBezTo>
                        <a:pt x="780367" y="1032757"/>
                        <a:pt x="772427" y="952211"/>
                        <a:pt x="744744" y="962709"/>
                      </a:cubicBezTo>
                      <a:cubicBezTo>
                        <a:pt x="717061" y="937488"/>
                        <a:pt x="700277" y="978367"/>
                        <a:pt x="620919" y="972235"/>
                      </a:cubicBezTo>
                      <a:cubicBezTo>
                        <a:pt x="576469" y="963503"/>
                        <a:pt x="532019" y="1026209"/>
                        <a:pt x="487569" y="1017477"/>
                      </a:cubicBezTo>
                      <a:lnTo>
                        <a:pt x="251930" y="890195"/>
                      </a:lnTo>
                      <a:cubicBezTo>
                        <a:pt x="203908" y="860033"/>
                        <a:pt x="188326" y="933737"/>
                        <a:pt x="185151" y="888890"/>
                      </a:cubicBezTo>
                      <a:cubicBezTo>
                        <a:pt x="277226" y="758318"/>
                        <a:pt x="285647" y="674078"/>
                        <a:pt x="273362" y="618733"/>
                      </a:cubicBezTo>
                      <a:cubicBezTo>
                        <a:pt x="201546" y="680070"/>
                        <a:pt x="249153" y="358684"/>
                        <a:pt x="154300" y="561583"/>
                      </a:cubicBezTo>
                      <a:cubicBezTo>
                        <a:pt x="117698" y="542024"/>
                        <a:pt x="120997" y="463367"/>
                        <a:pt x="96096" y="439490"/>
                      </a:cubicBezTo>
                      <a:cubicBezTo>
                        <a:pt x="75267" y="418056"/>
                        <a:pt x="49138" y="481020"/>
                        <a:pt x="30952" y="473691"/>
                      </a:cubicBezTo>
                      <a:cubicBezTo>
                        <a:pt x="27423" y="393073"/>
                        <a:pt x="49222" y="395758"/>
                        <a:pt x="7" y="462291"/>
                      </a:cubicBezTo>
                      <a:cubicBezTo>
                        <a:pt x="-7" y="393386"/>
                        <a:pt x="-4456" y="129152"/>
                        <a:pt x="255188" y="32520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20" name="组合 719">
                <a:extLst>
                  <a:ext uri="{FF2B5EF4-FFF2-40B4-BE49-F238E27FC236}">
                    <a16:creationId xmlns:a16="http://schemas.microsoft.com/office/drawing/2014/main" xmlns="" id="{6CFB5971-9B50-404D-BB95-51DE5D301E8B}"/>
                  </a:ext>
                </a:extLst>
              </p:cNvPr>
              <p:cNvGrpSpPr/>
              <p:nvPr/>
            </p:nvGrpSpPr>
            <p:grpSpPr>
              <a:xfrm>
                <a:off x="574883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724" name="矩形 3">
                  <a:extLst>
                    <a:ext uri="{FF2B5EF4-FFF2-40B4-BE49-F238E27FC236}">
                      <a16:creationId xmlns:a16="http://schemas.microsoft.com/office/drawing/2014/main" xmlns="" id="{E4582B88-085D-4AC6-AC5A-3F1214679766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5" name="矩形 18">
                  <a:extLst>
                    <a:ext uri="{FF2B5EF4-FFF2-40B4-BE49-F238E27FC236}">
                      <a16:creationId xmlns:a16="http://schemas.microsoft.com/office/drawing/2014/main" xmlns="" id="{83CA43F8-727E-4969-93A5-42FEF92D0F83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21" name="矩形 2">
                <a:extLst>
                  <a:ext uri="{FF2B5EF4-FFF2-40B4-BE49-F238E27FC236}">
                    <a16:creationId xmlns:a16="http://schemas.microsoft.com/office/drawing/2014/main" xmlns="" id="{CBFDFCF2-D0B6-44BB-BF7A-B7AF74A1CAE6}"/>
                  </a:ext>
                </a:extLst>
              </p:cNvPr>
              <p:cNvSpPr/>
              <p:nvPr/>
            </p:nvSpPr>
            <p:spPr>
              <a:xfrm>
                <a:off x="5684337" y="2620368"/>
                <a:ext cx="477046" cy="104507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45754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71342 h 1042597"/>
                  <a:gd name="connsiteX1" fmla="*/ 338680 w 477046"/>
                  <a:gd name="connsiteY1" fmla="*/ 49911 h 1042597"/>
                  <a:gd name="connsiteX2" fmla="*/ 416720 w 477046"/>
                  <a:gd name="connsiteY2" fmla="*/ 78998 h 1042597"/>
                  <a:gd name="connsiteX3" fmla="*/ 476792 w 477046"/>
                  <a:gd name="connsiteY3" fmla="*/ 947504 h 1042597"/>
                  <a:gd name="connsiteX4" fmla="*/ 450056 w 477046"/>
                  <a:gd name="connsiteY4" fmla="*/ 988632 h 1042597"/>
                  <a:gd name="connsiteX5" fmla="*/ 390525 w 477046"/>
                  <a:gd name="connsiteY5" fmla="*/ 1019589 h 1042597"/>
                  <a:gd name="connsiteX6" fmla="*/ 378619 w 477046"/>
                  <a:gd name="connsiteY6" fmla="*/ 974345 h 1042597"/>
                  <a:gd name="connsiteX7" fmla="*/ 354806 w 477046"/>
                  <a:gd name="connsiteY7" fmla="*/ 983870 h 1042597"/>
                  <a:gd name="connsiteX8" fmla="*/ 323850 w 477046"/>
                  <a:gd name="connsiteY8" fmla="*/ 1010064 h 1042597"/>
                  <a:gd name="connsiteX9" fmla="*/ 297656 w 477046"/>
                  <a:gd name="connsiteY9" fmla="*/ 1041020 h 1042597"/>
                  <a:gd name="connsiteX10" fmla="*/ 257175 w 477046"/>
                  <a:gd name="connsiteY10" fmla="*/ 1007682 h 1042597"/>
                  <a:gd name="connsiteX11" fmla="*/ 216694 w 477046"/>
                  <a:gd name="connsiteY11" fmla="*/ 995776 h 1042597"/>
                  <a:gd name="connsiteX12" fmla="*/ 178594 w 477046"/>
                  <a:gd name="connsiteY12" fmla="*/ 1017207 h 1042597"/>
                  <a:gd name="connsiteX13" fmla="*/ 128587 w 477046"/>
                  <a:gd name="connsiteY13" fmla="*/ 1017207 h 1042597"/>
                  <a:gd name="connsiteX14" fmla="*/ 111918 w 477046"/>
                  <a:gd name="connsiteY14" fmla="*/ 941007 h 1042597"/>
                  <a:gd name="connsiteX15" fmla="*/ 89532 w 477046"/>
                  <a:gd name="connsiteY15" fmla="*/ 1002273 h 1042597"/>
                  <a:gd name="connsiteX16" fmla="*/ 80962 w 477046"/>
                  <a:gd name="connsiteY16" fmla="*/ 1002920 h 1042597"/>
                  <a:gd name="connsiteX17" fmla="*/ 35718 w 477046"/>
                  <a:gd name="connsiteY17" fmla="*/ 1007683 h 1042597"/>
                  <a:gd name="connsiteX18" fmla="*/ 2381 w 477046"/>
                  <a:gd name="connsiteY18" fmla="*/ 1033878 h 1042597"/>
                  <a:gd name="connsiteX19" fmla="*/ 0 w 477046"/>
                  <a:gd name="connsiteY19" fmla="*/ 926723 h 1042597"/>
                  <a:gd name="connsiteX20" fmla="*/ 89529 w 477046"/>
                  <a:gd name="connsiteY20" fmla="*/ 71342 h 1042597"/>
                  <a:gd name="connsiteX0" fmla="*/ 89529 w 477046"/>
                  <a:gd name="connsiteY0" fmla="*/ 21443 h 992698"/>
                  <a:gd name="connsiteX1" fmla="*/ 338680 w 477046"/>
                  <a:gd name="connsiteY1" fmla="*/ 12 h 992698"/>
                  <a:gd name="connsiteX2" fmla="*/ 416720 w 477046"/>
                  <a:gd name="connsiteY2" fmla="*/ 29099 h 992698"/>
                  <a:gd name="connsiteX3" fmla="*/ 476792 w 477046"/>
                  <a:gd name="connsiteY3" fmla="*/ 897605 h 992698"/>
                  <a:gd name="connsiteX4" fmla="*/ 450056 w 477046"/>
                  <a:gd name="connsiteY4" fmla="*/ 938733 h 992698"/>
                  <a:gd name="connsiteX5" fmla="*/ 390525 w 477046"/>
                  <a:gd name="connsiteY5" fmla="*/ 969690 h 992698"/>
                  <a:gd name="connsiteX6" fmla="*/ 378619 w 477046"/>
                  <a:gd name="connsiteY6" fmla="*/ 924446 h 992698"/>
                  <a:gd name="connsiteX7" fmla="*/ 354806 w 477046"/>
                  <a:gd name="connsiteY7" fmla="*/ 933971 h 992698"/>
                  <a:gd name="connsiteX8" fmla="*/ 323850 w 477046"/>
                  <a:gd name="connsiteY8" fmla="*/ 960165 h 992698"/>
                  <a:gd name="connsiteX9" fmla="*/ 297656 w 477046"/>
                  <a:gd name="connsiteY9" fmla="*/ 991121 h 992698"/>
                  <a:gd name="connsiteX10" fmla="*/ 257175 w 477046"/>
                  <a:gd name="connsiteY10" fmla="*/ 957783 h 992698"/>
                  <a:gd name="connsiteX11" fmla="*/ 216694 w 477046"/>
                  <a:gd name="connsiteY11" fmla="*/ 945877 h 992698"/>
                  <a:gd name="connsiteX12" fmla="*/ 178594 w 477046"/>
                  <a:gd name="connsiteY12" fmla="*/ 967308 h 992698"/>
                  <a:gd name="connsiteX13" fmla="*/ 128587 w 477046"/>
                  <a:gd name="connsiteY13" fmla="*/ 967308 h 992698"/>
                  <a:gd name="connsiteX14" fmla="*/ 111918 w 477046"/>
                  <a:gd name="connsiteY14" fmla="*/ 891108 h 992698"/>
                  <a:gd name="connsiteX15" fmla="*/ 89532 w 477046"/>
                  <a:gd name="connsiteY15" fmla="*/ 952374 h 992698"/>
                  <a:gd name="connsiteX16" fmla="*/ 80962 w 477046"/>
                  <a:gd name="connsiteY16" fmla="*/ 953021 h 992698"/>
                  <a:gd name="connsiteX17" fmla="*/ 35718 w 477046"/>
                  <a:gd name="connsiteY17" fmla="*/ 957784 h 992698"/>
                  <a:gd name="connsiteX18" fmla="*/ 2381 w 477046"/>
                  <a:gd name="connsiteY18" fmla="*/ 983979 h 992698"/>
                  <a:gd name="connsiteX19" fmla="*/ 0 w 477046"/>
                  <a:gd name="connsiteY19" fmla="*/ 876824 h 992698"/>
                  <a:gd name="connsiteX20" fmla="*/ 89529 w 477046"/>
                  <a:gd name="connsiteY20" fmla="*/ 21443 h 99269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416720 w 477046"/>
                  <a:gd name="connsiteY2" fmla="*/ 52909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26233 w 477046"/>
                  <a:gd name="connsiteY2" fmla="*/ 48146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94292 w 477046"/>
                  <a:gd name="connsiteY0" fmla="*/ 57159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94292 w 477046"/>
                  <a:gd name="connsiteY20" fmla="*/ 57159 h 1016508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165 h 1016514"/>
                  <a:gd name="connsiteX1" fmla="*/ 233905 w 477046"/>
                  <a:gd name="connsiteY1" fmla="*/ 15 h 1016514"/>
                  <a:gd name="connsiteX2" fmla="*/ 342901 w 477046"/>
                  <a:gd name="connsiteY2" fmla="*/ 376764 h 1016514"/>
                  <a:gd name="connsiteX3" fmla="*/ 476792 w 477046"/>
                  <a:gd name="connsiteY3" fmla="*/ 921421 h 1016514"/>
                  <a:gd name="connsiteX4" fmla="*/ 450056 w 477046"/>
                  <a:gd name="connsiteY4" fmla="*/ 962549 h 1016514"/>
                  <a:gd name="connsiteX5" fmla="*/ 390525 w 477046"/>
                  <a:gd name="connsiteY5" fmla="*/ 993506 h 1016514"/>
                  <a:gd name="connsiteX6" fmla="*/ 378619 w 477046"/>
                  <a:gd name="connsiteY6" fmla="*/ 948262 h 1016514"/>
                  <a:gd name="connsiteX7" fmla="*/ 354806 w 477046"/>
                  <a:gd name="connsiteY7" fmla="*/ 957787 h 1016514"/>
                  <a:gd name="connsiteX8" fmla="*/ 323850 w 477046"/>
                  <a:gd name="connsiteY8" fmla="*/ 983981 h 1016514"/>
                  <a:gd name="connsiteX9" fmla="*/ 297656 w 477046"/>
                  <a:gd name="connsiteY9" fmla="*/ 1014937 h 1016514"/>
                  <a:gd name="connsiteX10" fmla="*/ 257175 w 477046"/>
                  <a:gd name="connsiteY10" fmla="*/ 981599 h 1016514"/>
                  <a:gd name="connsiteX11" fmla="*/ 216694 w 477046"/>
                  <a:gd name="connsiteY11" fmla="*/ 969693 h 1016514"/>
                  <a:gd name="connsiteX12" fmla="*/ 178594 w 477046"/>
                  <a:gd name="connsiteY12" fmla="*/ 991124 h 1016514"/>
                  <a:gd name="connsiteX13" fmla="*/ 128587 w 477046"/>
                  <a:gd name="connsiteY13" fmla="*/ 991124 h 1016514"/>
                  <a:gd name="connsiteX14" fmla="*/ 111918 w 477046"/>
                  <a:gd name="connsiteY14" fmla="*/ 914924 h 1016514"/>
                  <a:gd name="connsiteX15" fmla="*/ 89532 w 477046"/>
                  <a:gd name="connsiteY15" fmla="*/ 976190 h 1016514"/>
                  <a:gd name="connsiteX16" fmla="*/ 80962 w 477046"/>
                  <a:gd name="connsiteY16" fmla="*/ 976837 h 1016514"/>
                  <a:gd name="connsiteX17" fmla="*/ 35718 w 477046"/>
                  <a:gd name="connsiteY17" fmla="*/ 981600 h 1016514"/>
                  <a:gd name="connsiteX18" fmla="*/ 2381 w 477046"/>
                  <a:gd name="connsiteY18" fmla="*/ 1007795 h 1016514"/>
                  <a:gd name="connsiteX19" fmla="*/ 0 w 477046"/>
                  <a:gd name="connsiteY19" fmla="*/ 900640 h 1016514"/>
                  <a:gd name="connsiteX20" fmla="*/ 77949 w 477046"/>
                  <a:gd name="connsiteY20" fmla="*/ 484147 h 1016514"/>
                  <a:gd name="connsiteX21" fmla="*/ 94292 w 477046"/>
                  <a:gd name="connsiteY21" fmla="*/ 57165 h 1016514"/>
                  <a:gd name="connsiteX0" fmla="*/ 94292 w 477046"/>
                  <a:gd name="connsiteY0" fmla="*/ 57186 h 1016535"/>
                  <a:gd name="connsiteX1" fmla="*/ 233905 w 477046"/>
                  <a:gd name="connsiteY1" fmla="*/ 36 h 1016535"/>
                  <a:gd name="connsiteX2" fmla="*/ 342901 w 477046"/>
                  <a:gd name="connsiteY2" fmla="*/ 376785 h 1016535"/>
                  <a:gd name="connsiteX3" fmla="*/ 476792 w 477046"/>
                  <a:gd name="connsiteY3" fmla="*/ 921442 h 1016535"/>
                  <a:gd name="connsiteX4" fmla="*/ 450056 w 477046"/>
                  <a:gd name="connsiteY4" fmla="*/ 962570 h 1016535"/>
                  <a:gd name="connsiteX5" fmla="*/ 390525 w 477046"/>
                  <a:gd name="connsiteY5" fmla="*/ 993527 h 1016535"/>
                  <a:gd name="connsiteX6" fmla="*/ 378619 w 477046"/>
                  <a:gd name="connsiteY6" fmla="*/ 948283 h 1016535"/>
                  <a:gd name="connsiteX7" fmla="*/ 354806 w 477046"/>
                  <a:gd name="connsiteY7" fmla="*/ 957808 h 1016535"/>
                  <a:gd name="connsiteX8" fmla="*/ 323850 w 477046"/>
                  <a:gd name="connsiteY8" fmla="*/ 984002 h 1016535"/>
                  <a:gd name="connsiteX9" fmla="*/ 297656 w 477046"/>
                  <a:gd name="connsiteY9" fmla="*/ 1014958 h 1016535"/>
                  <a:gd name="connsiteX10" fmla="*/ 257175 w 477046"/>
                  <a:gd name="connsiteY10" fmla="*/ 981620 h 1016535"/>
                  <a:gd name="connsiteX11" fmla="*/ 216694 w 477046"/>
                  <a:gd name="connsiteY11" fmla="*/ 969714 h 1016535"/>
                  <a:gd name="connsiteX12" fmla="*/ 178594 w 477046"/>
                  <a:gd name="connsiteY12" fmla="*/ 991145 h 1016535"/>
                  <a:gd name="connsiteX13" fmla="*/ 128587 w 477046"/>
                  <a:gd name="connsiteY13" fmla="*/ 991145 h 1016535"/>
                  <a:gd name="connsiteX14" fmla="*/ 111918 w 477046"/>
                  <a:gd name="connsiteY14" fmla="*/ 914945 h 1016535"/>
                  <a:gd name="connsiteX15" fmla="*/ 89532 w 477046"/>
                  <a:gd name="connsiteY15" fmla="*/ 976211 h 1016535"/>
                  <a:gd name="connsiteX16" fmla="*/ 80962 w 477046"/>
                  <a:gd name="connsiteY16" fmla="*/ 976858 h 1016535"/>
                  <a:gd name="connsiteX17" fmla="*/ 35718 w 477046"/>
                  <a:gd name="connsiteY17" fmla="*/ 981621 h 1016535"/>
                  <a:gd name="connsiteX18" fmla="*/ 2381 w 477046"/>
                  <a:gd name="connsiteY18" fmla="*/ 1007816 h 1016535"/>
                  <a:gd name="connsiteX19" fmla="*/ 0 w 477046"/>
                  <a:gd name="connsiteY19" fmla="*/ 900661 h 1016535"/>
                  <a:gd name="connsiteX20" fmla="*/ 77949 w 477046"/>
                  <a:gd name="connsiteY20" fmla="*/ 484168 h 1016535"/>
                  <a:gd name="connsiteX21" fmla="*/ 94292 w 477046"/>
                  <a:gd name="connsiteY21" fmla="*/ 57186 h 1016535"/>
                  <a:gd name="connsiteX0" fmla="*/ 94292 w 477046"/>
                  <a:gd name="connsiteY0" fmla="*/ 85758 h 1045107"/>
                  <a:gd name="connsiteX1" fmla="*/ 281530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30995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6151 h 1045500"/>
                  <a:gd name="connsiteX1" fmla="*/ 272005 w 477046"/>
                  <a:gd name="connsiteY1" fmla="*/ 426 h 1045500"/>
                  <a:gd name="connsiteX2" fmla="*/ 359570 w 477046"/>
                  <a:gd name="connsiteY2" fmla="*/ 436705 h 1045500"/>
                  <a:gd name="connsiteX3" fmla="*/ 476792 w 477046"/>
                  <a:gd name="connsiteY3" fmla="*/ 950407 h 1045500"/>
                  <a:gd name="connsiteX4" fmla="*/ 450056 w 477046"/>
                  <a:gd name="connsiteY4" fmla="*/ 991535 h 1045500"/>
                  <a:gd name="connsiteX5" fmla="*/ 390525 w 477046"/>
                  <a:gd name="connsiteY5" fmla="*/ 1022492 h 1045500"/>
                  <a:gd name="connsiteX6" fmla="*/ 378619 w 477046"/>
                  <a:gd name="connsiteY6" fmla="*/ 977248 h 1045500"/>
                  <a:gd name="connsiteX7" fmla="*/ 354806 w 477046"/>
                  <a:gd name="connsiteY7" fmla="*/ 986773 h 1045500"/>
                  <a:gd name="connsiteX8" fmla="*/ 323850 w 477046"/>
                  <a:gd name="connsiteY8" fmla="*/ 1012967 h 1045500"/>
                  <a:gd name="connsiteX9" fmla="*/ 297656 w 477046"/>
                  <a:gd name="connsiteY9" fmla="*/ 1043923 h 1045500"/>
                  <a:gd name="connsiteX10" fmla="*/ 257175 w 477046"/>
                  <a:gd name="connsiteY10" fmla="*/ 1010585 h 1045500"/>
                  <a:gd name="connsiteX11" fmla="*/ 216694 w 477046"/>
                  <a:gd name="connsiteY11" fmla="*/ 998679 h 1045500"/>
                  <a:gd name="connsiteX12" fmla="*/ 178594 w 477046"/>
                  <a:gd name="connsiteY12" fmla="*/ 1020110 h 1045500"/>
                  <a:gd name="connsiteX13" fmla="*/ 128587 w 477046"/>
                  <a:gd name="connsiteY13" fmla="*/ 1020110 h 1045500"/>
                  <a:gd name="connsiteX14" fmla="*/ 111918 w 477046"/>
                  <a:gd name="connsiteY14" fmla="*/ 943910 h 1045500"/>
                  <a:gd name="connsiteX15" fmla="*/ 89532 w 477046"/>
                  <a:gd name="connsiteY15" fmla="*/ 1005176 h 1045500"/>
                  <a:gd name="connsiteX16" fmla="*/ 80962 w 477046"/>
                  <a:gd name="connsiteY16" fmla="*/ 1005823 h 1045500"/>
                  <a:gd name="connsiteX17" fmla="*/ 35718 w 477046"/>
                  <a:gd name="connsiteY17" fmla="*/ 1010586 h 1045500"/>
                  <a:gd name="connsiteX18" fmla="*/ 2381 w 477046"/>
                  <a:gd name="connsiteY18" fmla="*/ 1036781 h 1045500"/>
                  <a:gd name="connsiteX19" fmla="*/ 0 w 477046"/>
                  <a:gd name="connsiteY19" fmla="*/ 929626 h 1045500"/>
                  <a:gd name="connsiteX20" fmla="*/ 77949 w 477046"/>
                  <a:gd name="connsiteY20" fmla="*/ 513133 h 1045500"/>
                  <a:gd name="connsiteX21" fmla="*/ 94292 w 477046"/>
                  <a:gd name="connsiteY21" fmla="*/ 86151 h 1045500"/>
                  <a:gd name="connsiteX0" fmla="*/ 94292 w 477046"/>
                  <a:gd name="connsiteY0" fmla="*/ 87748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94292 w 477046"/>
                  <a:gd name="connsiteY21" fmla="*/ 87748 h 1047097"/>
                  <a:gd name="connsiteX0" fmla="*/ 122867 w 477046"/>
                  <a:gd name="connsiteY0" fmla="*/ 73460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122867 w 477046"/>
                  <a:gd name="connsiteY21" fmla="*/ 73460 h 1047097"/>
                  <a:gd name="connsiteX0" fmla="*/ 122867 w 477046"/>
                  <a:gd name="connsiteY0" fmla="*/ 71919 h 1045556"/>
                  <a:gd name="connsiteX1" fmla="*/ 272005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5249 w 477046"/>
                  <a:gd name="connsiteY0" fmla="*/ 88525 h 1045493"/>
                  <a:gd name="connsiteX1" fmla="*/ 283911 w 477046"/>
                  <a:gd name="connsiteY1" fmla="*/ 419 h 1045493"/>
                  <a:gd name="connsiteX2" fmla="*/ 359570 w 477046"/>
                  <a:gd name="connsiteY2" fmla="*/ 436698 h 1045493"/>
                  <a:gd name="connsiteX3" fmla="*/ 476792 w 477046"/>
                  <a:gd name="connsiteY3" fmla="*/ 950400 h 1045493"/>
                  <a:gd name="connsiteX4" fmla="*/ 450056 w 477046"/>
                  <a:gd name="connsiteY4" fmla="*/ 991528 h 1045493"/>
                  <a:gd name="connsiteX5" fmla="*/ 390525 w 477046"/>
                  <a:gd name="connsiteY5" fmla="*/ 1022485 h 1045493"/>
                  <a:gd name="connsiteX6" fmla="*/ 378619 w 477046"/>
                  <a:gd name="connsiteY6" fmla="*/ 977241 h 1045493"/>
                  <a:gd name="connsiteX7" fmla="*/ 354806 w 477046"/>
                  <a:gd name="connsiteY7" fmla="*/ 986766 h 1045493"/>
                  <a:gd name="connsiteX8" fmla="*/ 323850 w 477046"/>
                  <a:gd name="connsiteY8" fmla="*/ 1012960 h 1045493"/>
                  <a:gd name="connsiteX9" fmla="*/ 297656 w 477046"/>
                  <a:gd name="connsiteY9" fmla="*/ 1043916 h 1045493"/>
                  <a:gd name="connsiteX10" fmla="*/ 257175 w 477046"/>
                  <a:gd name="connsiteY10" fmla="*/ 1010578 h 1045493"/>
                  <a:gd name="connsiteX11" fmla="*/ 216694 w 477046"/>
                  <a:gd name="connsiteY11" fmla="*/ 998672 h 1045493"/>
                  <a:gd name="connsiteX12" fmla="*/ 178594 w 477046"/>
                  <a:gd name="connsiteY12" fmla="*/ 1020103 h 1045493"/>
                  <a:gd name="connsiteX13" fmla="*/ 128587 w 477046"/>
                  <a:gd name="connsiteY13" fmla="*/ 1020103 h 1045493"/>
                  <a:gd name="connsiteX14" fmla="*/ 111918 w 477046"/>
                  <a:gd name="connsiteY14" fmla="*/ 943903 h 1045493"/>
                  <a:gd name="connsiteX15" fmla="*/ 89532 w 477046"/>
                  <a:gd name="connsiteY15" fmla="*/ 1005169 h 1045493"/>
                  <a:gd name="connsiteX16" fmla="*/ 80962 w 477046"/>
                  <a:gd name="connsiteY16" fmla="*/ 1005816 h 1045493"/>
                  <a:gd name="connsiteX17" fmla="*/ 35718 w 477046"/>
                  <a:gd name="connsiteY17" fmla="*/ 1010579 h 1045493"/>
                  <a:gd name="connsiteX18" fmla="*/ 2381 w 477046"/>
                  <a:gd name="connsiteY18" fmla="*/ 1036774 h 1045493"/>
                  <a:gd name="connsiteX19" fmla="*/ 0 w 477046"/>
                  <a:gd name="connsiteY19" fmla="*/ 929619 h 1045493"/>
                  <a:gd name="connsiteX20" fmla="*/ 77949 w 477046"/>
                  <a:gd name="connsiteY20" fmla="*/ 513126 h 1045493"/>
                  <a:gd name="connsiteX21" fmla="*/ 125249 w 477046"/>
                  <a:gd name="connsiteY21" fmla="*/ 88525 h 1045493"/>
                  <a:gd name="connsiteX0" fmla="*/ 125249 w 477046"/>
                  <a:gd name="connsiteY0" fmla="*/ 88531 h 1045499"/>
                  <a:gd name="connsiteX1" fmla="*/ 283911 w 477046"/>
                  <a:gd name="connsiteY1" fmla="*/ 425 h 1045499"/>
                  <a:gd name="connsiteX2" fmla="*/ 359570 w 477046"/>
                  <a:gd name="connsiteY2" fmla="*/ 436704 h 1045499"/>
                  <a:gd name="connsiteX3" fmla="*/ 476792 w 477046"/>
                  <a:gd name="connsiteY3" fmla="*/ 950406 h 1045499"/>
                  <a:gd name="connsiteX4" fmla="*/ 450056 w 477046"/>
                  <a:gd name="connsiteY4" fmla="*/ 991534 h 1045499"/>
                  <a:gd name="connsiteX5" fmla="*/ 390525 w 477046"/>
                  <a:gd name="connsiteY5" fmla="*/ 1022491 h 1045499"/>
                  <a:gd name="connsiteX6" fmla="*/ 378619 w 477046"/>
                  <a:gd name="connsiteY6" fmla="*/ 977247 h 1045499"/>
                  <a:gd name="connsiteX7" fmla="*/ 354806 w 477046"/>
                  <a:gd name="connsiteY7" fmla="*/ 986772 h 1045499"/>
                  <a:gd name="connsiteX8" fmla="*/ 323850 w 477046"/>
                  <a:gd name="connsiteY8" fmla="*/ 1012966 h 1045499"/>
                  <a:gd name="connsiteX9" fmla="*/ 297656 w 477046"/>
                  <a:gd name="connsiteY9" fmla="*/ 1043922 h 1045499"/>
                  <a:gd name="connsiteX10" fmla="*/ 257175 w 477046"/>
                  <a:gd name="connsiteY10" fmla="*/ 1010584 h 1045499"/>
                  <a:gd name="connsiteX11" fmla="*/ 216694 w 477046"/>
                  <a:gd name="connsiteY11" fmla="*/ 998678 h 1045499"/>
                  <a:gd name="connsiteX12" fmla="*/ 178594 w 477046"/>
                  <a:gd name="connsiteY12" fmla="*/ 1020109 h 1045499"/>
                  <a:gd name="connsiteX13" fmla="*/ 128587 w 477046"/>
                  <a:gd name="connsiteY13" fmla="*/ 1020109 h 1045499"/>
                  <a:gd name="connsiteX14" fmla="*/ 111918 w 477046"/>
                  <a:gd name="connsiteY14" fmla="*/ 943909 h 1045499"/>
                  <a:gd name="connsiteX15" fmla="*/ 89532 w 477046"/>
                  <a:gd name="connsiteY15" fmla="*/ 1005175 h 1045499"/>
                  <a:gd name="connsiteX16" fmla="*/ 80962 w 477046"/>
                  <a:gd name="connsiteY16" fmla="*/ 1005822 h 1045499"/>
                  <a:gd name="connsiteX17" fmla="*/ 35718 w 477046"/>
                  <a:gd name="connsiteY17" fmla="*/ 1010585 h 1045499"/>
                  <a:gd name="connsiteX18" fmla="*/ 2381 w 477046"/>
                  <a:gd name="connsiteY18" fmla="*/ 1036780 h 1045499"/>
                  <a:gd name="connsiteX19" fmla="*/ 0 w 477046"/>
                  <a:gd name="connsiteY19" fmla="*/ 929625 h 1045499"/>
                  <a:gd name="connsiteX20" fmla="*/ 77949 w 477046"/>
                  <a:gd name="connsiteY20" fmla="*/ 513132 h 1045499"/>
                  <a:gd name="connsiteX21" fmla="*/ 125249 w 477046"/>
                  <a:gd name="connsiteY21" fmla="*/ 88531 h 1045499"/>
                  <a:gd name="connsiteX0" fmla="*/ 125249 w 477046"/>
                  <a:gd name="connsiteY0" fmla="*/ 88106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8106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32393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32393 w 477046"/>
                  <a:gd name="connsiteY21" fmla="*/ 80962 h 104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1045074">
                    <a:moveTo>
                      <a:pt x="132393" y="80962"/>
                    </a:moveTo>
                    <a:cubicBezTo>
                      <a:pt x="217416" y="91990"/>
                      <a:pt x="269860" y="32061"/>
                      <a:pt x="283911" y="0"/>
                    </a:cubicBezTo>
                    <a:cubicBezTo>
                      <a:pt x="335324" y="46209"/>
                      <a:pt x="386737" y="332921"/>
                      <a:pt x="359570" y="436279"/>
                    </a:cubicBezTo>
                    <a:cubicBezTo>
                      <a:pt x="446269" y="878180"/>
                      <a:pt x="428193" y="667623"/>
                      <a:pt x="476792" y="949981"/>
                    </a:cubicBezTo>
                    <a:cubicBezTo>
                      <a:pt x="479173" y="1107540"/>
                      <a:pt x="464434" y="979095"/>
                      <a:pt x="450056" y="991109"/>
                    </a:cubicBezTo>
                    <a:cubicBezTo>
                      <a:pt x="435678" y="1003123"/>
                      <a:pt x="399256" y="1030400"/>
                      <a:pt x="390525" y="1022066"/>
                    </a:cubicBezTo>
                    <a:cubicBezTo>
                      <a:pt x="374163" y="1026539"/>
                      <a:pt x="386953" y="978013"/>
                      <a:pt x="378619" y="976822"/>
                    </a:cubicBezTo>
                    <a:cubicBezTo>
                      <a:pt x="359082" y="985661"/>
                      <a:pt x="363934" y="980394"/>
                      <a:pt x="354806" y="986347"/>
                    </a:cubicBezTo>
                    <a:cubicBezTo>
                      <a:pt x="345678" y="992300"/>
                      <a:pt x="334169" y="1005794"/>
                      <a:pt x="323850" y="1012541"/>
                    </a:cubicBezTo>
                    <a:cubicBezTo>
                      <a:pt x="293994" y="1028127"/>
                      <a:pt x="308372" y="1042307"/>
                      <a:pt x="297656" y="1043497"/>
                    </a:cubicBezTo>
                    <a:cubicBezTo>
                      <a:pt x="261053" y="1053527"/>
                      <a:pt x="272256" y="1012540"/>
                      <a:pt x="257175" y="1010159"/>
                    </a:cubicBezTo>
                    <a:cubicBezTo>
                      <a:pt x="213825" y="1018204"/>
                      <a:pt x="232172" y="994284"/>
                      <a:pt x="216694" y="998253"/>
                    </a:cubicBezTo>
                    <a:cubicBezTo>
                      <a:pt x="166994" y="1009870"/>
                      <a:pt x="192881" y="1008969"/>
                      <a:pt x="178594" y="1019684"/>
                    </a:cubicBezTo>
                    <a:cubicBezTo>
                      <a:pt x="120957" y="1026936"/>
                      <a:pt x="163512" y="965709"/>
                      <a:pt x="128587" y="1019684"/>
                    </a:cubicBezTo>
                    <a:cubicBezTo>
                      <a:pt x="117474" y="1006984"/>
                      <a:pt x="118824" y="941608"/>
                      <a:pt x="111918" y="943484"/>
                    </a:cubicBezTo>
                    <a:lnTo>
                      <a:pt x="89532" y="1004750"/>
                    </a:lnTo>
                    <a:cubicBezTo>
                      <a:pt x="60866" y="981839"/>
                      <a:pt x="84374" y="996955"/>
                      <a:pt x="80962" y="1005397"/>
                    </a:cubicBezTo>
                    <a:cubicBezTo>
                      <a:pt x="27544" y="1056701"/>
                      <a:pt x="45640" y="999047"/>
                      <a:pt x="35718" y="1010160"/>
                    </a:cubicBezTo>
                    <a:cubicBezTo>
                      <a:pt x="25796" y="1021273"/>
                      <a:pt x="9128" y="1043102"/>
                      <a:pt x="2381" y="1036355"/>
                    </a:cubicBezTo>
                    <a:cubicBezTo>
                      <a:pt x="1587" y="1000637"/>
                      <a:pt x="794" y="964918"/>
                      <a:pt x="0" y="929200"/>
                    </a:cubicBezTo>
                    <a:cubicBezTo>
                      <a:pt x="3466" y="846291"/>
                      <a:pt x="62234" y="653286"/>
                      <a:pt x="77949" y="512707"/>
                    </a:cubicBezTo>
                    <a:cubicBezTo>
                      <a:pt x="81757" y="288784"/>
                      <a:pt x="104417" y="168398"/>
                      <a:pt x="132393" y="80962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2" name="矩形 6">
                <a:extLst>
                  <a:ext uri="{FF2B5EF4-FFF2-40B4-BE49-F238E27FC236}">
                    <a16:creationId xmlns:a16="http://schemas.microsoft.com/office/drawing/2014/main" xmlns="" id="{158BE6DD-C0BE-4915-9F47-C1BDAE5F6EDE}"/>
                  </a:ext>
                </a:extLst>
              </p:cNvPr>
              <p:cNvSpPr/>
              <p:nvPr/>
            </p:nvSpPr>
            <p:spPr>
              <a:xfrm rot="20762587">
                <a:off x="5880313" y="2719555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23" name="影子站立">
                <a:extLst>
                  <a:ext uri="{FF2B5EF4-FFF2-40B4-BE49-F238E27FC236}">
                    <a16:creationId xmlns:a16="http://schemas.microsoft.com/office/drawing/2014/main" xmlns="" id="{B6828BBA-FF31-4E44-B620-6492D2666779}"/>
                  </a:ext>
                </a:extLst>
              </p:cNvPr>
              <p:cNvSpPr/>
              <p:nvPr/>
            </p:nvSpPr>
            <p:spPr>
              <a:xfrm rot="19697690">
                <a:off x="4093076" y="4662346"/>
                <a:ext cx="1985209" cy="298544"/>
              </a:xfrm>
              <a:custGeom>
                <a:avLst/>
                <a:gdLst>
                  <a:gd name="connsiteX0" fmla="*/ 0 w 792757"/>
                  <a:gd name="connsiteY0" fmla="*/ 132515 h 265029"/>
                  <a:gd name="connsiteX1" fmla="*/ 396379 w 792757"/>
                  <a:gd name="connsiteY1" fmla="*/ 0 h 265029"/>
                  <a:gd name="connsiteX2" fmla="*/ 792758 w 792757"/>
                  <a:gd name="connsiteY2" fmla="*/ 132515 h 265029"/>
                  <a:gd name="connsiteX3" fmla="*/ 396379 w 792757"/>
                  <a:gd name="connsiteY3" fmla="*/ 265030 h 265029"/>
                  <a:gd name="connsiteX4" fmla="*/ 0 w 792757"/>
                  <a:gd name="connsiteY4" fmla="*/ 132515 h 265029"/>
                  <a:gd name="connsiteX0" fmla="*/ 0 w 520463"/>
                  <a:gd name="connsiteY0" fmla="*/ 133246 h 266134"/>
                  <a:gd name="connsiteX1" fmla="*/ 396379 w 520463"/>
                  <a:gd name="connsiteY1" fmla="*/ 731 h 266134"/>
                  <a:gd name="connsiteX2" fmla="*/ 520463 w 520463"/>
                  <a:gd name="connsiteY2" fmla="*/ 97752 h 266134"/>
                  <a:gd name="connsiteX3" fmla="*/ 396379 w 520463"/>
                  <a:gd name="connsiteY3" fmla="*/ 265761 h 266134"/>
                  <a:gd name="connsiteX4" fmla="*/ 0 w 520463"/>
                  <a:gd name="connsiteY4" fmla="*/ 133246 h 266134"/>
                  <a:gd name="connsiteX0" fmla="*/ 0 w 563266"/>
                  <a:gd name="connsiteY0" fmla="*/ 133438 h 266392"/>
                  <a:gd name="connsiteX1" fmla="*/ 396379 w 563266"/>
                  <a:gd name="connsiteY1" fmla="*/ 923 h 266392"/>
                  <a:gd name="connsiteX2" fmla="*/ 563266 w 563266"/>
                  <a:gd name="connsiteY2" fmla="*/ 94673 h 266392"/>
                  <a:gd name="connsiteX3" fmla="*/ 396379 w 563266"/>
                  <a:gd name="connsiteY3" fmla="*/ 265953 h 266392"/>
                  <a:gd name="connsiteX4" fmla="*/ 0 w 563266"/>
                  <a:gd name="connsiteY4" fmla="*/ 133438 h 266392"/>
                  <a:gd name="connsiteX0" fmla="*/ 0 w 584284"/>
                  <a:gd name="connsiteY0" fmla="*/ 132866 h 265820"/>
                  <a:gd name="connsiteX1" fmla="*/ 396379 w 584284"/>
                  <a:gd name="connsiteY1" fmla="*/ 351 h 265820"/>
                  <a:gd name="connsiteX2" fmla="*/ 563266 w 584284"/>
                  <a:gd name="connsiteY2" fmla="*/ 94101 h 265820"/>
                  <a:gd name="connsiteX3" fmla="*/ 563545 w 584284"/>
                  <a:gd name="connsiteY3" fmla="*/ 92408 h 265820"/>
                  <a:gd name="connsiteX4" fmla="*/ 396379 w 584284"/>
                  <a:gd name="connsiteY4" fmla="*/ 265381 h 265820"/>
                  <a:gd name="connsiteX5" fmla="*/ 0 w 584284"/>
                  <a:gd name="connsiteY5" fmla="*/ 132866 h 265820"/>
                  <a:gd name="connsiteX0" fmla="*/ 0 w 714036"/>
                  <a:gd name="connsiteY0" fmla="*/ 132866 h 265582"/>
                  <a:gd name="connsiteX1" fmla="*/ 396379 w 714036"/>
                  <a:gd name="connsiteY1" fmla="*/ 351 h 265582"/>
                  <a:gd name="connsiteX2" fmla="*/ 563266 w 714036"/>
                  <a:gd name="connsiteY2" fmla="*/ 94101 h 265582"/>
                  <a:gd name="connsiteX3" fmla="*/ 710557 w 714036"/>
                  <a:gd name="connsiteY3" fmla="*/ 161320 h 265582"/>
                  <a:gd name="connsiteX4" fmla="*/ 396379 w 714036"/>
                  <a:gd name="connsiteY4" fmla="*/ 265381 h 265582"/>
                  <a:gd name="connsiteX5" fmla="*/ 0 w 714036"/>
                  <a:gd name="connsiteY5" fmla="*/ 132866 h 265582"/>
                  <a:gd name="connsiteX0" fmla="*/ 419 w 714455"/>
                  <a:gd name="connsiteY0" fmla="*/ 93918 h 226634"/>
                  <a:gd name="connsiteX1" fmla="*/ 325610 w 714455"/>
                  <a:gd name="connsiteY1" fmla="*/ 623 h 226634"/>
                  <a:gd name="connsiteX2" fmla="*/ 563685 w 714455"/>
                  <a:gd name="connsiteY2" fmla="*/ 55153 h 226634"/>
                  <a:gd name="connsiteX3" fmla="*/ 710976 w 714455"/>
                  <a:gd name="connsiteY3" fmla="*/ 122372 h 226634"/>
                  <a:gd name="connsiteX4" fmla="*/ 396798 w 714455"/>
                  <a:gd name="connsiteY4" fmla="*/ 226433 h 226634"/>
                  <a:gd name="connsiteX5" fmla="*/ 419 w 714455"/>
                  <a:gd name="connsiteY5" fmla="*/ 93918 h 226634"/>
                  <a:gd name="connsiteX0" fmla="*/ 417 w 714226"/>
                  <a:gd name="connsiteY0" fmla="*/ 95603 h 228319"/>
                  <a:gd name="connsiteX1" fmla="*/ 325608 w 714226"/>
                  <a:gd name="connsiteY1" fmla="*/ 2308 h 228319"/>
                  <a:gd name="connsiteX2" fmla="*/ 551994 w 714226"/>
                  <a:gd name="connsiteY2" fmla="*/ 33884 h 228319"/>
                  <a:gd name="connsiteX3" fmla="*/ 710974 w 714226"/>
                  <a:gd name="connsiteY3" fmla="*/ 124057 h 228319"/>
                  <a:gd name="connsiteX4" fmla="*/ 396796 w 714226"/>
                  <a:gd name="connsiteY4" fmla="*/ 228118 h 228319"/>
                  <a:gd name="connsiteX5" fmla="*/ 417 w 714226"/>
                  <a:gd name="connsiteY5" fmla="*/ 95603 h 228319"/>
                  <a:gd name="connsiteX0" fmla="*/ 417 w 713401"/>
                  <a:gd name="connsiteY0" fmla="*/ 95317 h 228031"/>
                  <a:gd name="connsiteX1" fmla="*/ 325608 w 713401"/>
                  <a:gd name="connsiteY1" fmla="*/ 2022 h 228031"/>
                  <a:gd name="connsiteX2" fmla="*/ 551994 w 713401"/>
                  <a:gd name="connsiteY2" fmla="*/ 33598 h 228031"/>
                  <a:gd name="connsiteX3" fmla="*/ 280177 w 713401"/>
                  <a:gd name="connsiteY3" fmla="*/ 103038 h 228031"/>
                  <a:gd name="connsiteX4" fmla="*/ 710974 w 713401"/>
                  <a:gd name="connsiteY4" fmla="*/ 123771 h 228031"/>
                  <a:gd name="connsiteX5" fmla="*/ 396796 w 713401"/>
                  <a:gd name="connsiteY5" fmla="*/ 227832 h 228031"/>
                  <a:gd name="connsiteX6" fmla="*/ 417 w 713401"/>
                  <a:gd name="connsiteY6" fmla="*/ 95317 h 228031"/>
                  <a:gd name="connsiteX0" fmla="*/ 417 w 692751"/>
                  <a:gd name="connsiteY0" fmla="*/ 95317 h 227895"/>
                  <a:gd name="connsiteX1" fmla="*/ 325608 w 692751"/>
                  <a:gd name="connsiteY1" fmla="*/ 2022 h 227895"/>
                  <a:gd name="connsiteX2" fmla="*/ 551994 w 692751"/>
                  <a:gd name="connsiteY2" fmla="*/ 33598 h 227895"/>
                  <a:gd name="connsiteX3" fmla="*/ 280177 w 692751"/>
                  <a:gd name="connsiteY3" fmla="*/ 103038 h 227895"/>
                  <a:gd name="connsiteX4" fmla="*/ 690212 w 692751"/>
                  <a:gd name="connsiteY4" fmla="*/ 112110 h 227895"/>
                  <a:gd name="connsiteX5" fmla="*/ 396796 w 692751"/>
                  <a:gd name="connsiteY5" fmla="*/ 227832 h 227895"/>
                  <a:gd name="connsiteX6" fmla="*/ 417 w 692751"/>
                  <a:gd name="connsiteY6" fmla="*/ 95317 h 227895"/>
                  <a:gd name="connsiteX0" fmla="*/ 417 w 690212"/>
                  <a:gd name="connsiteY0" fmla="*/ 95317 h 227895"/>
                  <a:gd name="connsiteX1" fmla="*/ 325608 w 690212"/>
                  <a:gd name="connsiteY1" fmla="*/ 2022 h 227895"/>
                  <a:gd name="connsiteX2" fmla="*/ 551994 w 690212"/>
                  <a:gd name="connsiteY2" fmla="*/ 33598 h 227895"/>
                  <a:gd name="connsiteX3" fmla="*/ 280177 w 690212"/>
                  <a:gd name="connsiteY3" fmla="*/ 103038 h 227895"/>
                  <a:gd name="connsiteX4" fmla="*/ 690212 w 690212"/>
                  <a:gd name="connsiteY4" fmla="*/ 112110 h 227895"/>
                  <a:gd name="connsiteX5" fmla="*/ 396796 w 690212"/>
                  <a:gd name="connsiteY5" fmla="*/ 227832 h 227895"/>
                  <a:gd name="connsiteX6" fmla="*/ 417 w 690212"/>
                  <a:gd name="connsiteY6" fmla="*/ 95317 h 227895"/>
                  <a:gd name="connsiteX0" fmla="*/ 417 w 693043"/>
                  <a:gd name="connsiteY0" fmla="*/ 95317 h 227891"/>
                  <a:gd name="connsiteX1" fmla="*/ 325608 w 693043"/>
                  <a:gd name="connsiteY1" fmla="*/ 2022 h 227891"/>
                  <a:gd name="connsiteX2" fmla="*/ 551994 w 693043"/>
                  <a:gd name="connsiteY2" fmla="*/ 33598 h 227891"/>
                  <a:gd name="connsiteX3" fmla="*/ 280177 w 693043"/>
                  <a:gd name="connsiteY3" fmla="*/ 103038 h 227891"/>
                  <a:gd name="connsiteX4" fmla="*/ 690212 w 693043"/>
                  <a:gd name="connsiteY4" fmla="*/ 112110 h 227891"/>
                  <a:gd name="connsiteX5" fmla="*/ 396796 w 693043"/>
                  <a:gd name="connsiteY5" fmla="*/ 227832 h 227891"/>
                  <a:gd name="connsiteX6" fmla="*/ 417 w 693043"/>
                  <a:gd name="connsiteY6" fmla="*/ 95317 h 227891"/>
                  <a:gd name="connsiteX0" fmla="*/ 97 w 692329"/>
                  <a:gd name="connsiteY0" fmla="*/ 95317 h 168596"/>
                  <a:gd name="connsiteX1" fmla="*/ 325288 w 692329"/>
                  <a:gd name="connsiteY1" fmla="*/ 2022 h 168596"/>
                  <a:gd name="connsiteX2" fmla="*/ 551674 w 692329"/>
                  <a:gd name="connsiteY2" fmla="*/ 33598 h 168596"/>
                  <a:gd name="connsiteX3" fmla="*/ 279857 w 692329"/>
                  <a:gd name="connsiteY3" fmla="*/ 103038 h 168596"/>
                  <a:gd name="connsiteX4" fmla="*/ 689892 w 692329"/>
                  <a:gd name="connsiteY4" fmla="*/ 112110 h 168596"/>
                  <a:gd name="connsiteX5" fmla="*/ 358821 w 692329"/>
                  <a:gd name="connsiteY5" fmla="*/ 168446 h 168596"/>
                  <a:gd name="connsiteX6" fmla="*/ 97 w 692329"/>
                  <a:gd name="connsiteY6" fmla="*/ 95317 h 168596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4595 h 167874"/>
                  <a:gd name="connsiteX1" fmla="*/ 325288 w 692329"/>
                  <a:gd name="connsiteY1" fmla="*/ 1300 h 167874"/>
                  <a:gd name="connsiteX2" fmla="*/ 561543 w 692329"/>
                  <a:gd name="connsiteY2" fmla="*/ 49344 h 167874"/>
                  <a:gd name="connsiteX3" fmla="*/ 279857 w 692329"/>
                  <a:gd name="connsiteY3" fmla="*/ 102316 h 167874"/>
                  <a:gd name="connsiteX4" fmla="*/ 689892 w 692329"/>
                  <a:gd name="connsiteY4" fmla="*/ 111388 h 167874"/>
                  <a:gd name="connsiteX5" fmla="*/ 358821 w 692329"/>
                  <a:gd name="connsiteY5" fmla="*/ 167724 h 167874"/>
                  <a:gd name="connsiteX6" fmla="*/ 97 w 692329"/>
                  <a:gd name="connsiteY6" fmla="*/ 94595 h 167874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79857 w 692329"/>
                  <a:gd name="connsiteY3" fmla="*/ 102388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0049 w 692329"/>
                  <a:gd name="connsiteY3" fmla="*/ 117603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2332 w 694564"/>
                  <a:gd name="connsiteY0" fmla="*/ 69694 h 142973"/>
                  <a:gd name="connsiteX1" fmla="*/ 223770 w 694564"/>
                  <a:gd name="connsiteY1" fmla="*/ 5522 h 142973"/>
                  <a:gd name="connsiteX2" fmla="*/ 563778 w 694564"/>
                  <a:gd name="connsiteY2" fmla="*/ 24443 h 142973"/>
                  <a:gd name="connsiteX3" fmla="*/ 22284 w 694564"/>
                  <a:gd name="connsiteY3" fmla="*/ 92630 h 142973"/>
                  <a:gd name="connsiteX4" fmla="*/ 692127 w 694564"/>
                  <a:gd name="connsiteY4" fmla="*/ 86487 h 142973"/>
                  <a:gd name="connsiteX5" fmla="*/ 361056 w 694564"/>
                  <a:gd name="connsiteY5" fmla="*/ 142823 h 142973"/>
                  <a:gd name="connsiteX6" fmla="*/ 2332 w 694564"/>
                  <a:gd name="connsiteY6" fmla="*/ 69694 h 142973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22284 w 694832"/>
                  <a:gd name="connsiteY3" fmla="*/ 92630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49133 w 694832"/>
                  <a:gd name="connsiteY3" fmla="*/ 88592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9450 w 721950"/>
                  <a:gd name="connsiteY0" fmla="*/ 69694 h 144317"/>
                  <a:gd name="connsiteX1" fmla="*/ 250888 w 721950"/>
                  <a:gd name="connsiteY1" fmla="*/ 5522 h 144317"/>
                  <a:gd name="connsiteX2" fmla="*/ 590896 w 721950"/>
                  <a:gd name="connsiteY2" fmla="*/ 24443 h 144317"/>
                  <a:gd name="connsiteX3" fmla="*/ 882 w 721950"/>
                  <a:gd name="connsiteY3" fmla="*/ 81766 h 144317"/>
                  <a:gd name="connsiteX4" fmla="*/ 719245 w 721950"/>
                  <a:gd name="connsiteY4" fmla="*/ 86487 h 144317"/>
                  <a:gd name="connsiteX5" fmla="*/ 388174 w 721950"/>
                  <a:gd name="connsiteY5" fmla="*/ 142823 h 144317"/>
                  <a:gd name="connsiteX6" fmla="*/ 29450 w 721950"/>
                  <a:gd name="connsiteY6" fmla="*/ 69694 h 144317"/>
                  <a:gd name="connsiteX0" fmla="*/ 20406 w 721695"/>
                  <a:gd name="connsiteY0" fmla="*/ 128701 h 150053"/>
                  <a:gd name="connsiteX1" fmla="*/ 250888 w 721695"/>
                  <a:gd name="connsiteY1" fmla="*/ 9525 h 150053"/>
                  <a:gd name="connsiteX2" fmla="*/ 590896 w 721695"/>
                  <a:gd name="connsiteY2" fmla="*/ 28446 h 150053"/>
                  <a:gd name="connsiteX3" fmla="*/ 882 w 721695"/>
                  <a:gd name="connsiteY3" fmla="*/ 85769 h 150053"/>
                  <a:gd name="connsiteX4" fmla="*/ 719245 w 721695"/>
                  <a:gd name="connsiteY4" fmla="*/ 90490 h 150053"/>
                  <a:gd name="connsiteX5" fmla="*/ 388174 w 721695"/>
                  <a:gd name="connsiteY5" fmla="*/ 146826 h 150053"/>
                  <a:gd name="connsiteX6" fmla="*/ 20406 w 721695"/>
                  <a:gd name="connsiteY6" fmla="*/ 128701 h 150053"/>
                  <a:gd name="connsiteX0" fmla="*/ 28228 w 721684"/>
                  <a:gd name="connsiteY0" fmla="*/ 7332 h 169228"/>
                  <a:gd name="connsiteX1" fmla="*/ 250888 w 721684"/>
                  <a:gd name="connsiteY1" fmla="*/ 28512 h 169228"/>
                  <a:gd name="connsiteX2" fmla="*/ 590896 w 721684"/>
                  <a:gd name="connsiteY2" fmla="*/ 47433 h 169228"/>
                  <a:gd name="connsiteX3" fmla="*/ 882 w 721684"/>
                  <a:gd name="connsiteY3" fmla="*/ 104756 h 169228"/>
                  <a:gd name="connsiteX4" fmla="*/ 719245 w 721684"/>
                  <a:gd name="connsiteY4" fmla="*/ 109477 h 169228"/>
                  <a:gd name="connsiteX5" fmla="*/ 388174 w 721684"/>
                  <a:gd name="connsiteY5" fmla="*/ 165813 h 169228"/>
                  <a:gd name="connsiteX6" fmla="*/ 28228 w 721684"/>
                  <a:gd name="connsiteY6" fmla="*/ 7332 h 169228"/>
                  <a:gd name="connsiteX0" fmla="*/ 29706 w 721682"/>
                  <a:gd name="connsiteY0" fmla="*/ 63992 h 142691"/>
                  <a:gd name="connsiteX1" fmla="*/ 250888 w 721682"/>
                  <a:gd name="connsiteY1" fmla="*/ 5139 h 142691"/>
                  <a:gd name="connsiteX2" fmla="*/ 590896 w 721682"/>
                  <a:gd name="connsiteY2" fmla="*/ 24060 h 142691"/>
                  <a:gd name="connsiteX3" fmla="*/ 882 w 721682"/>
                  <a:gd name="connsiteY3" fmla="*/ 81383 h 142691"/>
                  <a:gd name="connsiteX4" fmla="*/ 719245 w 721682"/>
                  <a:gd name="connsiteY4" fmla="*/ 86104 h 142691"/>
                  <a:gd name="connsiteX5" fmla="*/ 388174 w 721682"/>
                  <a:gd name="connsiteY5" fmla="*/ 142440 h 142691"/>
                  <a:gd name="connsiteX6" fmla="*/ 29706 w 721682"/>
                  <a:gd name="connsiteY6" fmla="*/ 63992 h 142691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58680 w 779613"/>
                  <a:gd name="connsiteY3" fmla="*/ 82238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235868 w 779613"/>
                  <a:gd name="connsiteY3" fmla="*/ 77972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105892 w 779613"/>
                  <a:gd name="connsiteY3" fmla="*/ 75981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327 w 847644"/>
                  <a:gd name="connsiteY0" fmla="*/ 76616 h 143350"/>
                  <a:gd name="connsiteX1" fmla="*/ 376601 w 847644"/>
                  <a:gd name="connsiteY1" fmla="*/ 5989 h 143350"/>
                  <a:gd name="connsiteX2" fmla="*/ 716609 w 847644"/>
                  <a:gd name="connsiteY2" fmla="*/ 24910 h 143350"/>
                  <a:gd name="connsiteX3" fmla="*/ 173807 w 847644"/>
                  <a:gd name="connsiteY3" fmla="*/ 75976 h 143350"/>
                  <a:gd name="connsiteX4" fmla="*/ 844958 w 847644"/>
                  <a:gd name="connsiteY4" fmla="*/ 86954 h 143350"/>
                  <a:gd name="connsiteX5" fmla="*/ 513887 w 847644"/>
                  <a:gd name="connsiteY5" fmla="*/ 143290 h 143350"/>
                  <a:gd name="connsiteX6" fmla="*/ 1327 w 847644"/>
                  <a:gd name="connsiteY6" fmla="*/ 76616 h 143350"/>
                  <a:gd name="connsiteX0" fmla="*/ 57649 w 903966"/>
                  <a:gd name="connsiteY0" fmla="*/ 76727 h 143461"/>
                  <a:gd name="connsiteX1" fmla="*/ 54108 w 903966"/>
                  <a:gd name="connsiteY1" fmla="*/ 78275 h 143461"/>
                  <a:gd name="connsiteX2" fmla="*/ 432923 w 903966"/>
                  <a:gd name="connsiteY2" fmla="*/ 6100 h 143461"/>
                  <a:gd name="connsiteX3" fmla="*/ 772931 w 903966"/>
                  <a:gd name="connsiteY3" fmla="*/ 25021 h 143461"/>
                  <a:gd name="connsiteX4" fmla="*/ 230129 w 903966"/>
                  <a:gd name="connsiteY4" fmla="*/ 76087 h 143461"/>
                  <a:gd name="connsiteX5" fmla="*/ 901280 w 903966"/>
                  <a:gd name="connsiteY5" fmla="*/ 87065 h 143461"/>
                  <a:gd name="connsiteX6" fmla="*/ 570209 w 903966"/>
                  <a:gd name="connsiteY6" fmla="*/ 143401 h 143461"/>
                  <a:gd name="connsiteX7" fmla="*/ 57649 w 903966"/>
                  <a:gd name="connsiteY7" fmla="*/ 76727 h 143461"/>
                  <a:gd name="connsiteX0" fmla="*/ 53552 w 909272"/>
                  <a:gd name="connsiteY0" fmla="*/ 5910 h 145782"/>
                  <a:gd name="connsiteX1" fmla="*/ 59397 w 909272"/>
                  <a:gd name="connsiteY1" fmla="*/ 78275 h 145782"/>
                  <a:gd name="connsiteX2" fmla="*/ 438212 w 909272"/>
                  <a:gd name="connsiteY2" fmla="*/ 6100 h 145782"/>
                  <a:gd name="connsiteX3" fmla="*/ 778220 w 909272"/>
                  <a:gd name="connsiteY3" fmla="*/ 25021 h 145782"/>
                  <a:gd name="connsiteX4" fmla="*/ 235418 w 909272"/>
                  <a:gd name="connsiteY4" fmla="*/ 76087 h 145782"/>
                  <a:gd name="connsiteX5" fmla="*/ 906569 w 909272"/>
                  <a:gd name="connsiteY5" fmla="*/ 87065 h 145782"/>
                  <a:gd name="connsiteX6" fmla="*/ 575498 w 909272"/>
                  <a:gd name="connsiteY6" fmla="*/ 143401 h 145782"/>
                  <a:gd name="connsiteX7" fmla="*/ 53552 w 909272"/>
                  <a:gd name="connsiteY7" fmla="*/ 5910 h 145782"/>
                  <a:gd name="connsiteX0" fmla="*/ 63786 w 897568"/>
                  <a:gd name="connsiteY0" fmla="*/ 171152 h 178497"/>
                  <a:gd name="connsiteX1" fmla="*/ 47732 w 897568"/>
                  <a:gd name="connsiteY1" fmla="*/ 78275 h 178497"/>
                  <a:gd name="connsiteX2" fmla="*/ 426547 w 897568"/>
                  <a:gd name="connsiteY2" fmla="*/ 6100 h 178497"/>
                  <a:gd name="connsiteX3" fmla="*/ 766555 w 897568"/>
                  <a:gd name="connsiteY3" fmla="*/ 25021 h 178497"/>
                  <a:gd name="connsiteX4" fmla="*/ 223753 w 897568"/>
                  <a:gd name="connsiteY4" fmla="*/ 76087 h 178497"/>
                  <a:gd name="connsiteX5" fmla="*/ 894904 w 897568"/>
                  <a:gd name="connsiteY5" fmla="*/ 87065 h 178497"/>
                  <a:gd name="connsiteX6" fmla="*/ 563833 w 897568"/>
                  <a:gd name="connsiteY6" fmla="*/ 143401 h 178497"/>
                  <a:gd name="connsiteX7" fmla="*/ 63786 w 897568"/>
                  <a:gd name="connsiteY7" fmla="*/ 171152 h 178497"/>
                  <a:gd name="connsiteX0" fmla="*/ 116106 w 949888"/>
                  <a:gd name="connsiteY0" fmla="*/ 168985 h 173544"/>
                  <a:gd name="connsiteX1" fmla="*/ 26874 w 949888"/>
                  <a:gd name="connsiteY1" fmla="*/ 45932 h 173544"/>
                  <a:gd name="connsiteX2" fmla="*/ 478867 w 949888"/>
                  <a:gd name="connsiteY2" fmla="*/ 3933 h 173544"/>
                  <a:gd name="connsiteX3" fmla="*/ 818875 w 949888"/>
                  <a:gd name="connsiteY3" fmla="*/ 22854 h 173544"/>
                  <a:gd name="connsiteX4" fmla="*/ 276073 w 949888"/>
                  <a:gd name="connsiteY4" fmla="*/ 73920 h 173544"/>
                  <a:gd name="connsiteX5" fmla="*/ 947224 w 949888"/>
                  <a:gd name="connsiteY5" fmla="*/ 84898 h 173544"/>
                  <a:gd name="connsiteX6" fmla="*/ 616153 w 949888"/>
                  <a:gd name="connsiteY6" fmla="*/ 141234 h 173544"/>
                  <a:gd name="connsiteX7" fmla="*/ 116106 w 949888"/>
                  <a:gd name="connsiteY7" fmla="*/ 168985 h 173544"/>
                  <a:gd name="connsiteX0" fmla="*/ 60186 w 985349"/>
                  <a:gd name="connsiteY0" fmla="*/ 136875 h 148268"/>
                  <a:gd name="connsiteX1" fmla="*/ 62165 w 985349"/>
                  <a:gd name="connsiteY1" fmla="*/ 45932 h 148268"/>
                  <a:gd name="connsiteX2" fmla="*/ 514158 w 985349"/>
                  <a:gd name="connsiteY2" fmla="*/ 3933 h 148268"/>
                  <a:gd name="connsiteX3" fmla="*/ 854166 w 985349"/>
                  <a:gd name="connsiteY3" fmla="*/ 22854 h 148268"/>
                  <a:gd name="connsiteX4" fmla="*/ 311364 w 985349"/>
                  <a:gd name="connsiteY4" fmla="*/ 73920 h 148268"/>
                  <a:gd name="connsiteX5" fmla="*/ 982515 w 985349"/>
                  <a:gd name="connsiteY5" fmla="*/ 84898 h 148268"/>
                  <a:gd name="connsiteX6" fmla="*/ 651444 w 985349"/>
                  <a:gd name="connsiteY6" fmla="*/ 141234 h 148268"/>
                  <a:gd name="connsiteX7" fmla="*/ 60186 w 985349"/>
                  <a:gd name="connsiteY7" fmla="*/ 136875 h 148268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21000 w 994985"/>
                  <a:gd name="connsiteY4" fmla="*/ 73178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49669 w 994985"/>
                  <a:gd name="connsiteY4" fmla="*/ 75624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82989 h 195029"/>
                  <a:gd name="connsiteX1" fmla="*/ 53115 w 994985"/>
                  <a:gd name="connsiteY1" fmla="*/ 81551 h 195029"/>
                  <a:gd name="connsiteX2" fmla="*/ 317162 w 994985"/>
                  <a:gd name="connsiteY2" fmla="*/ 438 h 195029"/>
                  <a:gd name="connsiteX3" fmla="*/ 523794 w 994985"/>
                  <a:gd name="connsiteY3" fmla="*/ 50047 h 195029"/>
                  <a:gd name="connsiteX4" fmla="*/ 863802 w 994985"/>
                  <a:gd name="connsiteY4" fmla="*/ 68968 h 195029"/>
                  <a:gd name="connsiteX5" fmla="*/ 349669 w 994985"/>
                  <a:gd name="connsiteY5" fmla="*/ 122480 h 195029"/>
                  <a:gd name="connsiteX6" fmla="*/ 992151 w 994985"/>
                  <a:gd name="connsiteY6" fmla="*/ 131012 h 195029"/>
                  <a:gd name="connsiteX7" fmla="*/ 661080 w 994985"/>
                  <a:gd name="connsiteY7" fmla="*/ 187348 h 195029"/>
                  <a:gd name="connsiteX8" fmla="*/ 69822 w 994985"/>
                  <a:gd name="connsiteY8" fmla="*/ 182989 h 195029"/>
                  <a:gd name="connsiteX0" fmla="*/ 69822 w 994985"/>
                  <a:gd name="connsiteY0" fmla="*/ 182551 h 194591"/>
                  <a:gd name="connsiteX1" fmla="*/ 53115 w 994985"/>
                  <a:gd name="connsiteY1" fmla="*/ 81113 h 194591"/>
                  <a:gd name="connsiteX2" fmla="*/ 317162 w 994985"/>
                  <a:gd name="connsiteY2" fmla="*/ 0 h 194591"/>
                  <a:gd name="connsiteX3" fmla="*/ 523794 w 994985"/>
                  <a:gd name="connsiteY3" fmla="*/ 49609 h 194591"/>
                  <a:gd name="connsiteX4" fmla="*/ 863802 w 994985"/>
                  <a:gd name="connsiteY4" fmla="*/ 68530 h 194591"/>
                  <a:gd name="connsiteX5" fmla="*/ 349669 w 994985"/>
                  <a:gd name="connsiteY5" fmla="*/ 122042 h 194591"/>
                  <a:gd name="connsiteX6" fmla="*/ 992151 w 994985"/>
                  <a:gd name="connsiteY6" fmla="*/ 130574 h 194591"/>
                  <a:gd name="connsiteX7" fmla="*/ 661080 w 994985"/>
                  <a:gd name="connsiteY7" fmla="*/ 186910 h 194591"/>
                  <a:gd name="connsiteX8" fmla="*/ 69822 w 994985"/>
                  <a:gd name="connsiteY8" fmla="*/ 182551 h 194591"/>
                  <a:gd name="connsiteX0" fmla="*/ 51948 w 976650"/>
                  <a:gd name="connsiteY0" fmla="*/ 182551 h 224276"/>
                  <a:gd name="connsiteX1" fmla="*/ 35241 w 976650"/>
                  <a:gd name="connsiteY1" fmla="*/ 81113 h 224276"/>
                  <a:gd name="connsiteX2" fmla="*/ 299288 w 976650"/>
                  <a:gd name="connsiteY2" fmla="*/ 0 h 224276"/>
                  <a:gd name="connsiteX3" fmla="*/ 505920 w 976650"/>
                  <a:gd name="connsiteY3" fmla="*/ 49609 h 224276"/>
                  <a:gd name="connsiteX4" fmla="*/ 845928 w 976650"/>
                  <a:gd name="connsiteY4" fmla="*/ 68530 h 224276"/>
                  <a:gd name="connsiteX5" fmla="*/ 331795 w 976650"/>
                  <a:gd name="connsiteY5" fmla="*/ 122042 h 224276"/>
                  <a:gd name="connsiteX6" fmla="*/ 974277 w 976650"/>
                  <a:gd name="connsiteY6" fmla="*/ 130574 h 224276"/>
                  <a:gd name="connsiteX7" fmla="*/ 643206 w 976650"/>
                  <a:gd name="connsiteY7" fmla="*/ 186910 h 224276"/>
                  <a:gd name="connsiteX8" fmla="*/ 329010 w 976650"/>
                  <a:gd name="connsiteY8" fmla="*/ 224259 h 224276"/>
                  <a:gd name="connsiteX9" fmla="*/ 51948 w 976650"/>
                  <a:gd name="connsiteY9" fmla="*/ 182551 h 224276"/>
                  <a:gd name="connsiteX0" fmla="*/ 51948 w 976650"/>
                  <a:gd name="connsiteY0" fmla="*/ 182551 h 224259"/>
                  <a:gd name="connsiteX1" fmla="*/ 35241 w 976650"/>
                  <a:gd name="connsiteY1" fmla="*/ 81113 h 224259"/>
                  <a:gd name="connsiteX2" fmla="*/ 299288 w 976650"/>
                  <a:gd name="connsiteY2" fmla="*/ 0 h 224259"/>
                  <a:gd name="connsiteX3" fmla="*/ 505920 w 976650"/>
                  <a:gd name="connsiteY3" fmla="*/ 49609 h 224259"/>
                  <a:gd name="connsiteX4" fmla="*/ 845928 w 976650"/>
                  <a:gd name="connsiteY4" fmla="*/ 68530 h 224259"/>
                  <a:gd name="connsiteX5" fmla="*/ 331795 w 976650"/>
                  <a:gd name="connsiteY5" fmla="*/ 122042 h 224259"/>
                  <a:gd name="connsiteX6" fmla="*/ 974277 w 976650"/>
                  <a:gd name="connsiteY6" fmla="*/ 130574 h 224259"/>
                  <a:gd name="connsiteX7" fmla="*/ 643206 w 976650"/>
                  <a:gd name="connsiteY7" fmla="*/ 186910 h 224259"/>
                  <a:gd name="connsiteX8" fmla="*/ 329010 w 976650"/>
                  <a:gd name="connsiteY8" fmla="*/ 224259 h 224259"/>
                  <a:gd name="connsiteX9" fmla="*/ 51948 w 976650"/>
                  <a:gd name="connsiteY9" fmla="*/ 182551 h 224259"/>
                  <a:gd name="connsiteX0" fmla="*/ 51948 w 976511"/>
                  <a:gd name="connsiteY0" fmla="*/ 182551 h 224259"/>
                  <a:gd name="connsiteX1" fmla="*/ 35241 w 976511"/>
                  <a:gd name="connsiteY1" fmla="*/ 81113 h 224259"/>
                  <a:gd name="connsiteX2" fmla="*/ 299288 w 976511"/>
                  <a:gd name="connsiteY2" fmla="*/ 0 h 224259"/>
                  <a:gd name="connsiteX3" fmla="*/ 505920 w 976511"/>
                  <a:gd name="connsiteY3" fmla="*/ 49609 h 224259"/>
                  <a:gd name="connsiteX4" fmla="*/ 845928 w 976511"/>
                  <a:gd name="connsiteY4" fmla="*/ 68530 h 224259"/>
                  <a:gd name="connsiteX5" fmla="*/ 331795 w 976511"/>
                  <a:gd name="connsiteY5" fmla="*/ 122042 h 224259"/>
                  <a:gd name="connsiteX6" fmla="*/ 974277 w 976511"/>
                  <a:gd name="connsiteY6" fmla="*/ 130574 h 224259"/>
                  <a:gd name="connsiteX7" fmla="*/ 625943 w 976511"/>
                  <a:gd name="connsiteY7" fmla="*/ 169020 h 224259"/>
                  <a:gd name="connsiteX8" fmla="*/ 329010 w 976511"/>
                  <a:gd name="connsiteY8" fmla="*/ 224259 h 224259"/>
                  <a:gd name="connsiteX9" fmla="*/ 51948 w 976511"/>
                  <a:gd name="connsiteY9" fmla="*/ 182551 h 224259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35659 w 980284"/>
                  <a:gd name="connsiteY5" fmla="*/ 122042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71068 w 980284"/>
                  <a:gd name="connsiteY5" fmla="*/ 117348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195984 w 1120387"/>
                  <a:gd name="connsiteY0" fmla="*/ 182551 h 217035"/>
                  <a:gd name="connsiteX1" fmla="*/ 43 w 1120387"/>
                  <a:gd name="connsiteY1" fmla="*/ 127929 h 217035"/>
                  <a:gd name="connsiteX2" fmla="*/ 179277 w 1120387"/>
                  <a:gd name="connsiteY2" fmla="*/ 81113 h 217035"/>
                  <a:gd name="connsiteX3" fmla="*/ 443324 w 1120387"/>
                  <a:gd name="connsiteY3" fmla="*/ 0 h 217035"/>
                  <a:gd name="connsiteX4" fmla="*/ 649956 w 1120387"/>
                  <a:gd name="connsiteY4" fmla="*/ 49609 h 217035"/>
                  <a:gd name="connsiteX5" fmla="*/ 989964 w 1120387"/>
                  <a:gd name="connsiteY5" fmla="*/ 68530 h 217035"/>
                  <a:gd name="connsiteX6" fmla="*/ 511240 w 1120387"/>
                  <a:gd name="connsiteY6" fmla="*/ 117348 h 217035"/>
                  <a:gd name="connsiteX7" fmla="*/ 1118313 w 1120387"/>
                  <a:gd name="connsiteY7" fmla="*/ 130574 h 217035"/>
                  <a:gd name="connsiteX8" fmla="*/ 769979 w 1120387"/>
                  <a:gd name="connsiteY8" fmla="*/ 169020 h 217035"/>
                  <a:gd name="connsiteX9" fmla="*/ 610930 w 1120387"/>
                  <a:gd name="connsiteY9" fmla="*/ 217035 h 217035"/>
                  <a:gd name="connsiteX10" fmla="*/ 195984 w 1120387"/>
                  <a:gd name="connsiteY10" fmla="*/ 182551 h 217035"/>
                  <a:gd name="connsiteX0" fmla="*/ 200873 w 1125276"/>
                  <a:gd name="connsiteY0" fmla="*/ 182551 h 217035"/>
                  <a:gd name="connsiteX1" fmla="*/ 4932 w 1125276"/>
                  <a:gd name="connsiteY1" fmla="*/ 127929 h 217035"/>
                  <a:gd name="connsiteX2" fmla="*/ 66109 w 1125276"/>
                  <a:gd name="connsiteY2" fmla="*/ 53044 h 217035"/>
                  <a:gd name="connsiteX3" fmla="*/ 184166 w 1125276"/>
                  <a:gd name="connsiteY3" fmla="*/ 81113 h 217035"/>
                  <a:gd name="connsiteX4" fmla="*/ 448213 w 1125276"/>
                  <a:gd name="connsiteY4" fmla="*/ 0 h 217035"/>
                  <a:gd name="connsiteX5" fmla="*/ 654845 w 1125276"/>
                  <a:gd name="connsiteY5" fmla="*/ 49609 h 217035"/>
                  <a:gd name="connsiteX6" fmla="*/ 994853 w 1125276"/>
                  <a:gd name="connsiteY6" fmla="*/ 68530 h 217035"/>
                  <a:gd name="connsiteX7" fmla="*/ 516129 w 1125276"/>
                  <a:gd name="connsiteY7" fmla="*/ 117348 h 217035"/>
                  <a:gd name="connsiteX8" fmla="*/ 1123202 w 1125276"/>
                  <a:gd name="connsiteY8" fmla="*/ 130574 h 217035"/>
                  <a:gd name="connsiteX9" fmla="*/ 774868 w 1125276"/>
                  <a:gd name="connsiteY9" fmla="*/ 169020 h 217035"/>
                  <a:gd name="connsiteX10" fmla="*/ 615819 w 1125276"/>
                  <a:gd name="connsiteY10" fmla="*/ 217035 h 217035"/>
                  <a:gd name="connsiteX11" fmla="*/ 200873 w 1125276"/>
                  <a:gd name="connsiteY11" fmla="*/ 182551 h 217035"/>
                  <a:gd name="connsiteX0" fmla="*/ 200873 w 1125276"/>
                  <a:gd name="connsiteY0" fmla="*/ 182551 h 226016"/>
                  <a:gd name="connsiteX1" fmla="*/ 70630 w 1125276"/>
                  <a:gd name="connsiteY1" fmla="*/ 224912 h 226016"/>
                  <a:gd name="connsiteX2" fmla="*/ 4932 w 1125276"/>
                  <a:gd name="connsiteY2" fmla="*/ 127929 h 226016"/>
                  <a:gd name="connsiteX3" fmla="*/ 66109 w 1125276"/>
                  <a:gd name="connsiteY3" fmla="*/ 53044 h 226016"/>
                  <a:gd name="connsiteX4" fmla="*/ 184166 w 1125276"/>
                  <a:gd name="connsiteY4" fmla="*/ 81113 h 226016"/>
                  <a:gd name="connsiteX5" fmla="*/ 448213 w 1125276"/>
                  <a:gd name="connsiteY5" fmla="*/ 0 h 226016"/>
                  <a:gd name="connsiteX6" fmla="*/ 654845 w 1125276"/>
                  <a:gd name="connsiteY6" fmla="*/ 49609 h 226016"/>
                  <a:gd name="connsiteX7" fmla="*/ 994853 w 1125276"/>
                  <a:gd name="connsiteY7" fmla="*/ 68530 h 226016"/>
                  <a:gd name="connsiteX8" fmla="*/ 516129 w 1125276"/>
                  <a:gd name="connsiteY8" fmla="*/ 117348 h 226016"/>
                  <a:gd name="connsiteX9" fmla="*/ 1123202 w 1125276"/>
                  <a:gd name="connsiteY9" fmla="*/ 130574 h 226016"/>
                  <a:gd name="connsiteX10" fmla="*/ 774868 w 1125276"/>
                  <a:gd name="connsiteY10" fmla="*/ 169020 h 226016"/>
                  <a:gd name="connsiteX11" fmla="*/ 615819 w 1125276"/>
                  <a:gd name="connsiteY11" fmla="*/ 217035 h 226016"/>
                  <a:gd name="connsiteX12" fmla="*/ 200873 w 1125276"/>
                  <a:gd name="connsiteY12" fmla="*/ 182551 h 226016"/>
                  <a:gd name="connsiteX0" fmla="*/ 292347 w 1216750"/>
                  <a:gd name="connsiteY0" fmla="*/ 182551 h 226016"/>
                  <a:gd name="connsiteX1" fmla="*/ 162104 w 1216750"/>
                  <a:gd name="connsiteY1" fmla="*/ 224912 h 226016"/>
                  <a:gd name="connsiteX2" fmla="*/ 2095 w 1216750"/>
                  <a:gd name="connsiteY2" fmla="*/ 115927 h 226016"/>
                  <a:gd name="connsiteX3" fmla="*/ 157583 w 1216750"/>
                  <a:gd name="connsiteY3" fmla="*/ 53044 h 226016"/>
                  <a:gd name="connsiteX4" fmla="*/ 275640 w 1216750"/>
                  <a:gd name="connsiteY4" fmla="*/ 81113 h 226016"/>
                  <a:gd name="connsiteX5" fmla="*/ 539687 w 1216750"/>
                  <a:gd name="connsiteY5" fmla="*/ 0 h 226016"/>
                  <a:gd name="connsiteX6" fmla="*/ 746319 w 1216750"/>
                  <a:gd name="connsiteY6" fmla="*/ 49609 h 226016"/>
                  <a:gd name="connsiteX7" fmla="*/ 1086327 w 1216750"/>
                  <a:gd name="connsiteY7" fmla="*/ 68530 h 226016"/>
                  <a:gd name="connsiteX8" fmla="*/ 607603 w 1216750"/>
                  <a:gd name="connsiteY8" fmla="*/ 117348 h 226016"/>
                  <a:gd name="connsiteX9" fmla="*/ 1214676 w 1216750"/>
                  <a:gd name="connsiteY9" fmla="*/ 130574 h 226016"/>
                  <a:gd name="connsiteX10" fmla="*/ 866342 w 1216750"/>
                  <a:gd name="connsiteY10" fmla="*/ 169020 h 226016"/>
                  <a:gd name="connsiteX11" fmla="*/ 707293 w 1216750"/>
                  <a:gd name="connsiteY11" fmla="*/ 217035 h 226016"/>
                  <a:gd name="connsiteX12" fmla="*/ 292347 w 1216750"/>
                  <a:gd name="connsiteY12" fmla="*/ 182551 h 226016"/>
                  <a:gd name="connsiteX0" fmla="*/ 293906 w 1218309"/>
                  <a:gd name="connsiteY0" fmla="*/ 182551 h 226016"/>
                  <a:gd name="connsiteX1" fmla="*/ 163663 w 1218309"/>
                  <a:gd name="connsiteY1" fmla="*/ 224912 h 226016"/>
                  <a:gd name="connsiteX2" fmla="*/ 3654 w 1218309"/>
                  <a:gd name="connsiteY2" fmla="*/ 115927 h 226016"/>
                  <a:gd name="connsiteX3" fmla="*/ 89461 w 1218309"/>
                  <a:gd name="connsiteY3" fmla="*/ 16640 h 226016"/>
                  <a:gd name="connsiteX4" fmla="*/ 277199 w 1218309"/>
                  <a:gd name="connsiteY4" fmla="*/ 81113 h 226016"/>
                  <a:gd name="connsiteX5" fmla="*/ 541246 w 1218309"/>
                  <a:gd name="connsiteY5" fmla="*/ 0 h 226016"/>
                  <a:gd name="connsiteX6" fmla="*/ 747878 w 1218309"/>
                  <a:gd name="connsiteY6" fmla="*/ 49609 h 226016"/>
                  <a:gd name="connsiteX7" fmla="*/ 1087886 w 1218309"/>
                  <a:gd name="connsiteY7" fmla="*/ 68530 h 226016"/>
                  <a:gd name="connsiteX8" fmla="*/ 609162 w 1218309"/>
                  <a:gd name="connsiteY8" fmla="*/ 117348 h 226016"/>
                  <a:gd name="connsiteX9" fmla="*/ 1216235 w 1218309"/>
                  <a:gd name="connsiteY9" fmla="*/ 130574 h 226016"/>
                  <a:gd name="connsiteX10" fmla="*/ 867901 w 1218309"/>
                  <a:gd name="connsiteY10" fmla="*/ 169020 h 226016"/>
                  <a:gd name="connsiteX11" fmla="*/ 708852 w 1218309"/>
                  <a:gd name="connsiteY11" fmla="*/ 217035 h 226016"/>
                  <a:gd name="connsiteX12" fmla="*/ 293906 w 1218309"/>
                  <a:gd name="connsiteY12" fmla="*/ 182551 h 226016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60944 w 1218309"/>
                  <a:gd name="connsiteY0" fmla="*/ 158575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60944 w 1218309"/>
                  <a:gd name="connsiteY12" fmla="*/ 158575 h 217035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37"/>
                  <a:gd name="connsiteY0" fmla="*/ 158575 h 217794"/>
                  <a:gd name="connsiteX1" fmla="*/ 62726 w 1155337"/>
                  <a:gd name="connsiteY1" fmla="*/ 195533 h 217794"/>
                  <a:gd name="connsiteX2" fmla="*/ 3654 w 1155337"/>
                  <a:gd name="connsiteY2" fmla="*/ 115927 h 217794"/>
                  <a:gd name="connsiteX3" fmla="*/ 89461 w 1155337"/>
                  <a:gd name="connsiteY3" fmla="*/ 16640 h 217794"/>
                  <a:gd name="connsiteX4" fmla="*/ 277199 w 1155337"/>
                  <a:gd name="connsiteY4" fmla="*/ 81113 h 217794"/>
                  <a:gd name="connsiteX5" fmla="*/ 541246 w 1155337"/>
                  <a:gd name="connsiteY5" fmla="*/ 0 h 217794"/>
                  <a:gd name="connsiteX6" fmla="*/ 747878 w 1155337"/>
                  <a:gd name="connsiteY6" fmla="*/ 49609 h 217794"/>
                  <a:gd name="connsiteX7" fmla="*/ 1087886 w 1155337"/>
                  <a:gd name="connsiteY7" fmla="*/ 68530 h 217794"/>
                  <a:gd name="connsiteX8" fmla="*/ 609162 w 1155337"/>
                  <a:gd name="connsiteY8" fmla="*/ 117348 h 217794"/>
                  <a:gd name="connsiteX9" fmla="*/ 1152886 w 1155337"/>
                  <a:gd name="connsiteY9" fmla="*/ 98764 h 217794"/>
                  <a:gd name="connsiteX10" fmla="*/ 863477 w 1155337"/>
                  <a:gd name="connsiteY10" fmla="*/ 155702 h 217794"/>
                  <a:gd name="connsiteX11" fmla="*/ 708852 w 1155337"/>
                  <a:gd name="connsiteY11" fmla="*/ 217035 h 217794"/>
                  <a:gd name="connsiteX12" fmla="*/ 260944 w 1155337"/>
                  <a:gd name="connsiteY12" fmla="*/ 158575 h 2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5337" h="217794">
                    <a:moveTo>
                      <a:pt x="260944" y="158575"/>
                    </a:moveTo>
                    <a:cubicBezTo>
                      <a:pt x="230133" y="86193"/>
                      <a:pt x="110571" y="221361"/>
                      <a:pt x="62726" y="195533"/>
                    </a:cubicBezTo>
                    <a:cubicBezTo>
                      <a:pt x="30069" y="186429"/>
                      <a:pt x="5654" y="133437"/>
                      <a:pt x="3654" y="115927"/>
                    </a:cubicBezTo>
                    <a:cubicBezTo>
                      <a:pt x="-17612" y="102751"/>
                      <a:pt x="59589" y="24443"/>
                      <a:pt x="89461" y="16640"/>
                    </a:cubicBezTo>
                    <a:cubicBezTo>
                      <a:pt x="119333" y="8837"/>
                      <a:pt x="214710" y="98363"/>
                      <a:pt x="277199" y="81113"/>
                    </a:cubicBezTo>
                    <a:cubicBezTo>
                      <a:pt x="278384" y="14998"/>
                      <a:pt x="462800" y="5251"/>
                      <a:pt x="541246" y="0"/>
                    </a:cubicBezTo>
                    <a:cubicBezTo>
                      <a:pt x="573563" y="67160"/>
                      <a:pt x="656771" y="38187"/>
                      <a:pt x="747878" y="49609"/>
                    </a:cubicBezTo>
                    <a:cubicBezTo>
                      <a:pt x="838985" y="61031"/>
                      <a:pt x="1111599" y="37545"/>
                      <a:pt x="1087886" y="68530"/>
                    </a:cubicBezTo>
                    <a:cubicBezTo>
                      <a:pt x="1050038" y="105232"/>
                      <a:pt x="582665" y="102319"/>
                      <a:pt x="609162" y="117348"/>
                    </a:cubicBezTo>
                    <a:cubicBezTo>
                      <a:pt x="635659" y="132377"/>
                      <a:pt x="1063387" y="109495"/>
                      <a:pt x="1152886" y="98764"/>
                    </a:cubicBezTo>
                    <a:cubicBezTo>
                      <a:pt x="1182376" y="121113"/>
                      <a:pt x="937483" y="135990"/>
                      <a:pt x="863477" y="155702"/>
                    </a:cubicBezTo>
                    <a:cubicBezTo>
                      <a:pt x="789471" y="175414"/>
                      <a:pt x="667635" y="131073"/>
                      <a:pt x="708852" y="217035"/>
                    </a:cubicBezTo>
                    <a:cubicBezTo>
                      <a:pt x="610309" y="216309"/>
                      <a:pt x="291755" y="230957"/>
                      <a:pt x="260944" y="158575"/>
                    </a:cubicBezTo>
                    <a:close/>
                  </a:path>
                </a:pathLst>
              </a:custGeom>
              <a:solidFill>
                <a:srgbClr val="151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3" name="组合 712">
              <a:extLst>
                <a:ext uri="{FF2B5EF4-FFF2-40B4-BE49-F238E27FC236}">
                  <a16:creationId xmlns:a16="http://schemas.microsoft.com/office/drawing/2014/main" xmlns="" id="{53D42550-1C3D-40D7-96C7-9B574DC82641}"/>
                </a:ext>
              </a:extLst>
            </p:cNvPr>
            <p:cNvGrpSpPr/>
            <p:nvPr/>
          </p:nvGrpSpPr>
          <p:grpSpPr>
            <a:xfrm>
              <a:off x="6014840" y="1946359"/>
              <a:ext cx="109115" cy="652442"/>
              <a:chOff x="6060966" y="2073703"/>
              <a:chExt cx="109115" cy="652442"/>
            </a:xfrm>
          </p:grpSpPr>
          <p:sp>
            <p:nvSpPr>
              <p:cNvPr id="714" name="矩形 1">
                <a:extLst>
                  <a:ext uri="{FF2B5EF4-FFF2-40B4-BE49-F238E27FC236}">
                    <a16:creationId xmlns:a16="http://schemas.microsoft.com/office/drawing/2014/main" xmlns="" id="{75A078CA-408D-4337-99A4-3514B49EA2C8}"/>
                  </a:ext>
                </a:extLst>
              </p:cNvPr>
              <p:cNvSpPr/>
              <p:nvPr/>
            </p:nvSpPr>
            <p:spPr>
              <a:xfrm rot="21034778">
                <a:off x="6078184" y="2073703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15" name="矩形 1">
                <a:extLst>
                  <a:ext uri="{FF2B5EF4-FFF2-40B4-BE49-F238E27FC236}">
                    <a16:creationId xmlns:a16="http://schemas.microsoft.com/office/drawing/2014/main" xmlns="" id="{86D7C149-50E0-4A02-9C82-6ECE979DB9B7}"/>
                  </a:ext>
                </a:extLst>
              </p:cNvPr>
              <p:cNvSpPr/>
              <p:nvPr/>
            </p:nvSpPr>
            <p:spPr>
              <a:xfrm rot="21034778">
                <a:off x="6060966" y="2153436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7" name="最大树">
            <a:extLst>
              <a:ext uri="{FF2B5EF4-FFF2-40B4-BE49-F238E27FC236}">
                <a16:creationId xmlns:a16="http://schemas.microsoft.com/office/drawing/2014/main" xmlns="" id="{897DEDC3-C395-46E2-92F8-86EAA94A16F8}"/>
              </a:ext>
            </a:extLst>
          </p:cNvPr>
          <p:cNvGrpSpPr/>
          <p:nvPr/>
        </p:nvGrpSpPr>
        <p:grpSpPr>
          <a:xfrm>
            <a:off x="2665894" y="-58056"/>
            <a:ext cx="2557297" cy="6901361"/>
            <a:chOff x="2665894" y="-14514"/>
            <a:chExt cx="2557297" cy="6901361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xmlns="" id="{7980D0E7-5F1A-44A9-9F9E-3F488483CCDE}"/>
                </a:ext>
              </a:extLst>
            </p:cNvPr>
            <p:cNvSpPr/>
            <p:nvPr/>
          </p:nvSpPr>
          <p:spPr>
            <a:xfrm>
              <a:off x="2665894" y="28846"/>
              <a:ext cx="2509021" cy="6858001"/>
            </a:xfrm>
            <a:custGeom>
              <a:avLst/>
              <a:gdLst>
                <a:gd name="connsiteX0" fmla="*/ 0 w 2099588"/>
                <a:gd name="connsiteY0" fmla="*/ 0 h 6858001"/>
                <a:gd name="connsiteX1" fmla="*/ 2099588 w 2099588"/>
                <a:gd name="connsiteY1" fmla="*/ 0 h 6858001"/>
                <a:gd name="connsiteX2" fmla="*/ 2099588 w 2099588"/>
                <a:gd name="connsiteY2" fmla="*/ 6858001 h 6858001"/>
                <a:gd name="connsiteX3" fmla="*/ 0 w 2099588"/>
                <a:gd name="connsiteY3" fmla="*/ 6858001 h 6858001"/>
                <a:gd name="connsiteX4" fmla="*/ 0 w 2099588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159 w 2959556"/>
                <a:gd name="connsiteY0" fmla="*/ 0 h 6858001"/>
                <a:gd name="connsiteX1" fmla="*/ 2959556 w 2959556"/>
                <a:gd name="connsiteY1" fmla="*/ 0 h 6858001"/>
                <a:gd name="connsiteX2" fmla="*/ 2099747 w 2959556"/>
                <a:gd name="connsiteY2" fmla="*/ 6858001 h 6858001"/>
                <a:gd name="connsiteX3" fmla="*/ 159 w 2959556"/>
                <a:gd name="connsiteY3" fmla="*/ 6858001 h 6858001"/>
                <a:gd name="connsiteX4" fmla="*/ 198159 w 2959556"/>
                <a:gd name="connsiteY4" fmla="*/ 3466532 h 6858001"/>
                <a:gd name="connsiteX5" fmla="*/ 159 w 2959556"/>
                <a:gd name="connsiteY5" fmla="*/ 0 h 6858001"/>
                <a:gd name="connsiteX0" fmla="*/ 796 w 2960193"/>
                <a:gd name="connsiteY0" fmla="*/ 0 h 6858001"/>
                <a:gd name="connsiteX1" fmla="*/ 2960193 w 2960193"/>
                <a:gd name="connsiteY1" fmla="*/ 0 h 6858001"/>
                <a:gd name="connsiteX2" fmla="*/ 2100384 w 2960193"/>
                <a:gd name="connsiteY2" fmla="*/ 6858001 h 6858001"/>
                <a:gd name="connsiteX3" fmla="*/ 796 w 2960193"/>
                <a:gd name="connsiteY3" fmla="*/ 6858001 h 6858001"/>
                <a:gd name="connsiteX4" fmla="*/ 198796 w 2960193"/>
                <a:gd name="connsiteY4" fmla="*/ 3466532 h 6858001"/>
                <a:gd name="connsiteX5" fmla="*/ 796 w 2960193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318437 w 3277834"/>
                <a:gd name="connsiteY0" fmla="*/ 0 h 6858001"/>
                <a:gd name="connsiteX1" fmla="*/ 3277834 w 3277834"/>
                <a:gd name="connsiteY1" fmla="*/ 0 h 6858001"/>
                <a:gd name="connsiteX2" fmla="*/ 2418025 w 3277834"/>
                <a:gd name="connsiteY2" fmla="*/ 6858001 h 6858001"/>
                <a:gd name="connsiteX3" fmla="*/ 318437 w 3277834"/>
                <a:gd name="connsiteY3" fmla="*/ 6858001 h 6858001"/>
                <a:gd name="connsiteX4" fmla="*/ 318437 w 3277834"/>
                <a:gd name="connsiteY4" fmla="*/ 0 h 6858001"/>
                <a:gd name="connsiteX0" fmla="*/ 115330 w 3074727"/>
                <a:gd name="connsiteY0" fmla="*/ 0 h 6858001"/>
                <a:gd name="connsiteX1" fmla="*/ 3074727 w 3074727"/>
                <a:gd name="connsiteY1" fmla="*/ 0 h 6858001"/>
                <a:gd name="connsiteX2" fmla="*/ 2214918 w 3074727"/>
                <a:gd name="connsiteY2" fmla="*/ 6858001 h 6858001"/>
                <a:gd name="connsiteX3" fmla="*/ 115330 w 3074727"/>
                <a:gd name="connsiteY3" fmla="*/ 6858001 h 6858001"/>
                <a:gd name="connsiteX4" fmla="*/ 115330 w 307472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9021" h="6858001">
                  <a:moveTo>
                    <a:pt x="0" y="0"/>
                  </a:moveTo>
                  <a:lnTo>
                    <a:pt x="2509021" y="0"/>
                  </a:lnTo>
                  <a:cubicBezTo>
                    <a:pt x="939529" y="4183038"/>
                    <a:pt x="1949462" y="6741996"/>
                    <a:pt x="2099588" y="6858001"/>
                  </a:cubicBezTo>
                  <a:lnTo>
                    <a:pt x="0" y="6858001"/>
                  </a:lnTo>
                  <a:cubicBezTo>
                    <a:pt x="155037" y="3367587"/>
                    <a:pt x="230099" y="23849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C1A86F8E-1E8C-4A0C-919A-CFD50FF73E5B}"/>
                </a:ext>
              </a:extLst>
            </p:cNvPr>
            <p:cNvSpPr/>
            <p:nvPr/>
          </p:nvSpPr>
          <p:spPr>
            <a:xfrm>
              <a:off x="4149134" y="-14514"/>
              <a:ext cx="1074057" cy="5878286"/>
            </a:xfrm>
            <a:custGeom>
              <a:avLst/>
              <a:gdLst>
                <a:gd name="connsiteX0" fmla="*/ 696685 w 1074057"/>
                <a:gd name="connsiteY0" fmla="*/ 0 h 5878286"/>
                <a:gd name="connsiteX1" fmla="*/ 1074057 w 1074057"/>
                <a:gd name="connsiteY1" fmla="*/ 14514 h 5878286"/>
                <a:gd name="connsiteX2" fmla="*/ 885371 w 1074057"/>
                <a:gd name="connsiteY2" fmla="*/ 493486 h 5878286"/>
                <a:gd name="connsiteX3" fmla="*/ 667657 w 1074057"/>
                <a:gd name="connsiteY3" fmla="*/ 1175657 h 5878286"/>
                <a:gd name="connsiteX4" fmla="*/ 493485 w 1074057"/>
                <a:gd name="connsiteY4" fmla="*/ 1857829 h 5878286"/>
                <a:gd name="connsiteX5" fmla="*/ 304800 w 1074057"/>
                <a:gd name="connsiteY5" fmla="*/ 2815771 h 5878286"/>
                <a:gd name="connsiteX6" fmla="*/ 203200 w 1074057"/>
                <a:gd name="connsiteY6" fmla="*/ 3744686 h 5878286"/>
                <a:gd name="connsiteX7" fmla="*/ 217714 w 1074057"/>
                <a:gd name="connsiteY7" fmla="*/ 5109029 h 5878286"/>
                <a:gd name="connsiteX8" fmla="*/ 319314 w 1074057"/>
                <a:gd name="connsiteY8" fmla="*/ 5878286 h 5878286"/>
                <a:gd name="connsiteX9" fmla="*/ 101600 w 1074057"/>
                <a:gd name="connsiteY9" fmla="*/ 4949371 h 5878286"/>
                <a:gd name="connsiteX10" fmla="*/ 0 w 1074057"/>
                <a:gd name="connsiteY10" fmla="*/ 3962400 h 5878286"/>
                <a:gd name="connsiteX11" fmla="*/ 101600 w 1074057"/>
                <a:gd name="connsiteY11" fmla="*/ 2656114 h 5878286"/>
                <a:gd name="connsiteX12" fmla="*/ 217714 w 1074057"/>
                <a:gd name="connsiteY12" fmla="*/ 2365829 h 5878286"/>
                <a:gd name="connsiteX13" fmla="*/ 333828 w 1074057"/>
                <a:gd name="connsiteY13" fmla="*/ 2061029 h 5878286"/>
                <a:gd name="connsiteX14" fmla="*/ 449943 w 1074057"/>
                <a:gd name="connsiteY14" fmla="*/ 1756229 h 5878286"/>
                <a:gd name="connsiteX15" fmla="*/ 508000 w 1074057"/>
                <a:gd name="connsiteY15" fmla="*/ 1262743 h 5878286"/>
                <a:gd name="connsiteX16" fmla="*/ 682171 w 1074057"/>
                <a:gd name="connsiteY16" fmla="*/ 783771 h 5878286"/>
                <a:gd name="connsiteX17" fmla="*/ 725714 w 1074057"/>
                <a:gd name="connsiteY17" fmla="*/ 203200 h 5878286"/>
                <a:gd name="connsiteX18" fmla="*/ 696685 w 1074057"/>
                <a:gd name="connsiteY18" fmla="*/ 0 h 587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4057" h="5878286">
                  <a:moveTo>
                    <a:pt x="696685" y="0"/>
                  </a:moveTo>
                  <a:lnTo>
                    <a:pt x="1074057" y="14514"/>
                  </a:lnTo>
                  <a:lnTo>
                    <a:pt x="885371" y="493486"/>
                  </a:lnTo>
                  <a:lnTo>
                    <a:pt x="667657" y="1175657"/>
                  </a:lnTo>
                  <a:lnTo>
                    <a:pt x="493485" y="1857829"/>
                  </a:lnTo>
                  <a:lnTo>
                    <a:pt x="304800" y="2815771"/>
                  </a:lnTo>
                  <a:lnTo>
                    <a:pt x="203200" y="3744686"/>
                  </a:lnTo>
                  <a:lnTo>
                    <a:pt x="217714" y="5109029"/>
                  </a:lnTo>
                  <a:lnTo>
                    <a:pt x="319314" y="5878286"/>
                  </a:lnTo>
                  <a:lnTo>
                    <a:pt x="101600" y="4949371"/>
                  </a:lnTo>
                  <a:lnTo>
                    <a:pt x="0" y="3962400"/>
                  </a:lnTo>
                  <a:lnTo>
                    <a:pt x="101600" y="2656114"/>
                  </a:lnTo>
                  <a:lnTo>
                    <a:pt x="217714" y="2365829"/>
                  </a:lnTo>
                  <a:lnTo>
                    <a:pt x="333828" y="2061029"/>
                  </a:lnTo>
                  <a:lnTo>
                    <a:pt x="449943" y="1756229"/>
                  </a:lnTo>
                  <a:lnTo>
                    <a:pt x="508000" y="1262743"/>
                  </a:lnTo>
                  <a:lnTo>
                    <a:pt x="682171" y="783771"/>
                  </a:lnTo>
                  <a:lnTo>
                    <a:pt x="725714" y="203200"/>
                  </a:lnTo>
                  <a:lnTo>
                    <a:pt x="696685" y="0"/>
                  </a:lnTo>
                  <a:close/>
                </a:path>
              </a:pathLst>
            </a:custGeom>
            <a:solidFill>
              <a:srgbClr val="3E4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2" name="跑步声">
            <a:hlinkClick r:id="" action="ppaction://media"/>
            <a:extLst>
              <a:ext uri="{FF2B5EF4-FFF2-40B4-BE49-F238E27FC236}">
                <a16:creationId xmlns:a16="http://schemas.microsoft.com/office/drawing/2014/main" xmlns="" id="{4850E003-4F64-4143-8FFC-FFA97AD7004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4">
                  <p14:trim end="12286.8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415752" y="1776630"/>
            <a:ext cx="609600" cy="609600"/>
          </a:xfrm>
          <a:prstGeom prst="rect">
            <a:avLst/>
          </a:prstGeom>
        </p:spPr>
      </p:pic>
      <p:pic>
        <p:nvPicPr>
          <p:cNvPr id="4" name="群鸟声">
            <a:hlinkClick r:id="" action="ppaction://media"/>
            <a:extLst>
              <a:ext uri="{FF2B5EF4-FFF2-40B4-BE49-F238E27FC236}">
                <a16:creationId xmlns:a16="http://schemas.microsoft.com/office/drawing/2014/main" xmlns="" id="{A1603452-BBD0-453F-8C4F-8C68DFB3AEDE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 rot="212698">
            <a:off x="12395416" y="2968711"/>
            <a:ext cx="609600" cy="609600"/>
          </a:xfrm>
          <a:prstGeom prst="rect">
            <a:avLst/>
          </a:prstGeom>
        </p:spPr>
      </p:pic>
      <p:grpSp>
        <p:nvGrpSpPr>
          <p:cNvPr id="11" name="发光">
            <a:extLst>
              <a:ext uri="{FF2B5EF4-FFF2-40B4-BE49-F238E27FC236}">
                <a16:creationId xmlns:a16="http://schemas.microsoft.com/office/drawing/2014/main" xmlns="" id="{FFB6F6F8-3A05-47CB-BB82-CB5B5BAFFD02}"/>
              </a:ext>
            </a:extLst>
          </p:cNvPr>
          <p:cNvGrpSpPr/>
          <p:nvPr/>
        </p:nvGrpSpPr>
        <p:grpSpPr>
          <a:xfrm>
            <a:off x="5230549" y="2104408"/>
            <a:ext cx="115595" cy="595233"/>
            <a:chOff x="5258765" y="2181184"/>
            <a:chExt cx="115595" cy="595233"/>
          </a:xfrm>
        </p:grpSpPr>
        <p:sp>
          <p:nvSpPr>
            <p:cNvPr id="730" name="矩形 1">
              <a:extLst>
                <a:ext uri="{FF2B5EF4-FFF2-40B4-BE49-F238E27FC236}">
                  <a16:creationId xmlns:a16="http://schemas.microsoft.com/office/drawing/2014/main" xmlns="" id="{4A8DFC0E-9B86-431F-A2AC-4D2C883524E5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31" name="矩形 1">
              <a:extLst>
                <a:ext uri="{FF2B5EF4-FFF2-40B4-BE49-F238E27FC236}">
                  <a16:creationId xmlns:a16="http://schemas.microsoft.com/office/drawing/2014/main" xmlns="" id="{EED04E4C-FE8E-41CC-9CD9-846687B36A2E}"/>
                </a:ext>
              </a:extLst>
            </p:cNvPr>
            <p:cNvSpPr/>
            <p:nvPr/>
          </p:nvSpPr>
          <p:spPr>
            <a:xfrm rot="21370258">
              <a:off x="5258765" y="2207053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发光声音">
            <a:hlinkClick r:id="" action="ppaction://media"/>
            <a:extLst>
              <a:ext uri="{FF2B5EF4-FFF2-40B4-BE49-F238E27FC236}">
                <a16:creationId xmlns:a16="http://schemas.microsoft.com/office/drawing/2014/main" xmlns="" id="{FC66FACD-8F76-4D78-8D1A-F3D5EBBFAF1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62935" y="574180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692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5049" fill="hold"/>
                                        <p:tgtEl>
                                          <p:spTgt spid="1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71605E-6 C -0.00139 2.71605E-6 -0.00243 0.01697 -0.00243 0.03796 C -0.00243 0.05895 -0.00139 0.07623 2.77778E-7 0.07623 C 0.00139 0.07623 0.0026 0.05895 0.0026 0.03796 C 0.0026 0.01697 0.00139 2.71605E-6 2.77778E-7 2.71605E-6 Z " pathEditMode="relative" rAng="0" ptsTypes="AAAAA">
                                      <p:cBhvr>
                                        <p:cTn id="23" dur="7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5" dur="5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C -0.00143 2.22222E-6 -0.00247 0.02153 -0.00247 0.04838 C -0.00247 0.07523 -0.00143 0.09722 -1.45833E-6 0.09722 C 0.00143 0.09722 0.00261 0.07523 0.00261 0.04838 C 0.00261 0.02153 0.00143 2.22222E-6 -1.45833E-6 2.22222E-6 Z " pathEditMode="relative" rAng="0" ptsTypes="AAAAA">
                                      <p:cBhvr>
                                        <p:cTn id="27" dur="7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4.44444E-6 C 0.0224 -4.44444E-6 0.0375 -0.00162 0.0375 -0.00347 C 0.0375 -0.00532 0.0224 -0.00671 2.08333E-7 -0.00671 C -0.01992 -0.00671 -0.0349 -0.00532 -0.0349 -0.00347 C -0.0349 -0.00162 -0.01992 -4.44444E-6 2.08333E-7 -4.44444E-6 Z " pathEditMode="relative" rAng="0" ptsTypes="AAAAA">
                                      <p:cBhvr>
                                        <p:cTn id="29" dur="7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-34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C -0.03959 4.81481E-6 -0.06823 0.02569 -0.06823 0.05763 C -0.06823 0.08981 -0.03959 0.11574 4.79167E-6 0.11574 C 0.03958 0.11574 0.072 0.08981 0.072 0.05763 C 0.072 0.02569 0.03958 4.81481E-6 4.79167E-6 4.81481E-6 Z " pathEditMode="relative" rAng="0" ptsTypes="AAAAA">
                                      <p:cBhvr>
                                        <p:cTn id="31" dur="9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578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36" dur="4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2.22222E-6 C -0.00139 2.22222E-6 -0.00243 0.0216 -0.00243 0.04845 C -0.00243 0.07531 -0.00139 0.09722 3.05556E-6 0.09722 C 0.00139 0.09722 0.0026 0.07531 0.0026 0.04845 C 0.0026 0.0216 0.00139 2.22222E-6 3.05556E-6 2.22222E-6 Z " pathEditMode="relative" rAng="0" ptsTypes="AAAAA">
                                      <p:cBhvr>
                                        <p:cTn id="41" dur="7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52" dur="7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33333E-6 C -0.05794 3.33333E-6 -0.10013 -0.00232 -0.10013 -0.00486 C -0.10013 -0.00741 -0.05794 -0.00949 -3.75E-6 -0.00949 C 0.05808 -0.00949 0.1056 -0.00741 0.1056 -0.00486 C 0.1056 -0.00232 0.05808 3.33333E-6 -3.75E-6 3.33333E-6 Z " pathEditMode="relative" rAng="0" ptsTypes="AAAAA">
                                      <p:cBhvr>
                                        <p:cTn id="54" dur="5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-48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56" dur="7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67" dur="4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48148E-6 C 0.02592 -1.48148E-6 0.04493 -0.00879 0.04493 -0.01991 C 0.04493 -0.03079 0.02592 -0.03935 -3.75E-6 -0.03935 C -0.02591 -0.03935 -0.04713 -0.03079 -0.04713 -0.01991 C -0.04713 -0.00879 -0.02591 -1.48148E-6 -3.75E-6 -1.48148E-6 Z " pathEditMode="relative" rAng="0" ptsTypes="AAAAA">
                                      <p:cBhvr>
                                        <p:cTn id="69" dur="7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1968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71" dur="9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76" dur="4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48148E-6 C -0.01484 1.48148E-6 -0.02565 -0.00232 -0.02565 -0.00486 C -0.02565 -0.00741 -0.01484 -0.00926 -4.375E-6 -0.00926 C 0.01485 -0.00926 0.02709 -0.00741 0.02709 -0.00486 C 0.02709 -0.00232 0.01485 1.48148E-6 -4.375E-6 1.48148E-6 Z " pathEditMode="relative" rAng="0" ptsTypes="AAAAA">
                                      <p:cBhvr>
                                        <p:cTn id="84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46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4.07407E-6 C -0.00143 4.07407E-6 -0.00247 0.02152 -0.00247 0.04838 C -0.00247 0.07523 -0.00143 0.09722 -1.45833E-6 0.09722 C 0.00143 0.09722 0.00261 0.07523 0.00261 0.04838 C 0.00261 0.02152 0.00143 4.07407E-6 -1.45833E-6 4.07407E-6 Z " pathEditMode="relative" rAng="0" ptsTypes="AAAAA">
                                      <p:cBhvr>
                                        <p:cTn id="86" dur="7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94" dur="7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C -0.00143 1.85185E-6 -0.00248 -0.02037 -0.00248 -0.04537 C -0.00248 -0.07037 -0.00143 -0.09051 1.66667E-6 -0.09051 C 0.00143 -0.09051 0.0026 -0.07037 0.0026 -0.04537 C 0.0026 -0.02037 0.00143 1.85185E-6 1.66667E-6 1.85185E-6 Z " pathEditMode="relative" rAng="0" ptsTypes="AAAAA">
                                      <p:cBhvr>
                                        <p:cTn id="96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04" dur="4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C -0.02682 4.44444E-6 -0.04622 -0.00857 -0.04622 -0.01899 C -0.04622 -0.0294 -0.02682 -0.03774 -3.75E-6 -0.03774 C 0.0267 -0.03774 0.0487 -0.0294 0.0487 -0.01899 C 0.0487 -0.00857 0.0267 4.44444E-6 -3.75E-6 4.44444E-6 Z " pathEditMode="relative" rAng="0" ptsTypes="AAAAA">
                                      <p:cBhvr>
                                        <p:cTn id="106" dur="9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-1898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22 4.07407E-6 C 0.04376 4.07407E-6 0.07396 -0.00278 0.07396 -0.00625 C 0.07396 -0.00973 0.04376 -0.01227 0.00222 -0.01227 C -0.03919 -0.01227 -0.07305 -0.00973 -0.07305 -0.00625 C -0.07305 -0.00278 -0.03919 4.07407E-6 0.00222 4.07407E-6 Z " pathEditMode="relative" rAng="0" ptsTypes="AAAAA">
                                      <p:cBhvr>
                                        <p:cTn id="111" dur="7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625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4.44444E-6 C -0.00143 -4.44444E-6 -0.00248 -0.02037 -0.00248 -0.04537 C -0.00248 -0.07037 -0.00143 -0.0905 2.08333E-6 -0.0905 C 0.00143 -0.0905 0.0026 -0.07037 0.0026 -0.04537 C 0.0026 -0.02037 0.00143 -4.44444E-6 2.08333E-6 -4.44444E-6 Z " pathEditMode="relative" rAng="0" ptsTypes="AAAAA">
                                      <p:cBhvr>
                                        <p:cTn id="119" dur="5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21" dur="7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26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31" dur="4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96296E-6 C 0.03555 -2.96296E-6 0.06133 -0.00648 0.06133 -0.01435 C 0.06133 -0.02222 0.03555 -0.02847 -2.70833E-6 -0.02847 C -0.03541 -0.02847 -0.06432 -0.02222 -0.06432 -0.01435 C -0.06432 -0.00648 -0.03541 -2.96296E-6 -2.70833E-6 -2.96296E-6 Z " pathEditMode="relative" rAng="0" ptsTypes="AAAAA">
                                      <p:cBhvr>
                                        <p:cTn id="136" dur="7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1435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44" dur="5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46" dur="7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51" dur="5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56" dur="4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64" dur="7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08642E-6 C -0.00139 3.08642E-6 -0.00243 0.02561 -0.00243 0.05771 C -0.00243 0.08981 -0.00139 0.11574 3.61111E-6 0.11574 C 0.00139 0.11574 0.0026 0.08981 0.0026 0.05771 C 0.0026 0.02561 0.00139 3.08642E-6 3.61111E-6 3.08642E-6 Z " pathEditMode="relative" rAng="0" ptsTypes="AAAAA">
                                      <p:cBhvr>
                                        <p:cTn id="166" dur="9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44444E-6 C -0.0345 4.44444E-6 -0.05937 0.00625 -0.05937 0.01412 C -0.05937 0.02199 -0.0345 0.0287 -1.25E-6 0.0287 C 0.03451 0.0287 0.06315 0.02199 0.06315 0.01412 C 0.06315 0.00625 0.03451 4.44444E-6 -1.25E-6 4.44444E-6 Z " pathEditMode="relative" rAng="0" ptsTypes="AAAAA">
                                      <p:cBhvr>
                                        <p:cTn id="171" dur="7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3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176" dur="9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81" dur="7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186" dur="7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96296E-6 C 0.0194 -2.96296E-6 0.0336 -0.00254 0.0336 -0.00578 C 0.0336 -0.00879 0.0194 -0.01111 -2.29167E-6 -0.01111 C -0.0194 -0.01111 -0.03528 -0.00879 -0.03528 -0.00578 C -0.03528 -0.00254 -0.0194 -2.96296E-6 -2.29167E-6 -2.96296E-6 Z " pathEditMode="relative" rAng="0" ptsTypes="AAAAA">
                                      <p:cBhvr>
                                        <p:cTn id="191" dur="7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556"/>
                                    </p:animMotion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99" dur="5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0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4.81481E-6 C -0.00143 4.81481E-6 -0.00247 0.02152 -0.00247 0.04837 C -0.00247 0.07523 -0.00143 0.09722 -4.58333E-6 0.09722 C 0.00144 0.09722 0.00261 0.07523 0.00261 0.04837 C 0.00261 0.02152 0.00144 4.81481E-6 -4.58333E-6 4.81481E-6 Z " pathEditMode="relative" rAng="0" ptsTypes="AAAAA">
                                      <p:cBhvr>
                                        <p:cTn id="201" dur="7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206" dur="7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C -0.00143 3.33333E-6 -0.00247 0.01203 -0.00247 0.02708 C -0.00247 0.04236 -0.00143 0.05463 -4.79167E-6 0.05463 C 0.00144 0.05463 0.00261 0.04236 0.00261 0.02708 C 0.00261 0.01203 0.00144 3.33333E-6 -4.79167E-6 3.33333E-6 Z " pathEditMode="relative" rAng="0" ptsTypes="AAAAA">
                                      <p:cBhvr>
                                        <p:cTn id="211" dur="4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16" dur="72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221" dur="4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4.81481E-6 C -0.00182 4.81481E-6 -0.00247 0.05185 -0.00247 0.11689 C -0.00247 0.18194 -0.00182 0.23518 -0.00065 0.23518 C 0.00039 0.23518 0.0013 0.18194 0.0013 0.11689 C 0.0013 0.05185 0.00039 4.81481E-6 -0.00065 4.81481E-6 Z " pathEditMode="relative" rAng="0" ptsTypes="AAAAA">
                                      <p:cBhvr>
                                        <p:cTn id="226" dur="7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759"/>
                                    </p:animMotion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4.44444E-6 C 0.00139 4.44444E-6 0.00243 -0.03056 0.00243 -0.06852 C 0.00243 -0.10649 0.00139 -0.13673 1.66667E-6 -0.13673 C -0.00139 -0.13673 -0.00261 -0.10649 -0.00261 -0.06852 C -0.00261 -0.03056 -0.00139 4.44444E-6 1.66667E-6 4.44444E-6 Z " pathEditMode="relative" rAng="0" ptsTypes="AAAAA">
                                      <p:cBhvr>
                                        <p:cTn id="231" dur="7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39" dur="5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5679E-6 C 0.00139 -4.5679E-6 0.00243 -0.03055 0.00243 -0.06851 C 0.00243 -0.10648 0.00139 -0.13672 -2.5E-6 -0.13672 C -0.00139 -0.13672 -0.0026 -0.10648 -0.0026 -0.06851 C -0.0026 -0.03055 -0.00139 -4.5679E-6 -2.5E-6 -4.5679E-6 Z " pathEditMode="relative" rAng="0" ptsTypes="AAAAA">
                                      <p:cBhvr>
                                        <p:cTn id="241" dur="7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246" dur="42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57" dur="7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59" dur="5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261" dur="7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4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66" dur="4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9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71" dur="5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76" dur="4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81" dur="4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82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3" dur="8006" fill="hold"/>
                                        <p:tgtEl>
                                          <p:spTgt spid="6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xit" presetSubtype="0" fill="hold" nodeType="withEffect">
                                  <p:stCondLst>
                                    <p:cond delay="975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nodeType="withEffect">
                                  <p:stCondLst>
                                    <p:cond delay="97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xit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xit" presetSubtype="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xit" presetSubtype="0" fill="hold" nodeType="withEffect">
                                  <p:stCondLst>
                                    <p:cond delay="132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nodeType="withEffect">
                                  <p:stCondLst>
                                    <p:cond delay="1325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xit" presetSubtype="0" fill="hold" nodeType="withEffect">
                                  <p:stCondLst>
                                    <p:cond delay="1425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ntr" presetSubtype="0" fill="hold" nodeType="withEffect">
                                  <p:stCondLst>
                                    <p:cond delay="142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1" presetClass="exit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" presetClass="entr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ntr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xit" presetSubtype="0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xit" presetSubtype="0" fill="hold" nodeType="withEffect">
                                  <p:stCondLst>
                                    <p:cond delay="1775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xit" presetSubtype="0" fill="hold" grpId="1" nodeType="withEffect">
                                  <p:stCondLst>
                                    <p:cond delay="1775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nodeType="withEffect">
                                  <p:stCondLst>
                                    <p:cond delay="1775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1775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xit" presetSubtype="0" fill="hold" nodeType="withEffect">
                                  <p:stCondLst>
                                    <p:cond delay="18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xit" presetSubtype="0" fill="hold" grpId="1" nodeType="withEffect">
                                  <p:stCondLst>
                                    <p:cond delay="1875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1875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ntr" presetSubtype="0" fill="hold" grpId="0" nodeType="withEffect">
                                  <p:stCondLst>
                                    <p:cond delay="18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xit" presetSubtype="0" fill="hold" nodeType="withEffect">
                                  <p:stCondLst>
                                    <p:cond delay="1950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xit" presetSubtype="0" fill="hold" grpId="1" nodeType="withEffect">
                                  <p:stCondLst>
                                    <p:cond delay="195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nodeType="withEffect">
                                  <p:stCondLst>
                                    <p:cond delay="19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ntr" presetSubtype="0" fill="hold" grpId="0" nodeType="withEffect">
                                  <p:stCondLst>
                                    <p:cond delay="1950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xit" presetSubtype="0" fill="hold" nodeType="withEffect">
                                  <p:stCondLst>
                                    <p:cond delay="205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xit" presetSubtype="0" fill="hold" grpId="1" nodeType="withEffect">
                                  <p:stCondLst>
                                    <p:cond delay="205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ntr" presetSubtype="0" fill="hold" nodeType="withEffect">
                                  <p:stCondLst>
                                    <p:cond delay="2050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" presetClass="entr" presetSubtype="0" fill="hold" grpId="0" nodeType="withEffect">
                                  <p:stCondLst>
                                    <p:cond delay="205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1" presetClass="exit" presetSubtype="0" fill="hold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grpId="1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xit" presetSubtype="0" fill="hold" nodeType="withEffect">
                                  <p:stCondLst>
                                    <p:cond delay="2250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xit" presetSubtype="0" fill="hold" grpId="1" nodeType="withEffect">
                                  <p:stCondLst>
                                    <p:cond delay="225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nodeType="withEffect">
                                  <p:stCondLst>
                                    <p:cond delay="225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mediacall" presetSubtype="0" fill="hold" nodeType="withEffect">
                                  <p:stCondLst>
                                    <p:cond delay="22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3" dur="475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225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235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xit" presetSubtype="0" fill="hold" grpId="1" nodeType="withEffect">
                                  <p:stCondLst>
                                    <p:cond delay="2350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nodeType="withEffect">
                                  <p:stCondLst>
                                    <p:cond delay="235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xit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4" presetID="1" presetClass="entr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mediacall" presetSubtype="0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7" dur="218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18" presetID="1" presetClass="exit" presetSubtype="0" fill="hold" nodeType="withEffect">
                                  <p:stCondLst>
                                    <p:cond delay="2450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ntr" presetSubtype="0" fill="hold" nodeType="withEffect">
                                  <p:stCondLst>
                                    <p:cond delay="2450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xit" presetSubtype="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ntr" presetSubtype="0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xit" presetSubtype="0" fill="hold" nodeType="withEffect">
                                  <p:stCondLst>
                                    <p:cond delay="2550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ntr" presetSubtype="0" fill="hold" nodeType="withEffect">
                                  <p:stCondLst>
                                    <p:cond delay="2550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xit" presetSubtype="0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mediacall" presetSubtype="0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5" dur="85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36" presetID="10" presetClass="entr" presetSubtype="0" fill="hold" nodeType="withEffect">
                                  <p:stCondLst>
                                    <p:cond delay="267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26" presetClass="emph" presetSubtype="0" repeatCount="3000" fill="hold" nodeType="withEffect">
                                  <p:stCondLst>
                                    <p:cond delay="26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0" dur="175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1" dur="875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2" presetID="10" presetClass="exit" presetSubtype="0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3" dur="3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32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showWhenStopped="0">
                <p:cTn id="4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4"/>
                </p:tgtEl>
              </p:cMediaNode>
            </p:audio>
            <p:audio>
              <p:cMediaNode vol="80000">
                <p:cTn id="446" repeatCount="3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1"/>
                </p:tgtEl>
              </p:cMediaNode>
            </p:audio>
            <p:audio>
              <p:cMediaNode vol="80000">
                <p:cTn id="4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>
                <p:cTn id="4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 vol="80000">
                <p:cTn id="4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9" grpId="0" animBg="1"/>
      <p:bldP spid="89" grpId="1" animBg="1"/>
      <p:bldP spid="92" grpId="0" animBg="1"/>
      <p:bldP spid="92" grpId="1" animBg="1"/>
      <p:bldP spid="94" grpId="0" animBg="1"/>
      <p:bldP spid="94" grpId="1" animBg="1"/>
      <p:bldP spid="98" grpId="0" animBg="1"/>
      <p:bldP spid="98" grpId="1" animBg="1"/>
      <p:bldP spid="101" grpId="0" animBg="1"/>
      <p:bldP spid="101" grpId="1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9" grpId="0" animBg="1"/>
      <p:bldP spid="109" grpId="1" animBg="1"/>
      <p:bldP spid="113" grpId="0" animBg="1"/>
      <p:bldP spid="113" grpId="1" animBg="1"/>
      <p:bldP spid="115" grpId="0" animBg="1"/>
      <p:bldP spid="115" grpId="1" animBg="1"/>
      <p:bldP spid="120" grpId="0" animBg="1"/>
      <p:bldP spid="120" grpId="1" animBg="1"/>
      <p:bldP spid="121" grpId="0" animBg="1"/>
      <p:bldP spid="121" grpId="1" animBg="1"/>
      <p:bldP spid="123" grpId="0" animBg="1"/>
      <p:bldP spid="123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337" grpId="0" animBg="1"/>
      <p:bldP spid="337" grpId="1" animBg="1"/>
      <p:bldP spid="351" grpId="0" animBg="1"/>
      <p:bldP spid="351" grpId="1" animBg="1"/>
      <p:bldP spid="615" grpId="0" animBg="1"/>
      <p:bldP spid="615" grpId="1" animBg="1"/>
      <p:bldP spid="616" grpId="0" animBg="1"/>
      <p:bldP spid="616" grpId="1" animBg="1"/>
      <p:bldP spid="617" grpId="0" animBg="1"/>
      <p:bldP spid="617" grpId="1" animBg="1"/>
      <p:bldP spid="618" grpId="0" animBg="1"/>
      <p:bldP spid="618" grpId="1" animBg="1"/>
      <p:bldP spid="619" grpId="0" animBg="1"/>
      <p:bldP spid="619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F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月亮-光层五">
            <a:extLst>
              <a:ext uri="{FF2B5EF4-FFF2-40B4-BE49-F238E27FC236}">
                <a16:creationId xmlns:a16="http://schemas.microsoft.com/office/drawing/2014/main" xmlns="" id="{C44DE6C4-7D9F-4546-9040-BAE2052278D3}"/>
              </a:ext>
            </a:extLst>
          </p:cNvPr>
          <p:cNvSpPr/>
          <p:nvPr/>
        </p:nvSpPr>
        <p:spPr>
          <a:xfrm>
            <a:off x="2862740" y="-1017059"/>
            <a:ext cx="6723072" cy="6723072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月亮-光层四">
            <a:extLst>
              <a:ext uri="{FF2B5EF4-FFF2-40B4-BE49-F238E27FC236}">
                <a16:creationId xmlns:a16="http://schemas.microsoft.com/office/drawing/2014/main" xmlns="" id="{C256A9B2-160B-42F2-81A0-2E87B44E45D8}"/>
              </a:ext>
            </a:extLst>
          </p:cNvPr>
          <p:cNvSpPr/>
          <p:nvPr/>
        </p:nvSpPr>
        <p:spPr>
          <a:xfrm>
            <a:off x="3303468" y="-390515"/>
            <a:ext cx="5553491" cy="5553491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月亮-光层三">
            <a:extLst>
              <a:ext uri="{FF2B5EF4-FFF2-40B4-BE49-F238E27FC236}">
                <a16:creationId xmlns:a16="http://schemas.microsoft.com/office/drawing/2014/main" xmlns="" id="{D86ACDBD-C720-4B53-B426-23D9953FDBAF}"/>
              </a:ext>
            </a:extLst>
          </p:cNvPr>
          <p:cNvSpPr/>
          <p:nvPr/>
        </p:nvSpPr>
        <p:spPr>
          <a:xfrm>
            <a:off x="3894471" y="216759"/>
            <a:ext cx="4393389" cy="4393389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0" name="月亮-光层二">
            <a:extLst>
              <a:ext uri="{FF2B5EF4-FFF2-40B4-BE49-F238E27FC236}">
                <a16:creationId xmlns:a16="http://schemas.microsoft.com/office/drawing/2014/main" xmlns="" id="{F2D8E2C8-E4A1-4FEC-B812-EB17119BC0C1}"/>
              </a:ext>
            </a:extLst>
          </p:cNvPr>
          <p:cNvSpPr/>
          <p:nvPr/>
        </p:nvSpPr>
        <p:spPr>
          <a:xfrm>
            <a:off x="4485955" y="961355"/>
            <a:ext cx="3227255" cy="3227255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月亮-光层一">
            <a:extLst>
              <a:ext uri="{FF2B5EF4-FFF2-40B4-BE49-F238E27FC236}">
                <a16:creationId xmlns:a16="http://schemas.microsoft.com/office/drawing/2014/main" xmlns="" id="{1CE9759B-B22D-4E5E-9C0B-CEDF58A349E6}"/>
              </a:ext>
            </a:extLst>
          </p:cNvPr>
          <p:cNvSpPr/>
          <p:nvPr/>
        </p:nvSpPr>
        <p:spPr>
          <a:xfrm>
            <a:off x="5038461" y="1552321"/>
            <a:ext cx="2067730" cy="2067730"/>
          </a:xfrm>
          <a:prstGeom prst="ellipse">
            <a:avLst/>
          </a:prstGeom>
          <a:solidFill>
            <a:schemeClr val="accent1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月亮-本体">
            <a:extLst>
              <a:ext uri="{FF2B5EF4-FFF2-40B4-BE49-F238E27FC236}">
                <a16:creationId xmlns:a16="http://schemas.microsoft.com/office/drawing/2014/main" xmlns="" id="{6708BC6B-8F02-46CD-BBDD-7A0B43817D61}"/>
              </a:ext>
            </a:extLst>
          </p:cNvPr>
          <p:cNvSpPr/>
          <p:nvPr/>
        </p:nvSpPr>
        <p:spPr>
          <a:xfrm>
            <a:off x="5456935" y="1949250"/>
            <a:ext cx="1273873" cy="127387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glow rad="330200">
              <a:schemeClr val="accent1">
                <a:lumMod val="20000"/>
                <a:lumOff val="8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远坡">
            <a:extLst>
              <a:ext uri="{FF2B5EF4-FFF2-40B4-BE49-F238E27FC236}">
                <a16:creationId xmlns:a16="http://schemas.microsoft.com/office/drawing/2014/main" xmlns="" id="{C26CAA9A-D216-4AA4-8ADA-301B8832C17C}"/>
              </a:ext>
            </a:extLst>
          </p:cNvPr>
          <p:cNvSpPr/>
          <p:nvPr/>
        </p:nvSpPr>
        <p:spPr>
          <a:xfrm>
            <a:off x="-15661" y="2293257"/>
            <a:ext cx="12207661" cy="4630825"/>
          </a:xfrm>
          <a:custGeom>
            <a:avLst/>
            <a:gdLst>
              <a:gd name="connsiteX0" fmla="*/ 0 w 12207661"/>
              <a:gd name="connsiteY0" fmla="*/ 0 h 3701911"/>
              <a:gd name="connsiteX1" fmla="*/ 12207661 w 12207661"/>
              <a:gd name="connsiteY1" fmla="*/ 0 h 3701911"/>
              <a:gd name="connsiteX2" fmla="*/ 12207661 w 12207661"/>
              <a:gd name="connsiteY2" fmla="*/ 3701911 h 3701911"/>
              <a:gd name="connsiteX3" fmla="*/ 0 w 12207661"/>
              <a:gd name="connsiteY3" fmla="*/ 3701911 h 3701911"/>
              <a:gd name="connsiteX4" fmla="*/ 0 w 12207661"/>
              <a:gd name="connsiteY4" fmla="*/ 0 h 3701911"/>
              <a:gd name="connsiteX0" fmla="*/ 0 w 12207661"/>
              <a:gd name="connsiteY0" fmla="*/ 128 h 3702039"/>
              <a:gd name="connsiteX1" fmla="*/ 6068118 w 12207661"/>
              <a:gd name="connsiteY1" fmla="*/ 522643 h 3702039"/>
              <a:gd name="connsiteX2" fmla="*/ 12207661 w 12207661"/>
              <a:gd name="connsiteY2" fmla="*/ 128 h 3702039"/>
              <a:gd name="connsiteX3" fmla="*/ 12207661 w 12207661"/>
              <a:gd name="connsiteY3" fmla="*/ 3702039 h 3702039"/>
              <a:gd name="connsiteX4" fmla="*/ 0 w 12207661"/>
              <a:gd name="connsiteY4" fmla="*/ 3702039 h 3702039"/>
              <a:gd name="connsiteX5" fmla="*/ 0 w 12207661"/>
              <a:gd name="connsiteY5" fmla="*/ 128 h 3702039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51 h 3701962"/>
              <a:gd name="connsiteX1" fmla="*/ 6561604 w 12207661"/>
              <a:gd name="connsiteY1" fmla="*/ 943480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6 h 3701957"/>
              <a:gd name="connsiteX1" fmla="*/ 6503547 w 12207661"/>
              <a:gd name="connsiteY1" fmla="*/ 1335361 h 3701957"/>
              <a:gd name="connsiteX2" fmla="*/ 12207661 w 12207661"/>
              <a:gd name="connsiteY2" fmla="*/ 46 h 3701957"/>
              <a:gd name="connsiteX3" fmla="*/ 12207661 w 12207661"/>
              <a:gd name="connsiteY3" fmla="*/ 3701957 h 3701957"/>
              <a:gd name="connsiteX4" fmla="*/ 0 w 12207661"/>
              <a:gd name="connsiteY4" fmla="*/ 3701957 h 3701957"/>
              <a:gd name="connsiteX5" fmla="*/ 0 w 12207661"/>
              <a:gd name="connsiteY5" fmla="*/ 46 h 3701957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60 h 3701971"/>
              <a:gd name="connsiteX1" fmla="*/ 6721261 w 12207661"/>
              <a:gd name="connsiteY1" fmla="*/ 984290 h 3701971"/>
              <a:gd name="connsiteX2" fmla="*/ 12207661 w 12207661"/>
              <a:gd name="connsiteY2" fmla="*/ 60 h 3701971"/>
              <a:gd name="connsiteX3" fmla="*/ 12207661 w 12207661"/>
              <a:gd name="connsiteY3" fmla="*/ 3701971 h 3701971"/>
              <a:gd name="connsiteX4" fmla="*/ 0 w 12207661"/>
              <a:gd name="connsiteY4" fmla="*/ 3701971 h 3701971"/>
              <a:gd name="connsiteX5" fmla="*/ 0 w 12207661"/>
              <a:gd name="connsiteY5" fmla="*/ 60 h 3701971"/>
              <a:gd name="connsiteX0" fmla="*/ 0 w 12207661"/>
              <a:gd name="connsiteY0" fmla="*/ 48 h 3701959"/>
              <a:gd name="connsiteX1" fmla="*/ 6721261 w 12207661"/>
              <a:gd name="connsiteY1" fmla="*/ 984278 h 3701959"/>
              <a:gd name="connsiteX2" fmla="*/ 12207661 w 12207661"/>
              <a:gd name="connsiteY2" fmla="*/ 48 h 3701959"/>
              <a:gd name="connsiteX3" fmla="*/ 12207661 w 12207661"/>
              <a:gd name="connsiteY3" fmla="*/ 3701959 h 3701959"/>
              <a:gd name="connsiteX4" fmla="*/ 0 w 12207661"/>
              <a:gd name="connsiteY4" fmla="*/ 3701959 h 3701959"/>
              <a:gd name="connsiteX5" fmla="*/ 0 w 12207661"/>
              <a:gd name="connsiteY5" fmla="*/ 48 h 3701959"/>
              <a:gd name="connsiteX0" fmla="*/ 0 w 12207661"/>
              <a:gd name="connsiteY0" fmla="*/ 50 h 3701961"/>
              <a:gd name="connsiteX1" fmla="*/ 7142175 w 12207661"/>
              <a:gd name="connsiteY1" fmla="*/ 879853 h 3701961"/>
              <a:gd name="connsiteX2" fmla="*/ 12207661 w 12207661"/>
              <a:gd name="connsiteY2" fmla="*/ 50 h 3701961"/>
              <a:gd name="connsiteX3" fmla="*/ 12207661 w 12207661"/>
              <a:gd name="connsiteY3" fmla="*/ 3701961 h 3701961"/>
              <a:gd name="connsiteX4" fmla="*/ 0 w 12207661"/>
              <a:gd name="connsiteY4" fmla="*/ 3701961 h 3701961"/>
              <a:gd name="connsiteX5" fmla="*/ 0 w 12207661"/>
              <a:gd name="connsiteY5" fmla="*/ 50 h 37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7661" h="3701961">
                <a:moveTo>
                  <a:pt x="0" y="50"/>
                </a:moveTo>
                <a:cubicBezTo>
                  <a:pt x="2008192" y="-9626"/>
                  <a:pt x="5874212" y="1371158"/>
                  <a:pt x="7142175" y="879853"/>
                </a:cubicBezTo>
                <a:cubicBezTo>
                  <a:pt x="9807965" y="-363537"/>
                  <a:pt x="10325642" y="314526"/>
                  <a:pt x="12207661" y="50"/>
                </a:cubicBezTo>
                <a:lnTo>
                  <a:pt x="12207661" y="3701961"/>
                </a:lnTo>
                <a:lnTo>
                  <a:pt x="0" y="3701961"/>
                </a:lnTo>
                <a:lnTo>
                  <a:pt x="0" y="50"/>
                </a:lnTo>
                <a:close/>
              </a:path>
            </a:pathLst>
          </a:custGeom>
          <a:solidFill>
            <a:srgbClr val="232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4" name="树3">
            <a:extLst>
              <a:ext uri="{FF2B5EF4-FFF2-40B4-BE49-F238E27FC236}">
                <a16:creationId xmlns:a16="http://schemas.microsoft.com/office/drawing/2014/main" xmlns="" id="{7531EF7F-B12A-4355-B044-98337B9606BB}"/>
              </a:ext>
            </a:extLst>
          </p:cNvPr>
          <p:cNvGrpSpPr/>
          <p:nvPr/>
        </p:nvGrpSpPr>
        <p:grpSpPr>
          <a:xfrm>
            <a:off x="10268050" y="25646"/>
            <a:ext cx="899862" cy="4127996"/>
            <a:chOff x="93850" y="-1446121"/>
            <a:chExt cx="1562406" cy="7167330"/>
          </a:xfrm>
        </p:grpSpPr>
        <p:sp>
          <p:nvSpPr>
            <p:cNvPr id="55" name="矩形 18">
              <a:extLst>
                <a:ext uri="{FF2B5EF4-FFF2-40B4-BE49-F238E27FC236}">
                  <a16:creationId xmlns:a16="http://schemas.microsoft.com/office/drawing/2014/main" xmlns="" id="{81081D47-6BA1-4D65-B5AC-DD10BDCD7CDF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7">
              <a:extLst>
                <a:ext uri="{FF2B5EF4-FFF2-40B4-BE49-F238E27FC236}">
                  <a16:creationId xmlns:a16="http://schemas.microsoft.com/office/drawing/2014/main" xmlns="" id="{E749485B-EAAF-4429-B219-95A8DB5CA385}"/>
                </a:ext>
              </a:extLst>
            </p:cNvPr>
            <p:cNvSpPr/>
            <p:nvPr/>
          </p:nvSpPr>
          <p:spPr>
            <a:xfrm rot="403203">
              <a:off x="899661" y="-1446121"/>
              <a:ext cx="756595" cy="6821719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71C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树2">
            <a:extLst>
              <a:ext uri="{FF2B5EF4-FFF2-40B4-BE49-F238E27FC236}">
                <a16:creationId xmlns:a16="http://schemas.microsoft.com/office/drawing/2014/main" xmlns="" id="{3E476E9B-3ECA-4EB1-A476-EBE54B648ED9}"/>
              </a:ext>
            </a:extLst>
          </p:cNvPr>
          <p:cNvGrpSpPr/>
          <p:nvPr/>
        </p:nvGrpSpPr>
        <p:grpSpPr>
          <a:xfrm>
            <a:off x="8442508" y="-55076"/>
            <a:ext cx="854608" cy="3357196"/>
            <a:chOff x="93850" y="-107801"/>
            <a:chExt cx="1483833" cy="5829010"/>
          </a:xfrm>
        </p:grpSpPr>
        <p:sp>
          <p:nvSpPr>
            <p:cNvPr id="52" name="矩形 18">
              <a:extLst>
                <a:ext uri="{FF2B5EF4-FFF2-40B4-BE49-F238E27FC236}">
                  <a16:creationId xmlns:a16="http://schemas.microsoft.com/office/drawing/2014/main" xmlns="" id="{9BE686C0-3548-44CA-92F8-004C736A9D07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7">
              <a:extLst>
                <a:ext uri="{FF2B5EF4-FFF2-40B4-BE49-F238E27FC236}">
                  <a16:creationId xmlns:a16="http://schemas.microsoft.com/office/drawing/2014/main" xmlns="" id="{1AAC4A65-EEAA-493E-B253-17E7A75C289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" name="树1">
            <a:extLst>
              <a:ext uri="{FF2B5EF4-FFF2-40B4-BE49-F238E27FC236}">
                <a16:creationId xmlns:a16="http://schemas.microsoft.com/office/drawing/2014/main" xmlns="" id="{D7103C74-CF76-48C0-A3A1-C377155B7B16}"/>
              </a:ext>
            </a:extLst>
          </p:cNvPr>
          <p:cNvGrpSpPr/>
          <p:nvPr/>
        </p:nvGrpSpPr>
        <p:grpSpPr>
          <a:xfrm>
            <a:off x="9228675" y="-80596"/>
            <a:ext cx="1483833" cy="5829010"/>
            <a:chOff x="93850" y="-107801"/>
            <a:chExt cx="1483833" cy="5829010"/>
          </a:xfrm>
        </p:grpSpPr>
        <p:sp>
          <p:nvSpPr>
            <p:cNvPr id="49" name="矩形 18">
              <a:extLst>
                <a:ext uri="{FF2B5EF4-FFF2-40B4-BE49-F238E27FC236}">
                  <a16:creationId xmlns:a16="http://schemas.microsoft.com/office/drawing/2014/main" xmlns="" id="{423D6E2E-4369-4C93-BB7F-60229BA658A1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7">
              <a:extLst>
                <a:ext uri="{FF2B5EF4-FFF2-40B4-BE49-F238E27FC236}">
                  <a16:creationId xmlns:a16="http://schemas.microsoft.com/office/drawing/2014/main" xmlns="" id="{EA58D1E8-6278-46DC-8A8C-B3993C02FAFF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树17">
            <a:extLst>
              <a:ext uri="{FF2B5EF4-FFF2-40B4-BE49-F238E27FC236}">
                <a16:creationId xmlns:a16="http://schemas.microsoft.com/office/drawing/2014/main" xmlns="" id="{9CEAAD04-05BF-492A-9F02-95275BA75F02}"/>
              </a:ext>
            </a:extLst>
          </p:cNvPr>
          <p:cNvGrpSpPr/>
          <p:nvPr/>
        </p:nvGrpSpPr>
        <p:grpSpPr>
          <a:xfrm>
            <a:off x="10117849" y="-99996"/>
            <a:ext cx="2164664" cy="5418096"/>
            <a:chOff x="-117830" y="-1816705"/>
            <a:chExt cx="2732548" cy="6839490"/>
          </a:xfrm>
        </p:grpSpPr>
        <p:sp>
          <p:nvSpPr>
            <p:cNvPr id="46" name="矩形 18">
              <a:extLst>
                <a:ext uri="{FF2B5EF4-FFF2-40B4-BE49-F238E27FC236}">
                  <a16:creationId xmlns:a16="http://schemas.microsoft.com/office/drawing/2014/main" xmlns="" id="{25AE61FA-EEF8-45FF-BB9C-745C53ACF936}"/>
                </a:ext>
              </a:extLst>
            </p:cNvPr>
            <p:cNvSpPr/>
            <p:nvPr/>
          </p:nvSpPr>
          <p:spPr>
            <a:xfrm rot="21293006">
              <a:off x="-117830" y="4133244"/>
              <a:ext cx="2732548" cy="8895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3022 w 1349490"/>
                <a:gd name="connsiteY0" fmla="*/ 0 h 616925"/>
                <a:gd name="connsiteX1" fmla="*/ 1349490 w 1349490"/>
                <a:gd name="connsiteY1" fmla="*/ 6045 h 616925"/>
                <a:gd name="connsiteX2" fmla="*/ 782752 w 1349490"/>
                <a:gd name="connsiteY2" fmla="*/ 348888 h 616925"/>
                <a:gd name="connsiteX3" fmla="*/ 92889 w 1349490"/>
                <a:gd name="connsiteY3" fmla="*/ 337774 h 616925"/>
                <a:gd name="connsiteX4" fmla="*/ 1023022 w 1349490"/>
                <a:gd name="connsiteY4" fmla="*/ 0 h 6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6925">
                  <a:moveTo>
                    <a:pt x="1023022" y="0"/>
                  </a:moveTo>
                  <a:cubicBezTo>
                    <a:pt x="1184185" y="53975"/>
                    <a:pt x="1193089" y="80658"/>
                    <a:pt x="1349490" y="6045"/>
                  </a:cubicBezTo>
                  <a:cubicBezTo>
                    <a:pt x="1224077" y="190176"/>
                    <a:pt x="979603" y="255244"/>
                    <a:pt x="782752" y="348888"/>
                  </a:cubicBezTo>
                  <a:cubicBezTo>
                    <a:pt x="-237248" y="818787"/>
                    <a:pt x="-3123" y="575899"/>
                    <a:pt x="92889" y="337774"/>
                  </a:cubicBezTo>
                  <a:cubicBezTo>
                    <a:pt x="165914" y="260006"/>
                    <a:pt x="949997" y="53956"/>
                    <a:pt x="1023022" y="0"/>
                  </a:cubicBezTo>
                  <a:close/>
                </a:path>
              </a:pathLst>
            </a:custGeom>
            <a:solidFill>
              <a:srgbClr val="1114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7" name="矩形 5">
              <a:extLst>
                <a:ext uri="{FF2B5EF4-FFF2-40B4-BE49-F238E27FC236}">
                  <a16:creationId xmlns:a16="http://schemas.microsoft.com/office/drawing/2014/main" xmlns="" id="{7FEDCF7A-1922-4DA9-9AB0-69062DAA496A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4" name="树4">
            <a:extLst>
              <a:ext uri="{FF2B5EF4-FFF2-40B4-BE49-F238E27FC236}">
                <a16:creationId xmlns:a16="http://schemas.microsoft.com/office/drawing/2014/main" xmlns="" id="{E52D3416-C32F-413B-80D7-A2289DC99655}"/>
              </a:ext>
            </a:extLst>
          </p:cNvPr>
          <p:cNvSpPr/>
          <p:nvPr/>
        </p:nvSpPr>
        <p:spPr>
          <a:xfrm>
            <a:off x="8791246" y="-14488"/>
            <a:ext cx="564151" cy="5599016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14068 h 5655286"/>
              <a:gd name="connsiteX1" fmla="*/ 485654 w 584128"/>
              <a:gd name="connsiteY1" fmla="*/ 0 h 5655286"/>
              <a:gd name="connsiteX2" fmla="*/ 584128 w 584128"/>
              <a:gd name="connsiteY2" fmla="*/ 5599016 h 5655286"/>
              <a:gd name="connsiteX3" fmla="*/ 265655 w 584128"/>
              <a:gd name="connsiteY3" fmla="*/ 5655286 h 5655286"/>
              <a:gd name="connsiteX4" fmla="*/ 0 w 584128"/>
              <a:gd name="connsiteY4" fmla="*/ 14068 h 5655286"/>
              <a:gd name="connsiteX0" fmla="*/ 0 w 599776"/>
              <a:gd name="connsiteY0" fmla="*/ 14068 h 5655286"/>
              <a:gd name="connsiteX1" fmla="*/ 485654 w 599776"/>
              <a:gd name="connsiteY1" fmla="*/ 0 h 5655286"/>
              <a:gd name="connsiteX2" fmla="*/ 584128 w 599776"/>
              <a:gd name="connsiteY2" fmla="*/ 5599016 h 5655286"/>
              <a:gd name="connsiteX3" fmla="*/ 265655 w 599776"/>
              <a:gd name="connsiteY3" fmla="*/ 5655286 h 5655286"/>
              <a:gd name="connsiteX4" fmla="*/ 0 w 599776"/>
              <a:gd name="connsiteY4" fmla="*/ 14068 h 5655286"/>
              <a:gd name="connsiteX0" fmla="*/ 0 w 599776"/>
              <a:gd name="connsiteY0" fmla="*/ 14068 h 5599016"/>
              <a:gd name="connsiteX1" fmla="*/ 485654 w 599776"/>
              <a:gd name="connsiteY1" fmla="*/ 0 h 5599016"/>
              <a:gd name="connsiteX2" fmla="*/ 584128 w 599776"/>
              <a:gd name="connsiteY2" fmla="*/ 5599016 h 5599016"/>
              <a:gd name="connsiteX3" fmla="*/ 160963 w 599776"/>
              <a:gd name="connsiteY3" fmla="*/ 5430203 h 5599016"/>
              <a:gd name="connsiteX4" fmla="*/ 0 w 599776"/>
              <a:gd name="connsiteY4" fmla="*/ 14068 h 559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9776" h="5599016">
                <a:moveTo>
                  <a:pt x="0" y="14068"/>
                </a:moveTo>
                <a:lnTo>
                  <a:pt x="485654" y="0"/>
                </a:lnTo>
                <a:cubicBezTo>
                  <a:pt x="727864" y="1969502"/>
                  <a:pt x="495033" y="3981206"/>
                  <a:pt x="584128" y="5599016"/>
                </a:cubicBezTo>
                <a:lnTo>
                  <a:pt x="160963" y="5430203"/>
                </a:lnTo>
                <a:cubicBezTo>
                  <a:pt x="254748" y="3315335"/>
                  <a:pt x="332834" y="2086732"/>
                  <a:pt x="0" y="14068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树5">
            <a:extLst>
              <a:ext uri="{FF2B5EF4-FFF2-40B4-BE49-F238E27FC236}">
                <a16:creationId xmlns:a16="http://schemas.microsoft.com/office/drawing/2014/main" xmlns="" id="{A84301A8-36B7-48EB-8060-B32406524452}"/>
              </a:ext>
            </a:extLst>
          </p:cNvPr>
          <p:cNvSpPr/>
          <p:nvPr/>
        </p:nvSpPr>
        <p:spPr>
          <a:xfrm>
            <a:off x="8199408" y="-4257"/>
            <a:ext cx="574571" cy="5627151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743" h="5627151">
                <a:moveTo>
                  <a:pt x="0" y="0"/>
                </a:moveTo>
                <a:lnTo>
                  <a:pt x="276269" y="42203"/>
                </a:lnTo>
                <a:cubicBezTo>
                  <a:pt x="309094" y="1885096"/>
                  <a:pt x="285648" y="3953071"/>
                  <a:pt x="374743" y="5570881"/>
                </a:cubicBezTo>
                <a:lnTo>
                  <a:pt x="56270" y="5627151"/>
                </a:lnTo>
                <a:cubicBezTo>
                  <a:pt x="150055" y="3512283"/>
                  <a:pt x="18757" y="1875717"/>
                  <a:pt x="0" y="0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树6">
            <a:extLst>
              <a:ext uri="{FF2B5EF4-FFF2-40B4-BE49-F238E27FC236}">
                <a16:creationId xmlns:a16="http://schemas.microsoft.com/office/drawing/2014/main" xmlns="" id="{8AA10770-0419-4654-B202-C14F4B21F80A}"/>
              </a:ext>
            </a:extLst>
          </p:cNvPr>
          <p:cNvGrpSpPr/>
          <p:nvPr/>
        </p:nvGrpSpPr>
        <p:grpSpPr>
          <a:xfrm>
            <a:off x="4088454" y="-80596"/>
            <a:ext cx="1082740" cy="4096163"/>
            <a:chOff x="93850" y="-107801"/>
            <a:chExt cx="1483833" cy="5829010"/>
          </a:xfrm>
        </p:grpSpPr>
        <p:sp>
          <p:nvSpPr>
            <p:cNvPr id="37" name="矩形 18">
              <a:extLst>
                <a:ext uri="{FF2B5EF4-FFF2-40B4-BE49-F238E27FC236}">
                  <a16:creationId xmlns:a16="http://schemas.microsoft.com/office/drawing/2014/main" xmlns="" id="{7880DDC4-FBBF-487F-91B4-F9A73C5801EC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7">
              <a:extLst>
                <a:ext uri="{FF2B5EF4-FFF2-40B4-BE49-F238E27FC236}">
                  <a16:creationId xmlns:a16="http://schemas.microsoft.com/office/drawing/2014/main" xmlns="" id="{341EB653-4839-419D-80F7-8EF7BB0A002B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近坡">
            <a:extLst>
              <a:ext uri="{FF2B5EF4-FFF2-40B4-BE49-F238E27FC236}">
                <a16:creationId xmlns:a16="http://schemas.microsoft.com/office/drawing/2014/main" xmlns="" id="{868F0DDF-2142-4628-BA47-A31E1431AC0F}"/>
              </a:ext>
            </a:extLst>
          </p:cNvPr>
          <p:cNvSpPr/>
          <p:nvPr/>
        </p:nvSpPr>
        <p:spPr>
          <a:xfrm>
            <a:off x="-47347" y="4920343"/>
            <a:ext cx="12239347" cy="2003739"/>
          </a:xfrm>
          <a:custGeom>
            <a:avLst/>
            <a:gdLst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39347" h="2003739">
                <a:moveTo>
                  <a:pt x="0" y="0"/>
                </a:moveTo>
                <a:cubicBezTo>
                  <a:pt x="7243897" y="1117600"/>
                  <a:pt x="7085508" y="885371"/>
                  <a:pt x="12239347" y="0"/>
                </a:cubicBezTo>
                <a:lnTo>
                  <a:pt x="12239347" y="2003739"/>
                </a:lnTo>
                <a:lnTo>
                  <a:pt x="0" y="2003739"/>
                </a:lnTo>
                <a:lnTo>
                  <a:pt x="0" y="0"/>
                </a:lnTo>
                <a:close/>
              </a:path>
            </a:pathLst>
          </a:custGeom>
          <a:solidFill>
            <a:srgbClr val="1114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树7">
            <a:extLst>
              <a:ext uri="{FF2B5EF4-FFF2-40B4-BE49-F238E27FC236}">
                <a16:creationId xmlns:a16="http://schemas.microsoft.com/office/drawing/2014/main" xmlns="" id="{657925B6-C69C-4AD8-B0F9-2AB039C7CDA3}"/>
              </a:ext>
            </a:extLst>
          </p:cNvPr>
          <p:cNvGrpSpPr/>
          <p:nvPr/>
        </p:nvGrpSpPr>
        <p:grpSpPr>
          <a:xfrm>
            <a:off x="1169878" y="-42167"/>
            <a:ext cx="854608" cy="3357196"/>
            <a:chOff x="93850" y="-107801"/>
            <a:chExt cx="1483833" cy="5829010"/>
          </a:xfrm>
        </p:grpSpPr>
        <p:sp>
          <p:nvSpPr>
            <p:cNvPr id="31" name="矩形 18">
              <a:extLst>
                <a:ext uri="{FF2B5EF4-FFF2-40B4-BE49-F238E27FC236}">
                  <a16:creationId xmlns:a16="http://schemas.microsoft.com/office/drawing/2014/main" xmlns="" id="{37D9A7F9-E323-4A0C-B277-30E5E137B679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7">
              <a:extLst>
                <a:ext uri="{FF2B5EF4-FFF2-40B4-BE49-F238E27FC236}">
                  <a16:creationId xmlns:a16="http://schemas.microsoft.com/office/drawing/2014/main" xmlns="" id="{6B78B075-BCCD-49BA-9D32-C974993D851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影子">
            <a:extLst>
              <a:ext uri="{FF2B5EF4-FFF2-40B4-BE49-F238E27FC236}">
                <a16:creationId xmlns:a16="http://schemas.microsoft.com/office/drawing/2014/main" xmlns="" id="{9126D533-20E6-4780-B936-3ED30439B1B0}"/>
              </a:ext>
            </a:extLst>
          </p:cNvPr>
          <p:cNvSpPr/>
          <p:nvPr/>
        </p:nvSpPr>
        <p:spPr>
          <a:xfrm rot="21048767">
            <a:off x="-103830" y="3589454"/>
            <a:ext cx="792632" cy="432765"/>
          </a:xfrm>
          <a:custGeom>
            <a:avLst/>
            <a:gdLst>
              <a:gd name="connsiteX0" fmla="*/ 0 w 526352"/>
              <a:gd name="connsiteY0" fmla="*/ 0 h 523818"/>
              <a:gd name="connsiteX1" fmla="*/ 526352 w 526352"/>
              <a:gd name="connsiteY1" fmla="*/ 0 h 523818"/>
              <a:gd name="connsiteX2" fmla="*/ 526352 w 526352"/>
              <a:gd name="connsiteY2" fmla="*/ 523818 h 523818"/>
              <a:gd name="connsiteX3" fmla="*/ 0 w 526352"/>
              <a:gd name="connsiteY3" fmla="*/ 523818 h 523818"/>
              <a:gd name="connsiteX4" fmla="*/ 0 w 526352"/>
              <a:gd name="connsiteY4" fmla="*/ 0 h 523818"/>
              <a:gd name="connsiteX0" fmla="*/ 23813 w 526352"/>
              <a:gd name="connsiteY0" fmla="*/ 0 h 552393"/>
              <a:gd name="connsiteX1" fmla="*/ 526352 w 526352"/>
              <a:gd name="connsiteY1" fmla="*/ 28575 h 552393"/>
              <a:gd name="connsiteX2" fmla="*/ 526352 w 526352"/>
              <a:gd name="connsiteY2" fmla="*/ 552393 h 552393"/>
              <a:gd name="connsiteX3" fmla="*/ 0 w 526352"/>
              <a:gd name="connsiteY3" fmla="*/ 552393 h 552393"/>
              <a:gd name="connsiteX4" fmla="*/ 23813 w 526352"/>
              <a:gd name="connsiteY4" fmla="*/ 0 h 552393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478727"/>
              <a:gd name="connsiteY0" fmla="*/ 9525 h 561918"/>
              <a:gd name="connsiteX1" fmla="*/ 478727 w 478727"/>
              <a:gd name="connsiteY1" fmla="*/ 0 h 561918"/>
              <a:gd name="connsiteX2" fmla="*/ 173927 w 478727"/>
              <a:gd name="connsiteY2" fmla="*/ 542868 h 561918"/>
              <a:gd name="connsiteX3" fmla="*/ 0 w 478727"/>
              <a:gd name="connsiteY3" fmla="*/ 561918 h 561918"/>
              <a:gd name="connsiteX4" fmla="*/ 23813 w 478727"/>
              <a:gd name="connsiteY4" fmla="*/ 9525 h 561918"/>
              <a:gd name="connsiteX0" fmla="*/ 304800 w 759714"/>
              <a:gd name="connsiteY0" fmla="*/ 9525 h 542868"/>
              <a:gd name="connsiteX1" fmla="*/ 759714 w 759714"/>
              <a:gd name="connsiteY1" fmla="*/ 0 h 542868"/>
              <a:gd name="connsiteX2" fmla="*/ 454914 w 759714"/>
              <a:gd name="connsiteY2" fmla="*/ 542868 h 542868"/>
              <a:gd name="connsiteX3" fmla="*/ 0 w 759714"/>
              <a:gd name="connsiteY3" fmla="*/ 357130 h 542868"/>
              <a:gd name="connsiteX4" fmla="*/ 304800 w 759714"/>
              <a:gd name="connsiteY4" fmla="*/ 9525 h 542868"/>
              <a:gd name="connsiteX0" fmla="*/ 304800 w 759714"/>
              <a:gd name="connsiteY0" fmla="*/ 9525 h 457143"/>
              <a:gd name="connsiteX1" fmla="*/ 759714 w 759714"/>
              <a:gd name="connsiteY1" fmla="*/ 0 h 457143"/>
              <a:gd name="connsiteX2" fmla="*/ 316801 w 759714"/>
              <a:gd name="connsiteY2" fmla="*/ 457143 h 457143"/>
              <a:gd name="connsiteX3" fmla="*/ 0 w 759714"/>
              <a:gd name="connsiteY3" fmla="*/ 357130 h 457143"/>
              <a:gd name="connsiteX4" fmla="*/ 304800 w 759714"/>
              <a:gd name="connsiteY4" fmla="*/ 9525 h 457143"/>
              <a:gd name="connsiteX0" fmla="*/ 300037 w 754951"/>
              <a:gd name="connsiteY0" fmla="*/ 9525 h 457143"/>
              <a:gd name="connsiteX1" fmla="*/ 754951 w 754951"/>
              <a:gd name="connsiteY1" fmla="*/ 0 h 457143"/>
              <a:gd name="connsiteX2" fmla="*/ 312038 w 754951"/>
              <a:gd name="connsiteY2" fmla="*/ 457143 h 457143"/>
              <a:gd name="connsiteX3" fmla="*/ 0 w 754951"/>
              <a:gd name="connsiteY3" fmla="*/ 271405 h 457143"/>
              <a:gd name="connsiteX4" fmla="*/ 300037 w 754951"/>
              <a:gd name="connsiteY4" fmla="*/ 9525 h 457143"/>
              <a:gd name="connsiteX0" fmla="*/ 318528 w 773442"/>
              <a:gd name="connsiteY0" fmla="*/ 9525 h 457143"/>
              <a:gd name="connsiteX1" fmla="*/ 773442 w 773442"/>
              <a:gd name="connsiteY1" fmla="*/ 0 h 457143"/>
              <a:gd name="connsiteX2" fmla="*/ 330529 w 773442"/>
              <a:gd name="connsiteY2" fmla="*/ 457143 h 457143"/>
              <a:gd name="connsiteX3" fmla="*/ 18491 w 773442"/>
              <a:gd name="connsiteY3" fmla="*/ 271405 h 457143"/>
              <a:gd name="connsiteX4" fmla="*/ 318528 w 773442"/>
              <a:gd name="connsiteY4" fmla="*/ 9525 h 457143"/>
              <a:gd name="connsiteX0" fmla="*/ 320997 w 775911"/>
              <a:gd name="connsiteY0" fmla="*/ 9525 h 500056"/>
              <a:gd name="connsiteX1" fmla="*/ 775911 w 775911"/>
              <a:gd name="connsiteY1" fmla="*/ 0 h 500056"/>
              <a:gd name="connsiteX2" fmla="*/ 332998 w 775911"/>
              <a:gd name="connsiteY2" fmla="*/ 457143 h 500056"/>
              <a:gd name="connsiteX3" fmla="*/ 20960 w 775911"/>
              <a:gd name="connsiteY3" fmla="*/ 271405 h 500056"/>
              <a:gd name="connsiteX4" fmla="*/ 320997 w 775911"/>
              <a:gd name="connsiteY4" fmla="*/ 9525 h 500056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25311 w 680225"/>
              <a:gd name="connsiteY0" fmla="*/ 9525 h 484898"/>
              <a:gd name="connsiteX1" fmla="*/ 680225 w 680225"/>
              <a:gd name="connsiteY1" fmla="*/ 0 h 484898"/>
              <a:gd name="connsiteX2" fmla="*/ 237312 w 680225"/>
              <a:gd name="connsiteY2" fmla="*/ 457143 h 484898"/>
              <a:gd name="connsiteX3" fmla="*/ 30050 w 680225"/>
              <a:gd name="connsiteY3" fmla="*/ 185680 h 484898"/>
              <a:gd name="connsiteX4" fmla="*/ 225311 w 680225"/>
              <a:gd name="connsiteY4" fmla="*/ 9525 h 484898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30509 w 671136"/>
              <a:gd name="connsiteY0" fmla="*/ 0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30509 w 671136"/>
              <a:gd name="connsiteY4" fmla="*/ 0 h 414331"/>
              <a:gd name="connsiteX0" fmla="*/ 230509 w 661611"/>
              <a:gd name="connsiteY0" fmla="*/ 14287 h 428618"/>
              <a:gd name="connsiteX1" fmla="*/ 661611 w 661611"/>
              <a:gd name="connsiteY1" fmla="*/ 0 h 428618"/>
              <a:gd name="connsiteX2" fmla="*/ 332998 w 661611"/>
              <a:gd name="connsiteY2" fmla="*/ 385705 h 428618"/>
              <a:gd name="connsiteX3" fmla="*/ 20961 w 661611"/>
              <a:gd name="connsiteY3" fmla="*/ 199967 h 428618"/>
              <a:gd name="connsiteX4" fmla="*/ 230509 w 661611"/>
              <a:gd name="connsiteY4" fmla="*/ 14287 h 428618"/>
              <a:gd name="connsiteX0" fmla="*/ 357920 w 789022"/>
              <a:gd name="connsiteY0" fmla="*/ 14287 h 420582"/>
              <a:gd name="connsiteX1" fmla="*/ 789022 w 789022"/>
              <a:gd name="connsiteY1" fmla="*/ 0 h 420582"/>
              <a:gd name="connsiteX2" fmla="*/ 460409 w 789022"/>
              <a:gd name="connsiteY2" fmla="*/ 385705 h 420582"/>
              <a:gd name="connsiteX3" fmla="*/ 15022 w 789022"/>
              <a:gd name="connsiteY3" fmla="*/ 161867 h 420582"/>
              <a:gd name="connsiteX4" fmla="*/ 357920 w 789022"/>
              <a:gd name="connsiteY4" fmla="*/ 14287 h 420582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2948 w 804050"/>
              <a:gd name="connsiteY0" fmla="*/ 14287 h 386945"/>
              <a:gd name="connsiteX1" fmla="*/ 804050 w 804050"/>
              <a:gd name="connsiteY1" fmla="*/ 0 h 386945"/>
              <a:gd name="connsiteX2" fmla="*/ 237312 w 804050"/>
              <a:gd name="connsiteY2" fmla="*/ 342843 h 386945"/>
              <a:gd name="connsiteX3" fmla="*/ 30050 w 804050"/>
              <a:gd name="connsiteY3" fmla="*/ 161867 h 386945"/>
              <a:gd name="connsiteX4" fmla="*/ 372948 w 804050"/>
              <a:gd name="connsiteY4" fmla="*/ 14287 h 386945"/>
              <a:gd name="connsiteX0" fmla="*/ 377701 w 808803"/>
              <a:gd name="connsiteY0" fmla="*/ 14287 h 384829"/>
              <a:gd name="connsiteX1" fmla="*/ 808803 w 808803"/>
              <a:gd name="connsiteY1" fmla="*/ 0 h 384829"/>
              <a:gd name="connsiteX2" fmla="*/ 242065 w 808803"/>
              <a:gd name="connsiteY2" fmla="*/ 342843 h 384829"/>
              <a:gd name="connsiteX3" fmla="*/ 34803 w 808803"/>
              <a:gd name="connsiteY3" fmla="*/ 161867 h 384829"/>
              <a:gd name="connsiteX4" fmla="*/ 377701 w 808803"/>
              <a:gd name="connsiteY4" fmla="*/ 14287 h 384829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506997 w 938099"/>
              <a:gd name="connsiteY0" fmla="*/ 14287 h 424482"/>
              <a:gd name="connsiteX1" fmla="*/ 938099 w 938099"/>
              <a:gd name="connsiteY1" fmla="*/ 0 h 424482"/>
              <a:gd name="connsiteX2" fmla="*/ 371361 w 938099"/>
              <a:gd name="connsiteY2" fmla="*/ 342843 h 424482"/>
              <a:gd name="connsiteX3" fmla="*/ 54561 w 938099"/>
              <a:gd name="connsiteY3" fmla="*/ 190442 h 424482"/>
              <a:gd name="connsiteX4" fmla="*/ 506997 w 938099"/>
              <a:gd name="connsiteY4" fmla="*/ 14287 h 424482"/>
              <a:gd name="connsiteX0" fmla="*/ 510538 w 941640"/>
              <a:gd name="connsiteY0" fmla="*/ 14287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510538 w 941640"/>
              <a:gd name="connsiteY4" fmla="*/ 14287 h 442441"/>
              <a:gd name="connsiteX0" fmla="*/ 614586 w 941640"/>
              <a:gd name="connsiteY0" fmla="*/ 9676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614586 w 941640"/>
              <a:gd name="connsiteY4" fmla="*/ 9676 h 442441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8261" h="432765">
                <a:moveTo>
                  <a:pt x="614586" y="0"/>
                </a:moveTo>
                <a:cubicBezTo>
                  <a:pt x="775749" y="53975"/>
                  <a:pt x="727776" y="56827"/>
                  <a:pt x="908261" y="11343"/>
                </a:cubicBezTo>
                <a:cubicBezTo>
                  <a:pt x="782848" y="195474"/>
                  <a:pt x="571753" y="239523"/>
                  <a:pt x="374902" y="333167"/>
                </a:cubicBezTo>
                <a:cubicBezTo>
                  <a:pt x="-48198" y="485566"/>
                  <a:pt x="-42673" y="471278"/>
                  <a:pt x="53339" y="233153"/>
                </a:cubicBezTo>
                <a:cubicBezTo>
                  <a:pt x="126364" y="155385"/>
                  <a:pt x="541561" y="53956"/>
                  <a:pt x="614586" y="0"/>
                </a:cubicBezTo>
                <a:close/>
              </a:path>
            </a:pathLst>
          </a:custGeom>
          <a:solidFill>
            <a:srgbClr val="1014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9" name="树8">
            <a:extLst>
              <a:ext uri="{FF2B5EF4-FFF2-40B4-BE49-F238E27FC236}">
                <a16:creationId xmlns:a16="http://schemas.microsoft.com/office/drawing/2014/main" xmlns="" id="{8D8BEFCF-C0C4-4B74-8290-21D9CA6A755F}"/>
              </a:ext>
            </a:extLst>
          </p:cNvPr>
          <p:cNvGrpSpPr/>
          <p:nvPr/>
        </p:nvGrpSpPr>
        <p:grpSpPr>
          <a:xfrm>
            <a:off x="-47347" y="-80596"/>
            <a:ext cx="1483833" cy="5829010"/>
            <a:chOff x="93850" y="-107801"/>
            <a:chExt cx="1483833" cy="5829010"/>
          </a:xfrm>
        </p:grpSpPr>
        <p:sp>
          <p:nvSpPr>
            <p:cNvPr id="21" name="矩形 18">
              <a:extLst>
                <a:ext uri="{FF2B5EF4-FFF2-40B4-BE49-F238E27FC236}">
                  <a16:creationId xmlns:a16="http://schemas.microsoft.com/office/drawing/2014/main" xmlns="" id="{5D22BCF6-5022-417E-983F-4A71F3E74F0E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7">
              <a:extLst>
                <a:ext uri="{FF2B5EF4-FFF2-40B4-BE49-F238E27FC236}">
                  <a16:creationId xmlns:a16="http://schemas.microsoft.com/office/drawing/2014/main" xmlns="" id="{EB02BB6C-A861-4A90-82E7-984013DE5141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树9">
            <a:extLst>
              <a:ext uri="{FF2B5EF4-FFF2-40B4-BE49-F238E27FC236}">
                <a16:creationId xmlns:a16="http://schemas.microsoft.com/office/drawing/2014/main" xmlns="" id="{66C9EEE8-4F08-4723-9CDC-B8ED81DC91D5}"/>
              </a:ext>
            </a:extLst>
          </p:cNvPr>
          <p:cNvSpPr/>
          <p:nvPr/>
        </p:nvSpPr>
        <p:spPr>
          <a:xfrm>
            <a:off x="346619" y="1"/>
            <a:ext cx="293123" cy="3604378"/>
          </a:xfrm>
          <a:custGeom>
            <a:avLst/>
            <a:gdLst>
              <a:gd name="connsiteX0" fmla="*/ 0 w 224543"/>
              <a:gd name="connsiteY0" fmla="*/ 0 h 3548418"/>
              <a:gd name="connsiteX1" fmla="*/ 224543 w 224543"/>
              <a:gd name="connsiteY1" fmla="*/ 0 h 3548418"/>
              <a:gd name="connsiteX2" fmla="*/ 224543 w 224543"/>
              <a:gd name="connsiteY2" fmla="*/ 3548418 h 3548418"/>
              <a:gd name="connsiteX3" fmla="*/ 0 w 224543"/>
              <a:gd name="connsiteY3" fmla="*/ 3548418 h 3548418"/>
              <a:gd name="connsiteX4" fmla="*/ 0 w 224543"/>
              <a:gd name="connsiteY4" fmla="*/ 0 h 3548418"/>
              <a:gd name="connsiteX0" fmla="*/ 0 w 293123"/>
              <a:gd name="connsiteY0" fmla="*/ 0 h 3578898"/>
              <a:gd name="connsiteX1" fmla="*/ 224543 w 293123"/>
              <a:gd name="connsiteY1" fmla="*/ 0 h 3578898"/>
              <a:gd name="connsiteX2" fmla="*/ 293123 w 293123"/>
              <a:gd name="connsiteY2" fmla="*/ 3578898 h 3578898"/>
              <a:gd name="connsiteX3" fmla="*/ 0 w 293123"/>
              <a:gd name="connsiteY3" fmla="*/ 3548418 h 3578898"/>
              <a:gd name="connsiteX4" fmla="*/ 0 w 293123"/>
              <a:gd name="connsiteY4" fmla="*/ 0 h 3578898"/>
              <a:gd name="connsiteX0" fmla="*/ 0 w 293123"/>
              <a:gd name="connsiteY0" fmla="*/ 0 h 3597011"/>
              <a:gd name="connsiteX1" fmla="*/ 224543 w 293123"/>
              <a:gd name="connsiteY1" fmla="*/ 0 h 3597011"/>
              <a:gd name="connsiteX2" fmla="*/ 293123 w 293123"/>
              <a:gd name="connsiteY2" fmla="*/ 3578898 h 3597011"/>
              <a:gd name="connsiteX3" fmla="*/ 0 w 293123"/>
              <a:gd name="connsiteY3" fmla="*/ 3548418 h 3597011"/>
              <a:gd name="connsiteX4" fmla="*/ 0 w 293123"/>
              <a:gd name="connsiteY4" fmla="*/ 0 h 3597011"/>
              <a:gd name="connsiteX0" fmla="*/ 0 w 293123"/>
              <a:gd name="connsiteY0" fmla="*/ 0 h 3604378"/>
              <a:gd name="connsiteX1" fmla="*/ 224543 w 293123"/>
              <a:gd name="connsiteY1" fmla="*/ 0 h 3604378"/>
              <a:gd name="connsiteX2" fmla="*/ 293123 w 293123"/>
              <a:gd name="connsiteY2" fmla="*/ 3578898 h 3604378"/>
              <a:gd name="connsiteX3" fmla="*/ 0 w 293123"/>
              <a:gd name="connsiteY3" fmla="*/ 3548418 h 3604378"/>
              <a:gd name="connsiteX4" fmla="*/ 0 w 293123"/>
              <a:gd name="connsiteY4" fmla="*/ 0 h 360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123" h="3604378">
                <a:moveTo>
                  <a:pt x="0" y="0"/>
                </a:moveTo>
                <a:lnTo>
                  <a:pt x="224543" y="0"/>
                </a:lnTo>
                <a:lnTo>
                  <a:pt x="293123" y="3578898"/>
                </a:lnTo>
                <a:cubicBezTo>
                  <a:pt x="164935" y="3629698"/>
                  <a:pt x="44368" y="3596678"/>
                  <a:pt x="0" y="35484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318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树10">
            <a:extLst>
              <a:ext uri="{FF2B5EF4-FFF2-40B4-BE49-F238E27FC236}">
                <a16:creationId xmlns:a16="http://schemas.microsoft.com/office/drawing/2014/main" xmlns="" id="{4355753C-5CB3-4BBC-9EE9-E09A7FA2AA9F}"/>
              </a:ext>
            </a:extLst>
          </p:cNvPr>
          <p:cNvGrpSpPr/>
          <p:nvPr/>
        </p:nvGrpSpPr>
        <p:grpSpPr>
          <a:xfrm>
            <a:off x="1662475" y="-29028"/>
            <a:ext cx="1119932" cy="5163289"/>
            <a:chOff x="1088795" y="-1816705"/>
            <a:chExt cx="1413738" cy="6517837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C6C7AF08-744C-4524-A3A4-79BBCCED6577}"/>
                </a:ext>
              </a:extLst>
            </p:cNvPr>
            <p:cNvSpPr/>
            <p:nvPr/>
          </p:nvSpPr>
          <p:spPr>
            <a:xfrm>
              <a:off x="1088795" y="4090252"/>
              <a:ext cx="1355828" cy="610880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0880">
                  <a:moveTo>
                    <a:pt x="918388" y="14287"/>
                  </a:moveTo>
                  <a:cubicBezTo>
                    <a:pt x="1079551" y="68262"/>
                    <a:pt x="1193089" y="74613"/>
                    <a:pt x="1349490" y="0"/>
                  </a:cubicBezTo>
                  <a:cubicBezTo>
                    <a:pt x="1224077" y="184131"/>
                    <a:pt x="979603" y="249199"/>
                    <a:pt x="782752" y="342843"/>
                  </a:cubicBezTo>
                  <a:cubicBezTo>
                    <a:pt x="-237248" y="812742"/>
                    <a:pt x="-3123" y="569854"/>
                    <a:pt x="92889" y="331729"/>
                  </a:cubicBezTo>
                  <a:cubicBezTo>
                    <a:pt x="165914" y="253961"/>
                    <a:pt x="845363" y="68243"/>
                    <a:pt x="918388" y="14287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D5076DA6-F320-4E9D-B81B-6978F147A5FD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4" name="树11">
            <a:extLst>
              <a:ext uri="{FF2B5EF4-FFF2-40B4-BE49-F238E27FC236}">
                <a16:creationId xmlns:a16="http://schemas.microsoft.com/office/drawing/2014/main" xmlns="" id="{D25893F2-8E50-4A56-81EB-ADC10A48F4A5}"/>
              </a:ext>
            </a:extLst>
          </p:cNvPr>
          <p:cNvGrpSpPr/>
          <p:nvPr/>
        </p:nvGrpSpPr>
        <p:grpSpPr>
          <a:xfrm>
            <a:off x="331580" y="-115056"/>
            <a:ext cx="1733095" cy="6498594"/>
            <a:chOff x="331580" y="-115056"/>
            <a:chExt cx="1733095" cy="6498594"/>
          </a:xfrm>
        </p:grpSpPr>
        <p:sp>
          <p:nvSpPr>
            <p:cNvPr id="22" name="矩形 18">
              <a:extLst>
                <a:ext uri="{FF2B5EF4-FFF2-40B4-BE49-F238E27FC236}">
                  <a16:creationId xmlns:a16="http://schemas.microsoft.com/office/drawing/2014/main" xmlns="" id="{0418A9A5-14A6-4439-B7D5-C2CE3FD0E14E}"/>
                </a:ext>
              </a:extLst>
            </p:cNvPr>
            <p:cNvSpPr/>
            <p:nvPr/>
          </p:nvSpPr>
          <p:spPr>
            <a:xfrm>
              <a:off x="331580" y="5905327"/>
              <a:ext cx="1368225" cy="47821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9513 w 1349490"/>
                <a:gd name="connsiteY0" fmla="*/ 11112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1029513 w 1349490"/>
                <a:gd name="connsiteY4" fmla="*/ 11112 h 610880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60185 w 1275387"/>
                <a:gd name="connsiteY0" fmla="*/ 0 h 556862"/>
                <a:gd name="connsiteX1" fmla="*/ 1275387 w 1275387"/>
                <a:gd name="connsiteY1" fmla="*/ 17463 h 556862"/>
                <a:gd name="connsiteX2" fmla="*/ 813424 w 1275387"/>
                <a:gd name="connsiteY2" fmla="*/ 331731 h 556862"/>
                <a:gd name="connsiteX3" fmla="*/ 123561 w 1275387"/>
                <a:gd name="connsiteY3" fmla="*/ 320617 h 556862"/>
                <a:gd name="connsiteX4" fmla="*/ 1060185 w 1275387"/>
                <a:gd name="connsiteY4" fmla="*/ 0 h 556862"/>
                <a:gd name="connsiteX0" fmla="*/ 1117959 w 1333161"/>
                <a:gd name="connsiteY0" fmla="*/ 0 h 475554"/>
                <a:gd name="connsiteX1" fmla="*/ 1333161 w 1333161"/>
                <a:gd name="connsiteY1" fmla="*/ 17463 h 475554"/>
                <a:gd name="connsiteX2" fmla="*/ 871198 w 1333161"/>
                <a:gd name="connsiteY2" fmla="*/ 331731 h 475554"/>
                <a:gd name="connsiteX3" fmla="*/ 181335 w 1333161"/>
                <a:gd name="connsiteY3" fmla="*/ 320617 h 475554"/>
                <a:gd name="connsiteX4" fmla="*/ 1117959 w 1333161"/>
                <a:gd name="connsiteY4" fmla="*/ 0 h 475554"/>
                <a:gd name="connsiteX0" fmla="*/ 1259504 w 1474706"/>
                <a:gd name="connsiteY0" fmla="*/ 0 h 488529"/>
                <a:gd name="connsiteX1" fmla="*/ 1474706 w 1474706"/>
                <a:gd name="connsiteY1" fmla="*/ 17463 h 488529"/>
                <a:gd name="connsiteX2" fmla="*/ 1012743 w 1474706"/>
                <a:gd name="connsiteY2" fmla="*/ 331731 h 488529"/>
                <a:gd name="connsiteX3" fmla="*/ 110155 w 1474706"/>
                <a:gd name="connsiteY3" fmla="*/ 358717 h 488529"/>
                <a:gd name="connsiteX4" fmla="*/ 1259504 w 1474706"/>
                <a:gd name="connsiteY4" fmla="*/ 0 h 488529"/>
                <a:gd name="connsiteX0" fmla="*/ 1149349 w 1364551"/>
                <a:gd name="connsiteY0" fmla="*/ 0 h 509772"/>
                <a:gd name="connsiteX1" fmla="*/ 1364551 w 1364551"/>
                <a:gd name="connsiteY1" fmla="*/ 17463 h 509772"/>
                <a:gd name="connsiteX2" fmla="*/ 902588 w 1364551"/>
                <a:gd name="connsiteY2" fmla="*/ 331731 h 509772"/>
                <a:gd name="connsiteX3" fmla="*/ 0 w 1364551"/>
                <a:gd name="connsiteY3" fmla="*/ 358717 h 509772"/>
                <a:gd name="connsiteX4" fmla="*/ 1149349 w 1364551"/>
                <a:gd name="connsiteY4" fmla="*/ 0 h 5097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8225" h="478211">
                  <a:moveTo>
                    <a:pt x="1159373" y="0"/>
                  </a:moveTo>
                  <a:cubicBezTo>
                    <a:pt x="1320536" y="53975"/>
                    <a:pt x="1262624" y="15876"/>
                    <a:pt x="1368225" y="4763"/>
                  </a:cubicBezTo>
                  <a:cubicBezTo>
                    <a:pt x="1284087" y="138094"/>
                    <a:pt x="1141213" y="193637"/>
                    <a:pt x="884037" y="284106"/>
                  </a:cubicBezTo>
                  <a:cubicBezTo>
                    <a:pt x="-332813" y="569855"/>
                    <a:pt x="91812" y="495242"/>
                    <a:pt x="3674" y="346017"/>
                  </a:cubicBezTo>
                  <a:cubicBezTo>
                    <a:pt x="635499" y="179349"/>
                    <a:pt x="1086348" y="53956"/>
                    <a:pt x="1159373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2F05F201-195A-4130-A5E8-66EB13BC8C5F}"/>
                </a:ext>
              </a:extLst>
            </p:cNvPr>
            <p:cNvSpPr/>
            <p:nvPr/>
          </p:nvSpPr>
          <p:spPr>
            <a:xfrm rot="295885">
              <a:off x="1755844" y="-115056"/>
              <a:ext cx="308831" cy="6074972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0A0C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5" name="树12">
            <a:extLst>
              <a:ext uri="{FF2B5EF4-FFF2-40B4-BE49-F238E27FC236}">
                <a16:creationId xmlns:a16="http://schemas.microsoft.com/office/drawing/2014/main" xmlns="" id="{1F742579-D1E7-4AA1-B8BE-298B8789B98F}"/>
              </a:ext>
            </a:extLst>
          </p:cNvPr>
          <p:cNvGrpSpPr/>
          <p:nvPr/>
        </p:nvGrpSpPr>
        <p:grpSpPr>
          <a:xfrm>
            <a:off x="660074" y="-43542"/>
            <a:ext cx="662023" cy="6872514"/>
            <a:chOff x="660074" y="-14514"/>
            <a:chExt cx="662023" cy="687251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C2E5F5D-473C-420B-89E1-9B1C3E3F3F2E}"/>
                </a:ext>
              </a:extLst>
            </p:cNvPr>
            <p:cNvSpPr/>
            <p:nvPr/>
          </p:nvSpPr>
          <p:spPr>
            <a:xfrm>
              <a:off x="660074" y="13647"/>
              <a:ext cx="662023" cy="6844353"/>
            </a:xfrm>
            <a:custGeom>
              <a:avLst/>
              <a:gdLst>
                <a:gd name="connsiteX0" fmla="*/ 0 w 522514"/>
                <a:gd name="connsiteY0" fmla="*/ 0 h 6858000"/>
                <a:gd name="connsiteX1" fmla="*/ 522514 w 522514"/>
                <a:gd name="connsiteY1" fmla="*/ 0 h 6858000"/>
                <a:gd name="connsiteX2" fmla="*/ 522514 w 522514"/>
                <a:gd name="connsiteY2" fmla="*/ 6858000 h 6858000"/>
                <a:gd name="connsiteX3" fmla="*/ 0 w 522514"/>
                <a:gd name="connsiteY3" fmla="*/ 6858000 h 6858000"/>
                <a:gd name="connsiteX4" fmla="*/ 0 w 522514"/>
                <a:gd name="connsiteY4" fmla="*/ 0 h 6858000"/>
                <a:gd name="connsiteX0" fmla="*/ 0 w 577105"/>
                <a:gd name="connsiteY0" fmla="*/ 0 h 6858000"/>
                <a:gd name="connsiteX1" fmla="*/ 577105 w 577105"/>
                <a:gd name="connsiteY1" fmla="*/ 0 h 6858000"/>
                <a:gd name="connsiteX2" fmla="*/ 522514 w 577105"/>
                <a:gd name="connsiteY2" fmla="*/ 6858000 h 6858000"/>
                <a:gd name="connsiteX3" fmla="*/ 0 w 577105"/>
                <a:gd name="connsiteY3" fmla="*/ 6858000 h 6858000"/>
                <a:gd name="connsiteX4" fmla="*/ 0 w 577105"/>
                <a:gd name="connsiteY4" fmla="*/ 0 h 6858000"/>
                <a:gd name="connsiteX0" fmla="*/ 0 w 686287"/>
                <a:gd name="connsiteY0" fmla="*/ 13647 h 6858000"/>
                <a:gd name="connsiteX1" fmla="*/ 686287 w 686287"/>
                <a:gd name="connsiteY1" fmla="*/ 0 h 6858000"/>
                <a:gd name="connsiteX2" fmla="*/ 631696 w 686287"/>
                <a:gd name="connsiteY2" fmla="*/ 6858000 h 6858000"/>
                <a:gd name="connsiteX3" fmla="*/ 109182 w 686287"/>
                <a:gd name="connsiteY3" fmla="*/ 6858000 h 6858000"/>
                <a:gd name="connsiteX4" fmla="*/ 0 w 686287"/>
                <a:gd name="connsiteY4" fmla="*/ 13647 h 6858000"/>
                <a:gd name="connsiteX0" fmla="*/ 0 w 631696"/>
                <a:gd name="connsiteY0" fmla="*/ 0 h 6844353"/>
                <a:gd name="connsiteX1" fmla="*/ 508866 w 631696"/>
                <a:gd name="connsiteY1" fmla="*/ 13649 h 6844353"/>
                <a:gd name="connsiteX2" fmla="*/ 631696 w 631696"/>
                <a:gd name="connsiteY2" fmla="*/ 6844353 h 6844353"/>
                <a:gd name="connsiteX3" fmla="*/ 109182 w 631696"/>
                <a:gd name="connsiteY3" fmla="*/ 6844353 h 6844353"/>
                <a:gd name="connsiteX4" fmla="*/ 0 w 631696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3649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023" h="6844353">
                  <a:moveTo>
                    <a:pt x="0" y="0"/>
                  </a:moveTo>
                  <a:lnTo>
                    <a:pt x="508866" y="1"/>
                  </a:lnTo>
                  <a:cubicBezTo>
                    <a:pt x="863707" y="3314132"/>
                    <a:pt x="467923" y="5154306"/>
                    <a:pt x="631696" y="6844353"/>
                  </a:cubicBezTo>
                  <a:lnTo>
                    <a:pt x="109182" y="6844353"/>
                  </a:lnTo>
                  <a:cubicBezTo>
                    <a:pt x="263856" y="5572836"/>
                    <a:pt x="677839" y="2909248"/>
                    <a:pt x="0" y="0"/>
                  </a:cubicBezTo>
                  <a:close/>
                </a:path>
              </a:pathLst>
            </a:custGeom>
            <a:solidFill>
              <a:srgbClr val="0B0E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9D8892E9-4A2E-46CC-B989-E10A7558B4C4}"/>
                </a:ext>
              </a:extLst>
            </p:cNvPr>
            <p:cNvSpPr/>
            <p:nvPr/>
          </p:nvSpPr>
          <p:spPr>
            <a:xfrm>
              <a:off x="972457" y="-14514"/>
              <a:ext cx="348583" cy="6066971"/>
            </a:xfrm>
            <a:custGeom>
              <a:avLst/>
              <a:gdLst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1771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7486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583"/>
                <a:gd name="connsiteY0" fmla="*/ 0 h 6066971"/>
                <a:gd name="connsiteX1" fmla="*/ 116114 w 348583"/>
                <a:gd name="connsiteY1" fmla="*/ 58057 h 6066971"/>
                <a:gd name="connsiteX2" fmla="*/ 246743 w 348583"/>
                <a:gd name="connsiteY2" fmla="*/ 1262743 h 6066971"/>
                <a:gd name="connsiteX3" fmla="*/ 290286 w 348583"/>
                <a:gd name="connsiteY3" fmla="*/ 2728685 h 6066971"/>
                <a:gd name="connsiteX4" fmla="*/ 290286 w 348583"/>
                <a:gd name="connsiteY4" fmla="*/ 3744685 h 6066971"/>
                <a:gd name="connsiteX5" fmla="*/ 203200 w 348583"/>
                <a:gd name="connsiteY5" fmla="*/ 5413828 h 6066971"/>
                <a:gd name="connsiteX6" fmla="*/ 274864 w 348583"/>
                <a:gd name="connsiteY6" fmla="*/ 6066971 h 6066971"/>
                <a:gd name="connsiteX7" fmla="*/ 275772 w 348583"/>
                <a:gd name="connsiteY7" fmla="*/ 5355771 h 6066971"/>
                <a:gd name="connsiteX8" fmla="*/ 321469 w 348583"/>
                <a:gd name="connsiteY8" fmla="*/ 4279333 h 6066971"/>
                <a:gd name="connsiteX9" fmla="*/ 348343 w 348583"/>
                <a:gd name="connsiteY9" fmla="*/ 3396343 h 6066971"/>
                <a:gd name="connsiteX10" fmla="*/ 333829 w 348583"/>
                <a:gd name="connsiteY10" fmla="*/ 1959428 h 6066971"/>
                <a:gd name="connsiteX11" fmla="*/ 319314 w 348583"/>
                <a:gd name="connsiteY11" fmla="*/ 1494971 h 6066971"/>
                <a:gd name="connsiteX12" fmla="*/ 275772 w 348583"/>
                <a:gd name="connsiteY12" fmla="*/ 870857 h 6066971"/>
                <a:gd name="connsiteX13" fmla="*/ 217714 w 348583"/>
                <a:gd name="connsiteY13" fmla="*/ 116114 h 6066971"/>
                <a:gd name="connsiteX14" fmla="*/ 203200 w 348583"/>
                <a:gd name="connsiteY14" fmla="*/ 0 h 6066971"/>
                <a:gd name="connsiteX15" fmla="*/ 0 w 348583"/>
                <a:gd name="connsiteY15" fmla="*/ 0 h 60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8583" h="6066971">
                  <a:moveTo>
                    <a:pt x="0" y="0"/>
                  </a:moveTo>
                  <a:lnTo>
                    <a:pt x="116114" y="58057"/>
                  </a:lnTo>
                  <a:lnTo>
                    <a:pt x="246743" y="1262743"/>
                  </a:lnTo>
                  <a:lnTo>
                    <a:pt x="290286" y="2728685"/>
                  </a:lnTo>
                  <a:lnTo>
                    <a:pt x="290286" y="3744685"/>
                  </a:lnTo>
                  <a:lnTo>
                    <a:pt x="203200" y="5413828"/>
                  </a:lnTo>
                  <a:lnTo>
                    <a:pt x="274864" y="6066971"/>
                  </a:lnTo>
                  <a:cubicBezTo>
                    <a:pt x="275167" y="5829904"/>
                    <a:pt x="275469" y="5592838"/>
                    <a:pt x="275772" y="5355771"/>
                  </a:cubicBezTo>
                  <a:lnTo>
                    <a:pt x="321469" y="4279333"/>
                  </a:lnTo>
                  <a:cubicBezTo>
                    <a:pt x="330427" y="3985003"/>
                    <a:pt x="346283" y="3782994"/>
                    <a:pt x="348343" y="3396343"/>
                  </a:cubicBezTo>
                  <a:cubicBezTo>
                    <a:pt x="350403" y="3009692"/>
                    <a:pt x="338667" y="2438400"/>
                    <a:pt x="333829" y="1959428"/>
                  </a:cubicBezTo>
                  <a:lnTo>
                    <a:pt x="319314" y="1494971"/>
                  </a:lnTo>
                  <a:lnTo>
                    <a:pt x="275772" y="870857"/>
                  </a:lnTo>
                  <a:lnTo>
                    <a:pt x="217714" y="116114"/>
                  </a:lnTo>
                  <a:lnTo>
                    <a:pt x="203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6" name="树13">
            <a:extLst>
              <a:ext uri="{FF2B5EF4-FFF2-40B4-BE49-F238E27FC236}">
                <a16:creationId xmlns:a16="http://schemas.microsoft.com/office/drawing/2014/main" xmlns="" id="{8C3B0744-0888-4CEC-8710-989BEEE9E963}"/>
              </a:ext>
            </a:extLst>
          </p:cNvPr>
          <p:cNvGrpSpPr/>
          <p:nvPr/>
        </p:nvGrpSpPr>
        <p:grpSpPr>
          <a:xfrm>
            <a:off x="-10672" y="1037230"/>
            <a:ext cx="738768" cy="5451195"/>
            <a:chOff x="-10672" y="1037230"/>
            <a:chExt cx="738768" cy="5451195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ACD1F79D-11DB-47CA-8402-1640228B7597}"/>
                </a:ext>
              </a:extLst>
            </p:cNvPr>
            <p:cNvSpPr/>
            <p:nvPr/>
          </p:nvSpPr>
          <p:spPr>
            <a:xfrm>
              <a:off x="-10672" y="1037230"/>
              <a:ext cx="738768" cy="5451195"/>
            </a:xfrm>
            <a:custGeom>
              <a:avLst/>
              <a:gdLst>
                <a:gd name="connsiteX0" fmla="*/ 0 w 397574"/>
                <a:gd name="connsiteY0" fmla="*/ 0 h 4053385"/>
                <a:gd name="connsiteX1" fmla="*/ 397574 w 397574"/>
                <a:gd name="connsiteY1" fmla="*/ 0 h 4053385"/>
                <a:gd name="connsiteX2" fmla="*/ 397574 w 397574"/>
                <a:gd name="connsiteY2" fmla="*/ 4053385 h 4053385"/>
                <a:gd name="connsiteX3" fmla="*/ 0 w 397574"/>
                <a:gd name="connsiteY3" fmla="*/ 4053385 h 4053385"/>
                <a:gd name="connsiteX4" fmla="*/ 0 w 397574"/>
                <a:gd name="connsiteY4" fmla="*/ 0 h 4053385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738768"/>
                <a:gd name="connsiteY0" fmla="*/ 1269242 h 5349922"/>
                <a:gd name="connsiteX1" fmla="*/ 56380 w 738768"/>
                <a:gd name="connsiteY1" fmla="*/ 0 h 5349922"/>
                <a:gd name="connsiteX2" fmla="*/ 738768 w 738768"/>
                <a:gd name="connsiteY2" fmla="*/ 5349922 h 5349922"/>
                <a:gd name="connsiteX3" fmla="*/ 0 w 738768"/>
                <a:gd name="connsiteY3" fmla="*/ 5322627 h 5349922"/>
                <a:gd name="connsiteX4" fmla="*/ 0 w 738768"/>
                <a:gd name="connsiteY4" fmla="*/ 1269242 h 5349922"/>
                <a:gd name="connsiteX0" fmla="*/ 0 w 738768"/>
                <a:gd name="connsiteY0" fmla="*/ 1269242 h 5377218"/>
                <a:gd name="connsiteX1" fmla="*/ 56380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377218"/>
                <a:gd name="connsiteX1" fmla="*/ 1789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433908"/>
                <a:gd name="connsiteX1" fmla="*/ 1789 w 738768"/>
                <a:gd name="connsiteY1" fmla="*/ 0 h 5433908"/>
                <a:gd name="connsiteX2" fmla="*/ 738768 w 738768"/>
                <a:gd name="connsiteY2" fmla="*/ 5349922 h 5433908"/>
                <a:gd name="connsiteX3" fmla="*/ 0 w 738768"/>
                <a:gd name="connsiteY3" fmla="*/ 5377218 h 5433908"/>
                <a:gd name="connsiteX4" fmla="*/ 0 w 738768"/>
                <a:gd name="connsiteY4" fmla="*/ 1269242 h 5433908"/>
                <a:gd name="connsiteX0" fmla="*/ 0 w 738768"/>
                <a:gd name="connsiteY0" fmla="*/ 1269242 h 5451195"/>
                <a:gd name="connsiteX1" fmla="*/ 1789 w 738768"/>
                <a:gd name="connsiteY1" fmla="*/ 0 h 5451195"/>
                <a:gd name="connsiteX2" fmla="*/ 738768 w 738768"/>
                <a:gd name="connsiteY2" fmla="*/ 5349922 h 5451195"/>
                <a:gd name="connsiteX3" fmla="*/ 0 w 738768"/>
                <a:gd name="connsiteY3" fmla="*/ 5377218 h 5451195"/>
                <a:gd name="connsiteX4" fmla="*/ 0 w 738768"/>
                <a:gd name="connsiteY4" fmla="*/ 1269242 h 545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8768" h="5451195">
                  <a:moveTo>
                    <a:pt x="0" y="1269242"/>
                  </a:moveTo>
                  <a:cubicBezTo>
                    <a:pt x="596" y="846161"/>
                    <a:pt x="1193" y="423081"/>
                    <a:pt x="1789" y="0"/>
                  </a:cubicBezTo>
                  <a:cubicBezTo>
                    <a:pt x="415771" y="2183642"/>
                    <a:pt x="488560" y="3753134"/>
                    <a:pt x="738768" y="5349922"/>
                  </a:cubicBezTo>
                  <a:cubicBezTo>
                    <a:pt x="385832" y="5526661"/>
                    <a:pt x="10036" y="5429079"/>
                    <a:pt x="0" y="5377218"/>
                  </a:cubicBezTo>
                  <a:lnTo>
                    <a:pt x="0" y="126924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FBDF383F-3687-4558-86D2-5149988F8ADE}"/>
                </a:ext>
              </a:extLst>
            </p:cNvPr>
            <p:cNvSpPr/>
            <p:nvPr/>
          </p:nvSpPr>
          <p:spPr>
            <a:xfrm>
              <a:off x="-5216" y="1103312"/>
              <a:ext cx="728323" cy="5272427"/>
            </a:xfrm>
            <a:custGeom>
              <a:avLst/>
              <a:gdLst>
                <a:gd name="connsiteX0" fmla="*/ 0 w 740229"/>
                <a:gd name="connsiteY0" fmla="*/ 0 h 5355771"/>
                <a:gd name="connsiteX1" fmla="*/ 87086 w 740229"/>
                <a:gd name="connsiteY1" fmla="*/ 914400 h 5355771"/>
                <a:gd name="connsiteX2" fmla="*/ 188686 w 740229"/>
                <a:gd name="connsiteY2" fmla="*/ 1509486 h 5355771"/>
                <a:gd name="connsiteX3" fmla="*/ 319315 w 740229"/>
                <a:gd name="connsiteY3" fmla="*/ 2380343 h 5355771"/>
                <a:gd name="connsiteX4" fmla="*/ 362858 w 740229"/>
                <a:gd name="connsiteY4" fmla="*/ 2960914 h 5355771"/>
                <a:gd name="connsiteX5" fmla="*/ 377372 w 740229"/>
                <a:gd name="connsiteY5" fmla="*/ 3483429 h 5355771"/>
                <a:gd name="connsiteX6" fmla="*/ 493486 w 740229"/>
                <a:gd name="connsiteY6" fmla="*/ 4238171 h 5355771"/>
                <a:gd name="connsiteX7" fmla="*/ 682172 w 740229"/>
                <a:gd name="connsiteY7" fmla="*/ 5196114 h 5355771"/>
                <a:gd name="connsiteX8" fmla="*/ 740229 w 740229"/>
                <a:gd name="connsiteY8" fmla="*/ 5355771 h 5355771"/>
                <a:gd name="connsiteX9" fmla="*/ 682172 w 740229"/>
                <a:gd name="connsiteY9" fmla="*/ 4615543 h 5355771"/>
                <a:gd name="connsiteX10" fmla="*/ 580572 w 740229"/>
                <a:gd name="connsiteY10" fmla="*/ 3904343 h 5355771"/>
                <a:gd name="connsiteX11" fmla="*/ 493486 w 740229"/>
                <a:gd name="connsiteY11" fmla="*/ 3149600 h 5355771"/>
                <a:gd name="connsiteX12" fmla="*/ 406400 w 740229"/>
                <a:gd name="connsiteY12" fmla="*/ 2452914 h 5355771"/>
                <a:gd name="connsiteX13" fmla="*/ 333829 w 740229"/>
                <a:gd name="connsiteY13" fmla="*/ 2017486 h 5355771"/>
                <a:gd name="connsiteX14" fmla="*/ 275772 w 740229"/>
                <a:gd name="connsiteY14" fmla="*/ 1494971 h 5355771"/>
                <a:gd name="connsiteX15" fmla="*/ 217715 w 740229"/>
                <a:gd name="connsiteY15" fmla="*/ 1059543 h 5355771"/>
                <a:gd name="connsiteX16" fmla="*/ 145143 w 740229"/>
                <a:gd name="connsiteY16" fmla="*/ 667657 h 5355771"/>
                <a:gd name="connsiteX17" fmla="*/ 43543 w 740229"/>
                <a:gd name="connsiteY17" fmla="*/ 130629 h 5355771"/>
                <a:gd name="connsiteX18" fmla="*/ 0 w 740229"/>
                <a:gd name="connsiteY18" fmla="*/ 0 h 5355771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29255 w 716416"/>
                <a:gd name="connsiteY17" fmla="*/ 142535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26685 w 716416"/>
                <a:gd name="connsiteY13" fmla="*/ 2029392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23560"/>
                <a:gd name="connsiteY0" fmla="*/ 0 h 5284333"/>
                <a:gd name="connsiteX1" fmla="*/ 63273 w 723560"/>
                <a:gd name="connsiteY1" fmla="*/ 928687 h 5284333"/>
                <a:gd name="connsiteX2" fmla="*/ 164873 w 723560"/>
                <a:gd name="connsiteY2" fmla="*/ 1523773 h 5284333"/>
                <a:gd name="connsiteX3" fmla="*/ 295502 w 723560"/>
                <a:gd name="connsiteY3" fmla="*/ 2394630 h 5284333"/>
                <a:gd name="connsiteX4" fmla="*/ 339045 w 723560"/>
                <a:gd name="connsiteY4" fmla="*/ 2975201 h 5284333"/>
                <a:gd name="connsiteX5" fmla="*/ 353559 w 723560"/>
                <a:gd name="connsiteY5" fmla="*/ 3497716 h 5284333"/>
                <a:gd name="connsiteX6" fmla="*/ 469673 w 723560"/>
                <a:gd name="connsiteY6" fmla="*/ 4252458 h 5284333"/>
                <a:gd name="connsiteX7" fmla="*/ 658359 w 723560"/>
                <a:gd name="connsiteY7" fmla="*/ 5210401 h 5284333"/>
                <a:gd name="connsiteX8" fmla="*/ 723560 w 723560"/>
                <a:gd name="connsiteY8" fmla="*/ 5284333 h 5284333"/>
                <a:gd name="connsiteX9" fmla="*/ 658359 w 723560"/>
                <a:gd name="connsiteY9" fmla="*/ 4629830 h 5284333"/>
                <a:gd name="connsiteX10" fmla="*/ 556759 w 723560"/>
                <a:gd name="connsiteY10" fmla="*/ 3918630 h 5284333"/>
                <a:gd name="connsiteX11" fmla="*/ 469673 w 723560"/>
                <a:gd name="connsiteY11" fmla="*/ 3163887 h 5284333"/>
                <a:gd name="connsiteX12" fmla="*/ 382587 w 723560"/>
                <a:gd name="connsiteY12" fmla="*/ 2467201 h 5284333"/>
                <a:gd name="connsiteX13" fmla="*/ 326685 w 723560"/>
                <a:gd name="connsiteY13" fmla="*/ 2029392 h 5284333"/>
                <a:gd name="connsiteX14" fmla="*/ 251959 w 723560"/>
                <a:gd name="connsiteY14" fmla="*/ 1509258 h 5284333"/>
                <a:gd name="connsiteX15" fmla="*/ 193902 w 723560"/>
                <a:gd name="connsiteY15" fmla="*/ 1073830 h 5284333"/>
                <a:gd name="connsiteX16" fmla="*/ 121330 w 723560"/>
                <a:gd name="connsiteY16" fmla="*/ 681944 h 5284333"/>
                <a:gd name="connsiteX17" fmla="*/ 38780 w 723560"/>
                <a:gd name="connsiteY17" fmla="*/ 144916 h 5284333"/>
                <a:gd name="connsiteX18" fmla="*/ 0 w 723560"/>
                <a:gd name="connsiteY18" fmla="*/ 0 h 5284333"/>
                <a:gd name="connsiteX0" fmla="*/ 0 w 725942"/>
                <a:gd name="connsiteY0" fmla="*/ 0 h 5277189"/>
                <a:gd name="connsiteX1" fmla="*/ 63273 w 725942"/>
                <a:gd name="connsiteY1" fmla="*/ 928687 h 5277189"/>
                <a:gd name="connsiteX2" fmla="*/ 164873 w 725942"/>
                <a:gd name="connsiteY2" fmla="*/ 1523773 h 5277189"/>
                <a:gd name="connsiteX3" fmla="*/ 295502 w 725942"/>
                <a:gd name="connsiteY3" fmla="*/ 2394630 h 5277189"/>
                <a:gd name="connsiteX4" fmla="*/ 339045 w 725942"/>
                <a:gd name="connsiteY4" fmla="*/ 2975201 h 5277189"/>
                <a:gd name="connsiteX5" fmla="*/ 353559 w 725942"/>
                <a:gd name="connsiteY5" fmla="*/ 3497716 h 5277189"/>
                <a:gd name="connsiteX6" fmla="*/ 469673 w 725942"/>
                <a:gd name="connsiteY6" fmla="*/ 4252458 h 5277189"/>
                <a:gd name="connsiteX7" fmla="*/ 658359 w 725942"/>
                <a:gd name="connsiteY7" fmla="*/ 5210401 h 5277189"/>
                <a:gd name="connsiteX8" fmla="*/ 725942 w 725942"/>
                <a:gd name="connsiteY8" fmla="*/ 5277189 h 5277189"/>
                <a:gd name="connsiteX9" fmla="*/ 658359 w 725942"/>
                <a:gd name="connsiteY9" fmla="*/ 4629830 h 5277189"/>
                <a:gd name="connsiteX10" fmla="*/ 556759 w 725942"/>
                <a:gd name="connsiteY10" fmla="*/ 3918630 h 5277189"/>
                <a:gd name="connsiteX11" fmla="*/ 469673 w 725942"/>
                <a:gd name="connsiteY11" fmla="*/ 3163887 h 5277189"/>
                <a:gd name="connsiteX12" fmla="*/ 382587 w 725942"/>
                <a:gd name="connsiteY12" fmla="*/ 2467201 h 5277189"/>
                <a:gd name="connsiteX13" fmla="*/ 326685 w 725942"/>
                <a:gd name="connsiteY13" fmla="*/ 2029392 h 5277189"/>
                <a:gd name="connsiteX14" fmla="*/ 251959 w 725942"/>
                <a:gd name="connsiteY14" fmla="*/ 1509258 h 5277189"/>
                <a:gd name="connsiteX15" fmla="*/ 193902 w 725942"/>
                <a:gd name="connsiteY15" fmla="*/ 1073830 h 5277189"/>
                <a:gd name="connsiteX16" fmla="*/ 121330 w 725942"/>
                <a:gd name="connsiteY16" fmla="*/ 681944 h 5277189"/>
                <a:gd name="connsiteX17" fmla="*/ 38780 w 725942"/>
                <a:gd name="connsiteY17" fmla="*/ 144916 h 5277189"/>
                <a:gd name="connsiteX18" fmla="*/ 0 w 725942"/>
                <a:gd name="connsiteY18" fmla="*/ 0 h 5277189"/>
                <a:gd name="connsiteX0" fmla="*/ 0 w 721179"/>
                <a:gd name="connsiteY0" fmla="*/ 0 h 5272427"/>
                <a:gd name="connsiteX1" fmla="*/ 63273 w 721179"/>
                <a:gd name="connsiteY1" fmla="*/ 928687 h 5272427"/>
                <a:gd name="connsiteX2" fmla="*/ 164873 w 721179"/>
                <a:gd name="connsiteY2" fmla="*/ 1523773 h 5272427"/>
                <a:gd name="connsiteX3" fmla="*/ 295502 w 721179"/>
                <a:gd name="connsiteY3" fmla="*/ 2394630 h 5272427"/>
                <a:gd name="connsiteX4" fmla="*/ 339045 w 721179"/>
                <a:gd name="connsiteY4" fmla="*/ 2975201 h 5272427"/>
                <a:gd name="connsiteX5" fmla="*/ 353559 w 721179"/>
                <a:gd name="connsiteY5" fmla="*/ 3497716 h 5272427"/>
                <a:gd name="connsiteX6" fmla="*/ 469673 w 721179"/>
                <a:gd name="connsiteY6" fmla="*/ 4252458 h 5272427"/>
                <a:gd name="connsiteX7" fmla="*/ 658359 w 721179"/>
                <a:gd name="connsiteY7" fmla="*/ 5210401 h 5272427"/>
                <a:gd name="connsiteX8" fmla="*/ 721179 w 721179"/>
                <a:gd name="connsiteY8" fmla="*/ 5272427 h 5272427"/>
                <a:gd name="connsiteX9" fmla="*/ 658359 w 721179"/>
                <a:gd name="connsiteY9" fmla="*/ 4629830 h 5272427"/>
                <a:gd name="connsiteX10" fmla="*/ 556759 w 721179"/>
                <a:gd name="connsiteY10" fmla="*/ 3918630 h 5272427"/>
                <a:gd name="connsiteX11" fmla="*/ 469673 w 721179"/>
                <a:gd name="connsiteY11" fmla="*/ 3163887 h 5272427"/>
                <a:gd name="connsiteX12" fmla="*/ 382587 w 721179"/>
                <a:gd name="connsiteY12" fmla="*/ 2467201 h 5272427"/>
                <a:gd name="connsiteX13" fmla="*/ 326685 w 721179"/>
                <a:gd name="connsiteY13" fmla="*/ 2029392 h 5272427"/>
                <a:gd name="connsiteX14" fmla="*/ 251959 w 721179"/>
                <a:gd name="connsiteY14" fmla="*/ 1509258 h 5272427"/>
                <a:gd name="connsiteX15" fmla="*/ 193902 w 721179"/>
                <a:gd name="connsiteY15" fmla="*/ 1073830 h 5272427"/>
                <a:gd name="connsiteX16" fmla="*/ 121330 w 721179"/>
                <a:gd name="connsiteY16" fmla="*/ 681944 h 5272427"/>
                <a:gd name="connsiteX17" fmla="*/ 38780 w 721179"/>
                <a:gd name="connsiteY17" fmla="*/ 144916 h 5272427"/>
                <a:gd name="connsiteX18" fmla="*/ 0 w 721179"/>
                <a:gd name="connsiteY18" fmla="*/ 0 h 5272427"/>
                <a:gd name="connsiteX0" fmla="*/ 0 w 728323"/>
                <a:gd name="connsiteY0" fmla="*/ 0 h 5272427"/>
                <a:gd name="connsiteX1" fmla="*/ 63273 w 728323"/>
                <a:gd name="connsiteY1" fmla="*/ 928687 h 5272427"/>
                <a:gd name="connsiteX2" fmla="*/ 164873 w 728323"/>
                <a:gd name="connsiteY2" fmla="*/ 1523773 h 5272427"/>
                <a:gd name="connsiteX3" fmla="*/ 295502 w 728323"/>
                <a:gd name="connsiteY3" fmla="*/ 2394630 h 5272427"/>
                <a:gd name="connsiteX4" fmla="*/ 339045 w 728323"/>
                <a:gd name="connsiteY4" fmla="*/ 2975201 h 5272427"/>
                <a:gd name="connsiteX5" fmla="*/ 353559 w 728323"/>
                <a:gd name="connsiteY5" fmla="*/ 3497716 h 5272427"/>
                <a:gd name="connsiteX6" fmla="*/ 469673 w 728323"/>
                <a:gd name="connsiteY6" fmla="*/ 4252458 h 5272427"/>
                <a:gd name="connsiteX7" fmla="*/ 658359 w 728323"/>
                <a:gd name="connsiteY7" fmla="*/ 5210401 h 5272427"/>
                <a:gd name="connsiteX8" fmla="*/ 728323 w 728323"/>
                <a:gd name="connsiteY8" fmla="*/ 5272427 h 5272427"/>
                <a:gd name="connsiteX9" fmla="*/ 658359 w 728323"/>
                <a:gd name="connsiteY9" fmla="*/ 4629830 h 5272427"/>
                <a:gd name="connsiteX10" fmla="*/ 556759 w 728323"/>
                <a:gd name="connsiteY10" fmla="*/ 3918630 h 5272427"/>
                <a:gd name="connsiteX11" fmla="*/ 469673 w 728323"/>
                <a:gd name="connsiteY11" fmla="*/ 3163887 h 5272427"/>
                <a:gd name="connsiteX12" fmla="*/ 382587 w 728323"/>
                <a:gd name="connsiteY12" fmla="*/ 2467201 h 5272427"/>
                <a:gd name="connsiteX13" fmla="*/ 326685 w 728323"/>
                <a:gd name="connsiteY13" fmla="*/ 2029392 h 5272427"/>
                <a:gd name="connsiteX14" fmla="*/ 251959 w 728323"/>
                <a:gd name="connsiteY14" fmla="*/ 1509258 h 5272427"/>
                <a:gd name="connsiteX15" fmla="*/ 193902 w 728323"/>
                <a:gd name="connsiteY15" fmla="*/ 1073830 h 5272427"/>
                <a:gd name="connsiteX16" fmla="*/ 121330 w 728323"/>
                <a:gd name="connsiteY16" fmla="*/ 681944 h 5272427"/>
                <a:gd name="connsiteX17" fmla="*/ 38780 w 728323"/>
                <a:gd name="connsiteY17" fmla="*/ 144916 h 5272427"/>
                <a:gd name="connsiteX18" fmla="*/ 0 w 728323"/>
                <a:gd name="connsiteY18" fmla="*/ 0 h 527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23" h="5272427">
                  <a:moveTo>
                    <a:pt x="0" y="0"/>
                  </a:moveTo>
                  <a:lnTo>
                    <a:pt x="63273" y="928687"/>
                  </a:lnTo>
                  <a:lnTo>
                    <a:pt x="164873" y="1523773"/>
                  </a:lnTo>
                  <a:lnTo>
                    <a:pt x="295502" y="2394630"/>
                  </a:lnTo>
                  <a:lnTo>
                    <a:pt x="339045" y="2975201"/>
                  </a:lnTo>
                  <a:lnTo>
                    <a:pt x="353559" y="3497716"/>
                  </a:lnTo>
                  <a:lnTo>
                    <a:pt x="469673" y="4252458"/>
                  </a:lnTo>
                  <a:lnTo>
                    <a:pt x="658359" y="5210401"/>
                  </a:lnTo>
                  <a:lnTo>
                    <a:pt x="728323" y="5272427"/>
                  </a:lnTo>
                  <a:lnTo>
                    <a:pt x="658359" y="4629830"/>
                  </a:lnTo>
                  <a:lnTo>
                    <a:pt x="556759" y="3918630"/>
                  </a:lnTo>
                  <a:lnTo>
                    <a:pt x="469673" y="3163887"/>
                  </a:lnTo>
                  <a:lnTo>
                    <a:pt x="382587" y="2467201"/>
                  </a:lnTo>
                  <a:lnTo>
                    <a:pt x="326685" y="2029392"/>
                  </a:lnTo>
                  <a:cubicBezTo>
                    <a:pt x="307333" y="1855220"/>
                    <a:pt x="297505" y="1688193"/>
                    <a:pt x="251959" y="1509258"/>
                  </a:cubicBezTo>
                  <a:lnTo>
                    <a:pt x="193902" y="1073830"/>
                  </a:lnTo>
                  <a:lnTo>
                    <a:pt x="121330" y="681944"/>
                  </a:lnTo>
                  <a:lnTo>
                    <a:pt x="38780" y="144916"/>
                  </a:lnTo>
                  <a:cubicBezTo>
                    <a:pt x="32203" y="96611"/>
                    <a:pt x="13721" y="45923"/>
                    <a:pt x="0" y="0"/>
                  </a:cubicBez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4" name="远路">
            <a:extLst>
              <a:ext uri="{FF2B5EF4-FFF2-40B4-BE49-F238E27FC236}">
                <a16:creationId xmlns:a16="http://schemas.microsoft.com/office/drawing/2014/main" xmlns="" id="{093DBBF9-F43A-4041-86C2-BBB69C2D5AE0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近路">
            <a:extLst>
              <a:ext uri="{FF2B5EF4-FFF2-40B4-BE49-F238E27FC236}">
                <a16:creationId xmlns:a16="http://schemas.microsoft.com/office/drawing/2014/main" xmlns="" id="{654F6442-74C4-48B9-B968-29E2EA9C36C6}"/>
              </a:ext>
            </a:extLst>
          </p:cNvPr>
          <p:cNvSpPr/>
          <p:nvPr/>
        </p:nvSpPr>
        <p:spPr>
          <a:xfrm>
            <a:off x="4701008" y="5593396"/>
            <a:ext cx="3718398" cy="1341087"/>
          </a:xfrm>
          <a:custGeom>
            <a:avLst/>
            <a:gdLst>
              <a:gd name="connsiteX0" fmla="*/ 0 w 3113237"/>
              <a:gd name="connsiteY0" fmla="*/ 0 h 1255150"/>
              <a:gd name="connsiteX1" fmla="*/ 3113237 w 3113237"/>
              <a:gd name="connsiteY1" fmla="*/ 0 h 1255150"/>
              <a:gd name="connsiteX2" fmla="*/ 3113237 w 3113237"/>
              <a:gd name="connsiteY2" fmla="*/ 1255150 h 1255150"/>
              <a:gd name="connsiteX3" fmla="*/ 0 w 3113237"/>
              <a:gd name="connsiteY3" fmla="*/ 1255150 h 1255150"/>
              <a:gd name="connsiteX4" fmla="*/ 0 w 3113237"/>
              <a:gd name="connsiteY4" fmla="*/ 0 h 1255150"/>
              <a:gd name="connsiteX0" fmla="*/ 0 w 3125937"/>
              <a:gd name="connsiteY0" fmla="*/ 0 h 1318650"/>
              <a:gd name="connsiteX1" fmla="*/ 3125937 w 3125937"/>
              <a:gd name="connsiteY1" fmla="*/ 63500 h 1318650"/>
              <a:gd name="connsiteX2" fmla="*/ 3125937 w 3125937"/>
              <a:gd name="connsiteY2" fmla="*/ 1318650 h 1318650"/>
              <a:gd name="connsiteX3" fmla="*/ 12700 w 3125937"/>
              <a:gd name="connsiteY3" fmla="*/ 1318650 h 1318650"/>
              <a:gd name="connsiteX4" fmla="*/ 0 w 3125937"/>
              <a:gd name="connsiteY4" fmla="*/ 0 h 13186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133350 w 3138637"/>
              <a:gd name="connsiteY0" fmla="*/ 825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33350 w 3138637"/>
              <a:gd name="connsiteY4" fmla="*/ 825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514350 w 3446612"/>
              <a:gd name="connsiteY0" fmla="*/ 1588 h 1301188"/>
              <a:gd name="connsiteX1" fmla="*/ 3114824 w 3446612"/>
              <a:gd name="connsiteY1" fmla="*/ 0 h 1301188"/>
              <a:gd name="connsiteX2" fmla="*/ 3446612 w 3446612"/>
              <a:gd name="connsiteY2" fmla="*/ 1301188 h 1301188"/>
              <a:gd name="connsiteX3" fmla="*/ 0 w 3446612"/>
              <a:gd name="connsiteY3" fmla="*/ 1301188 h 1301188"/>
              <a:gd name="connsiteX4" fmla="*/ 514350 w 3446612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39309 w 3714459"/>
              <a:gd name="connsiteY0" fmla="*/ 1588 h 1301188"/>
              <a:gd name="connsiteX1" fmla="*/ 3139783 w 3714459"/>
              <a:gd name="connsiteY1" fmla="*/ 0 h 1301188"/>
              <a:gd name="connsiteX2" fmla="*/ 3714459 w 3714459"/>
              <a:gd name="connsiteY2" fmla="*/ 1296426 h 1301188"/>
              <a:gd name="connsiteX3" fmla="*/ 24959 w 3714459"/>
              <a:gd name="connsiteY3" fmla="*/ 1301188 h 1301188"/>
              <a:gd name="connsiteX4" fmla="*/ 539309 w 3714459"/>
              <a:gd name="connsiteY4" fmla="*/ 1588 h 1301188"/>
              <a:gd name="connsiteX0" fmla="*/ 543248 w 3718398"/>
              <a:gd name="connsiteY0" fmla="*/ 1588 h 1301188"/>
              <a:gd name="connsiteX1" fmla="*/ 3143722 w 3718398"/>
              <a:gd name="connsiteY1" fmla="*/ 0 h 1301188"/>
              <a:gd name="connsiteX2" fmla="*/ 3718398 w 3718398"/>
              <a:gd name="connsiteY2" fmla="*/ 1296426 h 1301188"/>
              <a:gd name="connsiteX3" fmla="*/ 28898 w 3718398"/>
              <a:gd name="connsiteY3" fmla="*/ 1301188 h 1301188"/>
              <a:gd name="connsiteX4" fmla="*/ 543248 w 3718398"/>
              <a:gd name="connsiteY4" fmla="*/ 1588 h 13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8398" h="1301188">
                <a:moveTo>
                  <a:pt x="543248" y="1588"/>
                </a:moveTo>
                <a:cubicBezTo>
                  <a:pt x="1646082" y="55034"/>
                  <a:pt x="1869439" y="64030"/>
                  <a:pt x="3143722" y="0"/>
                </a:cubicBezTo>
                <a:cubicBezTo>
                  <a:pt x="3157481" y="641692"/>
                  <a:pt x="3399839" y="927784"/>
                  <a:pt x="3718398" y="1296426"/>
                </a:cubicBezTo>
                <a:lnTo>
                  <a:pt x="28898" y="1301188"/>
                </a:lnTo>
                <a:cubicBezTo>
                  <a:pt x="-72702" y="1045788"/>
                  <a:pt x="92398" y="263338"/>
                  <a:pt x="543248" y="1588"/>
                </a:cubicBezTo>
                <a:close/>
              </a:path>
            </a:pathLst>
          </a:custGeom>
          <a:solidFill>
            <a:srgbClr val="2E3A4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树14">
            <a:extLst>
              <a:ext uri="{FF2B5EF4-FFF2-40B4-BE49-F238E27FC236}">
                <a16:creationId xmlns:a16="http://schemas.microsoft.com/office/drawing/2014/main" xmlns="" id="{F30F778F-3040-4875-AB06-0364362CCC76}"/>
              </a:ext>
            </a:extLst>
          </p:cNvPr>
          <p:cNvSpPr/>
          <p:nvPr/>
        </p:nvSpPr>
        <p:spPr>
          <a:xfrm>
            <a:off x="9399494" y="-14513"/>
            <a:ext cx="1036249" cy="6276190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6249" h="6276190">
                <a:moveTo>
                  <a:pt x="84406" y="28135"/>
                </a:moveTo>
                <a:lnTo>
                  <a:pt x="956528" y="0"/>
                </a:lnTo>
                <a:cubicBezTo>
                  <a:pt x="829919" y="2322434"/>
                  <a:pt x="1139408" y="4279109"/>
                  <a:pt x="998731" y="6165445"/>
                </a:cubicBezTo>
                <a:cubicBezTo>
                  <a:pt x="665821" y="6282676"/>
                  <a:pt x="403249" y="6315501"/>
                  <a:pt x="0" y="6221716"/>
                </a:cubicBezTo>
                <a:cubicBezTo>
                  <a:pt x="107852" y="4321312"/>
                  <a:pt x="229772" y="2645991"/>
                  <a:pt x="84406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树15">
            <a:extLst>
              <a:ext uri="{FF2B5EF4-FFF2-40B4-BE49-F238E27FC236}">
                <a16:creationId xmlns:a16="http://schemas.microsoft.com/office/drawing/2014/main" xmlns="" id="{C427995C-1C32-4151-BB22-E5B4A56B2FCA}"/>
              </a:ext>
            </a:extLst>
          </p:cNvPr>
          <p:cNvSpPr/>
          <p:nvPr/>
        </p:nvSpPr>
        <p:spPr>
          <a:xfrm>
            <a:off x="11084063" y="-53341"/>
            <a:ext cx="572015" cy="6710923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015" h="6235482">
                <a:moveTo>
                  <a:pt x="0" y="28135"/>
                </a:moveTo>
                <a:lnTo>
                  <a:pt x="492294" y="0"/>
                </a:lnTo>
                <a:cubicBezTo>
                  <a:pt x="365685" y="2322434"/>
                  <a:pt x="675174" y="4279109"/>
                  <a:pt x="534497" y="6165445"/>
                </a:cubicBezTo>
                <a:cubicBezTo>
                  <a:pt x="201587" y="6282676"/>
                  <a:pt x="543926" y="6237075"/>
                  <a:pt x="140677" y="6143290"/>
                </a:cubicBezTo>
                <a:cubicBezTo>
                  <a:pt x="290733" y="4242886"/>
                  <a:pt x="286043" y="2672134"/>
                  <a:pt x="0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萤火虫">
            <a:extLst>
              <a:ext uri="{FF2B5EF4-FFF2-40B4-BE49-F238E27FC236}">
                <a16:creationId xmlns:a16="http://schemas.microsoft.com/office/drawing/2014/main" xmlns="" id="{C93A72C9-45A7-49EA-A8CE-247E7A7BAE65}"/>
              </a:ext>
            </a:extLst>
          </p:cNvPr>
          <p:cNvSpPr/>
          <p:nvPr/>
        </p:nvSpPr>
        <p:spPr>
          <a:xfrm flipV="1">
            <a:off x="759526" y="604984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萤火虫">
            <a:extLst>
              <a:ext uri="{FF2B5EF4-FFF2-40B4-BE49-F238E27FC236}">
                <a16:creationId xmlns:a16="http://schemas.microsoft.com/office/drawing/2014/main" xmlns="" id="{7B316CA5-03C5-4877-B58C-1AE6AFF9E891}"/>
              </a:ext>
            </a:extLst>
          </p:cNvPr>
          <p:cNvSpPr/>
          <p:nvPr/>
        </p:nvSpPr>
        <p:spPr>
          <a:xfrm flipV="1">
            <a:off x="827852" y="659790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萤火虫">
            <a:extLst>
              <a:ext uri="{FF2B5EF4-FFF2-40B4-BE49-F238E27FC236}">
                <a16:creationId xmlns:a16="http://schemas.microsoft.com/office/drawing/2014/main" xmlns="" id="{2B0EF41E-7A4A-4206-B4CA-980F2F586DDA}"/>
              </a:ext>
            </a:extLst>
          </p:cNvPr>
          <p:cNvSpPr/>
          <p:nvPr/>
        </p:nvSpPr>
        <p:spPr>
          <a:xfrm flipV="1">
            <a:off x="2629080" y="5731013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萤火虫">
            <a:extLst>
              <a:ext uri="{FF2B5EF4-FFF2-40B4-BE49-F238E27FC236}">
                <a16:creationId xmlns:a16="http://schemas.microsoft.com/office/drawing/2014/main" xmlns="" id="{FF092D32-146A-4603-A01A-007B721920D4}"/>
              </a:ext>
            </a:extLst>
          </p:cNvPr>
          <p:cNvSpPr/>
          <p:nvPr/>
        </p:nvSpPr>
        <p:spPr>
          <a:xfrm flipV="1">
            <a:off x="7290630" y="6454076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萤火虫">
            <a:extLst>
              <a:ext uri="{FF2B5EF4-FFF2-40B4-BE49-F238E27FC236}">
                <a16:creationId xmlns:a16="http://schemas.microsoft.com/office/drawing/2014/main" xmlns="" id="{33873338-4580-452A-8D4C-B20B1C49BD1A}"/>
              </a:ext>
            </a:extLst>
          </p:cNvPr>
          <p:cNvSpPr/>
          <p:nvPr/>
        </p:nvSpPr>
        <p:spPr>
          <a:xfrm flipV="1">
            <a:off x="728591" y="51109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萤火虫">
            <a:extLst>
              <a:ext uri="{FF2B5EF4-FFF2-40B4-BE49-F238E27FC236}">
                <a16:creationId xmlns:a16="http://schemas.microsoft.com/office/drawing/2014/main" xmlns="" id="{4C131FE3-EF01-4386-B380-550797404642}"/>
              </a:ext>
            </a:extLst>
          </p:cNvPr>
          <p:cNvSpPr/>
          <p:nvPr/>
        </p:nvSpPr>
        <p:spPr>
          <a:xfrm flipV="1">
            <a:off x="4388326" y="5696087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萤火虫">
            <a:extLst>
              <a:ext uri="{FF2B5EF4-FFF2-40B4-BE49-F238E27FC236}">
                <a16:creationId xmlns:a16="http://schemas.microsoft.com/office/drawing/2014/main" xmlns="" id="{EBF7F48F-3385-4775-AFC9-52D2707FA978}"/>
              </a:ext>
            </a:extLst>
          </p:cNvPr>
          <p:cNvSpPr/>
          <p:nvPr/>
        </p:nvSpPr>
        <p:spPr>
          <a:xfrm flipV="1">
            <a:off x="1685324" y="585319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萤火虫">
            <a:extLst>
              <a:ext uri="{FF2B5EF4-FFF2-40B4-BE49-F238E27FC236}">
                <a16:creationId xmlns:a16="http://schemas.microsoft.com/office/drawing/2014/main" xmlns="" id="{84CB8476-BD13-4B54-99A4-70AE0C5B0D0F}"/>
              </a:ext>
            </a:extLst>
          </p:cNvPr>
          <p:cNvSpPr/>
          <p:nvPr/>
        </p:nvSpPr>
        <p:spPr>
          <a:xfrm flipV="1">
            <a:off x="2651940" y="49947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萤火虫">
            <a:extLst>
              <a:ext uri="{FF2B5EF4-FFF2-40B4-BE49-F238E27FC236}">
                <a16:creationId xmlns:a16="http://schemas.microsoft.com/office/drawing/2014/main" xmlns="" id="{89242DD4-AA88-4C67-ADC0-D92553D29CC7}"/>
              </a:ext>
            </a:extLst>
          </p:cNvPr>
          <p:cNvSpPr/>
          <p:nvPr/>
        </p:nvSpPr>
        <p:spPr>
          <a:xfrm flipV="1">
            <a:off x="1392943" y="4780362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萤火虫">
            <a:extLst>
              <a:ext uri="{FF2B5EF4-FFF2-40B4-BE49-F238E27FC236}">
                <a16:creationId xmlns:a16="http://schemas.microsoft.com/office/drawing/2014/main" xmlns="" id="{6F742FF8-081D-40AB-AE81-729A4571C64B}"/>
              </a:ext>
            </a:extLst>
          </p:cNvPr>
          <p:cNvSpPr/>
          <p:nvPr/>
        </p:nvSpPr>
        <p:spPr>
          <a:xfrm flipV="1">
            <a:off x="5188359" y="634944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萤火虫">
            <a:extLst>
              <a:ext uri="{FF2B5EF4-FFF2-40B4-BE49-F238E27FC236}">
                <a16:creationId xmlns:a16="http://schemas.microsoft.com/office/drawing/2014/main" xmlns="" id="{C105C3CB-A856-435B-A1CE-D5AF5DE4E03E}"/>
              </a:ext>
            </a:extLst>
          </p:cNvPr>
          <p:cNvSpPr/>
          <p:nvPr/>
        </p:nvSpPr>
        <p:spPr>
          <a:xfrm flipV="1">
            <a:off x="4652064" y="3277455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萤火虫">
            <a:extLst>
              <a:ext uri="{FF2B5EF4-FFF2-40B4-BE49-F238E27FC236}">
                <a16:creationId xmlns:a16="http://schemas.microsoft.com/office/drawing/2014/main" xmlns="" id="{6A45DC8A-7EF9-4D83-83A3-B2D31E472CD7}"/>
              </a:ext>
            </a:extLst>
          </p:cNvPr>
          <p:cNvSpPr/>
          <p:nvPr/>
        </p:nvSpPr>
        <p:spPr>
          <a:xfrm flipV="1">
            <a:off x="2249653" y="628449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萤火虫">
            <a:extLst>
              <a:ext uri="{FF2B5EF4-FFF2-40B4-BE49-F238E27FC236}">
                <a16:creationId xmlns:a16="http://schemas.microsoft.com/office/drawing/2014/main" xmlns="" id="{5B8239C9-83D4-4B4E-941B-88A14960A231}"/>
              </a:ext>
            </a:extLst>
          </p:cNvPr>
          <p:cNvSpPr/>
          <p:nvPr/>
        </p:nvSpPr>
        <p:spPr>
          <a:xfrm flipV="1">
            <a:off x="3510211" y="5137287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萤火虫">
            <a:extLst>
              <a:ext uri="{FF2B5EF4-FFF2-40B4-BE49-F238E27FC236}">
                <a16:creationId xmlns:a16="http://schemas.microsoft.com/office/drawing/2014/main" xmlns="" id="{247FB3A1-41AD-435F-A7F2-C3726E87DEC2}"/>
              </a:ext>
            </a:extLst>
          </p:cNvPr>
          <p:cNvSpPr/>
          <p:nvPr/>
        </p:nvSpPr>
        <p:spPr>
          <a:xfrm flipV="1">
            <a:off x="265111" y="443295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萤火虫">
            <a:extLst>
              <a:ext uri="{FF2B5EF4-FFF2-40B4-BE49-F238E27FC236}">
                <a16:creationId xmlns:a16="http://schemas.microsoft.com/office/drawing/2014/main" xmlns="" id="{5CA6709D-BE58-4EE1-8D1F-B5AC116096D3}"/>
              </a:ext>
            </a:extLst>
          </p:cNvPr>
          <p:cNvSpPr/>
          <p:nvPr/>
        </p:nvSpPr>
        <p:spPr>
          <a:xfrm flipV="1">
            <a:off x="3952051" y="6456935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萤火虫">
            <a:extLst>
              <a:ext uri="{FF2B5EF4-FFF2-40B4-BE49-F238E27FC236}">
                <a16:creationId xmlns:a16="http://schemas.microsoft.com/office/drawing/2014/main" xmlns="" id="{12299E68-095B-40E9-9250-68FBBAB36BCE}"/>
              </a:ext>
            </a:extLst>
          </p:cNvPr>
          <p:cNvSpPr/>
          <p:nvPr/>
        </p:nvSpPr>
        <p:spPr>
          <a:xfrm flipV="1">
            <a:off x="3009373" y="3242278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萤火虫">
            <a:extLst>
              <a:ext uri="{FF2B5EF4-FFF2-40B4-BE49-F238E27FC236}">
                <a16:creationId xmlns:a16="http://schemas.microsoft.com/office/drawing/2014/main" xmlns="" id="{3CB48CEB-2CF9-4FB5-A118-FA0FBA7C0718}"/>
              </a:ext>
            </a:extLst>
          </p:cNvPr>
          <p:cNvSpPr/>
          <p:nvPr/>
        </p:nvSpPr>
        <p:spPr>
          <a:xfrm flipV="1">
            <a:off x="2510929" y="649859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萤火虫">
            <a:extLst>
              <a:ext uri="{FF2B5EF4-FFF2-40B4-BE49-F238E27FC236}">
                <a16:creationId xmlns:a16="http://schemas.microsoft.com/office/drawing/2014/main" xmlns="" id="{6CC69AB1-3851-4037-A828-4247C23AB3BF}"/>
              </a:ext>
            </a:extLst>
          </p:cNvPr>
          <p:cNvSpPr/>
          <p:nvPr/>
        </p:nvSpPr>
        <p:spPr>
          <a:xfrm flipV="1">
            <a:off x="3166012" y="56232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萤火虫">
            <a:extLst>
              <a:ext uri="{FF2B5EF4-FFF2-40B4-BE49-F238E27FC236}">
                <a16:creationId xmlns:a16="http://schemas.microsoft.com/office/drawing/2014/main" xmlns="" id="{D64D07CC-8090-4E65-854E-3A552F1F7E27}"/>
              </a:ext>
            </a:extLst>
          </p:cNvPr>
          <p:cNvSpPr/>
          <p:nvPr/>
        </p:nvSpPr>
        <p:spPr>
          <a:xfrm flipV="1">
            <a:off x="6178641" y="636019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萤火虫">
            <a:extLst>
              <a:ext uri="{FF2B5EF4-FFF2-40B4-BE49-F238E27FC236}">
                <a16:creationId xmlns:a16="http://schemas.microsoft.com/office/drawing/2014/main" xmlns="" id="{2A5126E3-8785-4CF2-9A69-624EC120A6EE}"/>
              </a:ext>
            </a:extLst>
          </p:cNvPr>
          <p:cNvSpPr/>
          <p:nvPr/>
        </p:nvSpPr>
        <p:spPr>
          <a:xfrm flipV="1">
            <a:off x="3890504" y="264855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萤火虫">
            <a:extLst>
              <a:ext uri="{FF2B5EF4-FFF2-40B4-BE49-F238E27FC236}">
                <a16:creationId xmlns:a16="http://schemas.microsoft.com/office/drawing/2014/main" xmlns="" id="{D638C536-65F3-4DF6-AA5E-671B400A7715}"/>
              </a:ext>
            </a:extLst>
          </p:cNvPr>
          <p:cNvSpPr/>
          <p:nvPr/>
        </p:nvSpPr>
        <p:spPr>
          <a:xfrm flipV="1">
            <a:off x="3216719" y="6199547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萤火虫">
            <a:extLst>
              <a:ext uri="{FF2B5EF4-FFF2-40B4-BE49-F238E27FC236}">
                <a16:creationId xmlns:a16="http://schemas.microsoft.com/office/drawing/2014/main" xmlns="" id="{7F15A64F-B35C-4107-83E8-CBEC05DD2AE0}"/>
              </a:ext>
            </a:extLst>
          </p:cNvPr>
          <p:cNvSpPr/>
          <p:nvPr/>
        </p:nvSpPr>
        <p:spPr>
          <a:xfrm flipV="1">
            <a:off x="2455158" y="664911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萤火虫">
            <a:extLst>
              <a:ext uri="{FF2B5EF4-FFF2-40B4-BE49-F238E27FC236}">
                <a16:creationId xmlns:a16="http://schemas.microsoft.com/office/drawing/2014/main" xmlns="" id="{B24985FF-7235-4428-93A7-565D410632FE}"/>
              </a:ext>
            </a:extLst>
          </p:cNvPr>
          <p:cNvSpPr/>
          <p:nvPr/>
        </p:nvSpPr>
        <p:spPr>
          <a:xfrm flipV="1">
            <a:off x="6514488" y="5554744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萤火虫">
            <a:extLst>
              <a:ext uri="{FF2B5EF4-FFF2-40B4-BE49-F238E27FC236}">
                <a16:creationId xmlns:a16="http://schemas.microsoft.com/office/drawing/2014/main" xmlns="" id="{8742622E-7B03-4FC1-AA80-9C6E5D66BE82}"/>
              </a:ext>
            </a:extLst>
          </p:cNvPr>
          <p:cNvSpPr/>
          <p:nvPr/>
        </p:nvSpPr>
        <p:spPr>
          <a:xfrm flipV="1">
            <a:off x="1452584" y="529514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萤火虫">
            <a:extLst>
              <a:ext uri="{FF2B5EF4-FFF2-40B4-BE49-F238E27FC236}">
                <a16:creationId xmlns:a16="http://schemas.microsoft.com/office/drawing/2014/main" xmlns="" id="{E5A67B45-04EA-448C-9D70-B5A194C81C1F}"/>
              </a:ext>
            </a:extLst>
          </p:cNvPr>
          <p:cNvSpPr/>
          <p:nvPr/>
        </p:nvSpPr>
        <p:spPr>
          <a:xfrm flipV="1">
            <a:off x="2455159" y="5570644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萤火虫">
            <a:extLst>
              <a:ext uri="{FF2B5EF4-FFF2-40B4-BE49-F238E27FC236}">
                <a16:creationId xmlns:a16="http://schemas.microsoft.com/office/drawing/2014/main" xmlns="" id="{711A4C71-99B8-4B1B-B786-13FDD281952B}"/>
              </a:ext>
            </a:extLst>
          </p:cNvPr>
          <p:cNvSpPr/>
          <p:nvPr/>
        </p:nvSpPr>
        <p:spPr>
          <a:xfrm flipV="1">
            <a:off x="1934576" y="240291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萤火虫">
            <a:extLst>
              <a:ext uri="{FF2B5EF4-FFF2-40B4-BE49-F238E27FC236}">
                <a16:creationId xmlns:a16="http://schemas.microsoft.com/office/drawing/2014/main" xmlns="" id="{FA296AB5-6F8B-4969-B848-6E945764350A}"/>
              </a:ext>
            </a:extLst>
          </p:cNvPr>
          <p:cNvSpPr/>
          <p:nvPr/>
        </p:nvSpPr>
        <p:spPr>
          <a:xfrm flipV="1">
            <a:off x="1173015" y="2852475"/>
            <a:ext cx="45719" cy="45719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萤火虫">
            <a:extLst>
              <a:ext uri="{FF2B5EF4-FFF2-40B4-BE49-F238E27FC236}">
                <a16:creationId xmlns:a16="http://schemas.microsoft.com/office/drawing/2014/main" xmlns="" id="{0528C39C-041C-4D40-9DE6-991D8CDA8DE2}"/>
              </a:ext>
            </a:extLst>
          </p:cNvPr>
          <p:cNvSpPr/>
          <p:nvPr/>
        </p:nvSpPr>
        <p:spPr>
          <a:xfrm flipV="1">
            <a:off x="291885" y="2367735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萤火虫">
            <a:extLst>
              <a:ext uri="{FF2B5EF4-FFF2-40B4-BE49-F238E27FC236}">
                <a16:creationId xmlns:a16="http://schemas.microsoft.com/office/drawing/2014/main" xmlns="" id="{9CDDBCCA-4D01-4CCE-A8A1-5FA939DF9855}"/>
              </a:ext>
            </a:extLst>
          </p:cNvPr>
          <p:cNvSpPr/>
          <p:nvPr/>
        </p:nvSpPr>
        <p:spPr>
          <a:xfrm flipV="1">
            <a:off x="170441" y="14985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萤火虫">
            <a:extLst>
              <a:ext uri="{FF2B5EF4-FFF2-40B4-BE49-F238E27FC236}">
                <a16:creationId xmlns:a16="http://schemas.microsoft.com/office/drawing/2014/main" xmlns="" id="{77C7DB77-1D31-40CD-9B8C-666D80355334}"/>
              </a:ext>
            </a:extLst>
          </p:cNvPr>
          <p:cNvSpPr/>
          <p:nvPr/>
        </p:nvSpPr>
        <p:spPr>
          <a:xfrm flipV="1">
            <a:off x="1173016" y="1774009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萤火虫">
            <a:extLst>
              <a:ext uri="{FF2B5EF4-FFF2-40B4-BE49-F238E27FC236}">
                <a16:creationId xmlns:a16="http://schemas.microsoft.com/office/drawing/2014/main" xmlns="" id="{F10E472F-C3A4-4544-B638-49618DD17656}"/>
              </a:ext>
            </a:extLst>
          </p:cNvPr>
          <p:cNvSpPr/>
          <p:nvPr/>
        </p:nvSpPr>
        <p:spPr>
          <a:xfrm flipV="1">
            <a:off x="11261550" y="638305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萤火虫">
            <a:extLst>
              <a:ext uri="{FF2B5EF4-FFF2-40B4-BE49-F238E27FC236}">
                <a16:creationId xmlns:a16="http://schemas.microsoft.com/office/drawing/2014/main" xmlns="" id="{0E3D80EF-02C4-4FC1-8574-ED32AE5E850D}"/>
              </a:ext>
            </a:extLst>
          </p:cNvPr>
          <p:cNvSpPr/>
          <p:nvPr/>
        </p:nvSpPr>
        <p:spPr>
          <a:xfrm flipV="1">
            <a:off x="11097994" y="3242277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萤火虫">
            <a:extLst>
              <a:ext uri="{FF2B5EF4-FFF2-40B4-BE49-F238E27FC236}">
                <a16:creationId xmlns:a16="http://schemas.microsoft.com/office/drawing/2014/main" xmlns="" id="{B8488C41-2A19-45F2-B913-63F09BD75C6F}"/>
              </a:ext>
            </a:extLst>
          </p:cNvPr>
          <p:cNvSpPr/>
          <p:nvPr/>
        </p:nvSpPr>
        <p:spPr>
          <a:xfrm flipV="1">
            <a:off x="9436664" y="60204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萤火虫">
            <a:extLst>
              <a:ext uri="{FF2B5EF4-FFF2-40B4-BE49-F238E27FC236}">
                <a16:creationId xmlns:a16="http://schemas.microsoft.com/office/drawing/2014/main" xmlns="" id="{E163F1E3-9D3E-47BB-86CE-740E515D543B}"/>
              </a:ext>
            </a:extLst>
          </p:cNvPr>
          <p:cNvSpPr/>
          <p:nvPr/>
        </p:nvSpPr>
        <p:spPr>
          <a:xfrm flipV="1">
            <a:off x="10000993" y="645180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萤火虫">
            <a:extLst>
              <a:ext uri="{FF2B5EF4-FFF2-40B4-BE49-F238E27FC236}">
                <a16:creationId xmlns:a16="http://schemas.microsoft.com/office/drawing/2014/main" xmlns="" id="{BE87CA2C-92FD-4E82-A70A-88AA70240BD6}"/>
              </a:ext>
            </a:extLst>
          </p:cNvPr>
          <p:cNvSpPr/>
          <p:nvPr/>
        </p:nvSpPr>
        <p:spPr>
          <a:xfrm flipV="1">
            <a:off x="11641843" y="389431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萤火虫">
            <a:extLst>
              <a:ext uri="{FF2B5EF4-FFF2-40B4-BE49-F238E27FC236}">
                <a16:creationId xmlns:a16="http://schemas.microsoft.com/office/drawing/2014/main" xmlns="" id="{8BE82180-038F-44FC-84BA-CCC28D6E0BD5}"/>
              </a:ext>
            </a:extLst>
          </p:cNvPr>
          <p:cNvSpPr/>
          <p:nvPr/>
        </p:nvSpPr>
        <p:spPr>
          <a:xfrm flipV="1">
            <a:off x="10262269" y="6665896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萤火虫">
            <a:extLst>
              <a:ext uri="{FF2B5EF4-FFF2-40B4-BE49-F238E27FC236}">
                <a16:creationId xmlns:a16="http://schemas.microsoft.com/office/drawing/2014/main" xmlns="" id="{1A8DAEC9-43F6-48E3-952F-8A4F5D7490AB}"/>
              </a:ext>
            </a:extLst>
          </p:cNvPr>
          <p:cNvSpPr/>
          <p:nvPr/>
        </p:nvSpPr>
        <p:spPr>
          <a:xfrm flipV="1">
            <a:off x="10968059" y="6366848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萤火虫">
            <a:extLst>
              <a:ext uri="{FF2B5EF4-FFF2-40B4-BE49-F238E27FC236}">
                <a16:creationId xmlns:a16="http://schemas.microsoft.com/office/drawing/2014/main" xmlns="" id="{CF625BE1-15AA-4D7D-98AE-939B43CAD6D3}"/>
              </a:ext>
            </a:extLst>
          </p:cNvPr>
          <p:cNvSpPr/>
          <p:nvPr/>
        </p:nvSpPr>
        <p:spPr>
          <a:xfrm flipV="1">
            <a:off x="10680532" y="549051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萤火虫">
            <a:extLst>
              <a:ext uri="{FF2B5EF4-FFF2-40B4-BE49-F238E27FC236}">
                <a16:creationId xmlns:a16="http://schemas.microsoft.com/office/drawing/2014/main" xmlns="" id="{9B11009F-D21D-41C0-BAF6-4E2FA3799438}"/>
              </a:ext>
            </a:extLst>
          </p:cNvPr>
          <p:cNvSpPr/>
          <p:nvPr/>
        </p:nvSpPr>
        <p:spPr>
          <a:xfrm flipV="1">
            <a:off x="9325368" y="6331671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萤火虫">
            <a:extLst>
              <a:ext uri="{FF2B5EF4-FFF2-40B4-BE49-F238E27FC236}">
                <a16:creationId xmlns:a16="http://schemas.microsoft.com/office/drawing/2014/main" xmlns="" id="{C56A2624-38E8-42A3-9714-FC8F3DF70722}"/>
              </a:ext>
            </a:extLst>
          </p:cNvPr>
          <p:cNvSpPr/>
          <p:nvPr/>
        </p:nvSpPr>
        <p:spPr>
          <a:xfrm rot="4833953" flipV="1">
            <a:off x="9432983" y="65222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萤火虫">
            <a:extLst>
              <a:ext uri="{FF2B5EF4-FFF2-40B4-BE49-F238E27FC236}">
                <a16:creationId xmlns:a16="http://schemas.microsoft.com/office/drawing/2014/main" xmlns="" id="{FCC5C6B2-45D0-4004-9D49-CF013274A93C}"/>
              </a:ext>
            </a:extLst>
          </p:cNvPr>
          <p:cNvSpPr/>
          <p:nvPr/>
        </p:nvSpPr>
        <p:spPr>
          <a:xfrm rot="4833953" flipV="1">
            <a:off x="11901178" y="592208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萤火虫">
            <a:extLst>
              <a:ext uri="{FF2B5EF4-FFF2-40B4-BE49-F238E27FC236}">
                <a16:creationId xmlns:a16="http://schemas.microsoft.com/office/drawing/2014/main" xmlns="" id="{8A6B5CAA-88A7-4A0A-A171-1A208AE6B714}"/>
              </a:ext>
            </a:extLst>
          </p:cNvPr>
          <p:cNvSpPr/>
          <p:nvPr/>
        </p:nvSpPr>
        <p:spPr>
          <a:xfrm rot="4833953" flipV="1">
            <a:off x="8772092" y="237661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萤火虫">
            <a:extLst>
              <a:ext uri="{FF2B5EF4-FFF2-40B4-BE49-F238E27FC236}">
                <a16:creationId xmlns:a16="http://schemas.microsoft.com/office/drawing/2014/main" xmlns="" id="{BBAC77AD-E789-4690-B1B6-E09210F945E3}"/>
              </a:ext>
            </a:extLst>
          </p:cNvPr>
          <p:cNvSpPr/>
          <p:nvPr/>
        </p:nvSpPr>
        <p:spPr>
          <a:xfrm rot="4833953" flipV="1">
            <a:off x="4883583" y="689403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萤火虫">
            <a:extLst>
              <a:ext uri="{FF2B5EF4-FFF2-40B4-BE49-F238E27FC236}">
                <a16:creationId xmlns:a16="http://schemas.microsoft.com/office/drawing/2014/main" xmlns="" id="{F7ACD170-425E-45D3-95D3-039401DEF66B}"/>
              </a:ext>
            </a:extLst>
          </p:cNvPr>
          <p:cNvSpPr/>
          <p:nvPr/>
        </p:nvSpPr>
        <p:spPr>
          <a:xfrm rot="4833953" flipV="1">
            <a:off x="9813276" y="403356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萤火虫">
            <a:extLst>
              <a:ext uri="{FF2B5EF4-FFF2-40B4-BE49-F238E27FC236}">
                <a16:creationId xmlns:a16="http://schemas.microsoft.com/office/drawing/2014/main" xmlns="" id="{EA1DEA75-1E27-4753-BACF-FFFE6F34CAD5}"/>
              </a:ext>
            </a:extLst>
          </p:cNvPr>
          <p:cNvSpPr/>
          <p:nvPr/>
        </p:nvSpPr>
        <p:spPr>
          <a:xfrm rot="4833953" flipV="1">
            <a:off x="9139492" y="650609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萤火虫">
            <a:extLst>
              <a:ext uri="{FF2B5EF4-FFF2-40B4-BE49-F238E27FC236}">
                <a16:creationId xmlns:a16="http://schemas.microsoft.com/office/drawing/2014/main" xmlns="" id="{EBC22E1D-2BB3-4FA4-82E1-5345A930F2BC}"/>
              </a:ext>
            </a:extLst>
          </p:cNvPr>
          <p:cNvSpPr/>
          <p:nvPr/>
        </p:nvSpPr>
        <p:spPr>
          <a:xfrm flipV="1">
            <a:off x="10356820" y="1712077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萤火虫">
            <a:extLst>
              <a:ext uri="{FF2B5EF4-FFF2-40B4-BE49-F238E27FC236}">
                <a16:creationId xmlns:a16="http://schemas.microsoft.com/office/drawing/2014/main" xmlns="" id="{6254F134-02D1-48E4-818F-3DC971E6E0CD}"/>
              </a:ext>
            </a:extLst>
          </p:cNvPr>
          <p:cNvSpPr/>
          <p:nvPr/>
        </p:nvSpPr>
        <p:spPr>
          <a:xfrm flipV="1">
            <a:off x="9776892" y="1432060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萤火虫">
            <a:extLst>
              <a:ext uri="{FF2B5EF4-FFF2-40B4-BE49-F238E27FC236}">
                <a16:creationId xmlns:a16="http://schemas.microsoft.com/office/drawing/2014/main" xmlns="" id="{719656D0-7281-4717-813E-0546914B9DCB}"/>
              </a:ext>
            </a:extLst>
          </p:cNvPr>
          <p:cNvSpPr/>
          <p:nvPr/>
        </p:nvSpPr>
        <p:spPr>
          <a:xfrm flipV="1">
            <a:off x="12116066" y="167715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萤火虫">
            <a:extLst>
              <a:ext uri="{FF2B5EF4-FFF2-40B4-BE49-F238E27FC236}">
                <a16:creationId xmlns:a16="http://schemas.microsoft.com/office/drawing/2014/main" xmlns="" id="{1059200C-E796-40F6-8513-03A36F71083F}"/>
              </a:ext>
            </a:extLst>
          </p:cNvPr>
          <p:cNvSpPr/>
          <p:nvPr/>
        </p:nvSpPr>
        <p:spPr>
          <a:xfrm flipV="1">
            <a:off x="11250811" y="2353977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萤火虫">
            <a:extLst>
              <a:ext uri="{FF2B5EF4-FFF2-40B4-BE49-F238E27FC236}">
                <a16:creationId xmlns:a16="http://schemas.microsoft.com/office/drawing/2014/main" xmlns="" id="{F1DBA072-D361-455E-93BB-E1A3B35BF634}"/>
              </a:ext>
            </a:extLst>
          </p:cNvPr>
          <p:cNvSpPr/>
          <p:nvPr/>
        </p:nvSpPr>
        <p:spPr>
          <a:xfrm flipV="1">
            <a:off x="9120683" y="76142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萤火虫">
            <a:extLst>
              <a:ext uri="{FF2B5EF4-FFF2-40B4-BE49-F238E27FC236}">
                <a16:creationId xmlns:a16="http://schemas.microsoft.com/office/drawing/2014/main" xmlns="" id="{C61ECF0C-4BB1-4A81-B050-42923F549AE4}"/>
              </a:ext>
            </a:extLst>
          </p:cNvPr>
          <p:cNvSpPr/>
          <p:nvPr/>
        </p:nvSpPr>
        <p:spPr>
          <a:xfrm flipV="1">
            <a:off x="10235376" y="84285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萤火虫">
            <a:extLst>
              <a:ext uri="{FF2B5EF4-FFF2-40B4-BE49-F238E27FC236}">
                <a16:creationId xmlns:a16="http://schemas.microsoft.com/office/drawing/2014/main" xmlns="" id="{9A7657AA-B54F-4E2E-9C24-465A4E0C0291}"/>
              </a:ext>
            </a:extLst>
          </p:cNvPr>
          <p:cNvSpPr/>
          <p:nvPr/>
        </p:nvSpPr>
        <p:spPr>
          <a:xfrm flipV="1">
            <a:off x="8832136" y="337056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萤火虫">
            <a:extLst>
              <a:ext uri="{FF2B5EF4-FFF2-40B4-BE49-F238E27FC236}">
                <a16:creationId xmlns:a16="http://schemas.microsoft.com/office/drawing/2014/main" xmlns="" id="{196136A4-48F8-46F8-A41A-6FAF0EF55754}"/>
              </a:ext>
            </a:extLst>
          </p:cNvPr>
          <p:cNvSpPr/>
          <p:nvPr/>
        </p:nvSpPr>
        <p:spPr>
          <a:xfrm flipV="1">
            <a:off x="9180324" y="1276212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萤火虫">
            <a:extLst>
              <a:ext uri="{FF2B5EF4-FFF2-40B4-BE49-F238E27FC236}">
                <a16:creationId xmlns:a16="http://schemas.microsoft.com/office/drawing/2014/main" xmlns="" id="{529AAD47-596A-4C11-ABE8-994A6DB197A8}"/>
              </a:ext>
            </a:extLst>
          </p:cNvPr>
          <p:cNvSpPr/>
          <p:nvPr/>
        </p:nvSpPr>
        <p:spPr>
          <a:xfrm flipV="1">
            <a:off x="2079673" y="353822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萤火虫">
            <a:extLst>
              <a:ext uri="{FF2B5EF4-FFF2-40B4-BE49-F238E27FC236}">
                <a16:creationId xmlns:a16="http://schemas.microsoft.com/office/drawing/2014/main" xmlns="" id="{271BFEFA-8CBC-4B6A-BC5B-147EF3F93A8A}"/>
              </a:ext>
            </a:extLst>
          </p:cNvPr>
          <p:cNvSpPr/>
          <p:nvPr/>
        </p:nvSpPr>
        <p:spPr>
          <a:xfrm rot="4833953" flipV="1">
            <a:off x="9409384" y="1257595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0" name="远路">
            <a:extLst>
              <a:ext uri="{FF2B5EF4-FFF2-40B4-BE49-F238E27FC236}">
                <a16:creationId xmlns:a16="http://schemas.microsoft.com/office/drawing/2014/main" xmlns="" id="{40627567-7CD9-4E5A-BD7F-04A990487BC6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32" name="侧-站立6">
            <a:extLst>
              <a:ext uri="{FF2B5EF4-FFF2-40B4-BE49-F238E27FC236}">
                <a16:creationId xmlns:a16="http://schemas.microsoft.com/office/drawing/2014/main" xmlns="" id="{0B4FC14E-3C78-4DC6-94DE-33B443F0D429}"/>
              </a:ext>
            </a:extLst>
          </p:cNvPr>
          <p:cNvGrpSpPr/>
          <p:nvPr/>
        </p:nvGrpSpPr>
        <p:grpSpPr>
          <a:xfrm>
            <a:off x="3293716" y="1584483"/>
            <a:ext cx="2056226" cy="2750375"/>
            <a:chOff x="4093339" y="1473726"/>
            <a:chExt cx="2068307" cy="2766534"/>
          </a:xfrm>
        </p:grpSpPr>
        <p:grpSp>
          <p:nvGrpSpPr>
            <p:cNvPr id="733" name="组合 732">
              <a:extLst>
                <a:ext uri="{FF2B5EF4-FFF2-40B4-BE49-F238E27FC236}">
                  <a16:creationId xmlns:a16="http://schemas.microsoft.com/office/drawing/2014/main" xmlns="" id="{68155C34-F2D9-4CC2-918A-90F2EFBFCA4A}"/>
                </a:ext>
              </a:extLst>
            </p:cNvPr>
            <p:cNvGrpSpPr/>
            <p:nvPr/>
          </p:nvGrpSpPr>
          <p:grpSpPr>
            <a:xfrm>
              <a:off x="4093339" y="1473726"/>
              <a:ext cx="2068307" cy="2766534"/>
              <a:chOff x="4093076" y="2194356"/>
              <a:chExt cx="2068307" cy="2766534"/>
            </a:xfrm>
          </p:grpSpPr>
          <p:sp>
            <p:nvSpPr>
              <p:cNvPr id="737" name="矩形 6">
                <a:extLst>
                  <a:ext uri="{FF2B5EF4-FFF2-40B4-BE49-F238E27FC236}">
                    <a16:creationId xmlns:a16="http://schemas.microsoft.com/office/drawing/2014/main" xmlns="" id="{F93D4ED2-7D8A-497C-9FC7-E71472BEE0AB}"/>
                  </a:ext>
                </a:extLst>
              </p:cNvPr>
              <p:cNvSpPr/>
              <p:nvPr/>
            </p:nvSpPr>
            <p:spPr>
              <a:xfrm rot="417042">
                <a:off x="5682232" y="2691949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38" name="组合 737">
                <a:extLst>
                  <a:ext uri="{FF2B5EF4-FFF2-40B4-BE49-F238E27FC236}">
                    <a16:creationId xmlns:a16="http://schemas.microsoft.com/office/drawing/2014/main" xmlns="" id="{ABE6368D-9A6F-4E3B-AAB1-DF92C8919CC9}"/>
                  </a:ext>
                </a:extLst>
              </p:cNvPr>
              <p:cNvGrpSpPr/>
              <p:nvPr/>
            </p:nvGrpSpPr>
            <p:grpSpPr>
              <a:xfrm>
                <a:off x="584554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749" name="矩形 3">
                  <a:extLst>
                    <a:ext uri="{FF2B5EF4-FFF2-40B4-BE49-F238E27FC236}">
                      <a16:creationId xmlns:a16="http://schemas.microsoft.com/office/drawing/2014/main" xmlns="" id="{6B6A93DA-1C7A-4FCD-8AD2-E2D208DD053F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0" name="矩形 18">
                  <a:extLst>
                    <a:ext uri="{FF2B5EF4-FFF2-40B4-BE49-F238E27FC236}">
                      <a16:creationId xmlns:a16="http://schemas.microsoft.com/office/drawing/2014/main" xmlns="" id="{1854B5C2-22BA-402A-B077-0807914AB5D1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39" name="矩形 7">
                <a:extLst>
                  <a:ext uri="{FF2B5EF4-FFF2-40B4-BE49-F238E27FC236}">
                    <a16:creationId xmlns:a16="http://schemas.microsoft.com/office/drawing/2014/main" xmlns="" id="{E1FA48A3-1602-4208-9A45-EEBB431C06AB}"/>
                  </a:ext>
                </a:extLst>
              </p:cNvPr>
              <p:cNvSpPr/>
              <p:nvPr/>
            </p:nvSpPr>
            <p:spPr>
              <a:xfrm>
                <a:off x="5812602" y="2527168"/>
                <a:ext cx="164285" cy="193863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50006 w 197624"/>
                  <a:gd name="connsiteY0" fmla="*/ 6905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50006 w 197624"/>
                  <a:gd name="connsiteY4" fmla="*/ 6905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197624"/>
                  <a:gd name="connsiteY0" fmla="*/ 50007 h 217149"/>
                  <a:gd name="connsiteX1" fmla="*/ 197624 w 197624"/>
                  <a:gd name="connsiteY1" fmla="*/ 0 h 217149"/>
                  <a:gd name="connsiteX2" fmla="*/ 192861 w 197624"/>
                  <a:gd name="connsiteY2" fmla="*/ 184331 h 217149"/>
                  <a:gd name="connsiteX3" fmla="*/ 0 w 197624"/>
                  <a:gd name="connsiteY3" fmla="*/ 181950 h 217149"/>
                  <a:gd name="connsiteX4" fmla="*/ 83344 w 197624"/>
                  <a:gd name="connsiteY4" fmla="*/ 50007 h 217149"/>
                  <a:gd name="connsiteX0" fmla="*/ 83344 w 223817"/>
                  <a:gd name="connsiteY0" fmla="*/ 50007 h 214271"/>
                  <a:gd name="connsiteX1" fmla="*/ 197624 w 223817"/>
                  <a:gd name="connsiteY1" fmla="*/ 0 h 214271"/>
                  <a:gd name="connsiteX2" fmla="*/ 223817 w 223817"/>
                  <a:gd name="connsiteY2" fmla="*/ 179568 h 214271"/>
                  <a:gd name="connsiteX3" fmla="*/ 0 w 223817"/>
                  <a:gd name="connsiteY3" fmla="*/ 181950 h 214271"/>
                  <a:gd name="connsiteX4" fmla="*/ 83344 w 223817"/>
                  <a:gd name="connsiteY4" fmla="*/ 50007 h 214271"/>
                  <a:gd name="connsiteX0" fmla="*/ 83344 w 200004"/>
                  <a:gd name="connsiteY0" fmla="*/ 50007 h 191157"/>
                  <a:gd name="connsiteX1" fmla="*/ 197624 w 200004"/>
                  <a:gd name="connsiteY1" fmla="*/ 0 h 191157"/>
                  <a:gd name="connsiteX2" fmla="*/ 200004 w 200004"/>
                  <a:gd name="connsiteY2" fmla="*/ 103368 h 191157"/>
                  <a:gd name="connsiteX3" fmla="*/ 0 w 200004"/>
                  <a:gd name="connsiteY3" fmla="*/ 181950 h 191157"/>
                  <a:gd name="connsiteX4" fmla="*/ 83344 w 200004"/>
                  <a:gd name="connsiteY4" fmla="*/ 50007 h 191157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0745"/>
                  <a:gd name="connsiteX1" fmla="*/ 166668 w 169048"/>
                  <a:gd name="connsiteY1" fmla="*/ 0 h 180745"/>
                  <a:gd name="connsiteX2" fmla="*/ 169048 w 169048"/>
                  <a:gd name="connsiteY2" fmla="*/ 103368 h 180745"/>
                  <a:gd name="connsiteX3" fmla="*/ 0 w 169048"/>
                  <a:gd name="connsiteY3" fmla="*/ 170044 h 180745"/>
                  <a:gd name="connsiteX4" fmla="*/ 52388 w 169048"/>
                  <a:gd name="connsiteY4" fmla="*/ 50007 h 180745"/>
                  <a:gd name="connsiteX0" fmla="*/ 52388 w 169048"/>
                  <a:gd name="connsiteY0" fmla="*/ 50007 h 184861"/>
                  <a:gd name="connsiteX1" fmla="*/ 166668 w 169048"/>
                  <a:gd name="connsiteY1" fmla="*/ 0 h 184861"/>
                  <a:gd name="connsiteX2" fmla="*/ 169048 w 169048"/>
                  <a:gd name="connsiteY2" fmla="*/ 103368 h 184861"/>
                  <a:gd name="connsiteX3" fmla="*/ 0 w 169048"/>
                  <a:gd name="connsiteY3" fmla="*/ 174807 h 184861"/>
                  <a:gd name="connsiteX4" fmla="*/ 52388 w 169048"/>
                  <a:gd name="connsiteY4" fmla="*/ 50007 h 184861"/>
                  <a:gd name="connsiteX0" fmla="*/ 52388 w 169048"/>
                  <a:gd name="connsiteY0" fmla="*/ 50007 h 190187"/>
                  <a:gd name="connsiteX1" fmla="*/ 166668 w 169048"/>
                  <a:gd name="connsiteY1" fmla="*/ 0 h 190187"/>
                  <a:gd name="connsiteX2" fmla="*/ 169048 w 169048"/>
                  <a:gd name="connsiteY2" fmla="*/ 103368 h 190187"/>
                  <a:gd name="connsiteX3" fmla="*/ 0 w 169048"/>
                  <a:gd name="connsiteY3" fmla="*/ 174807 h 190187"/>
                  <a:gd name="connsiteX4" fmla="*/ 52388 w 169048"/>
                  <a:gd name="connsiteY4" fmla="*/ 50007 h 190187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  <a:gd name="connsiteX0" fmla="*/ 47625 w 164285"/>
                  <a:gd name="connsiteY0" fmla="*/ 50007 h 193863"/>
                  <a:gd name="connsiteX1" fmla="*/ 161905 w 164285"/>
                  <a:gd name="connsiteY1" fmla="*/ 0 h 193863"/>
                  <a:gd name="connsiteX2" fmla="*/ 164285 w 164285"/>
                  <a:gd name="connsiteY2" fmla="*/ 103368 h 193863"/>
                  <a:gd name="connsiteX3" fmla="*/ 0 w 164285"/>
                  <a:gd name="connsiteY3" fmla="*/ 179569 h 193863"/>
                  <a:gd name="connsiteX4" fmla="*/ 47625 w 164285"/>
                  <a:gd name="connsiteY4" fmla="*/ 50007 h 19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285" h="193863">
                    <a:moveTo>
                      <a:pt x="47625" y="50007"/>
                    </a:moveTo>
                    <a:lnTo>
                      <a:pt x="161905" y="0"/>
                    </a:lnTo>
                    <a:cubicBezTo>
                      <a:pt x="126980" y="74143"/>
                      <a:pt x="153966" y="79230"/>
                      <a:pt x="164285" y="103368"/>
                    </a:cubicBezTo>
                    <a:cubicBezTo>
                      <a:pt x="108729" y="193856"/>
                      <a:pt x="29362" y="210525"/>
                      <a:pt x="0" y="179569"/>
                    </a:cubicBezTo>
                    <a:cubicBezTo>
                      <a:pt x="11113" y="140350"/>
                      <a:pt x="46037" y="155900"/>
                      <a:pt x="47625" y="50007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0" name="组合 739">
                <a:extLst>
                  <a:ext uri="{FF2B5EF4-FFF2-40B4-BE49-F238E27FC236}">
                    <a16:creationId xmlns:a16="http://schemas.microsoft.com/office/drawing/2014/main" xmlns="" id="{7E228157-D5D4-4DA6-A201-2C3416EDB04D}"/>
                  </a:ext>
                </a:extLst>
              </p:cNvPr>
              <p:cNvGrpSpPr/>
              <p:nvPr/>
            </p:nvGrpSpPr>
            <p:grpSpPr>
              <a:xfrm>
                <a:off x="5668945" y="2194356"/>
                <a:ext cx="395450" cy="423987"/>
                <a:chOff x="5361656" y="1333849"/>
                <a:chExt cx="1444510" cy="1548749"/>
              </a:xfrm>
            </p:grpSpPr>
            <p:sp>
              <p:nvSpPr>
                <p:cNvPr id="747" name="椭圆 308">
                  <a:extLst>
                    <a:ext uri="{FF2B5EF4-FFF2-40B4-BE49-F238E27FC236}">
                      <a16:creationId xmlns:a16="http://schemas.microsoft.com/office/drawing/2014/main" xmlns="" id="{3B728121-FBB1-46AB-A45E-A7258E6DF1F2}"/>
                    </a:ext>
                  </a:extLst>
                </p:cNvPr>
                <p:cNvSpPr/>
                <p:nvPr/>
              </p:nvSpPr>
              <p:spPr>
                <a:xfrm>
                  <a:off x="5361656" y="1706371"/>
                  <a:ext cx="1203559" cy="1176227"/>
                </a:xfrm>
                <a:custGeom>
                  <a:avLst/>
                  <a:gdLst>
                    <a:gd name="connsiteX0" fmla="*/ 0 w 399539"/>
                    <a:gd name="connsiteY0" fmla="*/ 207981 h 415962"/>
                    <a:gd name="connsiteX1" fmla="*/ 199770 w 399539"/>
                    <a:gd name="connsiteY1" fmla="*/ 0 h 415962"/>
                    <a:gd name="connsiteX2" fmla="*/ 399540 w 399539"/>
                    <a:gd name="connsiteY2" fmla="*/ 207981 h 415962"/>
                    <a:gd name="connsiteX3" fmla="*/ 199770 w 399539"/>
                    <a:gd name="connsiteY3" fmla="*/ 415962 h 415962"/>
                    <a:gd name="connsiteX4" fmla="*/ 0 w 399539"/>
                    <a:gd name="connsiteY4" fmla="*/ 207981 h 415962"/>
                    <a:gd name="connsiteX0" fmla="*/ 8989 w 408529"/>
                    <a:gd name="connsiteY0" fmla="*/ 207981 h 415962"/>
                    <a:gd name="connsiteX1" fmla="*/ 208759 w 408529"/>
                    <a:gd name="connsiteY1" fmla="*/ 0 h 415962"/>
                    <a:gd name="connsiteX2" fmla="*/ 408529 w 408529"/>
                    <a:gd name="connsiteY2" fmla="*/ 207981 h 415962"/>
                    <a:gd name="connsiteX3" fmla="*/ 208759 w 408529"/>
                    <a:gd name="connsiteY3" fmla="*/ 415962 h 415962"/>
                    <a:gd name="connsiteX4" fmla="*/ 8989 w 408529"/>
                    <a:gd name="connsiteY4" fmla="*/ 207981 h 415962"/>
                    <a:gd name="connsiteX0" fmla="*/ 6882 w 406422"/>
                    <a:gd name="connsiteY0" fmla="*/ 207981 h 415962"/>
                    <a:gd name="connsiteX1" fmla="*/ 206652 w 406422"/>
                    <a:gd name="connsiteY1" fmla="*/ 0 h 415962"/>
                    <a:gd name="connsiteX2" fmla="*/ 406422 w 406422"/>
                    <a:gd name="connsiteY2" fmla="*/ 207981 h 415962"/>
                    <a:gd name="connsiteX3" fmla="*/ 206652 w 406422"/>
                    <a:gd name="connsiteY3" fmla="*/ 415962 h 415962"/>
                    <a:gd name="connsiteX4" fmla="*/ 6882 w 406422"/>
                    <a:gd name="connsiteY4" fmla="*/ 207981 h 415962"/>
                    <a:gd name="connsiteX0" fmla="*/ 13577 w 413117"/>
                    <a:gd name="connsiteY0" fmla="*/ 207981 h 415962"/>
                    <a:gd name="connsiteX1" fmla="*/ 213347 w 413117"/>
                    <a:gd name="connsiteY1" fmla="*/ 0 h 415962"/>
                    <a:gd name="connsiteX2" fmla="*/ 413117 w 413117"/>
                    <a:gd name="connsiteY2" fmla="*/ 207981 h 415962"/>
                    <a:gd name="connsiteX3" fmla="*/ 213347 w 413117"/>
                    <a:gd name="connsiteY3" fmla="*/ 415962 h 415962"/>
                    <a:gd name="connsiteX4" fmla="*/ 13577 w 413117"/>
                    <a:gd name="connsiteY4" fmla="*/ 207981 h 415962"/>
                    <a:gd name="connsiteX0" fmla="*/ 12512 w 383477"/>
                    <a:gd name="connsiteY0" fmla="*/ 227107 h 416076"/>
                    <a:gd name="connsiteX1" fmla="*/ 183707 w 383477"/>
                    <a:gd name="connsiteY1" fmla="*/ 76 h 416076"/>
                    <a:gd name="connsiteX2" fmla="*/ 383477 w 383477"/>
                    <a:gd name="connsiteY2" fmla="*/ 208057 h 416076"/>
                    <a:gd name="connsiteX3" fmla="*/ 183707 w 383477"/>
                    <a:gd name="connsiteY3" fmla="*/ 416038 h 416076"/>
                    <a:gd name="connsiteX4" fmla="*/ 12512 w 383477"/>
                    <a:gd name="connsiteY4" fmla="*/ 227107 h 416076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17572"/>
                    <a:gd name="connsiteX1" fmla="*/ 179665 w 379435"/>
                    <a:gd name="connsiteY1" fmla="*/ 76 h 417572"/>
                    <a:gd name="connsiteX2" fmla="*/ 379435 w 379435"/>
                    <a:gd name="connsiteY2" fmla="*/ 208057 h 417572"/>
                    <a:gd name="connsiteX3" fmla="*/ 179665 w 379435"/>
                    <a:gd name="connsiteY3" fmla="*/ 416038 h 417572"/>
                    <a:gd name="connsiteX4" fmla="*/ 41962 w 379435"/>
                    <a:gd name="connsiteY4" fmla="*/ 298792 h 417572"/>
                    <a:gd name="connsiteX5" fmla="*/ 8470 w 379435"/>
                    <a:gd name="connsiteY5" fmla="*/ 227107 h 417572"/>
                    <a:gd name="connsiteX0" fmla="*/ 8470 w 379435"/>
                    <a:gd name="connsiteY0" fmla="*/ 227107 h 422454"/>
                    <a:gd name="connsiteX1" fmla="*/ 179665 w 379435"/>
                    <a:gd name="connsiteY1" fmla="*/ 76 h 422454"/>
                    <a:gd name="connsiteX2" fmla="*/ 379435 w 379435"/>
                    <a:gd name="connsiteY2" fmla="*/ 208057 h 422454"/>
                    <a:gd name="connsiteX3" fmla="*/ 179665 w 379435"/>
                    <a:gd name="connsiteY3" fmla="*/ 416038 h 422454"/>
                    <a:gd name="connsiteX4" fmla="*/ 58630 w 379435"/>
                    <a:gd name="connsiteY4" fmla="*/ 363086 h 422454"/>
                    <a:gd name="connsiteX5" fmla="*/ 41962 w 379435"/>
                    <a:gd name="connsiteY5" fmla="*/ 298792 h 422454"/>
                    <a:gd name="connsiteX6" fmla="*/ 8470 w 379435"/>
                    <a:gd name="connsiteY6" fmla="*/ 227107 h 422454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221 w 371186"/>
                    <a:gd name="connsiteY0" fmla="*/ 228862 h 424209"/>
                    <a:gd name="connsiteX1" fmla="*/ 43238 w 371186"/>
                    <a:gd name="connsiteY1" fmla="*/ 114810 h 424209"/>
                    <a:gd name="connsiteX2" fmla="*/ 171416 w 371186"/>
                    <a:gd name="connsiteY2" fmla="*/ 1831 h 424209"/>
                    <a:gd name="connsiteX3" fmla="*/ 371186 w 371186"/>
                    <a:gd name="connsiteY3" fmla="*/ 209812 h 424209"/>
                    <a:gd name="connsiteX4" fmla="*/ 171416 w 371186"/>
                    <a:gd name="connsiteY4" fmla="*/ 417793 h 424209"/>
                    <a:gd name="connsiteX5" fmla="*/ 50381 w 371186"/>
                    <a:gd name="connsiteY5" fmla="*/ 364841 h 424209"/>
                    <a:gd name="connsiteX6" fmla="*/ 33713 w 371186"/>
                    <a:gd name="connsiteY6" fmla="*/ 300547 h 424209"/>
                    <a:gd name="connsiteX7" fmla="*/ 221 w 371186"/>
                    <a:gd name="connsiteY7" fmla="*/ 228862 h 424209"/>
                    <a:gd name="connsiteX0" fmla="*/ 123 w 378232"/>
                    <a:gd name="connsiteY0" fmla="*/ 259818 h 424209"/>
                    <a:gd name="connsiteX1" fmla="*/ 50284 w 378232"/>
                    <a:gd name="connsiteY1" fmla="*/ 114810 h 424209"/>
                    <a:gd name="connsiteX2" fmla="*/ 178462 w 378232"/>
                    <a:gd name="connsiteY2" fmla="*/ 1831 h 424209"/>
                    <a:gd name="connsiteX3" fmla="*/ 378232 w 378232"/>
                    <a:gd name="connsiteY3" fmla="*/ 209812 h 424209"/>
                    <a:gd name="connsiteX4" fmla="*/ 178462 w 378232"/>
                    <a:gd name="connsiteY4" fmla="*/ 417793 h 424209"/>
                    <a:gd name="connsiteX5" fmla="*/ 57427 w 378232"/>
                    <a:gd name="connsiteY5" fmla="*/ 364841 h 424209"/>
                    <a:gd name="connsiteX6" fmla="*/ 40759 w 378232"/>
                    <a:gd name="connsiteY6" fmla="*/ 300547 h 424209"/>
                    <a:gd name="connsiteX7" fmla="*/ 123 w 378232"/>
                    <a:gd name="connsiteY7" fmla="*/ 259818 h 424209"/>
                    <a:gd name="connsiteX0" fmla="*/ 123 w 378232"/>
                    <a:gd name="connsiteY0" fmla="*/ 259818 h 421581"/>
                    <a:gd name="connsiteX1" fmla="*/ 50284 w 378232"/>
                    <a:gd name="connsiteY1" fmla="*/ 114810 h 421581"/>
                    <a:gd name="connsiteX2" fmla="*/ 178462 w 378232"/>
                    <a:gd name="connsiteY2" fmla="*/ 1831 h 421581"/>
                    <a:gd name="connsiteX3" fmla="*/ 378232 w 378232"/>
                    <a:gd name="connsiteY3" fmla="*/ 209812 h 421581"/>
                    <a:gd name="connsiteX4" fmla="*/ 178462 w 378232"/>
                    <a:gd name="connsiteY4" fmla="*/ 417793 h 421581"/>
                    <a:gd name="connsiteX5" fmla="*/ 50283 w 378232"/>
                    <a:gd name="connsiteY5" fmla="*/ 341029 h 421581"/>
                    <a:gd name="connsiteX6" fmla="*/ 40759 w 378232"/>
                    <a:gd name="connsiteY6" fmla="*/ 300547 h 421581"/>
                    <a:gd name="connsiteX7" fmla="*/ 123 w 378232"/>
                    <a:gd name="connsiteY7" fmla="*/ 259818 h 421581"/>
                    <a:gd name="connsiteX0" fmla="*/ 123 w 378232"/>
                    <a:gd name="connsiteY0" fmla="*/ 259818 h 401237"/>
                    <a:gd name="connsiteX1" fmla="*/ 50284 w 378232"/>
                    <a:gd name="connsiteY1" fmla="*/ 114810 h 401237"/>
                    <a:gd name="connsiteX2" fmla="*/ 178462 w 378232"/>
                    <a:gd name="connsiteY2" fmla="*/ 1831 h 401237"/>
                    <a:gd name="connsiteX3" fmla="*/ 378232 w 378232"/>
                    <a:gd name="connsiteY3" fmla="*/ 209812 h 401237"/>
                    <a:gd name="connsiteX4" fmla="*/ 157030 w 378232"/>
                    <a:gd name="connsiteY4" fmla="*/ 396362 h 401237"/>
                    <a:gd name="connsiteX5" fmla="*/ 50283 w 378232"/>
                    <a:gd name="connsiteY5" fmla="*/ 341029 h 401237"/>
                    <a:gd name="connsiteX6" fmla="*/ 40759 w 378232"/>
                    <a:gd name="connsiteY6" fmla="*/ 300547 h 401237"/>
                    <a:gd name="connsiteX7" fmla="*/ 123 w 378232"/>
                    <a:gd name="connsiteY7" fmla="*/ 259818 h 401237"/>
                    <a:gd name="connsiteX0" fmla="*/ 10 w 378119"/>
                    <a:gd name="connsiteY0" fmla="*/ 258802 h 400221"/>
                    <a:gd name="connsiteX1" fmla="*/ 43027 w 378119"/>
                    <a:gd name="connsiteY1" fmla="*/ 139987 h 400221"/>
                    <a:gd name="connsiteX2" fmla="*/ 178349 w 378119"/>
                    <a:gd name="connsiteY2" fmla="*/ 815 h 400221"/>
                    <a:gd name="connsiteX3" fmla="*/ 378119 w 378119"/>
                    <a:gd name="connsiteY3" fmla="*/ 208796 h 400221"/>
                    <a:gd name="connsiteX4" fmla="*/ 156917 w 378119"/>
                    <a:gd name="connsiteY4" fmla="*/ 395346 h 400221"/>
                    <a:gd name="connsiteX5" fmla="*/ 50170 w 378119"/>
                    <a:gd name="connsiteY5" fmla="*/ 340013 h 400221"/>
                    <a:gd name="connsiteX6" fmla="*/ 40646 w 378119"/>
                    <a:gd name="connsiteY6" fmla="*/ 299531 h 400221"/>
                    <a:gd name="connsiteX7" fmla="*/ 10 w 378119"/>
                    <a:gd name="connsiteY7" fmla="*/ 258802 h 400221"/>
                    <a:gd name="connsiteX0" fmla="*/ 10 w 378119"/>
                    <a:gd name="connsiteY0" fmla="*/ 258970 h 400389"/>
                    <a:gd name="connsiteX1" fmla="*/ 43027 w 378119"/>
                    <a:gd name="connsiteY1" fmla="*/ 140155 h 400389"/>
                    <a:gd name="connsiteX2" fmla="*/ 178349 w 378119"/>
                    <a:gd name="connsiteY2" fmla="*/ 983 h 400389"/>
                    <a:gd name="connsiteX3" fmla="*/ 378119 w 378119"/>
                    <a:gd name="connsiteY3" fmla="*/ 208964 h 400389"/>
                    <a:gd name="connsiteX4" fmla="*/ 156917 w 378119"/>
                    <a:gd name="connsiteY4" fmla="*/ 395514 h 400389"/>
                    <a:gd name="connsiteX5" fmla="*/ 50170 w 378119"/>
                    <a:gd name="connsiteY5" fmla="*/ 340181 h 400389"/>
                    <a:gd name="connsiteX6" fmla="*/ 40646 w 378119"/>
                    <a:gd name="connsiteY6" fmla="*/ 299699 h 400389"/>
                    <a:gd name="connsiteX7" fmla="*/ 10 w 378119"/>
                    <a:gd name="connsiteY7" fmla="*/ 258970 h 400389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846"/>
                    <a:gd name="connsiteX1" fmla="*/ 43027 w 378119"/>
                    <a:gd name="connsiteY1" fmla="*/ 140155 h 399846"/>
                    <a:gd name="connsiteX2" fmla="*/ 178349 w 378119"/>
                    <a:gd name="connsiteY2" fmla="*/ 983 h 399846"/>
                    <a:gd name="connsiteX3" fmla="*/ 378119 w 378119"/>
                    <a:gd name="connsiteY3" fmla="*/ 208964 h 399846"/>
                    <a:gd name="connsiteX4" fmla="*/ 156917 w 378119"/>
                    <a:gd name="connsiteY4" fmla="*/ 395514 h 399846"/>
                    <a:gd name="connsiteX5" fmla="*/ 54932 w 378119"/>
                    <a:gd name="connsiteY5" fmla="*/ 335418 h 399846"/>
                    <a:gd name="connsiteX6" fmla="*/ 40646 w 378119"/>
                    <a:gd name="connsiteY6" fmla="*/ 299699 h 399846"/>
                    <a:gd name="connsiteX7" fmla="*/ 10 w 378119"/>
                    <a:gd name="connsiteY7" fmla="*/ 258970 h 399846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399360"/>
                    <a:gd name="connsiteX1" fmla="*/ 43027 w 378119"/>
                    <a:gd name="connsiteY1" fmla="*/ 140155 h 399360"/>
                    <a:gd name="connsiteX2" fmla="*/ 178349 w 378119"/>
                    <a:gd name="connsiteY2" fmla="*/ 983 h 399360"/>
                    <a:gd name="connsiteX3" fmla="*/ 378119 w 378119"/>
                    <a:gd name="connsiteY3" fmla="*/ 208964 h 399360"/>
                    <a:gd name="connsiteX4" fmla="*/ 156917 w 378119"/>
                    <a:gd name="connsiteY4" fmla="*/ 395514 h 399360"/>
                    <a:gd name="connsiteX5" fmla="*/ 47788 w 378119"/>
                    <a:gd name="connsiteY5" fmla="*/ 330656 h 399360"/>
                    <a:gd name="connsiteX6" fmla="*/ 40646 w 378119"/>
                    <a:gd name="connsiteY6" fmla="*/ 299699 h 399360"/>
                    <a:gd name="connsiteX7" fmla="*/ 10 w 378119"/>
                    <a:gd name="connsiteY7" fmla="*/ 258970 h 399360"/>
                    <a:gd name="connsiteX0" fmla="*/ 10 w 378119"/>
                    <a:gd name="connsiteY0" fmla="*/ 258970 h 402431"/>
                    <a:gd name="connsiteX1" fmla="*/ 43027 w 378119"/>
                    <a:gd name="connsiteY1" fmla="*/ 140155 h 402431"/>
                    <a:gd name="connsiteX2" fmla="*/ 178349 w 378119"/>
                    <a:gd name="connsiteY2" fmla="*/ 983 h 402431"/>
                    <a:gd name="connsiteX3" fmla="*/ 378119 w 378119"/>
                    <a:gd name="connsiteY3" fmla="*/ 208964 h 402431"/>
                    <a:gd name="connsiteX4" fmla="*/ 156917 w 378119"/>
                    <a:gd name="connsiteY4" fmla="*/ 395514 h 402431"/>
                    <a:gd name="connsiteX5" fmla="*/ 47788 w 378119"/>
                    <a:gd name="connsiteY5" fmla="*/ 330656 h 402431"/>
                    <a:gd name="connsiteX6" fmla="*/ 40646 w 378119"/>
                    <a:gd name="connsiteY6" fmla="*/ 299699 h 402431"/>
                    <a:gd name="connsiteX7" fmla="*/ 10 w 378119"/>
                    <a:gd name="connsiteY7" fmla="*/ 258970 h 402431"/>
                    <a:gd name="connsiteX0" fmla="*/ 10 w 378119"/>
                    <a:gd name="connsiteY0" fmla="*/ 258970 h 412838"/>
                    <a:gd name="connsiteX1" fmla="*/ 43027 w 378119"/>
                    <a:gd name="connsiteY1" fmla="*/ 140155 h 412838"/>
                    <a:gd name="connsiteX2" fmla="*/ 178349 w 378119"/>
                    <a:gd name="connsiteY2" fmla="*/ 983 h 412838"/>
                    <a:gd name="connsiteX3" fmla="*/ 378119 w 378119"/>
                    <a:gd name="connsiteY3" fmla="*/ 208964 h 412838"/>
                    <a:gd name="connsiteX4" fmla="*/ 156917 w 378119"/>
                    <a:gd name="connsiteY4" fmla="*/ 395514 h 412838"/>
                    <a:gd name="connsiteX5" fmla="*/ 95413 w 378119"/>
                    <a:gd name="connsiteY5" fmla="*/ 397332 h 412838"/>
                    <a:gd name="connsiteX6" fmla="*/ 47788 w 378119"/>
                    <a:gd name="connsiteY6" fmla="*/ 330656 h 412838"/>
                    <a:gd name="connsiteX7" fmla="*/ 40646 w 378119"/>
                    <a:gd name="connsiteY7" fmla="*/ 299699 h 412838"/>
                    <a:gd name="connsiteX8" fmla="*/ 10 w 378119"/>
                    <a:gd name="connsiteY8" fmla="*/ 258970 h 412838"/>
                    <a:gd name="connsiteX0" fmla="*/ 10 w 378119"/>
                    <a:gd name="connsiteY0" fmla="*/ 258970 h 407661"/>
                    <a:gd name="connsiteX1" fmla="*/ 43027 w 378119"/>
                    <a:gd name="connsiteY1" fmla="*/ 140155 h 407661"/>
                    <a:gd name="connsiteX2" fmla="*/ 178349 w 378119"/>
                    <a:gd name="connsiteY2" fmla="*/ 983 h 407661"/>
                    <a:gd name="connsiteX3" fmla="*/ 378119 w 378119"/>
                    <a:gd name="connsiteY3" fmla="*/ 208964 h 407661"/>
                    <a:gd name="connsiteX4" fmla="*/ 156917 w 378119"/>
                    <a:gd name="connsiteY4" fmla="*/ 395514 h 407661"/>
                    <a:gd name="connsiteX5" fmla="*/ 107319 w 378119"/>
                    <a:gd name="connsiteY5" fmla="*/ 383045 h 407661"/>
                    <a:gd name="connsiteX6" fmla="*/ 47788 w 378119"/>
                    <a:gd name="connsiteY6" fmla="*/ 330656 h 407661"/>
                    <a:gd name="connsiteX7" fmla="*/ 40646 w 378119"/>
                    <a:gd name="connsiteY7" fmla="*/ 299699 h 407661"/>
                    <a:gd name="connsiteX8" fmla="*/ 10 w 378119"/>
                    <a:gd name="connsiteY8" fmla="*/ 258970 h 407661"/>
                    <a:gd name="connsiteX0" fmla="*/ 10 w 378119"/>
                    <a:gd name="connsiteY0" fmla="*/ 258970 h 408639"/>
                    <a:gd name="connsiteX1" fmla="*/ 43027 w 378119"/>
                    <a:gd name="connsiteY1" fmla="*/ 140155 h 408639"/>
                    <a:gd name="connsiteX2" fmla="*/ 178349 w 378119"/>
                    <a:gd name="connsiteY2" fmla="*/ 983 h 408639"/>
                    <a:gd name="connsiteX3" fmla="*/ 378119 w 378119"/>
                    <a:gd name="connsiteY3" fmla="*/ 208964 h 408639"/>
                    <a:gd name="connsiteX4" fmla="*/ 156917 w 378119"/>
                    <a:gd name="connsiteY4" fmla="*/ 395514 h 408639"/>
                    <a:gd name="connsiteX5" fmla="*/ 107319 w 378119"/>
                    <a:gd name="connsiteY5" fmla="*/ 383045 h 408639"/>
                    <a:gd name="connsiteX6" fmla="*/ 47788 w 378119"/>
                    <a:gd name="connsiteY6" fmla="*/ 330656 h 408639"/>
                    <a:gd name="connsiteX7" fmla="*/ 40646 w 378119"/>
                    <a:gd name="connsiteY7" fmla="*/ 299699 h 408639"/>
                    <a:gd name="connsiteX8" fmla="*/ 10 w 378119"/>
                    <a:gd name="connsiteY8" fmla="*/ 258970 h 408639"/>
                    <a:gd name="connsiteX0" fmla="*/ 10 w 378119"/>
                    <a:gd name="connsiteY0" fmla="*/ 258970 h 406517"/>
                    <a:gd name="connsiteX1" fmla="*/ 43027 w 378119"/>
                    <a:gd name="connsiteY1" fmla="*/ 140155 h 406517"/>
                    <a:gd name="connsiteX2" fmla="*/ 178349 w 378119"/>
                    <a:gd name="connsiteY2" fmla="*/ 983 h 406517"/>
                    <a:gd name="connsiteX3" fmla="*/ 378119 w 378119"/>
                    <a:gd name="connsiteY3" fmla="*/ 208964 h 406517"/>
                    <a:gd name="connsiteX4" fmla="*/ 156917 w 378119"/>
                    <a:gd name="connsiteY4" fmla="*/ 395514 h 406517"/>
                    <a:gd name="connsiteX5" fmla="*/ 90651 w 378119"/>
                    <a:gd name="connsiteY5" fmla="*/ 375902 h 406517"/>
                    <a:gd name="connsiteX6" fmla="*/ 47788 w 378119"/>
                    <a:gd name="connsiteY6" fmla="*/ 330656 h 406517"/>
                    <a:gd name="connsiteX7" fmla="*/ 40646 w 378119"/>
                    <a:gd name="connsiteY7" fmla="*/ 299699 h 406517"/>
                    <a:gd name="connsiteX8" fmla="*/ 10 w 378119"/>
                    <a:gd name="connsiteY8" fmla="*/ 258970 h 406517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7788 w 378119"/>
                    <a:gd name="connsiteY6" fmla="*/ 330656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10 w 378119"/>
                    <a:gd name="connsiteY0" fmla="*/ 258970 h 404759"/>
                    <a:gd name="connsiteX1" fmla="*/ 43027 w 378119"/>
                    <a:gd name="connsiteY1" fmla="*/ 140155 h 404759"/>
                    <a:gd name="connsiteX2" fmla="*/ 178349 w 378119"/>
                    <a:gd name="connsiteY2" fmla="*/ 983 h 404759"/>
                    <a:gd name="connsiteX3" fmla="*/ 378119 w 378119"/>
                    <a:gd name="connsiteY3" fmla="*/ 208964 h 404759"/>
                    <a:gd name="connsiteX4" fmla="*/ 156917 w 378119"/>
                    <a:gd name="connsiteY4" fmla="*/ 395514 h 404759"/>
                    <a:gd name="connsiteX5" fmla="*/ 97795 w 378119"/>
                    <a:gd name="connsiteY5" fmla="*/ 368758 h 404759"/>
                    <a:gd name="connsiteX6" fmla="*/ 44501 w 378119"/>
                    <a:gd name="connsiteY6" fmla="*/ 327369 h 404759"/>
                    <a:gd name="connsiteX7" fmla="*/ 40646 w 378119"/>
                    <a:gd name="connsiteY7" fmla="*/ 299699 h 404759"/>
                    <a:gd name="connsiteX8" fmla="*/ 10 w 378119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44528 w 378146"/>
                    <a:gd name="connsiteY6" fmla="*/ 327369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4759"/>
                    <a:gd name="connsiteX1" fmla="*/ 43054 w 378146"/>
                    <a:gd name="connsiteY1" fmla="*/ 140155 h 404759"/>
                    <a:gd name="connsiteX2" fmla="*/ 178376 w 378146"/>
                    <a:gd name="connsiteY2" fmla="*/ 983 h 404759"/>
                    <a:gd name="connsiteX3" fmla="*/ 378146 w 378146"/>
                    <a:gd name="connsiteY3" fmla="*/ 208964 h 404759"/>
                    <a:gd name="connsiteX4" fmla="*/ 156944 w 378146"/>
                    <a:gd name="connsiteY4" fmla="*/ 395514 h 404759"/>
                    <a:gd name="connsiteX5" fmla="*/ 97822 w 378146"/>
                    <a:gd name="connsiteY5" fmla="*/ 368758 h 404759"/>
                    <a:gd name="connsiteX6" fmla="*/ 36859 w 378146"/>
                    <a:gd name="connsiteY6" fmla="*/ 320796 h 404759"/>
                    <a:gd name="connsiteX7" fmla="*/ 38482 w 378146"/>
                    <a:gd name="connsiteY7" fmla="*/ 285457 h 404759"/>
                    <a:gd name="connsiteX8" fmla="*/ 37 w 378146"/>
                    <a:gd name="connsiteY8" fmla="*/ 258970 h 404759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1418"/>
                    <a:gd name="connsiteX1" fmla="*/ 43054 w 378146"/>
                    <a:gd name="connsiteY1" fmla="*/ 140155 h 401418"/>
                    <a:gd name="connsiteX2" fmla="*/ 178376 w 378146"/>
                    <a:gd name="connsiteY2" fmla="*/ 983 h 401418"/>
                    <a:gd name="connsiteX3" fmla="*/ 378146 w 378146"/>
                    <a:gd name="connsiteY3" fmla="*/ 208964 h 401418"/>
                    <a:gd name="connsiteX4" fmla="*/ 156944 w 378146"/>
                    <a:gd name="connsiteY4" fmla="*/ 395514 h 401418"/>
                    <a:gd name="connsiteX5" fmla="*/ 61669 w 378146"/>
                    <a:gd name="connsiteY5" fmla="*/ 350134 h 401418"/>
                    <a:gd name="connsiteX6" fmla="*/ 36859 w 378146"/>
                    <a:gd name="connsiteY6" fmla="*/ 320796 h 401418"/>
                    <a:gd name="connsiteX7" fmla="*/ 38482 w 378146"/>
                    <a:gd name="connsiteY7" fmla="*/ 285457 h 401418"/>
                    <a:gd name="connsiteX8" fmla="*/ 37 w 378146"/>
                    <a:gd name="connsiteY8" fmla="*/ 258970 h 401418"/>
                    <a:gd name="connsiteX0" fmla="*/ 37 w 378146"/>
                    <a:gd name="connsiteY0" fmla="*/ 258970 h 403929"/>
                    <a:gd name="connsiteX1" fmla="*/ 43054 w 378146"/>
                    <a:gd name="connsiteY1" fmla="*/ 140155 h 403929"/>
                    <a:gd name="connsiteX2" fmla="*/ 178376 w 378146"/>
                    <a:gd name="connsiteY2" fmla="*/ 983 h 403929"/>
                    <a:gd name="connsiteX3" fmla="*/ 378146 w 378146"/>
                    <a:gd name="connsiteY3" fmla="*/ 208964 h 403929"/>
                    <a:gd name="connsiteX4" fmla="*/ 156944 w 378146"/>
                    <a:gd name="connsiteY4" fmla="*/ 395514 h 403929"/>
                    <a:gd name="connsiteX5" fmla="*/ 61669 w 378146"/>
                    <a:gd name="connsiteY5" fmla="*/ 350134 h 403929"/>
                    <a:gd name="connsiteX6" fmla="*/ 36859 w 378146"/>
                    <a:gd name="connsiteY6" fmla="*/ 320796 h 403929"/>
                    <a:gd name="connsiteX7" fmla="*/ 38482 w 378146"/>
                    <a:gd name="connsiteY7" fmla="*/ 285457 h 403929"/>
                    <a:gd name="connsiteX8" fmla="*/ 37 w 378146"/>
                    <a:gd name="connsiteY8" fmla="*/ 258970 h 403929"/>
                    <a:gd name="connsiteX0" fmla="*/ 37 w 378146"/>
                    <a:gd name="connsiteY0" fmla="*/ 258970 h 408634"/>
                    <a:gd name="connsiteX1" fmla="*/ 43054 w 378146"/>
                    <a:gd name="connsiteY1" fmla="*/ 140155 h 408634"/>
                    <a:gd name="connsiteX2" fmla="*/ 178376 w 378146"/>
                    <a:gd name="connsiteY2" fmla="*/ 983 h 408634"/>
                    <a:gd name="connsiteX3" fmla="*/ 378146 w 378146"/>
                    <a:gd name="connsiteY3" fmla="*/ 208964 h 408634"/>
                    <a:gd name="connsiteX4" fmla="*/ 158039 w 378146"/>
                    <a:gd name="connsiteY4" fmla="*/ 400991 h 408634"/>
                    <a:gd name="connsiteX5" fmla="*/ 61669 w 378146"/>
                    <a:gd name="connsiteY5" fmla="*/ 350134 h 408634"/>
                    <a:gd name="connsiteX6" fmla="*/ 36859 w 378146"/>
                    <a:gd name="connsiteY6" fmla="*/ 320796 h 408634"/>
                    <a:gd name="connsiteX7" fmla="*/ 38482 w 378146"/>
                    <a:gd name="connsiteY7" fmla="*/ 285457 h 408634"/>
                    <a:gd name="connsiteX8" fmla="*/ 37 w 378146"/>
                    <a:gd name="connsiteY8" fmla="*/ 258970 h 408634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3972"/>
                    <a:gd name="connsiteX1" fmla="*/ 43054 w 378146"/>
                    <a:gd name="connsiteY1" fmla="*/ 140155 h 403972"/>
                    <a:gd name="connsiteX2" fmla="*/ 178376 w 378146"/>
                    <a:gd name="connsiteY2" fmla="*/ 983 h 403972"/>
                    <a:gd name="connsiteX3" fmla="*/ 378146 w 378146"/>
                    <a:gd name="connsiteY3" fmla="*/ 208964 h 403972"/>
                    <a:gd name="connsiteX4" fmla="*/ 158039 w 378146"/>
                    <a:gd name="connsiteY4" fmla="*/ 400991 h 403972"/>
                    <a:gd name="connsiteX5" fmla="*/ 61669 w 378146"/>
                    <a:gd name="connsiteY5" fmla="*/ 350134 h 403972"/>
                    <a:gd name="connsiteX6" fmla="*/ 36859 w 378146"/>
                    <a:gd name="connsiteY6" fmla="*/ 320796 h 403972"/>
                    <a:gd name="connsiteX7" fmla="*/ 38482 w 378146"/>
                    <a:gd name="connsiteY7" fmla="*/ 285457 h 403972"/>
                    <a:gd name="connsiteX8" fmla="*/ 37 w 378146"/>
                    <a:gd name="connsiteY8" fmla="*/ 258970 h 403972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39940 w 378146"/>
                    <a:gd name="connsiteY6" fmla="*/ 332323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6859 w 378146"/>
                    <a:gd name="connsiteY7" fmla="*/ 320796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48704 w 378146"/>
                    <a:gd name="connsiteY6" fmla="*/ 330132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2684"/>
                    <a:gd name="connsiteX1" fmla="*/ 43054 w 378146"/>
                    <a:gd name="connsiteY1" fmla="*/ 140155 h 402684"/>
                    <a:gd name="connsiteX2" fmla="*/ 178376 w 378146"/>
                    <a:gd name="connsiteY2" fmla="*/ 983 h 402684"/>
                    <a:gd name="connsiteX3" fmla="*/ 378146 w 378146"/>
                    <a:gd name="connsiteY3" fmla="*/ 208964 h 402684"/>
                    <a:gd name="connsiteX4" fmla="*/ 158039 w 378146"/>
                    <a:gd name="connsiteY4" fmla="*/ 400991 h 402684"/>
                    <a:gd name="connsiteX5" fmla="*/ 61669 w 378146"/>
                    <a:gd name="connsiteY5" fmla="*/ 350134 h 402684"/>
                    <a:gd name="connsiteX6" fmla="*/ 50031 w 378146"/>
                    <a:gd name="connsiteY6" fmla="*/ 318855 h 402684"/>
                    <a:gd name="connsiteX7" fmla="*/ 30889 w 378146"/>
                    <a:gd name="connsiteY7" fmla="*/ 314163 h 402684"/>
                    <a:gd name="connsiteX8" fmla="*/ 38482 w 378146"/>
                    <a:gd name="connsiteY8" fmla="*/ 285457 h 402684"/>
                    <a:gd name="connsiteX9" fmla="*/ 37 w 378146"/>
                    <a:gd name="connsiteY9" fmla="*/ 258970 h 402684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50031 w 378146"/>
                    <a:gd name="connsiteY6" fmla="*/ 31885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3398 w 378146"/>
                    <a:gd name="connsiteY6" fmla="*/ 32482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30889 w 378146"/>
                    <a:gd name="connsiteY7" fmla="*/ 314163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5369"/>
                    <a:gd name="connsiteX1" fmla="*/ 43054 w 378146"/>
                    <a:gd name="connsiteY1" fmla="*/ 140155 h 405369"/>
                    <a:gd name="connsiteX2" fmla="*/ 178376 w 378146"/>
                    <a:gd name="connsiteY2" fmla="*/ 983 h 405369"/>
                    <a:gd name="connsiteX3" fmla="*/ 378146 w 378146"/>
                    <a:gd name="connsiteY3" fmla="*/ 208964 h 405369"/>
                    <a:gd name="connsiteX4" fmla="*/ 158039 w 378146"/>
                    <a:gd name="connsiteY4" fmla="*/ 400991 h 405369"/>
                    <a:gd name="connsiteX5" fmla="*/ 51055 w 378146"/>
                    <a:gd name="connsiteY5" fmla="*/ 342174 h 405369"/>
                    <a:gd name="connsiteX6" fmla="*/ 42952 w 378146"/>
                    <a:gd name="connsiteY6" fmla="*/ 321705 h 405369"/>
                    <a:gd name="connsiteX7" fmla="*/ 26877 w 378146"/>
                    <a:gd name="connsiteY7" fmla="*/ 311934 h 405369"/>
                    <a:gd name="connsiteX8" fmla="*/ 38482 w 378146"/>
                    <a:gd name="connsiteY8" fmla="*/ 285457 h 405369"/>
                    <a:gd name="connsiteX9" fmla="*/ 37 w 378146"/>
                    <a:gd name="connsiteY9" fmla="*/ 258970 h 405369"/>
                    <a:gd name="connsiteX0" fmla="*/ 37 w 378146"/>
                    <a:gd name="connsiteY0" fmla="*/ 258970 h 404637"/>
                    <a:gd name="connsiteX1" fmla="*/ 43054 w 378146"/>
                    <a:gd name="connsiteY1" fmla="*/ 140155 h 404637"/>
                    <a:gd name="connsiteX2" fmla="*/ 178376 w 378146"/>
                    <a:gd name="connsiteY2" fmla="*/ 983 h 404637"/>
                    <a:gd name="connsiteX3" fmla="*/ 378146 w 378146"/>
                    <a:gd name="connsiteY3" fmla="*/ 208964 h 404637"/>
                    <a:gd name="connsiteX4" fmla="*/ 158039 w 378146"/>
                    <a:gd name="connsiteY4" fmla="*/ 400991 h 404637"/>
                    <a:gd name="connsiteX5" fmla="*/ 51055 w 378146"/>
                    <a:gd name="connsiteY5" fmla="*/ 342174 h 404637"/>
                    <a:gd name="connsiteX6" fmla="*/ 42952 w 378146"/>
                    <a:gd name="connsiteY6" fmla="*/ 321705 h 404637"/>
                    <a:gd name="connsiteX7" fmla="*/ 26877 w 378146"/>
                    <a:gd name="connsiteY7" fmla="*/ 311934 h 404637"/>
                    <a:gd name="connsiteX8" fmla="*/ 38482 w 378146"/>
                    <a:gd name="connsiteY8" fmla="*/ 285457 h 404637"/>
                    <a:gd name="connsiteX9" fmla="*/ 37 w 378146"/>
                    <a:gd name="connsiteY9" fmla="*/ 258970 h 404637"/>
                    <a:gd name="connsiteX0" fmla="*/ 37 w 378146"/>
                    <a:gd name="connsiteY0" fmla="*/ 258970 h 411529"/>
                    <a:gd name="connsiteX1" fmla="*/ 43054 w 378146"/>
                    <a:gd name="connsiteY1" fmla="*/ 140155 h 411529"/>
                    <a:gd name="connsiteX2" fmla="*/ 178376 w 378146"/>
                    <a:gd name="connsiteY2" fmla="*/ 983 h 411529"/>
                    <a:gd name="connsiteX3" fmla="*/ 378146 w 378146"/>
                    <a:gd name="connsiteY3" fmla="*/ 208964 h 411529"/>
                    <a:gd name="connsiteX4" fmla="*/ 146003 w 378146"/>
                    <a:gd name="connsiteY4" fmla="*/ 408123 h 411529"/>
                    <a:gd name="connsiteX5" fmla="*/ 51055 w 378146"/>
                    <a:gd name="connsiteY5" fmla="*/ 342174 h 411529"/>
                    <a:gd name="connsiteX6" fmla="*/ 42952 w 378146"/>
                    <a:gd name="connsiteY6" fmla="*/ 321705 h 411529"/>
                    <a:gd name="connsiteX7" fmla="*/ 26877 w 378146"/>
                    <a:gd name="connsiteY7" fmla="*/ 311934 h 411529"/>
                    <a:gd name="connsiteX8" fmla="*/ 38482 w 378146"/>
                    <a:gd name="connsiteY8" fmla="*/ 285457 h 411529"/>
                    <a:gd name="connsiteX9" fmla="*/ 37 w 378146"/>
                    <a:gd name="connsiteY9" fmla="*/ 258970 h 411529"/>
                    <a:gd name="connsiteX0" fmla="*/ 37 w 378146"/>
                    <a:gd name="connsiteY0" fmla="*/ 258970 h 409795"/>
                    <a:gd name="connsiteX1" fmla="*/ 43054 w 378146"/>
                    <a:gd name="connsiteY1" fmla="*/ 140155 h 409795"/>
                    <a:gd name="connsiteX2" fmla="*/ 178376 w 378146"/>
                    <a:gd name="connsiteY2" fmla="*/ 983 h 409795"/>
                    <a:gd name="connsiteX3" fmla="*/ 378146 w 378146"/>
                    <a:gd name="connsiteY3" fmla="*/ 208964 h 409795"/>
                    <a:gd name="connsiteX4" fmla="*/ 146003 w 378146"/>
                    <a:gd name="connsiteY4" fmla="*/ 408123 h 409795"/>
                    <a:gd name="connsiteX5" fmla="*/ 51055 w 378146"/>
                    <a:gd name="connsiteY5" fmla="*/ 342174 h 409795"/>
                    <a:gd name="connsiteX6" fmla="*/ 42952 w 378146"/>
                    <a:gd name="connsiteY6" fmla="*/ 321705 h 409795"/>
                    <a:gd name="connsiteX7" fmla="*/ 26877 w 378146"/>
                    <a:gd name="connsiteY7" fmla="*/ 311934 h 409795"/>
                    <a:gd name="connsiteX8" fmla="*/ 38482 w 378146"/>
                    <a:gd name="connsiteY8" fmla="*/ 285457 h 409795"/>
                    <a:gd name="connsiteX9" fmla="*/ 37 w 378146"/>
                    <a:gd name="connsiteY9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43059 w 378151"/>
                    <a:gd name="connsiteY2" fmla="*/ 140155 h 409795"/>
                    <a:gd name="connsiteX3" fmla="*/ 178381 w 378151"/>
                    <a:gd name="connsiteY3" fmla="*/ 983 h 409795"/>
                    <a:gd name="connsiteX4" fmla="*/ 378151 w 378151"/>
                    <a:gd name="connsiteY4" fmla="*/ 208964 h 409795"/>
                    <a:gd name="connsiteX5" fmla="*/ 146008 w 378151"/>
                    <a:gd name="connsiteY5" fmla="*/ 408123 h 409795"/>
                    <a:gd name="connsiteX6" fmla="*/ 51060 w 378151"/>
                    <a:gd name="connsiteY6" fmla="*/ 342174 h 409795"/>
                    <a:gd name="connsiteX7" fmla="*/ 42957 w 378151"/>
                    <a:gd name="connsiteY7" fmla="*/ 321705 h 409795"/>
                    <a:gd name="connsiteX8" fmla="*/ 26882 w 378151"/>
                    <a:gd name="connsiteY8" fmla="*/ 311934 h 409795"/>
                    <a:gd name="connsiteX9" fmla="*/ 38487 w 378151"/>
                    <a:gd name="connsiteY9" fmla="*/ 285457 h 409795"/>
                    <a:gd name="connsiteX10" fmla="*/ 42 w 378151"/>
                    <a:gd name="connsiteY10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1538 w 378151"/>
                    <a:gd name="connsiteY2" fmla="*/ 151441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970 h 409795"/>
                    <a:gd name="connsiteX1" fmla="*/ 43380 w 378151"/>
                    <a:gd name="connsiteY1" fmla="*/ 161248 h 409795"/>
                    <a:gd name="connsiteX2" fmla="*/ 22429 w 378151"/>
                    <a:gd name="connsiteY2" fmla="*/ 156790 h 409795"/>
                    <a:gd name="connsiteX3" fmla="*/ 43059 w 378151"/>
                    <a:gd name="connsiteY3" fmla="*/ 140155 h 409795"/>
                    <a:gd name="connsiteX4" fmla="*/ 178381 w 378151"/>
                    <a:gd name="connsiteY4" fmla="*/ 983 h 409795"/>
                    <a:gd name="connsiteX5" fmla="*/ 378151 w 378151"/>
                    <a:gd name="connsiteY5" fmla="*/ 208964 h 409795"/>
                    <a:gd name="connsiteX6" fmla="*/ 146008 w 378151"/>
                    <a:gd name="connsiteY6" fmla="*/ 408123 h 409795"/>
                    <a:gd name="connsiteX7" fmla="*/ 51060 w 378151"/>
                    <a:gd name="connsiteY7" fmla="*/ 342174 h 409795"/>
                    <a:gd name="connsiteX8" fmla="*/ 42957 w 378151"/>
                    <a:gd name="connsiteY8" fmla="*/ 321705 h 409795"/>
                    <a:gd name="connsiteX9" fmla="*/ 26882 w 378151"/>
                    <a:gd name="connsiteY9" fmla="*/ 311934 h 409795"/>
                    <a:gd name="connsiteX10" fmla="*/ 38487 w 378151"/>
                    <a:gd name="connsiteY10" fmla="*/ 285457 h 409795"/>
                    <a:gd name="connsiteX11" fmla="*/ 42 w 378151"/>
                    <a:gd name="connsiteY11" fmla="*/ 258970 h 409795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2429 w 378151"/>
                    <a:gd name="connsiteY2" fmla="*/ 156642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22 h 409647"/>
                    <a:gd name="connsiteX1" fmla="*/ 43380 w 378151"/>
                    <a:gd name="connsiteY1" fmla="*/ 161100 h 409647"/>
                    <a:gd name="connsiteX2" fmla="*/ 21983 w 378151"/>
                    <a:gd name="connsiteY2" fmla="*/ 149955 h 409647"/>
                    <a:gd name="connsiteX3" fmla="*/ 45288 w 378151"/>
                    <a:gd name="connsiteY3" fmla="*/ 144465 h 409647"/>
                    <a:gd name="connsiteX4" fmla="*/ 178381 w 378151"/>
                    <a:gd name="connsiteY4" fmla="*/ 835 h 409647"/>
                    <a:gd name="connsiteX5" fmla="*/ 378151 w 378151"/>
                    <a:gd name="connsiteY5" fmla="*/ 208816 h 409647"/>
                    <a:gd name="connsiteX6" fmla="*/ 146008 w 378151"/>
                    <a:gd name="connsiteY6" fmla="*/ 407975 h 409647"/>
                    <a:gd name="connsiteX7" fmla="*/ 51060 w 378151"/>
                    <a:gd name="connsiteY7" fmla="*/ 342026 h 409647"/>
                    <a:gd name="connsiteX8" fmla="*/ 42957 w 378151"/>
                    <a:gd name="connsiteY8" fmla="*/ 321557 h 409647"/>
                    <a:gd name="connsiteX9" fmla="*/ 26882 w 378151"/>
                    <a:gd name="connsiteY9" fmla="*/ 311786 h 409647"/>
                    <a:gd name="connsiteX10" fmla="*/ 38487 w 378151"/>
                    <a:gd name="connsiteY10" fmla="*/ 285309 h 409647"/>
                    <a:gd name="connsiteX11" fmla="*/ 42 w 378151"/>
                    <a:gd name="connsiteY11" fmla="*/ 258822 h 409647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1983 w 378151"/>
                    <a:gd name="connsiteY2" fmla="*/ 149983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42 w 378151"/>
                    <a:gd name="connsiteY0" fmla="*/ 258850 h 409675"/>
                    <a:gd name="connsiteX1" fmla="*/ 43380 w 378151"/>
                    <a:gd name="connsiteY1" fmla="*/ 161128 h 409675"/>
                    <a:gd name="connsiteX2" fmla="*/ 20646 w 378151"/>
                    <a:gd name="connsiteY2" fmla="*/ 141068 h 409675"/>
                    <a:gd name="connsiteX3" fmla="*/ 44842 w 378151"/>
                    <a:gd name="connsiteY3" fmla="*/ 143602 h 409675"/>
                    <a:gd name="connsiteX4" fmla="*/ 178381 w 378151"/>
                    <a:gd name="connsiteY4" fmla="*/ 863 h 409675"/>
                    <a:gd name="connsiteX5" fmla="*/ 378151 w 378151"/>
                    <a:gd name="connsiteY5" fmla="*/ 208844 h 409675"/>
                    <a:gd name="connsiteX6" fmla="*/ 146008 w 378151"/>
                    <a:gd name="connsiteY6" fmla="*/ 408003 h 409675"/>
                    <a:gd name="connsiteX7" fmla="*/ 51060 w 378151"/>
                    <a:gd name="connsiteY7" fmla="*/ 342054 h 409675"/>
                    <a:gd name="connsiteX8" fmla="*/ 42957 w 378151"/>
                    <a:gd name="connsiteY8" fmla="*/ 321585 h 409675"/>
                    <a:gd name="connsiteX9" fmla="*/ 26882 w 378151"/>
                    <a:gd name="connsiteY9" fmla="*/ 311814 h 409675"/>
                    <a:gd name="connsiteX10" fmla="*/ 38487 w 378151"/>
                    <a:gd name="connsiteY10" fmla="*/ 285337 h 409675"/>
                    <a:gd name="connsiteX11" fmla="*/ 42 w 378151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95 w 378204"/>
                    <a:gd name="connsiteY0" fmla="*/ 258850 h 409675"/>
                    <a:gd name="connsiteX1" fmla="*/ 46108 w 378204"/>
                    <a:gd name="connsiteY1" fmla="*/ 161128 h 409675"/>
                    <a:gd name="connsiteX2" fmla="*/ 20699 w 378204"/>
                    <a:gd name="connsiteY2" fmla="*/ 141068 h 409675"/>
                    <a:gd name="connsiteX3" fmla="*/ 44895 w 378204"/>
                    <a:gd name="connsiteY3" fmla="*/ 143602 h 409675"/>
                    <a:gd name="connsiteX4" fmla="*/ 178434 w 378204"/>
                    <a:gd name="connsiteY4" fmla="*/ 863 h 409675"/>
                    <a:gd name="connsiteX5" fmla="*/ 378204 w 378204"/>
                    <a:gd name="connsiteY5" fmla="*/ 208844 h 409675"/>
                    <a:gd name="connsiteX6" fmla="*/ 146061 w 378204"/>
                    <a:gd name="connsiteY6" fmla="*/ 408003 h 409675"/>
                    <a:gd name="connsiteX7" fmla="*/ 51113 w 378204"/>
                    <a:gd name="connsiteY7" fmla="*/ 342054 h 409675"/>
                    <a:gd name="connsiteX8" fmla="*/ 43010 w 378204"/>
                    <a:gd name="connsiteY8" fmla="*/ 321585 h 409675"/>
                    <a:gd name="connsiteX9" fmla="*/ 26935 w 378204"/>
                    <a:gd name="connsiteY9" fmla="*/ 311814 h 409675"/>
                    <a:gd name="connsiteX10" fmla="*/ 38540 w 378204"/>
                    <a:gd name="connsiteY10" fmla="*/ 285337 h 409675"/>
                    <a:gd name="connsiteX11" fmla="*/ 95 w 378204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188 w 378297"/>
                    <a:gd name="connsiteY0" fmla="*/ 258850 h 409675"/>
                    <a:gd name="connsiteX1" fmla="*/ 49767 w 378297"/>
                    <a:gd name="connsiteY1" fmla="*/ 161574 h 409675"/>
                    <a:gd name="connsiteX2" fmla="*/ 20792 w 378297"/>
                    <a:gd name="connsiteY2" fmla="*/ 141068 h 409675"/>
                    <a:gd name="connsiteX3" fmla="*/ 44988 w 378297"/>
                    <a:gd name="connsiteY3" fmla="*/ 143602 h 409675"/>
                    <a:gd name="connsiteX4" fmla="*/ 178527 w 378297"/>
                    <a:gd name="connsiteY4" fmla="*/ 863 h 409675"/>
                    <a:gd name="connsiteX5" fmla="*/ 378297 w 378297"/>
                    <a:gd name="connsiteY5" fmla="*/ 208844 h 409675"/>
                    <a:gd name="connsiteX6" fmla="*/ 146154 w 378297"/>
                    <a:gd name="connsiteY6" fmla="*/ 408003 h 409675"/>
                    <a:gd name="connsiteX7" fmla="*/ 51206 w 378297"/>
                    <a:gd name="connsiteY7" fmla="*/ 342054 h 409675"/>
                    <a:gd name="connsiteX8" fmla="*/ 43103 w 378297"/>
                    <a:gd name="connsiteY8" fmla="*/ 321585 h 409675"/>
                    <a:gd name="connsiteX9" fmla="*/ 27028 w 378297"/>
                    <a:gd name="connsiteY9" fmla="*/ 311814 h 409675"/>
                    <a:gd name="connsiteX10" fmla="*/ 38633 w 378297"/>
                    <a:gd name="connsiteY10" fmla="*/ 285337 h 409675"/>
                    <a:gd name="connsiteX11" fmla="*/ 188 w 378297"/>
                    <a:gd name="connsiteY11" fmla="*/ 258850 h 409675"/>
                    <a:gd name="connsiteX0" fmla="*/ 75 w 378184"/>
                    <a:gd name="connsiteY0" fmla="*/ 258850 h 409675"/>
                    <a:gd name="connsiteX1" fmla="*/ 49654 w 378184"/>
                    <a:gd name="connsiteY1" fmla="*/ 161574 h 409675"/>
                    <a:gd name="connsiteX2" fmla="*/ 20679 w 378184"/>
                    <a:gd name="connsiteY2" fmla="*/ 141068 h 409675"/>
                    <a:gd name="connsiteX3" fmla="*/ 44875 w 378184"/>
                    <a:gd name="connsiteY3" fmla="*/ 143602 h 409675"/>
                    <a:gd name="connsiteX4" fmla="*/ 178414 w 378184"/>
                    <a:gd name="connsiteY4" fmla="*/ 863 h 409675"/>
                    <a:gd name="connsiteX5" fmla="*/ 378184 w 378184"/>
                    <a:gd name="connsiteY5" fmla="*/ 208844 h 409675"/>
                    <a:gd name="connsiteX6" fmla="*/ 146041 w 378184"/>
                    <a:gd name="connsiteY6" fmla="*/ 408003 h 409675"/>
                    <a:gd name="connsiteX7" fmla="*/ 51093 w 378184"/>
                    <a:gd name="connsiteY7" fmla="*/ 342054 h 409675"/>
                    <a:gd name="connsiteX8" fmla="*/ 42990 w 378184"/>
                    <a:gd name="connsiteY8" fmla="*/ 321585 h 409675"/>
                    <a:gd name="connsiteX9" fmla="*/ 38520 w 378184"/>
                    <a:gd name="connsiteY9" fmla="*/ 285337 h 409675"/>
                    <a:gd name="connsiteX10" fmla="*/ 75 w 378184"/>
                    <a:gd name="connsiteY10" fmla="*/ 258850 h 409675"/>
                    <a:gd name="connsiteX0" fmla="*/ 78 w 378187"/>
                    <a:gd name="connsiteY0" fmla="*/ 258850 h 409675"/>
                    <a:gd name="connsiteX1" fmla="*/ 49657 w 378187"/>
                    <a:gd name="connsiteY1" fmla="*/ 161574 h 409675"/>
                    <a:gd name="connsiteX2" fmla="*/ 20682 w 378187"/>
                    <a:gd name="connsiteY2" fmla="*/ 141068 h 409675"/>
                    <a:gd name="connsiteX3" fmla="*/ 44878 w 378187"/>
                    <a:gd name="connsiteY3" fmla="*/ 143602 h 409675"/>
                    <a:gd name="connsiteX4" fmla="*/ 178417 w 378187"/>
                    <a:gd name="connsiteY4" fmla="*/ 863 h 409675"/>
                    <a:gd name="connsiteX5" fmla="*/ 378187 w 378187"/>
                    <a:gd name="connsiteY5" fmla="*/ 208844 h 409675"/>
                    <a:gd name="connsiteX6" fmla="*/ 146044 w 378187"/>
                    <a:gd name="connsiteY6" fmla="*/ 408003 h 409675"/>
                    <a:gd name="connsiteX7" fmla="*/ 51096 w 378187"/>
                    <a:gd name="connsiteY7" fmla="*/ 342054 h 409675"/>
                    <a:gd name="connsiteX8" fmla="*/ 38523 w 378187"/>
                    <a:gd name="connsiteY8" fmla="*/ 285337 h 409675"/>
                    <a:gd name="connsiteX9" fmla="*/ 78 w 378187"/>
                    <a:gd name="connsiteY9" fmla="*/ 258850 h 409675"/>
                    <a:gd name="connsiteX0" fmla="*/ 146 w 378255"/>
                    <a:gd name="connsiteY0" fmla="*/ 258850 h 409022"/>
                    <a:gd name="connsiteX1" fmla="*/ 49725 w 378255"/>
                    <a:gd name="connsiteY1" fmla="*/ 161574 h 409022"/>
                    <a:gd name="connsiteX2" fmla="*/ 20750 w 378255"/>
                    <a:gd name="connsiteY2" fmla="*/ 141068 h 409022"/>
                    <a:gd name="connsiteX3" fmla="*/ 44946 w 378255"/>
                    <a:gd name="connsiteY3" fmla="*/ 143602 h 409022"/>
                    <a:gd name="connsiteX4" fmla="*/ 178485 w 378255"/>
                    <a:gd name="connsiteY4" fmla="*/ 863 h 409022"/>
                    <a:gd name="connsiteX5" fmla="*/ 378255 w 378255"/>
                    <a:gd name="connsiteY5" fmla="*/ 208844 h 409022"/>
                    <a:gd name="connsiteX6" fmla="*/ 146112 w 378255"/>
                    <a:gd name="connsiteY6" fmla="*/ 408003 h 409022"/>
                    <a:gd name="connsiteX7" fmla="*/ 38591 w 378255"/>
                    <a:gd name="connsiteY7" fmla="*/ 285337 h 409022"/>
                    <a:gd name="connsiteX8" fmla="*/ 146 w 378255"/>
                    <a:gd name="connsiteY8" fmla="*/ 258850 h 409022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910"/>
                    <a:gd name="connsiteX1" fmla="*/ 49580 w 378110"/>
                    <a:gd name="connsiteY1" fmla="*/ 161574 h 408910"/>
                    <a:gd name="connsiteX2" fmla="*/ 20605 w 378110"/>
                    <a:gd name="connsiteY2" fmla="*/ 141068 h 408910"/>
                    <a:gd name="connsiteX3" fmla="*/ 44801 w 378110"/>
                    <a:gd name="connsiteY3" fmla="*/ 143602 h 408910"/>
                    <a:gd name="connsiteX4" fmla="*/ 178340 w 378110"/>
                    <a:gd name="connsiteY4" fmla="*/ 863 h 408910"/>
                    <a:gd name="connsiteX5" fmla="*/ 378110 w 378110"/>
                    <a:gd name="connsiteY5" fmla="*/ 208844 h 408910"/>
                    <a:gd name="connsiteX6" fmla="*/ 145967 w 378110"/>
                    <a:gd name="connsiteY6" fmla="*/ 408003 h 408910"/>
                    <a:gd name="connsiteX7" fmla="*/ 48699 w 378110"/>
                    <a:gd name="connsiteY7" fmla="*/ 281771 h 408910"/>
                    <a:gd name="connsiteX8" fmla="*/ 1 w 378110"/>
                    <a:gd name="connsiteY8" fmla="*/ 258850 h 408910"/>
                    <a:gd name="connsiteX0" fmla="*/ 1 w 378110"/>
                    <a:gd name="connsiteY0" fmla="*/ 258850 h 408882"/>
                    <a:gd name="connsiteX1" fmla="*/ 49580 w 378110"/>
                    <a:gd name="connsiteY1" fmla="*/ 161574 h 408882"/>
                    <a:gd name="connsiteX2" fmla="*/ 20605 w 378110"/>
                    <a:gd name="connsiteY2" fmla="*/ 141068 h 408882"/>
                    <a:gd name="connsiteX3" fmla="*/ 44801 w 378110"/>
                    <a:gd name="connsiteY3" fmla="*/ 143602 h 408882"/>
                    <a:gd name="connsiteX4" fmla="*/ 178340 w 378110"/>
                    <a:gd name="connsiteY4" fmla="*/ 863 h 408882"/>
                    <a:gd name="connsiteX5" fmla="*/ 378110 w 378110"/>
                    <a:gd name="connsiteY5" fmla="*/ 208844 h 408882"/>
                    <a:gd name="connsiteX6" fmla="*/ 145967 w 378110"/>
                    <a:gd name="connsiteY6" fmla="*/ 408003 h 408882"/>
                    <a:gd name="connsiteX7" fmla="*/ 48699 w 378110"/>
                    <a:gd name="connsiteY7" fmla="*/ 281771 h 408882"/>
                    <a:gd name="connsiteX8" fmla="*/ 1 w 378110"/>
                    <a:gd name="connsiteY8" fmla="*/ 258850 h 408882"/>
                    <a:gd name="connsiteX0" fmla="*/ 1 w 378110"/>
                    <a:gd name="connsiteY0" fmla="*/ 258850 h 410457"/>
                    <a:gd name="connsiteX1" fmla="*/ 49580 w 378110"/>
                    <a:gd name="connsiteY1" fmla="*/ 161574 h 410457"/>
                    <a:gd name="connsiteX2" fmla="*/ 20605 w 378110"/>
                    <a:gd name="connsiteY2" fmla="*/ 141068 h 410457"/>
                    <a:gd name="connsiteX3" fmla="*/ 44801 w 378110"/>
                    <a:gd name="connsiteY3" fmla="*/ 143602 h 410457"/>
                    <a:gd name="connsiteX4" fmla="*/ 178340 w 378110"/>
                    <a:gd name="connsiteY4" fmla="*/ 863 h 410457"/>
                    <a:gd name="connsiteX5" fmla="*/ 378110 w 378110"/>
                    <a:gd name="connsiteY5" fmla="*/ 208844 h 410457"/>
                    <a:gd name="connsiteX6" fmla="*/ 145967 w 378110"/>
                    <a:gd name="connsiteY6" fmla="*/ 408003 h 410457"/>
                    <a:gd name="connsiteX7" fmla="*/ 82566 w 378110"/>
                    <a:gd name="connsiteY7" fmla="*/ 317591 h 410457"/>
                    <a:gd name="connsiteX8" fmla="*/ 48699 w 378110"/>
                    <a:gd name="connsiteY8" fmla="*/ 281771 h 410457"/>
                    <a:gd name="connsiteX9" fmla="*/ 1 w 378110"/>
                    <a:gd name="connsiteY9" fmla="*/ 258850 h 410457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1 w 378110"/>
                    <a:gd name="connsiteY0" fmla="*/ 258850 h 410555"/>
                    <a:gd name="connsiteX1" fmla="*/ 49580 w 378110"/>
                    <a:gd name="connsiteY1" fmla="*/ 161574 h 410555"/>
                    <a:gd name="connsiteX2" fmla="*/ 20605 w 378110"/>
                    <a:gd name="connsiteY2" fmla="*/ 141068 h 410555"/>
                    <a:gd name="connsiteX3" fmla="*/ 44801 w 378110"/>
                    <a:gd name="connsiteY3" fmla="*/ 143602 h 410555"/>
                    <a:gd name="connsiteX4" fmla="*/ 178340 w 378110"/>
                    <a:gd name="connsiteY4" fmla="*/ 863 h 410555"/>
                    <a:gd name="connsiteX5" fmla="*/ 378110 w 378110"/>
                    <a:gd name="connsiteY5" fmla="*/ 208844 h 410555"/>
                    <a:gd name="connsiteX6" fmla="*/ 145967 w 378110"/>
                    <a:gd name="connsiteY6" fmla="*/ 408003 h 410555"/>
                    <a:gd name="connsiteX7" fmla="*/ 82566 w 378110"/>
                    <a:gd name="connsiteY7" fmla="*/ 317591 h 410555"/>
                    <a:gd name="connsiteX8" fmla="*/ 48699 w 378110"/>
                    <a:gd name="connsiteY8" fmla="*/ 281771 h 410555"/>
                    <a:gd name="connsiteX9" fmla="*/ 1 w 378110"/>
                    <a:gd name="connsiteY9" fmla="*/ 258850 h 410555"/>
                    <a:gd name="connsiteX0" fmla="*/ 0 w 381675"/>
                    <a:gd name="connsiteY0" fmla="*/ 264645 h 410555"/>
                    <a:gd name="connsiteX1" fmla="*/ 53145 w 381675"/>
                    <a:gd name="connsiteY1" fmla="*/ 161574 h 410555"/>
                    <a:gd name="connsiteX2" fmla="*/ 24170 w 381675"/>
                    <a:gd name="connsiteY2" fmla="*/ 141068 h 410555"/>
                    <a:gd name="connsiteX3" fmla="*/ 48366 w 381675"/>
                    <a:gd name="connsiteY3" fmla="*/ 143602 h 410555"/>
                    <a:gd name="connsiteX4" fmla="*/ 181905 w 381675"/>
                    <a:gd name="connsiteY4" fmla="*/ 863 h 410555"/>
                    <a:gd name="connsiteX5" fmla="*/ 381675 w 381675"/>
                    <a:gd name="connsiteY5" fmla="*/ 208844 h 410555"/>
                    <a:gd name="connsiteX6" fmla="*/ 149532 w 381675"/>
                    <a:gd name="connsiteY6" fmla="*/ 408003 h 410555"/>
                    <a:gd name="connsiteX7" fmla="*/ 86131 w 381675"/>
                    <a:gd name="connsiteY7" fmla="*/ 317591 h 410555"/>
                    <a:gd name="connsiteX8" fmla="*/ 52264 w 381675"/>
                    <a:gd name="connsiteY8" fmla="*/ 281771 h 410555"/>
                    <a:gd name="connsiteX9" fmla="*/ 0 w 381675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555"/>
                    <a:gd name="connsiteX1" fmla="*/ 53147 w 381677"/>
                    <a:gd name="connsiteY1" fmla="*/ 161574 h 410555"/>
                    <a:gd name="connsiteX2" fmla="*/ 24172 w 381677"/>
                    <a:gd name="connsiteY2" fmla="*/ 141068 h 410555"/>
                    <a:gd name="connsiteX3" fmla="*/ 48368 w 381677"/>
                    <a:gd name="connsiteY3" fmla="*/ 143602 h 410555"/>
                    <a:gd name="connsiteX4" fmla="*/ 181907 w 381677"/>
                    <a:gd name="connsiteY4" fmla="*/ 863 h 410555"/>
                    <a:gd name="connsiteX5" fmla="*/ 381677 w 381677"/>
                    <a:gd name="connsiteY5" fmla="*/ 208844 h 410555"/>
                    <a:gd name="connsiteX6" fmla="*/ 149534 w 381677"/>
                    <a:gd name="connsiteY6" fmla="*/ 408003 h 410555"/>
                    <a:gd name="connsiteX7" fmla="*/ 86133 w 381677"/>
                    <a:gd name="connsiteY7" fmla="*/ 317591 h 410555"/>
                    <a:gd name="connsiteX8" fmla="*/ 51374 w 381677"/>
                    <a:gd name="connsiteY8" fmla="*/ 280434 h 410555"/>
                    <a:gd name="connsiteX9" fmla="*/ 2 w 381677"/>
                    <a:gd name="connsiteY9" fmla="*/ 264645 h 410555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1374 w 381677"/>
                    <a:gd name="connsiteY8" fmla="*/ 280434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4989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10829"/>
                    <a:gd name="connsiteX1" fmla="*/ 53147 w 381677"/>
                    <a:gd name="connsiteY1" fmla="*/ 161574 h 410829"/>
                    <a:gd name="connsiteX2" fmla="*/ 24172 w 381677"/>
                    <a:gd name="connsiteY2" fmla="*/ 141068 h 410829"/>
                    <a:gd name="connsiteX3" fmla="*/ 48368 w 381677"/>
                    <a:gd name="connsiteY3" fmla="*/ 143602 h 410829"/>
                    <a:gd name="connsiteX4" fmla="*/ 181907 w 381677"/>
                    <a:gd name="connsiteY4" fmla="*/ 863 h 410829"/>
                    <a:gd name="connsiteX5" fmla="*/ 381677 w 381677"/>
                    <a:gd name="connsiteY5" fmla="*/ 208844 h 410829"/>
                    <a:gd name="connsiteX6" fmla="*/ 149534 w 381677"/>
                    <a:gd name="connsiteY6" fmla="*/ 408003 h 410829"/>
                    <a:gd name="connsiteX7" fmla="*/ 76326 w 381677"/>
                    <a:gd name="connsiteY7" fmla="*/ 321603 h 410829"/>
                    <a:gd name="connsiteX8" fmla="*/ 54940 w 381677"/>
                    <a:gd name="connsiteY8" fmla="*/ 280880 h 410829"/>
                    <a:gd name="connsiteX9" fmla="*/ 2 w 381677"/>
                    <a:gd name="connsiteY9" fmla="*/ 264645 h 410829"/>
                    <a:gd name="connsiteX0" fmla="*/ 2 w 381677"/>
                    <a:gd name="connsiteY0" fmla="*/ 264645 h 407805"/>
                    <a:gd name="connsiteX1" fmla="*/ 53147 w 381677"/>
                    <a:gd name="connsiteY1" fmla="*/ 161574 h 407805"/>
                    <a:gd name="connsiteX2" fmla="*/ 24172 w 381677"/>
                    <a:gd name="connsiteY2" fmla="*/ 141068 h 407805"/>
                    <a:gd name="connsiteX3" fmla="*/ 48368 w 381677"/>
                    <a:gd name="connsiteY3" fmla="*/ 143602 h 407805"/>
                    <a:gd name="connsiteX4" fmla="*/ 181907 w 381677"/>
                    <a:gd name="connsiteY4" fmla="*/ 863 h 407805"/>
                    <a:gd name="connsiteX5" fmla="*/ 381677 w 381677"/>
                    <a:gd name="connsiteY5" fmla="*/ 208844 h 407805"/>
                    <a:gd name="connsiteX6" fmla="*/ 157112 w 381677"/>
                    <a:gd name="connsiteY6" fmla="*/ 404883 h 407805"/>
                    <a:gd name="connsiteX7" fmla="*/ 76326 w 381677"/>
                    <a:gd name="connsiteY7" fmla="*/ 321603 h 407805"/>
                    <a:gd name="connsiteX8" fmla="*/ 54940 w 381677"/>
                    <a:gd name="connsiteY8" fmla="*/ 280880 h 407805"/>
                    <a:gd name="connsiteX9" fmla="*/ 2 w 381677"/>
                    <a:gd name="connsiteY9" fmla="*/ 264645 h 407805"/>
                    <a:gd name="connsiteX0" fmla="*/ 2 w 381677"/>
                    <a:gd name="connsiteY0" fmla="*/ 264645 h 407078"/>
                    <a:gd name="connsiteX1" fmla="*/ 53147 w 381677"/>
                    <a:gd name="connsiteY1" fmla="*/ 161574 h 407078"/>
                    <a:gd name="connsiteX2" fmla="*/ 24172 w 381677"/>
                    <a:gd name="connsiteY2" fmla="*/ 141068 h 407078"/>
                    <a:gd name="connsiteX3" fmla="*/ 48368 w 381677"/>
                    <a:gd name="connsiteY3" fmla="*/ 143602 h 407078"/>
                    <a:gd name="connsiteX4" fmla="*/ 181907 w 381677"/>
                    <a:gd name="connsiteY4" fmla="*/ 863 h 407078"/>
                    <a:gd name="connsiteX5" fmla="*/ 381677 w 381677"/>
                    <a:gd name="connsiteY5" fmla="*/ 208844 h 407078"/>
                    <a:gd name="connsiteX6" fmla="*/ 157112 w 381677"/>
                    <a:gd name="connsiteY6" fmla="*/ 404883 h 407078"/>
                    <a:gd name="connsiteX7" fmla="*/ 76326 w 381677"/>
                    <a:gd name="connsiteY7" fmla="*/ 321603 h 407078"/>
                    <a:gd name="connsiteX8" fmla="*/ 54940 w 381677"/>
                    <a:gd name="connsiteY8" fmla="*/ 280880 h 407078"/>
                    <a:gd name="connsiteX9" fmla="*/ 2 w 381677"/>
                    <a:gd name="connsiteY9" fmla="*/ 264645 h 407078"/>
                    <a:gd name="connsiteX0" fmla="*/ 1239 w 357505"/>
                    <a:gd name="connsiteY0" fmla="*/ 244140 h 407078"/>
                    <a:gd name="connsiteX1" fmla="*/ 28975 w 357505"/>
                    <a:gd name="connsiteY1" fmla="*/ 161574 h 407078"/>
                    <a:gd name="connsiteX2" fmla="*/ 0 w 357505"/>
                    <a:gd name="connsiteY2" fmla="*/ 141068 h 407078"/>
                    <a:gd name="connsiteX3" fmla="*/ 24196 w 357505"/>
                    <a:gd name="connsiteY3" fmla="*/ 143602 h 407078"/>
                    <a:gd name="connsiteX4" fmla="*/ 157735 w 357505"/>
                    <a:gd name="connsiteY4" fmla="*/ 863 h 407078"/>
                    <a:gd name="connsiteX5" fmla="*/ 357505 w 357505"/>
                    <a:gd name="connsiteY5" fmla="*/ 208844 h 407078"/>
                    <a:gd name="connsiteX6" fmla="*/ 132940 w 357505"/>
                    <a:gd name="connsiteY6" fmla="*/ 404883 h 407078"/>
                    <a:gd name="connsiteX7" fmla="*/ 52154 w 357505"/>
                    <a:gd name="connsiteY7" fmla="*/ 321603 h 407078"/>
                    <a:gd name="connsiteX8" fmla="*/ 30768 w 357505"/>
                    <a:gd name="connsiteY8" fmla="*/ 280880 h 407078"/>
                    <a:gd name="connsiteX9" fmla="*/ 1239 w 357505"/>
                    <a:gd name="connsiteY9" fmla="*/ 244140 h 407078"/>
                    <a:gd name="connsiteX0" fmla="*/ 1 w 358942"/>
                    <a:gd name="connsiteY0" fmla="*/ 245477 h 407078"/>
                    <a:gd name="connsiteX1" fmla="*/ 30412 w 358942"/>
                    <a:gd name="connsiteY1" fmla="*/ 161574 h 407078"/>
                    <a:gd name="connsiteX2" fmla="*/ 1437 w 358942"/>
                    <a:gd name="connsiteY2" fmla="*/ 141068 h 407078"/>
                    <a:gd name="connsiteX3" fmla="*/ 25633 w 358942"/>
                    <a:gd name="connsiteY3" fmla="*/ 143602 h 407078"/>
                    <a:gd name="connsiteX4" fmla="*/ 159172 w 358942"/>
                    <a:gd name="connsiteY4" fmla="*/ 863 h 407078"/>
                    <a:gd name="connsiteX5" fmla="*/ 358942 w 358942"/>
                    <a:gd name="connsiteY5" fmla="*/ 208844 h 407078"/>
                    <a:gd name="connsiteX6" fmla="*/ 134377 w 358942"/>
                    <a:gd name="connsiteY6" fmla="*/ 404883 h 407078"/>
                    <a:gd name="connsiteX7" fmla="*/ 53591 w 358942"/>
                    <a:gd name="connsiteY7" fmla="*/ 321603 h 407078"/>
                    <a:gd name="connsiteX8" fmla="*/ 32205 w 358942"/>
                    <a:gd name="connsiteY8" fmla="*/ 280880 h 407078"/>
                    <a:gd name="connsiteX9" fmla="*/ 1 w 358942"/>
                    <a:gd name="connsiteY9" fmla="*/ 245477 h 407078"/>
                    <a:gd name="connsiteX0" fmla="*/ 1346 w 360287"/>
                    <a:gd name="connsiteY0" fmla="*/ 245477 h 407078"/>
                    <a:gd name="connsiteX1" fmla="*/ 31757 w 360287"/>
                    <a:gd name="connsiteY1" fmla="*/ 161574 h 407078"/>
                    <a:gd name="connsiteX2" fmla="*/ 2782 w 360287"/>
                    <a:gd name="connsiteY2" fmla="*/ 141068 h 407078"/>
                    <a:gd name="connsiteX3" fmla="*/ 26978 w 360287"/>
                    <a:gd name="connsiteY3" fmla="*/ 143602 h 407078"/>
                    <a:gd name="connsiteX4" fmla="*/ 160517 w 360287"/>
                    <a:gd name="connsiteY4" fmla="*/ 863 h 407078"/>
                    <a:gd name="connsiteX5" fmla="*/ 360287 w 360287"/>
                    <a:gd name="connsiteY5" fmla="*/ 208844 h 407078"/>
                    <a:gd name="connsiteX6" fmla="*/ 135722 w 360287"/>
                    <a:gd name="connsiteY6" fmla="*/ 404883 h 407078"/>
                    <a:gd name="connsiteX7" fmla="*/ 54936 w 360287"/>
                    <a:gd name="connsiteY7" fmla="*/ 321603 h 407078"/>
                    <a:gd name="connsiteX8" fmla="*/ 33550 w 360287"/>
                    <a:gd name="connsiteY8" fmla="*/ 280880 h 407078"/>
                    <a:gd name="connsiteX9" fmla="*/ 1346 w 360287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4 w 358965"/>
                    <a:gd name="connsiteY0" fmla="*/ 245477 h 407078"/>
                    <a:gd name="connsiteX1" fmla="*/ 30435 w 358965"/>
                    <a:gd name="connsiteY1" fmla="*/ 161574 h 407078"/>
                    <a:gd name="connsiteX2" fmla="*/ 1460 w 358965"/>
                    <a:gd name="connsiteY2" fmla="*/ 141068 h 407078"/>
                    <a:gd name="connsiteX3" fmla="*/ 25656 w 358965"/>
                    <a:gd name="connsiteY3" fmla="*/ 143602 h 407078"/>
                    <a:gd name="connsiteX4" fmla="*/ 159195 w 358965"/>
                    <a:gd name="connsiteY4" fmla="*/ 863 h 407078"/>
                    <a:gd name="connsiteX5" fmla="*/ 358965 w 358965"/>
                    <a:gd name="connsiteY5" fmla="*/ 208844 h 407078"/>
                    <a:gd name="connsiteX6" fmla="*/ 134400 w 358965"/>
                    <a:gd name="connsiteY6" fmla="*/ 404883 h 407078"/>
                    <a:gd name="connsiteX7" fmla="*/ 53614 w 358965"/>
                    <a:gd name="connsiteY7" fmla="*/ 321603 h 407078"/>
                    <a:gd name="connsiteX8" fmla="*/ 36686 w 358965"/>
                    <a:gd name="connsiteY8" fmla="*/ 270627 h 407078"/>
                    <a:gd name="connsiteX9" fmla="*/ 24 w 358965"/>
                    <a:gd name="connsiteY9" fmla="*/ 245477 h 407078"/>
                    <a:gd name="connsiteX0" fmla="*/ 2157 w 361098"/>
                    <a:gd name="connsiteY0" fmla="*/ 245477 h 407078"/>
                    <a:gd name="connsiteX1" fmla="*/ 32568 w 361098"/>
                    <a:gd name="connsiteY1" fmla="*/ 161574 h 407078"/>
                    <a:gd name="connsiteX2" fmla="*/ 3593 w 361098"/>
                    <a:gd name="connsiteY2" fmla="*/ 141068 h 407078"/>
                    <a:gd name="connsiteX3" fmla="*/ 27789 w 361098"/>
                    <a:gd name="connsiteY3" fmla="*/ 143602 h 407078"/>
                    <a:gd name="connsiteX4" fmla="*/ 161328 w 361098"/>
                    <a:gd name="connsiteY4" fmla="*/ 863 h 407078"/>
                    <a:gd name="connsiteX5" fmla="*/ 361098 w 361098"/>
                    <a:gd name="connsiteY5" fmla="*/ 208844 h 407078"/>
                    <a:gd name="connsiteX6" fmla="*/ 136533 w 361098"/>
                    <a:gd name="connsiteY6" fmla="*/ 404883 h 407078"/>
                    <a:gd name="connsiteX7" fmla="*/ 55747 w 361098"/>
                    <a:gd name="connsiteY7" fmla="*/ 321603 h 407078"/>
                    <a:gd name="connsiteX8" fmla="*/ 38819 w 361098"/>
                    <a:gd name="connsiteY8" fmla="*/ 270627 h 407078"/>
                    <a:gd name="connsiteX9" fmla="*/ 2157 w 361098"/>
                    <a:gd name="connsiteY9" fmla="*/ 245477 h 407078"/>
                    <a:gd name="connsiteX0" fmla="*/ 2412 w 360016"/>
                    <a:gd name="connsiteY0" fmla="*/ 231658 h 407078"/>
                    <a:gd name="connsiteX1" fmla="*/ 31486 w 360016"/>
                    <a:gd name="connsiteY1" fmla="*/ 161574 h 407078"/>
                    <a:gd name="connsiteX2" fmla="*/ 2511 w 360016"/>
                    <a:gd name="connsiteY2" fmla="*/ 141068 h 407078"/>
                    <a:gd name="connsiteX3" fmla="*/ 26707 w 360016"/>
                    <a:gd name="connsiteY3" fmla="*/ 143602 h 407078"/>
                    <a:gd name="connsiteX4" fmla="*/ 160246 w 360016"/>
                    <a:gd name="connsiteY4" fmla="*/ 863 h 407078"/>
                    <a:gd name="connsiteX5" fmla="*/ 360016 w 360016"/>
                    <a:gd name="connsiteY5" fmla="*/ 208844 h 407078"/>
                    <a:gd name="connsiteX6" fmla="*/ 135451 w 360016"/>
                    <a:gd name="connsiteY6" fmla="*/ 404883 h 407078"/>
                    <a:gd name="connsiteX7" fmla="*/ 54665 w 360016"/>
                    <a:gd name="connsiteY7" fmla="*/ 321603 h 407078"/>
                    <a:gd name="connsiteX8" fmla="*/ 37737 w 360016"/>
                    <a:gd name="connsiteY8" fmla="*/ 270627 h 407078"/>
                    <a:gd name="connsiteX9" fmla="*/ 2412 w 360016"/>
                    <a:gd name="connsiteY9" fmla="*/ 231658 h 407078"/>
                    <a:gd name="connsiteX0" fmla="*/ 475 w 358079"/>
                    <a:gd name="connsiteY0" fmla="*/ 231658 h 407078"/>
                    <a:gd name="connsiteX1" fmla="*/ 29549 w 358079"/>
                    <a:gd name="connsiteY1" fmla="*/ 161574 h 407078"/>
                    <a:gd name="connsiteX2" fmla="*/ 574 w 358079"/>
                    <a:gd name="connsiteY2" fmla="*/ 141068 h 407078"/>
                    <a:gd name="connsiteX3" fmla="*/ 24770 w 358079"/>
                    <a:gd name="connsiteY3" fmla="*/ 143602 h 407078"/>
                    <a:gd name="connsiteX4" fmla="*/ 158309 w 358079"/>
                    <a:gd name="connsiteY4" fmla="*/ 863 h 407078"/>
                    <a:gd name="connsiteX5" fmla="*/ 358079 w 358079"/>
                    <a:gd name="connsiteY5" fmla="*/ 208844 h 407078"/>
                    <a:gd name="connsiteX6" fmla="*/ 133514 w 358079"/>
                    <a:gd name="connsiteY6" fmla="*/ 404883 h 407078"/>
                    <a:gd name="connsiteX7" fmla="*/ 52728 w 358079"/>
                    <a:gd name="connsiteY7" fmla="*/ 321603 h 407078"/>
                    <a:gd name="connsiteX8" fmla="*/ 35800 w 358079"/>
                    <a:gd name="connsiteY8" fmla="*/ 270627 h 407078"/>
                    <a:gd name="connsiteX9" fmla="*/ 475 w 358079"/>
                    <a:gd name="connsiteY9" fmla="*/ 231658 h 407078"/>
                    <a:gd name="connsiteX0" fmla="*/ 1631 w 359235"/>
                    <a:gd name="connsiteY0" fmla="*/ 231658 h 407078"/>
                    <a:gd name="connsiteX1" fmla="*/ 30705 w 359235"/>
                    <a:gd name="connsiteY1" fmla="*/ 161574 h 407078"/>
                    <a:gd name="connsiteX2" fmla="*/ 1730 w 359235"/>
                    <a:gd name="connsiteY2" fmla="*/ 141068 h 407078"/>
                    <a:gd name="connsiteX3" fmla="*/ 25926 w 359235"/>
                    <a:gd name="connsiteY3" fmla="*/ 143602 h 407078"/>
                    <a:gd name="connsiteX4" fmla="*/ 159465 w 359235"/>
                    <a:gd name="connsiteY4" fmla="*/ 863 h 407078"/>
                    <a:gd name="connsiteX5" fmla="*/ 359235 w 359235"/>
                    <a:gd name="connsiteY5" fmla="*/ 208844 h 407078"/>
                    <a:gd name="connsiteX6" fmla="*/ 134670 w 359235"/>
                    <a:gd name="connsiteY6" fmla="*/ 404883 h 407078"/>
                    <a:gd name="connsiteX7" fmla="*/ 53884 w 359235"/>
                    <a:gd name="connsiteY7" fmla="*/ 321603 h 407078"/>
                    <a:gd name="connsiteX8" fmla="*/ 36956 w 359235"/>
                    <a:gd name="connsiteY8" fmla="*/ 270627 h 407078"/>
                    <a:gd name="connsiteX9" fmla="*/ 1631 w 359235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157 w 357761"/>
                    <a:gd name="connsiteY0" fmla="*/ 231658 h 407078"/>
                    <a:gd name="connsiteX1" fmla="*/ 29231 w 357761"/>
                    <a:gd name="connsiteY1" fmla="*/ 161574 h 407078"/>
                    <a:gd name="connsiteX2" fmla="*/ 256 w 357761"/>
                    <a:gd name="connsiteY2" fmla="*/ 141068 h 407078"/>
                    <a:gd name="connsiteX3" fmla="*/ 24452 w 357761"/>
                    <a:gd name="connsiteY3" fmla="*/ 143602 h 407078"/>
                    <a:gd name="connsiteX4" fmla="*/ 157991 w 357761"/>
                    <a:gd name="connsiteY4" fmla="*/ 863 h 407078"/>
                    <a:gd name="connsiteX5" fmla="*/ 357761 w 357761"/>
                    <a:gd name="connsiteY5" fmla="*/ 208844 h 407078"/>
                    <a:gd name="connsiteX6" fmla="*/ 133196 w 357761"/>
                    <a:gd name="connsiteY6" fmla="*/ 404883 h 407078"/>
                    <a:gd name="connsiteX7" fmla="*/ 52410 w 357761"/>
                    <a:gd name="connsiteY7" fmla="*/ 321603 h 407078"/>
                    <a:gd name="connsiteX8" fmla="*/ 45735 w 357761"/>
                    <a:gd name="connsiteY8" fmla="*/ 267061 h 407078"/>
                    <a:gd name="connsiteX9" fmla="*/ 157 w 357761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7078"/>
                    <a:gd name="connsiteX1" fmla="*/ 32695 w 361225"/>
                    <a:gd name="connsiteY1" fmla="*/ 161574 h 407078"/>
                    <a:gd name="connsiteX2" fmla="*/ 3720 w 361225"/>
                    <a:gd name="connsiteY2" fmla="*/ 141068 h 407078"/>
                    <a:gd name="connsiteX3" fmla="*/ 27916 w 361225"/>
                    <a:gd name="connsiteY3" fmla="*/ 143602 h 407078"/>
                    <a:gd name="connsiteX4" fmla="*/ 161455 w 361225"/>
                    <a:gd name="connsiteY4" fmla="*/ 863 h 407078"/>
                    <a:gd name="connsiteX5" fmla="*/ 361225 w 361225"/>
                    <a:gd name="connsiteY5" fmla="*/ 208844 h 407078"/>
                    <a:gd name="connsiteX6" fmla="*/ 136660 w 361225"/>
                    <a:gd name="connsiteY6" fmla="*/ 404883 h 407078"/>
                    <a:gd name="connsiteX7" fmla="*/ 55874 w 361225"/>
                    <a:gd name="connsiteY7" fmla="*/ 321603 h 407078"/>
                    <a:gd name="connsiteX8" fmla="*/ 49199 w 361225"/>
                    <a:gd name="connsiteY8" fmla="*/ 267061 h 407078"/>
                    <a:gd name="connsiteX9" fmla="*/ 3621 w 361225"/>
                    <a:gd name="connsiteY9" fmla="*/ 231658 h 407078"/>
                    <a:gd name="connsiteX0" fmla="*/ 3621 w 361225"/>
                    <a:gd name="connsiteY0" fmla="*/ 231658 h 406710"/>
                    <a:gd name="connsiteX1" fmla="*/ 32695 w 361225"/>
                    <a:gd name="connsiteY1" fmla="*/ 161574 h 406710"/>
                    <a:gd name="connsiteX2" fmla="*/ 3720 w 361225"/>
                    <a:gd name="connsiteY2" fmla="*/ 141068 h 406710"/>
                    <a:gd name="connsiteX3" fmla="*/ 27916 w 361225"/>
                    <a:gd name="connsiteY3" fmla="*/ 143602 h 406710"/>
                    <a:gd name="connsiteX4" fmla="*/ 161455 w 361225"/>
                    <a:gd name="connsiteY4" fmla="*/ 863 h 406710"/>
                    <a:gd name="connsiteX5" fmla="*/ 361225 w 361225"/>
                    <a:gd name="connsiteY5" fmla="*/ 208844 h 406710"/>
                    <a:gd name="connsiteX6" fmla="*/ 136660 w 361225"/>
                    <a:gd name="connsiteY6" fmla="*/ 404883 h 406710"/>
                    <a:gd name="connsiteX7" fmla="*/ 65681 w 361225"/>
                    <a:gd name="connsiteY7" fmla="*/ 314025 h 406710"/>
                    <a:gd name="connsiteX8" fmla="*/ 49199 w 361225"/>
                    <a:gd name="connsiteY8" fmla="*/ 267061 h 406710"/>
                    <a:gd name="connsiteX9" fmla="*/ 3621 w 361225"/>
                    <a:gd name="connsiteY9" fmla="*/ 231658 h 406710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3941"/>
                    <a:gd name="connsiteX1" fmla="*/ 32695 w 361225"/>
                    <a:gd name="connsiteY1" fmla="*/ 161574 h 383941"/>
                    <a:gd name="connsiteX2" fmla="*/ 3720 w 361225"/>
                    <a:gd name="connsiteY2" fmla="*/ 141068 h 383941"/>
                    <a:gd name="connsiteX3" fmla="*/ 27916 w 361225"/>
                    <a:gd name="connsiteY3" fmla="*/ 143602 h 383941"/>
                    <a:gd name="connsiteX4" fmla="*/ 161455 w 361225"/>
                    <a:gd name="connsiteY4" fmla="*/ 863 h 383941"/>
                    <a:gd name="connsiteX5" fmla="*/ 361225 w 361225"/>
                    <a:gd name="connsiteY5" fmla="*/ 208844 h 383941"/>
                    <a:gd name="connsiteX6" fmla="*/ 157611 w 361225"/>
                    <a:gd name="connsiteY6" fmla="*/ 381703 h 383941"/>
                    <a:gd name="connsiteX7" fmla="*/ 65681 w 361225"/>
                    <a:gd name="connsiteY7" fmla="*/ 314025 h 383941"/>
                    <a:gd name="connsiteX8" fmla="*/ 49199 w 361225"/>
                    <a:gd name="connsiteY8" fmla="*/ 267061 h 383941"/>
                    <a:gd name="connsiteX9" fmla="*/ 3621 w 361225"/>
                    <a:gd name="connsiteY9" fmla="*/ 231658 h 383941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5681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58 h 384238"/>
                    <a:gd name="connsiteX1" fmla="*/ 32695 w 361225"/>
                    <a:gd name="connsiteY1" fmla="*/ 161574 h 384238"/>
                    <a:gd name="connsiteX2" fmla="*/ 3720 w 361225"/>
                    <a:gd name="connsiteY2" fmla="*/ 141068 h 384238"/>
                    <a:gd name="connsiteX3" fmla="*/ 27916 w 361225"/>
                    <a:gd name="connsiteY3" fmla="*/ 143602 h 384238"/>
                    <a:gd name="connsiteX4" fmla="*/ 161455 w 361225"/>
                    <a:gd name="connsiteY4" fmla="*/ 863 h 384238"/>
                    <a:gd name="connsiteX5" fmla="*/ 361225 w 361225"/>
                    <a:gd name="connsiteY5" fmla="*/ 208844 h 384238"/>
                    <a:gd name="connsiteX6" fmla="*/ 157611 w 361225"/>
                    <a:gd name="connsiteY6" fmla="*/ 381703 h 384238"/>
                    <a:gd name="connsiteX7" fmla="*/ 67464 w 361225"/>
                    <a:gd name="connsiteY7" fmla="*/ 314025 h 384238"/>
                    <a:gd name="connsiteX8" fmla="*/ 49199 w 361225"/>
                    <a:gd name="connsiteY8" fmla="*/ 267061 h 384238"/>
                    <a:gd name="connsiteX9" fmla="*/ 3621 w 361225"/>
                    <a:gd name="connsiteY9" fmla="*/ 231658 h 384238"/>
                    <a:gd name="connsiteX0" fmla="*/ 3621 w 361225"/>
                    <a:gd name="connsiteY0" fmla="*/ 231602 h 384182"/>
                    <a:gd name="connsiteX1" fmla="*/ 32695 w 361225"/>
                    <a:gd name="connsiteY1" fmla="*/ 161518 h 384182"/>
                    <a:gd name="connsiteX2" fmla="*/ 3720 w 361225"/>
                    <a:gd name="connsiteY2" fmla="*/ 141012 h 384182"/>
                    <a:gd name="connsiteX3" fmla="*/ 35643 w 361225"/>
                    <a:gd name="connsiteY3" fmla="*/ 145329 h 384182"/>
                    <a:gd name="connsiteX4" fmla="*/ 161455 w 361225"/>
                    <a:gd name="connsiteY4" fmla="*/ 807 h 384182"/>
                    <a:gd name="connsiteX5" fmla="*/ 361225 w 361225"/>
                    <a:gd name="connsiteY5" fmla="*/ 208788 h 384182"/>
                    <a:gd name="connsiteX6" fmla="*/ 157611 w 361225"/>
                    <a:gd name="connsiteY6" fmla="*/ 381647 h 384182"/>
                    <a:gd name="connsiteX7" fmla="*/ 67464 w 361225"/>
                    <a:gd name="connsiteY7" fmla="*/ 313969 h 384182"/>
                    <a:gd name="connsiteX8" fmla="*/ 49199 w 361225"/>
                    <a:gd name="connsiteY8" fmla="*/ 267005 h 384182"/>
                    <a:gd name="connsiteX9" fmla="*/ 3621 w 361225"/>
                    <a:gd name="connsiteY9" fmla="*/ 231602 h 384182"/>
                    <a:gd name="connsiteX0" fmla="*/ 534 w 358138"/>
                    <a:gd name="connsiteY0" fmla="*/ 231602 h 384182"/>
                    <a:gd name="connsiteX1" fmla="*/ 40901 w 358138"/>
                    <a:gd name="connsiteY1" fmla="*/ 161518 h 384182"/>
                    <a:gd name="connsiteX2" fmla="*/ 633 w 358138"/>
                    <a:gd name="connsiteY2" fmla="*/ 141012 h 384182"/>
                    <a:gd name="connsiteX3" fmla="*/ 32556 w 358138"/>
                    <a:gd name="connsiteY3" fmla="*/ 145329 h 384182"/>
                    <a:gd name="connsiteX4" fmla="*/ 158368 w 358138"/>
                    <a:gd name="connsiteY4" fmla="*/ 807 h 384182"/>
                    <a:gd name="connsiteX5" fmla="*/ 358138 w 358138"/>
                    <a:gd name="connsiteY5" fmla="*/ 208788 h 384182"/>
                    <a:gd name="connsiteX6" fmla="*/ 154524 w 358138"/>
                    <a:gd name="connsiteY6" fmla="*/ 381647 h 384182"/>
                    <a:gd name="connsiteX7" fmla="*/ 64377 w 358138"/>
                    <a:gd name="connsiteY7" fmla="*/ 313969 h 384182"/>
                    <a:gd name="connsiteX8" fmla="*/ 46112 w 358138"/>
                    <a:gd name="connsiteY8" fmla="*/ 267005 h 384182"/>
                    <a:gd name="connsiteX9" fmla="*/ 534 w 358138"/>
                    <a:gd name="connsiteY9" fmla="*/ 231602 h 384182"/>
                    <a:gd name="connsiteX0" fmla="*/ 8926 w 366530"/>
                    <a:gd name="connsiteY0" fmla="*/ 231602 h 384182"/>
                    <a:gd name="connsiteX1" fmla="*/ 49293 w 366530"/>
                    <a:gd name="connsiteY1" fmla="*/ 161518 h 384182"/>
                    <a:gd name="connsiteX2" fmla="*/ 9025 w 366530"/>
                    <a:gd name="connsiteY2" fmla="*/ 141012 h 384182"/>
                    <a:gd name="connsiteX3" fmla="*/ 40948 w 366530"/>
                    <a:gd name="connsiteY3" fmla="*/ 145329 h 384182"/>
                    <a:gd name="connsiteX4" fmla="*/ 166760 w 366530"/>
                    <a:gd name="connsiteY4" fmla="*/ 807 h 384182"/>
                    <a:gd name="connsiteX5" fmla="*/ 366530 w 366530"/>
                    <a:gd name="connsiteY5" fmla="*/ 208788 h 384182"/>
                    <a:gd name="connsiteX6" fmla="*/ 162916 w 366530"/>
                    <a:gd name="connsiteY6" fmla="*/ 381647 h 384182"/>
                    <a:gd name="connsiteX7" fmla="*/ 72769 w 366530"/>
                    <a:gd name="connsiteY7" fmla="*/ 313969 h 384182"/>
                    <a:gd name="connsiteX8" fmla="*/ 54504 w 366530"/>
                    <a:gd name="connsiteY8" fmla="*/ 267005 h 384182"/>
                    <a:gd name="connsiteX9" fmla="*/ 8926 w 366530"/>
                    <a:gd name="connsiteY9" fmla="*/ 231602 h 384182"/>
                    <a:gd name="connsiteX0" fmla="*/ 12361 w 358078"/>
                    <a:gd name="connsiteY0" fmla="*/ 228036 h 384182"/>
                    <a:gd name="connsiteX1" fmla="*/ 40841 w 358078"/>
                    <a:gd name="connsiteY1" fmla="*/ 161518 h 384182"/>
                    <a:gd name="connsiteX2" fmla="*/ 573 w 358078"/>
                    <a:gd name="connsiteY2" fmla="*/ 141012 h 384182"/>
                    <a:gd name="connsiteX3" fmla="*/ 32496 w 358078"/>
                    <a:gd name="connsiteY3" fmla="*/ 145329 h 384182"/>
                    <a:gd name="connsiteX4" fmla="*/ 158308 w 358078"/>
                    <a:gd name="connsiteY4" fmla="*/ 807 h 384182"/>
                    <a:gd name="connsiteX5" fmla="*/ 358078 w 358078"/>
                    <a:gd name="connsiteY5" fmla="*/ 208788 h 384182"/>
                    <a:gd name="connsiteX6" fmla="*/ 154464 w 358078"/>
                    <a:gd name="connsiteY6" fmla="*/ 381647 h 384182"/>
                    <a:gd name="connsiteX7" fmla="*/ 64317 w 358078"/>
                    <a:gd name="connsiteY7" fmla="*/ 313969 h 384182"/>
                    <a:gd name="connsiteX8" fmla="*/ 46052 w 358078"/>
                    <a:gd name="connsiteY8" fmla="*/ 267005 h 384182"/>
                    <a:gd name="connsiteX9" fmla="*/ 12361 w 358078"/>
                    <a:gd name="connsiteY9" fmla="*/ 228036 h 384182"/>
                    <a:gd name="connsiteX0" fmla="*/ 11788 w 357505"/>
                    <a:gd name="connsiteY0" fmla="*/ 228036 h 384182"/>
                    <a:gd name="connsiteX1" fmla="*/ 40268 w 357505"/>
                    <a:gd name="connsiteY1" fmla="*/ 161518 h 384182"/>
                    <a:gd name="connsiteX2" fmla="*/ 0 w 357505"/>
                    <a:gd name="connsiteY2" fmla="*/ 141012 h 384182"/>
                    <a:gd name="connsiteX3" fmla="*/ 31923 w 357505"/>
                    <a:gd name="connsiteY3" fmla="*/ 145329 h 384182"/>
                    <a:gd name="connsiteX4" fmla="*/ 157735 w 357505"/>
                    <a:gd name="connsiteY4" fmla="*/ 807 h 384182"/>
                    <a:gd name="connsiteX5" fmla="*/ 357505 w 357505"/>
                    <a:gd name="connsiteY5" fmla="*/ 208788 h 384182"/>
                    <a:gd name="connsiteX6" fmla="*/ 153891 w 357505"/>
                    <a:gd name="connsiteY6" fmla="*/ 381647 h 384182"/>
                    <a:gd name="connsiteX7" fmla="*/ 63744 w 357505"/>
                    <a:gd name="connsiteY7" fmla="*/ 313969 h 384182"/>
                    <a:gd name="connsiteX8" fmla="*/ 45479 w 357505"/>
                    <a:gd name="connsiteY8" fmla="*/ 267005 h 384182"/>
                    <a:gd name="connsiteX9" fmla="*/ 11788 w 357505"/>
                    <a:gd name="connsiteY9" fmla="*/ 228036 h 384182"/>
                    <a:gd name="connsiteX0" fmla="*/ 11788 w 357505"/>
                    <a:gd name="connsiteY0" fmla="*/ 216416 h 372562"/>
                    <a:gd name="connsiteX1" fmla="*/ 40268 w 357505"/>
                    <a:gd name="connsiteY1" fmla="*/ 149898 h 372562"/>
                    <a:gd name="connsiteX2" fmla="*/ 0 w 357505"/>
                    <a:gd name="connsiteY2" fmla="*/ 129392 h 372562"/>
                    <a:gd name="connsiteX3" fmla="*/ 31923 w 357505"/>
                    <a:gd name="connsiteY3" fmla="*/ 133709 h 372562"/>
                    <a:gd name="connsiteX4" fmla="*/ 185086 w 357505"/>
                    <a:gd name="connsiteY4" fmla="*/ 909 h 372562"/>
                    <a:gd name="connsiteX5" fmla="*/ 357505 w 357505"/>
                    <a:gd name="connsiteY5" fmla="*/ 197168 h 372562"/>
                    <a:gd name="connsiteX6" fmla="*/ 153891 w 357505"/>
                    <a:gd name="connsiteY6" fmla="*/ 370027 h 372562"/>
                    <a:gd name="connsiteX7" fmla="*/ 63744 w 357505"/>
                    <a:gd name="connsiteY7" fmla="*/ 302349 h 372562"/>
                    <a:gd name="connsiteX8" fmla="*/ 45479 w 357505"/>
                    <a:gd name="connsiteY8" fmla="*/ 255385 h 372562"/>
                    <a:gd name="connsiteX9" fmla="*/ 11788 w 357505"/>
                    <a:gd name="connsiteY9" fmla="*/ 216416 h 372562"/>
                    <a:gd name="connsiteX0" fmla="*/ 11788 w 357505"/>
                    <a:gd name="connsiteY0" fmla="*/ 216316 h 372462"/>
                    <a:gd name="connsiteX1" fmla="*/ 40268 w 357505"/>
                    <a:gd name="connsiteY1" fmla="*/ 149798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11788 w 357505"/>
                    <a:gd name="connsiteY0" fmla="*/ 216316 h 372462"/>
                    <a:gd name="connsiteX1" fmla="*/ 43199 w 357505"/>
                    <a:gd name="connsiteY1" fmla="*/ 155659 h 372462"/>
                    <a:gd name="connsiteX2" fmla="*/ 0 w 357505"/>
                    <a:gd name="connsiteY2" fmla="*/ 129292 h 372462"/>
                    <a:gd name="connsiteX3" fmla="*/ 41691 w 357505"/>
                    <a:gd name="connsiteY3" fmla="*/ 136540 h 372462"/>
                    <a:gd name="connsiteX4" fmla="*/ 185086 w 357505"/>
                    <a:gd name="connsiteY4" fmla="*/ 809 h 372462"/>
                    <a:gd name="connsiteX5" fmla="*/ 357505 w 357505"/>
                    <a:gd name="connsiteY5" fmla="*/ 197068 h 372462"/>
                    <a:gd name="connsiteX6" fmla="*/ 153891 w 357505"/>
                    <a:gd name="connsiteY6" fmla="*/ 369927 h 372462"/>
                    <a:gd name="connsiteX7" fmla="*/ 63744 w 357505"/>
                    <a:gd name="connsiteY7" fmla="*/ 302249 h 372462"/>
                    <a:gd name="connsiteX8" fmla="*/ 45479 w 357505"/>
                    <a:gd name="connsiteY8" fmla="*/ 255285 h 372462"/>
                    <a:gd name="connsiteX9" fmla="*/ 11788 w 357505"/>
                    <a:gd name="connsiteY9" fmla="*/ 216316 h 372462"/>
                    <a:gd name="connsiteX0" fmla="*/ 4520 w 350237"/>
                    <a:gd name="connsiteY0" fmla="*/ 216316 h 372462"/>
                    <a:gd name="connsiteX1" fmla="*/ 35931 w 350237"/>
                    <a:gd name="connsiteY1" fmla="*/ 155659 h 372462"/>
                    <a:gd name="connsiteX2" fmla="*/ 16176 w 350237"/>
                    <a:gd name="connsiteY2" fmla="*/ 141014 h 372462"/>
                    <a:gd name="connsiteX3" fmla="*/ 34423 w 350237"/>
                    <a:gd name="connsiteY3" fmla="*/ 136540 h 372462"/>
                    <a:gd name="connsiteX4" fmla="*/ 177818 w 350237"/>
                    <a:gd name="connsiteY4" fmla="*/ 809 h 372462"/>
                    <a:gd name="connsiteX5" fmla="*/ 350237 w 350237"/>
                    <a:gd name="connsiteY5" fmla="*/ 197068 h 372462"/>
                    <a:gd name="connsiteX6" fmla="*/ 146623 w 350237"/>
                    <a:gd name="connsiteY6" fmla="*/ 369927 h 372462"/>
                    <a:gd name="connsiteX7" fmla="*/ 56476 w 350237"/>
                    <a:gd name="connsiteY7" fmla="*/ 302249 h 372462"/>
                    <a:gd name="connsiteX8" fmla="*/ 38211 w 350237"/>
                    <a:gd name="connsiteY8" fmla="*/ 255285 h 372462"/>
                    <a:gd name="connsiteX9" fmla="*/ 4520 w 350237"/>
                    <a:gd name="connsiteY9" fmla="*/ 216316 h 372462"/>
                    <a:gd name="connsiteX0" fmla="*/ 9361 w 345310"/>
                    <a:gd name="connsiteY0" fmla="*/ 219247 h 372462"/>
                    <a:gd name="connsiteX1" fmla="*/ 31004 w 345310"/>
                    <a:gd name="connsiteY1" fmla="*/ 155659 h 372462"/>
                    <a:gd name="connsiteX2" fmla="*/ 11249 w 345310"/>
                    <a:gd name="connsiteY2" fmla="*/ 141014 h 372462"/>
                    <a:gd name="connsiteX3" fmla="*/ 29496 w 345310"/>
                    <a:gd name="connsiteY3" fmla="*/ 136540 h 372462"/>
                    <a:gd name="connsiteX4" fmla="*/ 172891 w 345310"/>
                    <a:gd name="connsiteY4" fmla="*/ 809 h 372462"/>
                    <a:gd name="connsiteX5" fmla="*/ 345310 w 345310"/>
                    <a:gd name="connsiteY5" fmla="*/ 197068 h 372462"/>
                    <a:gd name="connsiteX6" fmla="*/ 141696 w 345310"/>
                    <a:gd name="connsiteY6" fmla="*/ 369927 h 372462"/>
                    <a:gd name="connsiteX7" fmla="*/ 51549 w 345310"/>
                    <a:gd name="connsiteY7" fmla="*/ 302249 h 372462"/>
                    <a:gd name="connsiteX8" fmla="*/ 33284 w 345310"/>
                    <a:gd name="connsiteY8" fmla="*/ 255285 h 372462"/>
                    <a:gd name="connsiteX9" fmla="*/ 9361 w 345310"/>
                    <a:gd name="connsiteY9" fmla="*/ 219247 h 372462"/>
                    <a:gd name="connsiteX0" fmla="*/ 12156 w 348105"/>
                    <a:gd name="connsiteY0" fmla="*/ 219247 h 372462"/>
                    <a:gd name="connsiteX1" fmla="*/ 33799 w 348105"/>
                    <a:gd name="connsiteY1" fmla="*/ 155659 h 372462"/>
                    <a:gd name="connsiteX2" fmla="*/ 14044 w 348105"/>
                    <a:gd name="connsiteY2" fmla="*/ 141014 h 372462"/>
                    <a:gd name="connsiteX3" fmla="*/ 32291 w 348105"/>
                    <a:gd name="connsiteY3" fmla="*/ 136540 h 372462"/>
                    <a:gd name="connsiteX4" fmla="*/ 175686 w 348105"/>
                    <a:gd name="connsiteY4" fmla="*/ 809 h 372462"/>
                    <a:gd name="connsiteX5" fmla="*/ 348105 w 348105"/>
                    <a:gd name="connsiteY5" fmla="*/ 197068 h 372462"/>
                    <a:gd name="connsiteX6" fmla="*/ 144491 w 348105"/>
                    <a:gd name="connsiteY6" fmla="*/ 369927 h 372462"/>
                    <a:gd name="connsiteX7" fmla="*/ 54344 w 348105"/>
                    <a:gd name="connsiteY7" fmla="*/ 302249 h 372462"/>
                    <a:gd name="connsiteX8" fmla="*/ 36079 w 348105"/>
                    <a:gd name="connsiteY8" fmla="*/ 255285 h 372462"/>
                    <a:gd name="connsiteX9" fmla="*/ 12156 w 348105"/>
                    <a:gd name="connsiteY9" fmla="*/ 219247 h 372462"/>
                    <a:gd name="connsiteX0" fmla="*/ 11439 w 347388"/>
                    <a:gd name="connsiteY0" fmla="*/ 219247 h 372462"/>
                    <a:gd name="connsiteX1" fmla="*/ 33082 w 347388"/>
                    <a:gd name="connsiteY1" fmla="*/ 155659 h 372462"/>
                    <a:gd name="connsiteX2" fmla="*/ 13327 w 347388"/>
                    <a:gd name="connsiteY2" fmla="*/ 141014 h 372462"/>
                    <a:gd name="connsiteX3" fmla="*/ 31574 w 347388"/>
                    <a:gd name="connsiteY3" fmla="*/ 136540 h 372462"/>
                    <a:gd name="connsiteX4" fmla="*/ 174969 w 347388"/>
                    <a:gd name="connsiteY4" fmla="*/ 809 h 372462"/>
                    <a:gd name="connsiteX5" fmla="*/ 347388 w 347388"/>
                    <a:gd name="connsiteY5" fmla="*/ 197068 h 372462"/>
                    <a:gd name="connsiteX6" fmla="*/ 143774 w 347388"/>
                    <a:gd name="connsiteY6" fmla="*/ 369927 h 372462"/>
                    <a:gd name="connsiteX7" fmla="*/ 53627 w 347388"/>
                    <a:gd name="connsiteY7" fmla="*/ 302249 h 372462"/>
                    <a:gd name="connsiteX8" fmla="*/ 35362 w 347388"/>
                    <a:gd name="connsiteY8" fmla="*/ 255285 h 372462"/>
                    <a:gd name="connsiteX9" fmla="*/ 11439 w 347388"/>
                    <a:gd name="connsiteY9" fmla="*/ 219247 h 372462"/>
                    <a:gd name="connsiteX0" fmla="*/ 11953 w 346925"/>
                    <a:gd name="connsiteY0" fmla="*/ 223154 h 372462"/>
                    <a:gd name="connsiteX1" fmla="*/ 32619 w 346925"/>
                    <a:gd name="connsiteY1" fmla="*/ 155659 h 372462"/>
                    <a:gd name="connsiteX2" fmla="*/ 12864 w 346925"/>
                    <a:gd name="connsiteY2" fmla="*/ 141014 h 372462"/>
                    <a:gd name="connsiteX3" fmla="*/ 31111 w 346925"/>
                    <a:gd name="connsiteY3" fmla="*/ 136540 h 372462"/>
                    <a:gd name="connsiteX4" fmla="*/ 174506 w 346925"/>
                    <a:gd name="connsiteY4" fmla="*/ 809 h 372462"/>
                    <a:gd name="connsiteX5" fmla="*/ 346925 w 346925"/>
                    <a:gd name="connsiteY5" fmla="*/ 197068 h 372462"/>
                    <a:gd name="connsiteX6" fmla="*/ 143311 w 346925"/>
                    <a:gd name="connsiteY6" fmla="*/ 369927 h 372462"/>
                    <a:gd name="connsiteX7" fmla="*/ 53164 w 346925"/>
                    <a:gd name="connsiteY7" fmla="*/ 302249 h 372462"/>
                    <a:gd name="connsiteX8" fmla="*/ 34899 w 346925"/>
                    <a:gd name="connsiteY8" fmla="*/ 255285 h 372462"/>
                    <a:gd name="connsiteX9" fmla="*/ 11953 w 346925"/>
                    <a:gd name="connsiteY9" fmla="*/ 223154 h 372462"/>
                    <a:gd name="connsiteX0" fmla="*/ 9911 w 344883"/>
                    <a:gd name="connsiteY0" fmla="*/ 223154 h 372462"/>
                    <a:gd name="connsiteX1" fmla="*/ 30577 w 344883"/>
                    <a:gd name="connsiteY1" fmla="*/ 155659 h 372462"/>
                    <a:gd name="connsiteX2" fmla="*/ 10822 w 344883"/>
                    <a:gd name="connsiteY2" fmla="*/ 141014 h 372462"/>
                    <a:gd name="connsiteX3" fmla="*/ 29069 w 344883"/>
                    <a:gd name="connsiteY3" fmla="*/ 136540 h 372462"/>
                    <a:gd name="connsiteX4" fmla="*/ 172464 w 344883"/>
                    <a:gd name="connsiteY4" fmla="*/ 809 h 372462"/>
                    <a:gd name="connsiteX5" fmla="*/ 344883 w 344883"/>
                    <a:gd name="connsiteY5" fmla="*/ 197068 h 372462"/>
                    <a:gd name="connsiteX6" fmla="*/ 141269 w 344883"/>
                    <a:gd name="connsiteY6" fmla="*/ 369927 h 372462"/>
                    <a:gd name="connsiteX7" fmla="*/ 51122 w 344883"/>
                    <a:gd name="connsiteY7" fmla="*/ 302249 h 372462"/>
                    <a:gd name="connsiteX8" fmla="*/ 32857 w 344883"/>
                    <a:gd name="connsiteY8" fmla="*/ 255285 h 372462"/>
                    <a:gd name="connsiteX9" fmla="*/ 9911 w 344883"/>
                    <a:gd name="connsiteY9" fmla="*/ 223154 h 372462"/>
                    <a:gd name="connsiteX0" fmla="*/ 3893 w 338865"/>
                    <a:gd name="connsiteY0" fmla="*/ 223154 h 372462"/>
                    <a:gd name="connsiteX1" fmla="*/ 24559 w 338865"/>
                    <a:gd name="connsiteY1" fmla="*/ 155659 h 372462"/>
                    <a:gd name="connsiteX2" fmla="*/ 4804 w 338865"/>
                    <a:gd name="connsiteY2" fmla="*/ 141014 h 372462"/>
                    <a:gd name="connsiteX3" fmla="*/ 23051 w 338865"/>
                    <a:gd name="connsiteY3" fmla="*/ 136540 h 372462"/>
                    <a:gd name="connsiteX4" fmla="*/ 166446 w 338865"/>
                    <a:gd name="connsiteY4" fmla="*/ 809 h 372462"/>
                    <a:gd name="connsiteX5" fmla="*/ 338865 w 338865"/>
                    <a:gd name="connsiteY5" fmla="*/ 197068 h 372462"/>
                    <a:gd name="connsiteX6" fmla="*/ 135251 w 338865"/>
                    <a:gd name="connsiteY6" fmla="*/ 369927 h 372462"/>
                    <a:gd name="connsiteX7" fmla="*/ 45104 w 338865"/>
                    <a:gd name="connsiteY7" fmla="*/ 302249 h 372462"/>
                    <a:gd name="connsiteX8" fmla="*/ 26839 w 338865"/>
                    <a:gd name="connsiteY8" fmla="*/ 255285 h 372462"/>
                    <a:gd name="connsiteX9" fmla="*/ 3893 w 338865"/>
                    <a:gd name="connsiteY9" fmla="*/ 223154 h 372462"/>
                    <a:gd name="connsiteX0" fmla="*/ 5461 w 340433"/>
                    <a:gd name="connsiteY0" fmla="*/ 223154 h 372462"/>
                    <a:gd name="connsiteX1" fmla="*/ 26127 w 340433"/>
                    <a:gd name="connsiteY1" fmla="*/ 155659 h 372462"/>
                    <a:gd name="connsiteX2" fmla="*/ 6372 w 340433"/>
                    <a:gd name="connsiteY2" fmla="*/ 141014 h 372462"/>
                    <a:gd name="connsiteX3" fmla="*/ 24619 w 340433"/>
                    <a:gd name="connsiteY3" fmla="*/ 136540 h 372462"/>
                    <a:gd name="connsiteX4" fmla="*/ 168014 w 340433"/>
                    <a:gd name="connsiteY4" fmla="*/ 809 h 372462"/>
                    <a:gd name="connsiteX5" fmla="*/ 340433 w 340433"/>
                    <a:gd name="connsiteY5" fmla="*/ 197068 h 372462"/>
                    <a:gd name="connsiteX6" fmla="*/ 136819 w 340433"/>
                    <a:gd name="connsiteY6" fmla="*/ 369927 h 372462"/>
                    <a:gd name="connsiteX7" fmla="*/ 46672 w 340433"/>
                    <a:gd name="connsiteY7" fmla="*/ 302249 h 372462"/>
                    <a:gd name="connsiteX8" fmla="*/ 28407 w 340433"/>
                    <a:gd name="connsiteY8" fmla="*/ 255285 h 372462"/>
                    <a:gd name="connsiteX9" fmla="*/ 5461 w 340433"/>
                    <a:gd name="connsiteY9" fmla="*/ 223154 h 372462"/>
                    <a:gd name="connsiteX0" fmla="*/ 7118 w 342090"/>
                    <a:gd name="connsiteY0" fmla="*/ 223154 h 372462"/>
                    <a:gd name="connsiteX1" fmla="*/ 27784 w 342090"/>
                    <a:gd name="connsiteY1" fmla="*/ 155659 h 372462"/>
                    <a:gd name="connsiteX2" fmla="*/ 8029 w 342090"/>
                    <a:gd name="connsiteY2" fmla="*/ 141014 h 372462"/>
                    <a:gd name="connsiteX3" fmla="*/ 26276 w 342090"/>
                    <a:gd name="connsiteY3" fmla="*/ 136540 h 372462"/>
                    <a:gd name="connsiteX4" fmla="*/ 169671 w 342090"/>
                    <a:gd name="connsiteY4" fmla="*/ 809 h 372462"/>
                    <a:gd name="connsiteX5" fmla="*/ 342090 w 342090"/>
                    <a:gd name="connsiteY5" fmla="*/ 197068 h 372462"/>
                    <a:gd name="connsiteX6" fmla="*/ 138476 w 342090"/>
                    <a:gd name="connsiteY6" fmla="*/ 369927 h 372462"/>
                    <a:gd name="connsiteX7" fmla="*/ 48329 w 342090"/>
                    <a:gd name="connsiteY7" fmla="*/ 302249 h 372462"/>
                    <a:gd name="connsiteX8" fmla="*/ 30064 w 342090"/>
                    <a:gd name="connsiteY8" fmla="*/ 255285 h 372462"/>
                    <a:gd name="connsiteX9" fmla="*/ 7118 w 342090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4548 w 338609"/>
                    <a:gd name="connsiteY2" fmla="*/ 141014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223154 h 372462"/>
                    <a:gd name="connsiteX1" fmla="*/ 24303 w 338609"/>
                    <a:gd name="connsiteY1" fmla="*/ 155659 h 372462"/>
                    <a:gd name="connsiteX2" fmla="*/ 2544 w 338609"/>
                    <a:gd name="connsiteY2" fmla="*/ 143018 h 372462"/>
                    <a:gd name="connsiteX3" fmla="*/ 22795 w 338609"/>
                    <a:gd name="connsiteY3" fmla="*/ 136540 h 372462"/>
                    <a:gd name="connsiteX4" fmla="*/ 166190 w 338609"/>
                    <a:gd name="connsiteY4" fmla="*/ 809 h 372462"/>
                    <a:gd name="connsiteX5" fmla="*/ 338609 w 338609"/>
                    <a:gd name="connsiteY5" fmla="*/ 197068 h 372462"/>
                    <a:gd name="connsiteX6" fmla="*/ 134995 w 338609"/>
                    <a:gd name="connsiteY6" fmla="*/ 369927 h 372462"/>
                    <a:gd name="connsiteX7" fmla="*/ 44848 w 338609"/>
                    <a:gd name="connsiteY7" fmla="*/ 302249 h 372462"/>
                    <a:gd name="connsiteX8" fmla="*/ 26583 w 338609"/>
                    <a:gd name="connsiteY8" fmla="*/ 255285 h 372462"/>
                    <a:gd name="connsiteX9" fmla="*/ 3637 w 338609"/>
                    <a:gd name="connsiteY9" fmla="*/ 223154 h 372462"/>
                    <a:gd name="connsiteX0" fmla="*/ 3637 w 338609"/>
                    <a:gd name="connsiteY0" fmla="*/ 181038 h 330346"/>
                    <a:gd name="connsiteX1" fmla="*/ 24303 w 338609"/>
                    <a:gd name="connsiteY1" fmla="*/ 113543 h 330346"/>
                    <a:gd name="connsiteX2" fmla="*/ 2544 w 338609"/>
                    <a:gd name="connsiteY2" fmla="*/ 100902 h 330346"/>
                    <a:gd name="connsiteX3" fmla="*/ 22795 w 338609"/>
                    <a:gd name="connsiteY3" fmla="*/ 94424 h 330346"/>
                    <a:gd name="connsiteX4" fmla="*/ 208947 w 338609"/>
                    <a:gd name="connsiteY4" fmla="*/ 1450 h 330346"/>
                    <a:gd name="connsiteX5" fmla="*/ 338609 w 338609"/>
                    <a:gd name="connsiteY5" fmla="*/ 154952 h 330346"/>
                    <a:gd name="connsiteX6" fmla="*/ 134995 w 338609"/>
                    <a:gd name="connsiteY6" fmla="*/ 327811 h 330346"/>
                    <a:gd name="connsiteX7" fmla="*/ 44848 w 338609"/>
                    <a:gd name="connsiteY7" fmla="*/ 260133 h 330346"/>
                    <a:gd name="connsiteX8" fmla="*/ 26583 w 338609"/>
                    <a:gd name="connsiteY8" fmla="*/ 213169 h 330346"/>
                    <a:gd name="connsiteX9" fmla="*/ 3637 w 338609"/>
                    <a:gd name="connsiteY9" fmla="*/ 181038 h 330346"/>
                    <a:gd name="connsiteX0" fmla="*/ 3637 w 338609"/>
                    <a:gd name="connsiteY0" fmla="*/ 180378 h 329686"/>
                    <a:gd name="connsiteX1" fmla="*/ 24303 w 338609"/>
                    <a:gd name="connsiteY1" fmla="*/ 112883 h 329686"/>
                    <a:gd name="connsiteX2" fmla="*/ 2544 w 338609"/>
                    <a:gd name="connsiteY2" fmla="*/ 100242 h 329686"/>
                    <a:gd name="connsiteX3" fmla="*/ 29921 w 338609"/>
                    <a:gd name="connsiteY3" fmla="*/ 106235 h 329686"/>
                    <a:gd name="connsiteX4" fmla="*/ 208947 w 338609"/>
                    <a:gd name="connsiteY4" fmla="*/ 790 h 329686"/>
                    <a:gd name="connsiteX5" fmla="*/ 338609 w 338609"/>
                    <a:gd name="connsiteY5" fmla="*/ 154292 h 329686"/>
                    <a:gd name="connsiteX6" fmla="*/ 134995 w 338609"/>
                    <a:gd name="connsiteY6" fmla="*/ 327151 h 329686"/>
                    <a:gd name="connsiteX7" fmla="*/ 44848 w 338609"/>
                    <a:gd name="connsiteY7" fmla="*/ 259473 h 329686"/>
                    <a:gd name="connsiteX8" fmla="*/ 26583 w 338609"/>
                    <a:gd name="connsiteY8" fmla="*/ 212509 h 329686"/>
                    <a:gd name="connsiteX9" fmla="*/ 3637 w 338609"/>
                    <a:gd name="connsiteY9" fmla="*/ 180378 h 329686"/>
                    <a:gd name="connsiteX0" fmla="*/ 1093 w 336065"/>
                    <a:gd name="connsiteY0" fmla="*/ 180378 h 329686"/>
                    <a:gd name="connsiteX1" fmla="*/ 32448 w 336065"/>
                    <a:gd name="connsiteY1" fmla="*/ 115555 h 329686"/>
                    <a:gd name="connsiteX2" fmla="*/ 0 w 336065"/>
                    <a:gd name="connsiteY2" fmla="*/ 100242 h 329686"/>
                    <a:gd name="connsiteX3" fmla="*/ 27377 w 336065"/>
                    <a:gd name="connsiteY3" fmla="*/ 106235 h 329686"/>
                    <a:gd name="connsiteX4" fmla="*/ 206403 w 336065"/>
                    <a:gd name="connsiteY4" fmla="*/ 790 h 329686"/>
                    <a:gd name="connsiteX5" fmla="*/ 336065 w 336065"/>
                    <a:gd name="connsiteY5" fmla="*/ 154292 h 329686"/>
                    <a:gd name="connsiteX6" fmla="*/ 132451 w 336065"/>
                    <a:gd name="connsiteY6" fmla="*/ 327151 h 329686"/>
                    <a:gd name="connsiteX7" fmla="*/ 42304 w 336065"/>
                    <a:gd name="connsiteY7" fmla="*/ 259473 h 329686"/>
                    <a:gd name="connsiteX8" fmla="*/ 24039 w 336065"/>
                    <a:gd name="connsiteY8" fmla="*/ 212509 h 329686"/>
                    <a:gd name="connsiteX9" fmla="*/ 1093 w 336065"/>
                    <a:gd name="connsiteY9" fmla="*/ 180378 h 329686"/>
                    <a:gd name="connsiteX0" fmla="*/ 2698 w 337670"/>
                    <a:gd name="connsiteY0" fmla="*/ 180378 h 329686"/>
                    <a:gd name="connsiteX1" fmla="*/ 34053 w 337670"/>
                    <a:gd name="connsiteY1" fmla="*/ 115555 h 329686"/>
                    <a:gd name="connsiteX2" fmla="*/ 1605 w 337670"/>
                    <a:gd name="connsiteY2" fmla="*/ 100242 h 329686"/>
                    <a:gd name="connsiteX3" fmla="*/ 28982 w 337670"/>
                    <a:gd name="connsiteY3" fmla="*/ 106235 h 329686"/>
                    <a:gd name="connsiteX4" fmla="*/ 208008 w 337670"/>
                    <a:gd name="connsiteY4" fmla="*/ 790 h 329686"/>
                    <a:gd name="connsiteX5" fmla="*/ 337670 w 337670"/>
                    <a:gd name="connsiteY5" fmla="*/ 154292 h 329686"/>
                    <a:gd name="connsiteX6" fmla="*/ 134056 w 337670"/>
                    <a:gd name="connsiteY6" fmla="*/ 327151 h 329686"/>
                    <a:gd name="connsiteX7" fmla="*/ 43909 w 337670"/>
                    <a:gd name="connsiteY7" fmla="*/ 259473 h 329686"/>
                    <a:gd name="connsiteX8" fmla="*/ 25644 w 337670"/>
                    <a:gd name="connsiteY8" fmla="*/ 212509 h 329686"/>
                    <a:gd name="connsiteX9" fmla="*/ 2698 w 337670"/>
                    <a:gd name="connsiteY9" fmla="*/ 180378 h 329686"/>
                    <a:gd name="connsiteX0" fmla="*/ 2698 w 337670"/>
                    <a:gd name="connsiteY0" fmla="*/ 180693 h 330001"/>
                    <a:gd name="connsiteX1" fmla="*/ 34053 w 337670"/>
                    <a:gd name="connsiteY1" fmla="*/ 115870 h 330001"/>
                    <a:gd name="connsiteX2" fmla="*/ 1605 w 337670"/>
                    <a:gd name="connsiteY2" fmla="*/ 100557 h 330001"/>
                    <a:gd name="connsiteX3" fmla="*/ 32322 w 337670"/>
                    <a:gd name="connsiteY3" fmla="*/ 99869 h 330001"/>
                    <a:gd name="connsiteX4" fmla="*/ 208008 w 337670"/>
                    <a:gd name="connsiteY4" fmla="*/ 1105 h 330001"/>
                    <a:gd name="connsiteX5" fmla="*/ 337670 w 337670"/>
                    <a:gd name="connsiteY5" fmla="*/ 154607 h 330001"/>
                    <a:gd name="connsiteX6" fmla="*/ 134056 w 337670"/>
                    <a:gd name="connsiteY6" fmla="*/ 327466 h 330001"/>
                    <a:gd name="connsiteX7" fmla="*/ 43909 w 337670"/>
                    <a:gd name="connsiteY7" fmla="*/ 259788 h 330001"/>
                    <a:gd name="connsiteX8" fmla="*/ 25644 w 337670"/>
                    <a:gd name="connsiteY8" fmla="*/ 212824 h 330001"/>
                    <a:gd name="connsiteX9" fmla="*/ 2698 w 337670"/>
                    <a:gd name="connsiteY9" fmla="*/ 180693 h 33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7670" h="330001">
                      <a:moveTo>
                        <a:pt x="2698" y="180693"/>
                      </a:moveTo>
                      <a:cubicBezTo>
                        <a:pt x="8108" y="165202"/>
                        <a:pt x="36691" y="148154"/>
                        <a:pt x="34053" y="115870"/>
                      </a:cubicBezTo>
                      <a:cubicBezTo>
                        <a:pt x="24485" y="98395"/>
                        <a:pt x="27064" y="112103"/>
                        <a:pt x="1605" y="100557"/>
                      </a:cubicBezTo>
                      <a:cubicBezTo>
                        <a:pt x="19383" y="105065"/>
                        <a:pt x="26018" y="108006"/>
                        <a:pt x="32322" y="99869"/>
                      </a:cubicBezTo>
                      <a:cubicBezTo>
                        <a:pt x="25135" y="40600"/>
                        <a:pt x="157117" y="-8018"/>
                        <a:pt x="208008" y="1105"/>
                      </a:cubicBezTo>
                      <a:cubicBezTo>
                        <a:pt x="258899" y="10228"/>
                        <a:pt x="337670" y="39742"/>
                        <a:pt x="337670" y="154607"/>
                      </a:cubicBezTo>
                      <a:cubicBezTo>
                        <a:pt x="337670" y="269472"/>
                        <a:pt x="183016" y="309936"/>
                        <a:pt x="134056" y="327466"/>
                      </a:cubicBezTo>
                      <a:cubicBezTo>
                        <a:pt x="85096" y="344996"/>
                        <a:pt x="50314" y="266116"/>
                        <a:pt x="43909" y="259788"/>
                      </a:cubicBezTo>
                      <a:cubicBezTo>
                        <a:pt x="28143" y="239641"/>
                        <a:pt x="37474" y="226255"/>
                        <a:pt x="25644" y="212824"/>
                      </a:cubicBezTo>
                      <a:cubicBezTo>
                        <a:pt x="-2234" y="198000"/>
                        <a:pt x="-2712" y="196184"/>
                        <a:pt x="2698" y="1806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748" name="矩形 19">
                  <a:extLst>
                    <a:ext uri="{FF2B5EF4-FFF2-40B4-BE49-F238E27FC236}">
                      <a16:creationId xmlns:a16="http://schemas.microsoft.com/office/drawing/2014/main" xmlns="" id="{DB974FD3-BC8D-45C1-A420-508BCBAF0A58}"/>
                    </a:ext>
                  </a:extLst>
                </p:cNvPr>
                <p:cNvSpPr/>
                <p:nvPr/>
              </p:nvSpPr>
              <p:spPr>
                <a:xfrm>
                  <a:off x="5410190" y="1333849"/>
                  <a:ext cx="1395976" cy="1488898"/>
                </a:xfrm>
                <a:custGeom>
                  <a:avLst/>
                  <a:gdLst>
                    <a:gd name="connsiteX0" fmla="*/ 0 w 570804"/>
                    <a:gd name="connsiteY0" fmla="*/ 0 h 835245"/>
                    <a:gd name="connsiteX1" fmla="*/ 570804 w 570804"/>
                    <a:gd name="connsiteY1" fmla="*/ 0 h 835245"/>
                    <a:gd name="connsiteX2" fmla="*/ 570804 w 570804"/>
                    <a:gd name="connsiteY2" fmla="*/ 835245 h 835245"/>
                    <a:gd name="connsiteX3" fmla="*/ 0 w 570804"/>
                    <a:gd name="connsiteY3" fmla="*/ 835245 h 835245"/>
                    <a:gd name="connsiteX4" fmla="*/ 0 w 570804"/>
                    <a:gd name="connsiteY4" fmla="*/ 0 h 835245"/>
                    <a:gd name="connsiteX0" fmla="*/ 0 w 570804"/>
                    <a:gd name="connsiteY0" fmla="*/ 29633 h 864878"/>
                    <a:gd name="connsiteX1" fmla="*/ 570804 w 570804"/>
                    <a:gd name="connsiteY1" fmla="*/ 29633 h 864878"/>
                    <a:gd name="connsiteX2" fmla="*/ 570804 w 570804"/>
                    <a:gd name="connsiteY2" fmla="*/ 864878 h 864878"/>
                    <a:gd name="connsiteX3" fmla="*/ 0 w 570804"/>
                    <a:gd name="connsiteY3" fmla="*/ 864878 h 864878"/>
                    <a:gd name="connsiteX4" fmla="*/ 0 w 570804"/>
                    <a:gd name="connsiteY4" fmla="*/ 29633 h 864878"/>
                    <a:gd name="connsiteX0" fmla="*/ 0 w 570804"/>
                    <a:gd name="connsiteY0" fmla="*/ 41551 h 876796"/>
                    <a:gd name="connsiteX1" fmla="*/ 570804 w 570804"/>
                    <a:gd name="connsiteY1" fmla="*/ 41551 h 876796"/>
                    <a:gd name="connsiteX2" fmla="*/ 570804 w 570804"/>
                    <a:gd name="connsiteY2" fmla="*/ 876796 h 876796"/>
                    <a:gd name="connsiteX3" fmla="*/ 0 w 570804"/>
                    <a:gd name="connsiteY3" fmla="*/ 876796 h 876796"/>
                    <a:gd name="connsiteX4" fmla="*/ 0 w 570804"/>
                    <a:gd name="connsiteY4" fmla="*/ 41551 h 876796"/>
                    <a:gd name="connsiteX0" fmla="*/ 0 w 570804"/>
                    <a:gd name="connsiteY0" fmla="*/ 22887 h 858132"/>
                    <a:gd name="connsiteX1" fmla="*/ 530323 w 570804"/>
                    <a:gd name="connsiteY1" fmla="*/ 65750 h 858132"/>
                    <a:gd name="connsiteX2" fmla="*/ 570804 w 570804"/>
                    <a:gd name="connsiteY2" fmla="*/ 858132 h 858132"/>
                    <a:gd name="connsiteX3" fmla="*/ 0 w 570804"/>
                    <a:gd name="connsiteY3" fmla="*/ 858132 h 858132"/>
                    <a:gd name="connsiteX4" fmla="*/ 0 w 570804"/>
                    <a:gd name="connsiteY4" fmla="*/ 22887 h 858132"/>
                    <a:gd name="connsiteX0" fmla="*/ 0 w 570804"/>
                    <a:gd name="connsiteY0" fmla="*/ 22300 h 857545"/>
                    <a:gd name="connsiteX1" fmla="*/ 530323 w 570804"/>
                    <a:gd name="connsiteY1" fmla="*/ 65163 h 857545"/>
                    <a:gd name="connsiteX2" fmla="*/ 570804 w 570804"/>
                    <a:gd name="connsiteY2" fmla="*/ 857545 h 857545"/>
                    <a:gd name="connsiteX3" fmla="*/ 0 w 570804"/>
                    <a:gd name="connsiteY3" fmla="*/ 857545 h 857545"/>
                    <a:gd name="connsiteX4" fmla="*/ 0 w 570804"/>
                    <a:gd name="connsiteY4" fmla="*/ 22300 h 857545"/>
                    <a:gd name="connsiteX0" fmla="*/ 0 w 612490"/>
                    <a:gd name="connsiteY0" fmla="*/ 22300 h 857545"/>
                    <a:gd name="connsiteX1" fmla="*/ 530323 w 612490"/>
                    <a:gd name="connsiteY1" fmla="*/ 65163 h 857545"/>
                    <a:gd name="connsiteX2" fmla="*/ 570804 w 612490"/>
                    <a:gd name="connsiteY2" fmla="*/ 857545 h 857545"/>
                    <a:gd name="connsiteX3" fmla="*/ 0 w 612490"/>
                    <a:gd name="connsiteY3" fmla="*/ 857545 h 857545"/>
                    <a:gd name="connsiteX4" fmla="*/ 0 w 612490"/>
                    <a:gd name="connsiteY4" fmla="*/ 22300 h 857545"/>
                    <a:gd name="connsiteX0" fmla="*/ 0 w 598662"/>
                    <a:gd name="connsiteY0" fmla="*/ 15981 h 851226"/>
                    <a:gd name="connsiteX1" fmla="*/ 508892 w 598662"/>
                    <a:gd name="connsiteY1" fmla="*/ 87419 h 851226"/>
                    <a:gd name="connsiteX2" fmla="*/ 570804 w 598662"/>
                    <a:gd name="connsiteY2" fmla="*/ 851226 h 851226"/>
                    <a:gd name="connsiteX3" fmla="*/ 0 w 598662"/>
                    <a:gd name="connsiteY3" fmla="*/ 851226 h 851226"/>
                    <a:gd name="connsiteX4" fmla="*/ 0 w 598662"/>
                    <a:gd name="connsiteY4" fmla="*/ 15981 h 851226"/>
                    <a:gd name="connsiteX0" fmla="*/ 0 w 598662"/>
                    <a:gd name="connsiteY0" fmla="*/ 20172 h 855417"/>
                    <a:gd name="connsiteX1" fmla="*/ 508892 w 598662"/>
                    <a:gd name="connsiteY1" fmla="*/ 91610 h 855417"/>
                    <a:gd name="connsiteX2" fmla="*/ 570804 w 598662"/>
                    <a:gd name="connsiteY2" fmla="*/ 855417 h 855417"/>
                    <a:gd name="connsiteX3" fmla="*/ 0 w 598662"/>
                    <a:gd name="connsiteY3" fmla="*/ 855417 h 855417"/>
                    <a:gd name="connsiteX4" fmla="*/ 0 w 598662"/>
                    <a:gd name="connsiteY4" fmla="*/ 20172 h 855417"/>
                    <a:gd name="connsiteX0" fmla="*/ 0 w 604642"/>
                    <a:gd name="connsiteY0" fmla="*/ 12290 h 847535"/>
                    <a:gd name="connsiteX1" fmla="*/ 518417 w 604642"/>
                    <a:gd name="connsiteY1" fmla="*/ 133734 h 847535"/>
                    <a:gd name="connsiteX2" fmla="*/ 570804 w 604642"/>
                    <a:gd name="connsiteY2" fmla="*/ 847535 h 847535"/>
                    <a:gd name="connsiteX3" fmla="*/ 0 w 604642"/>
                    <a:gd name="connsiteY3" fmla="*/ 847535 h 847535"/>
                    <a:gd name="connsiteX4" fmla="*/ 0 w 604642"/>
                    <a:gd name="connsiteY4" fmla="*/ 12290 h 847535"/>
                    <a:gd name="connsiteX0" fmla="*/ 0 w 604642"/>
                    <a:gd name="connsiteY0" fmla="*/ 19248 h 854493"/>
                    <a:gd name="connsiteX1" fmla="*/ 518417 w 604642"/>
                    <a:gd name="connsiteY1" fmla="*/ 140692 h 854493"/>
                    <a:gd name="connsiteX2" fmla="*/ 570804 w 604642"/>
                    <a:gd name="connsiteY2" fmla="*/ 854493 h 854493"/>
                    <a:gd name="connsiteX3" fmla="*/ 0 w 604642"/>
                    <a:gd name="connsiteY3" fmla="*/ 854493 h 854493"/>
                    <a:gd name="connsiteX4" fmla="*/ 0 w 604642"/>
                    <a:gd name="connsiteY4" fmla="*/ 19248 h 854493"/>
                    <a:gd name="connsiteX0" fmla="*/ 0 w 614944"/>
                    <a:gd name="connsiteY0" fmla="*/ 19248 h 854493"/>
                    <a:gd name="connsiteX1" fmla="*/ 518417 w 614944"/>
                    <a:gd name="connsiteY1" fmla="*/ 140692 h 854493"/>
                    <a:gd name="connsiteX2" fmla="*/ 570804 w 614944"/>
                    <a:gd name="connsiteY2" fmla="*/ 854493 h 854493"/>
                    <a:gd name="connsiteX3" fmla="*/ 0 w 614944"/>
                    <a:gd name="connsiteY3" fmla="*/ 854493 h 854493"/>
                    <a:gd name="connsiteX4" fmla="*/ 0 w 614944"/>
                    <a:gd name="connsiteY4" fmla="*/ 19248 h 854493"/>
                    <a:gd name="connsiteX0" fmla="*/ 240241 w 855185"/>
                    <a:gd name="connsiteY0" fmla="*/ 19248 h 854493"/>
                    <a:gd name="connsiteX1" fmla="*/ 758658 w 855185"/>
                    <a:gd name="connsiteY1" fmla="*/ 140692 h 854493"/>
                    <a:gd name="connsiteX2" fmla="*/ 811045 w 855185"/>
                    <a:gd name="connsiteY2" fmla="*/ 854493 h 854493"/>
                    <a:gd name="connsiteX3" fmla="*/ 240241 w 855185"/>
                    <a:gd name="connsiteY3" fmla="*/ 854493 h 854493"/>
                    <a:gd name="connsiteX4" fmla="*/ 240241 w 855185"/>
                    <a:gd name="connsiteY4" fmla="*/ 19248 h 854493"/>
                    <a:gd name="connsiteX0" fmla="*/ 240861 w 853423"/>
                    <a:gd name="connsiteY0" fmla="*/ 16259 h 868172"/>
                    <a:gd name="connsiteX1" fmla="*/ 756896 w 853423"/>
                    <a:gd name="connsiteY1" fmla="*/ 154371 h 868172"/>
                    <a:gd name="connsiteX2" fmla="*/ 809283 w 853423"/>
                    <a:gd name="connsiteY2" fmla="*/ 868172 h 868172"/>
                    <a:gd name="connsiteX3" fmla="*/ 238479 w 853423"/>
                    <a:gd name="connsiteY3" fmla="*/ 868172 h 868172"/>
                    <a:gd name="connsiteX4" fmla="*/ 240861 w 853423"/>
                    <a:gd name="connsiteY4" fmla="*/ 16259 h 868172"/>
                    <a:gd name="connsiteX0" fmla="*/ 240861 w 853423"/>
                    <a:gd name="connsiteY0" fmla="*/ 11282 h 863195"/>
                    <a:gd name="connsiteX1" fmla="*/ 756896 w 853423"/>
                    <a:gd name="connsiteY1" fmla="*/ 149394 h 863195"/>
                    <a:gd name="connsiteX2" fmla="*/ 809283 w 853423"/>
                    <a:gd name="connsiteY2" fmla="*/ 863195 h 863195"/>
                    <a:gd name="connsiteX3" fmla="*/ 238479 w 853423"/>
                    <a:gd name="connsiteY3" fmla="*/ 863195 h 863195"/>
                    <a:gd name="connsiteX4" fmla="*/ 240861 w 853423"/>
                    <a:gd name="connsiteY4" fmla="*/ 11282 h 863195"/>
                    <a:gd name="connsiteX0" fmla="*/ 240861 w 853423"/>
                    <a:gd name="connsiteY0" fmla="*/ 10345 h 869402"/>
                    <a:gd name="connsiteX1" fmla="*/ 756896 w 853423"/>
                    <a:gd name="connsiteY1" fmla="*/ 155601 h 869402"/>
                    <a:gd name="connsiteX2" fmla="*/ 809283 w 853423"/>
                    <a:gd name="connsiteY2" fmla="*/ 869402 h 869402"/>
                    <a:gd name="connsiteX3" fmla="*/ 238479 w 853423"/>
                    <a:gd name="connsiteY3" fmla="*/ 869402 h 869402"/>
                    <a:gd name="connsiteX4" fmla="*/ 240861 w 853423"/>
                    <a:gd name="connsiteY4" fmla="*/ 10345 h 869402"/>
                    <a:gd name="connsiteX0" fmla="*/ 249327 w 861889"/>
                    <a:gd name="connsiteY0" fmla="*/ 10345 h 869402"/>
                    <a:gd name="connsiteX1" fmla="*/ 765362 w 861889"/>
                    <a:gd name="connsiteY1" fmla="*/ 155601 h 869402"/>
                    <a:gd name="connsiteX2" fmla="*/ 817749 w 861889"/>
                    <a:gd name="connsiteY2" fmla="*/ 869402 h 869402"/>
                    <a:gd name="connsiteX3" fmla="*/ 246945 w 861889"/>
                    <a:gd name="connsiteY3" fmla="*/ 869402 h 869402"/>
                    <a:gd name="connsiteX4" fmla="*/ 249327 w 861889"/>
                    <a:gd name="connsiteY4" fmla="*/ 10345 h 869402"/>
                    <a:gd name="connsiteX0" fmla="*/ 248709 w 861271"/>
                    <a:gd name="connsiteY0" fmla="*/ 10345 h 869402"/>
                    <a:gd name="connsiteX1" fmla="*/ 764744 w 861271"/>
                    <a:gd name="connsiteY1" fmla="*/ 155601 h 869402"/>
                    <a:gd name="connsiteX2" fmla="*/ 817131 w 861271"/>
                    <a:gd name="connsiteY2" fmla="*/ 869402 h 869402"/>
                    <a:gd name="connsiteX3" fmla="*/ 248708 w 861271"/>
                    <a:gd name="connsiteY3" fmla="*/ 859877 h 869402"/>
                    <a:gd name="connsiteX4" fmla="*/ 248709 w 861271"/>
                    <a:gd name="connsiteY4" fmla="*/ 10345 h 869402"/>
                    <a:gd name="connsiteX0" fmla="*/ 161925 w 774487"/>
                    <a:gd name="connsiteY0" fmla="*/ 10345 h 869402"/>
                    <a:gd name="connsiteX1" fmla="*/ 677960 w 774487"/>
                    <a:gd name="connsiteY1" fmla="*/ 155601 h 869402"/>
                    <a:gd name="connsiteX2" fmla="*/ 730347 w 774487"/>
                    <a:gd name="connsiteY2" fmla="*/ 869402 h 869402"/>
                    <a:gd name="connsiteX3" fmla="*/ 161924 w 774487"/>
                    <a:gd name="connsiteY3" fmla="*/ 859877 h 869402"/>
                    <a:gd name="connsiteX4" fmla="*/ 0 w 774487"/>
                    <a:gd name="connsiteY4" fmla="*/ 397915 h 869402"/>
                    <a:gd name="connsiteX5" fmla="*/ 161925 w 774487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97152 w 871639"/>
                    <a:gd name="connsiteY4" fmla="*/ 397915 h 869402"/>
                    <a:gd name="connsiteX5" fmla="*/ 259077 w 871639"/>
                    <a:gd name="connsiteY5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59077 w 871639"/>
                    <a:gd name="connsiteY0" fmla="*/ 10345 h 869402"/>
                    <a:gd name="connsiteX1" fmla="*/ 775112 w 871639"/>
                    <a:gd name="connsiteY1" fmla="*/ 155601 h 869402"/>
                    <a:gd name="connsiteX2" fmla="*/ 827499 w 871639"/>
                    <a:gd name="connsiteY2" fmla="*/ 869402 h 869402"/>
                    <a:gd name="connsiteX3" fmla="*/ 259076 w 871639"/>
                    <a:gd name="connsiteY3" fmla="*/ 859877 h 869402"/>
                    <a:gd name="connsiteX4" fmla="*/ 240027 w 871639"/>
                    <a:gd name="connsiteY4" fmla="*/ 590796 h 869402"/>
                    <a:gd name="connsiteX5" fmla="*/ 97152 w 871639"/>
                    <a:gd name="connsiteY5" fmla="*/ 397915 h 869402"/>
                    <a:gd name="connsiteX6" fmla="*/ 259077 w 871639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30826 w 843388"/>
                    <a:gd name="connsiteY0" fmla="*/ 10345 h 869402"/>
                    <a:gd name="connsiteX1" fmla="*/ 746861 w 843388"/>
                    <a:gd name="connsiteY1" fmla="*/ 155601 h 869402"/>
                    <a:gd name="connsiteX2" fmla="*/ 799248 w 843388"/>
                    <a:gd name="connsiteY2" fmla="*/ 869402 h 869402"/>
                    <a:gd name="connsiteX3" fmla="*/ 230825 w 843388"/>
                    <a:gd name="connsiteY3" fmla="*/ 859877 h 869402"/>
                    <a:gd name="connsiteX4" fmla="*/ 211776 w 843388"/>
                    <a:gd name="connsiteY4" fmla="*/ 590796 h 869402"/>
                    <a:gd name="connsiteX5" fmla="*/ 104620 w 843388"/>
                    <a:gd name="connsiteY5" fmla="*/ 474115 h 869402"/>
                    <a:gd name="connsiteX6" fmla="*/ 230826 w 843388"/>
                    <a:gd name="connsiteY6" fmla="*/ 10345 h 869402"/>
                    <a:gd name="connsiteX0" fmla="*/ 257444 w 870006"/>
                    <a:gd name="connsiteY0" fmla="*/ 10345 h 869402"/>
                    <a:gd name="connsiteX1" fmla="*/ 773479 w 870006"/>
                    <a:gd name="connsiteY1" fmla="*/ 155601 h 869402"/>
                    <a:gd name="connsiteX2" fmla="*/ 825866 w 870006"/>
                    <a:gd name="connsiteY2" fmla="*/ 869402 h 869402"/>
                    <a:gd name="connsiteX3" fmla="*/ 257443 w 870006"/>
                    <a:gd name="connsiteY3" fmla="*/ 859877 h 869402"/>
                    <a:gd name="connsiteX4" fmla="*/ 238394 w 870006"/>
                    <a:gd name="connsiteY4" fmla="*/ 590796 h 869402"/>
                    <a:gd name="connsiteX5" fmla="*/ 131238 w 870006"/>
                    <a:gd name="connsiteY5" fmla="*/ 474115 h 869402"/>
                    <a:gd name="connsiteX6" fmla="*/ 257444 w 870006"/>
                    <a:gd name="connsiteY6" fmla="*/ 10345 h 869402"/>
                    <a:gd name="connsiteX0" fmla="*/ 257444 w 902364"/>
                    <a:gd name="connsiteY0" fmla="*/ 10345 h 869402"/>
                    <a:gd name="connsiteX1" fmla="*/ 773479 w 902364"/>
                    <a:gd name="connsiteY1" fmla="*/ 155601 h 869402"/>
                    <a:gd name="connsiteX2" fmla="*/ 825866 w 902364"/>
                    <a:gd name="connsiteY2" fmla="*/ 869402 h 869402"/>
                    <a:gd name="connsiteX3" fmla="*/ 257443 w 902364"/>
                    <a:gd name="connsiteY3" fmla="*/ 859877 h 869402"/>
                    <a:gd name="connsiteX4" fmla="*/ 238394 w 902364"/>
                    <a:gd name="connsiteY4" fmla="*/ 590796 h 869402"/>
                    <a:gd name="connsiteX5" fmla="*/ 131238 w 902364"/>
                    <a:gd name="connsiteY5" fmla="*/ 474115 h 869402"/>
                    <a:gd name="connsiteX6" fmla="*/ 257444 w 902364"/>
                    <a:gd name="connsiteY6" fmla="*/ 10345 h 869402"/>
                    <a:gd name="connsiteX0" fmla="*/ 257444 w 887193"/>
                    <a:gd name="connsiteY0" fmla="*/ 10345 h 878927"/>
                    <a:gd name="connsiteX1" fmla="*/ 773479 w 887193"/>
                    <a:gd name="connsiteY1" fmla="*/ 155601 h 878927"/>
                    <a:gd name="connsiteX2" fmla="*/ 792528 w 887193"/>
                    <a:gd name="connsiteY2" fmla="*/ 878927 h 878927"/>
                    <a:gd name="connsiteX3" fmla="*/ 257443 w 887193"/>
                    <a:gd name="connsiteY3" fmla="*/ 859877 h 878927"/>
                    <a:gd name="connsiteX4" fmla="*/ 238394 w 887193"/>
                    <a:gd name="connsiteY4" fmla="*/ 590796 h 878927"/>
                    <a:gd name="connsiteX5" fmla="*/ 131238 w 887193"/>
                    <a:gd name="connsiteY5" fmla="*/ 474115 h 878927"/>
                    <a:gd name="connsiteX6" fmla="*/ 257444 w 887193"/>
                    <a:gd name="connsiteY6" fmla="*/ 10345 h 878927"/>
                    <a:gd name="connsiteX0" fmla="*/ 257444 w 887193"/>
                    <a:gd name="connsiteY0" fmla="*/ 10345 h 941934"/>
                    <a:gd name="connsiteX1" fmla="*/ 773479 w 887193"/>
                    <a:gd name="connsiteY1" fmla="*/ 155601 h 941934"/>
                    <a:gd name="connsiteX2" fmla="*/ 792528 w 887193"/>
                    <a:gd name="connsiteY2" fmla="*/ 878927 h 941934"/>
                    <a:gd name="connsiteX3" fmla="*/ 626432 w 887193"/>
                    <a:gd name="connsiteY3" fmla="*/ 941917 h 941934"/>
                    <a:gd name="connsiteX4" fmla="*/ 257443 w 887193"/>
                    <a:gd name="connsiteY4" fmla="*/ 859877 h 941934"/>
                    <a:gd name="connsiteX5" fmla="*/ 238394 w 887193"/>
                    <a:gd name="connsiteY5" fmla="*/ 590796 h 941934"/>
                    <a:gd name="connsiteX6" fmla="*/ 131238 w 887193"/>
                    <a:gd name="connsiteY6" fmla="*/ 474115 h 941934"/>
                    <a:gd name="connsiteX7" fmla="*/ 257444 w 887193"/>
                    <a:gd name="connsiteY7" fmla="*/ 10345 h 941934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48595"/>
                    <a:gd name="connsiteX1" fmla="*/ 773479 w 887193"/>
                    <a:gd name="connsiteY1" fmla="*/ 155601 h 948595"/>
                    <a:gd name="connsiteX2" fmla="*/ 792528 w 887193"/>
                    <a:gd name="connsiteY2" fmla="*/ 878927 h 948595"/>
                    <a:gd name="connsiteX3" fmla="*/ 750257 w 887193"/>
                    <a:gd name="connsiteY3" fmla="*/ 932391 h 948595"/>
                    <a:gd name="connsiteX4" fmla="*/ 626432 w 887193"/>
                    <a:gd name="connsiteY4" fmla="*/ 941917 h 948595"/>
                    <a:gd name="connsiteX5" fmla="*/ 257443 w 887193"/>
                    <a:gd name="connsiteY5" fmla="*/ 859877 h 948595"/>
                    <a:gd name="connsiteX6" fmla="*/ 238394 w 887193"/>
                    <a:gd name="connsiteY6" fmla="*/ 590796 h 948595"/>
                    <a:gd name="connsiteX7" fmla="*/ 131238 w 887193"/>
                    <a:gd name="connsiteY7" fmla="*/ 474115 h 948595"/>
                    <a:gd name="connsiteX8" fmla="*/ 257444 w 887193"/>
                    <a:gd name="connsiteY8" fmla="*/ 10345 h 9485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238394 w 887193"/>
                    <a:gd name="connsiteY7" fmla="*/ 590796 h 987995"/>
                    <a:gd name="connsiteX8" fmla="*/ 131238 w 887193"/>
                    <a:gd name="connsiteY8" fmla="*/ 474115 h 987995"/>
                    <a:gd name="connsiteX9" fmla="*/ 257444 w 887193"/>
                    <a:gd name="connsiteY9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38394 w 887193"/>
                    <a:gd name="connsiteY8" fmla="*/ 590796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57444 w 887193"/>
                    <a:gd name="connsiteY0" fmla="*/ 10345 h 987995"/>
                    <a:gd name="connsiteX1" fmla="*/ 773479 w 887193"/>
                    <a:gd name="connsiteY1" fmla="*/ 155601 h 987995"/>
                    <a:gd name="connsiteX2" fmla="*/ 792528 w 887193"/>
                    <a:gd name="connsiteY2" fmla="*/ 878927 h 987995"/>
                    <a:gd name="connsiteX3" fmla="*/ 750257 w 887193"/>
                    <a:gd name="connsiteY3" fmla="*/ 932391 h 987995"/>
                    <a:gd name="connsiteX4" fmla="*/ 626432 w 887193"/>
                    <a:gd name="connsiteY4" fmla="*/ 941917 h 987995"/>
                    <a:gd name="connsiteX5" fmla="*/ 493082 w 887193"/>
                    <a:gd name="connsiteY5" fmla="*/ 987159 h 987995"/>
                    <a:gd name="connsiteX6" fmla="*/ 257443 w 887193"/>
                    <a:gd name="connsiteY6" fmla="*/ 859877 h 987995"/>
                    <a:gd name="connsiteX7" fmla="*/ 190664 w 887193"/>
                    <a:gd name="connsiteY7" fmla="*/ 858572 h 987995"/>
                    <a:gd name="connsiteX8" fmla="*/ 278875 w 887193"/>
                    <a:gd name="connsiteY8" fmla="*/ 588415 h 987995"/>
                    <a:gd name="connsiteX9" fmla="*/ 131238 w 887193"/>
                    <a:gd name="connsiteY9" fmla="*/ 474115 h 987995"/>
                    <a:gd name="connsiteX10" fmla="*/ 257444 w 887193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68091"/>
                    <a:gd name="connsiteY0" fmla="*/ 10345 h 987995"/>
                    <a:gd name="connsiteX1" fmla="*/ 754377 w 868091"/>
                    <a:gd name="connsiteY1" fmla="*/ 155601 h 987995"/>
                    <a:gd name="connsiteX2" fmla="*/ 773426 w 868091"/>
                    <a:gd name="connsiteY2" fmla="*/ 878927 h 987995"/>
                    <a:gd name="connsiteX3" fmla="*/ 731155 w 868091"/>
                    <a:gd name="connsiteY3" fmla="*/ 932391 h 987995"/>
                    <a:gd name="connsiteX4" fmla="*/ 607330 w 868091"/>
                    <a:gd name="connsiteY4" fmla="*/ 941917 h 987995"/>
                    <a:gd name="connsiteX5" fmla="*/ 473980 w 868091"/>
                    <a:gd name="connsiteY5" fmla="*/ 987159 h 987995"/>
                    <a:gd name="connsiteX6" fmla="*/ 238341 w 868091"/>
                    <a:gd name="connsiteY6" fmla="*/ 859877 h 987995"/>
                    <a:gd name="connsiteX7" fmla="*/ 171562 w 868091"/>
                    <a:gd name="connsiteY7" fmla="*/ 858572 h 987995"/>
                    <a:gd name="connsiteX8" fmla="*/ 259773 w 868091"/>
                    <a:gd name="connsiteY8" fmla="*/ 588415 h 987995"/>
                    <a:gd name="connsiteX9" fmla="*/ 140711 w 868091"/>
                    <a:gd name="connsiteY9" fmla="*/ 531265 h 987995"/>
                    <a:gd name="connsiteX10" fmla="*/ 238342 w 868091"/>
                    <a:gd name="connsiteY10" fmla="*/ 10345 h 987995"/>
                    <a:gd name="connsiteX0" fmla="*/ 238342 w 887337"/>
                    <a:gd name="connsiteY0" fmla="*/ 11281 h 988931"/>
                    <a:gd name="connsiteX1" fmla="*/ 785334 w 887337"/>
                    <a:gd name="connsiteY1" fmla="*/ 149393 h 988931"/>
                    <a:gd name="connsiteX2" fmla="*/ 773426 w 887337"/>
                    <a:gd name="connsiteY2" fmla="*/ 879863 h 988931"/>
                    <a:gd name="connsiteX3" fmla="*/ 731155 w 887337"/>
                    <a:gd name="connsiteY3" fmla="*/ 933327 h 988931"/>
                    <a:gd name="connsiteX4" fmla="*/ 607330 w 887337"/>
                    <a:gd name="connsiteY4" fmla="*/ 942853 h 988931"/>
                    <a:gd name="connsiteX5" fmla="*/ 473980 w 887337"/>
                    <a:gd name="connsiteY5" fmla="*/ 988095 h 988931"/>
                    <a:gd name="connsiteX6" fmla="*/ 238341 w 887337"/>
                    <a:gd name="connsiteY6" fmla="*/ 860813 h 988931"/>
                    <a:gd name="connsiteX7" fmla="*/ 171562 w 887337"/>
                    <a:gd name="connsiteY7" fmla="*/ 859508 h 988931"/>
                    <a:gd name="connsiteX8" fmla="*/ 259773 w 887337"/>
                    <a:gd name="connsiteY8" fmla="*/ 589351 h 988931"/>
                    <a:gd name="connsiteX9" fmla="*/ 140711 w 887337"/>
                    <a:gd name="connsiteY9" fmla="*/ 532201 h 988931"/>
                    <a:gd name="connsiteX10" fmla="*/ 238342 w 887337"/>
                    <a:gd name="connsiteY10" fmla="*/ 11281 h 988931"/>
                    <a:gd name="connsiteX0" fmla="*/ 238342 w 908490"/>
                    <a:gd name="connsiteY0" fmla="*/ 11981 h 989631"/>
                    <a:gd name="connsiteX1" fmla="*/ 816290 w 908490"/>
                    <a:gd name="connsiteY1" fmla="*/ 145331 h 989631"/>
                    <a:gd name="connsiteX2" fmla="*/ 773426 w 908490"/>
                    <a:gd name="connsiteY2" fmla="*/ 880563 h 989631"/>
                    <a:gd name="connsiteX3" fmla="*/ 731155 w 908490"/>
                    <a:gd name="connsiteY3" fmla="*/ 934027 h 989631"/>
                    <a:gd name="connsiteX4" fmla="*/ 607330 w 908490"/>
                    <a:gd name="connsiteY4" fmla="*/ 943553 h 989631"/>
                    <a:gd name="connsiteX5" fmla="*/ 473980 w 908490"/>
                    <a:gd name="connsiteY5" fmla="*/ 988795 h 989631"/>
                    <a:gd name="connsiteX6" fmla="*/ 238341 w 908490"/>
                    <a:gd name="connsiteY6" fmla="*/ 861513 h 989631"/>
                    <a:gd name="connsiteX7" fmla="*/ 171562 w 908490"/>
                    <a:gd name="connsiteY7" fmla="*/ 860208 h 989631"/>
                    <a:gd name="connsiteX8" fmla="*/ 259773 w 908490"/>
                    <a:gd name="connsiteY8" fmla="*/ 590051 h 989631"/>
                    <a:gd name="connsiteX9" fmla="*/ 140711 w 908490"/>
                    <a:gd name="connsiteY9" fmla="*/ 532901 h 989631"/>
                    <a:gd name="connsiteX10" fmla="*/ 238342 w 908490"/>
                    <a:gd name="connsiteY10" fmla="*/ 11981 h 989631"/>
                    <a:gd name="connsiteX0" fmla="*/ 238342 w 900055"/>
                    <a:gd name="connsiteY0" fmla="*/ 11981 h 989631"/>
                    <a:gd name="connsiteX1" fmla="*/ 816290 w 900055"/>
                    <a:gd name="connsiteY1" fmla="*/ 145331 h 989631"/>
                    <a:gd name="connsiteX2" fmla="*/ 773426 w 900055"/>
                    <a:gd name="connsiteY2" fmla="*/ 880563 h 989631"/>
                    <a:gd name="connsiteX3" fmla="*/ 731155 w 900055"/>
                    <a:gd name="connsiteY3" fmla="*/ 934027 h 989631"/>
                    <a:gd name="connsiteX4" fmla="*/ 607330 w 900055"/>
                    <a:gd name="connsiteY4" fmla="*/ 943553 h 989631"/>
                    <a:gd name="connsiteX5" fmla="*/ 473980 w 900055"/>
                    <a:gd name="connsiteY5" fmla="*/ 988795 h 989631"/>
                    <a:gd name="connsiteX6" fmla="*/ 238341 w 900055"/>
                    <a:gd name="connsiteY6" fmla="*/ 861513 h 989631"/>
                    <a:gd name="connsiteX7" fmla="*/ 171562 w 900055"/>
                    <a:gd name="connsiteY7" fmla="*/ 860208 h 989631"/>
                    <a:gd name="connsiteX8" fmla="*/ 259773 w 900055"/>
                    <a:gd name="connsiteY8" fmla="*/ 590051 h 989631"/>
                    <a:gd name="connsiteX9" fmla="*/ 140711 w 900055"/>
                    <a:gd name="connsiteY9" fmla="*/ 532901 h 989631"/>
                    <a:gd name="connsiteX10" fmla="*/ 238342 w 900055"/>
                    <a:gd name="connsiteY10" fmla="*/ 11981 h 989631"/>
                    <a:gd name="connsiteX0" fmla="*/ 248515 w 910228"/>
                    <a:gd name="connsiteY0" fmla="*/ 11981 h 989631"/>
                    <a:gd name="connsiteX1" fmla="*/ 826463 w 910228"/>
                    <a:gd name="connsiteY1" fmla="*/ 145331 h 989631"/>
                    <a:gd name="connsiteX2" fmla="*/ 783599 w 910228"/>
                    <a:gd name="connsiteY2" fmla="*/ 880563 h 989631"/>
                    <a:gd name="connsiteX3" fmla="*/ 741328 w 910228"/>
                    <a:gd name="connsiteY3" fmla="*/ 934027 h 989631"/>
                    <a:gd name="connsiteX4" fmla="*/ 617503 w 910228"/>
                    <a:gd name="connsiteY4" fmla="*/ 943553 h 989631"/>
                    <a:gd name="connsiteX5" fmla="*/ 484153 w 910228"/>
                    <a:gd name="connsiteY5" fmla="*/ 988795 h 989631"/>
                    <a:gd name="connsiteX6" fmla="*/ 248514 w 910228"/>
                    <a:gd name="connsiteY6" fmla="*/ 861513 h 989631"/>
                    <a:gd name="connsiteX7" fmla="*/ 181735 w 910228"/>
                    <a:gd name="connsiteY7" fmla="*/ 860208 h 989631"/>
                    <a:gd name="connsiteX8" fmla="*/ 269946 w 910228"/>
                    <a:gd name="connsiteY8" fmla="*/ 590051 h 989631"/>
                    <a:gd name="connsiteX9" fmla="*/ 150884 w 910228"/>
                    <a:gd name="connsiteY9" fmla="*/ 532901 h 989631"/>
                    <a:gd name="connsiteX10" fmla="*/ 1477 w 910228"/>
                    <a:gd name="connsiteY10" fmla="*/ 389636 h 989631"/>
                    <a:gd name="connsiteX11" fmla="*/ 248515 w 910228"/>
                    <a:gd name="connsiteY11" fmla="*/ 11981 h 989631"/>
                    <a:gd name="connsiteX0" fmla="*/ 253695 w 915408"/>
                    <a:gd name="connsiteY0" fmla="*/ 11981 h 989631"/>
                    <a:gd name="connsiteX1" fmla="*/ 831643 w 915408"/>
                    <a:gd name="connsiteY1" fmla="*/ 145331 h 989631"/>
                    <a:gd name="connsiteX2" fmla="*/ 788779 w 915408"/>
                    <a:gd name="connsiteY2" fmla="*/ 880563 h 989631"/>
                    <a:gd name="connsiteX3" fmla="*/ 746508 w 915408"/>
                    <a:gd name="connsiteY3" fmla="*/ 934027 h 989631"/>
                    <a:gd name="connsiteX4" fmla="*/ 622683 w 915408"/>
                    <a:gd name="connsiteY4" fmla="*/ 943553 h 989631"/>
                    <a:gd name="connsiteX5" fmla="*/ 489333 w 915408"/>
                    <a:gd name="connsiteY5" fmla="*/ 988795 h 989631"/>
                    <a:gd name="connsiteX6" fmla="*/ 253694 w 915408"/>
                    <a:gd name="connsiteY6" fmla="*/ 861513 h 989631"/>
                    <a:gd name="connsiteX7" fmla="*/ 186915 w 915408"/>
                    <a:gd name="connsiteY7" fmla="*/ 860208 h 989631"/>
                    <a:gd name="connsiteX8" fmla="*/ 275126 w 915408"/>
                    <a:gd name="connsiteY8" fmla="*/ 590051 h 989631"/>
                    <a:gd name="connsiteX9" fmla="*/ 156064 w 915408"/>
                    <a:gd name="connsiteY9" fmla="*/ 532901 h 989631"/>
                    <a:gd name="connsiteX10" fmla="*/ 97860 w 915408"/>
                    <a:gd name="connsiteY10" fmla="*/ 410808 h 989631"/>
                    <a:gd name="connsiteX11" fmla="*/ 6657 w 915408"/>
                    <a:gd name="connsiteY11" fmla="*/ 389636 h 989631"/>
                    <a:gd name="connsiteX12" fmla="*/ 253695 w 915408"/>
                    <a:gd name="connsiteY12" fmla="*/ 11981 h 989631"/>
                    <a:gd name="connsiteX0" fmla="*/ 270772 w 932485"/>
                    <a:gd name="connsiteY0" fmla="*/ 11981 h 989631"/>
                    <a:gd name="connsiteX1" fmla="*/ 848720 w 932485"/>
                    <a:gd name="connsiteY1" fmla="*/ 145331 h 989631"/>
                    <a:gd name="connsiteX2" fmla="*/ 805856 w 932485"/>
                    <a:gd name="connsiteY2" fmla="*/ 880563 h 989631"/>
                    <a:gd name="connsiteX3" fmla="*/ 763585 w 932485"/>
                    <a:gd name="connsiteY3" fmla="*/ 934027 h 989631"/>
                    <a:gd name="connsiteX4" fmla="*/ 639760 w 932485"/>
                    <a:gd name="connsiteY4" fmla="*/ 943553 h 989631"/>
                    <a:gd name="connsiteX5" fmla="*/ 506410 w 932485"/>
                    <a:gd name="connsiteY5" fmla="*/ 988795 h 989631"/>
                    <a:gd name="connsiteX6" fmla="*/ 270771 w 932485"/>
                    <a:gd name="connsiteY6" fmla="*/ 861513 h 989631"/>
                    <a:gd name="connsiteX7" fmla="*/ 203992 w 932485"/>
                    <a:gd name="connsiteY7" fmla="*/ 860208 h 989631"/>
                    <a:gd name="connsiteX8" fmla="*/ 292203 w 932485"/>
                    <a:gd name="connsiteY8" fmla="*/ 590051 h 989631"/>
                    <a:gd name="connsiteX9" fmla="*/ 173141 w 932485"/>
                    <a:gd name="connsiteY9" fmla="*/ 532901 h 989631"/>
                    <a:gd name="connsiteX10" fmla="*/ 114937 w 932485"/>
                    <a:gd name="connsiteY10" fmla="*/ 410808 h 989631"/>
                    <a:gd name="connsiteX11" fmla="*/ 5819 w 932485"/>
                    <a:gd name="connsiteY11" fmla="*/ 366836 h 989631"/>
                    <a:gd name="connsiteX12" fmla="*/ 270772 w 932485"/>
                    <a:gd name="connsiteY12" fmla="*/ 11981 h 989631"/>
                    <a:gd name="connsiteX0" fmla="*/ 276461 w 938174"/>
                    <a:gd name="connsiteY0" fmla="*/ 11981 h 989631"/>
                    <a:gd name="connsiteX1" fmla="*/ 854409 w 938174"/>
                    <a:gd name="connsiteY1" fmla="*/ 145331 h 989631"/>
                    <a:gd name="connsiteX2" fmla="*/ 811545 w 938174"/>
                    <a:gd name="connsiteY2" fmla="*/ 880563 h 989631"/>
                    <a:gd name="connsiteX3" fmla="*/ 769274 w 938174"/>
                    <a:gd name="connsiteY3" fmla="*/ 934027 h 989631"/>
                    <a:gd name="connsiteX4" fmla="*/ 645449 w 938174"/>
                    <a:gd name="connsiteY4" fmla="*/ 943553 h 989631"/>
                    <a:gd name="connsiteX5" fmla="*/ 512099 w 938174"/>
                    <a:gd name="connsiteY5" fmla="*/ 988795 h 989631"/>
                    <a:gd name="connsiteX6" fmla="*/ 276460 w 938174"/>
                    <a:gd name="connsiteY6" fmla="*/ 861513 h 989631"/>
                    <a:gd name="connsiteX7" fmla="*/ 209681 w 938174"/>
                    <a:gd name="connsiteY7" fmla="*/ 860208 h 989631"/>
                    <a:gd name="connsiteX8" fmla="*/ 297892 w 938174"/>
                    <a:gd name="connsiteY8" fmla="*/ 590051 h 989631"/>
                    <a:gd name="connsiteX9" fmla="*/ 178830 w 938174"/>
                    <a:gd name="connsiteY9" fmla="*/ 532901 h 989631"/>
                    <a:gd name="connsiteX10" fmla="*/ 120626 w 938174"/>
                    <a:gd name="connsiteY10" fmla="*/ 410808 h 989631"/>
                    <a:gd name="connsiteX11" fmla="*/ 55482 w 938174"/>
                    <a:gd name="connsiteY11" fmla="*/ 445009 h 989631"/>
                    <a:gd name="connsiteX12" fmla="*/ 11508 w 938174"/>
                    <a:gd name="connsiteY12" fmla="*/ 366836 h 989631"/>
                    <a:gd name="connsiteX13" fmla="*/ 276461 w 938174"/>
                    <a:gd name="connsiteY13" fmla="*/ 11981 h 989631"/>
                    <a:gd name="connsiteX0" fmla="*/ 271523 w 933236"/>
                    <a:gd name="connsiteY0" fmla="*/ 11981 h 989631"/>
                    <a:gd name="connsiteX1" fmla="*/ 849471 w 933236"/>
                    <a:gd name="connsiteY1" fmla="*/ 145331 h 989631"/>
                    <a:gd name="connsiteX2" fmla="*/ 806607 w 933236"/>
                    <a:gd name="connsiteY2" fmla="*/ 880563 h 989631"/>
                    <a:gd name="connsiteX3" fmla="*/ 764336 w 933236"/>
                    <a:gd name="connsiteY3" fmla="*/ 934027 h 989631"/>
                    <a:gd name="connsiteX4" fmla="*/ 640511 w 933236"/>
                    <a:gd name="connsiteY4" fmla="*/ 943553 h 989631"/>
                    <a:gd name="connsiteX5" fmla="*/ 507161 w 933236"/>
                    <a:gd name="connsiteY5" fmla="*/ 988795 h 989631"/>
                    <a:gd name="connsiteX6" fmla="*/ 271522 w 933236"/>
                    <a:gd name="connsiteY6" fmla="*/ 861513 h 989631"/>
                    <a:gd name="connsiteX7" fmla="*/ 204743 w 933236"/>
                    <a:gd name="connsiteY7" fmla="*/ 860208 h 989631"/>
                    <a:gd name="connsiteX8" fmla="*/ 292954 w 933236"/>
                    <a:gd name="connsiteY8" fmla="*/ 590051 h 989631"/>
                    <a:gd name="connsiteX9" fmla="*/ 173892 w 933236"/>
                    <a:gd name="connsiteY9" fmla="*/ 532901 h 989631"/>
                    <a:gd name="connsiteX10" fmla="*/ 115688 w 933236"/>
                    <a:gd name="connsiteY10" fmla="*/ 410808 h 989631"/>
                    <a:gd name="connsiteX11" fmla="*/ 50544 w 933236"/>
                    <a:gd name="connsiteY11" fmla="*/ 445009 h 989631"/>
                    <a:gd name="connsiteX12" fmla="*/ 6570 w 933236"/>
                    <a:gd name="connsiteY12" fmla="*/ 366836 h 989631"/>
                    <a:gd name="connsiteX13" fmla="*/ 271523 w 933236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46802 w 908515"/>
                    <a:gd name="connsiteY0" fmla="*/ 11981 h 989631"/>
                    <a:gd name="connsiteX1" fmla="*/ 824750 w 908515"/>
                    <a:gd name="connsiteY1" fmla="*/ 145331 h 989631"/>
                    <a:gd name="connsiteX2" fmla="*/ 781886 w 908515"/>
                    <a:gd name="connsiteY2" fmla="*/ 880563 h 989631"/>
                    <a:gd name="connsiteX3" fmla="*/ 739615 w 908515"/>
                    <a:gd name="connsiteY3" fmla="*/ 934027 h 989631"/>
                    <a:gd name="connsiteX4" fmla="*/ 615790 w 908515"/>
                    <a:gd name="connsiteY4" fmla="*/ 943553 h 989631"/>
                    <a:gd name="connsiteX5" fmla="*/ 482440 w 908515"/>
                    <a:gd name="connsiteY5" fmla="*/ 988795 h 989631"/>
                    <a:gd name="connsiteX6" fmla="*/ 246801 w 908515"/>
                    <a:gd name="connsiteY6" fmla="*/ 861513 h 989631"/>
                    <a:gd name="connsiteX7" fmla="*/ 180022 w 908515"/>
                    <a:gd name="connsiteY7" fmla="*/ 860208 h 989631"/>
                    <a:gd name="connsiteX8" fmla="*/ 268233 w 908515"/>
                    <a:gd name="connsiteY8" fmla="*/ 590051 h 989631"/>
                    <a:gd name="connsiteX9" fmla="*/ 149171 w 908515"/>
                    <a:gd name="connsiteY9" fmla="*/ 532901 h 989631"/>
                    <a:gd name="connsiteX10" fmla="*/ 90967 w 908515"/>
                    <a:gd name="connsiteY10" fmla="*/ 410808 h 989631"/>
                    <a:gd name="connsiteX11" fmla="*/ 25823 w 908515"/>
                    <a:gd name="connsiteY11" fmla="*/ 445009 h 989631"/>
                    <a:gd name="connsiteX12" fmla="*/ 7907 w 908515"/>
                    <a:gd name="connsiteY12" fmla="*/ 383122 h 989631"/>
                    <a:gd name="connsiteX13" fmla="*/ 246802 w 908515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56331 w 918044"/>
                    <a:gd name="connsiteY0" fmla="*/ 11981 h 989631"/>
                    <a:gd name="connsiteX1" fmla="*/ 834279 w 918044"/>
                    <a:gd name="connsiteY1" fmla="*/ 145331 h 989631"/>
                    <a:gd name="connsiteX2" fmla="*/ 791415 w 918044"/>
                    <a:gd name="connsiteY2" fmla="*/ 880563 h 989631"/>
                    <a:gd name="connsiteX3" fmla="*/ 749144 w 918044"/>
                    <a:gd name="connsiteY3" fmla="*/ 934027 h 989631"/>
                    <a:gd name="connsiteX4" fmla="*/ 625319 w 918044"/>
                    <a:gd name="connsiteY4" fmla="*/ 943553 h 989631"/>
                    <a:gd name="connsiteX5" fmla="*/ 491969 w 918044"/>
                    <a:gd name="connsiteY5" fmla="*/ 988795 h 989631"/>
                    <a:gd name="connsiteX6" fmla="*/ 256330 w 918044"/>
                    <a:gd name="connsiteY6" fmla="*/ 861513 h 989631"/>
                    <a:gd name="connsiteX7" fmla="*/ 189551 w 918044"/>
                    <a:gd name="connsiteY7" fmla="*/ 860208 h 989631"/>
                    <a:gd name="connsiteX8" fmla="*/ 277762 w 918044"/>
                    <a:gd name="connsiteY8" fmla="*/ 590051 h 989631"/>
                    <a:gd name="connsiteX9" fmla="*/ 158700 w 918044"/>
                    <a:gd name="connsiteY9" fmla="*/ 532901 h 989631"/>
                    <a:gd name="connsiteX10" fmla="*/ 100496 w 918044"/>
                    <a:gd name="connsiteY10" fmla="*/ 410808 h 989631"/>
                    <a:gd name="connsiteX11" fmla="*/ 35352 w 918044"/>
                    <a:gd name="connsiteY11" fmla="*/ 445009 h 989631"/>
                    <a:gd name="connsiteX12" fmla="*/ 17436 w 918044"/>
                    <a:gd name="connsiteY12" fmla="*/ 383122 h 989631"/>
                    <a:gd name="connsiteX13" fmla="*/ 256331 w 918044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86497 w 948210"/>
                    <a:gd name="connsiteY0" fmla="*/ 11981 h 989631"/>
                    <a:gd name="connsiteX1" fmla="*/ 864445 w 948210"/>
                    <a:gd name="connsiteY1" fmla="*/ 145331 h 989631"/>
                    <a:gd name="connsiteX2" fmla="*/ 821581 w 948210"/>
                    <a:gd name="connsiteY2" fmla="*/ 880563 h 989631"/>
                    <a:gd name="connsiteX3" fmla="*/ 779310 w 948210"/>
                    <a:gd name="connsiteY3" fmla="*/ 934027 h 989631"/>
                    <a:gd name="connsiteX4" fmla="*/ 655485 w 948210"/>
                    <a:gd name="connsiteY4" fmla="*/ 943553 h 989631"/>
                    <a:gd name="connsiteX5" fmla="*/ 522135 w 948210"/>
                    <a:gd name="connsiteY5" fmla="*/ 988795 h 989631"/>
                    <a:gd name="connsiteX6" fmla="*/ 286496 w 948210"/>
                    <a:gd name="connsiteY6" fmla="*/ 861513 h 989631"/>
                    <a:gd name="connsiteX7" fmla="*/ 219717 w 948210"/>
                    <a:gd name="connsiteY7" fmla="*/ 860208 h 989631"/>
                    <a:gd name="connsiteX8" fmla="*/ 307928 w 948210"/>
                    <a:gd name="connsiteY8" fmla="*/ 590051 h 989631"/>
                    <a:gd name="connsiteX9" fmla="*/ 188866 w 948210"/>
                    <a:gd name="connsiteY9" fmla="*/ 532901 h 989631"/>
                    <a:gd name="connsiteX10" fmla="*/ 130662 w 948210"/>
                    <a:gd name="connsiteY10" fmla="*/ 410808 h 989631"/>
                    <a:gd name="connsiteX11" fmla="*/ 65518 w 948210"/>
                    <a:gd name="connsiteY11" fmla="*/ 445009 h 989631"/>
                    <a:gd name="connsiteX12" fmla="*/ 11773 w 948210"/>
                    <a:gd name="connsiteY12" fmla="*/ 415694 h 989631"/>
                    <a:gd name="connsiteX13" fmla="*/ 286497 w 94821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53737 w 915450"/>
                    <a:gd name="connsiteY0" fmla="*/ 11981 h 989631"/>
                    <a:gd name="connsiteX1" fmla="*/ 831685 w 915450"/>
                    <a:gd name="connsiteY1" fmla="*/ 145331 h 989631"/>
                    <a:gd name="connsiteX2" fmla="*/ 788821 w 915450"/>
                    <a:gd name="connsiteY2" fmla="*/ 880563 h 989631"/>
                    <a:gd name="connsiteX3" fmla="*/ 746550 w 915450"/>
                    <a:gd name="connsiteY3" fmla="*/ 934027 h 989631"/>
                    <a:gd name="connsiteX4" fmla="*/ 622725 w 915450"/>
                    <a:gd name="connsiteY4" fmla="*/ 943553 h 989631"/>
                    <a:gd name="connsiteX5" fmla="*/ 489375 w 915450"/>
                    <a:gd name="connsiteY5" fmla="*/ 988795 h 989631"/>
                    <a:gd name="connsiteX6" fmla="*/ 253736 w 915450"/>
                    <a:gd name="connsiteY6" fmla="*/ 861513 h 989631"/>
                    <a:gd name="connsiteX7" fmla="*/ 186957 w 915450"/>
                    <a:gd name="connsiteY7" fmla="*/ 860208 h 989631"/>
                    <a:gd name="connsiteX8" fmla="*/ 275168 w 915450"/>
                    <a:gd name="connsiteY8" fmla="*/ 590051 h 989631"/>
                    <a:gd name="connsiteX9" fmla="*/ 156106 w 915450"/>
                    <a:gd name="connsiteY9" fmla="*/ 532901 h 989631"/>
                    <a:gd name="connsiteX10" fmla="*/ 97902 w 915450"/>
                    <a:gd name="connsiteY10" fmla="*/ 410808 h 989631"/>
                    <a:gd name="connsiteX11" fmla="*/ 32758 w 915450"/>
                    <a:gd name="connsiteY11" fmla="*/ 445009 h 989631"/>
                    <a:gd name="connsiteX12" fmla="*/ 18100 w 915450"/>
                    <a:gd name="connsiteY12" fmla="*/ 433609 h 989631"/>
                    <a:gd name="connsiteX13" fmla="*/ 253737 w 915450"/>
                    <a:gd name="connsiteY13" fmla="*/ 11981 h 989631"/>
                    <a:gd name="connsiteX0" fmla="*/ 248632 w 910345"/>
                    <a:gd name="connsiteY0" fmla="*/ 11981 h 989631"/>
                    <a:gd name="connsiteX1" fmla="*/ 826580 w 910345"/>
                    <a:gd name="connsiteY1" fmla="*/ 145331 h 989631"/>
                    <a:gd name="connsiteX2" fmla="*/ 783716 w 910345"/>
                    <a:gd name="connsiteY2" fmla="*/ 880563 h 989631"/>
                    <a:gd name="connsiteX3" fmla="*/ 741445 w 910345"/>
                    <a:gd name="connsiteY3" fmla="*/ 934027 h 989631"/>
                    <a:gd name="connsiteX4" fmla="*/ 617620 w 910345"/>
                    <a:gd name="connsiteY4" fmla="*/ 943553 h 989631"/>
                    <a:gd name="connsiteX5" fmla="*/ 484270 w 910345"/>
                    <a:gd name="connsiteY5" fmla="*/ 988795 h 989631"/>
                    <a:gd name="connsiteX6" fmla="*/ 248631 w 910345"/>
                    <a:gd name="connsiteY6" fmla="*/ 861513 h 989631"/>
                    <a:gd name="connsiteX7" fmla="*/ 181852 w 910345"/>
                    <a:gd name="connsiteY7" fmla="*/ 860208 h 989631"/>
                    <a:gd name="connsiteX8" fmla="*/ 270063 w 910345"/>
                    <a:gd name="connsiteY8" fmla="*/ 590051 h 989631"/>
                    <a:gd name="connsiteX9" fmla="*/ 151001 w 910345"/>
                    <a:gd name="connsiteY9" fmla="*/ 532901 h 989631"/>
                    <a:gd name="connsiteX10" fmla="*/ 92797 w 910345"/>
                    <a:gd name="connsiteY10" fmla="*/ 410808 h 989631"/>
                    <a:gd name="connsiteX11" fmla="*/ 27653 w 910345"/>
                    <a:gd name="connsiteY11" fmla="*/ 445009 h 989631"/>
                    <a:gd name="connsiteX12" fmla="*/ 19509 w 910345"/>
                    <a:gd name="connsiteY12" fmla="*/ 433609 h 989631"/>
                    <a:gd name="connsiteX13" fmla="*/ 248632 w 910345"/>
                    <a:gd name="connsiteY13" fmla="*/ 11981 h 989631"/>
                    <a:gd name="connsiteX0" fmla="*/ 243597 w 905310"/>
                    <a:gd name="connsiteY0" fmla="*/ 11981 h 989631"/>
                    <a:gd name="connsiteX1" fmla="*/ 821545 w 905310"/>
                    <a:gd name="connsiteY1" fmla="*/ 145331 h 989631"/>
                    <a:gd name="connsiteX2" fmla="*/ 778681 w 905310"/>
                    <a:gd name="connsiteY2" fmla="*/ 880563 h 989631"/>
                    <a:gd name="connsiteX3" fmla="*/ 736410 w 905310"/>
                    <a:gd name="connsiteY3" fmla="*/ 934027 h 989631"/>
                    <a:gd name="connsiteX4" fmla="*/ 612585 w 905310"/>
                    <a:gd name="connsiteY4" fmla="*/ 943553 h 989631"/>
                    <a:gd name="connsiteX5" fmla="*/ 479235 w 905310"/>
                    <a:gd name="connsiteY5" fmla="*/ 988795 h 989631"/>
                    <a:gd name="connsiteX6" fmla="*/ 243596 w 905310"/>
                    <a:gd name="connsiteY6" fmla="*/ 861513 h 989631"/>
                    <a:gd name="connsiteX7" fmla="*/ 176817 w 905310"/>
                    <a:gd name="connsiteY7" fmla="*/ 860208 h 989631"/>
                    <a:gd name="connsiteX8" fmla="*/ 265028 w 905310"/>
                    <a:gd name="connsiteY8" fmla="*/ 590051 h 989631"/>
                    <a:gd name="connsiteX9" fmla="*/ 145966 w 905310"/>
                    <a:gd name="connsiteY9" fmla="*/ 532901 h 989631"/>
                    <a:gd name="connsiteX10" fmla="*/ 87762 w 905310"/>
                    <a:gd name="connsiteY10" fmla="*/ 410808 h 989631"/>
                    <a:gd name="connsiteX11" fmla="*/ 22618 w 905310"/>
                    <a:gd name="connsiteY11" fmla="*/ 445009 h 989631"/>
                    <a:gd name="connsiteX12" fmla="*/ 14474 w 905310"/>
                    <a:gd name="connsiteY12" fmla="*/ 433609 h 989631"/>
                    <a:gd name="connsiteX13" fmla="*/ 243597 w 905310"/>
                    <a:gd name="connsiteY13" fmla="*/ 11981 h 989631"/>
                    <a:gd name="connsiteX0" fmla="*/ 246331 w 904787"/>
                    <a:gd name="connsiteY0" fmla="*/ 10822 h 996615"/>
                    <a:gd name="connsiteX1" fmla="*/ 821022 w 904787"/>
                    <a:gd name="connsiteY1" fmla="*/ 152315 h 996615"/>
                    <a:gd name="connsiteX2" fmla="*/ 778158 w 904787"/>
                    <a:gd name="connsiteY2" fmla="*/ 887547 h 996615"/>
                    <a:gd name="connsiteX3" fmla="*/ 735887 w 904787"/>
                    <a:gd name="connsiteY3" fmla="*/ 941011 h 996615"/>
                    <a:gd name="connsiteX4" fmla="*/ 612062 w 904787"/>
                    <a:gd name="connsiteY4" fmla="*/ 950537 h 996615"/>
                    <a:gd name="connsiteX5" fmla="*/ 478712 w 904787"/>
                    <a:gd name="connsiteY5" fmla="*/ 995779 h 996615"/>
                    <a:gd name="connsiteX6" fmla="*/ 243073 w 904787"/>
                    <a:gd name="connsiteY6" fmla="*/ 868497 h 996615"/>
                    <a:gd name="connsiteX7" fmla="*/ 176294 w 904787"/>
                    <a:gd name="connsiteY7" fmla="*/ 867192 h 996615"/>
                    <a:gd name="connsiteX8" fmla="*/ 264505 w 904787"/>
                    <a:gd name="connsiteY8" fmla="*/ 597035 h 996615"/>
                    <a:gd name="connsiteX9" fmla="*/ 145443 w 904787"/>
                    <a:gd name="connsiteY9" fmla="*/ 539885 h 996615"/>
                    <a:gd name="connsiteX10" fmla="*/ 87239 w 904787"/>
                    <a:gd name="connsiteY10" fmla="*/ 417792 h 996615"/>
                    <a:gd name="connsiteX11" fmla="*/ 22095 w 904787"/>
                    <a:gd name="connsiteY11" fmla="*/ 451993 h 996615"/>
                    <a:gd name="connsiteX12" fmla="*/ 13951 w 904787"/>
                    <a:gd name="connsiteY12" fmla="*/ 440593 h 996615"/>
                    <a:gd name="connsiteX13" fmla="*/ 246331 w 904787"/>
                    <a:gd name="connsiteY13" fmla="*/ 10822 h 996615"/>
                    <a:gd name="connsiteX0" fmla="*/ 246331 w 904787"/>
                    <a:gd name="connsiteY0" fmla="*/ 22412 h 1008205"/>
                    <a:gd name="connsiteX1" fmla="*/ 821022 w 904787"/>
                    <a:gd name="connsiteY1" fmla="*/ 163905 h 1008205"/>
                    <a:gd name="connsiteX2" fmla="*/ 778158 w 904787"/>
                    <a:gd name="connsiteY2" fmla="*/ 899137 h 1008205"/>
                    <a:gd name="connsiteX3" fmla="*/ 735887 w 904787"/>
                    <a:gd name="connsiteY3" fmla="*/ 952601 h 1008205"/>
                    <a:gd name="connsiteX4" fmla="*/ 612062 w 904787"/>
                    <a:gd name="connsiteY4" fmla="*/ 962127 h 1008205"/>
                    <a:gd name="connsiteX5" fmla="*/ 478712 w 904787"/>
                    <a:gd name="connsiteY5" fmla="*/ 1007369 h 1008205"/>
                    <a:gd name="connsiteX6" fmla="*/ 243073 w 904787"/>
                    <a:gd name="connsiteY6" fmla="*/ 880087 h 1008205"/>
                    <a:gd name="connsiteX7" fmla="*/ 176294 w 904787"/>
                    <a:gd name="connsiteY7" fmla="*/ 878782 h 1008205"/>
                    <a:gd name="connsiteX8" fmla="*/ 264505 w 904787"/>
                    <a:gd name="connsiteY8" fmla="*/ 608625 h 1008205"/>
                    <a:gd name="connsiteX9" fmla="*/ 145443 w 904787"/>
                    <a:gd name="connsiteY9" fmla="*/ 551475 h 1008205"/>
                    <a:gd name="connsiteX10" fmla="*/ 87239 w 904787"/>
                    <a:gd name="connsiteY10" fmla="*/ 429382 h 1008205"/>
                    <a:gd name="connsiteX11" fmla="*/ 22095 w 904787"/>
                    <a:gd name="connsiteY11" fmla="*/ 463583 h 1008205"/>
                    <a:gd name="connsiteX12" fmla="*/ 13951 w 904787"/>
                    <a:gd name="connsiteY12" fmla="*/ 452183 h 1008205"/>
                    <a:gd name="connsiteX13" fmla="*/ 246331 w 904787"/>
                    <a:gd name="connsiteY13" fmla="*/ 22412 h 1008205"/>
                    <a:gd name="connsiteX0" fmla="*/ 246331 w 918930"/>
                    <a:gd name="connsiteY0" fmla="*/ 24134 h 1009927"/>
                    <a:gd name="connsiteX1" fmla="*/ 840565 w 918930"/>
                    <a:gd name="connsiteY1" fmla="*/ 155855 h 1009927"/>
                    <a:gd name="connsiteX2" fmla="*/ 778158 w 918930"/>
                    <a:gd name="connsiteY2" fmla="*/ 900859 h 1009927"/>
                    <a:gd name="connsiteX3" fmla="*/ 735887 w 918930"/>
                    <a:gd name="connsiteY3" fmla="*/ 954323 h 1009927"/>
                    <a:gd name="connsiteX4" fmla="*/ 612062 w 918930"/>
                    <a:gd name="connsiteY4" fmla="*/ 963849 h 1009927"/>
                    <a:gd name="connsiteX5" fmla="*/ 478712 w 918930"/>
                    <a:gd name="connsiteY5" fmla="*/ 1009091 h 1009927"/>
                    <a:gd name="connsiteX6" fmla="*/ 243073 w 918930"/>
                    <a:gd name="connsiteY6" fmla="*/ 881809 h 1009927"/>
                    <a:gd name="connsiteX7" fmla="*/ 176294 w 918930"/>
                    <a:gd name="connsiteY7" fmla="*/ 880504 h 1009927"/>
                    <a:gd name="connsiteX8" fmla="*/ 264505 w 918930"/>
                    <a:gd name="connsiteY8" fmla="*/ 610347 h 1009927"/>
                    <a:gd name="connsiteX9" fmla="*/ 145443 w 918930"/>
                    <a:gd name="connsiteY9" fmla="*/ 553197 h 1009927"/>
                    <a:gd name="connsiteX10" fmla="*/ 87239 w 918930"/>
                    <a:gd name="connsiteY10" fmla="*/ 431104 h 1009927"/>
                    <a:gd name="connsiteX11" fmla="*/ 22095 w 918930"/>
                    <a:gd name="connsiteY11" fmla="*/ 465305 h 1009927"/>
                    <a:gd name="connsiteX12" fmla="*/ 13951 w 918930"/>
                    <a:gd name="connsiteY12" fmla="*/ 453905 h 1009927"/>
                    <a:gd name="connsiteX13" fmla="*/ 246331 w 918930"/>
                    <a:gd name="connsiteY13" fmla="*/ 24134 h 1009927"/>
                    <a:gd name="connsiteX0" fmla="*/ 246331 w 918930"/>
                    <a:gd name="connsiteY0" fmla="*/ 23086 h 1008879"/>
                    <a:gd name="connsiteX1" fmla="*/ 840565 w 918930"/>
                    <a:gd name="connsiteY1" fmla="*/ 154807 h 1008879"/>
                    <a:gd name="connsiteX2" fmla="*/ 778158 w 918930"/>
                    <a:gd name="connsiteY2" fmla="*/ 899811 h 1008879"/>
                    <a:gd name="connsiteX3" fmla="*/ 735887 w 918930"/>
                    <a:gd name="connsiteY3" fmla="*/ 953275 h 1008879"/>
                    <a:gd name="connsiteX4" fmla="*/ 612062 w 918930"/>
                    <a:gd name="connsiteY4" fmla="*/ 962801 h 1008879"/>
                    <a:gd name="connsiteX5" fmla="*/ 478712 w 918930"/>
                    <a:gd name="connsiteY5" fmla="*/ 1008043 h 1008879"/>
                    <a:gd name="connsiteX6" fmla="*/ 243073 w 918930"/>
                    <a:gd name="connsiteY6" fmla="*/ 880761 h 1008879"/>
                    <a:gd name="connsiteX7" fmla="*/ 176294 w 918930"/>
                    <a:gd name="connsiteY7" fmla="*/ 879456 h 1008879"/>
                    <a:gd name="connsiteX8" fmla="*/ 264505 w 918930"/>
                    <a:gd name="connsiteY8" fmla="*/ 609299 h 1008879"/>
                    <a:gd name="connsiteX9" fmla="*/ 145443 w 918930"/>
                    <a:gd name="connsiteY9" fmla="*/ 552149 h 1008879"/>
                    <a:gd name="connsiteX10" fmla="*/ 87239 w 918930"/>
                    <a:gd name="connsiteY10" fmla="*/ 430056 h 1008879"/>
                    <a:gd name="connsiteX11" fmla="*/ 22095 w 918930"/>
                    <a:gd name="connsiteY11" fmla="*/ 464257 h 1008879"/>
                    <a:gd name="connsiteX12" fmla="*/ 13951 w 918930"/>
                    <a:gd name="connsiteY12" fmla="*/ 452857 h 1008879"/>
                    <a:gd name="connsiteX13" fmla="*/ 246331 w 918930"/>
                    <a:gd name="connsiteY13" fmla="*/ 23086 h 1008879"/>
                    <a:gd name="connsiteX0" fmla="*/ 246331 w 895767"/>
                    <a:gd name="connsiteY0" fmla="*/ 23086 h 1008879"/>
                    <a:gd name="connsiteX1" fmla="*/ 840565 w 895767"/>
                    <a:gd name="connsiteY1" fmla="*/ 154807 h 1008879"/>
                    <a:gd name="connsiteX2" fmla="*/ 778158 w 895767"/>
                    <a:gd name="connsiteY2" fmla="*/ 899811 h 1008879"/>
                    <a:gd name="connsiteX3" fmla="*/ 735887 w 895767"/>
                    <a:gd name="connsiteY3" fmla="*/ 953275 h 1008879"/>
                    <a:gd name="connsiteX4" fmla="*/ 612062 w 895767"/>
                    <a:gd name="connsiteY4" fmla="*/ 962801 h 1008879"/>
                    <a:gd name="connsiteX5" fmla="*/ 478712 w 895767"/>
                    <a:gd name="connsiteY5" fmla="*/ 1008043 h 1008879"/>
                    <a:gd name="connsiteX6" fmla="*/ 243073 w 895767"/>
                    <a:gd name="connsiteY6" fmla="*/ 880761 h 1008879"/>
                    <a:gd name="connsiteX7" fmla="*/ 176294 w 895767"/>
                    <a:gd name="connsiteY7" fmla="*/ 879456 h 1008879"/>
                    <a:gd name="connsiteX8" fmla="*/ 264505 w 895767"/>
                    <a:gd name="connsiteY8" fmla="*/ 609299 h 1008879"/>
                    <a:gd name="connsiteX9" fmla="*/ 145443 w 895767"/>
                    <a:gd name="connsiteY9" fmla="*/ 552149 h 1008879"/>
                    <a:gd name="connsiteX10" fmla="*/ 87239 w 895767"/>
                    <a:gd name="connsiteY10" fmla="*/ 430056 h 1008879"/>
                    <a:gd name="connsiteX11" fmla="*/ 22095 w 895767"/>
                    <a:gd name="connsiteY11" fmla="*/ 464257 h 1008879"/>
                    <a:gd name="connsiteX12" fmla="*/ 13951 w 895767"/>
                    <a:gd name="connsiteY12" fmla="*/ 452857 h 1008879"/>
                    <a:gd name="connsiteX13" fmla="*/ 246331 w 895767"/>
                    <a:gd name="connsiteY13" fmla="*/ 23086 h 1008879"/>
                    <a:gd name="connsiteX0" fmla="*/ 246331 w 939921"/>
                    <a:gd name="connsiteY0" fmla="*/ 23086 h 1008879"/>
                    <a:gd name="connsiteX1" fmla="*/ 840565 w 939921"/>
                    <a:gd name="connsiteY1" fmla="*/ 154807 h 1008879"/>
                    <a:gd name="connsiteX2" fmla="*/ 778158 w 939921"/>
                    <a:gd name="connsiteY2" fmla="*/ 899811 h 1008879"/>
                    <a:gd name="connsiteX3" fmla="*/ 735887 w 939921"/>
                    <a:gd name="connsiteY3" fmla="*/ 953275 h 1008879"/>
                    <a:gd name="connsiteX4" fmla="*/ 612062 w 939921"/>
                    <a:gd name="connsiteY4" fmla="*/ 962801 h 1008879"/>
                    <a:gd name="connsiteX5" fmla="*/ 478712 w 939921"/>
                    <a:gd name="connsiteY5" fmla="*/ 1008043 h 1008879"/>
                    <a:gd name="connsiteX6" fmla="*/ 243073 w 939921"/>
                    <a:gd name="connsiteY6" fmla="*/ 880761 h 1008879"/>
                    <a:gd name="connsiteX7" fmla="*/ 176294 w 939921"/>
                    <a:gd name="connsiteY7" fmla="*/ 879456 h 1008879"/>
                    <a:gd name="connsiteX8" fmla="*/ 264505 w 939921"/>
                    <a:gd name="connsiteY8" fmla="*/ 609299 h 1008879"/>
                    <a:gd name="connsiteX9" fmla="*/ 145443 w 939921"/>
                    <a:gd name="connsiteY9" fmla="*/ 552149 h 1008879"/>
                    <a:gd name="connsiteX10" fmla="*/ 87239 w 939921"/>
                    <a:gd name="connsiteY10" fmla="*/ 430056 h 1008879"/>
                    <a:gd name="connsiteX11" fmla="*/ 22095 w 939921"/>
                    <a:gd name="connsiteY11" fmla="*/ 464257 h 1008879"/>
                    <a:gd name="connsiteX12" fmla="*/ 13951 w 939921"/>
                    <a:gd name="connsiteY12" fmla="*/ 452857 h 1008879"/>
                    <a:gd name="connsiteX13" fmla="*/ 246331 w 939921"/>
                    <a:gd name="connsiteY13" fmla="*/ 23086 h 1008879"/>
                    <a:gd name="connsiteX0" fmla="*/ 246331 w 952950"/>
                    <a:gd name="connsiteY0" fmla="*/ 23086 h 1008879"/>
                    <a:gd name="connsiteX1" fmla="*/ 840565 w 952950"/>
                    <a:gd name="connsiteY1" fmla="*/ 154807 h 1008879"/>
                    <a:gd name="connsiteX2" fmla="*/ 778158 w 952950"/>
                    <a:gd name="connsiteY2" fmla="*/ 899811 h 1008879"/>
                    <a:gd name="connsiteX3" fmla="*/ 735887 w 952950"/>
                    <a:gd name="connsiteY3" fmla="*/ 953275 h 1008879"/>
                    <a:gd name="connsiteX4" fmla="*/ 612062 w 952950"/>
                    <a:gd name="connsiteY4" fmla="*/ 962801 h 1008879"/>
                    <a:gd name="connsiteX5" fmla="*/ 478712 w 952950"/>
                    <a:gd name="connsiteY5" fmla="*/ 1008043 h 1008879"/>
                    <a:gd name="connsiteX6" fmla="*/ 243073 w 952950"/>
                    <a:gd name="connsiteY6" fmla="*/ 880761 h 1008879"/>
                    <a:gd name="connsiteX7" fmla="*/ 176294 w 952950"/>
                    <a:gd name="connsiteY7" fmla="*/ 879456 h 1008879"/>
                    <a:gd name="connsiteX8" fmla="*/ 264505 w 952950"/>
                    <a:gd name="connsiteY8" fmla="*/ 609299 h 1008879"/>
                    <a:gd name="connsiteX9" fmla="*/ 145443 w 952950"/>
                    <a:gd name="connsiteY9" fmla="*/ 552149 h 1008879"/>
                    <a:gd name="connsiteX10" fmla="*/ 87239 w 952950"/>
                    <a:gd name="connsiteY10" fmla="*/ 430056 h 1008879"/>
                    <a:gd name="connsiteX11" fmla="*/ 22095 w 952950"/>
                    <a:gd name="connsiteY11" fmla="*/ 464257 h 1008879"/>
                    <a:gd name="connsiteX12" fmla="*/ 13951 w 952950"/>
                    <a:gd name="connsiteY12" fmla="*/ 452857 h 1008879"/>
                    <a:gd name="connsiteX13" fmla="*/ 246331 w 952950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48607"/>
                    <a:gd name="connsiteY0" fmla="*/ 23086 h 1008879"/>
                    <a:gd name="connsiteX1" fmla="*/ 840565 w 948607"/>
                    <a:gd name="connsiteY1" fmla="*/ 154807 h 1008879"/>
                    <a:gd name="connsiteX2" fmla="*/ 778158 w 948607"/>
                    <a:gd name="connsiteY2" fmla="*/ 899811 h 1008879"/>
                    <a:gd name="connsiteX3" fmla="*/ 735887 w 948607"/>
                    <a:gd name="connsiteY3" fmla="*/ 953275 h 1008879"/>
                    <a:gd name="connsiteX4" fmla="*/ 612062 w 948607"/>
                    <a:gd name="connsiteY4" fmla="*/ 962801 h 1008879"/>
                    <a:gd name="connsiteX5" fmla="*/ 478712 w 948607"/>
                    <a:gd name="connsiteY5" fmla="*/ 1008043 h 1008879"/>
                    <a:gd name="connsiteX6" fmla="*/ 243073 w 948607"/>
                    <a:gd name="connsiteY6" fmla="*/ 880761 h 1008879"/>
                    <a:gd name="connsiteX7" fmla="*/ 176294 w 948607"/>
                    <a:gd name="connsiteY7" fmla="*/ 879456 h 1008879"/>
                    <a:gd name="connsiteX8" fmla="*/ 264505 w 948607"/>
                    <a:gd name="connsiteY8" fmla="*/ 609299 h 1008879"/>
                    <a:gd name="connsiteX9" fmla="*/ 145443 w 948607"/>
                    <a:gd name="connsiteY9" fmla="*/ 552149 h 1008879"/>
                    <a:gd name="connsiteX10" fmla="*/ 87239 w 948607"/>
                    <a:gd name="connsiteY10" fmla="*/ 430056 h 1008879"/>
                    <a:gd name="connsiteX11" fmla="*/ 22095 w 948607"/>
                    <a:gd name="connsiteY11" fmla="*/ 464257 h 1008879"/>
                    <a:gd name="connsiteX12" fmla="*/ 13951 w 948607"/>
                    <a:gd name="connsiteY12" fmla="*/ 452857 h 1008879"/>
                    <a:gd name="connsiteX13" fmla="*/ 246331 w 948607"/>
                    <a:gd name="connsiteY13" fmla="*/ 23086 h 1008879"/>
                    <a:gd name="connsiteX0" fmla="*/ 246331 w 926168"/>
                    <a:gd name="connsiteY0" fmla="*/ 23086 h 1008879"/>
                    <a:gd name="connsiteX1" fmla="*/ 840565 w 926168"/>
                    <a:gd name="connsiteY1" fmla="*/ 154807 h 1008879"/>
                    <a:gd name="connsiteX2" fmla="*/ 778158 w 926168"/>
                    <a:gd name="connsiteY2" fmla="*/ 899811 h 1008879"/>
                    <a:gd name="connsiteX3" fmla="*/ 735887 w 926168"/>
                    <a:gd name="connsiteY3" fmla="*/ 953275 h 1008879"/>
                    <a:gd name="connsiteX4" fmla="*/ 612062 w 926168"/>
                    <a:gd name="connsiteY4" fmla="*/ 962801 h 1008879"/>
                    <a:gd name="connsiteX5" fmla="*/ 478712 w 926168"/>
                    <a:gd name="connsiteY5" fmla="*/ 1008043 h 1008879"/>
                    <a:gd name="connsiteX6" fmla="*/ 243073 w 926168"/>
                    <a:gd name="connsiteY6" fmla="*/ 880761 h 1008879"/>
                    <a:gd name="connsiteX7" fmla="*/ 176294 w 926168"/>
                    <a:gd name="connsiteY7" fmla="*/ 879456 h 1008879"/>
                    <a:gd name="connsiteX8" fmla="*/ 264505 w 926168"/>
                    <a:gd name="connsiteY8" fmla="*/ 609299 h 1008879"/>
                    <a:gd name="connsiteX9" fmla="*/ 145443 w 926168"/>
                    <a:gd name="connsiteY9" fmla="*/ 552149 h 1008879"/>
                    <a:gd name="connsiteX10" fmla="*/ 87239 w 926168"/>
                    <a:gd name="connsiteY10" fmla="*/ 430056 h 1008879"/>
                    <a:gd name="connsiteX11" fmla="*/ 22095 w 926168"/>
                    <a:gd name="connsiteY11" fmla="*/ 464257 h 1008879"/>
                    <a:gd name="connsiteX12" fmla="*/ 13951 w 926168"/>
                    <a:gd name="connsiteY12" fmla="*/ 452857 h 1008879"/>
                    <a:gd name="connsiteX13" fmla="*/ 246331 w 926168"/>
                    <a:gd name="connsiteY13" fmla="*/ 23086 h 1008879"/>
                    <a:gd name="connsiteX0" fmla="*/ 246331 w 945902"/>
                    <a:gd name="connsiteY0" fmla="*/ 22803 h 1008596"/>
                    <a:gd name="connsiteX1" fmla="*/ 866623 w 945902"/>
                    <a:gd name="connsiteY1" fmla="*/ 156153 h 1008596"/>
                    <a:gd name="connsiteX2" fmla="*/ 778158 w 945902"/>
                    <a:gd name="connsiteY2" fmla="*/ 899528 h 1008596"/>
                    <a:gd name="connsiteX3" fmla="*/ 735887 w 945902"/>
                    <a:gd name="connsiteY3" fmla="*/ 952992 h 1008596"/>
                    <a:gd name="connsiteX4" fmla="*/ 612062 w 945902"/>
                    <a:gd name="connsiteY4" fmla="*/ 962518 h 1008596"/>
                    <a:gd name="connsiteX5" fmla="*/ 478712 w 945902"/>
                    <a:gd name="connsiteY5" fmla="*/ 1007760 h 1008596"/>
                    <a:gd name="connsiteX6" fmla="*/ 243073 w 945902"/>
                    <a:gd name="connsiteY6" fmla="*/ 880478 h 1008596"/>
                    <a:gd name="connsiteX7" fmla="*/ 176294 w 945902"/>
                    <a:gd name="connsiteY7" fmla="*/ 879173 h 1008596"/>
                    <a:gd name="connsiteX8" fmla="*/ 264505 w 945902"/>
                    <a:gd name="connsiteY8" fmla="*/ 609016 h 1008596"/>
                    <a:gd name="connsiteX9" fmla="*/ 145443 w 945902"/>
                    <a:gd name="connsiteY9" fmla="*/ 551866 h 1008596"/>
                    <a:gd name="connsiteX10" fmla="*/ 87239 w 945902"/>
                    <a:gd name="connsiteY10" fmla="*/ 429773 h 1008596"/>
                    <a:gd name="connsiteX11" fmla="*/ 22095 w 945902"/>
                    <a:gd name="connsiteY11" fmla="*/ 463974 h 1008596"/>
                    <a:gd name="connsiteX12" fmla="*/ 13951 w 945902"/>
                    <a:gd name="connsiteY12" fmla="*/ 452574 h 1008596"/>
                    <a:gd name="connsiteX13" fmla="*/ 246331 w 945902"/>
                    <a:gd name="connsiteY13" fmla="*/ 22803 h 1008596"/>
                    <a:gd name="connsiteX0" fmla="*/ 246331 w 945902"/>
                    <a:gd name="connsiteY0" fmla="*/ 29278 h 1015071"/>
                    <a:gd name="connsiteX1" fmla="*/ 866623 w 945902"/>
                    <a:gd name="connsiteY1" fmla="*/ 162628 h 1015071"/>
                    <a:gd name="connsiteX2" fmla="*/ 778158 w 945902"/>
                    <a:gd name="connsiteY2" fmla="*/ 906003 h 1015071"/>
                    <a:gd name="connsiteX3" fmla="*/ 735887 w 945902"/>
                    <a:gd name="connsiteY3" fmla="*/ 959467 h 1015071"/>
                    <a:gd name="connsiteX4" fmla="*/ 612062 w 945902"/>
                    <a:gd name="connsiteY4" fmla="*/ 968993 h 1015071"/>
                    <a:gd name="connsiteX5" fmla="*/ 478712 w 945902"/>
                    <a:gd name="connsiteY5" fmla="*/ 1014235 h 1015071"/>
                    <a:gd name="connsiteX6" fmla="*/ 243073 w 945902"/>
                    <a:gd name="connsiteY6" fmla="*/ 886953 h 1015071"/>
                    <a:gd name="connsiteX7" fmla="*/ 176294 w 945902"/>
                    <a:gd name="connsiteY7" fmla="*/ 885648 h 1015071"/>
                    <a:gd name="connsiteX8" fmla="*/ 264505 w 945902"/>
                    <a:gd name="connsiteY8" fmla="*/ 615491 h 1015071"/>
                    <a:gd name="connsiteX9" fmla="*/ 145443 w 945902"/>
                    <a:gd name="connsiteY9" fmla="*/ 558341 h 1015071"/>
                    <a:gd name="connsiteX10" fmla="*/ 87239 w 945902"/>
                    <a:gd name="connsiteY10" fmla="*/ 436248 h 1015071"/>
                    <a:gd name="connsiteX11" fmla="*/ 22095 w 945902"/>
                    <a:gd name="connsiteY11" fmla="*/ 470449 h 1015071"/>
                    <a:gd name="connsiteX12" fmla="*/ 13951 w 945902"/>
                    <a:gd name="connsiteY12" fmla="*/ 459049 h 1015071"/>
                    <a:gd name="connsiteX13" fmla="*/ 246331 w 945902"/>
                    <a:gd name="connsiteY13" fmla="*/ 29278 h 1015071"/>
                    <a:gd name="connsiteX0" fmla="*/ 246331 w 945902"/>
                    <a:gd name="connsiteY0" fmla="*/ 32520 h 1018313"/>
                    <a:gd name="connsiteX1" fmla="*/ 866623 w 945902"/>
                    <a:gd name="connsiteY1" fmla="*/ 165870 h 1018313"/>
                    <a:gd name="connsiteX2" fmla="*/ 778158 w 945902"/>
                    <a:gd name="connsiteY2" fmla="*/ 909245 h 1018313"/>
                    <a:gd name="connsiteX3" fmla="*/ 735887 w 945902"/>
                    <a:gd name="connsiteY3" fmla="*/ 962709 h 1018313"/>
                    <a:gd name="connsiteX4" fmla="*/ 612062 w 945902"/>
                    <a:gd name="connsiteY4" fmla="*/ 972235 h 1018313"/>
                    <a:gd name="connsiteX5" fmla="*/ 478712 w 945902"/>
                    <a:gd name="connsiteY5" fmla="*/ 1017477 h 1018313"/>
                    <a:gd name="connsiteX6" fmla="*/ 243073 w 945902"/>
                    <a:gd name="connsiteY6" fmla="*/ 890195 h 1018313"/>
                    <a:gd name="connsiteX7" fmla="*/ 176294 w 945902"/>
                    <a:gd name="connsiteY7" fmla="*/ 888890 h 1018313"/>
                    <a:gd name="connsiteX8" fmla="*/ 264505 w 945902"/>
                    <a:gd name="connsiteY8" fmla="*/ 618733 h 1018313"/>
                    <a:gd name="connsiteX9" fmla="*/ 145443 w 945902"/>
                    <a:gd name="connsiteY9" fmla="*/ 561583 h 1018313"/>
                    <a:gd name="connsiteX10" fmla="*/ 87239 w 945902"/>
                    <a:gd name="connsiteY10" fmla="*/ 439490 h 1018313"/>
                    <a:gd name="connsiteX11" fmla="*/ 22095 w 945902"/>
                    <a:gd name="connsiteY11" fmla="*/ 473691 h 1018313"/>
                    <a:gd name="connsiteX12" fmla="*/ 13951 w 945902"/>
                    <a:gd name="connsiteY12" fmla="*/ 462291 h 1018313"/>
                    <a:gd name="connsiteX13" fmla="*/ 246331 w 945902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66098 w 965669"/>
                    <a:gd name="connsiteY0" fmla="*/ 32520 h 1018313"/>
                    <a:gd name="connsiteX1" fmla="*/ 886390 w 965669"/>
                    <a:gd name="connsiteY1" fmla="*/ 165870 h 1018313"/>
                    <a:gd name="connsiteX2" fmla="*/ 797925 w 965669"/>
                    <a:gd name="connsiteY2" fmla="*/ 909245 h 1018313"/>
                    <a:gd name="connsiteX3" fmla="*/ 755654 w 965669"/>
                    <a:gd name="connsiteY3" fmla="*/ 962709 h 1018313"/>
                    <a:gd name="connsiteX4" fmla="*/ 631829 w 965669"/>
                    <a:gd name="connsiteY4" fmla="*/ 972235 h 1018313"/>
                    <a:gd name="connsiteX5" fmla="*/ 498479 w 965669"/>
                    <a:gd name="connsiteY5" fmla="*/ 1017477 h 1018313"/>
                    <a:gd name="connsiteX6" fmla="*/ 262840 w 965669"/>
                    <a:gd name="connsiteY6" fmla="*/ 890195 h 1018313"/>
                    <a:gd name="connsiteX7" fmla="*/ 196061 w 965669"/>
                    <a:gd name="connsiteY7" fmla="*/ 888890 h 1018313"/>
                    <a:gd name="connsiteX8" fmla="*/ 284272 w 965669"/>
                    <a:gd name="connsiteY8" fmla="*/ 618733 h 1018313"/>
                    <a:gd name="connsiteX9" fmla="*/ 165210 w 965669"/>
                    <a:gd name="connsiteY9" fmla="*/ 561583 h 1018313"/>
                    <a:gd name="connsiteX10" fmla="*/ 107006 w 965669"/>
                    <a:gd name="connsiteY10" fmla="*/ 439490 h 1018313"/>
                    <a:gd name="connsiteX11" fmla="*/ 41862 w 965669"/>
                    <a:gd name="connsiteY11" fmla="*/ 473691 h 1018313"/>
                    <a:gd name="connsiteX12" fmla="*/ 10917 w 965669"/>
                    <a:gd name="connsiteY12" fmla="*/ 462291 h 1018313"/>
                    <a:gd name="connsiteX13" fmla="*/ 266098 w 965669"/>
                    <a:gd name="connsiteY13" fmla="*/ 32520 h 1018313"/>
                    <a:gd name="connsiteX0" fmla="*/ 255188 w 954759"/>
                    <a:gd name="connsiteY0" fmla="*/ 32520 h 1018313"/>
                    <a:gd name="connsiteX1" fmla="*/ 875480 w 954759"/>
                    <a:gd name="connsiteY1" fmla="*/ 165870 h 1018313"/>
                    <a:gd name="connsiteX2" fmla="*/ 787015 w 954759"/>
                    <a:gd name="connsiteY2" fmla="*/ 909245 h 1018313"/>
                    <a:gd name="connsiteX3" fmla="*/ 744744 w 954759"/>
                    <a:gd name="connsiteY3" fmla="*/ 962709 h 1018313"/>
                    <a:gd name="connsiteX4" fmla="*/ 620919 w 954759"/>
                    <a:gd name="connsiteY4" fmla="*/ 972235 h 1018313"/>
                    <a:gd name="connsiteX5" fmla="*/ 487569 w 954759"/>
                    <a:gd name="connsiteY5" fmla="*/ 1017477 h 1018313"/>
                    <a:gd name="connsiteX6" fmla="*/ 251930 w 954759"/>
                    <a:gd name="connsiteY6" fmla="*/ 890195 h 1018313"/>
                    <a:gd name="connsiteX7" fmla="*/ 185151 w 954759"/>
                    <a:gd name="connsiteY7" fmla="*/ 888890 h 1018313"/>
                    <a:gd name="connsiteX8" fmla="*/ 273362 w 954759"/>
                    <a:gd name="connsiteY8" fmla="*/ 618733 h 1018313"/>
                    <a:gd name="connsiteX9" fmla="*/ 154300 w 954759"/>
                    <a:gd name="connsiteY9" fmla="*/ 561583 h 1018313"/>
                    <a:gd name="connsiteX10" fmla="*/ 96096 w 954759"/>
                    <a:gd name="connsiteY10" fmla="*/ 439490 h 1018313"/>
                    <a:gd name="connsiteX11" fmla="*/ 30952 w 954759"/>
                    <a:gd name="connsiteY11" fmla="*/ 473691 h 1018313"/>
                    <a:gd name="connsiteX12" fmla="*/ 7 w 954759"/>
                    <a:gd name="connsiteY12" fmla="*/ 462291 h 1018313"/>
                    <a:gd name="connsiteX13" fmla="*/ 255188 w 954759"/>
                    <a:gd name="connsiteY13" fmla="*/ 32520 h 101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4759" h="1018313">
                      <a:moveTo>
                        <a:pt x="255188" y="32520"/>
                      </a:moveTo>
                      <a:cubicBezTo>
                        <a:pt x="418509" y="-26124"/>
                        <a:pt x="724707" y="-18596"/>
                        <a:pt x="875480" y="165870"/>
                      </a:cubicBezTo>
                      <a:cubicBezTo>
                        <a:pt x="1062422" y="436324"/>
                        <a:pt x="871152" y="673693"/>
                        <a:pt x="787015" y="909245"/>
                      </a:cubicBezTo>
                      <a:cubicBezTo>
                        <a:pt x="780367" y="1032757"/>
                        <a:pt x="772427" y="952211"/>
                        <a:pt x="744744" y="962709"/>
                      </a:cubicBezTo>
                      <a:cubicBezTo>
                        <a:pt x="717061" y="937488"/>
                        <a:pt x="700277" y="978367"/>
                        <a:pt x="620919" y="972235"/>
                      </a:cubicBezTo>
                      <a:cubicBezTo>
                        <a:pt x="576469" y="963503"/>
                        <a:pt x="532019" y="1026209"/>
                        <a:pt x="487569" y="1017477"/>
                      </a:cubicBezTo>
                      <a:lnTo>
                        <a:pt x="251930" y="890195"/>
                      </a:lnTo>
                      <a:cubicBezTo>
                        <a:pt x="203908" y="860033"/>
                        <a:pt x="188326" y="933737"/>
                        <a:pt x="185151" y="888890"/>
                      </a:cubicBezTo>
                      <a:cubicBezTo>
                        <a:pt x="277226" y="758318"/>
                        <a:pt x="285647" y="674078"/>
                        <a:pt x="273362" y="618733"/>
                      </a:cubicBezTo>
                      <a:cubicBezTo>
                        <a:pt x="201546" y="680070"/>
                        <a:pt x="249153" y="358684"/>
                        <a:pt x="154300" y="561583"/>
                      </a:cubicBezTo>
                      <a:cubicBezTo>
                        <a:pt x="117698" y="542024"/>
                        <a:pt x="120997" y="463367"/>
                        <a:pt x="96096" y="439490"/>
                      </a:cubicBezTo>
                      <a:cubicBezTo>
                        <a:pt x="75267" y="418056"/>
                        <a:pt x="49138" y="481020"/>
                        <a:pt x="30952" y="473691"/>
                      </a:cubicBezTo>
                      <a:cubicBezTo>
                        <a:pt x="27423" y="393073"/>
                        <a:pt x="49222" y="395758"/>
                        <a:pt x="7" y="462291"/>
                      </a:cubicBezTo>
                      <a:cubicBezTo>
                        <a:pt x="-7" y="393386"/>
                        <a:pt x="-4456" y="129152"/>
                        <a:pt x="255188" y="32520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741" name="组合 740">
                <a:extLst>
                  <a:ext uri="{FF2B5EF4-FFF2-40B4-BE49-F238E27FC236}">
                    <a16:creationId xmlns:a16="http://schemas.microsoft.com/office/drawing/2014/main" xmlns="" id="{9809F0B3-BECD-4D58-8C6B-FFD4D0473F06}"/>
                  </a:ext>
                </a:extLst>
              </p:cNvPr>
              <p:cNvGrpSpPr/>
              <p:nvPr/>
            </p:nvGrpSpPr>
            <p:grpSpPr>
              <a:xfrm>
                <a:off x="5748835" y="3502772"/>
                <a:ext cx="141302" cy="864509"/>
                <a:chOff x="5748835" y="3502772"/>
                <a:chExt cx="141302" cy="864509"/>
              </a:xfrm>
            </p:grpSpPr>
            <p:sp>
              <p:nvSpPr>
                <p:cNvPr id="745" name="矩形 3">
                  <a:extLst>
                    <a:ext uri="{FF2B5EF4-FFF2-40B4-BE49-F238E27FC236}">
                      <a16:creationId xmlns:a16="http://schemas.microsoft.com/office/drawing/2014/main" xmlns="" id="{55802A82-B97F-4ABD-A46D-7EDE932FCAC7}"/>
                    </a:ext>
                  </a:extLst>
                </p:cNvPr>
                <p:cNvSpPr/>
                <p:nvPr/>
              </p:nvSpPr>
              <p:spPr>
                <a:xfrm>
                  <a:off x="5798146" y="3502772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6" name="矩形 18">
                  <a:extLst>
                    <a:ext uri="{FF2B5EF4-FFF2-40B4-BE49-F238E27FC236}">
                      <a16:creationId xmlns:a16="http://schemas.microsoft.com/office/drawing/2014/main" xmlns="" id="{1A70BF91-EDC3-429E-B2D2-0A804D5D0350}"/>
                    </a:ext>
                  </a:extLst>
                </p:cNvPr>
                <p:cNvSpPr/>
                <p:nvPr/>
              </p:nvSpPr>
              <p:spPr>
                <a:xfrm rot="1526653">
                  <a:off x="5748835" y="4234110"/>
                  <a:ext cx="141302" cy="13317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7241 w 133186"/>
                    <a:gd name="connsiteY0" fmla="*/ 13816 h 140700"/>
                    <a:gd name="connsiteX1" fmla="*/ 97075 w 133186"/>
                    <a:gd name="connsiteY1" fmla="*/ 0 h 140700"/>
                    <a:gd name="connsiteX2" fmla="*/ 133186 w 133186"/>
                    <a:gd name="connsiteY2" fmla="*/ 89075 h 140700"/>
                    <a:gd name="connsiteX3" fmla="*/ 0 w 133186"/>
                    <a:gd name="connsiteY3" fmla="*/ 107273 h 140700"/>
                    <a:gd name="connsiteX4" fmla="*/ 67241 w 133186"/>
                    <a:gd name="connsiteY4" fmla="*/ 13816 h 140700"/>
                    <a:gd name="connsiteX0" fmla="*/ 67241 w 120769"/>
                    <a:gd name="connsiteY0" fmla="*/ 13816 h 136040"/>
                    <a:gd name="connsiteX1" fmla="*/ 97075 w 120769"/>
                    <a:gd name="connsiteY1" fmla="*/ 0 h 136040"/>
                    <a:gd name="connsiteX2" fmla="*/ 120769 w 120769"/>
                    <a:gd name="connsiteY2" fmla="*/ 70370 h 136040"/>
                    <a:gd name="connsiteX3" fmla="*/ 0 w 120769"/>
                    <a:gd name="connsiteY3" fmla="*/ 107273 h 136040"/>
                    <a:gd name="connsiteX4" fmla="*/ 67241 w 120769"/>
                    <a:gd name="connsiteY4" fmla="*/ 13816 h 136040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3816 h 133412"/>
                    <a:gd name="connsiteX1" fmla="*/ 97075 w 120769"/>
                    <a:gd name="connsiteY1" fmla="*/ 0 h 133412"/>
                    <a:gd name="connsiteX2" fmla="*/ 120769 w 120769"/>
                    <a:gd name="connsiteY2" fmla="*/ 70370 h 133412"/>
                    <a:gd name="connsiteX3" fmla="*/ 0 w 120769"/>
                    <a:gd name="connsiteY3" fmla="*/ 107273 h 133412"/>
                    <a:gd name="connsiteX4" fmla="*/ 67241 w 120769"/>
                    <a:gd name="connsiteY4" fmla="*/ 13816 h 133412"/>
                    <a:gd name="connsiteX0" fmla="*/ 67241 w 120769"/>
                    <a:gd name="connsiteY0" fmla="*/ 11228 h 130824"/>
                    <a:gd name="connsiteX1" fmla="*/ 84243 w 120769"/>
                    <a:gd name="connsiteY1" fmla="*/ 0 h 130824"/>
                    <a:gd name="connsiteX2" fmla="*/ 120769 w 120769"/>
                    <a:gd name="connsiteY2" fmla="*/ 67782 h 130824"/>
                    <a:gd name="connsiteX3" fmla="*/ 0 w 120769"/>
                    <a:gd name="connsiteY3" fmla="*/ 104685 h 130824"/>
                    <a:gd name="connsiteX4" fmla="*/ 67241 w 120769"/>
                    <a:gd name="connsiteY4" fmla="*/ 11228 h 130824"/>
                    <a:gd name="connsiteX0" fmla="*/ 67241 w 131417"/>
                    <a:gd name="connsiteY0" fmla="*/ 11228 h 130863"/>
                    <a:gd name="connsiteX1" fmla="*/ 84243 w 131417"/>
                    <a:gd name="connsiteY1" fmla="*/ 0 h 130863"/>
                    <a:gd name="connsiteX2" fmla="*/ 131417 w 131417"/>
                    <a:gd name="connsiteY2" fmla="*/ 67991 h 130863"/>
                    <a:gd name="connsiteX3" fmla="*/ 0 w 131417"/>
                    <a:gd name="connsiteY3" fmla="*/ 104685 h 130863"/>
                    <a:gd name="connsiteX4" fmla="*/ 67241 w 131417"/>
                    <a:gd name="connsiteY4" fmla="*/ 11228 h 130863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955"/>
                    <a:gd name="connsiteX1" fmla="*/ 92844 w 131417"/>
                    <a:gd name="connsiteY1" fmla="*/ 0 h 134955"/>
                    <a:gd name="connsiteX2" fmla="*/ 131417 w 131417"/>
                    <a:gd name="connsiteY2" fmla="*/ 72083 h 134955"/>
                    <a:gd name="connsiteX3" fmla="*/ 0 w 131417"/>
                    <a:gd name="connsiteY3" fmla="*/ 108777 h 134955"/>
                    <a:gd name="connsiteX4" fmla="*/ 67241 w 131417"/>
                    <a:gd name="connsiteY4" fmla="*/ 15320 h 134955"/>
                    <a:gd name="connsiteX0" fmla="*/ 67241 w 131417"/>
                    <a:gd name="connsiteY0" fmla="*/ 15320 h 134104"/>
                    <a:gd name="connsiteX1" fmla="*/ 92844 w 131417"/>
                    <a:gd name="connsiteY1" fmla="*/ 0 h 134104"/>
                    <a:gd name="connsiteX2" fmla="*/ 131417 w 131417"/>
                    <a:gd name="connsiteY2" fmla="*/ 72083 h 134104"/>
                    <a:gd name="connsiteX3" fmla="*/ 0 w 131417"/>
                    <a:gd name="connsiteY3" fmla="*/ 108777 h 134104"/>
                    <a:gd name="connsiteX4" fmla="*/ 67241 w 131417"/>
                    <a:gd name="connsiteY4" fmla="*/ 15320 h 134104"/>
                    <a:gd name="connsiteX0" fmla="*/ 67241 w 137698"/>
                    <a:gd name="connsiteY0" fmla="*/ 15320 h 134104"/>
                    <a:gd name="connsiteX1" fmla="*/ 92844 w 137698"/>
                    <a:gd name="connsiteY1" fmla="*/ 0 h 134104"/>
                    <a:gd name="connsiteX2" fmla="*/ 131417 w 137698"/>
                    <a:gd name="connsiteY2" fmla="*/ 72083 h 134104"/>
                    <a:gd name="connsiteX3" fmla="*/ 0 w 137698"/>
                    <a:gd name="connsiteY3" fmla="*/ 108777 h 134104"/>
                    <a:gd name="connsiteX4" fmla="*/ 67241 w 137698"/>
                    <a:gd name="connsiteY4" fmla="*/ 15320 h 134104"/>
                    <a:gd name="connsiteX0" fmla="*/ 67241 w 141253"/>
                    <a:gd name="connsiteY0" fmla="*/ 15320 h 135695"/>
                    <a:gd name="connsiteX1" fmla="*/ 92844 w 141253"/>
                    <a:gd name="connsiteY1" fmla="*/ 0 h 135695"/>
                    <a:gd name="connsiteX2" fmla="*/ 135509 w 141253"/>
                    <a:gd name="connsiteY2" fmla="*/ 80684 h 135695"/>
                    <a:gd name="connsiteX3" fmla="*/ 0 w 141253"/>
                    <a:gd name="connsiteY3" fmla="*/ 108777 h 135695"/>
                    <a:gd name="connsiteX4" fmla="*/ 67241 w 141253"/>
                    <a:gd name="connsiteY4" fmla="*/ 15320 h 135695"/>
                    <a:gd name="connsiteX0" fmla="*/ 67241 w 141253"/>
                    <a:gd name="connsiteY0" fmla="*/ 15320 h 133171"/>
                    <a:gd name="connsiteX1" fmla="*/ 92844 w 141253"/>
                    <a:gd name="connsiteY1" fmla="*/ 0 h 133171"/>
                    <a:gd name="connsiteX2" fmla="*/ 135509 w 141253"/>
                    <a:gd name="connsiteY2" fmla="*/ 80684 h 133171"/>
                    <a:gd name="connsiteX3" fmla="*/ 0 w 141253"/>
                    <a:gd name="connsiteY3" fmla="*/ 108777 h 133171"/>
                    <a:gd name="connsiteX4" fmla="*/ 67241 w 141253"/>
                    <a:gd name="connsiteY4" fmla="*/ 15320 h 133171"/>
                    <a:gd name="connsiteX0" fmla="*/ 67241 w 139689"/>
                    <a:gd name="connsiteY0" fmla="*/ 15320 h 133171"/>
                    <a:gd name="connsiteX1" fmla="*/ 92844 w 139689"/>
                    <a:gd name="connsiteY1" fmla="*/ 0 h 133171"/>
                    <a:gd name="connsiteX2" fmla="*/ 135509 w 139689"/>
                    <a:gd name="connsiteY2" fmla="*/ 80684 h 133171"/>
                    <a:gd name="connsiteX3" fmla="*/ 0 w 139689"/>
                    <a:gd name="connsiteY3" fmla="*/ 108777 h 133171"/>
                    <a:gd name="connsiteX4" fmla="*/ 67241 w 139689"/>
                    <a:gd name="connsiteY4" fmla="*/ 15320 h 133171"/>
                    <a:gd name="connsiteX0" fmla="*/ 67241 w 141302"/>
                    <a:gd name="connsiteY0" fmla="*/ 15320 h 133171"/>
                    <a:gd name="connsiteX1" fmla="*/ 92844 w 141302"/>
                    <a:gd name="connsiteY1" fmla="*/ 0 h 133171"/>
                    <a:gd name="connsiteX2" fmla="*/ 135509 w 141302"/>
                    <a:gd name="connsiteY2" fmla="*/ 80684 h 133171"/>
                    <a:gd name="connsiteX3" fmla="*/ 0 w 141302"/>
                    <a:gd name="connsiteY3" fmla="*/ 108777 h 133171"/>
                    <a:gd name="connsiteX4" fmla="*/ 67241 w 141302"/>
                    <a:gd name="connsiteY4" fmla="*/ 15320 h 133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302" h="133171">
                      <a:moveTo>
                        <a:pt x="67241" y="15320"/>
                      </a:moveTo>
                      <a:lnTo>
                        <a:pt x="92844" y="0"/>
                      </a:lnTo>
                      <a:cubicBezTo>
                        <a:pt x="138308" y="37545"/>
                        <a:pt x="149837" y="43227"/>
                        <a:pt x="135509" y="80684"/>
                      </a:cubicBezTo>
                      <a:cubicBezTo>
                        <a:pt x="45961" y="77426"/>
                        <a:pt x="17430" y="178055"/>
                        <a:pt x="0" y="108777"/>
                      </a:cubicBezTo>
                      <a:cubicBezTo>
                        <a:pt x="7810" y="39399"/>
                        <a:pt x="68101" y="54884"/>
                        <a:pt x="67241" y="15320"/>
                      </a:cubicBezTo>
                      <a:close/>
                    </a:path>
                  </a:pathLst>
                </a:custGeom>
                <a:solidFill>
                  <a:srgbClr val="171A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42" name="矩形 2">
                <a:extLst>
                  <a:ext uri="{FF2B5EF4-FFF2-40B4-BE49-F238E27FC236}">
                    <a16:creationId xmlns:a16="http://schemas.microsoft.com/office/drawing/2014/main" xmlns="" id="{42D640F1-4274-4B0D-A01F-F5B90BE68187}"/>
                  </a:ext>
                </a:extLst>
              </p:cNvPr>
              <p:cNvSpPr/>
              <p:nvPr/>
            </p:nvSpPr>
            <p:spPr>
              <a:xfrm>
                <a:off x="5684337" y="2620368"/>
                <a:ext cx="477046" cy="104507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45754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71342 h 1042597"/>
                  <a:gd name="connsiteX1" fmla="*/ 338680 w 477046"/>
                  <a:gd name="connsiteY1" fmla="*/ 49911 h 1042597"/>
                  <a:gd name="connsiteX2" fmla="*/ 416720 w 477046"/>
                  <a:gd name="connsiteY2" fmla="*/ 78998 h 1042597"/>
                  <a:gd name="connsiteX3" fmla="*/ 476792 w 477046"/>
                  <a:gd name="connsiteY3" fmla="*/ 947504 h 1042597"/>
                  <a:gd name="connsiteX4" fmla="*/ 450056 w 477046"/>
                  <a:gd name="connsiteY4" fmla="*/ 988632 h 1042597"/>
                  <a:gd name="connsiteX5" fmla="*/ 390525 w 477046"/>
                  <a:gd name="connsiteY5" fmla="*/ 1019589 h 1042597"/>
                  <a:gd name="connsiteX6" fmla="*/ 378619 w 477046"/>
                  <a:gd name="connsiteY6" fmla="*/ 974345 h 1042597"/>
                  <a:gd name="connsiteX7" fmla="*/ 354806 w 477046"/>
                  <a:gd name="connsiteY7" fmla="*/ 983870 h 1042597"/>
                  <a:gd name="connsiteX8" fmla="*/ 323850 w 477046"/>
                  <a:gd name="connsiteY8" fmla="*/ 1010064 h 1042597"/>
                  <a:gd name="connsiteX9" fmla="*/ 297656 w 477046"/>
                  <a:gd name="connsiteY9" fmla="*/ 1041020 h 1042597"/>
                  <a:gd name="connsiteX10" fmla="*/ 257175 w 477046"/>
                  <a:gd name="connsiteY10" fmla="*/ 1007682 h 1042597"/>
                  <a:gd name="connsiteX11" fmla="*/ 216694 w 477046"/>
                  <a:gd name="connsiteY11" fmla="*/ 995776 h 1042597"/>
                  <a:gd name="connsiteX12" fmla="*/ 178594 w 477046"/>
                  <a:gd name="connsiteY12" fmla="*/ 1017207 h 1042597"/>
                  <a:gd name="connsiteX13" fmla="*/ 128587 w 477046"/>
                  <a:gd name="connsiteY13" fmla="*/ 1017207 h 1042597"/>
                  <a:gd name="connsiteX14" fmla="*/ 111918 w 477046"/>
                  <a:gd name="connsiteY14" fmla="*/ 941007 h 1042597"/>
                  <a:gd name="connsiteX15" fmla="*/ 89532 w 477046"/>
                  <a:gd name="connsiteY15" fmla="*/ 1002273 h 1042597"/>
                  <a:gd name="connsiteX16" fmla="*/ 80962 w 477046"/>
                  <a:gd name="connsiteY16" fmla="*/ 1002920 h 1042597"/>
                  <a:gd name="connsiteX17" fmla="*/ 35718 w 477046"/>
                  <a:gd name="connsiteY17" fmla="*/ 1007683 h 1042597"/>
                  <a:gd name="connsiteX18" fmla="*/ 2381 w 477046"/>
                  <a:gd name="connsiteY18" fmla="*/ 1033878 h 1042597"/>
                  <a:gd name="connsiteX19" fmla="*/ 0 w 477046"/>
                  <a:gd name="connsiteY19" fmla="*/ 926723 h 1042597"/>
                  <a:gd name="connsiteX20" fmla="*/ 89529 w 477046"/>
                  <a:gd name="connsiteY20" fmla="*/ 71342 h 1042597"/>
                  <a:gd name="connsiteX0" fmla="*/ 89529 w 477046"/>
                  <a:gd name="connsiteY0" fmla="*/ 21443 h 992698"/>
                  <a:gd name="connsiteX1" fmla="*/ 338680 w 477046"/>
                  <a:gd name="connsiteY1" fmla="*/ 12 h 992698"/>
                  <a:gd name="connsiteX2" fmla="*/ 416720 w 477046"/>
                  <a:gd name="connsiteY2" fmla="*/ 29099 h 992698"/>
                  <a:gd name="connsiteX3" fmla="*/ 476792 w 477046"/>
                  <a:gd name="connsiteY3" fmla="*/ 897605 h 992698"/>
                  <a:gd name="connsiteX4" fmla="*/ 450056 w 477046"/>
                  <a:gd name="connsiteY4" fmla="*/ 938733 h 992698"/>
                  <a:gd name="connsiteX5" fmla="*/ 390525 w 477046"/>
                  <a:gd name="connsiteY5" fmla="*/ 969690 h 992698"/>
                  <a:gd name="connsiteX6" fmla="*/ 378619 w 477046"/>
                  <a:gd name="connsiteY6" fmla="*/ 924446 h 992698"/>
                  <a:gd name="connsiteX7" fmla="*/ 354806 w 477046"/>
                  <a:gd name="connsiteY7" fmla="*/ 933971 h 992698"/>
                  <a:gd name="connsiteX8" fmla="*/ 323850 w 477046"/>
                  <a:gd name="connsiteY8" fmla="*/ 960165 h 992698"/>
                  <a:gd name="connsiteX9" fmla="*/ 297656 w 477046"/>
                  <a:gd name="connsiteY9" fmla="*/ 991121 h 992698"/>
                  <a:gd name="connsiteX10" fmla="*/ 257175 w 477046"/>
                  <a:gd name="connsiteY10" fmla="*/ 957783 h 992698"/>
                  <a:gd name="connsiteX11" fmla="*/ 216694 w 477046"/>
                  <a:gd name="connsiteY11" fmla="*/ 945877 h 992698"/>
                  <a:gd name="connsiteX12" fmla="*/ 178594 w 477046"/>
                  <a:gd name="connsiteY12" fmla="*/ 967308 h 992698"/>
                  <a:gd name="connsiteX13" fmla="*/ 128587 w 477046"/>
                  <a:gd name="connsiteY13" fmla="*/ 967308 h 992698"/>
                  <a:gd name="connsiteX14" fmla="*/ 111918 w 477046"/>
                  <a:gd name="connsiteY14" fmla="*/ 891108 h 992698"/>
                  <a:gd name="connsiteX15" fmla="*/ 89532 w 477046"/>
                  <a:gd name="connsiteY15" fmla="*/ 952374 h 992698"/>
                  <a:gd name="connsiteX16" fmla="*/ 80962 w 477046"/>
                  <a:gd name="connsiteY16" fmla="*/ 953021 h 992698"/>
                  <a:gd name="connsiteX17" fmla="*/ 35718 w 477046"/>
                  <a:gd name="connsiteY17" fmla="*/ 957784 h 992698"/>
                  <a:gd name="connsiteX18" fmla="*/ 2381 w 477046"/>
                  <a:gd name="connsiteY18" fmla="*/ 983979 h 992698"/>
                  <a:gd name="connsiteX19" fmla="*/ 0 w 477046"/>
                  <a:gd name="connsiteY19" fmla="*/ 876824 h 992698"/>
                  <a:gd name="connsiteX20" fmla="*/ 89529 w 477046"/>
                  <a:gd name="connsiteY20" fmla="*/ 21443 h 99269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416720 w 477046"/>
                  <a:gd name="connsiteY2" fmla="*/ 52909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26233 w 477046"/>
                  <a:gd name="connsiteY2" fmla="*/ 48146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89529 w 477046"/>
                  <a:gd name="connsiteY0" fmla="*/ 45253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89529 w 477046"/>
                  <a:gd name="connsiteY20" fmla="*/ 45253 h 1016508"/>
                  <a:gd name="connsiteX0" fmla="*/ 94292 w 477046"/>
                  <a:gd name="connsiteY0" fmla="*/ 57159 h 1016508"/>
                  <a:gd name="connsiteX1" fmla="*/ 233905 w 477046"/>
                  <a:gd name="connsiteY1" fmla="*/ 9 h 1016508"/>
                  <a:gd name="connsiteX2" fmla="*/ 330995 w 477046"/>
                  <a:gd name="connsiteY2" fmla="*/ 74340 h 1016508"/>
                  <a:gd name="connsiteX3" fmla="*/ 476792 w 477046"/>
                  <a:gd name="connsiteY3" fmla="*/ 921415 h 1016508"/>
                  <a:gd name="connsiteX4" fmla="*/ 450056 w 477046"/>
                  <a:gd name="connsiteY4" fmla="*/ 962543 h 1016508"/>
                  <a:gd name="connsiteX5" fmla="*/ 390525 w 477046"/>
                  <a:gd name="connsiteY5" fmla="*/ 993500 h 1016508"/>
                  <a:gd name="connsiteX6" fmla="*/ 378619 w 477046"/>
                  <a:gd name="connsiteY6" fmla="*/ 948256 h 1016508"/>
                  <a:gd name="connsiteX7" fmla="*/ 354806 w 477046"/>
                  <a:gd name="connsiteY7" fmla="*/ 957781 h 1016508"/>
                  <a:gd name="connsiteX8" fmla="*/ 323850 w 477046"/>
                  <a:gd name="connsiteY8" fmla="*/ 983975 h 1016508"/>
                  <a:gd name="connsiteX9" fmla="*/ 297656 w 477046"/>
                  <a:gd name="connsiteY9" fmla="*/ 1014931 h 1016508"/>
                  <a:gd name="connsiteX10" fmla="*/ 257175 w 477046"/>
                  <a:gd name="connsiteY10" fmla="*/ 981593 h 1016508"/>
                  <a:gd name="connsiteX11" fmla="*/ 216694 w 477046"/>
                  <a:gd name="connsiteY11" fmla="*/ 969687 h 1016508"/>
                  <a:gd name="connsiteX12" fmla="*/ 178594 w 477046"/>
                  <a:gd name="connsiteY12" fmla="*/ 991118 h 1016508"/>
                  <a:gd name="connsiteX13" fmla="*/ 128587 w 477046"/>
                  <a:gd name="connsiteY13" fmla="*/ 991118 h 1016508"/>
                  <a:gd name="connsiteX14" fmla="*/ 111918 w 477046"/>
                  <a:gd name="connsiteY14" fmla="*/ 914918 h 1016508"/>
                  <a:gd name="connsiteX15" fmla="*/ 89532 w 477046"/>
                  <a:gd name="connsiteY15" fmla="*/ 976184 h 1016508"/>
                  <a:gd name="connsiteX16" fmla="*/ 80962 w 477046"/>
                  <a:gd name="connsiteY16" fmla="*/ 976831 h 1016508"/>
                  <a:gd name="connsiteX17" fmla="*/ 35718 w 477046"/>
                  <a:gd name="connsiteY17" fmla="*/ 981594 h 1016508"/>
                  <a:gd name="connsiteX18" fmla="*/ 2381 w 477046"/>
                  <a:gd name="connsiteY18" fmla="*/ 1007789 h 1016508"/>
                  <a:gd name="connsiteX19" fmla="*/ 0 w 477046"/>
                  <a:gd name="connsiteY19" fmla="*/ 900634 h 1016508"/>
                  <a:gd name="connsiteX20" fmla="*/ 94292 w 477046"/>
                  <a:gd name="connsiteY20" fmla="*/ 57159 h 1016508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94292 w 477046"/>
                  <a:gd name="connsiteY20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50319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30995 w 477046"/>
                  <a:gd name="connsiteY2" fmla="*/ 74345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164 h 1016513"/>
                  <a:gd name="connsiteX1" fmla="*/ 233905 w 477046"/>
                  <a:gd name="connsiteY1" fmla="*/ 14 h 1016513"/>
                  <a:gd name="connsiteX2" fmla="*/ 307182 w 477046"/>
                  <a:gd name="connsiteY2" fmla="*/ 91013 h 1016513"/>
                  <a:gd name="connsiteX3" fmla="*/ 476792 w 477046"/>
                  <a:gd name="connsiteY3" fmla="*/ 921420 h 1016513"/>
                  <a:gd name="connsiteX4" fmla="*/ 450056 w 477046"/>
                  <a:gd name="connsiteY4" fmla="*/ 962548 h 1016513"/>
                  <a:gd name="connsiteX5" fmla="*/ 390525 w 477046"/>
                  <a:gd name="connsiteY5" fmla="*/ 993505 h 1016513"/>
                  <a:gd name="connsiteX6" fmla="*/ 378619 w 477046"/>
                  <a:gd name="connsiteY6" fmla="*/ 948261 h 1016513"/>
                  <a:gd name="connsiteX7" fmla="*/ 354806 w 477046"/>
                  <a:gd name="connsiteY7" fmla="*/ 957786 h 1016513"/>
                  <a:gd name="connsiteX8" fmla="*/ 323850 w 477046"/>
                  <a:gd name="connsiteY8" fmla="*/ 983980 h 1016513"/>
                  <a:gd name="connsiteX9" fmla="*/ 297656 w 477046"/>
                  <a:gd name="connsiteY9" fmla="*/ 1014936 h 1016513"/>
                  <a:gd name="connsiteX10" fmla="*/ 257175 w 477046"/>
                  <a:gd name="connsiteY10" fmla="*/ 981598 h 1016513"/>
                  <a:gd name="connsiteX11" fmla="*/ 216694 w 477046"/>
                  <a:gd name="connsiteY11" fmla="*/ 969692 h 1016513"/>
                  <a:gd name="connsiteX12" fmla="*/ 178594 w 477046"/>
                  <a:gd name="connsiteY12" fmla="*/ 991123 h 1016513"/>
                  <a:gd name="connsiteX13" fmla="*/ 128587 w 477046"/>
                  <a:gd name="connsiteY13" fmla="*/ 991123 h 1016513"/>
                  <a:gd name="connsiteX14" fmla="*/ 111918 w 477046"/>
                  <a:gd name="connsiteY14" fmla="*/ 914923 h 1016513"/>
                  <a:gd name="connsiteX15" fmla="*/ 89532 w 477046"/>
                  <a:gd name="connsiteY15" fmla="*/ 976189 h 1016513"/>
                  <a:gd name="connsiteX16" fmla="*/ 80962 w 477046"/>
                  <a:gd name="connsiteY16" fmla="*/ 976836 h 1016513"/>
                  <a:gd name="connsiteX17" fmla="*/ 35718 w 477046"/>
                  <a:gd name="connsiteY17" fmla="*/ 981599 h 1016513"/>
                  <a:gd name="connsiteX18" fmla="*/ 2381 w 477046"/>
                  <a:gd name="connsiteY18" fmla="*/ 1007794 h 1016513"/>
                  <a:gd name="connsiteX19" fmla="*/ 0 w 477046"/>
                  <a:gd name="connsiteY19" fmla="*/ 900639 h 1016513"/>
                  <a:gd name="connsiteX20" fmla="*/ 77949 w 477046"/>
                  <a:gd name="connsiteY20" fmla="*/ 484146 h 1016513"/>
                  <a:gd name="connsiteX21" fmla="*/ 94292 w 477046"/>
                  <a:gd name="connsiteY21" fmla="*/ 57164 h 1016513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358 h 1016707"/>
                  <a:gd name="connsiteX1" fmla="*/ 233905 w 477046"/>
                  <a:gd name="connsiteY1" fmla="*/ 208 h 1016707"/>
                  <a:gd name="connsiteX2" fmla="*/ 307182 w 477046"/>
                  <a:gd name="connsiteY2" fmla="*/ 91207 h 1016707"/>
                  <a:gd name="connsiteX3" fmla="*/ 476792 w 477046"/>
                  <a:gd name="connsiteY3" fmla="*/ 921614 h 1016707"/>
                  <a:gd name="connsiteX4" fmla="*/ 450056 w 477046"/>
                  <a:gd name="connsiteY4" fmla="*/ 962742 h 1016707"/>
                  <a:gd name="connsiteX5" fmla="*/ 390525 w 477046"/>
                  <a:gd name="connsiteY5" fmla="*/ 993699 h 1016707"/>
                  <a:gd name="connsiteX6" fmla="*/ 378619 w 477046"/>
                  <a:gd name="connsiteY6" fmla="*/ 948455 h 1016707"/>
                  <a:gd name="connsiteX7" fmla="*/ 354806 w 477046"/>
                  <a:gd name="connsiteY7" fmla="*/ 957980 h 1016707"/>
                  <a:gd name="connsiteX8" fmla="*/ 323850 w 477046"/>
                  <a:gd name="connsiteY8" fmla="*/ 984174 h 1016707"/>
                  <a:gd name="connsiteX9" fmla="*/ 297656 w 477046"/>
                  <a:gd name="connsiteY9" fmla="*/ 1015130 h 1016707"/>
                  <a:gd name="connsiteX10" fmla="*/ 257175 w 477046"/>
                  <a:gd name="connsiteY10" fmla="*/ 981792 h 1016707"/>
                  <a:gd name="connsiteX11" fmla="*/ 216694 w 477046"/>
                  <a:gd name="connsiteY11" fmla="*/ 969886 h 1016707"/>
                  <a:gd name="connsiteX12" fmla="*/ 178594 w 477046"/>
                  <a:gd name="connsiteY12" fmla="*/ 991317 h 1016707"/>
                  <a:gd name="connsiteX13" fmla="*/ 128587 w 477046"/>
                  <a:gd name="connsiteY13" fmla="*/ 991317 h 1016707"/>
                  <a:gd name="connsiteX14" fmla="*/ 111918 w 477046"/>
                  <a:gd name="connsiteY14" fmla="*/ 915117 h 1016707"/>
                  <a:gd name="connsiteX15" fmla="*/ 89532 w 477046"/>
                  <a:gd name="connsiteY15" fmla="*/ 976383 h 1016707"/>
                  <a:gd name="connsiteX16" fmla="*/ 80962 w 477046"/>
                  <a:gd name="connsiteY16" fmla="*/ 977030 h 1016707"/>
                  <a:gd name="connsiteX17" fmla="*/ 35718 w 477046"/>
                  <a:gd name="connsiteY17" fmla="*/ 981793 h 1016707"/>
                  <a:gd name="connsiteX18" fmla="*/ 2381 w 477046"/>
                  <a:gd name="connsiteY18" fmla="*/ 1007988 h 1016707"/>
                  <a:gd name="connsiteX19" fmla="*/ 0 w 477046"/>
                  <a:gd name="connsiteY19" fmla="*/ 900833 h 1016707"/>
                  <a:gd name="connsiteX20" fmla="*/ 77949 w 477046"/>
                  <a:gd name="connsiteY20" fmla="*/ 484340 h 1016707"/>
                  <a:gd name="connsiteX21" fmla="*/ 94292 w 477046"/>
                  <a:gd name="connsiteY21" fmla="*/ 57358 h 1016707"/>
                  <a:gd name="connsiteX0" fmla="*/ 94292 w 477046"/>
                  <a:gd name="connsiteY0" fmla="*/ 57165 h 1016514"/>
                  <a:gd name="connsiteX1" fmla="*/ 233905 w 477046"/>
                  <a:gd name="connsiteY1" fmla="*/ 15 h 1016514"/>
                  <a:gd name="connsiteX2" fmla="*/ 342901 w 477046"/>
                  <a:gd name="connsiteY2" fmla="*/ 376764 h 1016514"/>
                  <a:gd name="connsiteX3" fmla="*/ 476792 w 477046"/>
                  <a:gd name="connsiteY3" fmla="*/ 921421 h 1016514"/>
                  <a:gd name="connsiteX4" fmla="*/ 450056 w 477046"/>
                  <a:gd name="connsiteY4" fmla="*/ 962549 h 1016514"/>
                  <a:gd name="connsiteX5" fmla="*/ 390525 w 477046"/>
                  <a:gd name="connsiteY5" fmla="*/ 993506 h 1016514"/>
                  <a:gd name="connsiteX6" fmla="*/ 378619 w 477046"/>
                  <a:gd name="connsiteY6" fmla="*/ 948262 h 1016514"/>
                  <a:gd name="connsiteX7" fmla="*/ 354806 w 477046"/>
                  <a:gd name="connsiteY7" fmla="*/ 957787 h 1016514"/>
                  <a:gd name="connsiteX8" fmla="*/ 323850 w 477046"/>
                  <a:gd name="connsiteY8" fmla="*/ 983981 h 1016514"/>
                  <a:gd name="connsiteX9" fmla="*/ 297656 w 477046"/>
                  <a:gd name="connsiteY9" fmla="*/ 1014937 h 1016514"/>
                  <a:gd name="connsiteX10" fmla="*/ 257175 w 477046"/>
                  <a:gd name="connsiteY10" fmla="*/ 981599 h 1016514"/>
                  <a:gd name="connsiteX11" fmla="*/ 216694 w 477046"/>
                  <a:gd name="connsiteY11" fmla="*/ 969693 h 1016514"/>
                  <a:gd name="connsiteX12" fmla="*/ 178594 w 477046"/>
                  <a:gd name="connsiteY12" fmla="*/ 991124 h 1016514"/>
                  <a:gd name="connsiteX13" fmla="*/ 128587 w 477046"/>
                  <a:gd name="connsiteY13" fmla="*/ 991124 h 1016514"/>
                  <a:gd name="connsiteX14" fmla="*/ 111918 w 477046"/>
                  <a:gd name="connsiteY14" fmla="*/ 914924 h 1016514"/>
                  <a:gd name="connsiteX15" fmla="*/ 89532 w 477046"/>
                  <a:gd name="connsiteY15" fmla="*/ 976190 h 1016514"/>
                  <a:gd name="connsiteX16" fmla="*/ 80962 w 477046"/>
                  <a:gd name="connsiteY16" fmla="*/ 976837 h 1016514"/>
                  <a:gd name="connsiteX17" fmla="*/ 35718 w 477046"/>
                  <a:gd name="connsiteY17" fmla="*/ 981600 h 1016514"/>
                  <a:gd name="connsiteX18" fmla="*/ 2381 w 477046"/>
                  <a:gd name="connsiteY18" fmla="*/ 1007795 h 1016514"/>
                  <a:gd name="connsiteX19" fmla="*/ 0 w 477046"/>
                  <a:gd name="connsiteY19" fmla="*/ 900640 h 1016514"/>
                  <a:gd name="connsiteX20" fmla="*/ 77949 w 477046"/>
                  <a:gd name="connsiteY20" fmla="*/ 484147 h 1016514"/>
                  <a:gd name="connsiteX21" fmla="*/ 94292 w 477046"/>
                  <a:gd name="connsiteY21" fmla="*/ 57165 h 1016514"/>
                  <a:gd name="connsiteX0" fmla="*/ 94292 w 477046"/>
                  <a:gd name="connsiteY0" fmla="*/ 57186 h 1016535"/>
                  <a:gd name="connsiteX1" fmla="*/ 233905 w 477046"/>
                  <a:gd name="connsiteY1" fmla="*/ 36 h 1016535"/>
                  <a:gd name="connsiteX2" fmla="*/ 342901 w 477046"/>
                  <a:gd name="connsiteY2" fmla="*/ 376785 h 1016535"/>
                  <a:gd name="connsiteX3" fmla="*/ 476792 w 477046"/>
                  <a:gd name="connsiteY3" fmla="*/ 921442 h 1016535"/>
                  <a:gd name="connsiteX4" fmla="*/ 450056 w 477046"/>
                  <a:gd name="connsiteY4" fmla="*/ 962570 h 1016535"/>
                  <a:gd name="connsiteX5" fmla="*/ 390525 w 477046"/>
                  <a:gd name="connsiteY5" fmla="*/ 993527 h 1016535"/>
                  <a:gd name="connsiteX6" fmla="*/ 378619 w 477046"/>
                  <a:gd name="connsiteY6" fmla="*/ 948283 h 1016535"/>
                  <a:gd name="connsiteX7" fmla="*/ 354806 w 477046"/>
                  <a:gd name="connsiteY7" fmla="*/ 957808 h 1016535"/>
                  <a:gd name="connsiteX8" fmla="*/ 323850 w 477046"/>
                  <a:gd name="connsiteY8" fmla="*/ 984002 h 1016535"/>
                  <a:gd name="connsiteX9" fmla="*/ 297656 w 477046"/>
                  <a:gd name="connsiteY9" fmla="*/ 1014958 h 1016535"/>
                  <a:gd name="connsiteX10" fmla="*/ 257175 w 477046"/>
                  <a:gd name="connsiteY10" fmla="*/ 981620 h 1016535"/>
                  <a:gd name="connsiteX11" fmla="*/ 216694 w 477046"/>
                  <a:gd name="connsiteY11" fmla="*/ 969714 h 1016535"/>
                  <a:gd name="connsiteX12" fmla="*/ 178594 w 477046"/>
                  <a:gd name="connsiteY12" fmla="*/ 991145 h 1016535"/>
                  <a:gd name="connsiteX13" fmla="*/ 128587 w 477046"/>
                  <a:gd name="connsiteY13" fmla="*/ 991145 h 1016535"/>
                  <a:gd name="connsiteX14" fmla="*/ 111918 w 477046"/>
                  <a:gd name="connsiteY14" fmla="*/ 914945 h 1016535"/>
                  <a:gd name="connsiteX15" fmla="*/ 89532 w 477046"/>
                  <a:gd name="connsiteY15" fmla="*/ 976211 h 1016535"/>
                  <a:gd name="connsiteX16" fmla="*/ 80962 w 477046"/>
                  <a:gd name="connsiteY16" fmla="*/ 976858 h 1016535"/>
                  <a:gd name="connsiteX17" fmla="*/ 35718 w 477046"/>
                  <a:gd name="connsiteY17" fmla="*/ 981621 h 1016535"/>
                  <a:gd name="connsiteX18" fmla="*/ 2381 w 477046"/>
                  <a:gd name="connsiteY18" fmla="*/ 1007816 h 1016535"/>
                  <a:gd name="connsiteX19" fmla="*/ 0 w 477046"/>
                  <a:gd name="connsiteY19" fmla="*/ 900661 h 1016535"/>
                  <a:gd name="connsiteX20" fmla="*/ 77949 w 477046"/>
                  <a:gd name="connsiteY20" fmla="*/ 484168 h 1016535"/>
                  <a:gd name="connsiteX21" fmla="*/ 94292 w 477046"/>
                  <a:gd name="connsiteY21" fmla="*/ 57186 h 1016535"/>
                  <a:gd name="connsiteX0" fmla="*/ 94292 w 477046"/>
                  <a:gd name="connsiteY0" fmla="*/ 85758 h 1045107"/>
                  <a:gd name="connsiteX1" fmla="*/ 281530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42901 w 477046"/>
                  <a:gd name="connsiteY2" fmla="*/ 405357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8 h 1045107"/>
                  <a:gd name="connsiteX1" fmla="*/ 272005 w 477046"/>
                  <a:gd name="connsiteY1" fmla="*/ 33 h 1045107"/>
                  <a:gd name="connsiteX2" fmla="*/ 335757 w 477046"/>
                  <a:gd name="connsiteY2" fmla="*/ 419644 h 1045107"/>
                  <a:gd name="connsiteX3" fmla="*/ 476792 w 477046"/>
                  <a:gd name="connsiteY3" fmla="*/ 950014 h 1045107"/>
                  <a:gd name="connsiteX4" fmla="*/ 450056 w 477046"/>
                  <a:gd name="connsiteY4" fmla="*/ 991142 h 1045107"/>
                  <a:gd name="connsiteX5" fmla="*/ 390525 w 477046"/>
                  <a:gd name="connsiteY5" fmla="*/ 1022099 h 1045107"/>
                  <a:gd name="connsiteX6" fmla="*/ 378619 w 477046"/>
                  <a:gd name="connsiteY6" fmla="*/ 976855 h 1045107"/>
                  <a:gd name="connsiteX7" fmla="*/ 354806 w 477046"/>
                  <a:gd name="connsiteY7" fmla="*/ 986380 h 1045107"/>
                  <a:gd name="connsiteX8" fmla="*/ 323850 w 477046"/>
                  <a:gd name="connsiteY8" fmla="*/ 1012574 h 1045107"/>
                  <a:gd name="connsiteX9" fmla="*/ 297656 w 477046"/>
                  <a:gd name="connsiteY9" fmla="*/ 1043530 h 1045107"/>
                  <a:gd name="connsiteX10" fmla="*/ 257175 w 477046"/>
                  <a:gd name="connsiteY10" fmla="*/ 1010192 h 1045107"/>
                  <a:gd name="connsiteX11" fmla="*/ 216694 w 477046"/>
                  <a:gd name="connsiteY11" fmla="*/ 998286 h 1045107"/>
                  <a:gd name="connsiteX12" fmla="*/ 178594 w 477046"/>
                  <a:gd name="connsiteY12" fmla="*/ 1019717 h 1045107"/>
                  <a:gd name="connsiteX13" fmla="*/ 128587 w 477046"/>
                  <a:gd name="connsiteY13" fmla="*/ 1019717 h 1045107"/>
                  <a:gd name="connsiteX14" fmla="*/ 111918 w 477046"/>
                  <a:gd name="connsiteY14" fmla="*/ 943517 h 1045107"/>
                  <a:gd name="connsiteX15" fmla="*/ 89532 w 477046"/>
                  <a:gd name="connsiteY15" fmla="*/ 1004783 h 1045107"/>
                  <a:gd name="connsiteX16" fmla="*/ 80962 w 477046"/>
                  <a:gd name="connsiteY16" fmla="*/ 1005430 h 1045107"/>
                  <a:gd name="connsiteX17" fmla="*/ 35718 w 477046"/>
                  <a:gd name="connsiteY17" fmla="*/ 1010193 h 1045107"/>
                  <a:gd name="connsiteX18" fmla="*/ 2381 w 477046"/>
                  <a:gd name="connsiteY18" fmla="*/ 1036388 h 1045107"/>
                  <a:gd name="connsiteX19" fmla="*/ 0 w 477046"/>
                  <a:gd name="connsiteY19" fmla="*/ 929233 h 1045107"/>
                  <a:gd name="connsiteX20" fmla="*/ 77949 w 477046"/>
                  <a:gd name="connsiteY20" fmla="*/ 512740 h 1045107"/>
                  <a:gd name="connsiteX21" fmla="*/ 94292 w 477046"/>
                  <a:gd name="connsiteY21" fmla="*/ 85758 h 1045107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297657 w 477046"/>
                  <a:gd name="connsiteY2" fmla="*/ 443454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30995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5756 h 1045105"/>
                  <a:gd name="connsiteX1" fmla="*/ 272005 w 477046"/>
                  <a:gd name="connsiteY1" fmla="*/ 31 h 1045105"/>
                  <a:gd name="connsiteX2" fmla="*/ 359570 w 477046"/>
                  <a:gd name="connsiteY2" fmla="*/ 436310 h 1045105"/>
                  <a:gd name="connsiteX3" fmla="*/ 476792 w 477046"/>
                  <a:gd name="connsiteY3" fmla="*/ 950012 h 1045105"/>
                  <a:gd name="connsiteX4" fmla="*/ 450056 w 477046"/>
                  <a:gd name="connsiteY4" fmla="*/ 991140 h 1045105"/>
                  <a:gd name="connsiteX5" fmla="*/ 390525 w 477046"/>
                  <a:gd name="connsiteY5" fmla="*/ 1022097 h 1045105"/>
                  <a:gd name="connsiteX6" fmla="*/ 378619 w 477046"/>
                  <a:gd name="connsiteY6" fmla="*/ 976853 h 1045105"/>
                  <a:gd name="connsiteX7" fmla="*/ 354806 w 477046"/>
                  <a:gd name="connsiteY7" fmla="*/ 986378 h 1045105"/>
                  <a:gd name="connsiteX8" fmla="*/ 323850 w 477046"/>
                  <a:gd name="connsiteY8" fmla="*/ 1012572 h 1045105"/>
                  <a:gd name="connsiteX9" fmla="*/ 297656 w 477046"/>
                  <a:gd name="connsiteY9" fmla="*/ 1043528 h 1045105"/>
                  <a:gd name="connsiteX10" fmla="*/ 257175 w 477046"/>
                  <a:gd name="connsiteY10" fmla="*/ 1010190 h 1045105"/>
                  <a:gd name="connsiteX11" fmla="*/ 216694 w 477046"/>
                  <a:gd name="connsiteY11" fmla="*/ 998284 h 1045105"/>
                  <a:gd name="connsiteX12" fmla="*/ 178594 w 477046"/>
                  <a:gd name="connsiteY12" fmla="*/ 1019715 h 1045105"/>
                  <a:gd name="connsiteX13" fmla="*/ 128587 w 477046"/>
                  <a:gd name="connsiteY13" fmla="*/ 1019715 h 1045105"/>
                  <a:gd name="connsiteX14" fmla="*/ 111918 w 477046"/>
                  <a:gd name="connsiteY14" fmla="*/ 943515 h 1045105"/>
                  <a:gd name="connsiteX15" fmla="*/ 89532 w 477046"/>
                  <a:gd name="connsiteY15" fmla="*/ 1004781 h 1045105"/>
                  <a:gd name="connsiteX16" fmla="*/ 80962 w 477046"/>
                  <a:gd name="connsiteY16" fmla="*/ 1005428 h 1045105"/>
                  <a:gd name="connsiteX17" fmla="*/ 35718 w 477046"/>
                  <a:gd name="connsiteY17" fmla="*/ 1010191 h 1045105"/>
                  <a:gd name="connsiteX18" fmla="*/ 2381 w 477046"/>
                  <a:gd name="connsiteY18" fmla="*/ 1036386 h 1045105"/>
                  <a:gd name="connsiteX19" fmla="*/ 0 w 477046"/>
                  <a:gd name="connsiteY19" fmla="*/ 929231 h 1045105"/>
                  <a:gd name="connsiteX20" fmla="*/ 77949 w 477046"/>
                  <a:gd name="connsiteY20" fmla="*/ 512738 h 1045105"/>
                  <a:gd name="connsiteX21" fmla="*/ 94292 w 477046"/>
                  <a:gd name="connsiteY21" fmla="*/ 85756 h 1045105"/>
                  <a:gd name="connsiteX0" fmla="*/ 94292 w 477046"/>
                  <a:gd name="connsiteY0" fmla="*/ 86151 h 1045500"/>
                  <a:gd name="connsiteX1" fmla="*/ 272005 w 477046"/>
                  <a:gd name="connsiteY1" fmla="*/ 426 h 1045500"/>
                  <a:gd name="connsiteX2" fmla="*/ 359570 w 477046"/>
                  <a:gd name="connsiteY2" fmla="*/ 436705 h 1045500"/>
                  <a:gd name="connsiteX3" fmla="*/ 476792 w 477046"/>
                  <a:gd name="connsiteY3" fmla="*/ 950407 h 1045500"/>
                  <a:gd name="connsiteX4" fmla="*/ 450056 w 477046"/>
                  <a:gd name="connsiteY4" fmla="*/ 991535 h 1045500"/>
                  <a:gd name="connsiteX5" fmla="*/ 390525 w 477046"/>
                  <a:gd name="connsiteY5" fmla="*/ 1022492 h 1045500"/>
                  <a:gd name="connsiteX6" fmla="*/ 378619 w 477046"/>
                  <a:gd name="connsiteY6" fmla="*/ 977248 h 1045500"/>
                  <a:gd name="connsiteX7" fmla="*/ 354806 w 477046"/>
                  <a:gd name="connsiteY7" fmla="*/ 986773 h 1045500"/>
                  <a:gd name="connsiteX8" fmla="*/ 323850 w 477046"/>
                  <a:gd name="connsiteY8" fmla="*/ 1012967 h 1045500"/>
                  <a:gd name="connsiteX9" fmla="*/ 297656 w 477046"/>
                  <a:gd name="connsiteY9" fmla="*/ 1043923 h 1045500"/>
                  <a:gd name="connsiteX10" fmla="*/ 257175 w 477046"/>
                  <a:gd name="connsiteY10" fmla="*/ 1010585 h 1045500"/>
                  <a:gd name="connsiteX11" fmla="*/ 216694 w 477046"/>
                  <a:gd name="connsiteY11" fmla="*/ 998679 h 1045500"/>
                  <a:gd name="connsiteX12" fmla="*/ 178594 w 477046"/>
                  <a:gd name="connsiteY12" fmla="*/ 1020110 h 1045500"/>
                  <a:gd name="connsiteX13" fmla="*/ 128587 w 477046"/>
                  <a:gd name="connsiteY13" fmla="*/ 1020110 h 1045500"/>
                  <a:gd name="connsiteX14" fmla="*/ 111918 w 477046"/>
                  <a:gd name="connsiteY14" fmla="*/ 943910 h 1045500"/>
                  <a:gd name="connsiteX15" fmla="*/ 89532 w 477046"/>
                  <a:gd name="connsiteY15" fmla="*/ 1005176 h 1045500"/>
                  <a:gd name="connsiteX16" fmla="*/ 80962 w 477046"/>
                  <a:gd name="connsiteY16" fmla="*/ 1005823 h 1045500"/>
                  <a:gd name="connsiteX17" fmla="*/ 35718 w 477046"/>
                  <a:gd name="connsiteY17" fmla="*/ 1010586 h 1045500"/>
                  <a:gd name="connsiteX18" fmla="*/ 2381 w 477046"/>
                  <a:gd name="connsiteY18" fmla="*/ 1036781 h 1045500"/>
                  <a:gd name="connsiteX19" fmla="*/ 0 w 477046"/>
                  <a:gd name="connsiteY19" fmla="*/ 929626 h 1045500"/>
                  <a:gd name="connsiteX20" fmla="*/ 77949 w 477046"/>
                  <a:gd name="connsiteY20" fmla="*/ 513133 h 1045500"/>
                  <a:gd name="connsiteX21" fmla="*/ 94292 w 477046"/>
                  <a:gd name="connsiteY21" fmla="*/ 86151 h 1045500"/>
                  <a:gd name="connsiteX0" fmla="*/ 94292 w 477046"/>
                  <a:gd name="connsiteY0" fmla="*/ 87748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94292 w 477046"/>
                  <a:gd name="connsiteY21" fmla="*/ 87748 h 1047097"/>
                  <a:gd name="connsiteX0" fmla="*/ 122867 w 477046"/>
                  <a:gd name="connsiteY0" fmla="*/ 73460 h 1047097"/>
                  <a:gd name="connsiteX1" fmla="*/ 272005 w 477046"/>
                  <a:gd name="connsiteY1" fmla="*/ 2023 h 1047097"/>
                  <a:gd name="connsiteX2" fmla="*/ 359570 w 477046"/>
                  <a:gd name="connsiteY2" fmla="*/ 438302 h 1047097"/>
                  <a:gd name="connsiteX3" fmla="*/ 476792 w 477046"/>
                  <a:gd name="connsiteY3" fmla="*/ 952004 h 1047097"/>
                  <a:gd name="connsiteX4" fmla="*/ 450056 w 477046"/>
                  <a:gd name="connsiteY4" fmla="*/ 993132 h 1047097"/>
                  <a:gd name="connsiteX5" fmla="*/ 390525 w 477046"/>
                  <a:gd name="connsiteY5" fmla="*/ 1024089 h 1047097"/>
                  <a:gd name="connsiteX6" fmla="*/ 378619 w 477046"/>
                  <a:gd name="connsiteY6" fmla="*/ 978845 h 1047097"/>
                  <a:gd name="connsiteX7" fmla="*/ 354806 w 477046"/>
                  <a:gd name="connsiteY7" fmla="*/ 988370 h 1047097"/>
                  <a:gd name="connsiteX8" fmla="*/ 323850 w 477046"/>
                  <a:gd name="connsiteY8" fmla="*/ 1014564 h 1047097"/>
                  <a:gd name="connsiteX9" fmla="*/ 297656 w 477046"/>
                  <a:gd name="connsiteY9" fmla="*/ 1045520 h 1047097"/>
                  <a:gd name="connsiteX10" fmla="*/ 257175 w 477046"/>
                  <a:gd name="connsiteY10" fmla="*/ 1012182 h 1047097"/>
                  <a:gd name="connsiteX11" fmla="*/ 216694 w 477046"/>
                  <a:gd name="connsiteY11" fmla="*/ 1000276 h 1047097"/>
                  <a:gd name="connsiteX12" fmla="*/ 178594 w 477046"/>
                  <a:gd name="connsiteY12" fmla="*/ 1021707 h 1047097"/>
                  <a:gd name="connsiteX13" fmla="*/ 128587 w 477046"/>
                  <a:gd name="connsiteY13" fmla="*/ 1021707 h 1047097"/>
                  <a:gd name="connsiteX14" fmla="*/ 111918 w 477046"/>
                  <a:gd name="connsiteY14" fmla="*/ 945507 h 1047097"/>
                  <a:gd name="connsiteX15" fmla="*/ 89532 w 477046"/>
                  <a:gd name="connsiteY15" fmla="*/ 1006773 h 1047097"/>
                  <a:gd name="connsiteX16" fmla="*/ 80962 w 477046"/>
                  <a:gd name="connsiteY16" fmla="*/ 1007420 h 1047097"/>
                  <a:gd name="connsiteX17" fmla="*/ 35718 w 477046"/>
                  <a:gd name="connsiteY17" fmla="*/ 1012183 h 1047097"/>
                  <a:gd name="connsiteX18" fmla="*/ 2381 w 477046"/>
                  <a:gd name="connsiteY18" fmla="*/ 1038378 h 1047097"/>
                  <a:gd name="connsiteX19" fmla="*/ 0 w 477046"/>
                  <a:gd name="connsiteY19" fmla="*/ 931223 h 1047097"/>
                  <a:gd name="connsiteX20" fmla="*/ 77949 w 477046"/>
                  <a:gd name="connsiteY20" fmla="*/ 514730 h 1047097"/>
                  <a:gd name="connsiteX21" fmla="*/ 122867 w 477046"/>
                  <a:gd name="connsiteY21" fmla="*/ 73460 h 1047097"/>
                  <a:gd name="connsiteX0" fmla="*/ 122867 w 477046"/>
                  <a:gd name="connsiteY0" fmla="*/ 71919 h 1045556"/>
                  <a:gd name="connsiteX1" fmla="*/ 272005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2867 w 477046"/>
                  <a:gd name="connsiteY0" fmla="*/ 71919 h 1045556"/>
                  <a:gd name="connsiteX1" fmla="*/ 283911 w 477046"/>
                  <a:gd name="connsiteY1" fmla="*/ 482 h 1045556"/>
                  <a:gd name="connsiteX2" fmla="*/ 359570 w 477046"/>
                  <a:gd name="connsiteY2" fmla="*/ 436761 h 1045556"/>
                  <a:gd name="connsiteX3" fmla="*/ 476792 w 477046"/>
                  <a:gd name="connsiteY3" fmla="*/ 950463 h 1045556"/>
                  <a:gd name="connsiteX4" fmla="*/ 450056 w 477046"/>
                  <a:gd name="connsiteY4" fmla="*/ 991591 h 1045556"/>
                  <a:gd name="connsiteX5" fmla="*/ 390525 w 477046"/>
                  <a:gd name="connsiteY5" fmla="*/ 1022548 h 1045556"/>
                  <a:gd name="connsiteX6" fmla="*/ 378619 w 477046"/>
                  <a:gd name="connsiteY6" fmla="*/ 977304 h 1045556"/>
                  <a:gd name="connsiteX7" fmla="*/ 354806 w 477046"/>
                  <a:gd name="connsiteY7" fmla="*/ 986829 h 1045556"/>
                  <a:gd name="connsiteX8" fmla="*/ 323850 w 477046"/>
                  <a:gd name="connsiteY8" fmla="*/ 1013023 h 1045556"/>
                  <a:gd name="connsiteX9" fmla="*/ 297656 w 477046"/>
                  <a:gd name="connsiteY9" fmla="*/ 1043979 h 1045556"/>
                  <a:gd name="connsiteX10" fmla="*/ 257175 w 477046"/>
                  <a:gd name="connsiteY10" fmla="*/ 1010641 h 1045556"/>
                  <a:gd name="connsiteX11" fmla="*/ 216694 w 477046"/>
                  <a:gd name="connsiteY11" fmla="*/ 998735 h 1045556"/>
                  <a:gd name="connsiteX12" fmla="*/ 178594 w 477046"/>
                  <a:gd name="connsiteY12" fmla="*/ 1020166 h 1045556"/>
                  <a:gd name="connsiteX13" fmla="*/ 128587 w 477046"/>
                  <a:gd name="connsiteY13" fmla="*/ 1020166 h 1045556"/>
                  <a:gd name="connsiteX14" fmla="*/ 111918 w 477046"/>
                  <a:gd name="connsiteY14" fmla="*/ 943966 h 1045556"/>
                  <a:gd name="connsiteX15" fmla="*/ 89532 w 477046"/>
                  <a:gd name="connsiteY15" fmla="*/ 1005232 h 1045556"/>
                  <a:gd name="connsiteX16" fmla="*/ 80962 w 477046"/>
                  <a:gd name="connsiteY16" fmla="*/ 1005879 h 1045556"/>
                  <a:gd name="connsiteX17" fmla="*/ 35718 w 477046"/>
                  <a:gd name="connsiteY17" fmla="*/ 1010642 h 1045556"/>
                  <a:gd name="connsiteX18" fmla="*/ 2381 w 477046"/>
                  <a:gd name="connsiteY18" fmla="*/ 1036837 h 1045556"/>
                  <a:gd name="connsiteX19" fmla="*/ 0 w 477046"/>
                  <a:gd name="connsiteY19" fmla="*/ 929682 h 1045556"/>
                  <a:gd name="connsiteX20" fmla="*/ 77949 w 477046"/>
                  <a:gd name="connsiteY20" fmla="*/ 513189 h 1045556"/>
                  <a:gd name="connsiteX21" fmla="*/ 122867 w 477046"/>
                  <a:gd name="connsiteY21" fmla="*/ 71919 h 1045556"/>
                  <a:gd name="connsiteX0" fmla="*/ 125249 w 477046"/>
                  <a:gd name="connsiteY0" fmla="*/ 88525 h 1045493"/>
                  <a:gd name="connsiteX1" fmla="*/ 283911 w 477046"/>
                  <a:gd name="connsiteY1" fmla="*/ 419 h 1045493"/>
                  <a:gd name="connsiteX2" fmla="*/ 359570 w 477046"/>
                  <a:gd name="connsiteY2" fmla="*/ 436698 h 1045493"/>
                  <a:gd name="connsiteX3" fmla="*/ 476792 w 477046"/>
                  <a:gd name="connsiteY3" fmla="*/ 950400 h 1045493"/>
                  <a:gd name="connsiteX4" fmla="*/ 450056 w 477046"/>
                  <a:gd name="connsiteY4" fmla="*/ 991528 h 1045493"/>
                  <a:gd name="connsiteX5" fmla="*/ 390525 w 477046"/>
                  <a:gd name="connsiteY5" fmla="*/ 1022485 h 1045493"/>
                  <a:gd name="connsiteX6" fmla="*/ 378619 w 477046"/>
                  <a:gd name="connsiteY6" fmla="*/ 977241 h 1045493"/>
                  <a:gd name="connsiteX7" fmla="*/ 354806 w 477046"/>
                  <a:gd name="connsiteY7" fmla="*/ 986766 h 1045493"/>
                  <a:gd name="connsiteX8" fmla="*/ 323850 w 477046"/>
                  <a:gd name="connsiteY8" fmla="*/ 1012960 h 1045493"/>
                  <a:gd name="connsiteX9" fmla="*/ 297656 w 477046"/>
                  <a:gd name="connsiteY9" fmla="*/ 1043916 h 1045493"/>
                  <a:gd name="connsiteX10" fmla="*/ 257175 w 477046"/>
                  <a:gd name="connsiteY10" fmla="*/ 1010578 h 1045493"/>
                  <a:gd name="connsiteX11" fmla="*/ 216694 w 477046"/>
                  <a:gd name="connsiteY11" fmla="*/ 998672 h 1045493"/>
                  <a:gd name="connsiteX12" fmla="*/ 178594 w 477046"/>
                  <a:gd name="connsiteY12" fmla="*/ 1020103 h 1045493"/>
                  <a:gd name="connsiteX13" fmla="*/ 128587 w 477046"/>
                  <a:gd name="connsiteY13" fmla="*/ 1020103 h 1045493"/>
                  <a:gd name="connsiteX14" fmla="*/ 111918 w 477046"/>
                  <a:gd name="connsiteY14" fmla="*/ 943903 h 1045493"/>
                  <a:gd name="connsiteX15" fmla="*/ 89532 w 477046"/>
                  <a:gd name="connsiteY15" fmla="*/ 1005169 h 1045493"/>
                  <a:gd name="connsiteX16" fmla="*/ 80962 w 477046"/>
                  <a:gd name="connsiteY16" fmla="*/ 1005816 h 1045493"/>
                  <a:gd name="connsiteX17" fmla="*/ 35718 w 477046"/>
                  <a:gd name="connsiteY17" fmla="*/ 1010579 h 1045493"/>
                  <a:gd name="connsiteX18" fmla="*/ 2381 w 477046"/>
                  <a:gd name="connsiteY18" fmla="*/ 1036774 h 1045493"/>
                  <a:gd name="connsiteX19" fmla="*/ 0 w 477046"/>
                  <a:gd name="connsiteY19" fmla="*/ 929619 h 1045493"/>
                  <a:gd name="connsiteX20" fmla="*/ 77949 w 477046"/>
                  <a:gd name="connsiteY20" fmla="*/ 513126 h 1045493"/>
                  <a:gd name="connsiteX21" fmla="*/ 125249 w 477046"/>
                  <a:gd name="connsiteY21" fmla="*/ 88525 h 1045493"/>
                  <a:gd name="connsiteX0" fmla="*/ 125249 w 477046"/>
                  <a:gd name="connsiteY0" fmla="*/ 88531 h 1045499"/>
                  <a:gd name="connsiteX1" fmla="*/ 283911 w 477046"/>
                  <a:gd name="connsiteY1" fmla="*/ 425 h 1045499"/>
                  <a:gd name="connsiteX2" fmla="*/ 359570 w 477046"/>
                  <a:gd name="connsiteY2" fmla="*/ 436704 h 1045499"/>
                  <a:gd name="connsiteX3" fmla="*/ 476792 w 477046"/>
                  <a:gd name="connsiteY3" fmla="*/ 950406 h 1045499"/>
                  <a:gd name="connsiteX4" fmla="*/ 450056 w 477046"/>
                  <a:gd name="connsiteY4" fmla="*/ 991534 h 1045499"/>
                  <a:gd name="connsiteX5" fmla="*/ 390525 w 477046"/>
                  <a:gd name="connsiteY5" fmla="*/ 1022491 h 1045499"/>
                  <a:gd name="connsiteX6" fmla="*/ 378619 w 477046"/>
                  <a:gd name="connsiteY6" fmla="*/ 977247 h 1045499"/>
                  <a:gd name="connsiteX7" fmla="*/ 354806 w 477046"/>
                  <a:gd name="connsiteY7" fmla="*/ 986772 h 1045499"/>
                  <a:gd name="connsiteX8" fmla="*/ 323850 w 477046"/>
                  <a:gd name="connsiteY8" fmla="*/ 1012966 h 1045499"/>
                  <a:gd name="connsiteX9" fmla="*/ 297656 w 477046"/>
                  <a:gd name="connsiteY9" fmla="*/ 1043922 h 1045499"/>
                  <a:gd name="connsiteX10" fmla="*/ 257175 w 477046"/>
                  <a:gd name="connsiteY10" fmla="*/ 1010584 h 1045499"/>
                  <a:gd name="connsiteX11" fmla="*/ 216694 w 477046"/>
                  <a:gd name="connsiteY11" fmla="*/ 998678 h 1045499"/>
                  <a:gd name="connsiteX12" fmla="*/ 178594 w 477046"/>
                  <a:gd name="connsiteY12" fmla="*/ 1020109 h 1045499"/>
                  <a:gd name="connsiteX13" fmla="*/ 128587 w 477046"/>
                  <a:gd name="connsiteY13" fmla="*/ 1020109 h 1045499"/>
                  <a:gd name="connsiteX14" fmla="*/ 111918 w 477046"/>
                  <a:gd name="connsiteY14" fmla="*/ 943909 h 1045499"/>
                  <a:gd name="connsiteX15" fmla="*/ 89532 w 477046"/>
                  <a:gd name="connsiteY15" fmla="*/ 1005175 h 1045499"/>
                  <a:gd name="connsiteX16" fmla="*/ 80962 w 477046"/>
                  <a:gd name="connsiteY16" fmla="*/ 1005822 h 1045499"/>
                  <a:gd name="connsiteX17" fmla="*/ 35718 w 477046"/>
                  <a:gd name="connsiteY17" fmla="*/ 1010585 h 1045499"/>
                  <a:gd name="connsiteX18" fmla="*/ 2381 w 477046"/>
                  <a:gd name="connsiteY18" fmla="*/ 1036780 h 1045499"/>
                  <a:gd name="connsiteX19" fmla="*/ 0 w 477046"/>
                  <a:gd name="connsiteY19" fmla="*/ 929625 h 1045499"/>
                  <a:gd name="connsiteX20" fmla="*/ 77949 w 477046"/>
                  <a:gd name="connsiteY20" fmla="*/ 513132 h 1045499"/>
                  <a:gd name="connsiteX21" fmla="*/ 125249 w 477046"/>
                  <a:gd name="connsiteY21" fmla="*/ 88531 h 1045499"/>
                  <a:gd name="connsiteX0" fmla="*/ 125249 w 477046"/>
                  <a:gd name="connsiteY0" fmla="*/ 88106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8106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0487 w 477046"/>
                  <a:gd name="connsiteY0" fmla="*/ 78581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0487 w 477046"/>
                  <a:gd name="connsiteY21" fmla="*/ 78581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25249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25249 w 477046"/>
                  <a:gd name="connsiteY21" fmla="*/ 80962 h 1045074"/>
                  <a:gd name="connsiteX0" fmla="*/ 132393 w 477046"/>
                  <a:gd name="connsiteY0" fmla="*/ 80962 h 1045074"/>
                  <a:gd name="connsiteX1" fmla="*/ 283911 w 477046"/>
                  <a:gd name="connsiteY1" fmla="*/ 0 h 1045074"/>
                  <a:gd name="connsiteX2" fmla="*/ 359570 w 477046"/>
                  <a:gd name="connsiteY2" fmla="*/ 436279 h 1045074"/>
                  <a:gd name="connsiteX3" fmla="*/ 476792 w 477046"/>
                  <a:gd name="connsiteY3" fmla="*/ 949981 h 1045074"/>
                  <a:gd name="connsiteX4" fmla="*/ 450056 w 477046"/>
                  <a:gd name="connsiteY4" fmla="*/ 991109 h 1045074"/>
                  <a:gd name="connsiteX5" fmla="*/ 390525 w 477046"/>
                  <a:gd name="connsiteY5" fmla="*/ 1022066 h 1045074"/>
                  <a:gd name="connsiteX6" fmla="*/ 378619 w 477046"/>
                  <a:gd name="connsiteY6" fmla="*/ 976822 h 1045074"/>
                  <a:gd name="connsiteX7" fmla="*/ 354806 w 477046"/>
                  <a:gd name="connsiteY7" fmla="*/ 986347 h 1045074"/>
                  <a:gd name="connsiteX8" fmla="*/ 323850 w 477046"/>
                  <a:gd name="connsiteY8" fmla="*/ 1012541 h 1045074"/>
                  <a:gd name="connsiteX9" fmla="*/ 297656 w 477046"/>
                  <a:gd name="connsiteY9" fmla="*/ 1043497 h 1045074"/>
                  <a:gd name="connsiteX10" fmla="*/ 257175 w 477046"/>
                  <a:gd name="connsiteY10" fmla="*/ 1010159 h 1045074"/>
                  <a:gd name="connsiteX11" fmla="*/ 216694 w 477046"/>
                  <a:gd name="connsiteY11" fmla="*/ 998253 h 1045074"/>
                  <a:gd name="connsiteX12" fmla="*/ 178594 w 477046"/>
                  <a:gd name="connsiteY12" fmla="*/ 1019684 h 1045074"/>
                  <a:gd name="connsiteX13" fmla="*/ 128587 w 477046"/>
                  <a:gd name="connsiteY13" fmla="*/ 1019684 h 1045074"/>
                  <a:gd name="connsiteX14" fmla="*/ 111918 w 477046"/>
                  <a:gd name="connsiteY14" fmla="*/ 943484 h 1045074"/>
                  <a:gd name="connsiteX15" fmla="*/ 89532 w 477046"/>
                  <a:gd name="connsiteY15" fmla="*/ 1004750 h 1045074"/>
                  <a:gd name="connsiteX16" fmla="*/ 80962 w 477046"/>
                  <a:gd name="connsiteY16" fmla="*/ 1005397 h 1045074"/>
                  <a:gd name="connsiteX17" fmla="*/ 35718 w 477046"/>
                  <a:gd name="connsiteY17" fmla="*/ 1010160 h 1045074"/>
                  <a:gd name="connsiteX18" fmla="*/ 2381 w 477046"/>
                  <a:gd name="connsiteY18" fmla="*/ 1036355 h 1045074"/>
                  <a:gd name="connsiteX19" fmla="*/ 0 w 477046"/>
                  <a:gd name="connsiteY19" fmla="*/ 929200 h 1045074"/>
                  <a:gd name="connsiteX20" fmla="*/ 77949 w 477046"/>
                  <a:gd name="connsiteY20" fmla="*/ 512707 h 1045074"/>
                  <a:gd name="connsiteX21" fmla="*/ 132393 w 477046"/>
                  <a:gd name="connsiteY21" fmla="*/ 80962 h 104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1045074">
                    <a:moveTo>
                      <a:pt x="132393" y="80962"/>
                    </a:moveTo>
                    <a:cubicBezTo>
                      <a:pt x="217416" y="91990"/>
                      <a:pt x="269860" y="32061"/>
                      <a:pt x="283911" y="0"/>
                    </a:cubicBezTo>
                    <a:cubicBezTo>
                      <a:pt x="335324" y="46209"/>
                      <a:pt x="386737" y="332921"/>
                      <a:pt x="359570" y="436279"/>
                    </a:cubicBezTo>
                    <a:cubicBezTo>
                      <a:pt x="446269" y="878180"/>
                      <a:pt x="428193" y="667623"/>
                      <a:pt x="476792" y="949981"/>
                    </a:cubicBezTo>
                    <a:cubicBezTo>
                      <a:pt x="479173" y="1107540"/>
                      <a:pt x="464434" y="979095"/>
                      <a:pt x="450056" y="991109"/>
                    </a:cubicBezTo>
                    <a:cubicBezTo>
                      <a:pt x="435678" y="1003123"/>
                      <a:pt x="399256" y="1030400"/>
                      <a:pt x="390525" y="1022066"/>
                    </a:cubicBezTo>
                    <a:cubicBezTo>
                      <a:pt x="374163" y="1026539"/>
                      <a:pt x="386953" y="978013"/>
                      <a:pt x="378619" y="976822"/>
                    </a:cubicBezTo>
                    <a:cubicBezTo>
                      <a:pt x="359082" y="985661"/>
                      <a:pt x="363934" y="980394"/>
                      <a:pt x="354806" y="986347"/>
                    </a:cubicBezTo>
                    <a:cubicBezTo>
                      <a:pt x="345678" y="992300"/>
                      <a:pt x="334169" y="1005794"/>
                      <a:pt x="323850" y="1012541"/>
                    </a:cubicBezTo>
                    <a:cubicBezTo>
                      <a:pt x="293994" y="1028127"/>
                      <a:pt x="308372" y="1042307"/>
                      <a:pt x="297656" y="1043497"/>
                    </a:cubicBezTo>
                    <a:cubicBezTo>
                      <a:pt x="261053" y="1053527"/>
                      <a:pt x="272256" y="1012540"/>
                      <a:pt x="257175" y="1010159"/>
                    </a:cubicBezTo>
                    <a:cubicBezTo>
                      <a:pt x="213825" y="1018204"/>
                      <a:pt x="232172" y="994284"/>
                      <a:pt x="216694" y="998253"/>
                    </a:cubicBezTo>
                    <a:cubicBezTo>
                      <a:pt x="166994" y="1009870"/>
                      <a:pt x="192881" y="1008969"/>
                      <a:pt x="178594" y="1019684"/>
                    </a:cubicBezTo>
                    <a:cubicBezTo>
                      <a:pt x="120957" y="1026936"/>
                      <a:pt x="163512" y="965709"/>
                      <a:pt x="128587" y="1019684"/>
                    </a:cubicBezTo>
                    <a:cubicBezTo>
                      <a:pt x="117474" y="1006984"/>
                      <a:pt x="118824" y="941608"/>
                      <a:pt x="111918" y="943484"/>
                    </a:cubicBezTo>
                    <a:lnTo>
                      <a:pt x="89532" y="1004750"/>
                    </a:lnTo>
                    <a:cubicBezTo>
                      <a:pt x="60866" y="981839"/>
                      <a:pt x="84374" y="996955"/>
                      <a:pt x="80962" y="1005397"/>
                    </a:cubicBezTo>
                    <a:cubicBezTo>
                      <a:pt x="27544" y="1056701"/>
                      <a:pt x="45640" y="999047"/>
                      <a:pt x="35718" y="1010160"/>
                    </a:cubicBezTo>
                    <a:cubicBezTo>
                      <a:pt x="25796" y="1021273"/>
                      <a:pt x="9128" y="1043102"/>
                      <a:pt x="2381" y="1036355"/>
                    </a:cubicBezTo>
                    <a:cubicBezTo>
                      <a:pt x="1587" y="1000637"/>
                      <a:pt x="794" y="964918"/>
                      <a:pt x="0" y="929200"/>
                    </a:cubicBezTo>
                    <a:cubicBezTo>
                      <a:pt x="3466" y="846291"/>
                      <a:pt x="62234" y="653286"/>
                      <a:pt x="77949" y="512707"/>
                    </a:cubicBezTo>
                    <a:cubicBezTo>
                      <a:pt x="81757" y="288784"/>
                      <a:pt x="104417" y="168398"/>
                      <a:pt x="132393" y="80962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3" name="矩形 6">
                <a:extLst>
                  <a:ext uri="{FF2B5EF4-FFF2-40B4-BE49-F238E27FC236}">
                    <a16:creationId xmlns:a16="http://schemas.microsoft.com/office/drawing/2014/main" xmlns="" id="{B9232D73-FEA5-4ADA-8BEE-2BD68CF08EB6}"/>
                  </a:ext>
                </a:extLst>
              </p:cNvPr>
              <p:cNvSpPr/>
              <p:nvPr/>
            </p:nvSpPr>
            <p:spPr>
              <a:xfrm rot="20762587">
                <a:off x="5880313" y="2719555"/>
                <a:ext cx="166052" cy="733674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052"/>
                  <a:gd name="connsiteY0" fmla="*/ 696 h 727163"/>
                  <a:gd name="connsiteX1" fmla="*/ 165568 w 166052"/>
                  <a:gd name="connsiteY1" fmla="*/ 77080 h 727163"/>
                  <a:gd name="connsiteX2" fmla="*/ 133612 w 166052"/>
                  <a:gd name="connsiteY2" fmla="*/ 339569 h 727163"/>
                  <a:gd name="connsiteX3" fmla="*/ 61276 w 166052"/>
                  <a:gd name="connsiteY3" fmla="*/ 622452 h 727163"/>
                  <a:gd name="connsiteX4" fmla="*/ 59590 w 166052"/>
                  <a:gd name="connsiteY4" fmla="*/ 686775 h 727163"/>
                  <a:gd name="connsiteX5" fmla="*/ 15752 w 166052"/>
                  <a:gd name="connsiteY5" fmla="*/ 724951 h 727163"/>
                  <a:gd name="connsiteX6" fmla="*/ 22643 w 166052"/>
                  <a:gd name="connsiteY6" fmla="*/ 697221 h 727163"/>
                  <a:gd name="connsiteX7" fmla="*/ 121 w 166052"/>
                  <a:gd name="connsiteY7" fmla="*/ 698985 h 727163"/>
                  <a:gd name="connsiteX8" fmla="*/ 35136 w 166052"/>
                  <a:gd name="connsiteY8" fmla="*/ 613017 h 727163"/>
                  <a:gd name="connsiteX9" fmla="*/ 89158 w 166052"/>
                  <a:gd name="connsiteY9" fmla="*/ 350605 h 727163"/>
                  <a:gd name="connsiteX10" fmla="*/ 106994 w 166052"/>
                  <a:gd name="connsiteY10" fmla="*/ 696 h 727163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642 h 727109"/>
                  <a:gd name="connsiteX1" fmla="*/ 165568 w 166052"/>
                  <a:gd name="connsiteY1" fmla="*/ 77026 h 727109"/>
                  <a:gd name="connsiteX2" fmla="*/ 133612 w 166052"/>
                  <a:gd name="connsiteY2" fmla="*/ 339515 h 727109"/>
                  <a:gd name="connsiteX3" fmla="*/ 61276 w 166052"/>
                  <a:gd name="connsiteY3" fmla="*/ 622398 h 727109"/>
                  <a:gd name="connsiteX4" fmla="*/ 59590 w 166052"/>
                  <a:gd name="connsiteY4" fmla="*/ 686721 h 727109"/>
                  <a:gd name="connsiteX5" fmla="*/ 15752 w 166052"/>
                  <a:gd name="connsiteY5" fmla="*/ 724897 h 727109"/>
                  <a:gd name="connsiteX6" fmla="*/ 22643 w 166052"/>
                  <a:gd name="connsiteY6" fmla="*/ 697167 h 727109"/>
                  <a:gd name="connsiteX7" fmla="*/ 121 w 166052"/>
                  <a:gd name="connsiteY7" fmla="*/ 698931 h 727109"/>
                  <a:gd name="connsiteX8" fmla="*/ 35136 w 166052"/>
                  <a:gd name="connsiteY8" fmla="*/ 612963 h 727109"/>
                  <a:gd name="connsiteX9" fmla="*/ 89158 w 166052"/>
                  <a:gd name="connsiteY9" fmla="*/ 350551 h 727109"/>
                  <a:gd name="connsiteX10" fmla="*/ 106994 w 166052"/>
                  <a:gd name="connsiteY10" fmla="*/ 642 h 727109"/>
                  <a:gd name="connsiteX0" fmla="*/ 106994 w 166052"/>
                  <a:gd name="connsiteY0" fmla="*/ 7207 h 733674"/>
                  <a:gd name="connsiteX1" fmla="*/ 165568 w 166052"/>
                  <a:gd name="connsiteY1" fmla="*/ 83591 h 733674"/>
                  <a:gd name="connsiteX2" fmla="*/ 133612 w 166052"/>
                  <a:gd name="connsiteY2" fmla="*/ 346080 h 733674"/>
                  <a:gd name="connsiteX3" fmla="*/ 61276 w 166052"/>
                  <a:gd name="connsiteY3" fmla="*/ 628963 h 733674"/>
                  <a:gd name="connsiteX4" fmla="*/ 59590 w 166052"/>
                  <a:gd name="connsiteY4" fmla="*/ 693286 h 733674"/>
                  <a:gd name="connsiteX5" fmla="*/ 15752 w 166052"/>
                  <a:gd name="connsiteY5" fmla="*/ 731462 h 733674"/>
                  <a:gd name="connsiteX6" fmla="*/ 22643 w 166052"/>
                  <a:gd name="connsiteY6" fmla="*/ 703732 h 733674"/>
                  <a:gd name="connsiteX7" fmla="*/ 121 w 166052"/>
                  <a:gd name="connsiteY7" fmla="*/ 705496 h 733674"/>
                  <a:gd name="connsiteX8" fmla="*/ 35136 w 166052"/>
                  <a:gd name="connsiteY8" fmla="*/ 619528 h 733674"/>
                  <a:gd name="connsiteX9" fmla="*/ 89158 w 166052"/>
                  <a:gd name="connsiteY9" fmla="*/ 357116 h 733674"/>
                  <a:gd name="connsiteX10" fmla="*/ 106994 w 166052"/>
                  <a:gd name="connsiteY10" fmla="*/ 7207 h 73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33674">
                    <a:moveTo>
                      <a:pt x="106994" y="7207"/>
                    </a:moveTo>
                    <a:cubicBezTo>
                      <a:pt x="142619" y="-18947"/>
                      <a:pt x="166797" y="30572"/>
                      <a:pt x="165568" y="83591"/>
                    </a:cubicBezTo>
                    <a:cubicBezTo>
                      <a:pt x="169621" y="141610"/>
                      <a:pt x="147304" y="232185"/>
                      <a:pt x="133612" y="346080"/>
                    </a:cubicBezTo>
                    <a:cubicBezTo>
                      <a:pt x="102087" y="511976"/>
                      <a:pt x="112529" y="441554"/>
                      <a:pt x="61276" y="628963"/>
                    </a:cubicBezTo>
                    <a:cubicBezTo>
                      <a:pt x="61066" y="685755"/>
                      <a:pt x="68158" y="688714"/>
                      <a:pt x="59590" y="693286"/>
                    </a:cubicBezTo>
                    <a:cubicBezTo>
                      <a:pt x="53350" y="709886"/>
                      <a:pt x="17115" y="742434"/>
                      <a:pt x="15752" y="731462"/>
                    </a:cubicBezTo>
                    <a:cubicBezTo>
                      <a:pt x="14389" y="720491"/>
                      <a:pt x="24289" y="710275"/>
                      <a:pt x="22643" y="703732"/>
                    </a:cubicBezTo>
                    <a:cubicBezTo>
                      <a:pt x="20997" y="697189"/>
                      <a:pt x="-1854" y="727327"/>
                      <a:pt x="121" y="705496"/>
                    </a:cubicBezTo>
                    <a:cubicBezTo>
                      <a:pt x="11793" y="676840"/>
                      <a:pt x="10761" y="649933"/>
                      <a:pt x="35136" y="619528"/>
                    </a:cubicBezTo>
                    <a:cubicBezTo>
                      <a:pt x="54184" y="547536"/>
                      <a:pt x="55646" y="478354"/>
                      <a:pt x="89158" y="357116"/>
                    </a:cubicBezTo>
                    <a:cubicBezTo>
                      <a:pt x="100161" y="247460"/>
                      <a:pt x="50035" y="92513"/>
                      <a:pt x="106994" y="7207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44" name="影子站立">
                <a:extLst>
                  <a:ext uri="{FF2B5EF4-FFF2-40B4-BE49-F238E27FC236}">
                    <a16:creationId xmlns:a16="http://schemas.microsoft.com/office/drawing/2014/main" xmlns="" id="{701BF448-D746-4A74-A8BB-740CEF870EE6}"/>
                  </a:ext>
                </a:extLst>
              </p:cNvPr>
              <p:cNvSpPr/>
              <p:nvPr/>
            </p:nvSpPr>
            <p:spPr>
              <a:xfrm rot="19697690">
                <a:off x="4093076" y="4662346"/>
                <a:ext cx="1985209" cy="298544"/>
              </a:xfrm>
              <a:custGeom>
                <a:avLst/>
                <a:gdLst>
                  <a:gd name="connsiteX0" fmla="*/ 0 w 792757"/>
                  <a:gd name="connsiteY0" fmla="*/ 132515 h 265029"/>
                  <a:gd name="connsiteX1" fmla="*/ 396379 w 792757"/>
                  <a:gd name="connsiteY1" fmla="*/ 0 h 265029"/>
                  <a:gd name="connsiteX2" fmla="*/ 792758 w 792757"/>
                  <a:gd name="connsiteY2" fmla="*/ 132515 h 265029"/>
                  <a:gd name="connsiteX3" fmla="*/ 396379 w 792757"/>
                  <a:gd name="connsiteY3" fmla="*/ 265030 h 265029"/>
                  <a:gd name="connsiteX4" fmla="*/ 0 w 792757"/>
                  <a:gd name="connsiteY4" fmla="*/ 132515 h 265029"/>
                  <a:gd name="connsiteX0" fmla="*/ 0 w 520463"/>
                  <a:gd name="connsiteY0" fmla="*/ 133246 h 266134"/>
                  <a:gd name="connsiteX1" fmla="*/ 396379 w 520463"/>
                  <a:gd name="connsiteY1" fmla="*/ 731 h 266134"/>
                  <a:gd name="connsiteX2" fmla="*/ 520463 w 520463"/>
                  <a:gd name="connsiteY2" fmla="*/ 97752 h 266134"/>
                  <a:gd name="connsiteX3" fmla="*/ 396379 w 520463"/>
                  <a:gd name="connsiteY3" fmla="*/ 265761 h 266134"/>
                  <a:gd name="connsiteX4" fmla="*/ 0 w 520463"/>
                  <a:gd name="connsiteY4" fmla="*/ 133246 h 266134"/>
                  <a:gd name="connsiteX0" fmla="*/ 0 w 563266"/>
                  <a:gd name="connsiteY0" fmla="*/ 133438 h 266392"/>
                  <a:gd name="connsiteX1" fmla="*/ 396379 w 563266"/>
                  <a:gd name="connsiteY1" fmla="*/ 923 h 266392"/>
                  <a:gd name="connsiteX2" fmla="*/ 563266 w 563266"/>
                  <a:gd name="connsiteY2" fmla="*/ 94673 h 266392"/>
                  <a:gd name="connsiteX3" fmla="*/ 396379 w 563266"/>
                  <a:gd name="connsiteY3" fmla="*/ 265953 h 266392"/>
                  <a:gd name="connsiteX4" fmla="*/ 0 w 563266"/>
                  <a:gd name="connsiteY4" fmla="*/ 133438 h 266392"/>
                  <a:gd name="connsiteX0" fmla="*/ 0 w 584284"/>
                  <a:gd name="connsiteY0" fmla="*/ 132866 h 265820"/>
                  <a:gd name="connsiteX1" fmla="*/ 396379 w 584284"/>
                  <a:gd name="connsiteY1" fmla="*/ 351 h 265820"/>
                  <a:gd name="connsiteX2" fmla="*/ 563266 w 584284"/>
                  <a:gd name="connsiteY2" fmla="*/ 94101 h 265820"/>
                  <a:gd name="connsiteX3" fmla="*/ 563545 w 584284"/>
                  <a:gd name="connsiteY3" fmla="*/ 92408 h 265820"/>
                  <a:gd name="connsiteX4" fmla="*/ 396379 w 584284"/>
                  <a:gd name="connsiteY4" fmla="*/ 265381 h 265820"/>
                  <a:gd name="connsiteX5" fmla="*/ 0 w 584284"/>
                  <a:gd name="connsiteY5" fmla="*/ 132866 h 265820"/>
                  <a:gd name="connsiteX0" fmla="*/ 0 w 714036"/>
                  <a:gd name="connsiteY0" fmla="*/ 132866 h 265582"/>
                  <a:gd name="connsiteX1" fmla="*/ 396379 w 714036"/>
                  <a:gd name="connsiteY1" fmla="*/ 351 h 265582"/>
                  <a:gd name="connsiteX2" fmla="*/ 563266 w 714036"/>
                  <a:gd name="connsiteY2" fmla="*/ 94101 h 265582"/>
                  <a:gd name="connsiteX3" fmla="*/ 710557 w 714036"/>
                  <a:gd name="connsiteY3" fmla="*/ 161320 h 265582"/>
                  <a:gd name="connsiteX4" fmla="*/ 396379 w 714036"/>
                  <a:gd name="connsiteY4" fmla="*/ 265381 h 265582"/>
                  <a:gd name="connsiteX5" fmla="*/ 0 w 714036"/>
                  <a:gd name="connsiteY5" fmla="*/ 132866 h 265582"/>
                  <a:gd name="connsiteX0" fmla="*/ 419 w 714455"/>
                  <a:gd name="connsiteY0" fmla="*/ 93918 h 226634"/>
                  <a:gd name="connsiteX1" fmla="*/ 325610 w 714455"/>
                  <a:gd name="connsiteY1" fmla="*/ 623 h 226634"/>
                  <a:gd name="connsiteX2" fmla="*/ 563685 w 714455"/>
                  <a:gd name="connsiteY2" fmla="*/ 55153 h 226634"/>
                  <a:gd name="connsiteX3" fmla="*/ 710976 w 714455"/>
                  <a:gd name="connsiteY3" fmla="*/ 122372 h 226634"/>
                  <a:gd name="connsiteX4" fmla="*/ 396798 w 714455"/>
                  <a:gd name="connsiteY4" fmla="*/ 226433 h 226634"/>
                  <a:gd name="connsiteX5" fmla="*/ 419 w 714455"/>
                  <a:gd name="connsiteY5" fmla="*/ 93918 h 226634"/>
                  <a:gd name="connsiteX0" fmla="*/ 417 w 714226"/>
                  <a:gd name="connsiteY0" fmla="*/ 95603 h 228319"/>
                  <a:gd name="connsiteX1" fmla="*/ 325608 w 714226"/>
                  <a:gd name="connsiteY1" fmla="*/ 2308 h 228319"/>
                  <a:gd name="connsiteX2" fmla="*/ 551994 w 714226"/>
                  <a:gd name="connsiteY2" fmla="*/ 33884 h 228319"/>
                  <a:gd name="connsiteX3" fmla="*/ 710974 w 714226"/>
                  <a:gd name="connsiteY3" fmla="*/ 124057 h 228319"/>
                  <a:gd name="connsiteX4" fmla="*/ 396796 w 714226"/>
                  <a:gd name="connsiteY4" fmla="*/ 228118 h 228319"/>
                  <a:gd name="connsiteX5" fmla="*/ 417 w 714226"/>
                  <a:gd name="connsiteY5" fmla="*/ 95603 h 228319"/>
                  <a:gd name="connsiteX0" fmla="*/ 417 w 713401"/>
                  <a:gd name="connsiteY0" fmla="*/ 95317 h 228031"/>
                  <a:gd name="connsiteX1" fmla="*/ 325608 w 713401"/>
                  <a:gd name="connsiteY1" fmla="*/ 2022 h 228031"/>
                  <a:gd name="connsiteX2" fmla="*/ 551994 w 713401"/>
                  <a:gd name="connsiteY2" fmla="*/ 33598 h 228031"/>
                  <a:gd name="connsiteX3" fmla="*/ 280177 w 713401"/>
                  <a:gd name="connsiteY3" fmla="*/ 103038 h 228031"/>
                  <a:gd name="connsiteX4" fmla="*/ 710974 w 713401"/>
                  <a:gd name="connsiteY4" fmla="*/ 123771 h 228031"/>
                  <a:gd name="connsiteX5" fmla="*/ 396796 w 713401"/>
                  <a:gd name="connsiteY5" fmla="*/ 227832 h 228031"/>
                  <a:gd name="connsiteX6" fmla="*/ 417 w 713401"/>
                  <a:gd name="connsiteY6" fmla="*/ 95317 h 228031"/>
                  <a:gd name="connsiteX0" fmla="*/ 417 w 692751"/>
                  <a:gd name="connsiteY0" fmla="*/ 95317 h 227895"/>
                  <a:gd name="connsiteX1" fmla="*/ 325608 w 692751"/>
                  <a:gd name="connsiteY1" fmla="*/ 2022 h 227895"/>
                  <a:gd name="connsiteX2" fmla="*/ 551994 w 692751"/>
                  <a:gd name="connsiteY2" fmla="*/ 33598 h 227895"/>
                  <a:gd name="connsiteX3" fmla="*/ 280177 w 692751"/>
                  <a:gd name="connsiteY3" fmla="*/ 103038 h 227895"/>
                  <a:gd name="connsiteX4" fmla="*/ 690212 w 692751"/>
                  <a:gd name="connsiteY4" fmla="*/ 112110 h 227895"/>
                  <a:gd name="connsiteX5" fmla="*/ 396796 w 692751"/>
                  <a:gd name="connsiteY5" fmla="*/ 227832 h 227895"/>
                  <a:gd name="connsiteX6" fmla="*/ 417 w 692751"/>
                  <a:gd name="connsiteY6" fmla="*/ 95317 h 227895"/>
                  <a:gd name="connsiteX0" fmla="*/ 417 w 690212"/>
                  <a:gd name="connsiteY0" fmla="*/ 95317 h 227895"/>
                  <a:gd name="connsiteX1" fmla="*/ 325608 w 690212"/>
                  <a:gd name="connsiteY1" fmla="*/ 2022 h 227895"/>
                  <a:gd name="connsiteX2" fmla="*/ 551994 w 690212"/>
                  <a:gd name="connsiteY2" fmla="*/ 33598 h 227895"/>
                  <a:gd name="connsiteX3" fmla="*/ 280177 w 690212"/>
                  <a:gd name="connsiteY3" fmla="*/ 103038 h 227895"/>
                  <a:gd name="connsiteX4" fmla="*/ 690212 w 690212"/>
                  <a:gd name="connsiteY4" fmla="*/ 112110 h 227895"/>
                  <a:gd name="connsiteX5" fmla="*/ 396796 w 690212"/>
                  <a:gd name="connsiteY5" fmla="*/ 227832 h 227895"/>
                  <a:gd name="connsiteX6" fmla="*/ 417 w 690212"/>
                  <a:gd name="connsiteY6" fmla="*/ 95317 h 227895"/>
                  <a:gd name="connsiteX0" fmla="*/ 417 w 693043"/>
                  <a:gd name="connsiteY0" fmla="*/ 95317 h 227891"/>
                  <a:gd name="connsiteX1" fmla="*/ 325608 w 693043"/>
                  <a:gd name="connsiteY1" fmla="*/ 2022 h 227891"/>
                  <a:gd name="connsiteX2" fmla="*/ 551994 w 693043"/>
                  <a:gd name="connsiteY2" fmla="*/ 33598 h 227891"/>
                  <a:gd name="connsiteX3" fmla="*/ 280177 w 693043"/>
                  <a:gd name="connsiteY3" fmla="*/ 103038 h 227891"/>
                  <a:gd name="connsiteX4" fmla="*/ 690212 w 693043"/>
                  <a:gd name="connsiteY4" fmla="*/ 112110 h 227891"/>
                  <a:gd name="connsiteX5" fmla="*/ 396796 w 693043"/>
                  <a:gd name="connsiteY5" fmla="*/ 227832 h 227891"/>
                  <a:gd name="connsiteX6" fmla="*/ 417 w 693043"/>
                  <a:gd name="connsiteY6" fmla="*/ 95317 h 227891"/>
                  <a:gd name="connsiteX0" fmla="*/ 97 w 692329"/>
                  <a:gd name="connsiteY0" fmla="*/ 95317 h 168596"/>
                  <a:gd name="connsiteX1" fmla="*/ 325288 w 692329"/>
                  <a:gd name="connsiteY1" fmla="*/ 2022 h 168596"/>
                  <a:gd name="connsiteX2" fmla="*/ 551674 w 692329"/>
                  <a:gd name="connsiteY2" fmla="*/ 33598 h 168596"/>
                  <a:gd name="connsiteX3" fmla="*/ 279857 w 692329"/>
                  <a:gd name="connsiteY3" fmla="*/ 103038 h 168596"/>
                  <a:gd name="connsiteX4" fmla="*/ 689892 w 692329"/>
                  <a:gd name="connsiteY4" fmla="*/ 112110 h 168596"/>
                  <a:gd name="connsiteX5" fmla="*/ 358821 w 692329"/>
                  <a:gd name="connsiteY5" fmla="*/ 168446 h 168596"/>
                  <a:gd name="connsiteX6" fmla="*/ 97 w 692329"/>
                  <a:gd name="connsiteY6" fmla="*/ 95317 h 168596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4595 h 167874"/>
                  <a:gd name="connsiteX1" fmla="*/ 325288 w 692329"/>
                  <a:gd name="connsiteY1" fmla="*/ 1300 h 167874"/>
                  <a:gd name="connsiteX2" fmla="*/ 561543 w 692329"/>
                  <a:gd name="connsiteY2" fmla="*/ 49344 h 167874"/>
                  <a:gd name="connsiteX3" fmla="*/ 279857 w 692329"/>
                  <a:gd name="connsiteY3" fmla="*/ 102316 h 167874"/>
                  <a:gd name="connsiteX4" fmla="*/ 689892 w 692329"/>
                  <a:gd name="connsiteY4" fmla="*/ 111388 h 167874"/>
                  <a:gd name="connsiteX5" fmla="*/ 358821 w 692329"/>
                  <a:gd name="connsiteY5" fmla="*/ 167724 h 167874"/>
                  <a:gd name="connsiteX6" fmla="*/ 97 w 692329"/>
                  <a:gd name="connsiteY6" fmla="*/ 94595 h 167874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79857 w 692329"/>
                  <a:gd name="connsiteY3" fmla="*/ 102388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0049 w 692329"/>
                  <a:gd name="connsiteY3" fmla="*/ 117603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2332 w 694564"/>
                  <a:gd name="connsiteY0" fmla="*/ 69694 h 142973"/>
                  <a:gd name="connsiteX1" fmla="*/ 223770 w 694564"/>
                  <a:gd name="connsiteY1" fmla="*/ 5522 h 142973"/>
                  <a:gd name="connsiteX2" fmla="*/ 563778 w 694564"/>
                  <a:gd name="connsiteY2" fmla="*/ 24443 h 142973"/>
                  <a:gd name="connsiteX3" fmla="*/ 22284 w 694564"/>
                  <a:gd name="connsiteY3" fmla="*/ 92630 h 142973"/>
                  <a:gd name="connsiteX4" fmla="*/ 692127 w 694564"/>
                  <a:gd name="connsiteY4" fmla="*/ 86487 h 142973"/>
                  <a:gd name="connsiteX5" fmla="*/ 361056 w 694564"/>
                  <a:gd name="connsiteY5" fmla="*/ 142823 h 142973"/>
                  <a:gd name="connsiteX6" fmla="*/ 2332 w 694564"/>
                  <a:gd name="connsiteY6" fmla="*/ 69694 h 142973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22284 w 694832"/>
                  <a:gd name="connsiteY3" fmla="*/ 92630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49133 w 694832"/>
                  <a:gd name="connsiteY3" fmla="*/ 88592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9450 w 721950"/>
                  <a:gd name="connsiteY0" fmla="*/ 69694 h 144317"/>
                  <a:gd name="connsiteX1" fmla="*/ 250888 w 721950"/>
                  <a:gd name="connsiteY1" fmla="*/ 5522 h 144317"/>
                  <a:gd name="connsiteX2" fmla="*/ 590896 w 721950"/>
                  <a:gd name="connsiteY2" fmla="*/ 24443 h 144317"/>
                  <a:gd name="connsiteX3" fmla="*/ 882 w 721950"/>
                  <a:gd name="connsiteY3" fmla="*/ 81766 h 144317"/>
                  <a:gd name="connsiteX4" fmla="*/ 719245 w 721950"/>
                  <a:gd name="connsiteY4" fmla="*/ 86487 h 144317"/>
                  <a:gd name="connsiteX5" fmla="*/ 388174 w 721950"/>
                  <a:gd name="connsiteY5" fmla="*/ 142823 h 144317"/>
                  <a:gd name="connsiteX6" fmla="*/ 29450 w 721950"/>
                  <a:gd name="connsiteY6" fmla="*/ 69694 h 144317"/>
                  <a:gd name="connsiteX0" fmla="*/ 20406 w 721695"/>
                  <a:gd name="connsiteY0" fmla="*/ 128701 h 150053"/>
                  <a:gd name="connsiteX1" fmla="*/ 250888 w 721695"/>
                  <a:gd name="connsiteY1" fmla="*/ 9525 h 150053"/>
                  <a:gd name="connsiteX2" fmla="*/ 590896 w 721695"/>
                  <a:gd name="connsiteY2" fmla="*/ 28446 h 150053"/>
                  <a:gd name="connsiteX3" fmla="*/ 882 w 721695"/>
                  <a:gd name="connsiteY3" fmla="*/ 85769 h 150053"/>
                  <a:gd name="connsiteX4" fmla="*/ 719245 w 721695"/>
                  <a:gd name="connsiteY4" fmla="*/ 90490 h 150053"/>
                  <a:gd name="connsiteX5" fmla="*/ 388174 w 721695"/>
                  <a:gd name="connsiteY5" fmla="*/ 146826 h 150053"/>
                  <a:gd name="connsiteX6" fmla="*/ 20406 w 721695"/>
                  <a:gd name="connsiteY6" fmla="*/ 128701 h 150053"/>
                  <a:gd name="connsiteX0" fmla="*/ 28228 w 721684"/>
                  <a:gd name="connsiteY0" fmla="*/ 7332 h 169228"/>
                  <a:gd name="connsiteX1" fmla="*/ 250888 w 721684"/>
                  <a:gd name="connsiteY1" fmla="*/ 28512 h 169228"/>
                  <a:gd name="connsiteX2" fmla="*/ 590896 w 721684"/>
                  <a:gd name="connsiteY2" fmla="*/ 47433 h 169228"/>
                  <a:gd name="connsiteX3" fmla="*/ 882 w 721684"/>
                  <a:gd name="connsiteY3" fmla="*/ 104756 h 169228"/>
                  <a:gd name="connsiteX4" fmla="*/ 719245 w 721684"/>
                  <a:gd name="connsiteY4" fmla="*/ 109477 h 169228"/>
                  <a:gd name="connsiteX5" fmla="*/ 388174 w 721684"/>
                  <a:gd name="connsiteY5" fmla="*/ 165813 h 169228"/>
                  <a:gd name="connsiteX6" fmla="*/ 28228 w 721684"/>
                  <a:gd name="connsiteY6" fmla="*/ 7332 h 169228"/>
                  <a:gd name="connsiteX0" fmla="*/ 29706 w 721682"/>
                  <a:gd name="connsiteY0" fmla="*/ 63992 h 142691"/>
                  <a:gd name="connsiteX1" fmla="*/ 250888 w 721682"/>
                  <a:gd name="connsiteY1" fmla="*/ 5139 h 142691"/>
                  <a:gd name="connsiteX2" fmla="*/ 590896 w 721682"/>
                  <a:gd name="connsiteY2" fmla="*/ 24060 h 142691"/>
                  <a:gd name="connsiteX3" fmla="*/ 882 w 721682"/>
                  <a:gd name="connsiteY3" fmla="*/ 81383 h 142691"/>
                  <a:gd name="connsiteX4" fmla="*/ 719245 w 721682"/>
                  <a:gd name="connsiteY4" fmla="*/ 86104 h 142691"/>
                  <a:gd name="connsiteX5" fmla="*/ 388174 w 721682"/>
                  <a:gd name="connsiteY5" fmla="*/ 142440 h 142691"/>
                  <a:gd name="connsiteX6" fmla="*/ 29706 w 721682"/>
                  <a:gd name="connsiteY6" fmla="*/ 63992 h 142691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58680 w 779613"/>
                  <a:gd name="connsiteY3" fmla="*/ 82238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235868 w 779613"/>
                  <a:gd name="connsiteY3" fmla="*/ 77972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105892 w 779613"/>
                  <a:gd name="connsiteY3" fmla="*/ 75981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327 w 847644"/>
                  <a:gd name="connsiteY0" fmla="*/ 76616 h 143350"/>
                  <a:gd name="connsiteX1" fmla="*/ 376601 w 847644"/>
                  <a:gd name="connsiteY1" fmla="*/ 5989 h 143350"/>
                  <a:gd name="connsiteX2" fmla="*/ 716609 w 847644"/>
                  <a:gd name="connsiteY2" fmla="*/ 24910 h 143350"/>
                  <a:gd name="connsiteX3" fmla="*/ 173807 w 847644"/>
                  <a:gd name="connsiteY3" fmla="*/ 75976 h 143350"/>
                  <a:gd name="connsiteX4" fmla="*/ 844958 w 847644"/>
                  <a:gd name="connsiteY4" fmla="*/ 86954 h 143350"/>
                  <a:gd name="connsiteX5" fmla="*/ 513887 w 847644"/>
                  <a:gd name="connsiteY5" fmla="*/ 143290 h 143350"/>
                  <a:gd name="connsiteX6" fmla="*/ 1327 w 847644"/>
                  <a:gd name="connsiteY6" fmla="*/ 76616 h 143350"/>
                  <a:gd name="connsiteX0" fmla="*/ 57649 w 903966"/>
                  <a:gd name="connsiteY0" fmla="*/ 76727 h 143461"/>
                  <a:gd name="connsiteX1" fmla="*/ 54108 w 903966"/>
                  <a:gd name="connsiteY1" fmla="*/ 78275 h 143461"/>
                  <a:gd name="connsiteX2" fmla="*/ 432923 w 903966"/>
                  <a:gd name="connsiteY2" fmla="*/ 6100 h 143461"/>
                  <a:gd name="connsiteX3" fmla="*/ 772931 w 903966"/>
                  <a:gd name="connsiteY3" fmla="*/ 25021 h 143461"/>
                  <a:gd name="connsiteX4" fmla="*/ 230129 w 903966"/>
                  <a:gd name="connsiteY4" fmla="*/ 76087 h 143461"/>
                  <a:gd name="connsiteX5" fmla="*/ 901280 w 903966"/>
                  <a:gd name="connsiteY5" fmla="*/ 87065 h 143461"/>
                  <a:gd name="connsiteX6" fmla="*/ 570209 w 903966"/>
                  <a:gd name="connsiteY6" fmla="*/ 143401 h 143461"/>
                  <a:gd name="connsiteX7" fmla="*/ 57649 w 903966"/>
                  <a:gd name="connsiteY7" fmla="*/ 76727 h 143461"/>
                  <a:gd name="connsiteX0" fmla="*/ 53552 w 909272"/>
                  <a:gd name="connsiteY0" fmla="*/ 5910 h 145782"/>
                  <a:gd name="connsiteX1" fmla="*/ 59397 w 909272"/>
                  <a:gd name="connsiteY1" fmla="*/ 78275 h 145782"/>
                  <a:gd name="connsiteX2" fmla="*/ 438212 w 909272"/>
                  <a:gd name="connsiteY2" fmla="*/ 6100 h 145782"/>
                  <a:gd name="connsiteX3" fmla="*/ 778220 w 909272"/>
                  <a:gd name="connsiteY3" fmla="*/ 25021 h 145782"/>
                  <a:gd name="connsiteX4" fmla="*/ 235418 w 909272"/>
                  <a:gd name="connsiteY4" fmla="*/ 76087 h 145782"/>
                  <a:gd name="connsiteX5" fmla="*/ 906569 w 909272"/>
                  <a:gd name="connsiteY5" fmla="*/ 87065 h 145782"/>
                  <a:gd name="connsiteX6" fmla="*/ 575498 w 909272"/>
                  <a:gd name="connsiteY6" fmla="*/ 143401 h 145782"/>
                  <a:gd name="connsiteX7" fmla="*/ 53552 w 909272"/>
                  <a:gd name="connsiteY7" fmla="*/ 5910 h 145782"/>
                  <a:gd name="connsiteX0" fmla="*/ 63786 w 897568"/>
                  <a:gd name="connsiteY0" fmla="*/ 171152 h 178497"/>
                  <a:gd name="connsiteX1" fmla="*/ 47732 w 897568"/>
                  <a:gd name="connsiteY1" fmla="*/ 78275 h 178497"/>
                  <a:gd name="connsiteX2" fmla="*/ 426547 w 897568"/>
                  <a:gd name="connsiteY2" fmla="*/ 6100 h 178497"/>
                  <a:gd name="connsiteX3" fmla="*/ 766555 w 897568"/>
                  <a:gd name="connsiteY3" fmla="*/ 25021 h 178497"/>
                  <a:gd name="connsiteX4" fmla="*/ 223753 w 897568"/>
                  <a:gd name="connsiteY4" fmla="*/ 76087 h 178497"/>
                  <a:gd name="connsiteX5" fmla="*/ 894904 w 897568"/>
                  <a:gd name="connsiteY5" fmla="*/ 87065 h 178497"/>
                  <a:gd name="connsiteX6" fmla="*/ 563833 w 897568"/>
                  <a:gd name="connsiteY6" fmla="*/ 143401 h 178497"/>
                  <a:gd name="connsiteX7" fmla="*/ 63786 w 897568"/>
                  <a:gd name="connsiteY7" fmla="*/ 171152 h 178497"/>
                  <a:gd name="connsiteX0" fmla="*/ 116106 w 949888"/>
                  <a:gd name="connsiteY0" fmla="*/ 168985 h 173544"/>
                  <a:gd name="connsiteX1" fmla="*/ 26874 w 949888"/>
                  <a:gd name="connsiteY1" fmla="*/ 45932 h 173544"/>
                  <a:gd name="connsiteX2" fmla="*/ 478867 w 949888"/>
                  <a:gd name="connsiteY2" fmla="*/ 3933 h 173544"/>
                  <a:gd name="connsiteX3" fmla="*/ 818875 w 949888"/>
                  <a:gd name="connsiteY3" fmla="*/ 22854 h 173544"/>
                  <a:gd name="connsiteX4" fmla="*/ 276073 w 949888"/>
                  <a:gd name="connsiteY4" fmla="*/ 73920 h 173544"/>
                  <a:gd name="connsiteX5" fmla="*/ 947224 w 949888"/>
                  <a:gd name="connsiteY5" fmla="*/ 84898 h 173544"/>
                  <a:gd name="connsiteX6" fmla="*/ 616153 w 949888"/>
                  <a:gd name="connsiteY6" fmla="*/ 141234 h 173544"/>
                  <a:gd name="connsiteX7" fmla="*/ 116106 w 949888"/>
                  <a:gd name="connsiteY7" fmla="*/ 168985 h 173544"/>
                  <a:gd name="connsiteX0" fmla="*/ 60186 w 985349"/>
                  <a:gd name="connsiteY0" fmla="*/ 136875 h 148268"/>
                  <a:gd name="connsiteX1" fmla="*/ 62165 w 985349"/>
                  <a:gd name="connsiteY1" fmla="*/ 45932 h 148268"/>
                  <a:gd name="connsiteX2" fmla="*/ 514158 w 985349"/>
                  <a:gd name="connsiteY2" fmla="*/ 3933 h 148268"/>
                  <a:gd name="connsiteX3" fmla="*/ 854166 w 985349"/>
                  <a:gd name="connsiteY3" fmla="*/ 22854 h 148268"/>
                  <a:gd name="connsiteX4" fmla="*/ 311364 w 985349"/>
                  <a:gd name="connsiteY4" fmla="*/ 73920 h 148268"/>
                  <a:gd name="connsiteX5" fmla="*/ 982515 w 985349"/>
                  <a:gd name="connsiteY5" fmla="*/ 84898 h 148268"/>
                  <a:gd name="connsiteX6" fmla="*/ 651444 w 985349"/>
                  <a:gd name="connsiteY6" fmla="*/ 141234 h 148268"/>
                  <a:gd name="connsiteX7" fmla="*/ 60186 w 985349"/>
                  <a:gd name="connsiteY7" fmla="*/ 136875 h 148268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21000 w 994985"/>
                  <a:gd name="connsiteY4" fmla="*/ 73178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49669 w 994985"/>
                  <a:gd name="connsiteY4" fmla="*/ 75624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82989 h 195029"/>
                  <a:gd name="connsiteX1" fmla="*/ 53115 w 994985"/>
                  <a:gd name="connsiteY1" fmla="*/ 81551 h 195029"/>
                  <a:gd name="connsiteX2" fmla="*/ 317162 w 994985"/>
                  <a:gd name="connsiteY2" fmla="*/ 438 h 195029"/>
                  <a:gd name="connsiteX3" fmla="*/ 523794 w 994985"/>
                  <a:gd name="connsiteY3" fmla="*/ 50047 h 195029"/>
                  <a:gd name="connsiteX4" fmla="*/ 863802 w 994985"/>
                  <a:gd name="connsiteY4" fmla="*/ 68968 h 195029"/>
                  <a:gd name="connsiteX5" fmla="*/ 349669 w 994985"/>
                  <a:gd name="connsiteY5" fmla="*/ 122480 h 195029"/>
                  <a:gd name="connsiteX6" fmla="*/ 992151 w 994985"/>
                  <a:gd name="connsiteY6" fmla="*/ 131012 h 195029"/>
                  <a:gd name="connsiteX7" fmla="*/ 661080 w 994985"/>
                  <a:gd name="connsiteY7" fmla="*/ 187348 h 195029"/>
                  <a:gd name="connsiteX8" fmla="*/ 69822 w 994985"/>
                  <a:gd name="connsiteY8" fmla="*/ 182989 h 195029"/>
                  <a:gd name="connsiteX0" fmla="*/ 69822 w 994985"/>
                  <a:gd name="connsiteY0" fmla="*/ 182551 h 194591"/>
                  <a:gd name="connsiteX1" fmla="*/ 53115 w 994985"/>
                  <a:gd name="connsiteY1" fmla="*/ 81113 h 194591"/>
                  <a:gd name="connsiteX2" fmla="*/ 317162 w 994985"/>
                  <a:gd name="connsiteY2" fmla="*/ 0 h 194591"/>
                  <a:gd name="connsiteX3" fmla="*/ 523794 w 994985"/>
                  <a:gd name="connsiteY3" fmla="*/ 49609 h 194591"/>
                  <a:gd name="connsiteX4" fmla="*/ 863802 w 994985"/>
                  <a:gd name="connsiteY4" fmla="*/ 68530 h 194591"/>
                  <a:gd name="connsiteX5" fmla="*/ 349669 w 994985"/>
                  <a:gd name="connsiteY5" fmla="*/ 122042 h 194591"/>
                  <a:gd name="connsiteX6" fmla="*/ 992151 w 994985"/>
                  <a:gd name="connsiteY6" fmla="*/ 130574 h 194591"/>
                  <a:gd name="connsiteX7" fmla="*/ 661080 w 994985"/>
                  <a:gd name="connsiteY7" fmla="*/ 186910 h 194591"/>
                  <a:gd name="connsiteX8" fmla="*/ 69822 w 994985"/>
                  <a:gd name="connsiteY8" fmla="*/ 182551 h 194591"/>
                  <a:gd name="connsiteX0" fmla="*/ 51948 w 976650"/>
                  <a:gd name="connsiteY0" fmla="*/ 182551 h 224276"/>
                  <a:gd name="connsiteX1" fmla="*/ 35241 w 976650"/>
                  <a:gd name="connsiteY1" fmla="*/ 81113 h 224276"/>
                  <a:gd name="connsiteX2" fmla="*/ 299288 w 976650"/>
                  <a:gd name="connsiteY2" fmla="*/ 0 h 224276"/>
                  <a:gd name="connsiteX3" fmla="*/ 505920 w 976650"/>
                  <a:gd name="connsiteY3" fmla="*/ 49609 h 224276"/>
                  <a:gd name="connsiteX4" fmla="*/ 845928 w 976650"/>
                  <a:gd name="connsiteY4" fmla="*/ 68530 h 224276"/>
                  <a:gd name="connsiteX5" fmla="*/ 331795 w 976650"/>
                  <a:gd name="connsiteY5" fmla="*/ 122042 h 224276"/>
                  <a:gd name="connsiteX6" fmla="*/ 974277 w 976650"/>
                  <a:gd name="connsiteY6" fmla="*/ 130574 h 224276"/>
                  <a:gd name="connsiteX7" fmla="*/ 643206 w 976650"/>
                  <a:gd name="connsiteY7" fmla="*/ 186910 h 224276"/>
                  <a:gd name="connsiteX8" fmla="*/ 329010 w 976650"/>
                  <a:gd name="connsiteY8" fmla="*/ 224259 h 224276"/>
                  <a:gd name="connsiteX9" fmla="*/ 51948 w 976650"/>
                  <a:gd name="connsiteY9" fmla="*/ 182551 h 224276"/>
                  <a:gd name="connsiteX0" fmla="*/ 51948 w 976650"/>
                  <a:gd name="connsiteY0" fmla="*/ 182551 h 224259"/>
                  <a:gd name="connsiteX1" fmla="*/ 35241 w 976650"/>
                  <a:gd name="connsiteY1" fmla="*/ 81113 h 224259"/>
                  <a:gd name="connsiteX2" fmla="*/ 299288 w 976650"/>
                  <a:gd name="connsiteY2" fmla="*/ 0 h 224259"/>
                  <a:gd name="connsiteX3" fmla="*/ 505920 w 976650"/>
                  <a:gd name="connsiteY3" fmla="*/ 49609 h 224259"/>
                  <a:gd name="connsiteX4" fmla="*/ 845928 w 976650"/>
                  <a:gd name="connsiteY4" fmla="*/ 68530 h 224259"/>
                  <a:gd name="connsiteX5" fmla="*/ 331795 w 976650"/>
                  <a:gd name="connsiteY5" fmla="*/ 122042 h 224259"/>
                  <a:gd name="connsiteX6" fmla="*/ 974277 w 976650"/>
                  <a:gd name="connsiteY6" fmla="*/ 130574 h 224259"/>
                  <a:gd name="connsiteX7" fmla="*/ 643206 w 976650"/>
                  <a:gd name="connsiteY7" fmla="*/ 186910 h 224259"/>
                  <a:gd name="connsiteX8" fmla="*/ 329010 w 976650"/>
                  <a:gd name="connsiteY8" fmla="*/ 224259 h 224259"/>
                  <a:gd name="connsiteX9" fmla="*/ 51948 w 976650"/>
                  <a:gd name="connsiteY9" fmla="*/ 182551 h 224259"/>
                  <a:gd name="connsiteX0" fmla="*/ 51948 w 976511"/>
                  <a:gd name="connsiteY0" fmla="*/ 182551 h 224259"/>
                  <a:gd name="connsiteX1" fmla="*/ 35241 w 976511"/>
                  <a:gd name="connsiteY1" fmla="*/ 81113 h 224259"/>
                  <a:gd name="connsiteX2" fmla="*/ 299288 w 976511"/>
                  <a:gd name="connsiteY2" fmla="*/ 0 h 224259"/>
                  <a:gd name="connsiteX3" fmla="*/ 505920 w 976511"/>
                  <a:gd name="connsiteY3" fmla="*/ 49609 h 224259"/>
                  <a:gd name="connsiteX4" fmla="*/ 845928 w 976511"/>
                  <a:gd name="connsiteY4" fmla="*/ 68530 h 224259"/>
                  <a:gd name="connsiteX5" fmla="*/ 331795 w 976511"/>
                  <a:gd name="connsiteY5" fmla="*/ 122042 h 224259"/>
                  <a:gd name="connsiteX6" fmla="*/ 974277 w 976511"/>
                  <a:gd name="connsiteY6" fmla="*/ 130574 h 224259"/>
                  <a:gd name="connsiteX7" fmla="*/ 625943 w 976511"/>
                  <a:gd name="connsiteY7" fmla="*/ 169020 h 224259"/>
                  <a:gd name="connsiteX8" fmla="*/ 329010 w 976511"/>
                  <a:gd name="connsiteY8" fmla="*/ 224259 h 224259"/>
                  <a:gd name="connsiteX9" fmla="*/ 51948 w 976511"/>
                  <a:gd name="connsiteY9" fmla="*/ 182551 h 224259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35659 w 980284"/>
                  <a:gd name="connsiteY5" fmla="*/ 122042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71068 w 980284"/>
                  <a:gd name="connsiteY5" fmla="*/ 117348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195984 w 1120387"/>
                  <a:gd name="connsiteY0" fmla="*/ 182551 h 217035"/>
                  <a:gd name="connsiteX1" fmla="*/ 43 w 1120387"/>
                  <a:gd name="connsiteY1" fmla="*/ 127929 h 217035"/>
                  <a:gd name="connsiteX2" fmla="*/ 179277 w 1120387"/>
                  <a:gd name="connsiteY2" fmla="*/ 81113 h 217035"/>
                  <a:gd name="connsiteX3" fmla="*/ 443324 w 1120387"/>
                  <a:gd name="connsiteY3" fmla="*/ 0 h 217035"/>
                  <a:gd name="connsiteX4" fmla="*/ 649956 w 1120387"/>
                  <a:gd name="connsiteY4" fmla="*/ 49609 h 217035"/>
                  <a:gd name="connsiteX5" fmla="*/ 989964 w 1120387"/>
                  <a:gd name="connsiteY5" fmla="*/ 68530 h 217035"/>
                  <a:gd name="connsiteX6" fmla="*/ 511240 w 1120387"/>
                  <a:gd name="connsiteY6" fmla="*/ 117348 h 217035"/>
                  <a:gd name="connsiteX7" fmla="*/ 1118313 w 1120387"/>
                  <a:gd name="connsiteY7" fmla="*/ 130574 h 217035"/>
                  <a:gd name="connsiteX8" fmla="*/ 769979 w 1120387"/>
                  <a:gd name="connsiteY8" fmla="*/ 169020 h 217035"/>
                  <a:gd name="connsiteX9" fmla="*/ 610930 w 1120387"/>
                  <a:gd name="connsiteY9" fmla="*/ 217035 h 217035"/>
                  <a:gd name="connsiteX10" fmla="*/ 195984 w 1120387"/>
                  <a:gd name="connsiteY10" fmla="*/ 182551 h 217035"/>
                  <a:gd name="connsiteX0" fmla="*/ 200873 w 1125276"/>
                  <a:gd name="connsiteY0" fmla="*/ 182551 h 217035"/>
                  <a:gd name="connsiteX1" fmla="*/ 4932 w 1125276"/>
                  <a:gd name="connsiteY1" fmla="*/ 127929 h 217035"/>
                  <a:gd name="connsiteX2" fmla="*/ 66109 w 1125276"/>
                  <a:gd name="connsiteY2" fmla="*/ 53044 h 217035"/>
                  <a:gd name="connsiteX3" fmla="*/ 184166 w 1125276"/>
                  <a:gd name="connsiteY3" fmla="*/ 81113 h 217035"/>
                  <a:gd name="connsiteX4" fmla="*/ 448213 w 1125276"/>
                  <a:gd name="connsiteY4" fmla="*/ 0 h 217035"/>
                  <a:gd name="connsiteX5" fmla="*/ 654845 w 1125276"/>
                  <a:gd name="connsiteY5" fmla="*/ 49609 h 217035"/>
                  <a:gd name="connsiteX6" fmla="*/ 994853 w 1125276"/>
                  <a:gd name="connsiteY6" fmla="*/ 68530 h 217035"/>
                  <a:gd name="connsiteX7" fmla="*/ 516129 w 1125276"/>
                  <a:gd name="connsiteY7" fmla="*/ 117348 h 217035"/>
                  <a:gd name="connsiteX8" fmla="*/ 1123202 w 1125276"/>
                  <a:gd name="connsiteY8" fmla="*/ 130574 h 217035"/>
                  <a:gd name="connsiteX9" fmla="*/ 774868 w 1125276"/>
                  <a:gd name="connsiteY9" fmla="*/ 169020 h 217035"/>
                  <a:gd name="connsiteX10" fmla="*/ 615819 w 1125276"/>
                  <a:gd name="connsiteY10" fmla="*/ 217035 h 217035"/>
                  <a:gd name="connsiteX11" fmla="*/ 200873 w 1125276"/>
                  <a:gd name="connsiteY11" fmla="*/ 182551 h 217035"/>
                  <a:gd name="connsiteX0" fmla="*/ 200873 w 1125276"/>
                  <a:gd name="connsiteY0" fmla="*/ 182551 h 226016"/>
                  <a:gd name="connsiteX1" fmla="*/ 70630 w 1125276"/>
                  <a:gd name="connsiteY1" fmla="*/ 224912 h 226016"/>
                  <a:gd name="connsiteX2" fmla="*/ 4932 w 1125276"/>
                  <a:gd name="connsiteY2" fmla="*/ 127929 h 226016"/>
                  <a:gd name="connsiteX3" fmla="*/ 66109 w 1125276"/>
                  <a:gd name="connsiteY3" fmla="*/ 53044 h 226016"/>
                  <a:gd name="connsiteX4" fmla="*/ 184166 w 1125276"/>
                  <a:gd name="connsiteY4" fmla="*/ 81113 h 226016"/>
                  <a:gd name="connsiteX5" fmla="*/ 448213 w 1125276"/>
                  <a:gd name="connsiteY5" fmla="*/ 0 h 226016"/>
                  <a:gd name="connsiteX6" fmla="*/ 654845 w 1125276"/>
                  <a:gd name="connsiteY6" fmla="*/ 49609 h 226016"/>
                  <a:gd name="connsiteX7" fmla="*/ 994853 w 1125276"/>
                  <a:gd name="connsiteY7" fmla="*/ 68530 h 226016"/>
                  <a:gd name="connsiteX8" fmla="*/ 516129 w 1125276"/>
                  <a:gd name="connsiteY8" fmla="*/ 117348 h 226016"/>
                  <a:gd name="connsiteX9" fmla="*/ 1123202 w 1125276"/>
                  <a:gd name="connsiteY9" fmla="*/ 130574 h 226016"/>
                  <a:gd name="connsiteX10" fmla="*/ 774868 w 1125276"/>
                  <a:gd name="connsiteY10" fmla="*/ 169020 h 226016"/>
                  <a:gd name="connsiteX11" fmla="*/ 615819 w 1125276"/>
                  <a:gd name="connsiteY11" fmla="*/ 217035 h 226016"/>
                  <a:gd name="connsiteX12" fmla="*/ 200873 w 1125276"/>
                  <a:gd name="connsiteY12" fmla="*/ 182551 h 226016"/>
                  <a:gd name="connsiteX0" fmla="*/ 292347 w 1216750"/>
                  <a:gd name="connsiteY0" fmla="*/ 182551 h 226016"/>
                  <a:gd name="connsiteX1" fmla="*/ 162104 w 1216750"/>
                  <a:gd name="connsiteY1" fmla="*/ 224912 h 226016"/>
                  <a:gd name="connsiteX2" fmla="*/ 2095 w 1216750"/>
                  <a:gd name="connsiteY2" fmla="*/ 115927 h 226016"/>
                  <a:gd name="connsiteX3" fmla="*/ 157583 w 1216750"/>
                  <a:gd name="connsiteY3" fmla="*/ 53044 h 226016"/>
                  <a:gd name="connsiteX4" fmla="*/ 275640 w 1216750"/>
                  <a:gd name="connsiteY4" fmla="*/ 81113 h 226016"/>
                  <a:gd name="connsiteX5" fmla="*/ 539687 w 1216750"/>
                  <a:gd name="connsiteY5" fmla="*/ 0 h 226016"/>
                  <a:gd name="connsiteX6" fmla="*/ 746319 w 1216750"/>
                  <a:gd name="connsiteY6" fmla="*/ 49609 h 226016"/>
                  <a:gd name="connsiteX7" fmla="*/ 1086327 w 1216750"/>
                  <a:gd name="connsiteY7" fmla="*/ 68530 h 226016"/>
                  <a:gd name="connsiteX8" fmla="*/ 607603 w 1216750"/>
                  <a:gd name="connsiteY8" fmla="*/ 117348 h 226016"/>
                  <a:gd name="connsiteX9" fmla="*/ 1214676 w 1216750"/>
                  <a:gd name="connsiteY9" fmla="*/ 130574 h 226016"/>
                  <a:gd name="connsiteX10" fmla="*/ 866342 w 1216750"/>
                  <a:gd name="connsiteY10" fmla="*/ 169020 h 226016"/>
                  <a:gd name="connsiteX11" fmla="*/ 707293 w 1216750"/>
                  <a:gd name="connsiteY11" fmla="*/ 217035 h 226016"/>
                  <a:gd name="connsiteX12" fmla="*/ 292347 w 1216750"/>
                  <a:gd name="connsiteY12" fmla="*/ 182551 h 226016"/>
                  <a:gd name="connsiteX0" fmla="*/ 293906 w 1218309"/>
                  <a:gd name="connsiteY0" fmla="*/ 182551 h 226016"/>
                  <a:gd name="connsiteX1" fmla="*/ 163663 w 1218309"/>
                  <a:gd name="connsiteY1" fmla="*/ 224912 h 226016"/>
                  <a:gd name="connsiteX2" fmla="*/ 3654 w 1218309"/>
                  <a:gd name="connsiteY2" fmla="*/ 115927 h 226016"/>
                  <a:gd name="connsiteX3" fmla="*/ 89461 w 1218309"/>
                  <a:gd name="connsiteY3" fmla="*/ 16640 h 226016"/>
                  <a:gd name="connsiteX4" fmla="*/ 277199 w 1218309"/>
                  <a:gd name="connsiteY4" fmla="*/ 81113 h 226016"/>
                  <a:gd name="connsiteX5" fmla="*/ 541246 w 1218309"/>
                  <a:gd name="connsiteY5" fmla="*/ 0 h 226016"/>
                  <a:gd name="connsiteX6" fmla="*/ 747878 w 1218309"/>
                  <a:gd name="connsiteY6" fmla="*/ 49609 h 226016"/>
                  <a:gd name="connsiteX7" fmla="*/ 1087886 w 1218309"/>
                  <a:gd name="connsiteY7" fmla="*/ 68530 h 226016"/>
                  <a:gd name="connsiteX8" fmla="*/ 609162 w 1218309"/>
                  <a:gd name="connsiteY8" fmla="*/ 117348 h 226016"/>
                  <a:gd name="connsiteX9" fmla="*/ 1216235 w 1218309"/>
                  <a:gd name="connsiteY9" fmla="*/ 130574 h 226016"/>
                  <a:gd name="connsiteX10" fmla="*/ 867901 w 1218309"/>
                  <a:gd name="connsiteY10" fmla="*/ 169020 h 226016"/>
                  <a:gd name="connsiteX11" fmla="*/ 708852 w 1218309"/>
                  <a:gd name="connsiteY11" fmla="*/ 217035 h 226016"/>
                  <a:gd name="connsiteX12" fmla="*/ 293906 w 1218309"/>
                  <a:gd name="connsiteY12" fmla="*/ 182551 h 226016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60944 w 1218309"/>
                  <a:gd name="connsiteY0" fmla="*/ 158575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60944 w 1218309"/>
                  <a:gd name="connsiteY12" fmla="*/ 158575 h 217035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37"/>
                  <a:gd name="connsiteY0" fmla="*/ 158575 h 217794"/>
                  <a:gd name="connsiteX1" fmla="*/ 62726 w 1155337"/>
                  <a:gd name="connsiteY1" fmla="*/ 195533 h 217794"/>
                  <a:gd name="connsiteX2" fmla="*/ 3654 w 1155337"/>
                  <a:gd name="connsiteY2" fmla="*/ 115927 h 217794"/>
                  <a:gd name="connsiteX3" fmla="*/ 89461 w 1155337"/>
                  <a:gd name="connsiteY3" fmla="*/ 16640 h 217794"/>
                  <a:gd name="connsiteX4" fmla="*/ 277199 w 1155337"/>
                  <a:gd name="connsiteY4" fmla="*/ 81113 h 217794"/>
                  <a:gd name="connsiteX5" fmla="*/ 541246 w 1155337"/>
                  <a:gd name="connsiteY5" fmla="*/ 0 h 217794"/>
                  <a:gd name="connsiteX6" fmla="*/ 747878 w 1155337"/>
                  <a:gd name="connsiteY6" fmla="*/ 49609 h 217794"/>
                  <a:gd name="connsiteX7" fmla="*/ 1087886 w 1155337"/>
                  <a:gd name="connsiteY7" fmla="*/ 68530 h 217794"/>
                  <a:gd name="connsiteX8" fmla="*/ 609162 w 1155337"/>
                  <a:gd name="connsiteY8" fmla="*/ 117348 h 217794"/>
                  <a:gd name="connsiteX9" fmla="*/ 1152886 w 1155337"/>
                  <a:gd name="connsiteY9" fmla="*/ 98764 h 217794"/>
                  <a:gd name="connsiteX10" fmla="*/ 863477 w 1155337"/>
                  <a:gd name="connsiteY10" fmla="*/ 155702 h 217794"/>
                  <a:gd name="connsiteX11" fmla="*/ 708852 w 1155337"/>
                  <a:gd name="connsiteY11" fmla="*/ 217035 h 217794"/>
                  <a:gd name="connsiteX12" fmla="*/ 260944 w 1155337"/>
                  <a:gd name="connsiteY12" fmla="*/ 158575 h 2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5337" h="217794">
                    <a:moveTo>
                      <a:pt x="260944" y="158575"/>
                    </a:moveTo>
                    <a:cubicBezTo>
                      <a:pt x="230133" y="86193"/>
                      <a:pt x="110571" y="221361"/>
                      <a:pt x="62726" y="195533"/>
                    </a:cubicBezTo>
                    <a:cubicBezTo>
                      <a:pt x="30069" y="186429"/>
                      <a:pt x="5654" y="133437"/>
                      <a:pt x="3654" y="115927"/>
                    </a:cubicBezTo>
                    <a:cubicBezTo>
                      <a:pt x="-17612" y="102751"/>
                      <a:pt x="59589" y="24443"/>
                      <a:pt x="89461" y="16640"/>
                    </a:cubicBezTo>
                    <a:cubicBezTo>
                      <a:pt x="119333" y="8837"/>
                      <a:pt x="214710" y="98363"/>
                      <a:pt x="277199" y="81113"/>
                    </a:cubicBezTo>
                    <a:cubicBezTo>
                      <a:pt x="278384" y="14998"/>
                      <a:pt x="462800" y="5251"/>
                      <a:pt x="541246" y="0"/>
                    </a:cubicBezTo>
                    <a:cubicBezTo>
                      <a:pt x="573563" y="67160"/>
                      <a:pt x="656771" y="38187"/>
                      <a:pt x="747878" y="49609"/>
                    </a:cubicBezTo>
                    <a:cubicBezTo>
                      <a:pt x="838985" y="61031"/>
                      <a:pt x="1111599" y="37545"/>
                      <a:pt x="1087886" y="68530"/>
                    </a:cubicBezTo>
                    <a:cubicBezTo>
                      <a:pt x="1050038" y="105232"/>
                      <a:pt x="582665" y="102319"/>
                      <a:pt x="609162" y="117348"/>
                    </a:cubicBezTo>
                    <a:cubicBezTo>
                      <a:pt x="635659" y="132377"/>
                      <a:pt x="1063387" y="109495"/>
                      <a:pt x="1152886" y="98764"/>
                    </a:cubicBezTo>
                    <a:cubicBezTo>
                      <a:pt x="1182376" y="121113"/>
                      <a:pt x="937483" y="135990"/>
                      <a:pt x="863477" y="155702"/>
                    </a:cubicBezTo>
                    <a:cubicBezTo>
                      <a:pt x="789471" y="175414"/>
                      <a:pt x="667635" y="131073"/>
                      <a:pt x="708852" y="217035"/>
                    </a:cubicBezTo>
                    <a:cubicBezTo>
                      <a:pt x="610309" y="216309"/>
                      <a:pt x="291755" y="230957"/>
                      <a:pt x="260944" y="158575"/>
                    </a:cubicBezTo>
                    <a:close/>
                  </a:path>
                </a:pathLst>
              </a:custGeom>
              <a:solidFill>
                <a:srgbClr val="151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734" name="组合 733">
              <a:extLst>
                <a:ext uri="{FF2B5EF4-FFF2-40B4-BE49-F238E27FC236}">
                  <a16:creationId xmlns:a16="http://schemas.microsoft.com/office/drawing/2014/main" xmlns="" id="{295718E8-8A26-4040-AF98-72AA60929EEC}"/>
                </a:ext>
              </a:extLst>
            </p:cNvPr>
            <p:cNvGrpSpPr/>
            <p:nvPr/>
          </p:nvGrpSpPr>
          <p:grpSpPr>
            <a:xfrm>
              <a:off x="6014840" y="1946359"/>
              <a:ext cx="109115" cy="652442"/>
              <a:chOff x="6060966" y="2073703"/>
              <a:chExt cx="109115" cy="652442"/>
            </a:xfrm>
          </p:grpSpPr>
          <p:sp>
            <p:nvSpPr>
              <p:cNvPr id="735" name="矩形 1">
                <a:extLst>
                  <a:ext uri="{FF2B5EF4-FFF2-40B4-BE49-F238E27FC236}">
                    <a16:creationId xmlns:a16="http://schemas.microsoft.com/office/drawing/2014/main" xmlns="" id="{6F02B970-5803-4035-9960-5D27BA9219C9}"/>
                  </a:ext>
                </a:extLst>
              </p:cNvPr>
              <p:cNvSpPr/>
              <p:nvPr/>
            </p:nvSpPr>
            <p:spPr>
              <a:xfrm rot="21034778">
                <a:off x="6078184" y="2073703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36" name="矩形 1">
                <a:extLst>
                  <a:ext uri="{FF2B5EF4-FFF2-40B4-BE49-F238E27FC236}">
                    <a16:creationId xmlns:a16="http://schemas.microsoft.com/office/drawing/2014/main" xmlns="" id="{6D6B14D4-1EC0-49E1-A89D-9AAE6FE877E1}"/>
                  </a:ext>
                </a:extLst>
              </p:cNvPr>
              <p:cNvSpPr/>
              <p:nvPr/>
            </p:nvSpPr>
            <p:spPr>
              <a:xfrm rot="21034778">
                <a:off x="6060966" y="2153436"/>
                <a:ext cx="91897" cy="572709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51" name="站立1">
            <a:extLst>
              <a:ext uri="{FF2B5EF4-FFF2-40B4-BE49-F238E27FC236}">
                <a16:creationId xmlns:a16="http://schemas.microsoft.com/office/drawing/2014/main" xmlns="" id="{A6D34351-AE0B-4B0F-BA8D-A7226B660726}"/>
              </a:ext>
            </a:extLst>
          </p:cNvPr>
          <p:cNvGrpSpPr/>
          <p:nvPr/>
        </p:nvGrpSpPr>
        <p:grpSpPr>
          <a:xfrm>
            <a:off x="3300557" y="1548925"/>
            <a:ext cx="2097056" cy="2832115"/>
            <a:chOff x="3768556" y="1547580"/>
            <a:chExt cx="2097056" cy="2832115"/>
          </a:xfrm>
        </p:grpSpPr>
        <p:grpSp>
          <p:nvGrpSpPr>
            <p:cNvPr id="752" name="站立">
              <a:extLst>
                <a:ext uri="{FF2B5EF4-FFF2-40B4-BE49-F238E27FC236}">
                  <a16:creationId xmlns:a16="http://schemas.microsoft.com/office/drawing/2014/main" xmlns="" id="{BE268F87-5540-4807-9432-0F2362EE6EF1}"/>
                </a:ext>
              </a:extLst>
            </p:cNvPr>
            <p:cNvGrpSpPr/>
            <p:nvPr/>
          </p:nvGrpSpPr>
          <p:grpSpPr>
            <a:xfrm>
              <a:off x="5290951" y="1547580"/>
              <a:ext cx="574661" cy="2194949"/>
              <a:chOff x="5939765" y="1764885"/>
              <a:chExt cx="574661" cy="2194949"/>
            </a:xfrm>
          </p:grpSpPr>
          <p:sp>
            <p:nvSpPr>
              <p:cNvPr id="754" name="矩形 3">
                <a:extLst>
                  <a:ext uri="{FF2B5EF4-FFF2-40B4-BE49-F238E27FC236}">
                    <a16:creationId xmlns:a16="http://schemas.microsoft.com/office/drawing/2014/main" xmlns="" id="{C7E695C8-3814-4071-A539-88EEC6D73BAA}"/>
                  </a:ext>
                </a:extLst>
              </p:cNvPr>
              <p:cNvSpPr/>
              <p:nvPr/>
            </p:nvSpPr>
            <p:spPr>
              <a:xfrm>
                <a:off x="6217742" y="3085520"/>
                <a:ext cx="87430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5" name="矩形 3">
                <a:extLst>
                  <a:ext uri="{FF2B5EF4-FFF2-40B4-BE49-F238E27FC236}">
                    <a16:creationId xmlns:a16="http://schemas.microsoft.com/office/drawing/2014/main" xmlns="" id="{B7911F85-38B8-4767-8508-379559E77035}"/>
                  </a:ext>
                </a:extLst>
              </p:cNvPr>
              <p:cNvSpPr/>
              <p:nvPr/>
            </p:nvSpPr>
            <p:spPr>
              <a:xfrm>
                <a:off x="6074711" y="3082404"/>
                <a:ext cx="87430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6" name="矩形 6">
                <a:extLst>
                  <a:ext uri="{FF2B5EF4-FFF2-40B4-BE49-F238E27FC236}">
                    <a16:creationId xmlns:a16="http://schemas.microsoft.com/office/drawing/2014/main" xmlns="" id="{DF8CFDFC-49E1-49EE-9097-4C635DC1AB54}"/>
                  </a:ext>
                </a:extLst>
              </p:cNvPr>
              <p:cNvSpPr/>
              <p:nvPr/>
            </p:nvSpPr>
            <p:spPr>
              <a:xfrm rot="20762587">
                <a:off x="6348374" y="2322938"/>
                <a:ext cx="166052" cy="726467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26467">
                    <a:moveTo>
                      <a:pt x="106994" y="0"/>
                    </a:moveTo>
                    <a:cubicBezTo>
                      <a:pt x="131706" y="17754"/>
                      <a:pt x="155241" y="20493"/>
                      <a:pt x="165568" y="76384"/>
                    </a:cubicBezTo>
                    <a:cubicBezTo>
                      <a:pt x="169621" y="134403"/>
                      <a:pt x="147304" y="224978"/>
                      <a:pt x="133612" y="338873"/>
                    </a:cubicBezTo>
                    <a:cubicBezTo>
                      <a:pt x="102087" y="504769"/>
                      <a:pt x="112529" y="434347"/>
                      <a:pt x="61276" y="621756"/>
                    </a:cubicBezTo>
                    <a:cubicBezTo>
                      <a:pt x="61066" y="678548"/>
                      <a:pt x="68158" y="681507"/>
                      <a:pt x="59590" y="686079"/>
                    </a:cubicBezTo>
                    <a:cubicBezTo>
                      <a:pt x="53350" y="702679"/>
                      <a:pt x="17115" y="735227"/>
                      <a:pt x="15752" y="724255"/>
                    </a:cubicBezTo>
                    <a:cubicBezTo>
                      <a:pt x="14389" y="713284"/>
                      <a:pt x="24289" y="703068"/>
                      <a:pt x="22643" y="696525"/>
                    </a:cubicBezTo>
                    <a:cubicBezTo>
                      <a:pt x="20997" y="689982"/>
                      <a:pt x="-1854" y="720120"/>
                      <a:pt x="121" y="698289"/>
                    </a:cubicBezTo>
                    <a:cubicBezTo>
                      <a:pt x="11793" y="669633"/>
                      <a:pt x="10761" y="642726"/>
                      <a:pt x="35136" y="612321"/>
                    </a:cubicBezTo>
                    <a:cubicBezTo>
                      <a:pt x="54184" y="540329"/>
                      <a:pt x="55646" y="471147"/>
                      <a:pt x="89158" y="349909"/>
                    </a:cubicBezTo>
                    <a:cubicBezTo>
                      <a:pt x="100161" y="240253"/>
                      <a:pt x="93288" y="39621"/>
                      <a:pt x="106994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57" name="矩形 7">
                <a:extLst>
                  <a:ext uri="{FF2B5EF4-FFF2-40B4-BE49-F238E27FC236}">
                    <a16:creationId xmlns:a16="http://schemas.microsoft.com/office/drawing/2014/main" xmlns="" id="{47EF1079-108E-4002-AF74-81756C580028}"/>
                  </a:ext>
                </a:extLst>
              </p:cNvPr>
              <p:cNvSpPr/>
              <p:nvPr/>
            </p:nvSpPr>
            <p:spPr>
              <a:xfrm>
                <a:off x="6125344" y="2199768"/>
                <a:ext cx="192861" cy="148092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61" h="148092">
                    <a:moveTo>
                      <a:pt x="50006" y="0"/>
                    </a:moveTo>
                    <a:lnTo>
                      <a:pt x="138092" y="2381"/>
                    </a:lnTo>
                    <a:cubicBezTo>
                      <a:pt x="119836" y="71762"/>
                      <a:pt x="173017" y="95899"/>
                      <a:pt x="192861" y="115274"/>
                    </a:cubicBezTo>
                    <a:cubicBezTo>
                      <a:pt x="99205" y="172424"/>
                      <a:pt x="29362" y="143849"/>
                      <a:pt x="0" y="112893"/>
                    </a:cubicBezTo>
                    <a:cubicBezTo>
                      <a:pt x="25401" y="83199"/>
                      <a:pt x="60324" y="105893"/>
                      <a:pt x="50006" y="0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58" name="椭圆 757">
                <a:extLst>
                  <a:ext uri="{FF2B5EF4-FFF2-40B4-BE49-F238E27FC236}">
                    <a16:creationId xmlns:a16="http://schemas.microsoft.com/office/drawing/2014/main" xmlns="" id="{35B306D1-8FE9-421D-8F87-0C5ACF4C70F6}"/>
                  </a:ext>
                </a:extLst>
              </p:cNvPr>
              <p:cNvSpPr/>
              <p:nvPr/>
            </p:nvSpPr>
            <p:spPr>
              <a:xfrm>
                <a:off x="6010384" y="1804406"/>
                <a:ext cx="415962" cy="415962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59" name="矩形 14">
                <a:extLst>
                  <a:ext uri="{FF2B5EF4-FFF2-40B4-BE49-F238E27FC236}">
                    <a16:creationId xmlns:a16="http://schemas.microsoft.com/office/drawing/2014/main" xmlns="" id="{3749E8AE-ACE7-4A6A-AA17-692F4AFEF48D}"/>
                  </a:ext>
                </a:extLst>
              </p:cNvPr>
              <p:cNvSpPr/>
              <p:nvPr/>
            </p:nvSpPr>
            <p:spPr>
              <a:xfrm>
                <a:off x="5984862" y="1799122"/>
                <a:ext cx="466680" cy="371876"/>
              </a:xfrm>
              <a:custGeom>
                <a:avLst/>
                <a:gdLst>
                  <a:gd name="connsiteX0" fmla="*/ 0 w 515308"/>
                  <a:gd name="connsiteY0" fmla="*/ 0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0 w 515308"/>
                  <a:gd name="connsiteY4" fmla="*/ 0 h 300619"/>
                  <a:gd name="connsiteX0" fmla="*/ 109538 w 515308"/>
                  <a:gd name="connsiteY0" fmla="*/ 28575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109538 w 515308"/>
                  <a:gd name="connsiteY4" fmla="*/ 28575 h 300619"/>
                  <a:gd name="connsiteX0" fmla="*/ 109538 w 515308"/>
                  <a:gd name="connsiteY0" fmla="*/ 4763 h 276807"/>
                  <a:gd name="connsiteX1" fmla="*/ 379577 w 515308"/>
                  <a:gd name="connsiteY1" fmla="*/ 0 h 276807"/>
                  <a:gd name="connsiteX2" fmla="*/ 515308 w 515308"/>
                  <a:gd name="connsiteY2" fmla="*/ 276807 h 276807"/>
                  <a:gd name="connsiteX3" fmla="*/ 0 w 515308"/>
                  <a:gd name="connsiteY3" fmla="*/ 276807 h 276807"/>
                  <a:gd name="connsiteX4" fmla="*/ 109538 w 515308"/>
                  <a:gd name="connsiteY4" fmla="*/ 4763 h 276807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25048 h 297092"/>
                  <a:gd name="connsiteX1" fmla="*/ 379577 w 515308"/>
                  <a:gd name="connsiteY1" fmla="*/ 20285 h 297092"/>
                  <a:gd name="connsiteX2" fmla="*/ 515308 w 515308"/>
                  <a:gd name="connsiteY2" fmla="*/ 297092 h 297092"/>
                  <a:gd name="connsiteX3" fmla="*/ 0 w 515308"/>
                  <a:gd name="connsiteY3" fmla="*/ 297092 h 297092"/>
                  <a:gd name="connsiteX4" fmla="*/ 109538 w 515308"/>
                  <a:gd name="connsiteY4" fmla="*/ 25048 h 297092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29924 h 301968"/>
                  <a:gd name="connsiteX1" fmla="*/ 367671 w 515308"/>
                  <a:gd name="connsiteY1" fmla="*/ 41830 h 301968"/>
                  <a:gd name="connsiteX2" fmla="*/ 515308 w 515308"/>
                  <a:gd name="connsiteY2" fmla="*/ 301968 h 301968"/>
                  <a:gd name="connsiteX3" fmla="*/ 0 w 515308"/>
                  <a:gd name="connsiteY3" fmla="*/ 301968 h 301968"/>
                  <a:gd name="connsiteX4" fmla="*/ 109538 w 515308"/>
                  <a:gd name="connsiteY4" fmla="*/ 29924 h 301968"/>
                  <a:gd name="connsiteX0" fmla="*/ 109538 w 474827"/>
                  <a:gd name="connsiteY0" fmla="*/ 29924 h 301968"/>
                  <a:gd name="connsiteX1" fmla="*/ 367671 w 474827"/>
                  <a:gd name="connsiteY1" fmla="*/ 41830 h 301968"/>
                  <a:gd name="connsiteX2" fmla="*/ 474827 w 474827"/>
                  <a:gd name="connsiteY2" fmla="*/ 292443 h 301968"/>
                  <a:gd name="connsiteX3" fmla="*/ 0 w 474827"/>
                  <a:gd name="connsiteY3" fmla="*/ 301968 h 301968"/>
                  <a:gd name="connsiteX4" fmla="*/ 109538 w 474827"/>
                  <a:gd name="connsiteY4" fmla="*/ 29924 h 301968"/>
                  <a:gd name="connsiteX0" fmla="*/ 109538 w 474841"/>
                  <a:gd name="connsiteY0" fmla="*/ 29924 h 301968"/>
                  <a:gd name="connsiteX1" fmla="*/ 367671 w 474841"/>
                  <a:gd name="connsiteY1" fmla="*/ 41830 h 301968"/>
                  <a:gd name="connsiteX2" fmla="*/ 474827 w 474841"/>
                  <a:gd name="connsiteY2" fmla="*/ 292443 h 301968"/>
                  <a:gd name="connsiteX3" fmla="*/ 0 w 474841"/>
                  <a:gd name="connsiteY3" fmla="*/ 301968 h 301968"/>
                  <a:gd name="connsiteX4" fmla="*/ 109538 w 474841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46100 w 499504"/>
                  <a:gd name="connsiteY0" fmla="*/ 29924 h 325445"/>
                  <a:gd name="connsiteX1" fmla="*/ 404233 w 499504"/>
                  <a:gd name="connsiteY1" fmla="*/ 41830 h 325445"/>
                  <a:gd name="connsiteX2" fmla="*/ 499483 w 499504"/>
                  <a:gd name="connsiteY2" fmla="*/ 297206 h 325445"/>
                  <a:gd name="connsiteX3" fmla="*/ 36562 w 499504"/>
                  <a:gd name="connsiteY3" fmla="*/ 301968 h 325445"/>
                  <a:gd name="connsiteX4" fmla="*/ 42284 w 499504"/>
                  <a:gd name="connsiteY4" fmla="*/ 305983 h 325445"/>
                  <a:gd name="connsiteX5" fmla="*/ 146100 w 499504"/>
                  <a:gd name="connsiteY5" fmla="*/ 29924 h 325445"/>
                  <a:gd name="connsiteX0" fmla="*/ 169610 w 523014"/>
                  <a:gd name="connsiteY0" fmla="*/ 29924 h 307296"/>
                  <a:gd name="connsiteX1" fmla="*/ 427743 w 523014"/>
                  <a:gd name="connsiteY1" fmla="*/ 41830 h 307296"/>
                  <a:gd name="connsiteX2" fmla="*/ 522993 w 523014"/>
                  <a:gd name="connsiteY2" fmla="*/ 297206 h 307296"/>
                  <a:gd name="connsiteX3" fmla="*/ 60072 w 523014"/>
                  <a:gd name="connsiteY3" fmla="*/ 301968 h 307296"/>
                  <a:gd name="connsiteX4" fmla="*/ 13406 w 523014"/>
                  <a:gd name="connsiteY4" fmla="*/ 277408 h 307296"/>
                  <a:gd name="connsiteX5" fmla="*/ 169610 w 523014"/>
                  <a:gd name="connsiteY5" fmla="*/ 29924 h 307296"/>
                  <a:gd name="connsiteX0" fmla="*/ 158517 w 511921"/>
                  <a:gd name="connsiteY0" fmla="*/ 29924 h 297206"/>
                  <a:gd name="connsiteX1" fmla="*/ 416650 w 511921"/>
                  <a:gd name="connsiteY1" fmla="*/ 41830 h 297206"/>
                  <a:gd name="connsiteX2" fmla="*/ 511900 w 511921"/>
                  <a:gd name="connsiteY2" fmla="*/ 297206 h 297206"/>
                  <a:gd name="connsiteX3" fmla="*/ 153754 w 511921"/>
                  <a:gd name="connsiteY3" fmla="*/ 249580 h 297206"/>
                  <a:gd name="connsiteX4" fmla="*/ 2313 w 511921"/>
                  <a:gd name="connsiteY4" fmla="*/ 277408 h 297206"/>
                  <a:gd name="connsiteX5" fmla="*/ 158517 w 511921"/>
                  <a:gd name="connsiteY5" fmla="*/ 29924 h 297206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105905 w 459309"/>
                  <a:gd name="connsiteY0" fmla="*/ 29924 h 315578"/>
                  <a:gd name="connsiteX1" fmla="*/ 364038 w 459309"/>
                  <a:gd name="connsiteY1" fmla="*/ 41830 h 315578"/>
                  <a:gd name="connsiteX2" fmla="*/ 459288 w 459309"/>
                  <a:gd name="connsiteY2" fmla="*/ 297206 h 315578"/>
                  <a:gd name="connsiteX3" fmla="*/ 101142 w 459309"/>
                  <a:gd name="connsiteY3" fmla="*/ 249580 h 315578"/>
                  <a:gd name="connsiteX4" fmla="*/ 4470 w 459309"/>
                  <a:gd name="connsiteY4" fmla="*/ 303602 h 315578"/>
                  <a:gd name="connsiteX5" fmla="*/ 105905 w 459309"/>
                  <a:gd name="connsiteY5" fmla="*/ 29924 h 315578"/>
                  <a:gd name="connsiteX0" fmla="*/ 84657 w 438061"/>
                  <a:gd name="connsiteY0" fmla="*/ 29924 h 297206"/>
                  <a:gd name="connsiteX1" fmla="*/ 342790 w 438061"/>
                  <a:gd name="connsiteY1" fmla="*/ 41830 h 297206"/>
                  <a:gd name="connsiteX2" fmla="*/ 438040 w 438061"/>
                  <a:gd name="connsiteY2" fmla="*/ 297206 h 297206"/>
                  <a:gd name="connsiteX3" fmla="*/ 79894 w 438061"/>
                  <a:gd name="connsiteY3" fmla="*/ 249580 h 297206"/>
                  <a:gd name="connsiteX4" fmla="*/ 7034 w 438061"/>
                  <a:gd name="connsiteY4" fmla="*/ 279789 h 297206"/>
                  <a:gd name="connsiteX5" fmla="*/ 84657 w 438061"/>
                  <a:gd name="connsiteY5" fmla="*/ 29924 h 297206"/>
                  <a:gd name="connsiteX0" fmla="*/ 95038 w 448442"/>
                  <a:gd name="connsiteY0" fmla="*/ 29924 h 297206"/>
                  <a:gd name="connsiteX1" fmla="*/ 353171 w 448442"/>
                  <a:gd name="connsiteY1" fmla="*/ 41830 h 297206"/>
                  <a:gd name="connsiteX2" fmla="*/ 448421 w 448442"/>
                  <a:gd name="connsiteY2" fmla="*/ 297206 h 297206"/>
                  <a:gd name="connsiteX3" fmla="*/ 90275 w 448442"/>
                  <a:gd name="connsiteY3" fmla="*/ 249580 h 297206"/>
                  <a:gd name="connsiteX4" fmla="*/ 5509 w 448442"/>
                  <a:gd name="connsiteY4" fmla="*/ 282170 h 297206"/>
                  <a:gd name="connsiteX5" fmla="*/ 95038 w 448442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01955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18624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126794 w 445902"/>
                  <a:gd name="connsiteY4" fmla="*/ 225021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200612 w 445902"/>
                  <a:gd name="connsiteY4" fmla="*/ 198827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215496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169655 w 445902"/>
                  <a:gd name="connsiteY5" fmla="*/ 215496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07769 w 445902"/>
                  <a:gd name="connsiteY4" fmla="*/ 222640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100631 w 454035"/>
                  <a:gd name="connsiteY0" fmla="*/ 29924 h 301768"/>
                  <a:gd name="connsiteX1" fmla="*/ 358764 w 454035"/>
                  <a:gd name="connsiteY1" fmla="*/ 41830 h 301768"/>
                  <a:gd name="connsiteX2" fmla="*/ 454014 w 454035"/>
                  <a:gd name="connsiteY2" fmla="*/ 297206 h 301768"/>
                  <a:gd name="connsiteX3" fmla="*/ 372094 w 454035"/>
                  <a:gd name="connsiteY3" fmla="*/ 211481 h 301768"/>
                  <a:gd name="connsiteX4" fmla="*/ 315902 w 454035"/>
                  <a:gd name="connsiteY4" fmla="*/ 222640 h 301768"/>
                  <a:gd name="connsiteX5" fmla="*/ 256369 w 454035"/>
                  <a:gd name="connsiteY5" fmla="*/ 184539 h 301768"/>
                  <a:gd name="connsiteX6" fmla="*/ 99208 w 454035"/>
                  <a:gd name="connsiteY6" fmla="*/ 217877 h 301768"/>
                  <a:gd name="connsiteX7" fmla="*/ 11102 w 454035"/>
                  <a:gd name="connsiteY7" fmla="*/ 282170 h 301768"/>
                  <a:gd name="connsiteX8" fmla="*/ 11101 w 454035"/>
                  <a:gd name="connsiteY8" fmla="*/ 279789 h 301768"/>
                  <a:gd name="connsiteX9" fmla="*/ 100631 w 454035"/>
                  <a:gd name="connsiteY9" fmla="*/ 29924 h 301768"/>
                  <a:gd name="connsiteX0" fmla="*/ 137740 w 491144"/>
                  <a:gd name="connsiteY0" fmla="*/ 29924 h 297206"/>
                  <a:gd name="connsiteX1" fmla="*/ 395873 w 491144"/>
                  <a:gd name="connsiteY1" fmla="*/ 41830 h 297206"/>
                  <a:gd name="connsiteX2" fmla="*/ 491123 w 491144"/>
                  <a:gd name="connsiteY2" fmla="*/ 297206 h 297206"/>
                  <a:gd name="connsiteX3" fmla="*/ 409203 w 491144"/>
                  <a:gd name="connsiteY3" fmla="*/ 211481 h 297206"/>
                  <a:gd name="connsiteX4" fmla="*/ 353011 w 491144"/>
                  <a:gd name="connsiteY4" fmla="*/ 222640 h 297206"/>
                  <a:gd name="connsiteX5" fmla="*/ 293478 w 491144"/>
                  <a:gd name="connsiteY5" fmla="*/ 184539 h 297206"/>
                  <a:gd name="connsiteX6" fmla="*/ 136317 w 491144"/>
                  <a:gd name="connsiteY6" fmla="*/ 217877 h 297206"/>
                  <a:gd name="connsiteX7" fmla="*/ 48211 w 491144"/>
                  <a:gd name="connsiteY7" fmla="*/ 282170 h 297206"/>
                  <a:gd name="connsiteX8" fmla="*/ 2966 w 491144"/>
                  <a:gd name="connsiteY8" fmla="*/ 258358 h 297206"/>
                  <a:gd name="connsiteX9" fmla="*/ 137740 w 491144"/>
                  <a:gd name="connsiteY9" fmla="*/ 29924 h 297206"/>
                  <a:gd name="connsiteX0" fmla="*/ 135863 w 489267"/>
                  <a:gd name="connsiteY0" fmla="*/ 29924 h 482434"/>
                  <a:gd name="connsiteX1" fmla="*/ 393996 w 489267"/>
                  <a:gd name="connsiteY1" fmla="*/ 41830 h 482434"/>
                  <a:gd name="connsiteX2" fmla="*/ 489246 w 489267"/>
                  <a:gd name="connsiteY2" fmla="*/ 297206 h 482434"/>
                  <a:gd name="connsiteX3" fmla="*/ 407326 w 489267"/>
                  <a:gd name="connsiteY3" fmla="*/ 211481 h 482434"/>
                  <a:gd name="connsiteX4" fmla="*/ 351134 w 489267"/>
                  <a:gd name="connsiteY4" fmla="*/ 222640 h 482434"/>
                  <a:gd name="connsiteX5" fmla="*/ 291601 w 489267"/>
                  <a:gd name="connsiteY5" fmla="*/ 184539 h 482434"/>
                  <a:gd name="connsiteX6" fmla="*/ 134440 w 489267"/>
                  <a:gd name="connsiteY6" fmla="*/ 217877 h 482434"/>
                  <a:gd name="connsiteX7" fmla="*/ 143965 w 489267"/>
                  <a:gd name="connsiteY7" fmla="*/ 479814 h 482434"/>
                  <a:gd name="connsiteX8" fmla="*/ 1089 w 489267"/>
                  <a:gd name="connsiteY8" fmla="*/ 258358 h 482434"/>
                  <a:gd name="connsiteX9" fmla="*/ 135863 w 489267"/>
                  <a:gd name="connsiteY9" fmla="*/ 29924 h 482434"/>
                  <a:gd name="connsiteX0" fmla="*/ 102827 w 456231"/>
                  <a:gd name="connsiteY0" fmla="*/ 29924 h 482434"/>
                  <a:gd name="connsiteX1" fmla="*/ 360960 w 456231"/>
                  <a:gd name="connsiteY1" fmla="*/ 41830 h 482434"/>
                  <a:gd name="connsiteX2" fmla="*/ 456210 w 456231"/>
                  <a:gd name="connsiteY2" fmla="*/ 297206 h 482434"/>
                  <a:gd name="connsiteX3" fmla="*/ 374290 w 456231"/>
                  <a:gd name="connsiteY3" fmla="*/ 211481 h 482434"/>
                  <a:gd name="connsiteX4" fmla="*/ 318098 w 456231"/>
                  <a:gd name="connsiteY4" fmla="*/ 222640 h 482434"/>
                  <a:gd name="connsiteX5" fmla="*/ 258565 w 456231"/>
                  <a:gd name="connsiteY5" fmla="*/ 184539 h 482434"/>
                  <a:gd name="connsiteX6" fmla="*/ 101404 w 456231"/>
                  <a:gd name="connsiteY6" fmla="*/ 217877 h 482434"/>
                  <a:gd name="connsiteX7" fmla="*/ 110929 w 456231"/>
                  <a:gd name="connsiteY7" fmla="*/ 479814 h 482434"/>
                  <a:gd name="connsiteX8" fmla="*/ 1391 w 456231"/>
                  <a:gd name="connsiteY8" fmla="*/ 303602 h 482434"/>
                  <a:gd name="connsiteX9" fmla="*/ 102827 w 456231"/>
                  <a:gd name="connsiteY9" fmla="*/ 29924 h 482434"/>
                  <a:gd name="connsiteX0" fmla="*/ 104088 w 457492"/>
                  <a:gd name="connsiteY0" fmla="*/ 29924 h 482434"/>
                  <a:gd name="connsiteX1" fmla="*/ 362221 w 457492"/>
                  <a:gd name="connsiteY1" fmla="*/ 41830 h 482434"/>
                  <a:gd name="connsiteX2" fmla="*/ 457471 w 457492"/>
                  <a:gd name="connsiteY2" fmla="*/ 297206 h 482434"/>
                  <a:gd name="connsiteX3" fmla="*/ 375551 w 457492"/>
                  <a:gd name="connsiteY3" fmla="*/ 211481 h 482434"/>
                  <a:gd name="connsiteX4" fmla="*/ 319359 w 457492"/>
                  <a:gd name="connsiteY4" fmla="*/ 222640 h 482434"/>
                  <a:gd name="connsiteX5" fmla="*/ 259826 w 457492"/>
                  <a:gd name="connsiteY5" fmla="*/ 184539 h 482434"/>
                  <a:gd name="connsiteX6" fmla="*/ 102665 w 457492"/>
                  <a:gd name="connsiteY6" fmla="*/ 217877 h 482434"/>
                  <a:gd name="connsiteX7" fmla="*/ 112190 w 457492"/>
                  <a:gd name="connsiteY7" fmla="*/ 479814 h 482434"/>
                  <a:gd name="connsiteX8" fmla="*/ 2652 w 457492"/>
                  <a:gd name="connsiteY8" fmla="*/ 303602 h 482434"/>
                  <a:gd name="connsiteX9" fmla="*/ 104088 w 457492"/>
                  <a:gd name="connsiteY9" fmla="*/ 29924 h 482434"/>
                  <a:gd name="connsiteX0" fmla="*/ 104088 w 457492"/>
                  <a:gd name="connsiteY0" fmla="*/ 29924 h 498965"/>
                  <a:gd name="connsiteX1" fmla="*/ 362221 w 457492"/>
                  <a:gd name="connsiteY1" fmla="*/ 41830 h 498965"/>
                  <a:gd name="connsiteX2" fmla="*/ 457471 w 457492"/>
                  <a:gd name="connsiteY2" fmla="*/ 297206 h 498965"/>
                  <a:gd name="connsiteX3" fmla="*/ 375551 w 457492"/>
                  <a:gd name="connsiteY3" fmla="*/ 211481 h 498965"/>
                  <a:gd name="connsiteX4" fmla="*/ 319359 w 457492"/>
                  <a:gd name="connsiteY4" fmla="*/ 222640 h 498965"/>
                  <a:gd name="connsiteX5" fmla="*/ 259826 w 457492"/>
                  <a:gd name="connsiteY5" fmla="*/ 184539 h 498965"/>
                  <a:gd name="connsiteX6" fmla="*/ 102665 w 457492"/>
                  <a:gd name="connsiteY6" fmla="*/ 217877 h 498965"/>
                  <a:gd name="connsiteX7" fmla="*/ 124096 w 457492"/>
                  <a:gd name="connsiteY7" fmla="*/ 496482 h 498965"/>
                  <a:gd name="connsiteX8" fmla="*/ 2652 w 457492"/>
                  <a:gd name="connsiteY8" fmla="*/ 303602 h 498965"/>
                  <a:gd name="connsiteX9" fmla="*/ 104088 w 457492"/>
                  <a:gd name="connsiteY9" fmla="*/ 29924 h 498965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303602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8693 w 462097"/>
                  <a:gd name="connsiteY0" fmla="*/ 29924 h 370639"/>
                  <a:gd name="connsiteX1" fmla="*/ 366826 w 462097"/>
                  <a:gd name="connsiteY1" fmla="*/ 41830 h 370639"/>
                  <a:gd name="connsiteX2" fmla="*/ 462076 w 462097"/>
                  <a:gd name="connsiteY2" fmla="*/ 297206 h 370639"/>
                  <a:gd name="connsiteX3" fmla="*/ 380156 w 462097"/>
                  <a:gd name="connsiteY3" fmla="*/ 211481 h 370639"/>
                  <a:gd name="connsiteX4" fmla="*/ 323964 w 462097"/>
                  <a:gd name="connsiteY4" fmla="*/ 222640 h 370639"/>
                  <a:gd name="connsiteX5" fmla="*/ 264431 w 462097"/>
                  <a:gd name="connsiteY5" fmla="*/ 184539 h 370639"/>
                  <a:gd name="connsiteX6" fmla="*/ 107270 w 462097"/>
                  <a:gd name="connsiteY6" fmla="*/ 217877 h 370639"/>
                  <a:gd name="connsiteX7" fmla="*/ 107270 w 462097"/>
                  <a:gd name="connsiteY7" fmla="*/ 360750 h 370639"/>
                  <a:gd name="connsiteX8" fmla="*/ 2494 w 462097"/>
                  <a:gd name="connsiteY8" fmla="*/ 329796 h 370639"/>
                  <a:gd name="connsiteX9" fmla="*/ 108693 w 462097"/>
                  <a:gd name="connsiteY9" fmla="*/ 29924 h 370639"/>
                  <a:gd name="connsiteX0" fmla="*/ 106244 w 459648"/>
                  <a:gd name="connsiteY0" fmla="*/ 29924 h 370639"/>
                  <a:gd name="connsiteX1" fmla="*/ 364377 w 459648"/>
                  <a:gd name="connsiteY1" fmla="*/ 41830 h 370639"/>
                  <a:gd name="connsiteX2" fmla="*/ 459627 w 459648"/>
                  <a:gd name="connsiteY2" fmla="*/ 297206 h 370639"/>
                  <a:gd name="connsiteX3" fmla="*/ 377707 w 459648"/>
                  <a:gd name="connsiteY3" fmla="*/ 211481 h 370639"/>
                  <a:gd name="connsiteX4" fmla="*/ 321515 w 459648"/>
                  <a:gd name="connsiteY4" fmla="*/ 222640 h 370639"/>
                  <a:gd name="connsiteX5" fmla="*/ 261982 w 459648"/>
                  <a:gd name="connsiteY5" fmla="*/ 184539 h 370639"/>
                  <a:gd name="connsiteX6" fmla="*/ 104821 w 459648"/>
                  <a:gd name="connsiteY6" fmla="*/ 217877 h 370639"/>
                  <a:gd name="connsiteX7" fmla="*/ 104821 w 459648"/>
                  <a:gd name="connsiteY7" fmla="*/ 360750 h 370639"/>
                  <a:gd name="connsiteX8" fmla="*/ 45 w 459648"/>
                  <a:gd name="connsiteY8" fmla="*/ 329796 h 370639"/>
                  <a:gd name="connsiteX9" fmla="*/ 106244 w 459648"/>
                  <a:gd name="connsiteY9" fmla="*/ 29924 h 370639"/>
                  <a:gd name="connsiteX0" fmla="*/ 106244 w 459648"/>
                  <a:gd name="connsiteY0" fmla="*/ 30877 h 371592"/>
                  <a:gd name="connsiteX1" fmla="*/ 364377 w 459648"/>
                  <a:gd name="connsiteY1" fmla="*/ 42783 h 371592"/>
                  <a:gd name="connsiteX2" fmla="*/ 459627 w 459648"/>
                  <a:gd name="connsiteY2" fmla="*/ 298159 h 371592"/>
                  <a:gd name="connsiteX3" fmla="*/ 377707 w 459648"/>
                  <a:gd name="connsiteY3" fmla="*/ 212434 h 371592"/>
                  <a:gd name="connsiteX4" fmla="*/ 321515 w 459648"/>
                  <a:gd name="connsiteY4" fmla="*/ 223593 h 371592"/>
                  <a:gd name="connsiteX5" fmla="*/ 261982 w 459648"/>
                  <a:gd name="connsiteY5" fmla="*/ 185492 h 371592"/>
                  <a:gd name="connsiteX6" fmla="*/ 104821 w 459648"/>
                  <a:gd name="connsiteY6" fmla="*/ 218830 h 371592"/>
                  <a:gd name="connsiteX7" fmla="*/ 104821 w 459648"/>
                  <a:gd name="connsiteY7" fmla="*/ 361703 h 371592"/>
                  <a:gd name="connsiteX8" fmla="*/ 45 w 459648"/>
                  <a:gd name="connsiteY8" fmla="*/ 330749 h 371592"/>
                  <a:gd name="connsiteX9" fmla="*/ 106244 w 459648"/>
                  <a:gd name="connsiteY9" fmla="*/ 30877 h 371592"/>
                  <a:gd name="connsiteX0" fmla="*/ 106244 w 459685"/>
                  <a:gd name="connsiteY0" fmla="*/ 29846 h 370561"/>
                  <a:gd name="connsiteX1" fmla="*/ 378665 w 459685"/>
                  <a:gd name="connsiteY1" fmla="*/ 44134 h 370561"/>
                  <a:gd name="connsiteX2" fmla="*/ 459627 w 459685"/>
                  <a:gd name="connsiteY2" fmla="*/ 297128 h 370561"/>
                  <a:gd name="connsiteX3" fmla="*/ 377707 w 459685"/>
                  <a:gd name="connsiteY3" fmla="*/ 211403 h 370561"/>
                  <a:gd name="connsiteX4" fmla="*/ 321515 w 459685"/>
                  <a:gd name="connsiteY4" fmla="*/ 222562 h 370561"/>
                  <a:gd name="connsiteX5" fmla="*/ 261982 w 459685"/>
                  <a:gd name="connsiteY5" fmla="*/ 184461 h 370561"/>
                  <a:gd name="connsiteX6" fmla="*/ 104821 w 459685"/>
                  <a:gd name="connsiteY6" fmla="*/ 217799 h 370561"/>
                  <a:gd name="connsiteX7" fmla="*/ 104821 w 459685"/>
                  <a:gd name="connsiteY7" fmla="*/ 360672 h 370561"/>
                  <a:gd name="connsiteX8" fmla="*/ 45 w 459685"/>
                  <a:gd name="connsiteY8" fmla="*/ 329718 h 370561"/>
                  <a:gd name="connsiteX9" fmla="*/ 106244 w 459685"/>
                  <a:gd name="connsiteY9" fmla="*/ 29846 h 370561"/>
                  <a:gd name="connsiteX0" fmla="*/ 106244 w 474390"/>
                  <a:gd name="connsiteY0" fmla="*/ 29846 h 370561"/>
                  <a:gd name="connsiteX1" fmla="*/ 378665 w 474390"/>
                  <a:gd name="connsiteY1" fmla="*/ 44134 h 370561"/>
                  <a:gd name="connsiteX2" fmla="*/ 459627 w 474390"/>
                  <a:gd name="connsiteY2" fmla="*/ 297128 h 370561"/>
                  <a:gd name="connsiteX3" fmla="*/ 466772 w 474390"/>
                  <a:gd name="connsiteY3" fmla="*/ 296380 h 370561"/>
                  <a:gd name="connsiteX4" fmla="*/ 377707 w 474390"/>
                  <a:gd name="connsiteY4" fmla="*/ 211403 h 370561"/>
                  <a:gd name="connsiteX5" fmla="*/ 321515 w 474390"/>
                  <a:gd name="connsiteY5" fmla="*/ 222562 h 370561"/>
                  <a:gd name="connsiteX6" fmla="*/ 261982 w 474390"/>
                  <a:gd name="connsiteY6" fmla="*/ 184461 h 370561"/>
                  <a:gd name="connsiteX7" fmla="*/ 104821 w 474390"/>
                  <a:gd name="connsiteY7" fmla="*/ 217799 h 370561"/>
                  <a:gd name="connsiteX8" fmla="*/ 104821 w 474390"/>
                  <a:gd name="connsiteY8" fmla="*/ 360672 h 370561"/>
                  <a:gd name="connsiteX9" fmla="*/ 45 w 474390"/>
                  <a:gd name="connsiteY9" fmla="*/ 329718 h 370561"/>
                  <a:gd name="connsiteX10" fmla="*/ 106244 w 474390"/>
                  <a:gd name="connsiteY10" fmla="*/ 29846 h 370561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1113"/>
                  <a:gd name="connsiteY0" fmla="*/ 29846 h 386648"/>
                  <a:gd name="connsiteX1" fmla="*/ 378665 w 461113"/>
                  <a:gd name="connsiteY1" fmla="*/ 44134 h 386648"/>
                  <a:gd name="connsiteX2" fmla="*/ 459627 w 461113"/>
                  <a:gd name="connsiteY2" fmla="*/ 297128 h 386648"/>
                  <a:gd name="connsiteX3" fmla="*/ 361997 w 461113"/>
                  <a:gd name="connsiteY3" fmla="*/ 384486 h 386648"/>
                  <a:gd name="connsiteX4" fmla="*/ 377707 w 461113"/>
                  <a:gd name="connsiteY4" fmla="*/ 211403 h 386648"/>
                  <a:gd name="connsiteX5" fmla="*/ 321515 w 461113"/>
                  <a:gd name="connsiteY5" fmla="*/ 222562 h 386648"/>
                  <a:gd name="connsiteX6" fmla="*/ 261982 w 461113"/>
                  <a:gd name="connsiteY6" fmla="*/ 184461 h 386648"/>
                  <a:gd name="connsiteX7" fmla="*/ 104821 w 461113"/>
                  <a:gd name="connsiteY7" fmla="*/ 217799 h 386648"/>
                  <a:gd name="connsiteX8" fmla="*/ 104821 w 461113"/>
                  <a:gd name="connsiteY8" fmla="*/ 360672 h 386648"/>
                  <a:gd name="connsiteX9" fmla="*/ 45 w 461113"/>
                  <a:gd name="connsiteY9" fmla="*/ 329718 h 386648"/>
                  <a:gd name="connsiteX10" fmla="*/ 106244 w 461113"/>
                  <a:gd name="connsiteY10" fmla="*/ 29846 h 386648"/>
                  <a:gd name="connsiteX0" fmla="*/ 106244 w 461180"/>
                  <a:gd name="connsiteY0" fmla="*/ 29846 h 388961"/>
                  <a:gd name="connsiteX1" fmla="*/ 378665 w 461180"/>
                  <a:gd name="connsiteY1" fmla="*/ 44134 h 388961"/>
                  <a:gd name="connsiteX2" fmla="*/ 459627 w 461180"/>
                  <a:gd name="connsiteY2" fmla="*/ 297128 h 388961"/>
                  <a:gd name="connsiteX3" fmla="*/ 366759 w 461180"/>
                  <a:gd name="connsiteY3" fmla="*/ 386867 h 388961"/>
                  <a:gd name="connsiteX4" fmla="*/ 377707 w 461180"/>
                  <a:gd name="connsiteY4" fmla="*/ 211403 h 388961"/>
                  <a:gd name="connsiteX5" fmla="*/ 321515 w 461180"/>
                  <a:gd name="connsiteY5" fmla="*/ 222562 h 388961"/>
                  <a:gd name="connsiteX6" fmla="*/ 261982 w 461180"/>
                  <a:gd name="connsiteY6" fmla="*/ 184461 h 388961"/>
                  <a:gd name="connsiteX7" fmla="*/ 104821 w 461180"/>
                  <a:gd name="connsiteY7" fmla="*/ 217799 h 388961"/>
                  <a:gd name="connsiteX8" fmla="*/ 104821 w 461180"/>
                  <a:gd name="connsiteY8" fmla="*/ 360672 h 388961"/>
                  <a:gd name="connsiteX9" fmla="*/ 45 w 461180"/>
                  <a:gd name="connsiteY9" fmla="*/ 329718 h 388961"/>
                  <a:gd name="connsiteX10" fmla="*/ 106244 w 461180"/>
                  <a:gd name="connsiteY10" fmla="*/ 29846 h 388961"/>
                  <a:gd name="connsiteX0" fmla="*/ 106244 w 461081"/>
                  <a:gd name="connsiteY0" fmla="*/ 29846 h 391277"/>
                  <a:gd name="connsiteX1" fmla="*/ 378665 w 461081"/>
                  <a:gd name="connsiteY1" fmla="*/ 44134 h 391277"/>
                  <a:gd name="connsiteX2" fmla="*/ 459627 w 461081"/>
                  <a:gd name="connsiteY2" fmla="*/ 297128 h 391277"/>
                  <a:gd name="connsiteX3" fmla="*/ 359615 w 461081"/>
                  <a:gd name="connsiteY3" fmla="*/ 389248 h 391277"/>
                  <a:gd name="connsiteX4" fmla="*/ 377707 w 461081"/>
                  <a:gd name="connsiteY4" fmla="*/ 211403 h 391277"/>
                  <a:gd name="connsiteX5" fmla="*/ 321515 w 461081"/>
                  <a:gd name="connsiteY5" fmla="*/ 222562 h 391277"/>
                  <a:gd name="connsiteX6" fmla="*/ 261982 w 461081"/>
                  <a:gd name="connsiteY6" fmla="*/ 184461 h 391277"/>
                  <a:gd name="connsiteX7" fmla="*/ 104821 w 461081"/>
                  <a:gd name="connsiteY7" fmla="*/ 217799 h 391277"/>
                  <a:gd name="connsiteX8" fmla="*/ 104821 w 461081"/>
                  <a:gd name="connsiteY8" fmla="*/ 360672 h 391277"/>
                  <a:gd name="connsiteX9" fmla="*/ 45 w 461081"/>
                  <a:gd name="connsiteY9" fmla="*/ 329718 h 391277"/>
                  <a:gd name="connsiteX10" fmla="*/ 106244 w 461081"/>
                  <a:gd name="connsiteY10" fmla="*/ 29846 h 391277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562"/>
                  <a:gd name="connsiteY0" fmla="*/ 29846 h 389856"/>
                  <a:gd name="connsiteX1" fmla="*/ 378665 w 462562"/>
                  <a:gd name="connsiteY1" fmla="*/ 44134 h 389856"/>
                  <a:gd name="connsiteX2" fmla="*/ 459627 w 462562"/>
                  <a:gd name="connsiteY2" fmla="*/ 297128 h 389856"/>
                  <a:gd name="connsiteX3" fmla="*/ 359615 w 462562"/>
                  <a:gd name="connsiteY3" fmla="*/ 389248 h 389856"/>
                  <a:gd name="connsiteX4" fmla="*/ 377707 w 462562"/>
                  <a:gd name="connsiteY4" fmla="*/ 211403 h 389856"/>
                  <a:gd name="connsiteX5" fmla="*/ 321515 w 462562"/>
                  <a:gd name="connsiteY5" fmla="*/ 222562 h 389856"/>
                  <a:gd name="connsiteX6" fmla="*/ 261982 w 462562"/>
                  <a:gd name="connsiteY6" fmla="*/ 184461 h 389856"/>
                  <a:gd name="connsiteX7" fmla="*/ 104821 w 462562"/>
                  <a:gd name="connsiteY7" fmla="*/ 217799 h 389856"/>
                  <a:gd name="connsiteX8" fmla="*/ 104821 w 462562"/>
                  <a:gd name="connsiteY8" fmla="*/ 360672 h 389856"/>
                  <a:gd name="connsiteX9" fmla="*/ 45 w 462562"/>
                  <a:gd name="connsiteY9" fmla="*/ 329718 h 389856"/>
                  <a:gd name="connsiteX10" fmla="*/ 106244 w 462562"/>
                  <a:gd name="connsiteY10" fmla="*/ 29846 h 389856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706"/>
                  <a:gd name="connsiteY0" fmla="*/ 29846 h 370830"/>
                  <a:gd name="connsiteX1" fmla="*/ 378665 w 469706"/>
                  <a:gd name="connsiteY1" fmla="*/ 44134 h 370830"/>
                  <a:gd name="connsiteX2" fmla="*/ 466771 w 469706"/>
                  <a:gd name="connsiteY2" fmla="*/ 280460 h 370830"/>
                  <a:gd name="connsiteX3" fmla="*/ 366759 w 469706"/>
                  <a:gd name="connsiteY3" fmla="*/ 370198 h 370830"/>
                  <a:gd name="connsiteX4" fmla="*/ 377707 w 469706"/>
                  <a:gd name="connsiteY4" fmla="*/ 211403 h 370830"/>
                  <a:gd name="connsiteX5" fmla="*/ 321515 w 469706"/>
                  <a:gd name="connsiteY5" fmla="*/ 222562 h 370830"/>
                  <a:gd name="connsiteX6" fmla="*/ 261982 w 469706"/>
                  <a:gd name="connsiteY6" fmla="*/ 184461 h 370830"/>
                  <a:gd name="connsiteX7" fmla="*/ 104821 w 469706"/>
                  <a:gd name="connsiteY7" fmla="*/ 217799 h 370830"/>
                  <a:gd name="connsiteX8" fmla="*/ 104821 w 469706"/>
                  <a:gd name="connsiteY8" fmla="*/ 360672 h 370830"/>
                  <a:gd name="connsiteX9" fmla="*/ 45 w 469706"/>
                  <a:gd name="connsiteY9" fmla="*/ 329718 h 370830"/>
                  <a:gd name="connsiteX10" fmla="*/ 106244 w 469706"/>
                  <a:gd name="connsiteY10" fmla="*/ 29846 h 370830"/>
                  <a:gd name="connsiteX0" fmla="*/ 106244 w 471588"/>
                  <a:gd name="connsiteY0" fmla="*/ 29846 h 370830"/>
                  <a:gd name="connsiteX1" fmla="*/ 378665 w 471588"/>
                  <a:gd name="connsiteY1" fmla="*/ 44134 h 370830"/>
                  <a:gd name="connsiteX2" fmla="*/ 466771 w 471588"/>
                  <a:gd name="connsiteY2" fmla="*/ 280460 h 370830"/>
                  <a:gd name="connsiteX3" fmla="*/ 366759 w 471588"/>
                  <a:gd name="connsiteY3" fmla="*/ 370198 h 370830"/>
                  <a:gd name="connsiteX4" fmla="*/ 377707 w 471588"/>
                  <a:gd name="connsiteY4" fmla="*/ 211403 h 370830"/>
                  <a:gd name="connsiteX5" fmla="*/ 321515 w 471588"/>
                  <a:gd name="connsiteY5" fmla="*/ 222562 h 370830"/>
                  <a:gd name="connsiteX6" fmla="*/ 261982 w 471588"/>
                  <a:gd name="connsiteY6" fmla="*/ 184461 h 370830"/>
                  <a:gd name="connsiteX7" fmla="*/ 104821 w 471588"/>
                  <a:gd name="connsiteY7" fmla="*/ 217799 h 370830"/>
                  <a:gd name="connsiteX8" fmla="*/ 104821 w 471588"/>
                  <a:gd name="connsiteY8" fmla="*/ 360672 h 370830"/>
                  <a:gd name="connsiteX9" fmla="*/ 45 w 471588"/>
                  <a:gd name="connsiteY9" fmla="*/ 329718 h 370830"/>
                  <a:gd name="connsiteX10" fmla="*/ 106244 w 471588"/>
                  <a:gd name="connsiteY10" fmla="*/ 29846 h 370830"/>
                  <a:gd name="connsiteX0" fmla="*/ 106244 w 471588"/>
                  <a:gd name="connsiteY0" fmla="*/ 29846 h 371099"/>
                  <a:gd name="connsiteX1" fmla="*/ 378665 w 471588"/>
                  <a:gd name="connsiteY1" fmla="*/ 44134 h 371099"/>
                  <a:gd name="connsiteX2" fmla="*/ 466771 w 471588"/>
                  <a:gd name="connsiteY2" fmla="*/ 280460 h 371099"/>
                  <a:gd name="connsiteX3" fmla="*/ 366759 w 471588"/>
                  <a:gd name="connsiteY3" fmla="*/ 370198 h 371099"/>
                  <a:gd name="connsiteX4" fmla="*/ 377707 w 471588"/>
                  <a:gd name="connsiteY4" fmla="*/ 211403 h 371099"/>
                  <a:gd name="connsiteX5" fmla="*/ 321515 w 471588"/>
                  <a:gd name="connsiteY5" fmla="*/ 222562 h 371099"/>
                  <a:gd name="connsiteX6" fmla="*/ 261982 w 471588"/>
                  <a:gd name="connsiteY6" fmla="*/ 184461 h 371099"/>
                  <a:gd name="connsiteX7" fmla="*/ 104821 w 471588"/>
                  <a:gd name="connsiteY7" fmla="*/ 217799 h 371099"/>
                  <a:gd name="connsiteX8" fmla="*/ 104821 w 471588"/>
                  <a:gd name="connsiteY8" fmla="*/ 360672 h 371099"/>
                  <a:gd name="connsiteX9" fmla="*/ 45 w 471588"/>
                  <a:gd name="connsiteY9" fmla="*/ 329718 h 371099"/>
                  <a:gd name="connsiteX10" fmla="*/ 106244 w 471588"/>
                  <a:gd name="connsiteY10" fmla="*/ 29846 h 371099"/>
                  <a:gd name="connsiteX0" fmla="*/ 106244 w 478161"/>
                  <a:gd name="connsiteY0" fmla="*/ 29846 h 371876"/>
                  <a:gd name="connsiteX1" fmla="*/ 378665 w 478161"/>
                  <a:gd name="connsiteY1" fmla="*/ 44134 h 371876"/>
                  <a:gd name="connsiteX2" fmla="*/ 473915 w 478161"/>
                  <a:gd name="connsiteY2" fmla="*/ 301891 h 371876"/>
                  <a:gd name="connsiteX3" fmla="*/ 366759 w 478161"/>
                  <a:gd name="connsiteY3" fmla="*/ 370198 h 371876"/>
                  <a:gd name="connsiteX4" fmla="*/ 377707 w 478161"/>
                  <a:gd name="connsiteY4" fmla="*/ 211403 h 371876"/>
                  <a:gd name="connsiteX5" fmla="*/ 321515 w 478161"/>
                  <a:gd name="connsiteY5" fmla="*/ 222562 h 371876"/>
                  <a:gd name="connsiteX6" fmla="*/ 261982 w 478161"/>
                  <a:gd name="connsiteY6" fmla="*/ 184461 h 371876"/>
                  <a:gd name="connsiteX7" fmla="*/ 104821 w 478161"/>
                  <a:gd name="connsiteY7" fmla="*/ 217799 h 371876"/>
                  <a:gd name="connsiteX8" fmla="*/ 104821 w 478161"/>
                  <a:gd name="connsiteY8" fmla="*/ 360672 h 371876"/>
                  <a:gd name="connsiteX9" fmla="*/ 45 w 478161"/>
                  <a:gd name="connsiteY9" fmla="*/ 329718 h 371876"/>
                  <a:gd name="connsiteX10" fmla="*/ 106244 w 478161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9983 w 478389"/>
                  <a:gd name="connsiteY0" fmla="*/ 29846 h 371876"/>
                  <a:gd name="connsiteX1" fmla="*/ 382404 w 478389"/>
                  <a:gd name="connsiteY1" fmla="*/ 44134 h 371876"/>
                  <a:gd name="connsiteX2" fmla="*/ 477654 w 478389"/>
                  <a:gd name="connsiteY2" fmla="*/ 301891 h 371876"/>
                  <a:gd name="connsiteX3" fmla="*/ 370498 w 478389"/>
                  <a:gd name="connsiteY3" fmla="*/ 370198 h 371876"/>
                  <a:gd name="connsiteX4" fmla="*/ 381446 w 478389"/>
                  <a:gd name="connsiteY4" fmla="*/ 211403 h 371876"/>
                  <a:gd name="connsiteX5" fmla="*/ 325254 w 478389"/>
                  <a:gd name="connsiteY5" fmla="*/ 222562 h 371876"/>
                  <a:gd name="connsiteX6" fmla="*/ 265721 w 478389"/>
                  <a:gd name="connsiteY6" fmla="*/ 184461 h 371876"/>
                  <a:gd name="connsiteX7" fmla="*/ 108560 w 478389"/>
                  <a:gd name="connsiteY7" fmla="*/ 217799 h 371876"/>
                  <a:gd name="connsiteX8" fmla="*/ 108560 w 478389"/>
                  <a:gd name="connsiteY8" fmla="*/ 360672 h 371876"/>
                  <a:gd name="connsiteX9" fmla="*/ 3784 w 478389"/>
                  <a:gd name="connsiteY9" fmla="*/ 329718 h 371876"/>
                  <a:gd name="connsiteX10" fmla="*/ 109983 w 478389"/>
                  <a:gd name="connsiteY10" fmla="*/ 29846 h 371876"/>
                  <a:gd name="connsiteX0" fmla="*/ 100911 w 469317"/>
                  <a:gd name="connsiteY0" fmla="*/ 29846 h 371876"/>
                  <a:gd name="connsiteX1" fmla="*/ 373332 w 469317"/>
                  <a:gd name="connsiteY1" fmla="*/ 44134 h 371876"/>
                  <a:gd name="connsiteX2" fmla="*/ 468582 w 469317"/>
                  <a:gd name="connsiteY2" fmla="*/ 301891 h 371876"/>
                  <a:gd name="connsiteX3" fmla="*/ 361426 w 469317"/>
                  <a:gd name="connsiteY3" fmla="*/ 370198 h 371876"/>
                  <a:gd name="connsiteX4" fmla="*/ 372374 w 469317"/>
                  <a:gd name="connsiteY4" fmla="*/ 211403 h 371876"/>
                  <a:gd name="connsiteX5" fmla="*/ 316182 w 469317"/>
                  <a:gd name="connsiteY5" fmla="*/ 222562 h 371876"/>
                  <a:gd name="connsiteX6" fmla="*/ 256649 w 469317"/>
                  <a:gd name="connsiteY6" fmla="*/ 184461 h 371876"/>
                  <a:gd name="connsiteX7" fmla="*/ 99488 w 469317"/>
                  <a:gd name="connsiteY7" fmla="*/ 217799 h 371876"/>
                  <a:gd name="connsiteX8" fmla="*/ 99488 w 469317"/>
                  <a:gd name="connsiteY8" fmla="*/ 360672 h 371876"/>
                  <a:gd name="connsiteX9" fmla="*/ 4237 w 469317"/>
                  <a:gd name="connsiteY9" fmla="*/ 329718 h 371876"/>
                  <a:gd name="connsiteX10" fmla="*/ 100911 w 469317"/>
                  <a:gd name="connsiteY10" fmla="*/ 29846 h 371876"/>
                  <a:gd name="connsiteX0" fmla="*/ 98274 w 466680"/>
                  <a:gd name="connsiteY0" fmla="*/ 29846 h 371876"/>
                  <a:gd name="connsiteX1" fmla="*/ 370695 w 466680"/>
                  <a:gd name="connsiteY1" fmla="*/ 44134 h 371876"/>
                  <a:gd name="connsiteX2" fmla="*/ 465945 w 466680"/>
                  <a:gd name="connsiteY2" fmla="*/ 301891 h 371876"/>
                  <a:gd name="connsiteX3" fmla="*/ 358789 w 466680"/>
                  <a:gd name="connsiteY3" fmla="*/ 370198 h 371876"/>
                  <a:gd name="connsiteX4" fmla="*/ 369737 w 466680"/>
                  <a:gd name="connsiteY4" fmla="*/ 211403 h 371876"/>
                  <a:gd name="connsiteX5" fmla="*/ 313545 w 466680"/>
                  <a:gd name="connsiteY5" fmla="*/ 222562 h 371876"/>
                  <a:gd name="connsiteX6" fmla="*/ 254012 w 466680"/>
                  <a:gd name="connsiteY6" fmla="*/ 184461 h 371876"/>
                  <a:gd name="connsiteX7" fmla="*/ 96851 w 466680"/>
                  <a:gd name="connsiteY7" fmla="*/ 217799 h 371876"/>
                  <a:gd name="connsiteX8" fmla="*/ 96851 w 466680"/>
                  <a:gd name="connsiteY8" fmla="*/ 360672 h 371876"/>
                  <a:gd name="connsiteX9" fmla="*/ 1600 w 466680"/>
                  <a:gd name="connsiteY9" fmla="*/ 329718 h 371876"/>
                  <a:gd name="connsiteX10" fmla="*/ 98274 w 466680"/>
                  <a:gd name="connsiteY10" fmla="*/ 29846 h 37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680" h="371876">
                    <a:moveTo>
                      <a:pt x="98274" y="29846"/>
                    </a:moveTo>
                    <a:cubicBezTo>
                      <a:pt x="188288" y="-14604"/>
                      <a:pt x="306876" y="-9047"/>
                      <a:pt x="370695" y="44134"/>
                    </a:cubicBezTo>
                    <a:cubicBezTo>
                      <a:pt x="446101" y="121322"/>
                      <a:pt x="471503" y="208034"/>
                      <a:pt x="465945" y="301891"/>
                    </a:cubicBezTo>
                    <a:cubicBezTo>
                      <a:pt x="454436" y="362982"/>
                      <a:pt x="431973" y="377341"/>
                      <a:pt x="358789" y="370198"/>
                    </a:cubicBezTo>
                    <a:cubicBezTo>
                      <a:pt x="378474" y="320192"/>
                      <a:pt x="415379" y="235612"/>
                      <a:pt x="369737" y="211403"/>
                    </a:cubicBezTo>
                    <a:cubicBezTo>
                      <a:pt x="353068" y="196594"/>
                      <a:pt x="345929" y="221893"/>
                      <a:pt x="313545" y="222562"/>
                    </a:cubicBezTo>
                    <a:cubicBezTo>
                      <a:pt x="281161" y="223231"/>
                      <a:pt x="296477" y="182874"/>
                      <a:pt x="254012" y="184461"/>
                    </a:cubicBezTo>
                    <a:cubicBezTo>
                      <a:pt x="202022" y="217004"/>
                      <a:pt x="129791" y="237246"/>
                      <a:pt x="96851" y="217799"/>
                    </a:cubicBezTo>
                    <a:cubicBezTo>
                      <a:pt x="63911" y="231689"/>
                      <a:pt x="102567" y="393188"/>
                      <a:pt x="96851" y="360672"/>
                    </a:cubicBezTo>
                    <a:cubicBezTo>
                      <a:pt x="82167" y="370991"/>
                      <a:pt x="22397" y="364615"/>
                      <a:pt x="1600" y="329718"/>
                    </a:cubicBezTo>
                    <a:cubicBezTo>
                      <a:pt x="-9673" y="199571"/>
                      <a:pt x="40330" y="69506"/>
                      <a:pt x="98274" y="2984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0" name="等腰三角形 15">
                <a:extLst>
                  <a:ext uri="{FF2B5EF4-FFF2-40B4-BE49-F238E27FC236}">
                    <a16:creationId xmlns:a16="http://schemas.microsoft.com/office/drawing/2014/main" xmlns="" id="{A48D36E0-8C4F-4296-A6C7-A1CF8771EFEA}"/>
                  </a:ext>
                </a:extLst>
              </p:cNvPr>
              <p:cNvSpPr/>
              <p:nvPr/>
            </p:nvSpPr>
            <p:spPr>
              <a:xfrm>
                <a:off x="6218202" y="1779176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rgbClr val="161B2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1" name="等腰三角形 15">
                <a:extLst>
                  <a:ext uri="{FF2B5EF4-FFF2-40B4-BE49-F238E27FC236}">
                    <a16:creationId xmlns:a16="http://schemas.microsoft.com/office/drawing/2014/main" xmlns="" id="{7A12A61D-14A0-4249-BA5A-F6BAE8107BB9}"/>
                  </a:ext>
                </a:extLst>
              </p:cNvPr>
              <p:cNvSpPr/>
              <p:nvPr/>
            </p:nvSpPr>
            <p:spPr>
              <a:xfrm rot="18451319">
                <a:off x="6174521" y="1775254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rgbClr val="161B2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2" name="矩形 18">
                <a:extLst>
                  <a:ext uri="{FF2B5EF4-FFF2-40B4-BE49-F238E27FC236}">
                    <a16:creationId xmlns:a16="http://schemas.microsoft.com/office/drawing/2014/main" xmlns="" id="{4CCDFAC6-CC54-4869-8911-637337850191}"/>
                  </a:ext>
                </a:extLst>
              </p:cNvPr>
              <p:cNvSpPr/>
              <p:nvPr/>
            </p:nvSpPr>
            <p:spPr>
              <a:xfrm rot="975220">
                <a:off x="6086306" y="3822295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3" name="矩形 18">
                <a:extLst>
                  <a:ext uri="{FF2B5EF4-FFF2-40B4-BE49-F238E27FC236}">
                    <a16:creationId xmlns:a16="http://schemas.microsoft.com/office/drawing/2014/main" xmlns="" id="{CE171580-ADB1-4959-BC66-BDADE07DFCEE}"/>
                  </a:ext>
                </a:extLst>
              </p:cNvPr>
              <p:cNvSpPr/>
              <p:nvPr/>
            </p:nvSpPr>
            <p:spPr>
              <a:xfrm rot="975220">
                <a:off x="6233129" y="3805625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4" name="矩形 2">
                <a:extLst>
                  <a:ext uri="{FF2B5EF4-FFF2-40B4-BE49-F238E27FC236}">
                    <a16:creationId xmlns:a16="http://schemas.microsoft.com/office/drawing/2014/main" xmlns="" id="{01B7D5EB-7985-4CE0-B03F-299016BF2FBE}"/>
                  </a:ext>
                </a:extLst>
              </p:cNvPr>
              <p:cNvSpPr/>
              <p:nvPr/>
            </p:nvSpPr>
            <p:spPr>
              <a:xfrm>
                <a:off x="5969794" y="2302160"/>
                <a:ext cx="477046" cy="992686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992686">
                    <a:moveTo>
                      <a:pt x="89529" y="21431"/>
                    </a:moveTo>
                    <a:cubicBezTo>
                      <a:pt x="98420" y="20349"/>
                      <a:pt x="83096" y="19561"/>
                      <a:pt x="157164" y="2892"/>
                    </a:cubicBezTo>
                    <a:cubicBezTo>
                      <a:pt x="272438" y="56698"/>
                      <a:pt x="292463" y="22396"/>
                      <a:pt x="338680" y="0"/>
                    </a:cubicBezTo>
                    <a:lnTo>
                      <a:pt x="416720" y="29087"/>
                    </a:lnTo>
                    <a:lnTo>
                      <a:pt x="476792" y="897593"/>
                    </a:lnTo>
                    <a:cubicBezTo>
                      <a:pt x="479173" y="1055152"/>
                      <a:pt x="464434" y="926707"/>
                      <a:pt x="450056" y="938721"/>
                    </a:cubicBezTo>
                    <a:cubicBezTo>
                      <a:pt x="435678" y="950735"/>
                      <a:pt x="399256" y="978012"/>
                      <a:pt x="390525" y="969678"/>
                    </a:cubicBezTo>
                    <a:cubicBezTo>
                      <a:pt x="374163" y="974151"/>
                      <a:pt x="386953" y="925625"/>
                      <a:pt x="378619" y="924434"/>
                    </a:cubicBezTo>
                    <a:cubicBezTo>
                      <a:pt x="359082" y="933273"/>
                      <a:pt x="363934" y="928006"/>
                      <a:pt x="354806" y="933959"/>
                    </a:cubicBezTo>
                    <a:cubicBezTo>
                      <a:pt x="345678" y="939912"/>
                      <a:pt x="334169" y="953406"/>
                      <a:pt x="323850" y="960153"/>
                    </a:cubicBezTo>
                    <a:cubicBezTo>
                      <a:pt x="293994" y="975739"/>
                      <a:pt x="308372" y="989919"/>
                      <a:pt x="297656" y="991109"/>
                    </a:cubicBezTo>
                    <a:cubicBezTo>
                      <a:pt x="261053" y="1001139"/>
                      <a:pt x="272256" y="960152"/>
                      <a:pt x="257175" y="957771"/>
                    </a:cubicBezTo>
                    <a:cubicBezTo>
                      <a:pt x="213825" y="965816"/>
                      <a:pt x="232172" y="941896"/>
                      <a:pt x="216694" y="945865"/>
                    </a:cubicBezTo>
                    <a:cubicBezTo>
                      <a:pt x="166994" y="957482"/>
                      <a:pt x="192881" y="956581"/>
                      <a:pt x="178594" y="967296"/>
                    </a:cubicBezTo>
                    <a:cubicBezTo>
                      <a:pt x="120957" y="974548"/>
                      <a:pt x="163512" y="913321"/>
                      <a:pt x="128587" y="967296"/>
                    </a:cubicBezTo>
                    <a:cubicBezTo>
                      <a:pt x="117474" y="954596"/>
                      <a:pt x="118824" y="889220"/>
                      <a:pt x="111918" y="891096"/>
                    </a:cubicBezTo>
                    <a:lnTo>
                      <a:pt x="89532" y="952362"/>
                    </a:lnTo>
                    <a:cubicBezTo>
                      <a:pt x="60866" y="929451"/>
                      <a:pt x="84374" y="944567"/>
                      <a:pt x="80962" y="953009"/>
                    </a:cubicBezTo>
                    <a:cubicBezTo>
                      <a:pt x="27544" y="1004313"/>
                      <a:pt x="45640" y="946659"/>
                      <a:pt x="35718" y="957772"/>
                    </a:cubicBezTo>
                    <a:cubicBezTo>
                      <a:pt x="25796" y="968885"/>
                      <a:pt x="9128" y="990714"/>
                      <a:pt x="2381" y="983967"/>
                    </a:cubicBezTo>
                    <a:cubicBezTo>
                      <a:pt x="1587" y="948249"/>
                      <a:pt x="794" y="912530"/>
                      <a:pt x="0" y="876812"/>
                    </a:cubicBezTo>
                    <a:lnTo>
                      <a:pt x="89529" y="21431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5" name="矩形 6">
                <a:extLst>
                  <a:ext uri="{FF2B5EF4-FFF2-40B4-BE49-F238E27FC236}">
                    <a16:creationId xmlns:a16="http://schemas.microsoft.com/office/drawing/2014/main" xmlns="" id="{80B06C44-3752-4E78-B631-C6FC9D968EB9}"/>
                  </a:ext>
                </a:extLst>
              </p:cNvPr>
              <p:cNvSpPr/>
              <p:nvPr/>
            </p:nvSpPr>
            <p:spPr>
              <a:xfrm rot="553592" flipH="1">
                <a:off x="5939765" y="2317763"/>
                <a:ext cx="149130" cy="736131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393" h="736131">
                    <a:moveTo>
                      <a:pt x="78550" y="0"/>
                    </a:moveTo>
                    <a:cubicBezTo>
                      <a:pt x="133224" y="32501"/>
                      <a:pt x="115631" y="33068"/>
                      <a:pt x="134513" y="78353"/>
                    </a:cubicBezTo>
                    <a:cubicBezTo>
                      <a:pt x="149423" y="140631"/>
                      <a:pt x="140993" y="245630"/>
                      <a:pt x="127301" y="359525"/>
                    </a:cubicBezTo>
                    <a:cubicBezTo>
                      <a:pt x="95776" y="525421"/>
                      <a:pt x="112529" y="444011"/>
                      <a:pt x="61276" y="631420"/>
                    </a:cubicBezTo>
                    <a:cubicBezTo>
                      <a:pt x="61066" y="688212"/>
                      <a:pt x="68158" y="691171"/>
                      <a:pt x="59590" y="695743"/>
                    </a:cubicBezTo>
                    <a:cubicBezTo>
                      <a:pt x="53350" y="712343"/>
                      <a:pt x="17115" y="744891"/>
                      <a:pt x="15752" y="733919"/>
                    </a:cubicBezTo>
                    <a:cubicBezTo>
                      <a:pt x="14389" y="722948"/>
                      <a:pt x="24289" y="712732"/>
                      <a:pt x="22643" y="706189"/>
                    </a:cubicBezTo>
                    <a:cubicBezTo>
                      <a:pt x="20997" y="699646"/>
                      <a:pt x="-1854" y="729784"/>
                      <a:pt x="121" y="707953"/>
                    </a:cubicBezTo>
                    <a:cubicBezTo>
                      <a:pt x="11793" y="679297"/>
                      <a:pt x="10761" y="652390"/>
                      <a:pt x="35136" y="621985"/>
                    </a:cubicBezTo>
                    <a:cubicBezTo>
                      <a:pt x="54184" y="549993"/>
                      <a:pt x="40665" y="473438"/>
                      <a:pt x="74177" y="352200"/>
                    </a:cubicBezTo>
                    <a:cubicBezTo>
                      <a:pt x="85180" y="242544"/>
                      <a:pt x="64844" y="39621"/>
                      <a:pt x="78550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</p:grpSp>
        <p:sp>
          <p:nvSpPr>
            <p:cNvPr id="753" name="影子站立">
              <a:extLst>
                <a:ext uri="{FF2B5EF4-FFF2-40B4-BE49-F238E27FC236}">
                  <a16:creationId xmlns:a16="http://schemas.microsoft.com/office/drawing/2014/main" xmlns="" id="{2ADC9B2C-F685-4FD8-A962-866BCBEDB106}"/>
                </a:ext>
              </a:extLst>
            </p:cNvPr>
            <p:cNvSpPr/>
            <p:nvPr/>
          </p:nvSpPr>
          <p:spPr>
            <a:xfrm rot="19697690">
              <a:off x="3768556" y="4082895"/>
              <a:ext cx="1973613" cy="296800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766" name="脚步声1">
            <a:hlinkClick r:id="" action="ppaction://media"/>
            <a:extLst>
              <a:ext uri="{FF2B5EF4-FFF2-40B4-BE49-F238E27FC236}">
                <a16:creationId xmlns:a16="http://schemas.microsoft.com/office/drawing/2014/main" xmlns="" id="{2AEC212F-569E-4190-81CF-0954E46F59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4771.875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3569713" y="-2937025"/>
            <a:ext cx="609600" cy="609600"/>
          </a:xfrm>
          <a:prstGeom prst="rect">
            <a:avLst/>
          </a:prstGeom>
        </p:spPr>
      </p:pic>
      <p:grpSp>
        <p:nvGrpSpPr>
          <p:cNvPr id="767" name="翅膀">
            <a:extLst>
              <a:ext uri="{FF2B5EF4-FFF2-40B4-BE49-F238E27FC236}">
                <a16:creationId xmlns:a16="http://schemas.microsoft.com/office/drawing/2014/main" xmlns="" id="{F6E50405-EDAA-403A-91EC-D9A49CC3D83F}"/>
              </a:ext>
            </a:extLst>
          </p:cNvPr>
          <p:cNvGrpSpPr/>
          <p:nvPr/>
        </p:nvGrpSpPr>
        <p:grpSpPr>
          <a:xfrm>
            <a:off x="4825256" y="2806501"/>
            <a:ext cx="430971" cy="598690"/>
            <a:chOff x="4825256" y="2806501"/>
            <a:chExt cx="430971" cy="598690"/>
          </a:xfrm>
        </p:grpSpPr>
        <p:grpSp>
          <p:nvGrpSpPr>
            <p:cNvPr id="768" name="发光">
              <a:extLst>
                <a:ext uri="{FF2B5EF4-FFF2-40B4-BE49-F238E27FC236}">
                  <a16:creationId xmlns:a16="http://schemas.microsoft.com/office/drawing/2014/main" xmlns="" id="{761F8D30-62C8-4A7C-8165-FA7065159D00}"/>
                </a:ext>
              </a:extLst>
            </p:cNvPr>
            <p:cNvGrpSpPr/>
            <p:nvPr/>
          </p:nvGrpSpPr>
          <p:grpSpPr>
            <a:xfrm>
              <a:off x="5070471" y="2809958"/>
              <a:ext cx="185756" cy="595233"/>
              <a:chOff x="5258765" y="2181184"/>
              <a:chExt cx="115595" cy="595233"/>
            </a:xfrm>
          </p:grpSpPr>
          <p:sp>
            <p:nvSpPr>
              <p:cNvPr id="772" name="矩形 1">
                <a:extLst>
                  <a:ext uri="{FF2B5EF4-FFF2-40B4-BE49-F238E27FC236}">
                    <a16:creationId xmlns:a16="http://schemas.microsoft.com/office/drawing/2014/main" xmlns="" id="{17C9C0E3-697D-4EB4-AD4C-D0A90DCD3E7D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73" name="矩形 1">
                <a:extLst>
                  <a:ext uri="{FF2B5EF4-FFF2-40B4-BE49-F238E27FC236}">
                    <a16:creationId xmlns:a16="http://schemas.microsoft.com/office/drawing/2014/main" xmlns="" id="{A12B390A-C418-442C-BC3A-8A5359E6CFA3}"/>
                  </a:ext>
                </a:extLst>
              </p:cNvPr>
              <p:cNvSpPr/>
              <p:nvPr/>
            </p:nvSpPr>
            <p:spPr>
              <a:xfrm rot="21370258">
                <a:off x="5258765" y="2207053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9" name="发光">
              <a:extLst>
                <a:ext uri="{FF2B5EF4-FFF2-40B4-BE49-F238E27FC236}">
                  <a16:creationId xmlns:a16="http://schemas.microsoft.com/office/drawing/2014/main" xmlns="" id="{25981CEF-02A5-4A6F-A955-807A35DA597E}"/>
                </a:ext>
              </a:extLst>
            </p:cNvPr>
            <p:cNvGrpSpPr/>
            <p:nvPr/>
          </p:nvGrpSpPr>
          <p:grpSpPr>
            <a:xfrm rot="21157226" flipH="1">
              <a:off x="4825256" y="2806501"/>
              <a:ext cx="156858" cy="595233"/>
              <a:chOff x="5258765" y="2181184"/>
              <a:chExt cx="115595" cy="595233"/>
            </a:xfrm>
          </p:grpSpPr>
          <p:sp>
            <p:nvSpPr>
              <p:cNvPr id="770" name="矩形 1">
                <a:extLst>
                  <a:ext uri="{FF2B5EF4-FFF2-40B4-BE49-F238E27FC236}">
                    <a16:creationId xmlns:a16="http://schemas.microsoft.com/office/drawing/2014/main" xmlns="" id="{8342ABBE-C340-43F0-8A43-B9E94F31E68C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71" name="矩形 1">
                <a:extLst>
                  <a:ext uri="{FF2B5EF4-FFF2-40B4-BE49-F238E27FC236}">
                    <a16:creationId xmlns:a16="http://schemas.microsoft.com/office/drawing/2014/main" xmlns="" id="{320B7AA0-ECF1-4DCA-A20B-3FD20FA7CE46}"/>
                  </a:ext>
                </a:extLst>
              </p:cNvPr>
              <p:cNvSpPr/>
              <p:nvPr/>
            </p:nvSpPr>
            <p:spPr>
              <a:xfrm rot="21370258">
                <a:off x="5258765" y="2207053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74" name="画圈">
            <a:extLst>
              <a:ext uri="{FF2B5EF4-FFF2-40B4-BE49-F238E27FC236}">
                <a16:creationId xmlns:a16="http://schemas.microsoft.com/office/drawing/2014/main" xmlns="" id="{233C9C77-7806-467A-BD94-F2645A0E09AC}"/>
              </a:ext>
            </a:extLst>
          </p:cNvPr>
          <p:cNvSpPr/>
          <p:nvPr/>
        </p:nvSpPr>
        <p:spPr>
          <a:xfrm>
            <a:off x="4222064" y="3483534"/>
            <a:ext cx="1435767" cy="738630"/>
          </a:xfrm>
          <a:prstGeom prst="ellipse">
            <a:avLst/>
          </a:prstGeom>
          <a:solidFill>
            <a:srgbClr val="232B35"/>
          </a:solidFill>
          <a:ln w="3175">
            <a:solidFill>
              <a:srgbClr val="FFC000">
                <a:alpha val="58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75" name="人-坐下">
            <a:extLst>
              <a:ext uri="{FF2B5EF4-FFF2-40B4-BE49-F238E27FC236}">
                <a16:creationId xmlns:a16="http://schemas.microsoft.com/office/drawing/2014/main" xmlns="" id="{45F11565-7FDE-45B8-8971-615ECE4796C8}"/>
              </a:ext>
            </a:extLst>
          </p:cNvPr>
          <p:cNvGrpSpPr/>
          <p:nvPr/>
        </p:nvGrpSpPr>
        <p:grpSpPr>
          <a:xfrm>
            <a:off x="3940096" y="2365167"/>
            <a:ext cx="1472484" cy="1975874"/>
            <a:chOff x="1356484" y="2723719"/>
            <a:chExt cx="1129500" cy="1515636"/>
          </a:xfrm>
        </p:grpSpPr>
        <p:sp>
          <p:nvSpPr>
            <p:cNvPr id="776" name="影子站立">
              <a:extLst>
                <a:ext uri="{FF2B5EF4-FFF2-40B4-BE49-F238E27FC236}">
                  <a16:creationId xmlns:a16="http://schemas.microsoft.com/office/drawing/2014/main" xmlns="" id="{C8FD6718-08D8-4A2E-ABAB-410632068584}"/>
                </a:ext>
              </a:extLst>
            </p:cNvPr>
            <p:cNvSpPr/>
            <p:nvPr/>
          </p:nvSpPr>
          <p:spPr>
            <a:xfrm rot="19697690">
              <a:off x="1356484" y="3813830"/>
              <a:ext cx="1129500" cy="42552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1200" h="312253">
                  <a:moveTo>
                    <a:pt x="255540" y="219635"/>
                  </a:moveTo>
                  <a:cubicBezTo>
                    <a:pt x="224317" y="206490"/>
                    <a:pt x="177247" y="220696"/>
                    <a:pt x="150618" y="216071"/>
                  </a:cubicBezTo>
                  <a:cubicBezTo>
                    <a:pt x="135293" y="158583"/>
                    <a:pt x="121364" y="194104"/>
                    <a:pt x="95766" y="191882"/>
                  </a:cubicBezTo>
                  <a:cubicBezTo>
                    <a:pt x="60211" y="231882"/>
                    <a:pt x="8483" y="184440"/>
                    <a:pt x="6483" y="166930"/>
                  </a:cubicBezTo>
                  <a:cubicBezTo>
                    <a:pt x="-14783" y="153754"/>
                    <a:pt x="19218" y="44979"/>
                    <a:pt x="65641" y="55224"/>
                  </a:cubicBezTo>
                  <a:cubicBezTo>
                    <a:pt x="112064" y="65469"/>
                    <a:pt x="86282" y="103181"/>
                    <a:pt x="148771" y="85931"/>
                  </a:cubicBezTo>
                  <a:cubicBezTo>
                    <a:pt x="149956" y="19816"/>
                    <a:pt x="222053" y="5251"/>
                    <a:pt x="300499" y="0"/>
                  </a:cubicBezTo>
                  <a:cubicBezTo>
                    <a:pt x="332816" y="67160"/>
                    <a:pt x="390532" y="25636"/>
                    <a:pt x="428612" y="36048"/>
                  </a:cubicBezTo>
                  <a:cubicBezTo>
                    <a:pt x="466692" y="46460"/>
                    <a:pt x="552693" y="31485"/>
                    <a:pt x="528980" y="62470"/>
                  </a:cubicBezTo>
                  <a:cubicBezTo>
                    <a:pt x="491132" y="99172"/>
                    <a:pt x="615626" y="89625"/>
                    <a:pt x="635365" y="104299"/>
                  </a:cubicBezTo>
                  <a:cubicBezTo>
                    <a:pt x="655105" y="118973"/>
                    <a:pt x="675511" y="48966"/>
                    <a:pt x="647417" y="150513"/>
                  </a:cubicBezTo>
                  <a:cubicBezTo>
                    <a:pt x="676907" y="172862"/>
                    <a:pt x="548583" y="290328"/>
                    <a:pt x="474577" y="310040"/>
                  </a:cubicBezTo>
                  <a:cubicBezTo>
                    <a:pt x="400571" y="329752"/>
                    <a:pt x="296739" y="208981"/>
                    <a:pt x="337956" y="294943"/>
                  </a:cubicBezTo>
                  <a:cubicBezTo>
                    <a:pt x="239413" y="294217"/>
                    <a:pt x="286763" y="232780"/>
                    <a:pt x="255540" y="219635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777" name="组合 776">
              <a:extLst>
                <a:ext uri="{FF2B5EF4-FFF2-40B4-BE49-F238E27FC236}">
                  <a16:creationId xmlns:a16="http://schemas.microsoft.com/office/drawing/2014/main" xmlns="" id="{76A6FF05-5513-43B8-A8E3-B5B7DA7C2627}"/>
                </a:ext>
              </a:extLst>
            </p:cNvPr>
            <p:cNvGrpSpPr/>
            <p:nvPr/>
          </p:nvGrpSpPr>
          <p:grpSpPr>
            <a:xfrm>
              <a:off x="1933710" y="2943786"/>
              <a:ext cx="478858" cy="1209586"/>
              <a:chOff x="1934804" y="2952265"/>
              <a:chExt cx="386575" cy="976482"/>
            </a:xfrm>
          </p:grpSpPr>
          <p:sp>
            <p:nvSpPr>
              <p:cNvPr id="782" name="矩形 3">
                <a:extLst>
                  <a:ext uri="{FF2B5EF4-FFF2-40B4-BE49-F238E27FC236}">
                    <a16:creationId xmlns:a16="http://schemas.microsoft.com/office/drawing/2014/main" xmlns="" id="{79F71C7C-A35D-464B-B543-4F6D9CE4117D}"/>
                  </a:ext>
                </a:extLst>
              </p:cNvPr>
              <p:cNvSpPr/>
              <p:nvPr/>
            </p:nvSpPr>
            <p:spPr>
              <a:xfrm>
                <a:off x="1986514" y="3294207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3" name="矩形 7">
                <a:extLst>
                  <a:ext uri="{FF2B5EF4-FFF2-40B4-BE49-F238E27FC236}">
                    <a16:creationId xmlns:a16="http://schemas.microsoft.com/office/drawing/2014/main" xmlns="" id="{A5064993-4B54-49E2-90BD-730275C6A770}"/>
                  </a:ext>
                </a:extLst>
              </p:cNvPr>
              <p:cNvSpPr/>
              <p:nvPr/>
            </p:nvSpPr>
            <p:spPr>
              <a:xfrm>
                <a:off x="2041518" y="2952265"/>
                <a:ext cx="192861" cy="148092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61" h="148092">
                    <a:moveTo>
                      <a:pt x="50006" y="0"/>
                    </a:moveTo>
                    <a:lnTo>
                      <a:pt x="138092" y="2381"/>
                    </a:lnTo>
                    <a:cubicBezTo>
                      <a:pt x="119836" y="71762"/>
                      <a:pt x="173017" y="95899"/>
                      <a:pt x="192861" y="115274"/>
                    </a:cubicBezTo>
                    <a:cubicBezTo>
                      <a:pt x="99205" y="172424"/>
                      <a:pt x="29362" y="143849"/>
                      <a:pt x="0" y="112893"/>
                    </a:cubicBezTo>
                    <a:cubicBezTo>
                      <a:pt x="25401" y="83199"/>
                      <a:pt x="60324" y="105893"/>
                      <a:pt x="50006" y="0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4" name="矩形 18">
                <a:extLst>
                  <a:ext uri="{FF2B5EF4-FFF2-40B4-BE49-F238E27FC236}">
                    <a16:creationId xmlns:a16="http://schemas.microsoft.com/office/drawing/2014/main" xmlns="" id="{64BBE6FC-75EC-438F-BB1B-0C59B51EDB9C}"/>
                  </a:ext>
                </a:extLst>
              </p:cNvPr>
              <p:cNvSpPr/>
              <p:nvPr/>
            </p:nvSpPr>
            <p:spPr>
              <a:xfrm rot="975220">
                <a:off x="2008050" y="379120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5" name="矩形 3">
                <a:extLst>
                  <a:ext uri="{FF2B5EF4-FFF2-40B4-BE49-F238E27FC236}">
                    <a16:creationId xmlns:a16="http://schemas.microsoft.com/office/drawing/2014/main" xmlns="" id="{07C22D6C-A457-4FD0-889D-6400D5DB6F48}"/>
                  </a:ext>
                </a:extLst>
              </p:cNvPr>
              <p:cNvSpPr/>
              <p:nvPr/>
            </p:nvSpPr>
            <p:spPr>
              <a:xfrm>
                <a:off x="2072699" y="3305189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6" name="矩形 2">
                <a:extLst>
                  <a:ext uri="{FF2B5EF4-FFF2-40B4-BE49-F238E27FC236}">
                    <a16:creationId xmlns:a16="http://schemas.microsoft.com/office/drawing/2014/main" xmlns="" id="{8E79AD3B-E8AC-4C87-91C2-A18940EFAF33}"/>
                  </a:ext>
                </a:extLst>
              </p:cNvPr>
              <p:cNvSpPr/>
              <p:nvPr/>
            </p:nvSpPr>
            <p:spPr>
              <a:xfrm>
                <a:off x="1939381" y="3042967"/>
                <a:ext cx="359155" cy="60806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98971 w 477046"/>
                  <a:gd name="connsiteY21" fmla="*/ 433017 h 992686"/>
                  <a:gd name="connsiteX22" fmla="*/ 89529 w 477046"/>
                  <a:gd name="connsiteY22" fmla="*/ 21431 h 992686"/>
                  <a:gd name="connsiteX0" fmla="*/ 89529 w 477046"/>
                  <a:gd name="connsiteY0" fmla="*/ 21431 h 1061924"/>
                  <a:gd name="connsiteX1" fmla="*/ 157164 w 477046"/>
                  <a:gd name="connsiteY1" fmla="*/ 2892 h 1061924"/>
                  <a:gd name="connsiteX2" fmla="*/ 338680 w 477046"/>
                  <a:gd name="connsiteY2" fmla="*/ 0 h 1061924"/>
                  <a:gd name="connsiteX3" fmla="*/ 416720 w 477046"/>
                  <a:gd name="connsiteY3" fmla="*/ 29087 h 1061924"/>
                  <a:gd name="connsiteX4" fmla="*/ 476792 w 477046"/>
                  <a:gd name="connsiteY4" fmla="*/ 897593 h 1061924"/>
                  <a:gd name="connsiteX5" fmla="*/ 450056 w 477046"/>
                  <a:gd name="connsiteY5" fmla="*/ 938721 h 1061924"/>
                  <a:gd name="connsiteX6" fmla="*/ 390525 w 477046"/>
                  <a:gd name="connsiteY6" fmla="*/ 969678 h 1061924"/>
                  <a:gd name="connsiteX7" fmla="*/ 378619 w 477046"/>
                  <a:gd name="connsiteY7" fmla="*/ 924434 h 1061924"/>
                  <a:gd name="connsiteX8" fmla="*/ 354806 w 477046"/>
                  <a:gd name="connsiteY8" fmla="*/ 933959 h 1061924"/>
                  <a:gd name="connsiteX9" fmla="*/ 323850 w 477046"/>
                  <a:gd name="connsiteY9" fmla="*/ 960153 h 1061924"/>
                  <a:gd name="connsiteX10" fmla="*/ 297656 w 477046"/>
                  <a:gd name="connsiteY10" fmla="*/ 991109 h 1061924"/>
                  <a:gd name="connsiteX11" fmla="*/ 257175 w 477046"/>
                  <a:gd name="connsiteY11" fmla="*/ 957771 h 1061924"/>
                  <a:gd name="connsiteX12" fmla="*/ 216694 w 477046"/>
                  <a:gd name="connsiteY12" fmla="*/ 945865 h 1061924"/>
                  <a:gd name="connsiteX13" fmla="*/ 178594 w 477046"/>
                  <a:gd name="connsiteY13" fmla="*/ 967296 h 1061924"/>
                  <a:gd name="connsiteX14" fmla="*/ 128587 w 477046"/>
                  <a:gd name="connsiteY14" fmla="*/ 967296 h 1061924"/>
                  <a:gd name="connsiteX15" fmla="*/ 111918 w 477046"/>
                  <a:gd name="connsiteY15" fmla="*/ 891096 h 1061924"/>
                  <a:gd name="connsiteX16" fmla="*/ 89532 w 477046"/>
                  <a:gd name="connsiteY16" fmla="*/ 952362 h 1061924"/>
                  <a:gd name="connsiteX17" fmla="*/ 80962 w 477046"/>
                  <a:gd name="connsiteY17" fmla="*/ 953009 h 1061924"/>
                  <a:gd name="connsiteX18" fmla="*/ 127793 w 477046"/>
                  <a:gd name="connsiteY18" fmla="*/ 1060882 h 1061924"/>
                  <a:gd name="connsiteX19" fmla="*/ 2381 w 477046"/>
                  <a:gd name="connsiteY19" fmla="*/ 983967 h 1061924"/>
                  <a:gd name="connsiteX20" fmla="*/ 0 w 477046"/>
                  <a:gd name="connsiteY20" fmla="*/ 876812 h 1061924"/>
                  <a:gd name="connsiteX21" fmla="*/ 98971 w 477046"/>
                  <a:gd name="connsiteY21" fmla="*/ 433017 h 1061924"/>
                  <a:gd name="connsiteX22" fmla="*/ 89529 w 477046"/>
                  <a:gd name="connsiteY22" fmla="*/ 21431 h 1061924"/>
                  <a:gd name="connsiteX0" fmla="*/ 89529 w 477046"/>
                  <a:gd name="connsiteY0" fmla="*/ 21431 h 1147741"/>
                  <a:gd name="connsiteX1" fmla="*/ 157164 w 477046"/>
                  <a:gd name="connsiteY1" fmla="*/ 2892 h 1147741"/>
                  <a:gd name="connsiteX2" fmla="*/ 338680 w 477046"/>
                  <a:gd name="connsiteY2" fmla="*/ 0 h 1147741"/>
                  <a:gd name="connsiteX3" fmla="*/ 416720 w 477046"/>
                  <a:gd name="connsiteY3" fmla="*/ 29087 h 1147741"/>
                  <a:gd name="connsiteX4" fmla="*/ 476792 w 477046"/>
                  <a:gd name="connsiteY4" fmla="*/ 897593 h 1147741"/>
                  <a:gd name="connsiteX5" fmla="*/ 450056 w 477046"/>
                  <a:gd name="connsiteY5" fmla="*/ 938721 h 1147741"/>
                  <a:gd name="connsiteX6" fmla="*/ 390525 w 477046"/>
                  <a:gd name="connsiteY6" fmla="*/ 969678 h 1147741"/>
                  <a:gd name="connsiteX7" fmla="*/ 378619 w 477046"/>
                  <a:gd name="connsiteY7" fmla="*/ 924434 h 1147741"/>
                  <a:gd name="connsiteX8" fmla="*/ 354806 w 477046"/>
                  <a:gd name="connsiteY8" fmla="*/ 933959 h 1147741"/>
                  <a:gd name="connsiteX9" fmla="*/ 323850 w 477046"/>
                  <a:gd name="connsiteY9" fmla="*/ 960153 h 1147741"/>
                  <a:gd name="connsiteX10" fmla="*/ 297656 w 477046"/>
                  <a:gd name="connsiteY10" fmla="*/ 991109 h 1147741"/>
                  <a:gd name="connsiteX11" fmla="*/ 257175 w 477046"/>
                  <a:gd name="connsiteY11" fmla="*/ 957771 h 1147741"/>
                  <a:gd name="connsiteX12" fmla="*/ 216694 w 477046"/>
                  <a:gd name="connsiteY12" fmla="*/ 945865 h 1147741"/>
                  <a:gd name="connsiteX13" fmla="*/ 178594 w 477046"/>
                  <a:gd name="connsiteY13" fmla="*/ 967296 h 1147741"/>
                  <a:gd name="connsiteX14" fmla="*/ 128587 w 477046"/>
                  <a:gd name="connsiteY14" fmla="*/ 967296 h 1147741"/>
                  <a:gd name="connsiteX15" fmla="*/ 111918 w 477046"/>
                  <a:gd name="connsiteY15" fmla="*/ 891096 h 1147741"/>
                  <a:gd name="connsiteX16" fmla="*/ 89532 w 477046"/>
                  <a:gd name="connsiteY16" fmla="*/ 952362 h 1147741"/>
                  <a:gd name="connsiteX17" fmla="*/ 80962 w 477046"/>
                  <a:gd name="connsiteY17" fmla="*/ 953009 h 1147741"/>
                  <a:gd name="connsiteX18" fmla="*/ 127793 w 477046"/>
                  <a:gd name="connsiteY18" fmla="*/ 1060882 h 1147741"/>
                  <a:gd name="connsiteX19" fmla="*/ 65881 w 477046"/>
                  <a:gd name="connsiteY19" fmla="*/ 1147224 h 1147741"/>
                  <a:gd name="connsiteX20" fmla="*/ 0 w 477046"/>
                  <a:gd name="connsiteY20" fmla="*/ 876812 h 1147741"/>
                  <a:gd name="connsiteX21" fmla="*/ 98971 w 477046"/>
                  <a:gd name="connsiteY21" fmla="*/ 433017 h 1147741"/>
                  <a:gd name="connsiteX22" fmla="*/ 89529 w 477046"/>
                  <a:gd name="connsiteY22" fmla="*/ 21431 h 1147741"/>
                  <a:gd name="connsiteX0" fmla="*/ 89529 w 477046"/>
                  <a:gd name="connsiteY0" fmla="*/ 21431 h 1147711"/>
                  <a:gd name="connsiteX1" fmla="*/ 157164 w 477046"/>
                  <a:gd name="connsiteY1" fmla="*/ 2892 h 1147711"/>
                  <a:gd name="connsiteX2" fmla="*/ 338680 w 477046"/>
                  <a:gd name="connsiteY2" fmla="*/ 0 h 1147711"/>
                  <a:gd name="connsiteX3" fmla="*/ 416720 w 477046"/>
                  <a:gd name="connsiteY3" fmla="*/ 29087 h 1147711"/>
                  <a:gd name="connsiteX4" fmla="*/ 476792 w 477046"/>
                  <a:gd name="connsiteY4" fmla="*/ 897593 h 1147711"/>
                  <a:gd name="connsiteX5" fmla="*/ 450056 w 477046"/>
                  <a:gd name="connsiteY5" fmla="*/ 938721 h 1147711"/>
                  <a:gd name="connsiteX6" fmla="*/ 390525 w 477046"/>
                  <a:gd name="connsiteY6" fmla="*/ 969678 h 1147711"/>
                  <a:gd name="connsiteX7" fmla="*/ 378619 w 477046"/>
                  <a:gd name="connsiteY7" fmla="*/ 924434 h 1147711"/>
                  <a:gd name="connsiteX8" fmla="*/ 354806 w 477046"/>
                  <a:gd name="connsiteY8" fmla="*/ 933959 h 1147711"/>
                  <a:gd name="connsiteX9" fmla="*/ 323850 w 477046"/>
                  <a:gd name="connsiteY9" fmla="*/ 960153 h 1147711"/>
                  <a:gd name="connsiteX10" fmla="*/ 297656 w 477046"/>
                  <a:gd name="connsiteY10" fmla="*/ 991109 h 1147711"/>
                  <a:gd name="connsiteX11" fmla="*/ 257175 w 477046"/>
                  <a:gd name="connsiteY11" fmla="*/ 957771 h 1147711"/>
                  <a:gd name="connsiteX12" fmla="*/ 216694 w 477046"/>
                  <a:gd name="connsiteY12" fmla="*/ 945865 h 1147711"/>
                  <a:gd name="connsiteX13" fmla="*/ 178594 w 477046"/>
                  <a:gd name="connsiteY13" fmla="*/ 967296 h 1147711"/>
                  <a:gd name="connsiteX14" fmla="*/ 128587 w 477046"/>
                  <a:gd name="connsiteY14" fmla="*/ 967296 h 1147711"/>
                  <a:gd name="connsiteX15" fmla="*/ 111918 w 477046"/>
                  <a:gd name="connsiteY15" fmla="*/ 891096 h 1147711"/>
                  <a:gd name="connsiteX16" fmla="*/ 89532 w 477046"/>
                  <a:gd name="connsiteY16" fmla="*/ 952362 h 1147711"/>
                  <a:gd name="connsiteX17" fmla="*/ 134937 w 477046"/>
                  <a:gd name="connsiteY17" fmla="*/ 978786 h 1147711"/>
                  <a:gd name="connsiteX18" fmla="*/ 127793 w 477046"/>
                  <a:gd name="connsiteY18" fmla="*/ 1060882 h 1147711"/>
                  <a:gd name="connsiteX19" fmla="*/ 65881 w 477046"/>
                  <a:gd name="connsiteY19" fmla="*/ 1147224 h 1147711"/>
                  <a:gd name="connsiteX20" fmla="*/ 0 w 477046"/>
                  <a:gd name="connsiteY20" fmla="*/ 876812 h 1147711"/>
                  <a:gd name="connsiteX21" fmla="*/ 98971 w 477046"/>
                  <a:gd name="connsiteY21" fmla="*/ 433017 h 1147711"/>
                  <a:gd name="connsiteX22" fmla="*/ 89529 w 477046"/>
                  <a:gd name="connsiteY22" fmla="*/ 21431 h 1147711"/>
                  <a:gd name="connsiteX0" fmla="*/ 89529 w 477046"/>
                  <a:gd name="connsiteY0" fmla="*/ 21431 h 1161056"/>
                  <a:gd name="connsiteX1" fmla="*/ 157164 w 477046"/>
                  <a:gd name="connsiteY1" fmla="*/ 2892 h 1161056"/>
                  <a:gd name="connsiteX2" fmla="*/ 338680 w 477046"/>
                  <a:gd name="connsiteY2" fmla="*/ 0 h 1161056"/>
                  <a:gd name="connsiteX3" fmla="*/ 416720 w 477046"/>
                  <a:gd name="connsiteY3" fmla="*/ 29087 h 1161056"/>
                  <a:gd name="connsiteX4" fmla="*/ 476792 w 477046"/>
                  <a:gd name="connsiteY4" fmla="*/ 897593 h 1161056"/>
                  <a:gd name="connsiteX5" fmla="*/ 450056 w 477046"/>
                  <a:gd name="connsiteY5" fmla="*/ 938721 h 1161056"/>
                  <a:gd name="connsiteX6" fmla="*/ 390525 w 477046"/>
                  <a:gd name="connsiteY6" fmla="*/ 969678 h 1161056"/>
                  <a:gd name="connsiteX7" fmla="*/ 378619 w 477046"/>
                  <a:gd name="connsiteY7" fmla="*/ 924434 h 1161056"/>
                  <a:gd name="connsiteX8" fmla="*/ 354806 w 477046"/>
                  <a:gd name="connsiteY8" fmla="*/ 933959 h 1161056"/>
                  <a:gd name="connsiteX9" fmla="*/ 323850 w 477046"/>
                  <a:gd name="connsiteY9" fmla="*/ 960153 h 1161056"/>
                  <a:gd name="connsiteX10" fmla="*/ 297656 w 477046"/>
                  <a:gd name="connsiteY10" fmla="*/ 991109 h 1161056"/>
                  <a:gd name="connsiteX11" fmla="*/ 257175 w 477046"/>
                  <a:gd name="connsiteY11" fmla="*/ 957771 h 1161056"/>
                  <a:gd name="connsiteX12" fmla="*/ 216694 w 477046"/>
                  <a:gd name="connsiteY12" fmla="*/ 945865 h 1161056"/>
                  <a:gd name="connsiteX13" fmla="*/ 178594 w 477046"/>
                  <a:gd name="connsiteY13" fmla="*/ 967296 h 1161056"/>
                  <a:gd name="connsiteX14" fmla="*/ 128587 w 477046"/>
                  <a:gd name="connsiteY14" fmla="*/ 967296 h 1161056"/>
                  <a:gd name="connsiteX15" fmla="*/ 111918 w 477046"/>
                  <a:gd name="connsiteY15" fmla="*/ 891096 h 1161056"/>
                  <a:gd name="connsiteX16" fmla="*/ 89532 w 477046"/>
                  <a:gd name="connsiteY16" fmla="*/ 952362 h 1161056"/>
                  <a:gd name="connsiteX17" fmla="*/ 134937 w 477046"/>
                  <a:gd name="connsiteY17" fmla="*/ 978786 h 1161056"/>
                  <a:gd name="connsiteX18" fmla="*/ 127793 w 477046"/>
                  <a:gd name="connsiteY18" fmla="*/ 1146807 h 1161056"/>
                  <a:gd name="connsiteX19" fmla="*/ 65881 w 477046"/>
                  <a:gd name="connsiteY19" fmla="*/ 1147224 h 1161056"/>
                  <a:gd name="connsiteX20" fmla="*/ 0 w 477046"/>
                  <a:gd name="connsiteY20" fmla="*/ 876812 h 1161056"/>
                  <a:gd name="connsiteX21" fmla="*/ 98971 w 477046"/>
                  <a:gd name="connsiteY21" fmla="*/ 433017 h 1161056"/>
                  <a:gd name="connsiteX22" fmla="*/ 89529 w 477046"/>
                  <a:gd name="connsiteY22" fmla="*/ 21431 h 1161056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8953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12128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32379 w 419896"/>
                  <a:gd name="connsiteY22" fmla="*/ 21431 h 1148198"/>
                  <a:gd name="connsiteX0" fmla="*/ 22854 w 419896"/>
                  <a:gd name="connsiteY0" fmla="*/ 150319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22854 w 419896"/>
                  <a:gd name="connsiteY22" fmla="*/ 150319 h 1148198"/>
                  <a:gd name="connsiteX0" fmla="*/ 22854 w 419896"/>
                  <a:gd name="connsiteY0" fmla="*/ 150319 h 1287234"/>
                  <a:gd name="connsiteX1" fmla="*/ 100014 w 419896"/>
                  <a:gd name="connsiteY1" fmla="*/ 2892 h 1287234"/>
                  <a:gd name="connsiteX2" fmla="*/ 281530 w 419896"/>
                  <a:gd name="connsiteY2" fmla="*/ 0 h 1287234"/>
                  <a:gd name="connsiteX3" fmla="*/ 359570 w 419896"/>
                  <a:gd name="connsiteY3" fmla="*/ 29087 h 1287234"/>
                  <a:gd name="connsiteX4" fmla="*/ 419642 w 419896"/>
                  <a:gd name="connsiteY4" fmla="*/ 897593 h 1287234"/>
                  <a:gd name="connsiteX5" fmla="*/ 392906 w 419896"/>
                  <a:gd name="connsiteY5" fmla="*/ 938721 h 1287234"/>
                  <a:gd name="connsiteX6" fmla="*/ 333375 w 419896"/>
                  <a:gd name="connsiteY6" fmla="*/ 969678 h 1287234"/>
                  <a:gd name="connsiteX7" fmla="*/ 321469 w 419896"/>
                  <a:gd name="connsiteY7" fmla="*/ 924434 h 1287234"/>
                  <a:gd name="connsiteX8" fmla="*/ 297656 w 419896"/>
                  <a:gd name="connsiteY8" fmla="*/ 933959 h 1287234"/>
                  <a:gd name="connsiteX9" fmla="*/ 285750 w 419896"/>
                  <a:gd name="connsiteY9" fmla="*/ 1286669 h 1287234"/>
                  <a:gd name="connsiteX10" fmla="*/ 240506 w 419896"/>
                  <a:gd name="connsiteY10" fmla="*/ 991109 h 1287234"/>
                  <a:gd name="connsiteX11" fmla="*/ 200025 w 419896"/>
                  <a:gd name="connsiteY11" fmla="*/ 957771 h 1287234"/>
                  <a:gd name="connsiteX12" fmla="*/ 159544 w 419896"/>
                  <a:gd name="connsiteY12" fmla="*/ 945865 h 1287234"/>
                  <a:gd name="connsiteX13" fmla="*/ 121444 w 419896"/>
                  <a:gd name="connsiteY13" fmla="*/ 967296 h 1287234"/>
                  <a:gd name="connsiteX14" fmla="*/ 71437 w 419896"/>
                  <a:gd name="connsiteY14" fmla="*/ 967296 h 1287234"/>
                  <a:gd name="connsiteX15" fmla="*/ 54768 w 419896"/>
                  <a:gd name="connsiteY15" fmla="*/ 891096 h 1287234"/>
                  <a:gd name="connsiteX16" fmla="*/ 64132 w 419896"/>
                  <a:gd name="connsiteY16" fmla="*/ 952362 h 1287234"/>
                  <a:gd name="connsiteX17" fmla="*/ 77787 w 419896"/>
                  <a:gd name="connsiteY17" fmla="*/ 978786 h 1287234"/>
                  <a:gd name="connsiteX18" fmla="*/ 70643 w 419896"/>
                  <a:gd name="connsiteY18" fmla="*/ 1146807 h 1287234"/>
                  <a:gd name="connsiteX19" fmla="*/ 30956 w 419896"/>
                  <a:gd name="connsiteY19" fmla="*/ 1061299 h 1287234"/>
                  <a:gd name="connsiteX20" fmla="*/ 0 w 419896"/>
                  <a:gd name="connsiteY20" fmla="*/ 765110 h 1287234"/>
                  <a:gd name="connsiteX21" fmla="*/ 89446 w 419896"/>
                  <a:gd name="connsiteY21" fmla="*/ 561904 h 1287234"/>
                  <a:gd name="connsiteX22" fmla="*/ 22854 w 419896"/>
                  <a:gd name="connsiteY22" fmla="*/ 150319 h 1287234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297656 w 419896"/>
                  <a:gd name="connsiteY8" fmla="*/ 933959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43694 w 419896"/>
                  <a:gd name="connsiteY7" fmla="*/ 1336876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82"/>
                  <a:gd name="connsiteY0" fmla="*/ 150319 h 1536168"/>
                  <a:gd name="connsiteX1" fmla="*/ 100014 w 419882"/>
                  <a:gd name="connsiteY1" fmla="*/ 2892 h 1536168"/>
                  <a:gd name="connsiteX2" fmla="*/ 281530 w 419882"/>
                  <a:gd name="connsiteY2" fmla="*/ 0 h 1536168"/>
                  <a:gd name="connsiteX3" fmla="*/ 359570 w 419882"/>
                  <a:gd name="connsiteY3" fmla="*/ 29087 h 1536168"/>
                  <a:gd name="connsiteX4" fmla="*/ 419642 w 419882"/>
                  <a:gd name="connsiteY4" fmla="*/ 897593 h 1536168"/>
                  <a:gd name="connsiteX5" fmla="*/ 392906 w 419882"/>
                  <a:gd name="connsiteY5" fmla="*/ 938721 h 1536168"/>
                  <a:gd name="connsiteX6" fmla="*/ 339725 w 419882"/>
                  <a:gd name="connsiteY6" fmla="*/ 1330565 h 1536168"/>
                  <a:gd name="connsiteX7" fmla="*/ 343694 w 419882"/>
                  <a:gd name="connsiteY7" fmla="*/ 1336876 h 1536168"/>
                  <a:gd name="connsiteX8" fmla="*/ 300831 w 419882"/>
                  <a:gd name="connsiteY8" fmla="*/ 1337807 h 1536168"/>
                  <a:gd name="connsiteX9" fmla="*/ 279400 w 419882"/>
                  <a:gd name="connsiteY9" fmla="*/ 1535851 h 1536168"/>
                  <a:gd name="connsiteX10" fmla="*/ 240506 w 419882"/>
                  <a:gd name="connsiteY10" fmla="*/ 991109 h 1536168"/>
                  <a:gd name="connsiteX11" fmla="*/ 200025 w 419882"/>
                  <a:gd name="connsiteY11" fmla="*/ 957771 h 1536168"/>
                  <a:gd name="connsiteX12" fmla="*/ 159544 w 419882"/>
                  <a:gd name="connsiteY12" fmla="*/ 945865 h 1536168"/>
                  <a:gd name="connsiteX13" fmla="*/ 121444 w 419882"/>
                  <a:gd name="connsiteY13" fmla="*/ 967296 h 1536168"/>
                  <a:gd name="connsiteX14" fmla="*/ 71437 w 419882"/>
                  <a:gd name="connsiteY14" fmla="*/ 967296 h 1536168"/>
                  <a:gd name="connsiteX15" fmla="*/ 54768 w 419882"/>
                  <a:gd name="connsiteY15" fmla="*/ 891096 h 1536168"/>
                  <a:gd name="connsiteX16" fmla="*/ 64132 w 419882"/>
                  <a:gd name="connsiteY16" fmla="*/ 952362 h 1536168"/>
                  <a:gd name="connsiteX17" fmla="*/ 77787 w 419882"/>
                  <a:gd name="connsiteY17" fmla="*/ 978786 h 1536168"/>
                  <a:gd name="connsiteX18" fmla="*/ 70643 w 419882"/>
                  <a:gd name="connsiteY18" fmla="*/ 1146807 h 1536168"/>
                  <a:gd name="connsiteX19" fmla="*/ 30956 w 419882"/>
                  <a:gd name="connsiteY19" fmla="*/ 1061299 h 1536168"/>
                  <a:gd name="connsiteX20" fmla="*/ 0 w 419882"/>
                  <a:gd name="connsiteY20" fmla="*/ 765110 h 1536168"/>
                  <a:gd name="connsiteX21" fmla="*/ 89446 w 419882"/>
                  <a:gd name="connsiteY21" fmla="*/ 561904 h 1536168"/>
                  <a:gd name="connsiteX22" fmla="*/ 22854 w 419882"/>
                  <a:gd name="connsiteY22" fmla="*/ 150319 h 1536168"/>
                  <a:gd name="connsiteX0" fmla="*/ 22854 w 392994"/>
                  <a:gd name="connsiteY0" fmla="*/ 150319 h 1536168"/>
                  <a:gd name="connsiteX1" fmla="*/ 100014 w 392994"/>
                  <a:gd name="connsiteY1" fmla="*/ 2892 h 1536168"/>
                  <a:gd name="connsiteX2" fmla="*/ 281530 w 392994"/>
                  <a:gd name="connsiteY2" fmla="*/ 0 h 1536168"/>
                  <a:gd name="connsiteX3" fmla="*/ 359570 w 392994"/>
                  <a:gd name="connsiteY3" fmla="*/ 29087 h 1536168"/>
                  <a:gd name="connsiteX4" fmla="*/ 352967 w 392994"/>
                  <a:gd name="connsiteY4" fmla="*/ 708559 h 1536168"/>
                  <a:gd name="connsiteX5" fmla="*/ 392906 w 392994"/>
                  <a:gd name="connsiteY5" fmla="*/ 938721 h 1536168"/>
                  <a:gd name="connsiteX6" fmla="*/ 339725 w 392994"/>
                  <a:gd name="connsiteY6" fmla="*/ 1330565 h 1536168"/>
                  <a:gd name="connsiteX7" fmla="*/ 343694 w 392994"/>
                  <a:gd name="connsiteY7" fmla="*/ 1336876 h 1536168"/>
                  <a:gd name="connsiteX8" fmla="*/ 300831 w 392994"/>
                  <a:gd name="connsiteY8" fmla="*/ 1337807 h 1536168"/>
                  <a:gd name="connsiteX9" fmla="*/ 279400 w 392994"/>
                  <a:gd name="connsiteY9" fmla="*/ 1535851 h 1536168"/>
                  <a:gd name="connsiteX10" fmla="*/ 240506 w 392994"/>
                  <a:gd name="connsiteY10" fmla="*/ 991109 h 1536168"/>
                  <a:gd name="connsiteX11" fmla="*/ 200025 w 392994"/>
                  <a:gd name="connsiteY11" fmla="*/ 957771 h 1536168"/>
                  <a:gd name="connsiteX12" fmla="*/ 159544 w 392994"/>
                  <a:gd name="connsiteY12" fmla="*/ 945865 h 1536168"/>
                  <a:gd name="connsiteX13" fmla="*/ 121444 w 392994"/>
                  <a:gd name="connsiteY13" fmla="*/ 967296 h 1536168"/>
                  <a:gd name="connsiteX14" fmla="*/ 71437 w 392994"/>
                  <a:gd name="connsiteY14" fmla="*/ 967296 h 1536168"/>
                  <a:gd name="connsiteX15" fmla="*/ 54768 w 392994"/>
                  <a:gd name="connsiteY15" fmla="*/ 891096 h 1536168"/>
                  <a:gd name="connsiteX16" fmla="*/ 64132 w 392994"/>
                  <a:gd name="connsiteY16" fmla="*/ 952362 h 1536168"/>
                  <a:gd name="connsiteX17" fmla="*/ 77787 w 392994"/>
                  <a:gd name="connsiteY17" fmla="*/ 978786 h 1536168"/>
                  <a:gd name="connsiteX18" fmla="*/ 70643 w 392994"/>
                  <a:gd name="connsiteY18" fmla="*/ 1146807 h 1536168"/>
                  <a:gd name="connsiteX19" fmla="*/ 30956 w 392994"/>
                  <a:gd name="connsiteY19" fmla="*/ 1061299 h 1536168"/>
                  <a:gd name="connsiteX20" fmla="*/ 0 w 392994"/>
                  <a:gd name="connsiteY20" fmla="*/ 765110 h 1536168"/>
                  <a:gd name="connsiteX21" fmla="*/ 89446 w 392994"/>
                  <a:gd name="connsiteY21" fmla="*/ 561904 h 1536168"/>
                  <a:gd name="connsiteX22" fmla="*/ 22854 w 392994"/>
                  <a:gd name="connsiteY22" fmla="*/ 150319 h 1536168"/>
                  <a:gd name="connsiteX0" fmla="*/ 22854 w 370872"/>
                  <a:gd name="connsiteY0" fmla="*/ 150319 h 1536168"/>
                  <a:gd name="connsiteX1" fmla="*/ 100014 w 370872"/>
                  <a:gd name="connsiteY1" fmla="*/ 2892 h 1536168"/>
                  <a:gd name="connsiteX2" fmla="*/ 281530 w 370872"/>
                  <a:gd name="connsiteY2" fmla="*/ 0 h 1536168"/>
                  <a:gd name="connsiteX3" fmla="*/ 359570 w 370872"/>
                  <a:gd name="connsiteY3" fmla="*/ 29087 h 1536168"/>
                  <a:gd name="connsiteX4" fmla="*/ 352967 w 370872"/>
                  <a:gd name="connsiteY4" fmla="*/ 708559 h 1536168"/>
                  <a:gd name="connsiteX5" fmla="*/ 370681 w 370872"/>
                  <a:gd name="connsiteY5" fmla="*/ 998869 h 1536168"/>
                  <a:gd name="connsiteX6" fmla="*/ 339725 w 370872"/>
                  <a:gd name="connsiteY6" fmla="*/ 1330565 h 1536168"/>
                  <a:gd name="connsiteX7" fmla="*/ 343694 w 370872"/>
                  <a:gd name="connsiteY7" fmla="*/ 1336876 h 1536168"/>
                  <a:gd name="connsiteX8" fmla="*/ 300831 w 370872"/>
                  <a:gd name="connsiteY8" fmla="*/ 1337807 h 1536168"/>
                  <a:gd name="connsiteX9" fmla="*/ 279400 w 370872"/>
                  <a:gd name="connsiteY9" fmla="*/ 1535851 h 1536168"/>
                  <a:gd name="connsiteX10" fmla="*/ 240506 w 370872"/>
                  <a:gd name="connsiteY10" fmla="*/ 991109 h 1536168"/>
                  <a:gd name="connsiteX11" fmla="*/ 200025 w 370872"/>
                  <a:gd name="connsiteY11" fmla="*/ 957771 h 1536168"/>
                  <a:gd name="connsiteX12" fmla="*/ 159544 w 370872"/>
                  <a:gd name="connsiteY12" fmla="*/ 945865 h 1536168"/>
                  <a:gd name="connsiteX13" fmla="*/ 121444 w 370872"/>
                  <a:gd name="connsiteY13" fmla="*/ 967296 h 1536168"/>
                  <a:gd name="connsiteX14" fmla="*/ 71437 w 370872"/>
                  <a:gd name="connsiteY14" fmla="*/ 967296 h 1536168"/>
                  <a:gd name="connsiteX15" fmla="*/ 54768 w 370872"/>
                  <a:gd name="connsiteY15" fmla="*/ 891096 h 1536168"/>
                  <a:gd name="connsiteX16" fmla="*/ 64132 w 370872"/>
                  <a:gd name="connsiteY16" fmla="*/ 952362 h 1536168"/>
                  <a:gd name="connsiteX17" fmla="*/ 77787 w 370872"/>
                  <a:gd name="connsiteY17" fmla="*/ 978786 h 1536168"/>
                  <a:gd name="connsiteX18" fmla="*/ 70643 w 370872"/>
                  <a:gd name="connsiteY18" fmla="*/ 1146807 h 1536168"/>
                  <a:gd name="connsiteX19" fmla="*/ 30956 w 370872"/>
                  <a:gd name="connsiteY19" fmla="*/ 1061299 h 1536168"/>
                  <a:gd name="connsiteX20" fmla="*/ 0 w 370872"/>
                  <a:gd name="connsiteY20" fmla="*/ 765110 h 1536168"/>
                  <a:gd name="connsiteX21" fmla="*/ 89446 w 370872"/>
                  <a:gd name="connsiteY21" fmla="*/ 561904 h 1536168"/>
                  <a:gd name="connsiteX22" fmla="*/ 22854 w 370872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24194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22854 w 384970"/>
                  <a:gd name="connsiteY22" fmla="*/ 241944 h 1627793"/>
                  <a:gd name="connsiteX0" fmla="*/ 60954 w 384970"/>
                  <a:gd name="connsiteY0" fmla="*/ 31068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60954 w 384970"/>
                  <a:gd name="connsiteY22" fmla="*/ 310684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330762 h 1673649"/>
                  <a:gd name="connsiteX1" fmla="*/ 122239 w 384970"/>
                  <a:gd name="connsiteY1" fmla="*/ 45856 h 1673649"/>
                  <a:gd name="connsiteX2" fmla="*/ 297405 w 384970"/>
                  <a:gd name="connsiteY2" fmla="*/ 0 h 1673649"/>
                  <a:gd name="connsiteX3" fmla="*/ 384970 w 384970"/>
                  <a:gd name="connsiteY3" fmla="*/ 243901 h 1673649"/>
                  <a:gd name="connsiteX4" fmla="*/ 352967 w 384970"/>
                  <a:gd name="connsiteY4" fmla="*/ 846040 h 1673649"/>
                  <a:gd name="connsiteX5" fmla="*/ 370681 w 384970"/>
                  <a:gd name="connsiteY5" fmla="*/ 1136350 h 1673649"/>
                  <a:gd name="connsiteX6" fmla="*/ 339725 w 384970"/>
                  <a:gd name="connsiteY6" fmla="*/ 1468046 h 1673649"/>
                  <a:gd name="connsiteX7" fmla="*/ 343694 w 384970"/>
                  <a:gd name="connsiteY7" fmla="*/ 1474357 h 1673649"/>
                  <a:gd name="connsiteX8" fmla="*/ 300831 w 384970"/>
                  <a:gd name="connsiteY8" fmla="*/ 1475288 h 1673649"/>
                  <a:gd name="connsiteX9" fmla="*/ 279400 w 384970"/>
                  <a:gd name="connsiteY9" fmla="*/ 1673332 h 1673649"/>
                  <a:gd name="connsiteX10" fmla="*/ 240506 w 384970"/>
                  <a:gd name="connsiteY10" fmla="*/ 1128590 h 1673649"/>
                  <a:gd name="connsiteX11" fmla="*/ 200025 w 384970"/>
                  <a:gd name="connsiteY11" fmla="*/ 1095252 h 1673649"/>
                  <a:gd name="connsiteX12" fmla="*/ 159544 w 384970"/>
                  <a:gd name="connsiteY12" fmla="*/ 1083346 h 1673649"/>
                  <a:gd name="connsiteX13" fmla="*/ 121444 w 384970"/>
                  <a:gd name="connsiteY13" fmla="*/ 1104777 h 1673649"/>
                  <a:gd name="connsiteX14" fmla="*/ 71437 w 384970"/>
                  <a:gd name="connsiteY14" fmla="*/ 1104777 h 1673649"/>
                  <a:gd name="connsiteX15" fmla="*/ 54768 w 384970"/>
                  <a:gd name="connsiteY15" fmla="*/ 1028577 h 1673649"/>
                  <a:gd name="connsiteX16" fmla="*/ 64132 w 384970"/>
                  <a:gd name="connsiteY16" fmla="*/ 1089843 h 1673649"/>
                  <a:gd name="connsiteX17" fmla="*/ 77787 w 384970"/>
                  <a:gd name="connsiteY17" fmla="*/ 1116267 h 1673649"/>
                  <a:gd name="connsiteX18" fmla="*/ 70643 w 384970"/>
                  <a:gd name="connsiteY18" fmla="*/ 1284288 h 1673649"/>
                  <a:gd name="connsiteX19" fmla="*/ 30956 w 384970"/>
                  <a:gd name="connsiteY19" fmla="*/ 1198780 h 1673649"/>
                  <a:gd name="connsiteX20" fmla="*/ 0 w 384970"/>
                  <a:gd name="connsiteY20" fmla="*/ 902591 h 1673649"/>
                  <a:gd name="connsiteX21" fmla="*/ 89446 w 384970"/>
                  <a:gd name="connsiteY21" fmla="*/ 699385 h 1673649"/>
                  <a:gd name="connsiteX22" fmla="*/ 80004 w 384970"/>
                  <a:gd name="connsiteY22" fmla="*/ 330762 h 1673649"/>
                  <a:gd name="connsiteX0" fmla="*/ 80004 w 372270"/>
                  <a:gd name="connsiteY0" fmla="*/ 330762 h 1673649"/>
                  <a:gd name="connsiteX1" fmla="*/ 122239 w 372270"/>
                  <a:gd name="connsiteY1" fmla="*/ 45856 h 1673649"/>
                  <a:gd name="connsiteX2" fmla="*/ 297405 w 372270"/>
                  <a:gd name="connsiteY2" fmla="*/ 0 h 1673649"/>
                  <a:gd name="connsiteX3" fmla="*/ 372270 w 372270"/>
                  <a:gd name="connsiteY3" fmla="*/ 243900 h 1673649"/>
                  <a:gd name="connsiteX4" fmla="*/ 352967 w 372270"/>
                  <a:gd name="connsiteY4" fmla="*/ 846040 h 1673649"/>
                  <a:gd name="connsiteX5" fmla="*/ 370681 w 372270"/>
                  <a:gd name="connsiteY5" fmla="*/ 1136350 h 1673649"/>
                  <a:gd name="connsiteX6" fmla="*/ 339725 w 372270"/>
                  <a:gd name="connsiteY6" fmla="*/ 1468046 h 1673649"/>
                  <a:gd name="connsiteX7" fmla="*/ 343694 w 372270"/>
                  <a:gd name="connsiteY7" fmla="*/ 1474357 h 1673649"/>
                  <a:gd name="connsiteX8" fmla="*/ 300831 w 372270"/>
                  <a:gd name="connsiteY8" fmla="*/ 1475288 h 1673649"/>
                  <a:gd name="connsiteX9" fmla="*/ 279400 w 372270"/>
                  <a:gd name="connsiteY9" fmla="*/ 1673332 h 1673649"/>
                  <a:gd name="connsiteX10" fmla="*/ 240506 w 372270"/>
                  <a:gd name="connsiteY10" fmla="*/ 1128590 h 1673649"/>
                  <a:gd name="connsiteX11" fmla="*/ 200025 w 372270"/>
                  <a:gd name="connsiteY11" fmla="*/ 1095252 h 1673649"/>
                  <a:gd name="connsiteX12" fmla="*/ 159544 w 372270"/>
                  <a:gd name="connsiteY12" fmla="*/ 1083346 h 1673649"/>
                  <a:gd name="connsiteX13" fmla="*/ 121444 w 372270"/>
                  <a:gd name="connsiteY13" fmla="*/ 1104777 h 1673649"/>
                  <a:gd name="connsiteX14" fmla="*/ 71437 w 372270"/>
                  <a:gd name="connsiteY14" fmla="*/ 1104777 h 1673649"/>
                  <a:gd name="connsiteX15" fmla="*/ 54768 w 372270"/>
                  <a:gd name="connsiteY15" fmla="*/ 1028577 h 1673649"/>
                  <a:gd name="connsiteX16" fmla="*/ 64132 w 372270"/>
                  <a:gd name="connsiteY16" fmla="*/ 1089843 h 1673649"/>
                  <a:gd name="connsiteX17" fmla="*/ 77787 w 372270"/>
                  <a:gd name="connsiteY17" fmla="*/ 1116267 h 1673649"/>
                  <a:gd name="connsiteX18" fmla="*/ 70643 w 372270"/>
                  <a:gd name="connsiteY18" fmla="*/ 1284288 h 1673649"/>
                  <a:gd name="connsiteX19" fmla="*/ 30956 w 372270"/>
                  <a:gd name="connsiteY19" fmla="*/ 1198780 h 1673649"/>
                  <a:gd name="connsiteX20" fmla="*/ 0 w 372270"/>
                  <a:gd name="connsiteY20" fmla="*/ 902591 h 1673649"/>
                  <a:gd name="connsiteX21" fmla="*/ 89446 w 372270"/>
                  <a:gd name="connsiteY21" fmla="*/ 699385 h 1673649"/>
                  <a:gd name="connsiteX22" fmla="*/ 80004 w 372270"/>
                  <a:gd name="connsiteY22" fmla="*/ 330762 h 1673649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29952 w 372270"/>
                  <a:gd name="connsiteY3" fmla="*/ 172346 h 1679348"/>
                  <a:gd name="connsiteX4" fmla="*/ 372270 w 372270"/>
                  <a:gd name="connsiteY4" fmla="*/ 249599 h 1679348"/>
                  <a:gd name="connsiteX5" fmla="*/ 352967 w 372270"/>
                  <a:gd name="connsiteY5" fmla="*/ 851739 h 1679348"/>
                  <a:gd name="connsiteX6" fmla="*/ 370681 w 372270"/>
                  <a:gd name="connsiteY6" fmla="*/ 1142049 h 1679348"/>
                  <a:gd name="connsiteX7" fmla="*/ 339725 w 372270"/>
                  <a:gd name="connsiteY7" fmla="*/ 1473745 h 1679348"/>
                  <a:gd name="connsiteX8" fmla="*/ 343694 w 372270"/>
                  <a:gd name="connsiteY8" fmla="*/ 1480056 h 1679348"/>
                  <a:gd name="connsiteX9" fmla="*/ 300831 w 372270"/>
                  <a:gd name="connsiteY9" fmla="*/ 1480987 h 1679348"/>
                  <a:gd name="connsiteX10" fmla="*/ 279400 w 372270"/>
                  <a:gd name="connsiteY10" fmla="*/ 1679031 h 1679348"/>
                  <a:gd name="connsiteX11" fmla="*/ 240506 w 372270"/>
                  <a:gd name="connsiteY11" fmla="*/ 1134289 h 1679348"/>
                  <a:gd name="connsiteX12" fmla="*/ 200025 w 372270"/>
                  <a:gd name="connsiteY12" fmla="*/ 1100951 h 1679348"/>
                  <a:gd name="connsiteX13" fmla="*/ 159544 w 372270"/>
                  <a:gd name="connsiteY13" fmla="*/ 1089045 h 1679348"/>
                  <a:gd name="connsiteX14" fmla="*/ 121444 w 372270"/>
                  <a:gd name="connsiteY14" fmla="*/ 1110476 h 1679348"/>
                  <a:gd name="connsiteX15" fmla="*/ 71437 w 372270"/>
                  <a:gd name="connsiteY15" fmla="*/ 1110476 h 1679348"/>
                  <a:gd name="connsiteX16" fmla="*/ 54768 w 372270"/>
                  <a:gd name="connsiteY16" fmla="*/ 1034276 h 1679348"/>
                  <a:gd name="connsiteX17" fmla="*/ 64132 w 372270"/>
                  <a:gd name="connsiteY17" fmla="*/ 1095542 h 1679348"/>
                  <a:gd name="connsiteX18" fmla="*/ 77787 w 372270"/>
                  <a:gd name="connsiteY18" fmla="*/ 1121966 h 1679348"/>
                  <a:gd name="connsiteX19" fmla="*/ 70643 w 372270"/>
                  <a:gd name="connsiteY19" fmla="*/ 1289987 h 1679348"/>
                  <a:gd name="connsiteX20" fmla="*/ 30956 w 372270"/>
                  <a:gd name="connsiteY20" fmla="*/ 1204479 h 1679348"/>
                  <a:gd name="connsiteX21" fmla="*/ 0 w 372270"/>
                  <a:gd name="connsiteY21" fmla="*/ 908290 h 1679348"/>
                  <a:gd name="connsiteX22" fmla="*/ 89446 w 372270"/>
                  <a:gd name="connsiteY22" fmla="*/ 705084 h 1679348"/>
                  <a:gd name="connsiteX23" fmla="*/ 80004 w 372270"/>
                  <a:gd name="connsiteY23" fmla="*/ 336461 h 1679348"/>
                  <a:gd name="connsiteX0" fmla="*/ 80004 w 372270"/>
                  <a:gd name="connsiteY0" fmla="*/ 372912 h 1715799"/>
                  <a:gd name="connsiteX1" fmla="*/ 122239 w 372270"/>
                  <a:gd name="connsiteY1" fmla="*/ 36451 h 1715799"/>
                  <a:gd name="connsiteX2" fmla="*/ 268040 w 372270"/>
                  <a:gd name="connsiteY2" fmla="*/ 2576 h 1715799"/>
                  <a:gd name="connsiteX3" fmla="*/ 328361 w 372270"/>
                  <a:gd name="connsiteY3" fmla="*/ 42150 h 1715799"/>
                  <a:gd name="connsiteX4" fmla="*/ 329952 w 372270"/>
                  <a:gd name="connsiteY4" fmla="*/ 208797 h 1715799"/>
                  <a:gd name="connsiteX5" fmla="*/ 372270 w 372270"/>
                  <a:gd name="connsiteY5" fmla="*/ 286050 h 1715799"/>
                  <a:gd name="connsiteX6" fmla="*/ 352967 w 372270"/>
                  <a:gd name="connsiteY6" fmla="*/ 888190 h 1715799"/>
                  <a:gd name="connsiteX7" fmla="*/ 370681 w 372270"/>
                  <a:gd name="connsiteY7" fmla="*/ 1178500 h 1715799"/>
                  <a:gd name="connsiteX8" fmla="*/ 339725 w 372270"/>
                  <a:gd name="connsiteY8" fmla="*/ 1510196 h 1715799"/>
                  <a:gd name="connsiteX9" fmla="*/ 343694 w 372270"/>
                  <a:gd name="connsiteY9" fmla="*/ 1516507 h 1715799"/>
                  <a:gd name="connsiteX10" fmla="*/ 300831 w 372270"/>
                  <a:gd name="connsiteY10" fmla="*/ 1517438 h 1715799"/>
                  <a:gd name="connsiteX11" fmla="*/ 279400 w 372270"/>
                  <a:gd name="connsiteY11" fmla="*/ 1715482 h 1715799"/>
                  <a:gd name="connsiteX12" fmla="*/ 240506 w 372270"/>
                  <a:gd name="connsiteY12" fmla="*/ 1170740 h 1715799"/>
                  <a:gd name="connsiteX13" fmla="*/ 200025 w 372270"/>
                  <a:gd name="connsiteY13" fmla="*/ 1137402 h 1715799"/>
                  <a:gd name="connsiteX14" fmla="*/ 159544 w 372270"/>
                  <a:gd name="connsiteY14" fmla="*/ 1125496 h 1715799"/>
                  <a:gd name="connsiteX15" fmla="*/ 121444 w 372270"/>
                  <a:gd name="connsiteY15" fmla="*/ 1146927 h 1715799"/>
                  <a:gd name="connsiteX16" fmla="*/ 71437 w 372270"/>
                  <a:gd name="connsiteY16" fmla="*/ 1146927 h 1715799"/>
                  <a:gd name="connsiteX17" fmla="*/ 54768 w 372270"/>
                  <a:gd name="connsiteY17" fmla="*/ 1070727 h 1715799"/>
                  <a:gd name="connsiteX18" fmla="*/ 64132 w 372270"/>
                  <a:gd name="connsiteY18" fmla="*/ 1131993 h 1715799"/>
                  <a:gd name="connsiteX19" fmla="*/ 77787 w 372270"/>
                  <a:gd name="connsiteY19" fmla="*/ 1158417 h 1715799"/>
                  <a:gd name="connsiteX20" fmla="*/ 70643 w 372270"/>
                  <a:gd name="connsiteY20" fmla="*/ 1326438 h 1715799"/>
                  <a:gd name="connsiteX21" fmla="*/ 30956 w 372270"/>
                  <a:gd name="connsiteY21" fmla="*/ 1240930 h 1715799"/>
                  <a:gd name="connsiteX22" fmla="*/ 0 w 372270"/>
                  <a:gd name="connsiteY22" fmla="*/ 944741 h 1715799"/>
                  <a:gd name="connsiteX23" fmla="*/ 89446 w 372270"/>
                  <a:gd name="connsiteY23" fmla="*/ 741535 h 1715799"/>
                  <a:gd name="connsiteX24" fmla="*/ 80004 w 372270"/>
                  <a:gd name="connsiteY24" fmla="*/ 372912 h 1715799"/>
                  <a:gd name="connsiteX0" fmla="*/ 80004 w 372270"/>
                  <a:gd name="connsiteY0" fmla="*/ 370820 h 1713707"/>
                  <a:gd name="connsiteX1" fmla="*/ 122239 w 372270"/>
                  <a:gd name="connsiteY1" fmla="*/ 34359 h 1713707"/>
                  <a:gd name="connsiteX2" fmla="*/ 213271 w 372270"/>
                  <a:gd name="connsiteY2" fmla="*/ 110041 h 1713707"/>
                  <a:gd name="connsiteX3" fmla="*/ 268040 w 372270"/>
                  <a:gd name="connsiteY3" fmla="*/ 484 h 1713707"/>
                  <a:gd name="connsiteX4" fmla="*/ 328361 w 372270"/>
                  <a:gd name="connsiteY4" fmla="*/ 40058 h 1713707"/>
                  <a:gd name="connsiteX5" fmla="*/ 329952 w 372270"/>
                  <a:gd name="connsiteY5" fmla="*/ 206705 h 1713707"/>
                  <a:gd name="connsiteX6" fmla="*/ 372270 w 372270"/>
                  <a:gd name="connsiteY6" fmla="*/ 283958 h 1713707"/>
                  <a:gd name="connsiteX7" fmla="*/ 352967 w 372270"/>
                  <a:gd name="connsiteY7" fmla="*/ 886098 h 1713707"/>
                  <a:gd name="connsiteX8" fmla="*/ 370681 w 372270"/>
                  <a:gd name="connsiteY8" fmla="*/ 1176408 h 1713707"/>
                  <a:gd name="connsiteX9" fmla="*/ 339725 w 372270"/>
                  <a:gd name="connsiteY9" fmla="*/ 1508104 h 1713707"/>
                  <a:gd name="connsiteX10" fmla="*/ 343694 w 372270"/>
                  <a:gd name="connsiteY10" fmla="*/ 1514415 h 1713707"/>
                  <a:gd name="connsiteX11" fmla="*/ 300831 w 372270"/>
                  <a:gd name="connsiteY11" fmla="*/ 1515346 h 1713707"/>
                  <a:gd name="connsiteX12" fmla="*/ 279400 w 372270"/>
                  <a:gd name="connsiteY12" fmla="*/ 1713390 h 1713707"/>
                  <a:gd name="connsiteX13" fmla="*/ 240506 w 372270"/>
                  <a:gd name="connsiteY13" fmla="*/ 1168648 h 1713707"/>
                  <a:gd name="connsiteX14" fmla="*/ 200025 w 372270"/>
                  <a:gd name="connsiteY14" fmla="*/ 1135310 h 1713707"/>
                  <a:gd name="connsiteX15" fmla="*/ 159544 w 372270"/>
                  <a:gd name="connsiteY15" fmla="*/ 1123404 h 1713707"/>
                  <a:gd name="connsiteX16" fmla="*/ 121444 w 372270"/>
                  <a:gd name="connsiteY16" fmla="*/ 1144835 h 1713707"/>
                  <a:gd name="connsiteX17" fmla="*/ 71437 w 372270"/>
                  <a:gd name="connsiteY17" fmla="*/ 1144835 h 1713707"/>
                  <a:gd name="connsiteX18" fmla="*/ 54768 w 372270"/>
                  <a:gd name="connsiteY18" fmla="*/ 1068635 h 1713707"/>
                  <a:gd name="connsiteX19" fmla="*/ 64132 w 372270"/>
                  <a:gd name="connsiteY19" fmla="*/ 1129901 h 1713707"/>
                  <a:gd name="connsiteX20" fmla="*/ 77787 w 372270"/>
                  <a:gd name="connsiteY20" fmla="*/ 1156325 h 1713707"/>
                  <a:gd name="connsiteX21" fmla="*/ 70643 w 372270"/>
                  <a:gd name="connsiteY21" fmla="*/ 1324346 h 1713707"/>
                  <a:gd name="connsiteX22" fmla="*/ 30956 w 372270"/>
                  <a:gd name="connsiteY22" fmla="*/ 1238838 h 1713707"/>
                  <a:gd name="connsiteX23" fmla="*/ 0 w 372270"/>
                  <a:gd name="connsiteY23" fmla="*/ 942649 h 1713707"/>
                  <a:gd name="connsiteX24" fmla="*/ 89446 w 372270"/>
                  <a:gd name="connsiteY24" fmla="*/ 739443 h 1713707"/>
                  <a:gd name="connsiteX25" fmla="*/ 80004 w 372270"/>
                  <a:gd name="connsiteY25" fmla="*/ 370820 h 1713707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859 h 1700746"/>
                  <a:gd name="connsiteX1" fmla="*/ 109423 w 372270"/>
                  <a:gd name="connsiteY1" fmla="*/ 21398 h 1700746"/>
                  <a:gd name="connsiteX2" fmla="*/ 213271 w 372270"/>
                  <a:gd name="connsiteY2" fmla="*/ 97080 h 1700746"/>
                  <a:gd name="connsiteX3" fmla="*/ 275184 w 372270"/>
                  <a:gd name="connsiteY3" fmla="*/ 411 h 1700746"/>
                  <a:gd name="connsiteX4" fmla="*/ 328361 w 372270"/>
                  <a:gd name="connsiteY4" fmla="*/ 27097 h 1700746"/>
                  <a:gd name="connsiteX5" fmla="*/ 329952 w 372270"/>
                  <a:gd name="connsiteY5" fmla="*/ 193744 h 1700746"/>
                  <a:gd name="connsiteX6" fmla="*/ 372270 w 372270"/>
                  <a:gd name="connsiteY6" fmla="*/ 270997 h 1700746"/>
                  <a:gd name="connsiteX7" fmla="*/ 352967 w 372270"/>
                  <a:gd name="connsiteY7" fmla="*/ 873137 h 1700746"/>
                  <a:gd name="connsiteX8" fmla="*/ 370681 w 372270"/>
                  <a:gd name="connsiteY8" fmla="*/ 1163447 h 1700746"/>
                  <a:gd name="connsiteX9" fmla="*/ 339725 w 372270"/>
                  <a:gd name="connsiteY9" fmla="*/ 1495143 h 1700746"/>
                  <a:gd name="connsiteX10" fmla="*/ 343694 w 372270"/>
                  <a:gd name="connsiteY10" fmla="*/ 1501454 h 1700746"/>
                  <a:gd name="connsiteX11" fmla="*/ 300831 w 372270"/>
                  <a:gd name="connsiteY11" fmla="*/ 1502385 h 1700746"/>
                  <a:gd name="connsiteX12" fmla="*/ 279400 w 372270"/>
                  <a:gd name="connsiteY12" fmla="*/ 1700429 h 1700746"/>
                  <a:gd name="connsiteX13" fmla="*/ 240506 w 372270"/>
                  <a:gd name="connsiteY13" fmla="*/ 1155687 h 1700746"/>
                  <a:gd name="connsiteX14" fmla="*/ 200025 w 372270"/>
                  <a:gd name="connsiteY14" fmla="*/ 1122349 h 1700746"/>
                  <a:gd name="connsiteX15" fmla="*/ 159544 w 372270"/>
                  <a:gd name="connsiteY15" fmla="*/ 1110443 h 1700746"/>
                  <a:gd name="connsiteX16" fmla="*/ 121444 w 372270"/>
                  <a:gd name="connsiteY16" fmla="*/ 1131874 h 1700746"/>
                  <a:gd name="connsiteX17" fmla="*/ 71437 w 372270"/>
                  <a:gd name="connsiteY17" fmla="*/ 1131874 h 1700746"/>
                  <a:gd name="connsiteX18" fmla="*/ 54768 w 372270"/>
                  <a:gd name="connsiteY18" fmla="*/ 1055674 h 1700746"/>
                  <a:gd name="connsiteX19" fmla="*/ 64132 w 372270"/>
                  <a:gd name="connsiteY19" fmla="*/ 1116940 h 1700746"/>
                  <a:gd name="connsiteX20" fmla="*/ 77787 w 372270"/>
                  <a:gd name="connsiteY20" fmla="*/ 1143364 h 1700746"/>
                  <a:gd name="connsiteX21" fmla="*/ 70643 w 372270"/>
                  <a:gd name="connsiteY21" fmla="*/ 1311385 h 1700746"/>
                  <a:gd name="connsiteX22" fmla="*/ 30956 w 372270"/>
                  <a:gd name="connsiteY22" fmla="*/ 1225877 h 1700746"/>
                  <a:gd name="connsiteX23" fmla="*/ 0 w 372270"/>
                  <a:gd name="connsiteY23" fmla="*/ 929688 h 1700746"/>
                  <a:gd name="connsiteX24" fmla="*/ 89446 w 372270"/>
                  <a:gd name="connsiteY24" fmla="*/ 726482 h 1700746"/>
                  <a:gd name="connsiteX25" fmla="*/ 80004 w 372270"/>
                  <a:gd name="connsiteY25" fmla="*/ 357859 h 1700746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0831 w 372270"/>
                  <a:gd name="connsiteY11" fmla="*/ 1502704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06831 w 372270"/>
                  <a:gd name="connsiteY7" fmla="*/ 826634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80257 w 372270"/>
                  <a:gd name="connsiteY10" fmla="*/ 1600623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28361 w 372270"/>
                  <a:gd name="connsiteY4" fmla="*/ 27416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18419 w 372270"/>
                  <a:gd name="connsiteY5" fmla="*/ 194064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59266"/>
                  <a:gd name="connsiteY0" fmla="*/ 358178 h 1645605"/>
                  <a:gd name="connsiteX1" fmla="*/ 109423 w 359266"/>
                  <a:gd name="connsiteY1" fmla="*/ 21717 h 1645605"/>
                  <a:gd name="connsiteX2" fmla="*/ 213271 w 359266"/>
                  <a:gd name="connsiteY2" fmla="*/ 97399 h 1645605"/>
                  <a:gd name="connsiteX3" fmla="*/ 275184 w 359266"/>
                  <a:gd name="connsiteY3" fmla="*/ 730 h 1645605"/>
                  <a:gd name="connsiteX4" fmla="*/ 314904 w 359266"/>
                  <a:gd name="connsiteY4" fmla="*/ 27417 h 1645605"/>
                  <a:gd name="connsiteX5" fmla="*/ 318419 w 359266"/>
                  <a:gd name="connsiteY5" fmla="*/ 194064 h 1645605"/>
                  <a:gd name="connsiteX6" fmla="*/ 345357 w 359266"/>
                  <a:gd name="connsiteY6" fmla="*/ 276519 h 1645605"/>
                  <a:gd name="connsiteX7" fmla="*/ 329899 w 359266"/>
                  <a:gd name="connsiteY7" fmla="*/ 816231 h 1645605"/>
                  <a:gd name="connsiteX8" fmla="*/ 359147 w 359266"/>
                  <a:gd name="connsiteY8" fmla="*/ 1392675 h 1645605"/>
                  <a:gd name="connsiteX9" fmla="*/ 316658 w 359266"/>
                  <a:gd name="connsiteY9" fmla="*/ 1552689 h 1645605"/>
                  <a:gd name="connsiteX10" fmla="*/ 280257 w 359266"/>
                  <a:gd name="connsiteY10" fmla="*/ 1600623 h 1645605"/>
                  <a:gd name="connsiteX11" fmla="*/ 257258 w 359266"/>
                  <a:gd name="connsiteY11" fmla="*/ 1565134 h 1645605"/>
                  <a:gd name="connsiteX12" fmla="*/ 235827 w 359266"/>
                  <a:gd name="connsiteY12" fmla="*/ 1645255 h 1645605"/>
                  <a:gd name="connsiteX13" fmla="*/ 232817 w 359266"/>
                  <a:gd name="connsiteY13" fmla="*/ 1150803 h 1645605"/>
                  <a:gd name="connsiteX14" fmla="*/ 200025 w 359266"/>
                  <a:gd name="connsiteY14" fmla="*/ 1122668 h 1645605"/>
                  <a:gd name="connsiteX15" fmla="*/ 159544 w 359266"/>
                  <a:gd name="connsiteY15" fmla="*/ 1110762 h 1645605"/>
                  <a:gd name="connsiteX16" fmla="*/ 121444 w 359266"/>
                  <a:gd name="connsiteY16" fmla="*/ 1132193 h 1645605"/>
                  <a:gd name="connsiteX17" fmla="*/ 71437 w 359266"/>
                  <a:gd name="connsiteY17" fmla="*/ 1132193 h 1645605"/>
                  <a:gd name="connsiteX18" fmla="*/ 54768 w 359266"/>
                  <a:gd name="connsiteY18" fmla="*/ 1055993 h 1645605"/>
                  <a:gd name="connsiteX19" fmla="*/ 64132 w 359266"/>
                  <a:gd name="connsiteY19" fmla="*/ 1117259 h 1645605"/>
                  <a:gd name="connsiteX20" fmla="*/ 77787 w 359266"/>
                  <a:gd name="connsiteY20" fmla="*/ 1143683 h 1645605"/>
                  <a:gd name="connsiteX21" fmla="*/ 65517 w 359266"/>
                  <a:gd name="connsiteY21" fmla="*/ 1374133 h 1645605"/>
                  <a:gd name="connsiteX22" fmla="*/ 30956 w 359266"/>
                  <a:gd name="connsiteY22" fmla="*/ 1226196 h 1645605"/>
                  <a:gd name="connsiteX23" fmla="*/ 0 w 359266"/>
                  <a:gd name="connsiteY23" fmla="*/ 930007 h 1645605"/>
                  <a:gd name="connsiteX24" fmla="*/ 89446 w 359266"/>
                  <a:gd name="connsiteY24" fmla="*/ 726801 h 1645605"/>
                  <a:gd name="connsiteX25" fmla="*/ 80004 w 359266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7258 w 359154"/>
                  <a:gd name="connsiteY11" fmla="*/ 1565134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1491 w 359154"/>
                  <a:gd name="connsiteY11" fmla="*/ 1627563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9154" h="1645605">
                    <a:moveTo>
                      <a:pt x="80004" y="358178"/>
                    </a:moveTo>
                    <a:cubicBezTo>
                      <a:pt x="88895" y="357096"/>
                      <a:pt x="35355" y="38386"/>
                      <a:pt x="109423" y="21717"/>
                    </a:cubicBezTo>
                    <a:cubicBezTo>
                      <a:pt x="148386" y="13340"/>
                      <a:pt x="122330" y="116917"/>
                      <a:pt x="213271" y="97399"/>
                    </a:cubicBezTo>
                    <a:cubicBezTo>
                      <a:pt x="273454" y="64007"/>
                      <a:pt x="254812" y="-8013"/>
                      <a:pt x="275184" y="730"/>
                    </a:cubicBezTo>
                    <a:cubicBezTo>
                      <a:pt x="295556" y="9473"/>
                      <a:pt x="305379" y="5936"/>
                      <a:pt x="314904" y="27417"/>
                    </a:cubicBezTo>
                    <a:cubicBezTo>
                      <a:pt x="350317" y="49697"/>
                      <a:pt x="311101" y="153414"/>
                      <a:pt x="318419" y="194064"/>
                    </a:cubicBezTo>
                    <a:cubicBezTo>
                      <a:pt x="325737" y="234714"/>
                      <a:pt x="342315" y="156843"/>
                      <a:pt x="345357" y="276519"/>
                    </a:cubicBezTo>
                    <a:lnTo>
                      <a:pt x="320286" y="816231"/>
                    </a:lnTo>
                    <a:cubicBezTo>
                      <a:pt x="322667" y="973790"/>
                      <a:pt x="359752" y="1269932"/>
                      <a:pt x="359147" y="1392675"/>
                    </a:cubicBezTo>
                    <a:cubicBezTo>
                      <a:pt x="358542" y="1515418"/>
                      <a:pt x="325389" y="1561023"/>
                      <a:pt x="316658" y="1552689"/>
                    </a:cubicBezTo>
                    <a:cubicBezTo>
                      <a:pt x="300296" y="1557162"/>
                      <a:pt x="288591" y="1601814"/>
                      <a:pt x="280257" y="1600623"/>
                    </a:cubicBezTo>
                    <a:cubicBezTo>
                      <a:pt x="260720" y="1609462"/>
                      <a:pt x="258896" y="1620124"/>
                      <a:pt x="251491" y="1627563"/>
                    </a:cubicBezTo>
                    <a:cubicBezTo>
                      <a:pt x="244086" y="1635002"/>
                      <a:pt x="246146" y="1638508"/>
                      <a:pt x="235827" y="1645255"/>
                    </a:cubicBezTo>
                    <a:cubicBezTo>
                      <a:pt x="205971" y="1660841"/>
                      <a:pt x="243533" y="1149613"/>
                      <a:pt x="232817" y="1150803"/>
                    </a:cubicBezTo>
                    <a:cubicBezTo>
                      <a:pt x="196214" y="1160833"/>
                      <a:pt x="215106" y="1125049"/>
                      <a:pt x="200025" y="1122668"/>
                    </a:cubicBezTo>
                    <a:cubicBezTo>
                      <a:pt x="156675" y="1130713"/>
                      <a:pt x="175022" y="1106793"/>
                      <a:pt x="159544" y="1110762"/>
                    </a:cubicBezTo>
                    <a:cubicBezTo>
                      <a:pt x="109844" y="1122379"/>
                      <a:pt x="135731" y="1121478"/>
                      <a:pt x="121444" y="1132193"/>
                    </a:cubicBezTo>
                    <a:cubicBezTo>
                      <a:pt x="63807" y="1139445"/>
                      <a:pt x="106362" y="1078218"/>
                      <a:pt x="71437" y="1132193"/>
                    </a:cubicBezTo>
                    <a:cubicBezTo>
                      <a:pt x="60324" y="1119493"/>
                      <a:pt x="61674" y="1054117"/>
                      <a:pt x="54768" y="1055993"/>
                    </a:cubicBezTo>
                    <a:lnTo>
                      <a:pt x="64132" y="1117259"/>
                    </a:lnTo>
                    <a:cubicBezTo>
                      <a:pt x="35466" y="1094348"/>
                      <a:pt x="81199" y="1135241"/>
                      <a:pt x="77787" y="1143683"/>
                    </a:cubicBezTo>
                    <a:cubicBezTo>
                      <a:pt x="24369" y="1194987"/>
                      <a:pt x="73322" y="1360381"/>
                      <a:pt x="65517" y="1374133"/>
                    </a:cubicBezTo>
                    <a:cubicBezTo>
                      <a:pt x="57712" y="1387885"/>
                      <a:pt x="37703" y="1232943"/>
                      <a:pt x="30956" y="1226196"/>
                    </a:cubicBezTo>
                    <a:cubicBezTo>
                      <a:pt x="30162" y="1190478"/>
                      <a:pt x="794" y="965725"/>
                      <a:pt x="0" y="930007"/>
                    </a:cubicBezTo>
                    <a:cubicBezTo>
                      <a:pt x="28757" y="750568"/>
                      <a:pt x="73389" y="889054"/>
                      <a:pt x="89446" y="726801"/>
                    </a:cubicBezTo>
                    <a:cubicBezTo>
                      <a:pt x="103232" y="603927"/>
                      <a:pt x="88443" y="524015"/>
                      <a:pt x="80004" y="358178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7" name="矩形 18">
                <a:extLst>
                  <a:ext uri="{FF2B5EF4-FFF2-40B4-BE49-F238E27FC236}">
                    <a16:creationId xmlns:a16="http://schemas.microsoft.com/office/drawing/2014/main" xmlns="" id="{FE455BC6-B6CA-45B6-826C-CF422547F4F6}"/>
                  </a:ext>
                </a:extLst>
              </p:cNvPr>
              <p:cNvSpPr/>
              <p:nvPr/>
            </p:nvSpPr>
            <p:spPr>
              <a:xfrm rot="232195">
                <a:off x="2100418" y="376159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矩形 6">
                <a:extLst>
                  <a:ext uri="{FF2B5EF4-FFF2-40B4-BE49-F238E27FC236}">
                    <a16:creationId xmlns:a16="http://schemas.microsoft.com/office/drawing/2014/main" xmlns="" id="{7F24DF53-A690-4C49-B02C-C34C9631992F}"/>
                  </a:ext>
                </a:extLst>
              </p:cNvPr>
              <p:cNvSpPr/>
              <p:nvPr/>
            </p:nvSpPr>
            <p:spPr>
              <a:xfrm rot="20762587">
                <a:off x="1934804" y="3082635"/>
                <a:ext cx="386575" cy="262540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53172 w 386575"/>
                  <a:gd name="connsiteY0" fmla="*/ 762 h 262541"/>
                  <a:gd name="connsiteX1" fmla="*/ 386575 w 386575"/>
                  <a:gd name="connsiteY1" fmla="*/ 55416 h 262541"/>
                  <a:gd name="connsiteX2" fmla="*/ 286960 w 386575"/>
                  <a:gd name="connsiteY2" fmla="*/ 254470 h 262541"/>
                  <a:gd name="connsiteX3" fmla="*/ 37229 w 386575"/>
                  <a:gd name="connsiteY3" fmla="*/ 222670 h 262541"/>
                  <a:gd name="connsiteX4" fmla="*/ 444 w 386575"/>
                  <a:gd name="connsiteY4" fmla="*/ 212710 h 262541"/>
                  <a:gd name="connsiteX5" fmla="*/ 16594 w 386575"/>
                  <a:gd name="connsiteY5" fmla="*/ 197094 h 262541"/>
                  <a:gd name="connsiteX6" fmla="*/ 75959 w 386575"/>
                  <a:gd name="connsiteY6" fmla="*/ 180974 h 262541"/>
                  <a:gd name="connsiteX7" fmla="*/ 244189 w 386575"/>
                  <a:gd name="connsiteY7" fmla="*/ 229119 h 262541"/>
                  <a:gd name="connsiteX8" fmla="*/ 329508 w 386575"/>
                  <a:gd name="connsiteY8" fmla="*/ 44206 h 262541"/>
                  <a:gd name="connsiteX9" fmla="*/ 353172 w 386575"/>
                  <a:gd name="connsiteY9" fmla="*/ 762 h 26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62541">
                    <a:moveTo>
                      <a:pt x="353172" y="762"/>
                    </a:moveTo>
                    <a:cubicBezTo>
                      <a:pt x="377884" y="18516"/>
                      <a:pt x="376248" y="-475"/>
                      <a:pt x="386575" y="55416"/>
                    </a:cubicBezTo>
                    <a:cubicBezTo>
                      <a:pt x="354282" y="141208"/>
                      <a:pt x="315147" y="180982"/>
                      <a:pt x="286960" y="254470"/>
                    </a:cubicBezTo>
                    <a:cubicBezTo>
                      <a:pt x="228736" y="282346"/>
                      <a:pt x="84982" y="229630"/>
                      <a:pt x="37229" y="222670"/>
                    </a:cubicBezTo>
                    <a:cubicBezTo>
                      <a:pt x="-10524" y="215710"/>
                      <a:pt x="3883" y="216973"/>
                      <a:pt x="444" y="212710"/>
                    </a:cubicBezTo>
                    <a:cubicBezTo>
                      <a:pt x="-2995" y="208447"/>
                      <a:pt x="14619" y="218925"/>
                      <a:pt x="16594" y="197094"/>
                    </a:cubicBezTo>
                    <a:cubicBezTo>
                      <a:pt x="58869" y="163775"/>
                      <a:pt x="35955" y="185412"/>
                      <a:pt x="75959" y="180974"/>
                    </a:cubicBezTo>
                    <a:cubicBezTo>
                      <a:pt x="146543" y="207667"/>
                      <a:pt x="30862" y="205065"/>
                      <a:pt x="244189" y="229119"/>
                    </a:cubicBezTo>
                    <a:cubicBezTo>
                      <a:pt x="273519" y="184299"/>
                      <a:pt x="315154" y="85791"/>
                      <a:pt x="329508" y="44206"/>
                    </a:cubicBezTo>
                    <a:cubicBezTo>
                      <a:pt x="343862" y="2621"/>
                      <a:pt x="345199" y="-2360"/>
                      <a:pt x="353172" y="762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89" name="矩形 6">
                <a:extLst>
                  <a:ext uri="{FF2B5EF4-FFF2-40B4-BE49-F238E27FC236}">
                    <a16:creationId xmlns:a16="http://schemas.microsoft.com/office/drawing/2014/main" xmlns="" id="{28807F26-2F22-4B25-8F89-6E826A98E7B7}"/>
                  </a:ext>
                </a:extLst>
              </p:cNvPr>
              <p:cNvSpPr/>
              <p:nvPr/>
            </p:nvSpPr>
            <p:spPr>
              <a:xfrm rot="1201365" flipH="1">
                <a:off x="1944971" y="3085923"/>
                <a:ext cx="324853" cy="289985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51749 w 386575"/>
                  <a:gd name="connsiteY6" fmla="*/ 19439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29665 w 386575"/>
                  <a:gd name="connsiteY7" fmla="*/ 244745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89985">
                    <a:moveTo>
                      <a:pt x="340720" y="335"/>
                    </a:moveTo>
                    <a:cubicBezTo>
                      <a:pt x="365432" y="18089"/>
                      <a:pt x="376248" y="12757"/>
                      <a:pt x="386575" y="68648"/>
                    </a:cubicBezTo>
                    <a:cubicBezTo>
                      <a:pt x="354282" y="154440"/>
                      <a:pt x="348664" y="200964"/>
                      <a:pt x="306051" y="283135"/>
                    </a:cubicBezTo>
                    <a:cubicBezTo>
                      <a:pt x="247827" y="311011"/>
                      <a:pt x="88163" y="245434"/>
                      <a:pt x="37229" y="235902"/>
                    </a:cubicBezTo>
                    <a:cubicBezTo>
                      <a:pt x="-13705" y="226370"/>
                      <a:pt x="3883" y="230205"/>
                      <a:pt x="444" y="225942"/>
                    </a:cubicBezTo>
                    <a:cubicBezTo>
                      <a:pt x="-2995" y="221679"/>
                      <a:pt x="14619" y="232157"/>
                      <a:pt x="16594" y="210326"/>
                    </a:cubicBezTo>
                    <a:cubicBezTo>
                      <a:pt x="58869" y="177007"/>
                      <a:pt x="11745" y="198834"/>
                      <a:pt x="51749" y="194396"/>
                    </a:cubicBezTo>
                    <a:cubicBezTo>
                      <a:pt x="122333" y="221089"/>
                      <a:pt x="43933" y="226608"/>
                      <a:pt x="257260" y="250662"/>
                    </a:cubicBezTo>
                    <a:cubicBezTo>
                      <a:pt x="279035" y="214802"/>
                      <a:pt x="315154" y="99023"/>
                      <a:pt x="329508" y="57438"/>
                    </a:cubicBezTo>
                    <a:cubicBezTo>
                      <a:pt x="343862" y="15853"/>
                      <a:pt x="332747" y="-2787"/>
                      <a:pt x="340720" y="335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78" name="组合 777">
              <a:extLst>
                <a:ext uri="{FF2B5EF4-FFF2-40B4-BE49-F238E27FC236}">
                  <a16:creationId xmlns:a16="http://schemas.microsoft.com/office/drawing/2014/main" xmlns="" id="{F15A2DBD-B460-417D-A318-B79B8916FF3C}"/>
                </a:ext>
              </a:extLst>
            </p:cNvPr>
            <p:cNvGrpSpPr/>
            <p:nvPr/>
          </p:nvGrpSpPr>
          <p:grpSpPr>
            <a:xfrm>
              <a:off x="2033910" y="2723719"/>
              <a:ext cx="299120" cy="280876"/>
              <a:chOff x="2017033" y="2706553"/>
              <a:chExt cx="299120" cy="280876"/>
            </a:xfrm>
          </p:grpSpPr>
          <p:sp>
            <p:nvSpPr>
              <p:cNvPr id="780" name="椭圆 779">
                <a:extLst>
                  <a:ext uri="{FF2B5EF4-FFF2-40B4-BE49-F238E27FC236}">
                    <a16:creationId xmlns:a16="http://schemas.microsoft.com/office/drawing/2014/main" xmlns="" id="{85BD7828-053C-416D-A815-072771F15BAF}"/>
                  </a:ext>
                </a:extLst>
              </p:cNvPr>
              <p:cNvSpPr/>
              <p:nvPr/>
            </p:nvSpPr>
            <p:spPr>
              <a:xfrm>
                <a:off x="2042654" y="2783921"/>
                <a:ext cx="240999" cy="203508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781" name="矩形 14">
                <a:extLst>
                  <a:ext uri="{FF2B5EF4-FFF2-40B4-BE49-F238E27FC236}">
                    <a16:creationId xmlns:a16="http://schemas.microsoft.com/office/drawing/2014/main" xmlns="" id="{9FB566A5-882D-4F87-9AB9-405F4DADB64C}"/>
                  </a:ext>
                </a:extLst>
              </p:cNvPr>
              <p:cNvSpPr/>
              <p:nvPr/>
            </p:nvSpPr>
            <p:spPr>
              <a:xfrm>
                <a:off x="2017033" y="2706553"/>
                <a:ext cx="299120" cy="256716"/>
              </a:xfrm>
              <a:custGeom>
                <a:avLst/>
                <a:gdLst>
                  <a:gd name="connsiteX0" fmla="*/ 0 w 515308"/>
                  <a:gd name="connsiteY0" fmla="*/ 0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0 w 515308"/>
                  <a:gd name="connsiteY4" fmla="*/ 0 h 300619"/>
                  <a:gd name="connsiteX0" fmla="*/ 109538 w 515308"/>
                  <a:gd name="connsiteY0" fmla="*/ 28575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109538 w 515308"/>
                  <a:gd name="connsiteY4" fmla="*/ 28575 h 300619"/>
                  <a:gd name="connsiteX0" fmla="*/ 109538 w 515308"/>
                  <a:gd name="connsiteY0" fmla="*/ 4763 h 276807"/>
                  <a:gd name="connsiteX1" fmla="*/ 379577 w 515308"/>
                  <a:gd name="connsiteY1" fmla="*/ 0 h 276807"/>
                  <a:gd name="connsiteX2" fmla="*/ 515308 w 515308"/>
                  <a:gd name="connsiteY2" fmla="*/ 276807 h 276807"/>
                  <a:gd name="connsiteX3" fmla="*/ 0 w 515308"/>
                  <a:gd name="connsiteY3" fmla="*/ 276807 h 276807"/>
                  <a:gd name="connsiteX4" fmla="*/ 109538 w 515308"/>
                  <a:gd name="connsiteY4" fmla="*/ 4763 h 276807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25048 h 297092"/>
                  <a:gd name="connsiteX1" fmla="*/ 379577 w 515308"/>
                  <a:gd name="connsiteY1" fmla="*/ 20285 h 297092"/>
                  <a:gd name="connsiteX2" fmla="*/ 515308 w 515308"/>
                  <a:gd name="connsiteY2" fmla="*/ 297092 h 297092"/>
                  <a:gd name="connsiteX3" fmla="*/ 0 w 515308"/>
                  <a:gd name="connsiteY3" fmla="*/ 297092 h 297092"/>
                  <a:gd name="connsiteX4" fmla="*/ 109538 w 515308"/>
                  <a:gd name="connsiteY4" fmla="*/ 25048 h 297092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29924 h 301968"/>
                  <a:gd name="connsiteX1" fmla="*/ 367671 w 515308"/>
                  <a:gd name="connsiteY1" fmla="*/ 41830 h 301968"/>
                  <a:gd name="connsiteX2" fmla="*/ 515308 w 515308"/>
                  <a:gd name="connsiteY2" fmla="*/ 301968 h 301968"/>
                  <a:gd name="connsiteX3" fmla="*/ 0 w 515308"/>
                  <a:gd name="connsiteY3" fmla="*/ 301968 h 301968"/>
                  <a:gd name="connsiteX4" fmla="*/ 109538 w 515308"/>
                  <a:gd name="connsiteY4" fmla="*/ 29924 h 301968"/>
                  <a:gd name="connsiteX0" fmla="*/ 109538 w 474827"/>
                  <a:gd name="connsiteY0" fmla="*/ 29924 h 301968"/>
                  <a:gd name="connsiteX1" fmla="*/ 367671 w 474827"/>
                  <a:gd name="connsiteY1" fmla="*/ 41830 h 301968"/>
                  <a:gd name="connsiteX2" fmla="*/ 474827 w 474827"/>
                  <a:gd name="connsiteY2" fmla="*/ 292443 h 301968"/>
                  <a:gd name="connsiteX3" fmla="*/ 0 w 474827"/>
                  <a:gd name="connsiteY3" fmla="*/ 301968 h 301968"/>
                  <a:gd name="connsiteX4" fmla="*/ 109538 w 474827"/>
                  <a:gd name="connsiteY4" fmla="*/ 29924 h 301968"/>
                  <a:gd name="connsiteX0" fmla="*/ 109538 w 474841"/>
                  <a:gd name="connsiteY0" fmla="*/ 29924 h 301968"/>
                  <a:gd name="connsiteX1" fmla="*/ 367671 w 474841"/>
                  <a:gd name="connsiteY1" fmla="*/ 41830 h 301968"/>
                  <a:gd name="connsiteX2" fmla="*/ 474827 w 474841"/>
                  <a:gd name="connsiteY2" fmla="*/ 292443 h 301968"/>
                  <a:gd name="connsiteX3" fmla="*/ 0 w 474841"/>
                  <a:gd name="connsiteY3" fmla="*/ 301968 h 301968"/>
                  <a:gd name="connsiteX4" fmla="*/ 109538 w 474841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46100 w 499504"/>
                  <a:gd name="connsiteY0" fmla="*/ 29924 h 325445"/>
                  <a:gd name="connsiteX1" fmla="*/ 404233 w 499504"/>
                  <a:gd name="connsiteY1" fmla="*/ 41830 h 325445"/>
                  <a:gd name="connsiteX2" fmla="*/ 499483 w 499504"/>
                  <a:gd name="connsiteY2" fmla="*/ 297206 h 325445"/>
                  <a:gd name="connsiteX3" fmla="*/ 36562 w 499504"/>
                  <a:gd name="connsiteY3" fmla="*/ 301968 h 325445"/>
                  <a:gd name="connsiteX4" fmla="*/ 42284 w 499504"/>
                  <a:gd name="connsiteY4" fmla="*/ 305983 h 325445"/>
                  <a:gd name="connsiteX5" fmla="*/ 146100 w 499504"/>
                  <a:gd name="connsiteY5" fmla="*/ 29924 h 325445"/>
                  <a:gd name="connsiteX0" fmla="*/ 169610 w 523014"/>
                  <a:gd name="connsiteY0" fmla="*/ 29924 h 307296"/>
                  <a:gd name="connsiteX1" fmla="*/ 427743 w 523014"/>
                  <a:gd name="connsiteY1" fmla="*/ 41830 h 307296"/>
                  <a:gd name="connsiteX2" fmla="*/ 522993 w 523014"/>
                  <a:gd name="connsiteY2" fmla="*/ 297206 h 307296"/>
                  <a:gd name="connsiteX3" fmla="*/ 60072 w 523014"/>
                  <a:gd name="connsiteY3" fmla="*/ 301968 h 307296"/>
                  <a:gd name="connsiteX4" fmla="*/ 13406 w 523014"/>
                  <a:gd name="connsiteY4" fmla="*/ 277408 h 307296"/>
                  <a:gd name="connsiteX5" fmla="*/ 169610 w 523014"/>
                  <a:gd name="connsiteY5" fmla="*/ 29924 h 307296"/>
                  <a:gd name="connsiteX0" fmla="*/ 158517 w 511921"/>
                  <a:gd name="connsiteY0" fmla="*/ 29924 h 297206"/>
                  <a:gd name="connsiteX1" fmla="*/ 416650 w 511921"/>
                  <a:gd name="connsiteY1" fmla="*/ 41830 h 297206"/>
                  <a:gd name="connsiteX2" fmla="*/ 511900 w 511921"/>
                  <a:gd name="connsiteY2" fmla="*/ 297206 h 297206"/>
                  <a:gd name="connsiteX3" fmla="*/ 153754 w 511921"/>
                  <a:gd name="connsiteY3" fmla="*/ 249580 h 297206"/>
                  <a:gd name="connsiteX4" fmla="*/ 2313 w 511921"/>
                  <a:gd name="connsiteY4" fmla="*/ 277408 h 297206"/>
                  <a:gd name="connsiteX5" fmla="*/ 158517 w 511921"/>
                  <a:gd name="connsiteY5" fmla="*/ 29924 h 297206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105905 w 459309"/>
                  <a:gd name="connsiteY0" fmla="*/ 29924 h 315578"/>
                  <a:gd name="connsiteX1" fmla="*/ 364038 w 459309"/>
                  <a:gd name="connsiteY1" fmla="*/ 41830 h 315578"/>
                  <a:gd name="connsiteX2" fmla="*/ 459288 w 459309"/>
                  <a:gd name="connsiteY2" fmla="*/ 297206 h 315578"/>
                  <a:gd name="connsiteX3" fmla="*/ 101142 w 459309"/>
                  <a:gd name="connsiteY3" fmla="*/ 249580 h 315578"/>
                  <a:gd name="connsiteX4" fmla="*/ 4470 w 459309"/>
                  <a:gd name="connsiteY4" fmla="*/ 303602 h 315578"/>
                  <a:gd name="connsiteX5" fmla="*/ 105905 w 459309"/>
                  <a:gd name="connsiteY5" fmla="*/ 29924 h 315578"/>
                  <a:gd name="connsiteX0" fmla="*/ 84657 w 438061"/>
                  <a:gd name="connsiteY0" fmla="*/ 29924 h 297206"/>
                  <a:gd name="connsiteX1" fmla="*/ 342790 w 438061"/>
                  <a:gd name="connsiteY1" fmla="*/ 41830 h 297206"/>
                  <a:gd name="connsiteX2" fmla="*/ 438040 w 438061"/>
                  <a:gd name="connsiteY2" fmla="*/ 297206 h 297206"/>
                  <a:gd name="connsiteX3" fmla="*/ 79894 w 438061"/>
                  <a:gd name="connsiteY3" fmla="*/ 249580 h 297206"/>
                  <a:gd name="connsiteX4" fmla="*/ 7034 w 438061"/>
                  <a:gd name="connsiteY4" fmla="*/ 279789 h 297206"/>
                  <a:gd name="connsiteX5" fmla="*/ 84657 w 438061"/>
                  <a:gd name="connsiteY5" fmla="*/ 29924 h 297206"/>
                  <a:gd name="connsiteX0" fmla="*/ 95038 w 448442"/>
                  <a:gd name="connsiteY0" fmla="*/ 29924 h 297206"/>
                  <a:gd name="connsiteX1" fmla="*/ 353171 w 448442"/>
                  <a:gd name="connsiteY1" fmla="*/ 41830 h 297206"/>
                  <a:gd name="connsiteX2" fmla="*/ 448421 w 448442"/>
                  <a:gd name="connsiteY2" fmla="*/ 297206 h 297206"/>
                  <a:gd name="connsiteX3" fmla="*/ 90275 w 448442"/>
                  <a:gd name="connsiteY3" fmla="*/ 249580 h 297206"/>
                  <a:gd name="connsiteX4" fmla="*/ 5509 w 448442"/>
                  <a:gd name="connsiteY4" fmla="*/ 282170 h 297206"/>
                  <a:gd name="connsiteX5" fmla="*/ 95038 w 448442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01955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18624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126794 w 445902"/>
                  <a:gd name="connsiteY4" fmla="*/ 225021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200612 w 445902"/>
                  <a:gd name="connsiteY4" fmla="*/ 198827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215496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169655 w 445902"/>
                  <a:gd name="connsiteY5" fmla="*/ 215496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07769 w 445902"/>
                  <a:gd name="connsiteY4" fmla="*/ 222640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100631 w 454035"/>
                  <a:gd name="connsiteY0" fmla="*/ 29924 h 301768"/>
                  <a:gd name="connsiteX1" fmla="*/ 358764 w 454035"/>
                  <a:gd name="connsiteY1" fmla="*/ 41830 h 301768"/>
                  <a:gd name="connsiteX2" fmla="*/ 454014 w 454035"/>
                  <a:gd name="connsiteY2" fmla="*/ 297206 h 301768"/>
                  <a:gd name="connsiteX3" fmla="*/ 372094 w 454035"/>
                  <a:gd name="connsiteY3" fmla="*/ 211481 h 301768"/>
                  <a:gd name="connsiteX4" fmla="*/ 315902 w 454035"/>
                  <a:gd name="connsiteY4" fmla="*/ 222640 h 301768"/>
                  <a:gd name="connsiteX5" fmla="*/ 256369 w 454035"/>
                  <a:gd name="connsiteY5" fmla="*/ 184539 h 301768"/>
                  <a:gd name="connsiteX6" fmla="*/ 99208 w 454035"/>
                  <a:gd name="connsiteY6" fmla="*/ 217877 h 301768"/>
                  <a:gd name="connsiteX7" fmla="*/ 11102 w 454035"/>
                  <a:gd name="connsiteY7" fmla="*/ 282170 h 301768"/>
                  <a:gd name="connsiteX8" fmla="*/ 11101 w 454035"/>
                  <a:gd name="connsiteY8" fmla="*/ 279789 h 301768"/>
                  <a:gd name="connsiteX9" fmla="*/ 100631 w 454035"/>
                  <a:gd name="connsiteY9" fmla="*/ 29924 h 301768"/>
                  <a:gd name="connsiteX0" fmla="*/ 137740 w 491144"/>
                  <a:gd name="connsiteY0" fmla="*/ 29924 h 297206"/>
                  <a:gd name="connsiteX1" fmla="*/ 395873 w 491144"/>
                  <a:gd name="connsiteY1" fmla="*/ 41830 h 297206"/>
                  <a:gd name="connsiteX2" fmla="*/ 491123 w 491144"/>
                  <a:gd name="connsiteY2" fmla="*/ 297206 h 297206"/>
                  <a:gd name="connsiteX3" fmla="*/ 409203 w 491144"/>
                  <a:gd name="connsiteY3" fmla="*/ 211481 h 297206"/>
                  <a:gd name="connsiteX4" fmla="*/ 353011 w 491144"/>
                  <a:gd name="connsiteY4" fmla="*/ 222640 h 297206"/>
                  <a:gd name="connsiteX5" fmla="*/ 293478 w 491144"/>
                  <a:gd name="connsiteY5" fmla="*/ 184539 h 297206"/>
                  <a:gd name="connsiteX6" fmla="*/ 136317 w 491144"/>
                  <a:gd name="connsiteY6" fmla="*/ 217877 h 297206"/>
                  <a:gd name="connsiteX7" fmla="*/ 48211 w 491144"/>
                  <a:gd name="connsiteY7" fmla="*/ 282170 h 297206"/>
                  <a:gd name="connsiteX8" fmla="*/ 2966 w 491144"/>
                  <a:gd name="connsiteY8" fmla="*/ 258358 h 297206"/>
                  <a:gd name="connsiteX9" fmla="*/ 137740 w 491144"/>
                  <a:gd name="connsiteY9" fmla="*/ 29924 h 297206"/>
                  <a:gd name="connsiteX0" fmla="*/ 135863 w 489267"/>
                  <a:gd name="connsiteY0" fmla="*/ 29924 h 482434"/>
                  <a:gd name="connsiteX1" fmla="*/ 393996 w 489267"/>
                  <a:gd name="connsiteY1" fmla="*/ 41830 h 482434"/>
                  <a:gd name="connsiteX2" fmla="*/ 489246 w 489267"/>
                  <a:gd name="connsiteY2" fmla="*/ 297206 h 482434"/>
                  <a:gd name="connsiteX3" fmla="*/ 407326 w 489267"/>
                  <a:gd name="connsiteY3" fmla="*/ 211481 h 482434"/>
                  <a:gd name="connsiteX4" fmla="*/ 351134 w 489267"/>
                  <a:gd name="connsiteY4" fmla="*/ 222640 h 482434"/>
                  <a:gd name="connsiteX5" fmla="*/ 291601 w 489267"/>
                  <a:gd name="connsiteY5" fmla="*/ 184539 h 482434"/>
                  <a:gd name="connsiteX6" fmla="*/ 134440 w 489267"/>
                  <a:gd name="connsiteY6" fmla="*/ 217877 h 482434"/>
                  <a:gd name="connsiteX7" fmla="*/ 143965 w 489267"/>
                  <a:gd name="connsiteY7" fmla="*/ 479814 h 482434"/>
                  <a:gd name="connsiteX8" fmla="*/ 1089 w 489267"/>
                  <a:gd name="connsiteY8" fmla="*/ 258358 h 482434"/>
                  <a:gd name="connsiteX9" fmla="*/ 135863 w 489267"/>
                  <a:gd name="connsiteY9" fmla="*/ 29924 h 482434"/>
                  <a:gd name="connsiteX0" fmla="*/ 102827 w 456231"/>
                  <a:gd name="connsiteY0" fmla="*/ 29924 h 482434"/>
                  <a:gd name="connsiteX1" fmla="*/ 360960 w 456231"/>
                  <a:gd name="connsiteY1" fmla="*/ 41830 h 482434"/>
                  <a:gd name="connsiteX2" fmla="*/ 456210 w 456231"/>
                  <a:gd name="connsiteY2" fmla="*/ 297206 h 482434"/>
                  <a:gd name="connsiteX3" fmla="*/ 374290 w 456231"/>
                  <a:gd name="connsiteY3" fmla="*/ 211481 h 482434"/>
                  <a:gd name="connsiteX4" fmla="*/ 318098 w 456231"/>
                  <a:gd name="connsiteY4" fmla="*/ 222640 h 482434"/>
                  <a:gd name="connsiteX5" fmla="*/ 258565 w 456231"/>
                  <a:gd name="connsiteY5" fmla="*/ 184539 h 482434"/>
                  <a:gd name="connsiteX6" fmla="*/ 101404 w 456231"/>
                  <a:gd name="connsiteY6" fmla="*/ 217877 h 482434"/>
                  <a:gd name="connsiteX7" fmla="*/ 110929 w 456231"/>
                  <a:gd name="connsiteY7" fmla="*/ 479814 h 482434"/>
                  <a:gd name="connsiteX8" fmla="*/ 1391 w 456231"/>
                  <a:gd name="connsiteY8" fmla="*/ 303602 h 482434"/>
                  <a:gd name="connsiteX9" fmla="*/ 102827 w 456231"/>
                  <a:gd name="connsiteY9" fmla="*/ 29924 h 482434"/>
                  <a:gd name="connsiteX0" fmla="*/ 104088 w 457492"/>
                  <a:gd name="connsiteY0" fmla="*/ 29924 h 482434"/>
                  <a:gd name="connsiteX1" fmla="*/ 362221 w 457492"/>
                  <a:gd name="connsiteY1" fmla="*/ 41830 h 482434"/>
                  <a:gd name="connsiteX2" fmla="*/ 457471 w 457492"/>
                  <a:gd name="connsiteY2" fmla="*/ 297206 h 482434"/>
                  <a:gd name="connsiteX3" fmla="*/ 375551 w 457492"/>
                  <a:gd name="connsiteY3" fmla="*/ 211481 h 482434"/>
                  <a:gd name="connsiteX4" fmla="*/ 319359 w 457492"/>
                  <a:gd name="connsiteY4" fmla="*/ 222640 h 482434"/>
                  <a:gd name="connsiteX5" fmla="*/ 259826 w 457492"/>
                  <a:gd name="connsiteY5" fmla="*/ 184539 h 482434"/>
                  <a:gd name="connsiteX6" fmla="*/ 102665 w 457492"/>
                  <a:gd name="connsiteY6" fmla="*/ 217877 h 482434"/>
                  <a:gd name="connsiteX7" fmla="*/ 112190 w 457492"/>
                  <a:gd name="connsiteY7" fmla="*/ 479814 h 482434"/>
                  <a:gd name="connsiteX8" fmla="*/ 2652 w 457492"/>
                  <a:gd name="connsiteY8" fmla="*/ 303602 h 482434"/>
                  <a:gd name="connsiteX9" fmla="*/ 104088 w 457492"/>
                  <a:gd name="connsiteY9" fmla="*/ 29924 h 482434"/>
                  <a:gd name="connsiteX0" fmla="*/ 104088 w 457492"/>
                  <a:gd name="connsiteY0" fmla="*/ 29924 h 498965"/>
                  <a:gd name="connsiteX1" fmla="*/ 362221 w 457492"/>
                  <a:gd name="connsiteY1" fmla="*/ 41830 h 498965"/>
                  <a:gd name="connsiteX2" fmla="*/ 457471 w 457492"/>
                  <a:gd name="connsiteY2" fmla="*/ 297206 h 498965"/>
                  <a:gd name="connsiteX3" fmla="*/ 375551 w 457492"/>
                  <a:gd name="connsiteY3" fmla="*/ 211481 h 498965"/>
                  <a:gd name="connsiteX4" fmla="*/ 319359 w 457492"/>
                  <a:gd name="connsiteY4" fmla="*/ 222640 h 498965"/>
                  <a:gd name="connsiteX5" fmla="*/ 259826 w 457492"/>
                  <a:gd name="connsiteY5" fmla="*/ 184539 h 498965"/>
                  <a:gd name="connsiteX6" fmla="*/ 102665 w 457492"/>
                  <a:gd name="connsiteY6" fmla="*/ 217877 h 498965"/>
                  <a:gd name="connsiteX7" fmla="*/ 124096 w 457492"/>
                  <a:gd name="connsiteY7" fmla="*/ 496482 h 498965"/>
                  <a:gd name="connsiteX8" fmla="*/ 2652 w 457492"/>
                  <a:gd name="connsiteY8" fmla="*/ 303602 h 498965"/>
                  <a:gd name="connsiteX9" fmla="*/ 104088 w 457492"/>
                  <a:gd name="connsiteY9" fmla="*/ 29924 h 498965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303602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8693 w 462097"/>
                  <a:gd name="connsiteY0" fmla="*/ 29924 h 370639"/>
                  <a:gd name="connsiteX1" fmla="*/ 366826 w 462097"/>
                  <a:gd name="connsiteY1" fmla="*/ 41830 h 370639"/>
                  <a:gd name="connsiteX2" fmla="*/ 462076 w 462097"/>
                  <a:gd name="connsiteY2" fmla="*/ 297206 h 370639"/>
                  <a:gd name="connsiteX3" fmla="*/ 380156 w 462097"/>
                  <a:gd name="connsiteY3" fmla="*/ 211481 h 370639"/>
                  <a:gd name="connsiteX4" fmla="*/ 323964 w 462097"/>
                  <a:gd name="connsiteY4" fmla="*/ 222640 h 370639"/>
                  <a:gd name="connsiteX5" fmla="*/ 264431 w 462097"/>
                  <a:gd name="connsiteY5" fmla="*/ 184539 h 370639"/>
                  <a:gd name="connsiteX6" fmla="*/ 107270 w 462097"/>
                  <a:gd name="connsiteY6" fmla="*/ 217877 h 370639"/>
                  <a:gd name="connsiteX7" fmla="*/ 107270 w 462097"/>
                  <a:gd name="connsiteY7" fmla="*/ 360750 h 370639"/>
                  <a:gd name="connsiteX8" fmla="*/ 2494 w 462097"/>
                  <a:gd name="connsiteY8" fmla="*/ 329796 h 370639"/>
                  <a:gd name="connsiteX9" fmla="*/ 108693 w 462097"/>
                  <a:gd name="connsiteY9" fmla="*/ 29924 h 370639"/>
                  <a:gd name="connsiteX0" fmla="*/ 106244 w 459648"/>
                  <a:gd name="connsiteY0" fmla="*/ 29924 h 370639"/>
                  <a:gd name="connsiteX1" fmla="*/ 364377 w 459648"/>
                  <a:gd name="connsiteY1" fmla="*/ 41830 h 370639"/>
                  <a:gd name="connsiteX2" fmla="*/ 459627 w 459648"/>
                  <a:gd name="connsiteY2" fmla="*/ 297206 h 370639"/>
                  <a:gd name="connsiteX3" fmla="*/ 377707 w 459648"/>
                  <a:gd name="connsiteY3" fmla="*/ 211481 h 370639"/>
                  <a:gd name="connsiteX4" fmla="*/ 321515 w 459648"/>
                  <a:gd name="connsiteY4" fmla="*/ 222640 h 370639"/>
                  <a:gd name="connsiteX5" fmla="*/ 261982 w 459648"/>
                  <a:gd name="connsiteY5" fmla="*/ 184539 h 370639"/>
                  <a:gd name="connsiteX6" fmla="*/ 104821 w 459648"/>
                  <a:gd name="connsiteY6" fmla="*/ 217877 h 370639"/>
                  <a:gd name="connsiteX7" fmla="*/ 104821 w 459648"/>
                  <a:gd name="connsiteY7" fmla="*/ 360750 h 370639"/>
                  <a:gd name="connsiteX8" fmla="*/ 45 w 459648"/>
                  <a:gd name="connsiteY8" fmla="*/ 329796 h 370639"/>
                  <a:gd name="connsiteX9" fmla="*/ 106244 w 459648"/>
                  <a:gd name="connsiteY9" fmla="*/ 29924 h 370639"/>
                  <a:gd name="connsiteX0" fmla="*/ 106244 w 459648"/>
                  <a:gd name="connsiteY0" fmla="*/ 30877 h 371592"/>
                  <a:gd name="connsiteX1" fmla="*/ 364377 w 459648"/>
                  <a:gd name="connsiteY1" fmla="*/ 42783 h 371592"/>
                  <a:gd name="connsiteX2" fmla="*/ 459627 w 459648"/>
                  <a:gd name="connsiteY2" fmla="*/ 298159 h 371592"/>
                  <a:gd name="connsiteX3" fmla="*/ 377707 w 459648"/>
                  <a:gd name="connsiteY3" fmla="*/ 212434 h 371592"/>
                  <a:gd name="connsiteX4" fmla="*/ 321515 w 459648"/>
                  <a:gd name="connsiteY4" fmla="*/ 223593 h 371592"/>
                  <a:gd name="connsiteX5" fmla="*/ 261982 w 459648"/>
                  <a:gd name="connsiteY5" fmla="*/ 185492 h 371592"/>
                  <a:gd name="connsiteX6" fmla="*/ 104821 w 459648"/>
                  <a:gd name="connsiteY6" fmla="*/ 218830 h 371592"/>
                  <a:gd name="connsiteX7" fmla="*/ 104821 w 459648"/>
                  <a:gd name="connsiteY7" fmla="*/ 361703 h 371592"/>
                  <a:gd name="connsiteX8" fmla="*/ 45 w 459648"/>
                  <a:gd name="connsiteY8" fmla="*/ 330749 h 371592"/>
                  <a:gd name="connsiteX9" fmla="*/ 106244 w 459648"/>
                  <a:gd name="connsiteY9" fmla="*/ 30877 h 371592"/>
                  <a:gd name="connsiteX0" fmla="*/ 106244 w 459685"/>
                  <a:gd name="connsiteY0" fmla="*/ 29846 h 370561"/>
                  <a:gd name="connsiteX1" fmla="*/ 378665 w 459685"/>
                  <a:gd name="connsiteY1" fmla="*/ 44134 h 370561"/>
                  <a:gd name="connsiteX2" fmla="*/ 459627 w 459685"/>
                  <a:gd name="connsiteY2" fmla="*/ 297128 h 370561"/>
                  <a:gd name="connsiteX3" fmla="*/ 377707 w 459685"/>
                  <a:gd name="connsiteY3" fmla="*/ 211403 h 370561"/>
                  <a:gd name="connsiteX4" fmla="*/ 321515 w 459685"/>
                  <a:gd name="connsiteY4" fmla="*/ 222562 h 370561"/>
                  <a:gd name="connsiteX5" fmla="*/ 261982 w 459685"/>
                  <a:gd name="connsiteY5" fmla="*/ 184461 h 370561"/>
                  <a:gd name="connsiteX6" fmla="*/ 104821 w 459685"/>
                  <a:gd name="connsiteY6" fmla="*/ 217799 h 370561"/>
                  <a:gd name="connsiteX7" fmla="*/ 104821 w 459685"/>
                  <a:gd name="connsiteY7" fmla="*/ 360672 h 370561"/>
                  <a:gd name="connsiteX8" fmla="*/ 45 w 459685"/>
                  <a:gd name="connsiteY8" fmla="*/ 329718 h 370561"/>
                  <a:gd name="connsiteX9" fmla="*/ 106244 w 459685"/>
                  <a:gd name="connsiteY9" fmla="*/ 29846 h 370561"/>
                  <a:gd name="connsiteX0" fmla="*/ 106244 w 474390"/>
                  <a:gd name="connsiteY0" fmla="*/ 29846 h 370561"/>
                  <a:gd name="connsiteX1" fmla="*/ 378665 w 474390"/>
                  <a:gd name="connsiteY1" fmla="*/ 44134 h 370561"/>
                  <a:gd name="connsiteX2" fmla="*/ 459627 w 474390"/>
                  <a:gd name="connsiteY2" fmla="*/ 297128 h 370561"/>
                  <a:gd name="connsiteX3" fmla="*/ 466772 w 474390"/>
                  <a:gd name="connsiteY3" fmla="*/ 296380 h 370561"/>
                  <a:gd name="connsiteX4" fmla="*/ 377707 w 474390"/>
                  <a:gd name="connsiteY4" fmla="*/ 211403 h 370561"/>
                  <a:gd name="connsiteX5" fmla="*/ 321515 w 474390"/>
                  <a:gd name="connsiteY5" fmla="*/ 222562 h 370561"/>
                  <a:gd name="connsiteX6" fmla="*/ 261982 w 474390"/>
                  <a:gd name="connsiteY6" fmla="*/ 184461 h 370561"/>
                  <a:gd name="connsiteX7" fmla="*/ 104821 w 474390"/>
                  <a:gd name="connsiteY7" fmla="*/ 217799 h 370561"/>
                  <a:gd name="connsiteX8" fmla="*/ 104821 w 474390"/>
                  <a:gd name="connsiteY8" fmla="*/ 360672 h 370561"/>
                  <a:gd name="connsiteX9" fmla="*/ 45 w 474390"/>
                  <a:gd name="connsiteY9" fmla="*/ 329718 h 370561"/>
                  <a:gd name="connsiteX10" fmla="*/ 106244 w 474390"/>
                  <a:gd name="connsiteY10" fmla="*/ 29846 h 370561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1113"/>
                  <a:gd name="connsiteY0" fmla="*/ 29846 h 386648"/>
                  <a:gd name="connsiteX1" fmla="*/ 378665 w 461113"/>
                  <a:gd name="connsiteY1" fmla="*/ 44134 h 386648"/>
                  <a:gd name="connsiteX2" fmla="*/ 459627 w 461113"/>
                  <a:gd name="connsiteY2" fmla="*/ 297128 h 386648"/>
                  <a:gd name="connsiteX3" fmla="*/ 361997 w 461113"/>
                  <a:gd name="connsiteY3" fmla="*/ 384486 h 386648"/>
                  <a:gd name="connsiteX4" fmla="*/ 377707 w 461113"/>
                  <a:gd name="connsiteY4" fmla="*/ 211403 h 386648"/>
                  <a:gd name="connsiteX5" fmla="*/ 321515 w 461113"/>
                  <a:gd name="connsiteY5" fmla="*/ 222562 h 386648"/>
                  <a:gd name="connsiteX6" fmla="*/ 261982 w 461113"/>
                  <a:gd name="connsiteY6" fmla="*/ 184461 h 386648"/>
                  <a:gd name="connsiteX7" fmla="*/ 104821 w 461113"/>
                  <a:gd name="connsiteY7" fmla="*/ 217799 h 386648"/>
                  <a:gd name="connsiteX8" fmla="*/ 104821 w 461113"/>
                  <a:gd name="connsiteY8" fmla="*/ 360672 h 386648"/>
                  <a:gd name="connsiteX9" fmla="*/ 45 w 461113"/>
                  <a:gd name="connsiteY9" fmla="*/ 329718 h 386648"/>
                  <a:gd name="connsiteX10" fmla="*/ 106244 w 461113"/>
                  <a:gd name="connsiteY10" fmla="*/ 29846 h 386648"/>
                  <a:gd name="connsiteX0" fmla="*/ 106244 w 461180"/>
                  <a:gd name="connsiteY0" fmla="*/ 29846 h 388961"/>
                  <a:gd name="connsiteX1" fmla="*/ 378665 w 461180"/>
                  <a:gd name="connsiteY1" fmla="*/ 44134 h 388961"/>
                  <a:gd name="connsiteX2" fmla="*/ 459627 w 461180"/>
                  <a:gd name="connsiteY2" fmla="*/ 297128 h 388961"/>
                  <a:gd name="connsiteX3" fmla="*/ 366759 w 461180"/>
                  <a:gd name="connsiteY3" fmla="*/ 386867 h 388961"/>
                  <a:gd name="connsiteX4" fmla="*/ 377707 w 461180"/>
                  <a:gd name="connsiteY4" fmla="*/ 211403 h 388961"/>
                  <a:gd name="connsiteX5" fmla="*/ 321515 w 461180"/>
                  <a:gd name="connsiteY5" fmla="*/ 222562 h 388961"/>
                  <a:gd name="connsiteX6" fmla="*/ 261982 w 461180"/>
                  <a:gd name="connsiteY6" fmla="*/ 184461 h 388961"/>
                  <a:gd name="connsiteX7" fmla="*/ 104821 w 461180"/>
                  <a:gd name="connsiteY7" fmla="*/ 217799 h 388961"/>
                  <a:gd name="connsiteX8" fmla="*/ 104821 w 461180"/>
                  <a:gd name="connsiteY8" fmla="*/ 360672 h 388961"/>
                  <a:gd name="connsiteX9" fmla="*/ 45 w 461180"/>
                  <a:gd name="connsiteY9" fmla="*/ 329718 h 388961"/>
                  <a:gd name="connsiteX10" fmla="*/ 106244 w 461180"/>
                  <a:gd name="connsiteY10" fmla="*/ 29846 h 388961"/>
                  <a:gd name="connsiteX0" fmla="*/ 106244 w 461081"/>
                  <a:gd name="connsiteY0" fmla="*/ 29846 h 391277"/>
                  <a:gd name="connsiteX1" fmla="*/ 378665 w 461081"/>
                  <a:gd name="connsiteY1" fmla="*/ 44134 h 391277"/>
                  <a:gd name="connsiteX2" fmla="*/ 459627 w 461081"/>
                  <a:gd name="connsiteY2" fmla="*/ 297128 h 391277"/>
                  <a:gd name="connsiteX3" fmla="*/ 359615 w 461081"/>
                  <a:gd name="connsiteY3" fmla="*/ 389248 h 391277"/>
                  <a:gd name="connsiteX4" fmla="*/ 377707 w 461081"/>
                  <a:gd name="connsiteY4" fmla="*/ 211403 h 391277"/>
                  <a:gd name="connsiteX5" fmla="*/ 321515 w 461081"/>
                  <a:gd name="connsiteY5" fmla="*/ 222562 h 391277"/>
                  <a:gd name="connsiteX6" fmla="*/ 261982 w 461081"/>
                  <a:gd name="connsiteY6" fmla="*/ 184461 h 391277"/>
                  <a:gd name="connsiteX7" fmla="*/ 104821 w 461081"/>
                  <a:gd name="connsiteY7" fmla="*/ 217799 h 391277"/>
                  <a:gd name="connsiteX8" fmla="*/ 104821 w 461081"/>
                  <a:gd name="connsiteY8" fmla="*/ 360672 h 391277"/>
                  <a:gd name="connsiteX9" fmla="*/ 45 w 461081"/>
                  <a:gd name="connsiteY9" fmla="*/ 329718 h 391277"/>
                  <a:gd name="connsiteX10" fmla="*/ 106244 w 461081"/>
                  <a:gd name="connsiteY10" fmla="*/ 29846 h 391277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562"/>
                  <a:gd name="connsiteY0" fmla="*/ 29846 h 389856"/>
                  <a:gd name="connsiteX1" fmla="*/ 378665 w 462562"/>
                  <a:gd name="connsiteY1" fmla="*/ 44134 h 389856"/>
                  <a:gd name="connsiteX2" fmla="*/ 459627 w 462562"/>
                  <a:gd name="connsiteY2" fmla="*/ 297128 h 389856"/>
                  <a:gd name="connsiteX3" fmla="*/ 359615 w 462562"/>
                  <a:gd name="connsiteY3" fmla="*/ 389248 h 389856"/>
                  <a:gd name="connsiteX4" fmla="*/ 377707 w 462562"/>
                  <a:gd name="connsiteY4" fmla="*/ 211403 h 389856"/>
                  <a:gd name="connsiteX5" fmla="*/ 321515 w 462562"/>
                  <a:gd name="connsiteY5" fmla="*/ 222562 h 389856"/>
                  <a:gd name="connsiteX6" fmla="*/ 261982 w 462562"/>
                  <a:gd name="connsiteY6" fmla="*/ 184461 h 389856"/>
                  <a:gd name="connsiteX7" fmla="*/ 104821 w 462562"/>
                  <a:gd name="connsiteY7" fmla="*/ 217799 h 389856"/>
                  <a:gd name="connsiteX8" fmla="*/ 104821 w 462562"/>
                  <a:gd name="connsiteY8" fmla="*/ 360672 h 389856"/>
                  <a:gd name="connsiteX9" fmla="*/ 45 w 462562"/>
                  <a:gd name="connsiteY9" fmla="*/ 329718 h 389856"/>
                  <a:gd name="connsiteX10" fmla="*/ 106244 w 462562"/>
                  <a:gd name="connsiteY10" fmla="*/ 29846 h 389856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706"/>
                  <a:gd name="connsiteY0" fmla="*/ 29846 h 370830"/>
                  <a:gd name="connsiteX1" fmla="*/ 378665 w 469706"/>
                  <a:gd name="connsiteY1" fmla="*/ 44134 h 370830"/>
                  <a:gd name="connsiteX2" fmla="*/ 466771 w 469706"/>
                  <a:gd name="connsiteY2" fmla="*/ 280460 h 370830"/>
                  <a:gd name="connsiteX3" fmla="*/ 366759 w 469706"/>
                  <a:gd name="connsiteY3" fmla="*/ 370198 h 370830"/>
                  <a:gd name="connsiteX4" fmla="*/ 377707 w 469706"/>
                  <a:gd name="connsiteY4" fmla="*/ 211403 h 370830"/>
                  <a:gd name="connsiteX5" fmla="*/ 321515 w 469706"/>
                  <a:gd name="connsiteY5" fmla="*/ 222562 h 370830"/>
                  <a:gd name="connsiteX6" fmla="*/ 261982 w 469706"/>
                  <a:gd name="connsiteY6" fmla="*/ 184461 h 370830"/>
                  <a:gd name="connsiteX7" fmla="*/ 104821 w 469706"/>
                  <a:gd name="connsiteY7" fmla="*/ 217799 h 370830"/>
                  <a:gd name="connsiteX8" fmla="*/ 104821 w 469706"/>
                  <a:gd name="connsiteY8" fmla="*/ 360672 h 370830"/>
                  <a:gd name="connsiteX9" fmla="*/ 45 w 469706"/>
                  <a:gd name="connsiteY9" fmla="*/ 329718 h 370830"/>
                  <a:gd name="connsiteX10" fmla="*/ 106244 w 469706"/>
                  <a:gd name="connsiteY10" fmla="*/ 29846 h 370830"/>
                  <a:gd name="connsiteX0" fmla="*/ 106244 w 471588"/>
                  <a:gd name="connsiteY0" fmla="*/ 29846 h 370830"/>
                  <a:gd name="connsiteX1" fmla="*/ 378665 w 471588"/>
                  <a:gd name="connsiteY1" fmla="*/ 44134 h 370830"/>
                  <a:gd name="connsiteX2" fmla="*/ 466771 w 471588"/>
                  <a:gd name="connsiteY2" fmla="*/ 280460 h 370830"/>
                  <a:gd name="connsiteX3" fmla="*/ 366759 w 471588"/>
                  <a:gd name="connsiteY3" fmla="*/ 370198 h 370830"/>
                  <a:gd name="connsiteX4" fmla="*/ 377707 w 471588"/>
                  <a:gd name="connsiteY4" fmla="*/ 211403 h 370830"/>
                  <a:gd name="connsiteX5" fmla="*/ 321515 w 471588"/>
                  <a:gd name="connsiteY5" fmla="*/ 222562 h 370830"/>
                  <a:gd name="connsiteX6" fmla="*/ 261982 w 471588"/>
                  <a:gd name="connsiteY6" fmla="*/ 184461 h 370830"/>
                  <a:gd name="connsiteX7" fmla="*/ 104821 w 471588"/>
                  <a:gd name="connsiteY7" fmla="*/ 217799 h 370830"/>
                  <a:gd name="connsiteX8" fmla="*/ 104821 w 471588"/>
                  <a:gd name="connsiteY8" fmla="*/ 360672 h 370830"/>
                  <a:gd name="connsiteX9" fmla="*/ 45 w 471588"/>
                  <a:gd name="connsiteY9" fmla="*/ 329718 h 370830"/>
                  <a:gd name="connsiteX10" fmla="*/ 106244 w 471588"/>
                  <a:gd name="connsiteY10" fmla="*/ 29846 h 370830"/>
                  <a:gd name="connsiteX0" fmla="*/ 106244 w 471588"/>
                  <a:gd name="connsiteY0" fmla="*/ 29846 h 371099"/>
                  <a:gd name="connsiteX1" fmla="*/ 378665 w 471588"/>
                  <a:gd name="connsiteY1" fmla="*/ 44134 h 371099"/>
                  <a:gd name="connsiteX2" fmla="*/ 466771 w 471588"/>
                  <a:gd name="connsiteY2" fmla="*/ 280460 h 371099"/>
                  <a:gd name="connsiteX3" fmla="*/ 366759 w 471588"/>
                  <a:gd name="connsiteY3" fmla="*/ 370198 h 371099"/>
                  <a:gd name="connsiteX4" fmla="*/ 377707 w 471588"/>
                  <a:gd name="connsiteY4" fmla="*/ 211403 h 371099"/>
                  <a:gd name="connsiteX5" fmla="*/ 321515 w 471588"/>
                  <a:gd name="connsiteY5" fmla="*/ 222562 h 371099"/>
                  <a:gd name="connsiteX6" fmla="*/ 261982 w 471588"/>
                  <a:gd name="connsiteY6" fmla="*/ 184461 h 371099"/>
                  <a:gd name="connsiteX7" fmla="*/ 104821 w 471588"/>
                  <a:gd name="connsiteY7" fmla="*/ 217799 h 371099"/>
                  <a:gd name="connsiteX8" fmla="*/ 104821 w 471588"/>
                  <a:gd name="connsiteY8" fmla="*/ 360672 h 371099"/>
                  <a:gd name="connsiteX9" fmla="*/ 45 w 471588"/>
                  <a:gd name="connsiteY9" fmla="*/ 329718 h 371099"/>
                  <a:gd name="connsiteX10" fmla="*/ 106244 w 471588"/>
                  <a:gd name="connsiteY10" fmla="*/ 29846 h 371099"/>
                  <a:gd name="connsiteX0" fmla="*/ 106244 w 478161"/>
                  <a:gd name="connsiteY0" fmla="*/ 29846 h 371876"/>
                  <a:gd name="connsiteX1" fmla="*/ 378665 w 478161"/>
                  <a:gd name="connsiteY1" fmla="*/ 44134 h 371876"/>
                  <a:gd name="connsiteX2" fmla="*/ 473915 w 478161"/>
                  <a:gd name="connsiteY2" fmla="*/ 301891 h 371876"/>
                  <a:gd name="connsiteX3" fmla="*/ 366759 w 478161"/>
                  <a:gd name="connsiteY3" fmla="*/ 370198 h 371876"/>
                  <a:gd name="connsiteX4" fmla="*/ 377707 w 478161"/>
                  <a:gd name="connsiteY4" fmla="*/ 211403 h 371876"/>
                  <a:gd name="connsiteX5" fmla="*/ 321515 w 478161"/>
                  <a:gd name="connsiteY5" fmla="*/ 222562 h 371876"/>
                  <a:gd name="connsiteX6" fmla="*/ 261982 w 478161"/>
                  <a:gd name="connsiteY6" fmla="*/ 184461 h 371876"/>
                  <a:gd name="connsiteX7" fmla="*/ 104821 w 478161"/>
                  <a:gd name="connsiteY7" fmla="*/ 217799 h 371876"/>
                  <a:gd name="connsiteX8" fmla="*/ 104821 w 478161"/>
                  <a:gd name="connsiteY8" fmla="*/ 360672 h 371876"/>
                  <a:gd name="connsiteX9" fmla="*/ 45 w 478161"/>
                  <a:gd name="connsiteY9" fmla="*/ 329718 h 371876"/>
                  <a:gd name="connsiteX10" fmla="*/ 106244 w 478161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9983 w 478389"/>
                  <a:gd name="connsiteY0" fmla="*/ 29846 h 371876"/>
                  <a:gd name="connsiteX1" fmla="*/ 382404 w 478389"/>
                  <a:gd name="connsiteY1" fmla="*/ 44134 h 371876"/>
                  <a:gd name="connsiteX2" fmla="*/ 477654 w 478389"/>
                  <a:gd name="connsiteY2" fmla="*/ 301891 h 371876"/>
                  <a:gd name="connsiteX3" fmla="*/ 370498 w 478389"/>
                  <a:gd name="connsiteY3" fmla="*/ 370198 h 371876"/>
                  <a:gd name="connsiteX4" fmla="*/ 381446 w 478389"/>
                  <a:gd name="connsiteY4" fmla="*/ 211403 h 371876"/>
                  <a:gd name="connsiteX5" fmla="*/ 325254 w 478389"/>
                  <a:gd name="connsiteY5" fmla="*/ 222562 h 371876"/>
                  <a:gd name="connsiteX6" fmla="*/ 265721 w 478389"/>
                  <a:gd name="connsiteY6" fmla="*/ 184461 h 371876"/>
                  <a:gd name="connsiteX7" fmla="*/ 108560 w 478389"/>
                  <a:gd name="connsiteY7" fmla="*/ 217799 h 371876"/>
                  <a:gd name="connsiteX8" fmla="*/ 108560 w 478389"/>
                  <a:gd name="connsiteY8" fmla="*/ 360672 h 371876"/>
                  <a:gd name="connsiteX9" fmla="*/ 3784 w 478389"/>
                  <a:gd name="connsiteY9" fmla="*/ 329718 h 371876"/>
                  <a:gd name="connsiteX10" fmla="*/ 109983 w 478389"/>
                  <a:gd name="connsiteY10" fmla="*/ 29846 h 371876"/>
                  <a:gd name="connsiteX0" fmla="*/ 100911 w 469317"/>
                  <a:gd name="connsiteY0" fmla="*/ 29846 h 371876"/>
                  <a:gd name="connsiteX1" fmla="*/ 373332 w 469317"/>
                  <a:gd name="connsiteY1" fmla="*/ 44134 h 371876"/>
                  <a:gd name="connsiteX2" fmla="*/ 468582 w 469317"/>
                  <a:gd name="connsiteY2" fmla="*/ 301891 h 371876"/>
                  <a:gd name="connsiteX3" fmla="*/ 361426 w 469317"/>
                  <a:gd name="connsiteY3" fmla="*/ 370198 h 371876"/>
                  <a:gd name="connsiteX4" fmla="*/ 372374 w 469317"/>
                  <a:gd name="connsiteY4" fmla="*/ 211403 h 371876"/>
                  <a:gd name="connsiteX5" fmla="*/ 316182 w 469317"/>
                  <a:gd name="connsiteY5" fmla="*/ 222562 h 371876"/>
                  <a:gd name="connsiteX6" fmla="*/ 256649 w 469317"/>
                  <a:gd name="connsiteY6" fmla="*/ 184461 h 371876"/>
                  <a:gd name="connsiteX7" fmla="*/ 99488 w 469317"/>
                  <a:gd name="connsiteY7" fmla="*/ 217799 h 371876"/>
                  <a:gd name="connsiteX8" fmla="*/ 99488 w 469317"/>
                  <a:gd name="connsiteY8" fmla="*/ 360672 h 371876"/>
                  <a:gd name="connsiteX9" fmla="*/ 4237 w 469317"/>
                  <a:gd name="connsiteY9" fmla="*/ 329718 h 371876"/>
                  <a:gd name="connsiteX10" fmla="*/ 100911 w 469317"/>
                  <a:gd name="connsiteY10" fmla="*/ 29846 h 371876"/>
                  <a:gd name="connsiteX0" fmla="*/ 98274 w 466680"/>
                  <a:gd name="connsiteY0" fmla="*/ 29846 h 371876"/>
                  <a:gd name="connsiteX1" fmla="*/ 370695 w 466680"/>
                  <a:gd name="connsiteY1" fmla="*/ 44134 h 371876"/>
                  <a:gd name="connsiteX2" fmla="*/ 465945 w 466680"/>
                  <a:gd name="connsiteY2" fmla="*/ 301891 h 371876"/>
                  <a:gd name="connsiteX3" fmla="*/ 358789 w 466680"/>
                  <a:gd name="connsiteY3" fmla="*/ 370198 h 371876"/>
                  <a:gd name="connsiteX4" fmla="*/ 369737 w 466680"/>
                  <a:gd name="connsiteY4" fmla="*/ 211403 h 371876"/>
                  <a:gd name="connsiteX5" fmla="*/ 313545 w 466680"/>
                  <a:gd name="connsiteY5" fmla="*/ 222562 h 371876"/>
                  <a:gd name="connsiteX6" fmla="*/ 254012 w 466680"/>
                  <a:gd name="connsiteY6" fmla="*/ 184461 h 371876"/>
                  <a:gd name="connsiteX7" fmla="*/ 96851 w 466680"/>
                  <a:gd name="connsiteY7" fmla="*/ 217799 h 371876"/>
                  <a:gd name="connsiteX8" fmla="*/ 96851 w 466680"/>
                  <a:gd name="connsiteY8" fmla="*/ 360672 h 371876"/>
                  <a:gd name="connsiteX9" fmla="*/ 1600 w 466680"/>
                  <a:gd name="connsiteY9" fmla="*/ 329718 h 371876"/>
                  <a:gd name="connsiteX10" fmla="*/ 98274 w 466680"/>
                  <a:gd name="connsiteY10" fmla="*/ 29846 h 37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680" h="371876">
                    <a:moveTo>
                      <a:pt x="98274" y="29846"/>
                    </a:moveTo>
                    <a:cubicBezTo>
                      <a:pt x="188288" y="-14604"/>
                      <a:pt x="306876" y="-9047"/>
                      <a:pt x="370695" y="44134"/>
                    </a:cubicBezTo>
                    <a:cubicBezTo>
                      <a:pt x="446101" y="121322"/>
                      <a:pt x="471503" y="208034"/>
                      <a:pt x="465945" y="301891"/>
                    </a:cubicBezTo>
                    <a:cubicBezTo>
                      <a:pt x="454436" y="362982"/>
                      <a:pt x="431973" y="377341"/>
                      <a:pt x="358789" y="370198"/>
                    </a:cubicBezTo>
                    <a:cubicBezTo>
                      <a:pt x="378474" y="320192"/>
                      <a:pt x="415379" y="235612"/>
                      <a:pt x="369737" y="211403"/>
                    </a:cubicBezTo>
                    <a:cubicBezTo>
                      <a:pt x="353068" y="196594"/>
                      <a:pt x="345929" y="221893"/>
                      <a:pt x="313545" y="222562"/>
                    </a:cubicBezTo>
                    <a:cubicBezTo>
                      <a:pt x="281161" y="223231"/>
                      <a:pt x="296477" y="182874"/>
                      <a:pt x="254012" y="184461"/>
                    </a:cubicBezTo>
                    <a:cubicBezTo>
                      <a:pt x="202022" y="217004"/>
                      <a:pt x="129791" y="237246"/>
                      <a:pt x="96851" y="217799"/>
                    </a:cubicBezTo>
                    <a:cubicBezTo>
                      <a:pt x="63911" y="231689"/>
                      <a:pt x="102567" y="393188"/>
                      <a:pt x="96851" y="360672"/>
                    </a:cubicBezTo>
                    <a:cubicBezTo>
                      <a:pt x="82167" y="370991"/>
                      <a:pt x="22397" y="364615"/>
                      <a:pt x="1600" y="329718"/>
                    </a:cubicBezTo>
                    <a:cubicBezTo>
                      <a:pt x="-9673" y="199571"/>
                      <a:pt x="40330" y="69506"/>
                      <a:pt x="98274" y="2984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79" name="等腰三角形 11">
              <a:extLst>
                <a:ext uri="{FF2B5EF4-FFF2-40B4-BE49-F238E27FC236}">
                  <a16:creationId xmlns:a16="http://schemas.microsoft.com/office/drawing/2014/main" xmlns="" id="{BADD60CC-9519-40F8-B410-906B6B6600B0}"/>
                </a:ext>
              </a:extLst>
            </p:cNvPr>
            <p:cNvSpPr/>
            <p:nvPr/>
          </p:nvSpPr>
          <p:spPr>
            <a:xfrm>
              <a:off x="2213905" y="3600666"/>
              <a:ext cx="123417" cy="221986"/>
            </a:xfrm>
            <a:custGeom>
              <a:avLst/>
              <a:gdLst>
                <a:gd name="connsiteX0" fmla="*/ 0 w 76605"/>
                <a:gd name="connsiteY0" fmla="*/ 121695 h 121695"/>
                <a:gd name="connsiteX1" fmla="*/ 8389 w 76605"/>
                <a:gd name="connsiteY1" fmla="*/ 0 h 121695"/>
                <a:gd name="connsiteX2" fmla="*/ 76605 w 76605"/>
                <a:gd name="connsiteY2" fmla="*/ 121695 h 121695"/>
                <a:gd name="connsiteX3" fmla="*/ 0 w 76605"/>
                <a:gd name="connsiteY3" fmla="*/ 121695 h 121695"/>
                <a:gd name="connsiteX0" fmla="*/ 0 w 119467"/>
                <a:gd name="connsiteY0" fmla="*/ 121695 h 147889"/>
                <a:gd name="connsiteX1" fmla="*/ 8389 w 119467"/>
                <a:gd name="connsiteY1" fmla="*/ 0 h 147889"/>
                <a:gd name="connsiteX2" fmla="*/ 119467 w 119467"/>
                <a:gd name="connsiteY2" fmla="*/ 147889 h 147889"/>
                <a:gd name="connsiteX3" fmla="*/ 0 w 119467"/>
                <a:gd name="connsiteY3" fmla="*/ 121695 h 147889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915"/>
                <a:gd name="connsiteY0" fmla="*/ 214563 h 221986"/>
                <a:gd name="connsiteX1" fmla="*/ 22676 w 133915"/>
                <a:gd name="connsiteY1" fmla="*/ 0 h 221986"/>
                <a:gd name="connsiteX2" fmla="*/ 133754 w 133915"/>
                <a:gd name="connsiteY2" fmla="*/ 147889 h 221986"/>
                <a:gd name="connsiteX3" fmla="*/ 33994 w 133915"/>
                <a:gd name="connsiteY3" fmla="*/ 166473 h 221986"/>
                <a:gd name="connsiteX4" fmla="*/ 0 w 133915"/>
                <a:gd name="connsiteY4" fmla="*/ 214563 h 221986"/>
                <a:gd name="connsiteX0" fmla="*/ 0 w 133902"/>
                <a:gd name="connsiteY0" fmla="*/ 214563 h 221986"/>
                <a:gd name="connsiteX1" fmla="*/ 22676 w 133902"/>
                <a:gd name="connsiteY1" fmla="*/ 0 h 221986"/>
                <a:gd name="connsiteX2" fmla="*/ 133754 w 133902"/>
                <a:gd name="connsiteY2" fmla="*/ 147889 h 221986"/>
                <a:gd name="connsiteX3" fmla="*/ 33994 w 133902"/>
                <a:gd name="connsiteY3" fmla="*/ 166473 h 221986"/>
                <a:gd name="connsiteX4" fmla="*/ 0 w 133902"/>
                <a:gd name="connsiteY4" fmla="*/ 214563 h 221986"/>
                <a:gd name="connsiteX0" fmla="*/ 0 w 134984"/>
                <a:gd name="connsiteY0" fmla="*/ 214563 h 221986"/>
                <a:gd name="connsiteX1" fmla="*/ 22676 w 134984"/>
                <a:gd name="connsiteY1" fmla="*/ 0 h 221986"/>
                <a:gd name="connsiteX2" fmla="*/ 133754 w 134984"/>
                <a:gd name="connsiteY2" fmla="*/ 147889 h 221986"/>
                <a:gd name="connsiteX3" fmla="*/ 79238 w 134984"/>
                <a:gd name="connsiteY3" fmla="*/ 175997 h 221986"/>
                <a:gd name="connsiteX4" fmla="*/ 33994 w 134984"/>
                <a:gd name="connsiteY4" fmla="*/ 166473 h 221986"/>
                <a:gd name="connsiteX5" fmla="*/ 0 w 134984"/>
                <a:gd name="connsiteY5" fmla="*/ 214563 h 221986"/>
                <a:gd name="connsiteX0" fmla="*/ 0 w 123417"/>
                <a:gd name="connsiteY0" fmla="*/ 214563 h 221986"/>
                <a:gd name="connsiteX1" fmla="*/ 22676 w 123417"/>
                <a:gd name="connsiteY1" fmla="*/ 0 h 221986"/>
                <a:gd name="connsiteX2" fmla="*/ 121847 w 123417"/>
                <a:gd name="connsiteY2" fmla="*/ 138364 h 221986"/>
                <a:gd name="connsiteX3" fmla="*/ 79238 w 123417"/>
                <a:gd name="connsiteY3" fmla="*/ 175997 h 221986"/>
                <a:gd name="connsiteX4" fmla="*/ 33994 w 123417"/>
                <a:gd name="connsiteY4" fmla="*/ 166473 h 221986"/>
                <a:gd name="connsiteX5" fmla="*/ 0 w 123417"/>
                <a:gd name="connsiteY5" fmla="*/ 214563 h 2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17" h="221986">
                  <a:moveTo>
                    <a:pt x="0" y="214563"/>
                  </a:moveTo>
                  <a:lnTo>
                    <a:pt x="22676" y="0"/>
                  </a:lnTo>
                  <a:lnTo>
                    <a:pt x="121847" y="138364"/>
                  </a:lnTo>
                  <a:cubicBezTo>
                    <a:pt x="131274" y="164522"/>
                    <a:pt x="95865" y="172900"/>
                    <a:pt x="79238" y="175997"/>
                  </a:cubicBezTo>
                  <a:cubicBezTo>
                    <a:pt x="62611" y="179094"/>
                    <a:pt x="47200" y="156870"/>
                    <a:pt x="33994" y="166473"/>
                  </a:cubicBezTo>
                  <a:cubicBezTo>
                    <a:pt x="11702" y="177585"/>
                    <a:pt x="4268" y="243896"/>
                    <a:pt x="0" y="214563"/>
                  </a:cubicBezTo>
                  <a:close/>
                </a:path>
              </a:pathLst>
            </a:custGeom>
            <a:solidFill>
              <a:srgbClr val="0C0F1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90" name="衣服摩擦声音">
            <a:hlinkClick r:id="" action="ppaction://media"/>
            <a:extLst>
              <a:ext uri="{FF2B5EF4-FFF2-40B4-BE49-F238E27FC236}">
                <a16:creationId xmlns:a16="http://schemas.microsoft.com/office/drawing/2014/main" xmlns="" id="{E472D465-ECC7-43F8-ABBD-68FA64C1D7D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837628" y="-1839120"/>
            <a:ext cx="609600" cy="609600"/>
          </a:xfrm>
          <a:prstGeom prst="rect">
            <a:avLst/>
          </a:prstGeom>
        </p:spPr>
      </p:pic>
      <p:pic>
        <p:nvPicPr>
          <p:cNvPr id="791" name="Inner Peace Studio - Intro">
            <a:hlinkClick r:id="" action="ppaction://media"/>
            <a:extLst>
              <a:ext uri="{FF2B5EF4-FFF2-40B4-BE49-F238E27FC236}">
                <a16:creationId xmlns:a16="http://schemas.microsoft.com/office/drawing/2014/main" xmlns="" id="{D25BBAD9-86CC-46B9-9830-1EF3B898E8DD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fade in="30000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7429748" y="-2590481"/>
            <a:ext cx="609600" cy="609600"/>
          </a:xfrm>
          <a:prstGeom prst="rect">
            <a:avLst/>
          </a:prstGeom>
        </p:spPr>
      </p:pic>
      <p:sp>
        <p:nvSpPr>
          <p:cNvPr id="792" name="泪珠1">
            <a:extLst>
              <a:ext uri="{FF2B5EF4-FFF2-40B4-BE49-F238E27FC236}">
                <a16:creationId xmlns:a16="http://schemas.microsoft.com/office/drawing/2014/main" xmlns="" id="{3ADBA320-1D6E-433C-B7E1-F483AF873F3D}"/>
              </a:ext>
            </a:extLst>
          </p:cNvPr>
          <p:cNvSpPr/>
          <p:nvPr/>
        </p:nvSpPr>
        <p:spPr>
          <a:xfrm flipH="1">
            <a:off x="5077151" y="2615397"/>
            <a:ext cx="45719" cy="77907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459" h="1326523">
                <a:moveTo>
                  <a:pt x="239" y="1057395"/>
                </a:moveTo>
                <a:cubicBezTo>
                  <a:pt x="-9244" y="563113"/>
                  <a:pt x="267024" y="341882"/>
                  <a:pt x="397241" y="0"/>
                </a:cubicBezTo>
                <a:cubicBezTo>
                  <a:pt x="525342" y="341882"/>
                  <a:pt x="812192" y="556763"/>
                  <a:pt x="775193" y="1057395"/>
                </a:cubicBezTo>
                <a:cubicBezTo>
                  <a:pt x="707375" y="1425695"/>
                  <a:pt x="93457" y="1406645"/>
                  <a:pt x="239" y="1057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3" name="滴1">
            <a:extLst>
              <a:ext uri="{FF2B5EF4-FFF2-40B4-BE49-F238E27FC236}">
                <a16:creationId xmlns:a16="http://schemas.microsoft.com/office/drawing/2014/main" xmlns="" id="{A984BF1B-8287-428E-B3BE-1C7F80FC4D89}"/>
              </a:ext>
            </a:extLst>
          </p:cNvPr>
          <p:cNvSpPr/>
          <p:nvPr/>
        </p:nvSpPr>
        <p:spPr>
          <a:xfrm flipH="1">
            <a:off x="5075353" y="3835363"/>
            <a:ext cx="76978" cy="74444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  <a:gd name="connsiteX0" fmla="*/ 815 w 777759"/>
              <a:gd name="connsiteY0" fmla="*/ 807253 h 1076381"/>
              <a:gd name="connsiteX1" fmla="*/ 195321 w 777759"/>
              <a:gd name="connsiteY1" fmla="*/ 0 h 1076381"/>
              <a:gd name="connsiteX2" fmla="*/ 775769 w 777759"/>
              <a:gd name="connsiteY2" fmla="*/ 807253 h 1076381"/>
              <a:gd name="connsiteX3" fmla="*/ 815 w 777759"/>
              <a:gd name="connsiteY3" fmla="*/ 807253 h 1076381"/>
              <a:gd name="connsiteX0" fmla="*/ 815 w 810562"/>
              <a:gd name="connsiteY0" fmla="*/ 807253 h 1076381"/>
              <a:gd name="connsiteX1" fmla="*/ 195321 w 810562"/>
              <a:gd name="connsiteY1" fmla="*/ 0 h 1076381"/>
              <a:gd name="connsiteX2" fmla="*/ 775769 w 810562"/>
              <a:gd name="connsiteY2" fmla="*/ 807253 h 1076381"/>
              <a:gd name="connsiteX3" fmla="*/ 815 w 810562"/>
              <a:gd name="connsiteY3" fmla="*/ 807253 h 1076381"/>
              <a:gd name="connsiteX0" fmla="*/ 303 w 858058"/>
              <a:gd name="connsiteY0" fmla="*/ 437996 h 707124"/>
              <a:gd name="connsiteX1" fmla="*/ 337747 w 858058"/>
              <a:gd name="connsiteY1" fmla="*/ 0 h 707124"/>
              <a:gd name="connsiteX2" fmla="*/ 775257 w 858058"/>
              <a:gd name="connsiteY2" fmla="*/ 437996 h 707124"/>
              <a:gd name="connsiteX3" fmla="*/ 303 w 858058"/>
              <a:gd name="connsiteY3" fmla="*/ 437996 h 707124"/>
              <a:gd name="connsiteX0" fmla="*/ 438 w 858195"/>
              <a:gd name="connsiteY0" fmla="*/ 437996 h 707124"/>
              <a:gd name="connsiteX1" fmla="*/ 337882 w 858195"/>
              <a:gd name="connsiteY1" fmla="*/ 0 h 707124"/>
              <a:gd name="connsiteX2" fmla="*/ 775392 w 858195"/>
              <a:gd name="connsiteY2" fmla="*/ 437996 h 707124"/>
              <a:gd name="connsiteX3" fmla="*/ 438 w 858195"/>
              <a:gd name="connsiteY3" fmla="*/ 437996 h 707124"/>
              <a:gd name="connsiteX0" fmla="*/ 56508 w 628387"/>
              <a:gd name="connsiteY0" fmla="*/ 256482 h 648992"/>
              <a:gd name="connsiteX1" fmla="*/ 108076 w 628387"/>
              <a:gd name="connsiteY1" fmla="*/ 20981 h 648992"/>
              <a:gd name="connsiteX2" fmla="*/ 545586 w 628387"/>
              <a:gd name="connsiteY2" fmla="*/ 458977 h 648992"/>
              <a:gd name="connsiteX3" fmla="*/ 56508 w 628387"/>
              <a:gd name="connsiteY3" fmla="*/ 256482 h 648992"/>
              <a:gd name="connsiteX0" fmla="*/ 56506 w 628387"/>
              <a:gd name="connsiteY0" fmla="*/ 256482 h 458976"/>
              <a:gd name="connsiteX1" fmla="*/ 108074 w 628387"/>
              <a:gd name="connsiteY1" fmla="*/ 20981 h 458976"/>
              <a:gd name="connsiteX2" fmla="*/ 545584 w 628387"/>
              <a:gd name="connsiteY2" fmla="*/ 458977 h 458976"/>
              <a:gd name="connsiteX3" fmla="*/ 56506 w 628387"/>
              <a:gd name="connsiteY3" fmla="*/ 256482 h 458976"/>
              <a:gd name="connsiteX0" fmla="*/ 97665 w 609987"/>
              <a:gd name="connsiteY0" fmla="*/ 232471 h 506436"/>
              <a:gd name="connsiteX1" fmla="*/ 89676 w 609987"/>
              <a:gd name="connsiteY1" fmla="*/ 68439 h 506436"/>
              <a:gd name="connsiteX2" fmla="*/ 527186 w 609987"/>
              <a:gd name="connsiteY2" fmla="*/ 506435 h 506436"/>
              <a:gd name="connsiteX3" fmla="*/ 97665 w 609987"/>
              <a:gd name="connsiteY3" fmla="*/ 232471 h 506436"/>
              <a:gd name="connsiteX0" fmla="*/ 49169 w 632962"/>
              <a:gd name="connsiteY0" fmla="*/ 247911 h 474228"/>
              <a:gd name="connsiteX1" fmla="*/ 112649 w 632962"/>
              <a:gd name="connsiteY1" fmla="*/ 36233 h 474228"/>
              <a:gd name="connsiteX2" fmla="*/ 550159 w 632962"/>
              <a:gd name="connsiteY2" fmla="*/ 474229 h 474228"/>
              <a:gd name="connsiteX3" fmla="*/ 49169 w 632962"/>
              <a:gd name="connsiteY3" fmla="*/ 247911 h 474228"/>
              <a:gd name="connsiteX0" fmla="*/ 42210 w 631103"/>
              <a:gd name="connsiteY0" fmla="*/ 318881 h 545200"/>
              <a:gd name="connsiteX1" fmla="*/ 117602 w 631103"/>
              <a:gd name="connsiteY1" fmla="*/ 0 h 545200"/>
              <a:gd name="connsiteX2" fmla="*/ 543200 w 631103"/>
              <a:gd name="connsiteY2" fmla="*/ 545199 h 545200"/>
              <a:gd name="connsiteX3" fmla="*/ 42210 w 631103"/>
              <a:gd name="connsiteY3" fmla="*/ 318881 h 545200"/>
              <a:gd name="connsiteX0" fmla="*/ 56947 w 645841"/>
              <a:gd name="connsiteY0" fmla="*/ 386636 h 612953"/>
              <a:gd name="connsiteX1" fmla="*/ 132339 w 645841"/>
              <a:gd name="connsiteY1" fmla="*/ 67755 h 612953"/>
              <a:gd name="connsiteX2" fmla="*/ 557937 w 645841"/>
              <a:gd name="connsiteY2" fmla="*/ 612954 h 612953"/>
              <a:gd name="connsiteX3" fmla="*/ 56947 w 645841"/>
              <a:gd name="connsiteY3" fmla="*/ 386636 h 612953"/>
              <a:gd name="connsiteX0" fmla="*/ 95334 w 684228"/>
              <a:gd name="connsiteY0" fmla="*/ 332243 h 558561"/>
              <a:gd name="connsiteX1" fmla="*/ 170726 w 684228"/>
              <a:gd name="connsiteY1" fmla="*/ 13362 h 558561"/>
              <a:gd name="connsiteX2" fmla="*/ 596324 w 684228"/>
              <a:gd name="connsiteY2" fmla="*/ 558561 h 558561"/>
              <a:gd name="connsiteX3" fmla="*/ 95334 w 684228"/>
              <a:gd name="connsiteY3" fmla="*/ 332243 h 558561"/>
              <a:gd name="connsiteX0" fmla="*/ 95334 w 684228"/>
              <a:gd name="connsiteY0" fmla="*/ 332241 h 625727"/>
              <a:gd name="connsiteX1" fmla="*/ 170726 w 684228"/>
              <a:gd name="connsiteY1" fmla="*/ 13360 h 625727"/>
              <a:gd name="connsiteX2" fmla="*/ 596324 w 684228"/>
              <a:gd name="connsiteY2" fmla="*/ 558559 h 625727"/>
              <a:gd name="connsiteX3" fmla="*/ 95334 w 684228"/>
              <a:gd name="connsiteY3" fmla="*/ 332241 h 625727"/>
              <a:gd name="connsiteX0" fmla="*/ 95334 w 748569"/>
              <a:gd name="connsiteY0" fmla="*/ 332241 h 625727"/>
              <a:gd name="connsiteX1" fmla="*/ 170726 w 748569"/>
              <a:gd name="connsiteY1" fmla="*/ 13360 h 625727"/>
              <a:gd name="connsiteX2" fmla="*/ 596324 w 748569"/>
              <a:gd name="connsiteY2" fmla="*/ 558559 h 625727"/>
              <a:gd name="connsiteX3" fmla="*/ 95334 w 748569"/>
              <a:gd name="connsiteY3" fmla="*/ 332241 h 625727"/>
              <a:gd name="connsiteX0" fmla="*/ 95334 w 608615"/>
              <a:gd name="connsiteY0" fmla="*/ 332241 h 625727"/>
              <a:gd name="connsiteX1" fmla="*/ 170726 w 608615"/>
              <a:gd name="connsiteY1" fmla="*/ 13360 h 625727"/>
              <a:gd name="connsiteX2" fmla="*/ 402985 w 608615"/>
              <a:gd name="connsiteY2" fmla="*/ 332470 h 625727"/>
              <a:gd name="connsiteX3" fmla="*/ 596324 w 608615"/>
              <a:gd name="connsiteY3" fmla="*/ 558559 h 625727"/>
              <a:gd name="connsiteX4" fmla="*/ 95334 w 608615"/>
              <a:gd name="connsiteY4" fmla="*/ 332241 h 625727"/>
              <a:gd name="connsiteX0" fmla="*/ 95334 w 617152"/>
              <a:gd name="connsiteY0" fmla="*/ 332241 h 625727"/>
              <a:gd name="connsiteX1" fmla="*/ 170726 w 617152"/>
              <a:gd name="connsiteY1" fmla="*/ 13360 h 625727"/>
              <a:gd name="connsiteX2" fmla="*/ 402985 w 617152"/>
              <a:gd name="connsiteY2" fmla="*/ 332470 h 625727"/>
              <a:gd name="connsiteX3" fmla="*/ 596324 w 617152"/>
              <a:gd name="connsiteY3" fmla="*/ 558559 h 625727"/>
              <a:gd name="connsiteX4" fmla="*/ 95334 w 617152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402985 w 631523"/>
              <a:gd name="connsiteY2" fmla="*/ 332470 h 625727"/>
              <a:gd name="connsiteX3" fmla="*/ 596324 w 631523"/>
              <a:gd name="connsiteY3" fmla="*/ 558559 h 625727"/>
              <a:gd name="connsiteX4" fmla="*/ 95334 w 631523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224310 w 631523"/>
              <a:gd name="connsiteY2" fmla="*/ 201443 h 625727"/>
              <a:gd name="connsiteX3" fmla="*/ 402985 w 631523"/>
              <a:gd name="connsiteY3" fmla="*/ 332470 h 625727"/>
              <a:gd name="connsiteX4" fmla="*/ 596324 w 631523"/>
              <a:gd name="connsiteY4" fmla="*/ 558559 h 625727"/>
              <a:gd name="connsiteX5" fmla="*/ 95334 w 631523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27" h="625727">
                <a:moveTo>
                  <a:pt x="95334" y="332241"/>
                </a:moveTo>
                <a:cubicBezTo>
                  <a:pt x="-21353" y="290596"/>
                  <a:pt x="-66693" y="-73573"/>
                  <a:pt x="170726" y="13360"/>
                </a:cubicBezTo>
                <a:cubicBezTo>
                  <a:pt x="198178" y="-24322"/>
                  <a:pt x="185600" y="148258"/>
                  <a:pt x="224310" y="201443"/>
                </a:cubicBezTo>
                <a:cubicBezTo>
                  <a:pt x="263020" y="254628"/>
                  <a:pt x="454143" y="304715"/>
                  <a:pt x="450631" y="225266"/>
                </a:cubicBezTo>
                <a:cubicBezTo>
                  <a:pt x="712148" y="18345"/>
                  <a:pt x="657525" y="518892"/>
                  <a:pt x="596324" y="558559"/>
                </a:cubicBezTo>
                <a:cubicBezTo>
                  <a:pt x="409391" y="664804"/>
                  <a:pt x="188552" y="681491"/>
                  <a:pt x="95334" y="33224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4" name="泪珠2">
            <a:extLst>
              <a:ext uri="{FF2B5EF4-FFF2-40B4-BE49-F238E27FC236}">
                <a16:creationId xmlns:a16="http://schemas.microsoft.com/office/drawing/2014/main" xmlns="" id="{257A3F63-9B66-4953-803B-4739DA312D2F}"/>
              </a:ext>
            </a:extLst>
          </p:cNvPr>
          <p:cNvSpPr/>
          <p:nvPr/>
        </p:nvSpPr>
        <p:spPr>
          <a:xfrm flipH="1">
            <a:off x="4919494" y="2615397"/>
            <a:ext cx="45719" cy="77907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459" h="1326523">
                <a:moveTo>
                  <a:pt x="239" y="1057395"/>
                </a:moveTo>
                <a:cubicBezTo>
                  <a:pt x="-9244" y="563113"/>
                  <a:pt x="267024" y="341882"/>
                  <a:pt x="397241" y="0"/>
                </a:cubicBezTo>
                <a:cubicBezTo>
                  <a:pt x="525342" y="341882"/>
                  <a:pt x="812192" y="556763"/>
                  <a:pt x="775193" y="1057395"/>
                </a:cubicBezTo>
                <a:cubicBezTo>
                  <a:pt x="707375" y="1425695"/>
                  <a:pt x="93457" y="1406645"/>
                  <a:pt x="239" y="1057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5" name="滴2">
            <a:extLst>
              <a:ext uri="{FF2B5EF4-FFF2-40B4-BE49-F238E27FC236}">
                <a16:creationId xmlns:a16="http://schemas.microsoft.com/office/drawing/2014/main" xmlns="" id="{266A5AE9-13BD-4109-9D2B-8874D4F60DDA}"/>
              </a:ext>
            </a:extLst>
          </p:cNvPr>
          <p:cNvSpPr/>
          <p:nvPr/>
        </p:nvSpPr>
        <p:spPr>
          <a:xfrm flipH="1">
            <a:off x="4917575" y="3776751"/>
            <a:ext cx="51306" cy="83636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  <a:gd name="connsiteX0" fmla="*/ 815 w 777759"/>
              <a:gd name="connsiteY0" fmla="*/ 807253 h 1076381"/>
              <a:gd name="connsiteX1" fmla="*/ 195321 w 777759"/>
              <a:gd name="connsiteY1" fmla="*/ 0 h 1076381"/>
              <a:gd name="connsiteX2" fmla="*/ 775769 w 777759"/>
              <a:gd name="connsiteY2" fmla="*/ 807253 h 1076381"/>
              <a:gd name="connsiteX3" fmla="*/ 815 w 777759"/>
              <a:gd name="connsiteY3" fmla="*/ 807253 h 1076381"/>
              <a:gd name="connsiteX0" fmla="*/ 815 w 810562"/>
              <a:gd name="connsiteY0" fmla="*/ 807253 h 1076381"/>
              <a:gd name="connsiteX1" fmla="*/ 195321 w 810562"/>
              <a:gd name="connsiteY1" fmla="*/ 0 h 1076381"/>
              <a:gd name="connsiteX2" fmla="*/ 775769 w 810562"/>
              <a:gd name="connsiteY2" fmla="*/ 807253 h 1076381"/>
              <a:gd name="connsiteX3" fmla="*/ 815 w 810562"/>
              <a:gd name="connsiteY3" fmla="*/ 807253 h 1076381"/>
              <a:gd name="connsiteX0" fmla="*/ 303 w 858058"/>
              <a:gd name="connsiteY0" fmla="*/ 437996 h 707124"/>
              <a:gd name="connsiteX1" fmla="*/ 337747 w 858058"/>
              <a:gd name="connsiteY1" fmla="*/ 0 h 707124"/>
              <a:gd name="connsiteX2" fmla="*/ 775257 w 858058"/>
              <a:gd name="connsiteY2" fmla="*/ 437996 h 707124"/>
              <a:gd name="connsiteX3" fmla="*/ 303 w 858058"/>
              <a:gd name="connsiteY3" fmla="*/ 437996 h 707124"/>
              <a:gd name="connsiteX0" fmla="*/ 438 w 858195"/>
              <a:gd name="connsiteY0" fmla="*/ 437996 h 707124"/>
              <a:gd name="connsiteX1" fmla="*/ 337882 w 858195"/>
              <a:gd name="connsiteY1" fmla="*/ 0 h 707124"/>
              <a:gd name="connsiteX2" fmla="*/ 775392 w 858195"/>
              <a:gd name="connsiteY2" fmla="*/ 437996 h 707124"/>
              <a:gd name="connsiteX3" fmla="*/ 438 w 858195"/>
              <a:gd name="connsiteY3" fmla="*/ 437996 h 707124"/>
              <a:gd name="connsiteX0" fmla="*/ 56508 w 628387"/>
              <a:gd name="connsiteY0" fmla="*/ 256482 h 648992"/>
              <a:gd name="connsiteX1" fmla="*/ 108076 w 628387"/>
              <a:gd name="connsiteY1" fmla="*/ 20981 h 648992"/>
              <a:gd name="connsiteX2" fmla="*/ 545586 w 628387"/>
              <a:gd name="connsiteY2" fmla="*/ 458977 h 648992"/>
              <a:gd name="connsiteX3" fmla="*/ 56508 w 628387"/>
              <a:gd name="connsiteY3" fmla="*/ 256482 h 648992"/>
              <a:gd name="connsiteX0" fmla="*/ 56506 w 628387"/>
              <a:gd name="connsiteY0" fmla="*/ 256482 h 458976"/>
              <a:gd name="connsiteX1" fmla="*/ 108074 w 628387"/>
              <a:gd name="connsiteY1" fmla="*/ 20981 h 458976"/>
              <a:gd name="connsiteX2" fmla="*/ 545584 w 628387"/>
              <a:gd name="connsiteY2" fmla="*/ 458977 h 458976"/>
              <a:gd name="connsiteX3" fmla="*/ 56506 w 628387"/>
              <a:gd name="connsiteY3" fmla="*/ 256482 h 458976"/>
              <a:gd name="connsiteX0" fmla="*/ 97665 w 609987"/>
              <a:gd name="connsiteY0" fmla="*/ 232471 h 506436"/>
              <a:gd name="connsiteX1" fmla="*/ 89676 w 609987"/>
              <a:gd name="connsiteY1" fmla="*/ 68439 h 506436"/>
              <a:gd name="connsiteX2" fmla="*/ 527186 w 609987"/>
              <a:gd name="connsiteY2" fmla="*/ 506435 h 506436"/>
              <a:gd name="connsiteX3" fmla="*/ 97665 w 609987"/>
              <a:gd name="connsiteY3" fmla="*/ 232471 h 506436"/>
              <a:gd name="connsiteX0" fmla="*/ 49169 w 632962"/>
              <a:gd name="connsiteY0" fmla="*/ 247911 h 474228"/>
              <a:gd name="connsiteX1" fmla="*/ 112649 w 632962"/>
              <a:gd name="connsiteY1" fmla="*/ 36233 h 474228"/>
              <a:gd name="connsiteX2" fmla="*/ 550159 w 632962"/>
              <a:gd name="connsiteY2" fmla="*/ 474229 h 474228"/>
              <a:gd name="connsiteX3" fmla="*/ 49169 w 632962"/>
              <a:gd name="connsiteY3" fmla="*/ 247911 h 474228"/>
              <a:gd name="connsiteX0" fmla="*/ 42210 w 631103"/>
              <a:gd name="connsiteY0" fmla="*/ 318881 h 545200"/>
              <a:gd name="connsiteX1" fmla="*/ 117602 w 631103"/>
              <a:gd name="connsiteY1" fmla="*/ 0 h 545200"/>
              <a:gd name="connsiteX2" fmla="*/ 543200 w 631103"/>
              <a:gd name="connsiteY2" fmla="*/ 545199 h 545200"/>
              <a:gd name="connsiteX3" fmla="*/ 42210 w 631103"/>
              <a:gd name="connsiteY3" fmla="*/ 318881 h 545200"/>
              <a:gd name="connsiteX0" fmla="*/ 56947 w 645841"/>
              <a:gd name="connsiteY0" fmla="*/ 386636 h 612953"/>
              <a:gd name="connsiteX1" fmla="*/ 132339 w 645841"/>
              <a:gd name="connsiteY1" fmla="*/ 67755 h 612953"/>
              <a:gd name="connsiteX2" fmla="*/ 557937 w 645841"/>
              <a:gd name="connsiteY2" fmla="*/ 612954 h 612953"/>
              <a:gd name="connsiteX3" fmla="*/ 56947 w 645841"/>
              <a:gd name="connsiteY3" fmla="*/ 386636 h 612953"/>
              <a:gd name="connsiteX0" fmla="*/ 95334 w 684228"/>
              <a:gd name="connsiteY0" fmla="*/ 332243 h 558561"/>
              <a:gd name="connsiteX1" fmla="*/ 170726 w 684228"/>
              <a:gd name="connsiteY1" fmla="*/ 13362 h 558561"/>
              <a:gd name="connsiteX2" fmla="*/ 596324 w 684228"/>
              <a:gd name="connsiteY2" fmla="*/ 558561 h 558561"/>
              <a:gd name="connsiteX3" fmla="*/ 95334 w 684228"/>
              <a:gd name="connsiteY3" fmla="*/ 332243 h 558561"/>
              <a:gd name="connsiteX0" fmla="*/ 95334 w 684228"/>
              <a:gd name="connsiteY0" fmla="*/ 332241 h 625727"/>
              <a:gd name="connsiteX1" fmla="*/ 170726 w 684228"/>
              <a:gd name="connsiteY1" fmla="*/ 13360 h 625727"/>
              <a:gd name="connsiteX2" fmla="*/ 596324 w 684228"/>
              <a:gd name="connsiteY2" fmla="*/ 558559 h 625727"/>
              <a:gd name="connsiteX3" fmla="*/ 95334 w 684228"/>
              <a:gd name="connsiteY3" fmla="*/ 332241 h 625727"/>
              <a:gd name="connsiteX0" fmla="*/ 95334 w 748569"/>
              <a:gd name="connsiteY0" fmla="*/ 332241 h 625727"/>
              <a:gd name="connsiteX1" fmla="*/ 170726 w 748569"/>
              <a:gd name="connsiteY1" fmla="*/ 13360 h 625727"/>
              <a:gd name="connsiteX2" fmla="*/ 596324 w 748569"/>
              <a:gd name="connsiteY2" fmla="*/ 558559 h 625727"/>
              <a:gd name="connsiteX3" fmla="*/ 95334 w 748569"/>
              <a:gd name="connsiteY3" fmla="*/ 332241 h 625727"/>
              <a:gd name="connsiteX0" fmla="*/ 95334 w 608615"/>
              <a:gd name="connsiteY0" fmla="*/ 332241 h 625727"/>
              <a:gd name="connsiteX1" fmla="*/ 170726 w 608615"/>
              <a:gd name="connsiteY1" fmla="*/ 13360 h 625727"/>
              <a:gd name="connsiteX2" fmla="*/ 402985 w 608615"/>
              <a:gd name="connsiteY2" fmla="*/ 332470 h 625727"/>
              <a:gd name="connsiteX3" fmla="*/ 596324 w 608615"/>
              <a:gd name="connsiteY3" fmla="*/ 558559 h 625727"/>
              <a:gd name="connsiteX4" fmla="*/ 95334 w 608615"/>
              <a:gd name="connsiteY4" fmla="*/ 332241 h 625727"/>
              <a:gd name="connsiteX0" fmla="*/ 95334 w 617152"/>
              <a:gd name="connsiteY0" fmla="*/ 332241 h 625727"/>
              <a:gd name="connsiteX1" fmla="*/ 170726 w 617152"/>
              <a:gd name="connsiteY1" fmla="*/ 13360 h 625727"/>
              <a:gd name="connsiteX2" fmla="*/ 402985 w 617152"/>
              <a:gd name="connsiteY2" fmla="*/ 332470 h 625727"/>
              <a:gd name="connsiteX3" fmla="*/ 596324 w 617152"/>
              <a:gd name="connsiteY3" fmla="*/ 558559 h 625727"/>
              <a:gd name="connsiteX4" fmla="*/ 95334 w 617152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402985 w 631523"/>
              <a:gd name="connsiteY2" fmla="*/ 332470 h 625727"/>
              <a:gd name="connsiteX3" fmla="*/ 596324 w 631523"/>
              <a:gd name="connsiteY3" fmla="*/ 558559 h 625727"/>
              <a:gd name="connsiteX4" fmla="*/ 95334 w 631523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224310 w 631523"/>
              <a:gd name="connsiteY2" fmla="*/ 201443 h 625727"/>
              <a:gd name="connsiteX3" fmla="*/ 402985 w 631523"/>
              <a:gd name="connsiteY3" fmla="*/ 332470 h 625727"/>
              <a:gd name="connsiteX4" fmla="*/ 596324 w 631523"/>
              <a:gd name="connsiteY4" fmla="*/ 558559 h 625727"/>
              <a:gd name="connsiteX5" fmla="*/ 95334 w 631523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561570"/>
              <a:gd name="connsiteY0" fmla="*/ 332241 h 669628"/>
              <a:gd name="connsiteX1" fmla="*/ 170726 w 561570"/>
              <a:gd name="connsiteY1" fmla="*/ 13360 h 669628"/>
              <a:gd name="connsiteX2" fmla="*/ 224310 w 561570"/>
              <a:gd name="connsiteY2" fmla="*/ 201443 h 669628"/>
              <a:gd name="connsiteX3" fmla="*/ 450631 w 561570"/>
              <a:gd name="connsiteY3" fmla="*/ 225266 h 669628"/>
              <a:gd name="connsiteX4" fmla="*/ 376156 w 561570"/>
              <a:gd name="connsiteY4" fmla="*/ 618599 h 669628"/>
              <a:gd name="connsiteX5" fmla="*/ 95334 w 561570"/>
              <a:gd name="connsiteY5" fmla="*/ 332241 h 669628"/>
              <a:gd name="connsiteX0" fmla="*/ 95334 w 490167"/>
              <a:gd name="connsiteY0" fmla="*/ 332241 h 669628"/>
              <a:gd name="connsiteX1" fmla="*/ 170726 w 490167"/>
              <a:gd name="connsiteY1" fmla="*/ 13360 h 669628"/>
              <a:gd name="connsiteX2" fmla="*/ 224310 w 490167"/>
              <a:gd name="connsiteY2" fmla="*/ 201443 h 669628"/>
              <a:gd name="connsiteX3" fmla="*/ 350554 w 490167"/>
              <a:gd name="connsiteY3" fmla="*/ 205250 h 669628"/>
              <a:gd name="connsiteX4" fmla="*/ 376156 w 490167"/>
              <a:gd name="connsiteY4" fmla="*/ 618599 h 669628"/>
              <a:gd name="connsiteX5" fmla="*/ 95334 w 490167"/>
              <a:gd name="connsiteY5" fmla="*/ 332241 h 669628"/>
              <a:gd name="connsiteX0" fmla="*/ 179690 w 434414"/>
              <a:gd name="connsiteY0" fmla="*/ 488711 h 722657"/>
              <a:gd name="connsiteX1" fmla="*/ 114973 w 434414"/>
              <a:gd name="connsiteY1" fmla="*/ 9712 h 722657"/>
              <a:gd name="connsiteX2" fmla="*/ 168557 w 434414"/>
              <a:gd name="connsiteY2" fmla="*/ 197795 h 722657"/>
              <a:gd name="connsiteX3" fmla="*/ 294801 w 434414"/>
              <a:gd name="connsiteY3" fmla="*/ 201602 h 722657"/>
              <a:gd name="connsiteX4" fmla="*/ 320403 w 434414"/>
              <a:gd name="connsiteY4" fmla="*/ 614951 h 722657"/>
              <a:gd name="connsiteX5" fmla="*/ 179690 w 434414"/>
              <a:gd name="connsiteY5" fmla="*/ 488711 h 722657"/>
              <a:gd name="connsiteX0" fmla="*/ 105126 w 359850"/>
              <a:gd name="connsiteY0" fmla="*/ 469043 h 702989"/>
              <a:gd name="connsiteX1" fmla="*/ 160509 w 359850"/>
              <a:gd name="connsiteY1" fmla="*/ 10053 h 702989"/>
              <a:gd name="connsiteX2" fmla="*/ 93993 w 359850"/>
              <a:gd name="connsiteY2" fmla="*/ 178127 h 702989"/>
              <a:gd name="connsiteX3" fmla="*/ 220237 w 359850"/>
              <a:gd name="connsiteY3" fmla="*/ 181934 h 702989"/>
              <a:gd name="connsiteX4" fmla="*/ 245839 w 359850"/>
              <a:gd name="connsiteY4" fmla="*/ 595283 h 702989"/>
              <a:gd name="connsiteX5" fmla="*/ 105126 w 359850"/>
              <a:gd name="connsiteY5" fmla="*/ 469043 h 702989"/>
              <a:gd name="connsiteX0" fmla="*/ 105126 w 431245"/>
              <a:gd name="connsiteY0" fmla="*/ 469043 h 702989"/>
              <a:gd name="connsiteX1" fmla="*/ 160509 w 431245"/>
              <a:gd name="connsiteY1" fmla="*/ 10053 h 702989"/>
              <a:gd name="connsiteX2" fmla="*/ 93993 w 431245"/>
              <a:gd name="connsiteY2" fmla="*/ 178127 h 702989"/>
              <a:gd name="connsiteX3" fmla="*/ 320311 w 431245"/>
              <a:gd name="connsiteY3" fmla="*/ 282016 h 702989"/>
              <a:gd name="connsiteX4" fmla="*/ 245839 w 431245"/>
              <a:gd name="connsiteY4" fmla="*/ 595283 h 702989"/>
              <a:gd name="connsiteX5" fmla="*/ 105126 w 431245"/>
              <a:gd name="connsiteY5" fmla="*/ 469043 h 70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1245" h="702989">
                <a:moveTo>
                  <a:pt x="105126" y="469043"/>
                </a:moveTo>
                <a:cubicBezTo>
                  <a:pt x="-11561" y="427398"/>
                  <a:pt x="-76910" y="-76880"/>
                  <a:pt x="160509" y="10053"/>
                </a:cubicBezTo>
                <a:cubicBezTo>
                  <a:pt x="187961" y="-27629"/>
                  <a:pt x="55283" y="124942"/>
                  <a:pt x="93993" y="178127"/>
                </a:cubicBezTo>
                <a:cubicBezTo>
                  <a:pt x="132703" y="231312"/>
                  <a:pt x="323823" y="361465"/>
                  <a:pt x="320311" y="282016"/>
                </a:cubicBezTo>
                <a:cubicBezTo>
                  <a:pt x="581828" y="75095"/>
                  <a:pt x="307040" y="555616"/>
                  <a:pt x="245839" y="595283"/>
                </a:cubicBezTo>
                <a:cubicBezTo>
                  <a:pt x="58906" y="701528"/>
                  <a:pt x="198344" y="818293"/>
                  <a:pt x="105126" y="46904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6" name="泪珠3">
            <a:extLst>
              <a:ext uri="{FF2B5EF4-FFF2-40B4-BE49-F238E27FC236}">
                <a16:creationId xmlns:a16="http://schemas.microsoft.com/office/drawing/2014/main" xmlns="" id="{7EA3692B-741E-4C21-BAC5-84292D6B2E4D}"/>
              </a:ext>
            </a:extLst>
          </p:cNvPr>
          <p:cNvSpPr/>
          <p:nvPr/>
        </p:nvSpPr>
        <p:spPr>
          <a:xfrm flipH="1">
            <a:off x="5081563" y="2618345"/>
            <a:ext cx="45719" cy="77907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459" h="1326523">
                <a:moveTo>
                  <a:pt x="239" y="1057395"/>
                </a:moveTo>
                <a:cubicBezTo>
                  <a:pt x="-9244" y="563113"/>
                  <a:pt x="267024" y="341882"/>
                  <a:pt x="397241" y="0"/>
                </a:cubicBezTo>
                <a:cubicBezTo>
                  <a:pt x="525342" y="341882"/>
                  <a:pt x="812192" y="556763"/>
                  <a:pt x="775193" y="1057395"/>
                </a:cubicBezTo>
                <a:cubicBezTo>
                  <a:pt x="707375" y="1425695"/>
                  <a:pt x="93457" y="1406645"/>
                  <a:pt x="239" y="1057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7" name="滴3">
            <a:extLst>
              <a:ext uri="{FF2B5EF4-FFF2-40B4-BE49-F238E27FC236}">
                <a16:creationId xmlns:a16="http://schemas.microsoft.com/office/drawing/2014/main" xmlns="" id="{7ADD6ABE-8890-40BF-892C-62A81C55E9B3}"/>
              </a:ext>
            </a:extLst>
          </p:cNvPr>
          <p:cNvSpPr/>
          <p:nvPr/>
        </p:nvSpPr>
        <p:spPr>
          <a:xfrm rot="14073299" flipH="1">
            <a:off x="5082880" y="3770026"/>
            <a:ext cx="98548" cy="111155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  <a:gd name="connsiteX0" fmla="*/ 815 w 777759"/>
              <a:gd name="connsiteY0" fmla="*/ 807253 h 1076381"/>
              <a:gd name="connsiteX1" fmla="*/ 195321 w 777759"/>
              <a:gd name="connsiteY1" fmla="*/ 0 h 1076381"/>
              <a:gd name="connsiteX2" fmla="*/ 775769 w 777759"/>
              <a:gd name="connsiteY2" fmla="*/ 807253 h 1076381"/>
              <a:gd name="connsiteX3" fmla="*/ 815 w 777759"/>
              <a:gd name="connsiteY3" fmla="*/ 807253 h 1076381"/>
              <a:gd name="connsiteX0" fmla="*/ 815 w 810562"/>
              <a:gd name="connsiteY0" fmla="*/ 807253 h 1076381"/>
              <a:gd name="connsiteX1" fmla="*/ 195321 w 810562"/>
              <a:gd name="connsiteY1" fmla="*/ 0 h 1076381"/>
              <a:gd name="connsiteX2" fmla="*/ 775769 w 810562"/>
              <a:gd name="connsiteY2" fmla="*/ 807253 h 1076381"/>
              <a:gd name="connsiteX3" fmla="*/ 815 w 810562"/>
              <a:gd name="connsiteY3" fmla="*/ 807253 h 1076381"/>
              <a:gd name="connsiteX0" fmla="*/ 303 w 858058"/>
              <a:gd name="connsiteY0" fmla="*/ 437996 h 707124"/>
              <a:gd name="connsiteX1" fmla="*/ 337747 w 858058"/>
              <a:gd name="connsiteY1" fmla="*/ 0 h 707124"/>
              <a:gd name="connsiteX2" fmla="*/ 775257 w 858058"/>
              <a:gd name="connsiteY2" fmla="*/ 437996 h 707124"/>
              <a:gd name="connsiteX3" fmla="*/ 303 w 858058"/>
              <a:gd name="connsiteY3" fmla="*/ 437996 h 707124"/>
              <a:gd name="connsiteX0" fmla="*/ 438 w 858195"/>
              <a:gd name="connsiteY0" fmla="*/ 437996 h 707124"/>
              <a:gd name="connsiteX1" fmla="*/ 337882 w 858195"/>
              <a:gd name="connsiteY1" fmla="*/ 0 h 707124"/>
              <a:gd name="connsiteX2" fmla="*/ 775392 w 858195"/>
              <a:gd name="connsiteY2" fmla="*/ 437996 h 707124"/>
              <a:gd name="connsiteX3" fmla="*/ 438 w 858195"/>
              <a:gd name="connsiteY3" fmla="*/ 437996 h 707124"/>
              <a:gd name="connsiteX0" fmla="*/ 56508 w 628387"/>
              <a:gd name="connsiteY0" fmla="*/ 256482 h 648992"/>
              <a:gd name="connsiteX1" fmla="*/ 108076 w 628387"/>
              <a:gd name="connsiteY1" fmla="*/ 20981 h 648992"/>
              <a:gd name="connsiteX2" fmla="*/ 545586 w 628387"/>
              <a:gd name="connsiteY2" fmla="*/ 458977 h 648992"/>
              <a:gd name="connsiteX3" fmla="*/ 56508 w 628387"/>
              <a:gd name="connsiteY3" fmla="*/ 256482 h 648992"/>
              <a:gd name="connsiteX0" fmla="*/ 56506 w 628387"/>
              <a:gd name="connsiteY0" fmla="*/ 256482 h 458976"/>
              <a:gd name="connsiteX1" fmla="*/ 108074 w 628387"/>
              <a:gd name="connsiteY1" fmla="*/ 20981 h 458976"/>
              <a:gd name="connsiteX2" fmla="*/ 545584 w 628387"/>
              <a:gd name="connsiteY2" fmla="*/ 458977 h 458976"/>
              <a:gd name="connsiteX3" fmla="*/ 56506 w 628387"/>
              <a:gd name="connsiteY3" fmla="*/ 256482 h 458976"/>
              <a:gd name="connsiteX0" fmla="*/ 97665 w 609987"/>
              <a:gd name="connsiteY0" fmla="*/ 232471 h 506436"/>
              <a:gd name="connsiteX1" fmla="*/ 89676 w 609987"/>
              <a:gd name="connsiteY1" fmla="*/ 68439 h 506436"/>
              <a:gd name="connsiteX2" fmla="*/ 527186 w 609987"/>
              <a:gd name="connsiteY2" fmla="*/ 506435 h 506436"/>
              <a:gd name="connsiteX3" fmla="*/ 97665 w 609987"/>
              <a:gd name="connsiteY3" fmla="*/ 232471 h 506436"/>
              <a:gd name="connsiteX0" fmla="*/ 49169 w 632962"/>
              <a:gd name="connsiteY0" fmla="*/ 247911 h 474228"/>
              <a:gd name="connsiteX1" fmla="*/ 112649 w 632962"/>
              <a:gd name="connsiteY1" fmla="*/ 36233 h 474228"/>
              <a:gd name="connsiteX2" fmla="*/ 550159 w 632962"/>
              <a:gd name="connsiteY2" fmla="*/ 474229 h 474228"/>
              <a:gd name="connsiteX3" fmla="*/ 49169 w 632962"/>
              <a:gd name="connsiteY3" fmla="*/ 247911 h 474228"/>
              <a:gd name="connsiteX0" fmla="*/ 42210 w 631103"/>
              <a:gd name="connsiteY0" fmla="*/ 318881 h 545200"/>
              <a:gd name="connsiteX1" fmla="*/ 117602 w 631103"/>
              <a:gd name="connsiteY1" fmla="*/ 0 h 545200"/>
              <a:gd name="connsiteX2" fmla="*/ 543200 w 631103"/>
              <a:gd name="connsiteY2" fmla="*/ 545199 h 545200"/>
              <a:gd name="connsiteX3" fmla="*/ 42210 w 631103"/>
              <a:gd name="connsiteY3" fmla="*/ 318881 h 545200"/>
              <a:gd name="connsiteX0" fmla="*/ 56947 w 645841"/>
              <a:gd name="connsiteY0" fmla="*/ 386636 h 612953"/>
              <a:gd name="connsiteX1" fmla="*/ 132339 w 645841"/>
              <a:gd name="connsiteY1" fmla="*/ 67755 h 612953"/>
              <a:gd name="connsiteX2" fmla="*/ 557937 w 645841"/>
              <a:gd name="connsiteY2" fmla="*/ 612954 h 612953"/>
              <a:gd name="connsiteX3" fmla="*/ 56947 w 645841"/>
              <a:gd name="connsiteY3" fmla="*/ 386636 h 612953"/>
              <a:gd name="connsiteX0" fmla="*/ 95334 w 684228"/>
              <a:gd name="connsiteY0" fmla="*/ 332243 h 558561"/>
              <a:gd name="connsiteX1" fmla="*/ 170726 w 684228"/>
              <a:gd name="connsiteY1" fmla="*/ 13362 h 558561"/>
              <a:gd name="connsiteX2" fmla="*/ 596324 w 684228"/>
              <a:gd name="connsiteY2" fmla="*/ 558561 h 558561"/>
              <a:gd name="connsiteX3" fmla="*/ 95334 w 684228"/>
              <a:gd name="connsiteY3" fmla="*/ 332243 h 558561"/>
              <a:gd name="connsiteX0" fmla="*/ 95334 w 684228"/>
              <a:gd name="connsiteY0" fmla="*/ 332241 h 625727"/>
              <a:gd name="connsiteX1" fmla="*/ 170726 w 684228"/>
              <a:gd name="connsiteY1" fmla="*/ 13360 h 625727"/>
              <a:gd name="connsiteX2" fmla="*/ 596324 w 684228"/>
              <a:gd name="connsiteY2" fmla="*/ 558559 h 625727"/>
              <a:gd name="connsiteX3" fmla="*/ 95334 w 684228"/>
              <a:gd name="connsiteY3" fmla="*/ 332241 h 625727"/>
              <a:gd name="connsiteX0" fmla="*/ 95334 w 748569"/>
              <a:gd name="connsiteY0" fmla="*/ 332241 h 625727"/>
              <a:gd name="connsiteX1" fmla="*/ 170726 w 748569"/>
              <a:gd name="connsiteY1" fmla="*/ 13360 h 625727"/>
              <a:gd name="connsiteX2" fmla="*/ 596324 w 748569"/>
              <a:gd name="connsiteY2" fmla="*/ 558559 h 625727"/>
              <a:gd name="connsiteX3" fmla="*/ 95334 w 748569"/>
              <a:gd name="connsiteY3" fmla="*/ 332241 h 625727"/>
              <a:gd name="connsiteX0" fmla="*/ 95334 w 608615"/>
              <a:gd name="connsiteY0" fmla="*/ 332241 h 625727"/>
              <a:gd name="connsiteX1" fmla="*/ 170726 w 608615"/>
              <a:gd name="connsiteY1" fmla="*/ 13360 h 625727"/>
              <a:gd name="connsiteX2" fmla="*/ 402985 w 608615"/>
              <a:gd name="connsiteY2" fmla="*/ 332470 h 625727"/>
              <a:gd name="connsiteX3" fmla="*/ 596324 w 608615"/>
              <a:gd name="connsiteY3" fmla="*/ 558559 h 625727"/>
              <a:gd name="connsiteX4" fmla="*/ 95334 w 608615"/>
              <a:gd name="connsiteY4" fmla="*/ 332241 h 625727"/>
              <a:gd name="connsiteX0" fmla="*/ 95334 w 617152"/>
              <a:gd name="connsiteY0" fmla="*/ 332241 h 625727"/>
              <a:gd name="connsiteX1" fmla="*/ 170726 w 617152"/>
              <a:gd name="connsiteY1" fmla="*/ 13360 h 625727"/>
              <a:gd name="connsiteX2" fmla="*/ 402985 w 617152"/>
              <a:gd name="connsiteY2" fmla="*/ 332470 h 625727"/>
              <a:gd name="connsiteX3" fmla="*/ 596324 w 617152"/>
              <a:gd name="connsiteY3" fmla="*/ 558559 h 625727"/>
              <a:gd name="connsiteX4" fmla="*/ 95334 w 617152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402985 w 631523"/>
              <a:gd name="connsiteY2" fmla="*/ 332470 h 625727"/>
              <a:gd name="connsiteX3" fmla="*/ 596324 w 631523"/>
              <a:gd name="connsiteY3" fmla="*/ 558559 h 625727"/>
              <a:gd name="connsiteX4" fmla="*/ 95334 w 631523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224310 w 631523"/>
              <a:gd name="connsiteY2" fmla="*/ 201443 h 625727"/>
              <a:gd name="connsiteX3" fmla="*/ 402985 w 631523"/>
              <a:gd name="connsiteY3" fmla="*/ 332470 h 625727"/>
              <a:gd name="connsiteX4" fmla="*/ 596324 w 631523"/>
              <a:gd name="connsiteY4" fmla="*/ 558559 h 625727"/>
              <a:gd name="connsiteX5" fmla="*/ 95334 w 631523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647027"/>
              <a:gd name="connsiteY0" fmla="*/ 832123 h 1125609"/>
              <a:gd name="connsiteX1" fmla="*/ 170726 w 647027"/>
              <a:gd name="connsiteY1" fmla="*/ 513242 h 1125609"/>
              <a:gd name="connsiteX2" fmla="*/ 513954 w 647027"/>
              <a:gd name="connsiteY2" fmla="*/ 3782 h 1125609"/>
              <a:gd name="connsiteX3" fmla="*/ 450631 w 647027"/>
              <a:gd name="connsiteY3" fmla="*/ 725148 h 1125609"/>
              <a:gd name="connsiteX4" fmla="*/ 596324 w 647027"/>
              <a:gd name="connsiteY4" fmla="*/ 1058441 h 1125609"/>
              <a:gd name="connsiteX5" fmla="*/ 95334 w 647027"/>
              <a:gd name="connsiteY5" fmla="*/ 832123 h 1125609"/>
              <a:gd name="connsiteX0" fmla="*/ 95334 w 786673"/>
              <a:gd name="connsiteY0" fmla="*/ 832123 h 1125609"/>
              <a:gd name="connsiteX1" fmla="*/ 170726 w 786673"/>
              <a:gd name="connsiteY1" fmla="*/ 513242 h 1125609"/>
              <a:gd name="connsiteX2" fmla="*/ 513954 w 786673"/>
              <a:gd name="connsiteY2" fmla="*/ 3782 h 1125609"/>
              <a:gd name="connsiteX3" fmla="*/ 450631 w 786673"/>
              <a:gd name="connsiteY3" fmla="*/ 725148 h 1125609"/>
              <a:gd name="connsiteX4" fmla="*/ 596324 w 786673"/>
              <a:gd name="connsiteY4" fmla="*/ 1058441 h 1125609"/>
              <a:gd name="connsiteX5" fmla="*/ 95334 w 786673"/>
              <a:gd name="connsiteY5" fmla="*/ 832123 h 1125609"/>
              <a:gd name="connsiteX0" fmla="*/ 136991 w 828330"/>
              <a:gd name="connsiteY0" fmla="*/ 836897 h 1130383"/>
              <a:gd name="connsiteX1" fmla="*/ 136120 w 828330"/>
              <a:gd name="connsiteY1" fmla="*/ 203771 h 1130383"/>
              <a:gd name="connsiteX2" fmla="*/ 555611 w 828330"/>
              <a:gd name="connsiteY2" fmla="*/ 8556 h 1130383"/>
              <a:gd name="connsiteX3" fmla="*/ 492288 w 828330"/>
              <a:gd name="connsiteY3" fmla="*/ 729922 h 1130383"/>
              <a:gd name="connsiteX4" fmla="*/ 637981 w 828330"/>
              <a:gd name="connsiteY4" fmla="*/ 1063215 h 1130383"/>
              <a:gd name="connsiteX5" fmla="*/ 136991 w 828330"/>
              <a:gd name="connsiteY5" fmla="*/ 836897 h 1130383"/>
              <a:gd name="connsiteX0" fmla="*/ 136991 w 828330"/>
              <a:gd name="connsiteY0" fmla="*/ 640809 h 934295"/>
              <a:gd name="connsiteX1" fmla="*/ 136120 w 828330"/>
              <a:gd name="connsiteY1" fmla="*/ 7683 h 934295"/>
              <a:gd name="connsiteX2" fmla="*/ 687709 w 828330"/>
              <a:gd name="connsiteY2" fmla="*/ 136095 h 934295"/>
              <a:gd name="connsiteX3" fmla="*/ 492288 w 828330"/>
              <a:gd name="connsiteY3" fmla="*/ 533834 h 934295"/>
              <a:gd name="connsiteX4" fmla="*/ 637981 w 828330"/>
              <a:gd name="connsiteY4" fmla="*/ 867127 h 934295"/>
              <a:gd name="connsiteX5" fmla="*/ 136991 w 828330"/>
              <a:gd name="connsiteY5" fmla="*/ 640809 h 934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8330" h="934295">
                <a:moveTo>
                  <a:pt x="136991" y="640809"/>
                </a:moveTo>
                <a:cubicBezTo>
                  <a:pt x="20304" y="599164"/>
                  <a:pt x="-101299" y="-79250"/>
                  <a:pt x="136120" y="7683"/>
                </a:cubicBezTo>
                <a:cubicBezTo>
                  <a:pt x="163572" y="-29999"/>
                  <a:pt x="648999" y="82910"/>
                  <a:pt x="687709" y="136095"/>
                </a:cubicBezTo>
                <a:cubicBezTo>
                  <a:pt x="726419" y="189280"/>
                  <a:pt x="495800" y="613283"/>
                  <a:pt x="492288" y="533834"/>
                </a:cubicBezTo>
                <a:cubicBezTo>
                  <a:pt x="1109768" y="343788"/>
                  <a:pt x="699182" y="827460"/>
                  <a:pt x="637981" y="867127"/>
                </a:cubicBezTo>
                <a:cubicBezTo>
                  <a:pt x="451048" y="973372"/>
                  <a:pt x="230209" y="990059"/>
                  <a:pt x="136991" y="64080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8" name="泪珠4">
            <a:extLst>
              <a:ext uri="{FF2B5EF4-FFF2-40B4-BE49-F238E27FC236}">
                <a16:creationId xmlns:a16="http://schemas.microsoft.com/office/drawing/2014/main" xmlns="" id="{E899FD18-0E5B-4776-8138-964AAFAD4890}"/>
              </a:ext>
            </a:extLst>
          </p:cNvPr>
          <p:cNvSpPr/>
          <p:nvPr/>
        </p:nvSpPr>
        <p:spPr>
          <a:xfrm flipH="1">
            <a:off x="4917089" y="2606312"/>
            <a:ext cx="45719" cy="77907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459" h="1326523">
                <a:moveTo>
                  <a:pt x="239" y="1057395"/>
                </a:moveTo>
                <a:cubicBezTo>
                  <a:pt x="-9244" y="563113"/>
                  <a:pt x="267024" y="341882"/>
                  <a:pt x="397241" y="0"/>
                </a:cubicBezTo>
                <a:cubicBezTo>
                  <a:pt x="525342" y="341882"/>
                  <a:pt x="812192" y="556763"/>
                  <a:pt x="775193" y="1057395"/>
                </a:cubicBezTo>
                <a:cubicBezTo>
                  <a:pt x="707375" y="1425695"/>
                  <a:pt x="93457" y="1406645"/>
                  <a:pt x="239" y="1057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9" name="滴4">
            <a:extLst>
              <a:ext uri="{FF2B5EF4-FFF2-40B4-BE49-F238E27FC236}">
                <a16:creationId xmlns:a16="http://schemas.microsoft.com/office/drawing/2014/main" xmlns="" id="{C0AD8AA4-8E51-4953-ACB5-F224F024AB45}"/>
              </a:ext>
            </a:extLst>
          </p:cNvPr>
          <p:cNvSpPr/>
          <p:nvPr/>
        </p:nvSpPr>
        <p:spPr>
          <a:xfrm flipH="1">
            <a:off x="4902668" y="3812324"/>
            <a:ext cx="80483" cy="127853"/>
          </a:xfrm>
          <a:custGeom>
            <a:avLst/>
            <a:gdLst>
              <a:gd name="connsiteX0" fmla="*/ 0 w 1060704"/>
              <a:gd name="connsiteY0" fmla="*/ 1120895 h 1120895"/>
              <a:gd name="connsiteX1" fmla="*/ 530352 w 1060704"/>
              <a:gd name="connsiteY1" fmla="*/ 0 h 1120895"/>
              <a:gd name="connsiteX2" fmla="*/ 1060704 w 1060704"/>
              <a:gd name="connsiteY2" fmla="*/ 1120895 h 1120895"/>
              <a:gd name="connsiteX3" fmla="*/ 0 w 1060704"/>
              <a:gd name="connsiteY3" fmla="*/ 1120895 h 1120895"/>
              <a:gd name="connsiteX0" fmla="*/ 0 w 1060704"/>
              <a:gd name="connsiteY0" fmla="*/ 1120895 h 1400295"/>
              <a:gd name="connsiteX1" fmla="*/ 530352 w 1060704"/>
              <a:gd name="connsiteY1" fmla="*/ 0 h 1400295"/>
              <a:gd name="connsiteX2" fmla="*/ 1060704 w 1060704"/>
              <a:gd name="connsiteY2" fmla="*/ 1120895 h 1400295"/>
              <a:gd name="connsiteX3" fmla="*/ 0 w 1060704"/>
              <a:gd name="connsiteY3" fmla="*/ 1120895 h 1400295"/>
              <a:gd name="connsiteX0" fmla="*/ 0 w 1060704"/>
              <a:gd name="connsiteY0" fmla="*/ 1120895 h 1513414"/>
              <a:gd name="connsiteX1" fmla="*/ 530352 w 1060704"/>
              <a:gd name="connsiteY1" fmla="*/ 0 h 1513414"/>
              <a:gd name="connsiteX2" fmla="*/ 1060704 w 1060704"/>
              <a:gd name="connsiteY2" fmla="*/ 1120895 h 1513414"/>
              <a:gd name="connsiteX3" fmla="*/ 0 w 1060704"/>
              <a:gd name="connsiteY3" fmla="*/ 1120895 h 1513414"/>
              <a:gd name="connsiteX0" fmla="*/ 0 w 921004"/>
              <a:gd name="connsiteY0" fmla="*/ 1025645 h 1461504"/>
              <a:gd name="connsiteX1" fmla="*/ 390652 w 921004"/>
              <a:gd name="connsiteY1" fmla="*/ 0 h 1461504"/>
              <a:gd name="connsiteX2" fmla="*/ 921004 w 921004"/>
              <a:gd name="connsiteY2" fmla="*/ 1120895 h 1461504"/>
              <a:gd name="connsiteX3" fmla="*/ 0 w 921004"/>
              <a:gd name="connsiteY3" fmla="*/ 1025645 h 1461504"/>
              <a:gd name="connsiteX0" fmla="*/ 243 w 921247"/>
              <a:gd name="connsiteY0" fmla="*/ 1025645 h 1461504"/>
              <a:gd name="connsiteX1" fmla="*/ 390895 w 921247"/>
              <a:gd name="connsiteY1" fmla="*/ 0 h 1461504"/>
              <a:gd name="connsiteX2" fmla="*/ 921247 w 921247"/>
              <a:gd name="connsiteY2" fmla="*/ 1120895 h 1461504"/>
              <a:gd name="connsiteX3" fmla="*/ 243 w 921247"/>
              <a:gd name="connsiteY3" fmla="*/ 1025645 h 1461504"/>
              <a:gd name="connsiteX0" fmla="*/ 243 w 921247"/>
              <a:gd name="connsiteY0" fmla="*/ 1025645 h 1364059"/>
              <a:gd name="connsiteX1" fmla="*/ 390895 w 921247"/>
              <a:gd name="connsiteY1" fmla="*/ 0 h 1364059"/>
              <a:gd name="connsiteX2" fmla="*/ 921247 w 921247"/>
              <a:gd name="connsiteY2" fmla="*/ 1120895 h 1364059"/>
              <a:gd name="connsiteX3" fmla="*/ 243 w 921247"/>
              <a:gd name="connsiteY3" fmla="*/ 1025645 h 1364059"/>
              <a:gd name="connsiteX0" fmla="*/ 243 w 775197"/>
              <a:gd name="connsiteY0" fmla="*/ 1025645 h 1309417"/>
              <a:gd name="connsiteX1" fmla="*/ 390895 w 775197"/>
              <a:gd name="connsiteY1" fmla="*/ 0 h 1309417"/>
              <a:gd name="connsiteX2" fmla="*/ 775197 w 775197"/>
              <a:gd name="connsiteY2" fmla="*/ 1025645 h 1309417"/>
              <a:gd name="connsiteX3" fmla="*/ 243 w 775197"/>
              <a:gd name="connsiteY3" fmla="*/ 1025645 h 1309417"/>
              <a:gd name="connsiteX0" fmla="*/ 243 w 778399"/>
              <a:gd name="connsiteY0" fmla="*/ 1025645 h 1309417"/>
              <a:gd name="connsiteX1" fmla="*/ 390895 w 778399"/>
              <a:gd name="connsiteY1" fmla="*/ 0 h 1309417"/>
              <a:gd name="connsiteX2" fmla="*/ 775197 w 778399"/>
              <a:gd name="connsiteY2" fmla="*/ 1025645 h 1309417"/>
              <a:gd name="connsiteX3" fmla="*/ 243 w 778399"/>
              <a:gd name="connsiteY3" fmla="*/ 1025645 h 1309417"/>
              <a:gd name="connsiteX0" fmla="*/ 243 w 778399"/>
              <a:gd name="connsiteY0" fmla="*/ 1025645 h 1294773"/>
              <a:gd name="connsiteX1" fmla="*/ 390895 w 778399"/>
              <a:gd name="connsiteY1" fmla="*/ 0 h 1294773"/>
              <a:gd name="connsiteX2" fmla="*/ 775197 w 778399"/>
              <a:gd name="connsiteY2" fmla="*/ 1025645 h 1294773"/>
              <a:gd name="connsiteX3" fmla="*/ 243 w 778399"/>
              <a:gd name="connsiteY3" fmla="*/ 1025645 h 1294773"/>
              <a:gd name="connsiteX0" fmla="*/ 239 w 778459"/>
              <a:gd name="connsiteY0" fmla="*/ 1057395 h 1326523"/>
              <a:gd name="connsiteX1" fmla="*/ 397241 w 778459"/>
              <a:gd name="connsiteY1" fmla="*/ 0 h 1326523"/>
              <a:gd name="connsiteX2" fmla="*/ 775193 w 778459"/>
              <a:gd name="connsiteY2" fmla="*/ 1057395 h 1326523"/>
              <a:gd name="connsiteX3" fmla="*/ 239 w 778459"/>
              <a:gd name="connsiteY3" fmla="*/ 1057395 h 1326523"/>
              <a:gd name="connsiteX0" fmla="*/ 815 w 777759"/>
              <a:gd name="connsiteY0" fmla="*/ 807253 h 1076381"/>
              <a:gd name="connsiteX1" fmla="*/ 195321 w 777759"/>
              <a:gd name="connsiteY1" fmla="*/ 0 h 1076381"/>
              <a:gd name="connsiteX2" fmla="*/ 775769 w 777759"/>
              <a:gd name="connsiteY2" fmla="*/ 807253 h 1076381"/>
              <a:gd name="connsiteX3" fmla="*/ 815 w 777759"/>
              <a:gd name="connsiteY3" fmla="*/ 807253 h 1076381"/>
              <a:gd name="connsiteX0" fmla="*/ 815 w 810562"/>
              <a:gd name="connsiteY0" fmla="*/ 807253 h 1076381"/>
              <a:gd name="connsiteX1" fmla="*/ 195321 w 810562"/>
              <a:gd name="connsiteY1" fmla="*/ 0 h 1076381"/>
              <a:gd name="connsiteX2" fmla="*/ 775769 w 810562"/>
              <a:gd name="connsiteY2" fmla="*/ 807253 h 1076381"/>
              <a:gd name="connsiteX3" fmla="*/ 815 w 810562"/>
              <a:gd name="connsiteY3" fmla="*/ 807253 h 1076381"/>
              <a:gd name="connsiteX0" fmla="*/ 303 w 858058"/>
              <a:gd name="connsiteY0" fmla="*/ 437996 h 707124"/>
              <a:gd name="connsiteX1" fmla="*/ 337747 w 858058"/>
              <a:gd name="connsiteY1" fmla="*/ 0 h 707124"/>
              <a:gd name="connsiteX2" fmla="*/ 775257 w 858058"/>
              <a:gd name="connsiteY2" fmla="*/ 437996 h 707124"/>
              <a:gd name="connsiteX3" fmla="*/ 303 w 858058"/>
              <a:gd name="connsiteY3" fmla="*/ 437996 h 707124"/>
              <a:gd name="connsiteX0" fmla="*/ 438 w 858195"/>
              <a:gd name="connsiteY0" fmla="*/ 437996 h 707124"/>
              <a:gd name="connsiteX1" fmla="*/ 337882 w 858195"/>
              <a:gd name="connsiteY1" fmla="*/ 0 h 707124"/>
              <a:gd name="connsiteX2" fmla="*/ 775392 w 858195"/>
              <a:gd name="connsiteY2" fmla="*/ 437996 h 707124"/>
              <a:gd name="connsiteX3" fmla="*/ 438 w 858195"/>
              <a:gd name="connsiteY3" fmla="*/ 437996 h 707124"/>
              <a:gd name="connsiteX0" fmla="*/ 56508 w 628387"/>
              <a:gd name="connsiteY0" fmla="*/ 256482 h 648992"/>
              <a:gd name="connsiteX1" fmla="*/ 108076 w 628387"/>
              <a:gd name="connsiteY1" fmla="*/ 20981 h 648992"/>
              <a:gd name="connsiteX2" fmla="*/ 545586 w 628387"/>
              <a:gd name="connsiteY2" fmla="*/ 458977 h 648992"/>
              <a:gd name="connsiteX3" fmla="*/ 56508 w 628387"/>
              <a:gd name="connsiteY3" fmla="*/ 256482 h 648992"/>
              <a:gd name="connsiteX0" fmla="*/ 56506 w 628387"/>
              <a:gd name="connsiteY0" fmla="*/ 256482 h 458976"/>
              <a:gd name="connsiteX1" fmla="*/ 108074 w 628387"/>
              <a:gd name="connsiteY1" fmla="*/ 20981 h 458976"/>
              <a:gd name="connsiteX2" fmla="*/ 545584 w 628387"/>
              <a:gd name="connsiteY2" fmla="*/ 458977 h 458976"/>
              <a:gd name="connsiteX3" fmla="*/ 56506 w 628387"/>
              <a:gd name="connsiteY3" fmla="*/ 256482 h 458976"/>
              <a:gd name="connsiteX0" fmla="*/ 97665 w 609987"/>
              <a:gd name="connsiteY0" fmla="*/ 232471 h 506436"/>
              <a:gd name="connsiteX1" fmla="*/ 89676 w 609987"/>
              <a:gd name="connsiteY1" fmla="*/ 68439 h 506436"/>
              <a:gd name="connsiteX2" fmla="*/ 527186 w 609987"/>
              <a:gd name="connsiteY2" fmla="*/ 506435 h 506436"/>
              <a:gd name="connsiteX3" fmla="*/ 97665 w 609987"/>
              <a:gd name="connsiteY3" fmla="*/ 232471 h 506436"/>
              <a:gd name="connsiteX0" fmla="*/ 49169 w 632962"/>
              <a:gd name="connsiteY0" fmla="*/ 247911 h 474228"/>
              <a:gd name="connsiteX1" fmla="*/ 112649 w 632962"/>
              <a:gd name="connsiteY1" fmla="*/ 36233 h 474228"/>
              <a:gd name="connsiteX2" fmla="*/ 550159 w 632962"/>
              <a:gd name="connsiteY2" fmla="*/ 474229 h 474228"/>
              <a:gd name="connsiteX3" fmla="*/ 49169 w 632962"/>
              <a:gd name="connsiteY3" fmla="*/ 247911 h 474228"/>
              <a:gd name="connsiteX0" fmla="*/ 42210 w 631103"/>
              <a:gd name="connsiteY0" fmla="*/ 318881 h 545200"/>
              <a:gd name="connsiteX1" fmla="*/ 117602 w 631103"/>
              <a:gd name="connsiteY1" fmla="*/ 0 h 545200"/>
              <a:gd name="connsiteX2" fmla="*/ 543200 w 631103"/>
              <a:gd name="connsiteY2" fmla="*/ 545199 h 545200"/>
              <a:gd name="connsiteX3" fmla="*/ 42210 w 631103"/>
              <a:gd name="connsiteY3" fmla="*/ 318881 h 545200"/>
              <a:gd name="connsiteX0" fmla="*/ 56947 w 645841"/>
              <a:gd name="connsiteY0" fmla="*/ 386636 h 612953"/>
              <a:gd name="connsiteX1" fmla="*/ 132339 w 645841"/>
              <a:gd name="connsiteY1" fmla="*/ 67755 h 612953"/>
              <a:gd name="connsiteX2" fmla="*/ 557937 w 645841"/>
              <a:gd name="connsiteY2" fmla="*/ 612954 h 612953"/>
              <a:gd name="connsiteX3" fmla="*/ 56947 w 645841"/>
              <a:gd name="connsiteY3" fmla="*/ 386636 h 612953"/>
              <a:gd name="connsiteX0" fmla="*/ 95334 w 684228"/>
              <a:gd name="connsiteY0" fmla="*/ 332243 h 558561"/>
              <a:gd name="connsiteX1" fmla="*/ 170726 w 684228"/>
              <a:gd name="connsiteY1" fmla="*/ 13362 h 558561"/>
              <a:gd name="connsiteX2" fmla="*/ 596324 w 684228"/>
              <a:gd name="connsiteY2" fmla="*/ 558561 h 558561"/>
              <a:gd name="connsiteX3" fmla="*/ 95334 w 684228"/>
              <a:gd name="connsiteY3" fmla="*/ 332243 h 558561"/>
              <a:gd name="connsiteX0" fmla="*/ 95334 w 684228"/>
              <a:gd name="connsiteY0" fmla="*/ 332241 h 625727"/>
              <a:gd name="connsiteX1" fmla="*/ 170726 w 684228"/>
              <a:gd name="connsiteY1" fmla="*/ 13360 h 625727"/>
              <a:gd name="connsiteX2" fmla="*/ 596324 w 684228"/>
              <a:gd name="connsiteY2" fmla="*/ 558559 h 625727"/>
              <a:gd name="connsiteX3" fmla="*/ 95334 w 684228"/>
              <a:gd name="connsiteY3" fmla="*/ 332241 h 625727"/>
              <a:gd name="connsiteX0" fmla="*/ 95334 w 748569"/>
              <a:gd name="connsiteY0" fmla="*/ 332241 h 625727"/>
              <a:gd name="connsiteX1" fmla="*/ 170726 w 748569"/>
              <a:gd name="connsiteY1" fmla="*/ 13360 h 625727"/>
              <a:gd name="connsiteX2" fmla="*/ 596324 w 748569"/>
              <a:gd name="connsiteY2" fmla="*/ 558559 h 625727"/>
              <a:gd name="connsiteX3" fmla="*/ 95334 w 748569"/>
              <a:gd name="connsiteY3" fmla="*/ 332241 h 625727"/>
              <a:gd name="connsiteX0" fmla="*/ 95334 w 608615"/>
              <a:gd name="connsiteY0" fmla="*/ 332241 h 625727"/>
              <a:gd name="connsiteX1" fmla="*/ 170726 w 608615"/>
              <a:gd name="connsiteY1" fmla="*/ 13360 h 625727"/>
              <a:gd name="connsiteX2" fmla="*/ 402985 w 608615"/>
              <a:gd name="connsiteY2" fmla="*/ 332470 h 625727"/>
              <a:gd name="connsiteX3" fmla="*/ 596324 w 608615"/>
              <a:gd name="connsiteY3" fmla="*/ 558559 h 625727"/>
              <a:gd name="connsiteX4" fmla="*/ 95334 w 608615"/>
              <a:gd name="connsiteY4" fmla="*/ 332241 h 625727"/>
              <a:gd name="connsiteX0" fmla="*/ 95334 w 617152"/>
              <a:gd name="connsiteY0" fmla="*/ 332241 h 625727"/>
              <a:gd name="connsiteX1" fmla="*/ 170726 w 617152"/>
              <a:gd name="connsiteY1" fmla="*/ 13360 h 625727"/>
              <a:gd name="connsiteX2" fmla="*/ 402985 w 617152"/>
              <a:gd name="connsiteY2" fmla="*/ 332470 h 625727"/>
              <a:gd name="connsiteX3" fmla="*/ 596324 w 617152"/>
              <a:gd name="connsiteY3" fmla="*/ 558559 h 625727"/>
              <a:gd name="connsiteX4" fmla="*/ 95334 w 617152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402985 w 631523"/>
              <a:gd name="connsiteY2" fmla="*/ 332470 h 625727"/>
              <a:gd name="connsiteX3" fmla="*/ 596324 w 631523"/>
              <a:gd name="connsiteY3" fmla="*/ 558559 h 625727"/>
              <a:gd name="connsiteX4" fmla="*/ 95334 w 631523"/>
              <a:gd name="connsiteY4" fmla="*/ 332241 h 625727"/>
              <a:gd name="connsiteX0" fmla="*/ 95334 w 631523"/>
              <a:gd name="connsiteY0" fmla="*/ 332241 h 625727"/>
              <a:gd name="connsiteX1" fmla="*/ 170726 w 631523"/>
              <a:gd name="connsiteY1" fmla="*/ 13360 h 625727"/>
              <a:gd name="connsiteX2" fmla="*/ 224310 w 631523"/>
              <a:gd name="connsiteY2" fmla="*/ 201443 h 625727"/>
              <a:gd name="connsiteX3" fmla="*/ 402985 w 631523"/>
              <a:gd name="connsiteY3" fmla="*/ 332470 h 625727"/>
              <a:gd name="connsiteX4" fmla="*/ 596324 w 631523"/>
              <a:gd name="connsiteY4" fmla="*/ 558559 h 625727"/>
              <a:gd name="connsiteX5" fmla="*/ 95334 w 631523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647027"/>
              <a:gd name="connsiteY0" fmla="*/ 332241 h 625727"/>
              <a:gd name="connsiteX1" fmla="*/ 170726 w 647027"/>
              <a:gd name="connsiteY1" fmla="*/ 13360 h 625727"/>
              <a:gd name="connsiteX2" fmla="*/ 224310 w 647027"/>
              <a:gd name="connsiteY2" fmla="*/ 201443 h 625727"/>
              <a:gd name="connsiteX3" fmla="*/ 450631 w 647027"/>
              <a:gd name="connsiteY3" fmla="*/ 225266 h 625727"/>
              <a:gd name="connsiteX4" fmla="*/ 596324 w 647027"/>
              <a:gd name="connsiteY4" fmla="*/ 558559 h 625727"/>
              <a:gd name="connsiteX5" fmla="*/ 95334 w 647027"/>
              <a:gd name="connsiteY5" fmla="*/ 332241 h 625727"/>
              <a:gd name="connsiteX0" fmla="*/ 95334 w 561570"/>
              <a:gd name="connsiteY0" fmla="*/ 332241 h 669628"/>
              <a:gd name="connsiteX1" fmla="*/ 170726 w 561570"/>
              <a:gd name="connsiteY1" fmla="*/ 13360 h 669628"/>
              <a:gd name="connsiteX2" fmla="*/ 224310 w 561570"/>
              <a:gd name="connsiteY2" fmla="*/ 201443 h 669628"/>
              <a:gd name="connsiteX3" fmla="*/ 450631 w 561570"/>
              <a:gd name="connsiteY3" fmla="*/ 225266 h 669628"/>
              <a:gd name="connsiteX4" fmla="*/ 376156 w 561570"/>
              <a:gd name="connsiteY4" fmla="*/ 618599 h 669628"/>
              <a:gd name="connsiteX5" fmla="*/ 95334 w 561570"/>
              <a:gd name="connsiteY5" fmla="*/ 332241 h 669628"/>
              <a:gd name="connsiteX0" fmla="*/ 95334 w 490167"/>
              <a:gd name="connsiteY0" fmla="*/ 332241 h 669628"/>
              <a:gd name="connsiteX1" fmla="*/ 170726 w 490167"/>
              <a:gd name="connsiteY1" fmla="*/ 13360 h 669628"/>
              <a:gd name="connsiteX2" fmla="*/ 224310 w 490167"/>
              <a:gd name="connsiteY2" fmla="*/ 201443 h 669628"/>
              <a:gd name="connsiteX3" fmla="*/ 350554 w 490167"/>
              <a:gd name="connsiteY3" fmla="*/ 205250 h 669628"/>
              <a:gd name="connsiteX4" fmla="*/ 376156 w 490167"/>
              <a:gd name="connsiteY4" fmla="*/ 618599 h 669628"/>
              <a:gd name="connsiteX5" fmla="*/ 95334 w 490167"/>
              <a:gd name="connsiteY5" fmla="*/ 332241 h 669628"/>
              <a:gd name="connsiteX0" fmla="*/ 179690 w 434414"/>
              <a:gd name="connsiteY0" fmla="*/ 488711 h 722657"/>
              <a:gd name="connsiteX1" fmla="*/ 114973 w 434414"/>
              <a:gd name="connsiteY1" fmla="*/ 9712 h 722657"/>
              <a:gd name="connsiteX2" fmla="*/ 168557 w 434414"/>
              <a:gd name="connsiteY2" fmla="*/ 197795 h 722657"/>
              <a:gd name="connsiteX3" fmla="*/ 294801 w 434414"/>
              <a:gd name="connsiteY3" fmla="*/ 201602 h 722657"/>
              <a:gd name="connsiteX4" fmla="*/ 320403 w 434414"/>
              <a:gd name="connsiteY4" fmla="*/ 614951 h 722657"/>
              <a:gd name="connsiteX5" fmla="*/ 179690 w 434414"/>
              <a:gd name="connsiteY5" fmla="*/ 488711 h 722657"/>
              <a:gd name="connsiteX0" fmla="*/ 105126 w 359850"/>
              <a:gd name="connsiteY0" fmla="*/ 469043 h 702989"/>
              <a:gd name="connsiteX1" fmla="*/ 160509 w 359850"/>
              <a:gd name="connsiteY1" fmla="*/ 10053 h 702989"/>
              <a:gd name="connsiteX2" fmla="*/ 93993 w 359850"/>
              <a:gd name="connsiteY2" fmla="*/ 178127 h 702989"/>
              <a:gd name="connsiteX3" fmla="*/ 220237 w 359850"/>
              <a:gd name="connsiteY3" fmla="*/ 181934 h 702989"/>
              <a:gd name="connsiteX4" fmla="*/ 245839 w 359850"/>
              <a:gd name="connsiteY4" fmla="*/ 595283 h 702989"/>
              <a:gd name="connsiteX5" fmla="*/ 105126 w 359850"/>
              <a:gd name="connsiteY5" fmla="*/ 469043 h 702989"/>
              <a:gd name="connsiteX0" fmla="*/ 105126 w 431245"/>
              <a:gd name="connsiteY0" fmla="*/ 469043 h 702989"/>
              <a:gd name="connsiteX1" fmla="*/ 160509 w 431245"/>
              <a:gd name="connsiteY1" fmla="*/ 10053 h 702989"/>
              <a:gd name="connsiteX2" fmla="*/ 93993 w 431245"/>
              <a:gd name="connsiteY2" fmla="*/ 178127 h 702989"/>
              <a:gd name="connsiteX3" fmla="*/ 320311 w 431245"/>
              <a:gd name="connsiteY3" fmla="*/ 282016 h 702989"/>
              <a:gd name="connsiteX4" fmla="*/ 245839 w 431245"/>
              <a:gd name="connsiteY4" fmla="*/ 595283 h 702989"/>
              <a:gd name="connsiteX5" fmla="*/ 105126 w 431245"/>
              <a:gd name="connsiteY5" fmla="*/ 469043 h 702989"/>
              <a:gd name="connsiteX0" fmla="*/ 105126 w 580843"/>
              <a:gd name="connsiteY0" fmla="*/ 469043 h 702989"/>
              <a:gd name="connsiteX1" fmla="*/ 160509 w 580843"/>
              <a:gd name="connsiteY1" fmla="*/ 10053 h 702989"/>
              <a:gd name="connsiteX2" fmla="*/ 93993 w 580843"/>
              <a:gd name="connsiteY2" fmla="*/ 178127 h 702989"/>
              <a:gd name="connsiteX3" fmla="*/ 500446 w 580843"/>
              <a:gd name="connsiteY3" fmla="*/ 302029 h 702989"/>
              <a:gd name="connsiteX4" fmla="*/ 245839 w 580843"/>
              <a:gd name="connsiteY4" fmla="*/ 595283 h 702989"/>
              <a:gd name="connsiteX5" fmla="*/ 105126 w 580843"/>
              <a:gd name="connsiteY5" fmla="*/ 469043 h 702989"/>
              <a:gd name="connsiteX0" fmla="*/ 105126 w 580843"/>
              <a:gd name="connsiteY0" fmla="*/ 514793 h 748739"/>
              <a:gd name="connsiteX1" fmla="*/ 160509 w 580843"/>
              <a:gd name="connsiteY1" fmla="*/ 55803 h 748739"/>
              <a:gd name="connsiteX2" fmla="*/ 534328 w 580843"/>
              <a:gd name="connsiteY2" fmla="*/ 23728 h 748739"/>
              <a:gd name="connsiteX3" fmla="*/ 500446 w 580843"/>
              <a:gd name="connsiteY3" fmla="*/ 347779 h 748739"/>
              <a:gd name="connsiteX4" fmla="*/ 245839 w 580843"/>
              <a:gd name="connsiteY4" fmla="*/ 641033 h 748739"/>
              <a:gd name="connsiteX5" fmla="*/ 105126 w 580843"/>
              <a:gd name="connsiteY5" fmla="*/ 514793 h 748739"/>
              <a:gd name="connsiteX0" fmla="*/ 105126 w 580843"/>
              <a:gd name="connsiteY0" fmla="*/ 757430 h 991376"/>
              <a:gd name="connsiteX1" fmla="*/ 160509 w 580843"/>
              <a:gd name="connsiteY1" fmla="*/ 298440 h 991376"/>
              <a:gd name="connsiteX2" fmla="*/ 334180 w 580843"/>
              <a:gd name="connsiteY2" fmla="*/ 6161 h 991376"/>
              <a:gd name="connsiteX3" fmla="*/ 500446 w 580843"/>
              <a:gd name="connsiteY3" fmla="*/ 590416 h 991376"/>
              <a:gd name="connsiteX4" fmla="*/ 245839 w 580843"/>
              <a:gd name="connsiteY4" fmla="*/ 883670 h 991376"/>
              <a:gd name="connsiteX5" fmla="*/ 105126 w 580843"/>
              <a:gd name="connsiteY5" fmla="*/ 757430 h 991376"/>
              <a:gd name="connsiteX0" fmla="*/ 105126 w 528974"/>
              <a:gd name="connsiteY0" fmla="*/ 757430 h 991376"/>
              <a:gd name="connsiteX1" fmla="*/ 160509 w 528974"/>
              <a:gd name="connsiteY1" fmla="*/ 298440 h 991376"/>
              <a:gd name="connsiteX2" fmla="*/ 334180 w 528974"/>
              <a:gd name="connsiteY2" fmla="*/ 6161 h 991376"/>
              <a:gd name="connsiteX3" fmla="*/ 440398 w 528974"/>
              <a:gd name="connsiteY3" fmla="*/ 630442 h 991376"/>
              <a:gd name="connsiteX4" fmla="*/ 245839 w 528974"/>
              <a:gd name="connsiteY4" fmla="*/ 883670 h 991376"/>
              <a:gd name="connsiteX5" fmla="*/ 105126 w 528974"/>
              <a:gd name="connsiteY5" fmla="*/ 757430 h 991376"/>
              <a:gd name="connsiteX0" fmla="*/ 42690 w 666687"/>
              <a:gd name="connsiteY0" fmla="*/ 897539 h 1074648"/>
              <a:gd name="connsiteX1" fmla="*/ 298222 w 666687"/>
              <a:gd name="connsiteY1" fmla="*/ 298440 h 1074648"/>
              <a:gd name="connsiteX2" fmla="*/ 471893 w 666687"/>
              <a:gd name="connsiteY2" fmla="*/ 6161 h 1074648"/>
              <a:gd name="connsiteX3" fmla="*/ 578111 w 666687"/>
              <a:gd name="connsiteY3" fmla="*/ 630442 h 1074648"/>
              <a:gd name="connsiteX4" fmla="*/ 383552 w 666687"/>
              <a:gd name="connsiteY4" fmla="*/ 883670 h 1074648"/>
              <a:gd name="connsiteX5" fmla="*/ 42690 w 666687"/>
              <a:gd name="connsiteY5" fmla="*/ 897539 h 1074648"/>
              <a:gd name="connsiteX0" fmla="*/ 52491 w 676488"/>
              <a:gd name="connsiteY0" fmla="*/ 897539 h 1074648"/>
              <a:gd name="connsiteX1" fmla="*/ 308023 w 676488"/>
              <a:gd name="connsiteY1" fmla="*/ 298440 h 1074648"/>
              <a:gd name="connsiteX2" fmla="*/ 481694 w 676488"/>
              <a:gd name="connsiteY2" fmla="*/ 6161 h 1074648"/>
              <a:gd name="connsiteX3" fmla="*/ 587912 w 676488"/>
              <a:gd name="connsiteY3" fmla="*/ 630442 h 1074648"/>
              <a:gd name="connsiteX4" fmla="*/ 393353 w 676488"/>
              <a:gd name="connsiteY4" fmla="*/ 883670 h 1074648"/>
              <a:gd name="connsiteX5" fmla="*/ 52491 w 676488"/>
              <a:gd name="connsiteY5" fmla="*/ 897539 h 1074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488" h="1074648">
                <a:moveTo>
                  <a:pt x="52491" y="897539"/>
                </a:moveTo>
                <a:cubicBezTo>
                  <a:pt x="-64196" y="855894"/>
                  <a:pt x="10557" y="-248840"/>
                  <a:pt x="308023" y="298440"/>
                </a:cubicBezTo>
                <a:cubicBezTo>
                  <a:pt x="335475" y="260758"/>
                  <a:pt x="442984" y="-47024"/>
                  <a:pt x="481694" y="6161"/>
                </a:cubicBezTo>
                <a:cubicBezTo>
                  <a:pt x="520404" y="59346"/>
                  <a:pt x="591424" y="709891"/>
                  <a:pt x="587912" y="630442"/>
                </a:cubicBezTo>
                <a:cubicBezTo>
                  <a:pt x="849429" y="423521"/>
                  <a:pt x="454554" y="844003"/>
                  <a:pt x="393353" y="883670"/>
                </a:cubicBezTo>
                <a:cubicBezTo>
                  <a:pt x="206420" y="989915"/>
                  <a:pt x="145709" y="1246789"/>
                  <a:pt x="52491" y="89753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00" name="发光声音">
            <a:hlinkClick r:id="" action="ppaction://media"/>
            <a:extLst>
              <a:ext uri="{FF2B5EF4-FFF2-40B4-BE49-F238E27FC236}">
                <a16:creationId xmlns:a16="http://schemas.microsoft.com/office/drawing/2014/main" xmlns="" id="{5DEF93D2-CFA6-4F4F-9E22-6399DC0AFAB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3176874" y="7182211"/>
            <a:ext cx="609600" cy="609600"/>
          </a:xfrm>
          <a:prstGeom prst="rect">
            <a:avLst/>
          </a:prstGeom>
        </p:spPr>
      </p:pic>
      <p:pic>
        <p:nvPicPr>
          <p:cNvPr id="801" name="咸空气乐队 - First rays of the morning sun ">
            <a:hlinkClick r:id="" action="ppaction://media"/>
            <a:extLst>
              <a:ext uri="{FF2B5EF4-FFF2-40B4-BE49-F238E27FC236}">
                <a16:creationId xmlns:a16="http://schemas.microsoft.com/office/drawing/2014/main" xmlns="" id="{2CDB8DE6-D7FA-4967-999D-688E6071BEA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9">
                  <p14:trim st="33662"/>
                  <p14:fade in="35000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4723785" y="-2590481"/>
            <a:ext cx="609600" cy="609600"/>
          </a:xfrm>
          <a:prstGeom prst="rect">
            <a:avLst/>
          </a:prstGeom>
        </p:spPr>
      </p:pic>
      <p:grpSp>
        <p:nvGrpSpPr>
          <p:cNvPr id="802" name="台3">
            <a:extLst>
              <a:ext uri="{FF2B5EF4-FFF2-40B4-BE49-F238E27FC236}">
                <a16:creationId xmlns:a16="http://schemas.microsoft.com/office/drawing/2014/main" xmlns="" id="{0E06A4FE-465D-49FE-8E6B-FE5B036AA0F9}"/>
              </a:ext>
            </a:extLst>
          </p:cNvPr>
          <p:cNvGrpSpPr/>
          <p:nvPr/>
        </p:nvGrpSpPr>
        <p:grpSpPr>
          <a:xfrm>
            <a:off x="2191313" y="10359648"/>
            <a:ext cx="1051603" cy="1371681"/>
            <a:chOff x="4626933" y="3103589"/>
            <a:chExt cx="1975955" cy="2577380"/>
          </a:xfrm>
        </p:grpSpPr>
        <p:sp>
          <p:nvSpPr>
            <p:cNvPr id="803" name="画圈">
              <a:extLst>
                <a:ext uri="{FF2B5EF4-FFF2-40B4-BE49-F238E27FC236}">
                  <a16:creationId xmlns:a16="http://schemas.microsoft.com/office/drawing/2014/main" xmlns="" id="{1709BB69-541A-4634-8954-D6ED1E067C65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4" name="矩形 78">
              <a:extLst>
                <a:ext uri="{FF2B5EF4-FFF2-40B4-BE49-F238E27FC236}">
                  <a16:creationId xmlns:a16="http://schemas.microsoft.com/office/drawing/2014/main" xmlns="" id="{5D0F5F30-EB9C-474A-8AFE-EF3772A58FA4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5" name="台1">
            <a:extLst>
              <a:ext uri="{FF2B5EF4-FFF2-40B4-BE49-F238E27FC236}">
                <a16:creationId xmlns:a16="http://schemas.microsoft.com/office/drawing/2014/main" xmlns="" id="{C4C44136-1D32-4AFF-A5CC-09FDEF3297D1}"/>
              </a:ext>
            </a:extLst>
          </p:cNvPr>
          <p:cNvGrpSpPr/>
          <p:nvPr/>
        </p:nvGrpSpPr>
        <p:grpSpPr>
          <a:xfrm>
            <a:off x="9329260" y="9497750"/>
            <a:ext cx="4412715" cy="5755821"/>
            <a:chOff x="4626933" y="3103589"/>
            <a:chExt cx="1975955" cy="2577380"/>
          </a:xfrm>
        </p:grpSpPr>
        <p:sp>
          <p:nvSpPr>
            <p:cNvPr id="806" name="画圈">
              <a:extLst>
                <a:ext uri="{FF2B5EF4-FFF2-40B4-BE49-F238E27FC236}">
                  <a16:creationId xmlns:a16="http://schemas.microsoft.com/office/drawing/2014/main" xmlns="" id="{771AC9BE-4515-40E0-930B-40F8197DA859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7" name="矩形 78">
              <a:extLst>
                <a:ext uri="{FF2B5EF4-FFF2-40B4-BE49-F238E27FC236}">
                  <a16:creationId xmlns:a16="http://schemas.microsoft.com/office/drawing/2014/main" xmlns="" id="{E347F922-61AD-4CA7-9552-1AE9EDCC90E1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8" name="台2">
            <a:extLst>
              <a:ext uri="{FF2B5EF4-FFF2-40B4-BE49-F238E27FC236}">
                <a16:creationId xmlns:a16="http://schemas.microsoft.com/office/drawing/2014/main" xmlns="" id="{8629AEE0-DFDA-4740-9ACA-41C8C3BAE89E}"/>
              </a:ext>
            </a:extLst>
          </p:cNvPr>
          <p:cNvGrpSpPr/>
          <p:nvPr/>
        </p:nvGrpSpPr>
        <p:grpSpPr>
          <a:xfrm>
            <a:off x="9885585" y="7349263"/>
            <a:ext cx="743307" cy="969549"/>
            <a:chOff x="4626933" y="3103589"/>
            <a:chExt cx="1975955" cy="2577380"/>
          </a:xfrm>
        </p:grpSpPr>
        <p:sp>
          <p:nvSpPr>
            <p:cNvPr id="809" name="画圈">
              <a:extLst>
                <a:ext uri="{FF2B5EF4-FFF2-40B4-BE49-F238E27FC236}">
                  <a16:creationId xmlns:a16="http://schemas.microsoft.com/office/drawing/2014/main" xmlns="" id="{874055C0-8207-42C0-AC78-4534894E8AB1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0" name="矩形 78">
              <a:extLst>
                <a:ext uri="{FF2B5EF4-FFF2-40B4-BE49-F238E27FC236}">
                  <a16:creationId xmlns:a16="http://schemas.microsoft.com/office/drawing/2014/main" xmlns="" id="{7F3F3CDB-7377-43FA-9031-CF726E13AD70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1" name="台4">
            <a:extLst>
              <a:ext uri="{FF2B5EF4-FFF2-40B4-BE49-F238E27FC236}">
                <a16:creationId xmlns:a16="http://schemas.microsoft.com/office/drawing/2014/main" xmlns="" id="{D51AF7F1-AB83-4834-AEF6-5E77F5578278}"/>
              </a:ext>
            </a:extLst>
          </p:cNvPr>
          <p:cNvGrpSpPr/>
          <p:nvPr/>
        </p:nvGrpSpPr>
        <p:grpSpPr>
          <a:xfrm>
            <a:off x="625992" y="6956853"/>
            <a:ext cx="1924333" cy="2510047"/>
            <a:chOff x="4626933" y="3103589"/>
            <a:chExt cx="1975955" cy="2577380"/>
          </a:xfrm>
        </p:grpSpPr>
        <p:sp>
          <p:nvSpPr>
            <p:cNvPr id="812" name="画圈">
              <a:extLst>
                <a:ext uri="{FF2B5EF4-FFF2-40B4-BE49-F238E27FC236}">
                  <a16:creationId xmlns:a16="http://schemas.microsoft.com/office/drawing/2014/main" xmlns="" id="{F0EEF5DE-FD79-42D0-8A3C-B86409EB6AE8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3" name="矩形 78">
              <a:extLst>
                <a:ext uri="{FF2B5EF4-FFF2-40B4-BE49-F238E27FC236}">
                  <a16:creationId xmlns:a16="http://schemas.microsoft.com/office/drawing/2014/main" xmlns="" id="{5B4741D9-B5E2-4784-9B13-EC03E932B3E4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4" name="台5">
            <a:extLst>
              <a:ext uri="{FF2B5EF4-FFF2-40B4-BE49-F238E27FC236}">
                <a16:creationId xmlns:a16="http://schemas.microsoft.com/office/drawing/2014/main" xmlns="" id="{45A9D832-493A-45A5-BBEB-98513C7C22EC}"/>
              </a:ext>
            </a:extLst>
          </p:cNvPr>
          <p:cNvGrpSpPr/>
          <p:nvPr/>
        </p:nvGrpSpPr>
        <p:grpSpPr>
          <a:xfrm>
            <a:off x="254338" y="11830407"/>
            <a:ext cx="743307" cy="969549"/>
            <a:chOff x="4626933" y="3103589"/>
            <a:chExt cx="1975955" cy="2577380"/>
          </a:xfrm>
        </p:grpSpPr>
        <p:sp>
          <p:nvSpPr>
            <p:cNvPr id="815" name="画圈">
              <a:extLst>
                <a:ext uri="{FF2B5EF4-FFF2-40B4-BE49-F238E27FC236}">
                  <a16:creationId xmlns:a16="http://schemas.microsoft.com/office/drawing/2014/main" xmlns="" id="{EB7D1999-4712-430E-B99A-CFAD2F355DBA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6" name="矩形 78">
              <a:extLst>
                <a:ext uri="{FF2B5EF4-FFF2-40B4-BE49-F238E27FC236}">
                  <a16:creationId xmlns:a16="http://schemas.microsoft.com/office/drawing/2014/main" xmlns="" id="{75A878D7-0220-420A-B2CE-3BD4D3E2E443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7" name="台6">
            <a:extLst>
              <a:ext uri="{FF2B5EF4-FFF2-40B4-BE49-F238E27FC236}">
                <a16:creationId xmlns:a16="http://schemas.microsoft.com/office/drawing/2014/main" xmlns="" id="{A36CA953-EFD1-48D2-82B0-570F124284A4}"/>
              </a:ext>
            </a:extLst>
          </p:cNvPr>
          <p:cNvGrpSpPr/>
          <p:nvPr/>
        </p:nvGrpSpPr>
        <p:grpSpPr>
          <a:xfrm>
            <a:off x="6450488" y="11785994"/>
            <a:ext cx="1051603" cy="1371681"/>
            <a:chOff x="4626933" y="3103589"/>
            <a:chExt cx="1975955" cy="2577380"/>
          </a:xfrm>
        </p:grpSpPr>
        <p:sp>
          <p:nvSpPr>
            <p:cNvPr id="818" name="画圈">
              <a:extLst>
                <a:ext uri="{FF2B5EF4-FFF2-40B4-BE49-F238E27FC236}">
                  <a16:creationId xmlns:a16="http://schemas.microsoft.com/office/drawing/2014/main" xmlns="" id="{1D18706F-289E-480A-B967-CE5D0CB2171E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9" name="矩形 78">
              <a:extLst>
                <a:ext uri="{FF2B5EF4-FFF2-40B4-BE49-F238E27FC236}">
                  <a16:creationId xmlns:a16="http://schemas.microsoft.com/office/drawing/2014/main" xmlns="" id="{B667642D-978E-4105-BC56-2D4D8F2BAFA4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820" name="滴泪声音">
            <a:hlinkClick r:id="" action="ppaction://media"/>
            <a:extLst>
              <a:ext uri="{FF2B5EF4-FFF2-40B4-BE49-F238E27FC236}">
                <a16:creationId xmlns:a16="http://schemas.microsoft.com/office/drawing/2014/main" xmlns="" id="{81AFC8C9-D389-4FF4-B0EE-D855466C0B7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10">
                  <p14:trim end="29920.325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656947" y="-998103"/>
            <a:ext cx="609600" cy="609600"/>
          </a:xfrm>
          <a:prstGeom prst="rect">
            <a:avLst/>
          </a:prstGeom>
        </p:spPr>
      </p:pic>
      <p:grpSp>
        <p:nvGrpSpPr>
          <p:cNvPr id="27" name="最大树">
            <a:extLst>
              <a:ext uri="{FF2B5EF4-FFF2-40B4-BE49-F238E27FC236}">
                <a16:creationId xmlns:a16="http://schemas.microsoft.com/office/drawing/2014/main" xmlns="" id="{897DEDC3-C395-46E2-92F8-86EAA94A16F8}"/>
              </a:ext>
            </a:extLst>
          </p:cNvPr>
          <p:cNvGrpSpPr/>
          <p:nvPr/>
        </p:nvGrpSpPr>
        <p:grpSpPr>
          <a:xfrm>
            <a:off x="2665894" y="-58056"/>
            <a:ext cx="2557297" cy="6901361"/>
            <a:chOff x="2665894" y="-14514"/>
            <a:chExt cx="2557297" cy="6901361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xmlns="" id="{7980D0E7-5F1A-44A9-9F9E-3F488483CCDE}"/>
                </a:ext>
              </a:extLst>
            </p:cNvPr>
            <p:cNvSpPr/>
            <p:nvPr/>
          </p:nvSpPr>
          <p:spPr>
            <a:xfrm>
              <a:off x="2665894" y="28846"/>
              <a:ext cx="2509021" cy="6858001"/>
            </a:xfrm>
            <a:custGeom>
              <a:avLst/>
              <a:gdLst>
                <a:gd name="connsiteX0" fmla="*/ 0 w 2099588"/>
                <a:gd name="connsiteY0" fmla="*/ 0 h 6858001"/>
                <a:gd name="connsiteX1" fmla="*/ 2099588 w 2099588"/>
                <a:gd name="connsiteY1" fmla="*/ 0 h 6858001"/>
                <a:gd name="connsiteX2" fmla="*/ 2099588 w 2099588"/>
                <a:gd name="connsiteY2" fmla="*/ 6858001 h 6858001"/>
                <a:gd name="connsiteX3" fmla="*/ 0 w 2099588"/>
                <a:gd name="connsiteY3" fmla="*/ 6858001 h 6858001"/>
                <a:gd name="connsiteX4" fmla="*/ 0 w 2099588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159 w 2959556"/>
                <a:gd name="connsiteY0" fmla="*/ 0 h 6858001"/>
                <a:gd name="connsiteX1" fmla="*/ 2959556 w 2959556"/>
                <a:gd name="connsiteY1" fmla="*/ 0 h 6858001"/>
                <a:gd name="connsiteX2" fmla="*/ 2099747 w 2959556"/>
                <a:gd name="connsiteY2" fmla="*/ 6858001 h 6858001"/>
                <a:gd name="connsiteX3" fmla="*/ 159 w 2959556"/>
                <a:gd name="connsiteY3" fmla="*/ 6858001 h 6858001"/>
                <a:gd name="connsiteX4" fmla="*/ 198159 w 2959556"/>
                <a:gd name="connsiteY4" fmla="*/ 3466532 h 6858001"/>
                <a:gd name="connsiteX5" fmla="*/ 159 w 2959556"/>
                <a:gd name="connsiteY5" fmla="*/ 0 h 6858001"/>
                <a:gd name="connsiteX0" fmla="*/ 796 w 2960193"/>
                <a:gd name="connsiteY0" fmla="*/ 0 h 6858001"/>
                <a:gd name="connsiteX1" fmla="*/ 2960193 w 2960193"/>
                <a:gd name="connsiteY1" fmla="*/ 0 h 6858001"/>
                <a:gd name="connsiteX2" fmla="*/ 2100384 w 2960193"/>
                <a:gd name="connsiteY2" fmla="*/ 6858001 h 6858001"/>
                <a:gd name="connsiteX3" fmla="*/ 796 w 2960193"/>
                <a:gd name="connsiteY3" fmla="*/ 6858001 h 6858001"/>
                <a:gd name="connsiteX4" fmla="*/ 198796 w 2960193"/>
                <a:gd name="connsiteY4" fmla="*/ 3466532 h 6858001"/>
                <a:gd name="connsiteX5" fmla="*/ 796 w 2960193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318437 w 3277834"/>
                <a:gd name="connsiteY0" fmla="*/ 0 h 6858001"/>
                <a:gd name="connsiteX1" fmla="*/ 3277834 w 3277834"/>
                <a:gd name="connsiteY1" fmla="*/ 0 h 6858001"/>
                <a:gd name="connsiteX2" fmla="*/ 2418025 w 3277834"/>
                <a:gd name="connsiteY2" fmla="*/ 6858001 h 6858001"/>
                <a:gd name="connsiteX3" fmla="*/ 318437 w 3277834"/>
                <a:gd name="connsiteY3" fmla="*/ 6858001 h 6858001"/>
                <a:gd name="connsiteX4" fmla="*/ 318437 w 3277834"/>
                <a:gd name="connsiteY4" fmla="*/ 0 h 6858001"/>
                <a:gd name="connsiteX0" fmla="*/ 115330 w 3074727"/>
                <a:gd name="connsiteY0" fmla="*/ 0 h 6858001"/>
                <a:gd name="connsiteX1" fmla="*/ 3074727 w 3074727"/>
                <a:gd name="connsiteY1" fmla="*/ 0 h 6858001"/>
                <a:gd name="connsiteX2" fmla="*/ 2214918 w 3074727"/>
                <a:gd name="connsiteY2" fmla="*/ 6858001 h 6858001"/>
                <a:gd name="connsiteX3" fmla="*/ 115330 w 3074727"/>
                <a:gd name="connsiteY3" fmla="*/ 6858001 h 6858001"/>
                <a:gd name="connsiteX4" fmla="*/ 115330 w 307472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9021" h="6858001">
                  <a:moveTo>
                    <a:pt x="0" y="0"/>
                  </a:moveTo>
                  <a:lnTo>
                    <a:pt x="2509021" y="0"/>
                  </a:lnTo>
                  <a:cubicBezTo>
                    <a:pt x="939529" y="4183038"/>
                    <a:pt x="1949462" y="6741996"/>
                    <a:pt x="2099588" y="6858001"/>
                  </a:cubicBezTo>
                  <a:lnTo>
                    <a:pt x="0" y="6858001"/>
                  </a:lnTo>
                  <a:cubicBezTo>
                    <a:pt x="155037" y="3367587"/>
                    <a:pt x="230099" y="23849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C1A86F8E-1E8C-4A0C-919A-CFD50FF73E5B}"/>
                </a:ext>
              </a:extLst>
            </p:cNvPr>
            <p:cNvSpPr/>
            <p:nvPr/>
          </p:nvSpPr>
          <p:spPr>
            <a:xfrm>
              <a:off x="4149134" y="-14514"/>
              <a:ext cx="1074057" cy="5878286"/>
            </a:xfrm>
            <a:custGeom>
              <a:avLst/>
              <a:gdLst>
                <a:gd name="connsiteX0" fmla="*/ 696685 w 1074057"/>
                <a:gd name="connsiteY0" fmla="*/ 0 h 5878286"/>
                <a:gd name="connsiteX1" fmla="*/ 1074057 w 1074057"/>
                <a:gd name="connsiteY1" fmla="*/ 14514 h 5878286"/>
                <a:gd name="connsiteX2" fmla="*/ 885371 w 1074057"/>
                <a:gd name="connsiteY2" fmla="*/ 493486 h 5878286"/>
                <a:gd name="connsiteX3" fmla="*/ 667657 w 1074057"/>
                <a:gd name="connsiteY3" fmla="*/ 1175657 h 5878286"/>
                <a:gd name="connsiteX4" fmla="*/ 493485 w 1074057"/>
                <a:gd name="connsiteY4" fmla="*/ 1857829 h 5878286"/>
                <a:gd name="connsiteX5" fmla="*/ 304800 w 1074057"/>
                <a:gd name="connsiteY5" fmla="*/ 2815771 h 5878286"/>
                <a:gd name="connsiteX6" fmla="*/ 203200 w 1074057"/>
                <a:gd name="connsiteY6" fmla="*/ 3744686 h 5878286"/>
                <a:gd name="connsiteX7" fmla="*/ 217714 w 1074057"/>
                <a:gd name="connsiteY7" fmla="*/ 5109029 h 5878286"/>
                <a:gd name="connsiteX8" fmla="*/ 319314 w 1074057"/>
                <a:gd name="connsiteY8" fmla="*/ 5878286 h 5878286"/>
                <a:gd name="connsiteX9" fmla="*/ 101600 w 1074057"/>
                <a:gd name="connsiteY9" fmla="*/ 4949371 h 5878286"/>
                <a:gd name="connsiteX10" fmla="*/ 0 w 1074057"/>
                <a:gd name="connsiteY10" fmla="*/ 3962400 h 5878286"/>
                <a:gd name="connsiteX11" fmla="*/ 101600 w 1074057"/>
                <a:gd name="connsiteY11" fmla="*/ 2656114 h 5878286"/>
                <a:gd name="connsiteX12" fmla="*/ 217714 w 1074057"/>
                <a:gd name="connsiteY12" fmla="*/ 2365829 h 5878286"/>
                <a:gd name="connsiteX13" fmla="*/ 333828 w 1074057"/>
                <a:gd name="connsiteY13" fmla="*/ 2061029 h 5878286"/>
                <a:gd name="connsiteX14" fmla="*/ 449943 w 1074057"/>
                <a:gd name="connsiteY14" fmla="*/ 1756229 h 5878286"/>
                <a:gd name="connsiteX15" fmla="*/ 508000 w 1074057"/>
                <a:gd name="connsiteY15" fmla="*/ 1262743 h 5878286"/>
                <a:gd name="connsiteX16" fmla="*/ 682171 w 1074057"/>
                <a:gd name="connsiteY16" fmla="*/ 783771 h 5878286"/>
                <a:gd name="connsiteX17" fmla="*/ 725714 w 1074057"/>
                <a:gd name="connsiteY17" fmla="*/ 203200 h 5878286"/>
                <a:gd name="connsiteX18" fmla="*/ 696685 w 1074057"/>
                <a:gd name="connsiteY18" fmla="*/ 0 h 587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4057" h="5878286">
                  <a:moveTo>
                    <a:pt x="696685" y="0"/>
                  </a:moveTo>
                  <a:lnTo>
                    <a:pt x="1074057" y="14514"/>
                  </a:lnTo>
                  <a:lnTo>
                    <a:pt x="885371" y="493486"/>
                  </a:lnTo>
                  <a:lnTo>
                    <a:pt x="667657" y="1175657"/>
                  </a:lnTo>
                  <a:lnTo>
                    <a:pt x="493485" y="1857829"/>
                  </a:lnTo>
                  <a:lnTo>
                    <a:pt x="304800" y="2815771"/>
                  </a:lnTo>
                  <a:lnTo>
                    <a:pt x="203200" y="3744686"/>
                  </a:lnTo>
                  <a:lnTo>
                    <a:pt x="217714" y="5109029"/>
                  </a:lnTo>
                  <a:lnTo>
                    <a:pt x="319314" y="5878286"/>
                  </a:lnTo>
                  <a:lnTo>
                    <a:pt x="101600" y="4949371"/>
                  </a:lnTo>
                  <a:lnTo>
                    <a:pt x="0" y="3962400"/>
                  </a:lnTo>
                  <a:lnTo>
                    <a:pt x="101600" y="2656114"/>
                  </a:lnTo>
                  <a:lnTo>
                    <a:pt x="217714" y="2365829"/>
                  </a:lnTo>
                  <a:lnTo>
                    <a:pt x="333828" y="2061029"/>
                  </a:lnTo>
                  <a:lnTo>
                    <a:pt x="449943" y="1756229"/>
                  </a:lnTo>
                  <a:lnTo>
                    <a:pt x="508000" y="1262743"/>
                  </a:lnTo>
                  <a:lnTo>
                    <a:pt x="682171" y="783771"/>
                  </a:lnTo>
                  <a:lnTo>
                    <a:pt x="725714" y="203200"/>
                  </a:lnTo>
                  <a:lnTo>
                    <a:pt x="696685" y="0"/>
                  </a:lnTo>
                  <a:close/>
                </a:path>
              </a:pathLst>
            </a:custGeom>
            <a:solidFill>
              <a:srgbClr val="3E4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25732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71605E-6 C -0.00139 2.71605E-6 -0.00243 0.01697 -0.00243 0.03796 C -0.00243 0.05895 -0.00139 0.07623 2.77778E-7 0.07623 C 0.00139 0.07623 0.0026 0.05895 0.0026 0.03796 C 0.0026 0.01697 0.00139 2.71605E-6 2.77778E-7 2.71605E-6 Z " pathEditMode="relative" rAng="0" ptsTypes="AAAAA">
                                      <p:cBhvr>
                                        <p:cTn id="21" dur="7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3" dur="5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C -0.00143 2.22222E-6 -0.00247 0.02153 -0.00247 0.04838 C -0.00247 0.07523 -0.00143 0.09722 -1.45833E-6 0.09722 C 0.00143 0.09722 0.00261 0.07523 0.00261 0.04838 C 0.00261 0.02153 0.00143 2.22222E-6 -1.45833E-6 2.22222E-6 Z " pathEditMode="relative" rAng="0" ptsTypes="AAAAA">
                                      <p:cBhvr>
                                        <p:cTn id="25" dur="7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4.44444E-6 C 0.0224 -4.44444E-6 0.0375 -0.00162 0.0375 -0.00347 C 0.0375 -0.00532 0.0224 -0.00671 2.08333E-7 -0.00671 C -0.01992 -0.00671 -0.0349 -0.00532 -0.0349 -0.00347 C -0.0349 -0.00162 -0.01992 -4.44444E-6 2.08333E-7 -4.44444E-6 Z " pathEditMode="relative" rAng="0" ptsTypes="AAAAA">
                                      <p:cBhvr>
                                        <p:cTn id="27" dur="7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-347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C -0.03959 4.81481E-6 -0.06823 0.02569 -0.06823 0.05763 C -0.06823 0.08981 -0.03959 0.11574 4.79167E-6 0.11574 C 0.03958 0.11574 0.072 0.08981 0.072 0.05763 C 0.072 0.02569 0.03958 4.81481E-6 4.79167E-6 4.81481E-6 Z " pathEditMode="relative" rAng="0" ptsTypes="AAAAA">
                                      <p:cBhvr>
                                        <p:cTn id="29" dur="9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578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34" dur="4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2.22222E-6 C -0.00139 2.22222E-6 -0.00243 0.0216 -0.00243 0.04845 C -0.00243 0.07531 -0.00139 0.09722 3.05556E-6 0.09722 C 0.00139 0.09722 0.0026 0.07531 0.0026 0.04845 C 0.0026 0.0216 0.00139 2.22222E-6 3.05556E-6 2.22222E-6 Z " pathEditMode="relative" rAng="0" ptsTypes="AAAAA">
                                      <p:cBhvr>
                                        <p:cTn id="39" dur="7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50" dur="7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33333E-6 C -0.05794 3.33333E-6 -0.10013 -0.00232 -0.10013 -0.00486 C -0.10013 -0.00741 -0.05794 -0.00949 -3.75E-6 -0.00949 C 0.05808 -0.00949 0.1056 -0.00741 0.1056 -0.00486 C 0.1056 -0.00232 0.05808 3.33333E-6 -3.75E-6 3.33333E-6 Z " pathEditMode="relative" rAng="0" ptsTypes="AAAAA">
                                      <p:cBhvr>
                                        <p:cTn id="52" dur="5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-48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54" dur="7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65" dur="4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48148E-6 C 0.02592 -1.48148E-6 0.04493 -0.00879 0.04493 -0.01991 C 0.04493 -0.03079 0.02592 -0.03935 -3.75E-6 -0.03935 C -0.02591 -0.03935 -0.04713 -0.03079 -0.04713 -0.01991 C -0.04713 -0.00879 -0.02591 -1.48148E-6 -3.75E-6 -1.48148E-6 Z " pathEditMode="relative" rAng="0" ptsTypes="AAAAA">
                                      <p:cBhvr>
                                        <p:cTn id="67" dur="7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196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69" dur="9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74" dur="4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48148E-6 C -0.01484 1.48148E-6 -0.02565 -0.00232 -0.02565 -0.00486 C -0.02565 -0.00741 -0.01484 -0.00926 -4.375E-6 -0.00926 C 0.01485 -0.00926 0.02709 -0.00741 0.02709 -0.00486 C 0.02709 -0.00232 0.01485 1.48148E-6 -4.375E-6 1.48148E-6 Z " pathEditMode="relative" rAng="0" ptsTypes="AAAAA">
                                      <p:cBhvr>
                                        <p:cTn id="82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46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4.07407E-6 C -0.00143 4.07407E-6 -0.00247 0.02152 -0.00247 0.04838 C -0.00247 0.07523 -0.00143 0.09722 -1.45833E-6 0.09722 C 0.00143 0.09722 0.00261 0.07523 0.00261 0.04838 C 0.00261 0.02152 0.00143 4.07407E-6 -1.45833E-6 4.07407E-6 Z " pathEditMode="relative" rAng="0" ptsTypes="AAAAA">
                                      <p:cBhvr>
                                        <p:cTn id="84" dur="7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92" dur="7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C -0.00143 1.85185E-6 -0.00248 -0.02037 -0.00248 -0.04537 C -0.00248 -0.07037 -0.00143 -0.09051 1.66667E-6 -0.09051 C 0.00143 -0.09051 0.0026 -0.07037 0.0026 -0.04537 C 0.0026 -0.02037 0.00143 1.85185E-6 1.66667E-6 1.85185E-6 Z " pathEditMode="relative" rAng="0" ptsTypes="AAAAA">
                                      <p:cBhvr>
                                        <p:cTn id="94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02" dur="4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C -0.02682 4.44444E-6 -0.04622 -0.00857 -0.04622 -0.01899 C -0.04622 -0.0294 -0.02682 -0.03774 -3.75E-6 -0.03774 C 0.0267 -0.03774 0.0487 -0.0294 0.0487 -0.01899 C 0.0487 -0.00857 0.0267 4.44444E-6 -3.75E-6 4.44444E-6 Z " pathEditMode="relative" rAng="0" ptsTypes="AAAAA">
                                      <p:cBhvr>
                                        <p:cTn id="104" dur="9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-1898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22 4.07407E-6 C 0.04376 4.07407E-6 0.07396 -0.00278 0.07396 -0.00625 C 0.07396 -0.00973 0.04376 -0.01227 0.00222 -0.01227 C -0.03919 -0.01227 -0.07305 -0.00973 -0.07305 -0.00625 C -0.07305 -0.00278 -0.03919 4.07407E-6 0.00222 4.07407E-6 Z " pathEditMode="relative" rAng="0" ptsTypes="AAAAA">
                                      <p:cBhvr>
                                        <p:cTn id="109" dur="7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625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4.44444E-6 C -0.00143 -4.44444E-6 -0.00248 -0.02037 -0.00248 -0.04537 C -0.00248 -0.07037 -0.00143 -0.0905 2.08333E-6 -0.0905 C 0.00143 -0.0905 0.0026 -0.07037 0.0026 -0.04537 C 0.0026 -0.02037 0.00143 -4.44444E-6 2.08333E-6 -4.44444E-6 Z " pathEditMode="relative" rAng="0" ptsTypes="AAAAA">
                                      <p:cBhvr>
                                        <p:cTn id="117" dur="5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19" dur="7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24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29" dur="4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96296E-6 C 0.03555 -2.96296E-6 0.06133 -0.00648 0.06133 -0.01435 C 0.06133 -0.02222 0.03555 -0.02847 -2.70833E-6 -0.02847 C -0.03541 -0.02847 -0.06432 -0.02222 -0.06432 -0.01435 C -0.06432 -0.00648 -0.03541 -2.96296E-6 -2.70833E-6 -2.96296E-6 Z " pathEditMode="relative" rAng="0" ptsTypes="AAAAA">
                                      <p:cBhvr>
                                        <p:cTn id="134" dur="7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1435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42" dur="5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44" dur="7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49" dur="5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54" dur="4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62" dur="7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08642E-6 C -0.00139 3.08642E-6 -0.00243 0.02561 -0.00243 0.05771 C -0.00243 0.08981 -0.00139 0.11574 3.61111E-6 0.11574 C 0.00139 0.11574 0.0026 0.08981 0.0026 0.05771 C 0.0026 0.02561 0.00139 3.08642E-6 3.61111E-6 3.08642E-6 Z " pathEditMode="relative" rAng="0" ptsTypes="AAAAA">
                                      <p:cBhvr>
                                        <p:cTn id="164" dur="9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44444E-6 C -0.0345 4.44444E-6 -0.05937 0.00625 -0.05937 0.01412 C -0.05937 0.02199 -0.0345 0.0287 -1.25E-6 0.0287 C 0.03451 0.0287 0.06315 0.02199 0.06315 0.01412 C 0.06315 0.00625 0.03451 4.44444E-6 -1.25E-6 4.44444E-6 Z " pathEditMode="relative" rAng="0" ptsTypes="AAAAA">
                                      <p:cBhvr>
                                        <p:cTn id="169" dur="7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35"/>
                                    </p:animMotion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174" dur="9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79" dur="7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184" dur="7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96296E-6 C 0.0194 -2.96296E-6 0.0336 -0.00254 0.0336 -0.00578 C 0.0336 -0.00879 0.0194 -0.01111 -2.29167E-6 -0.01111 C -0.0194 -0.01111 -0.03528 -0.00879 -0.03528 -0.00578 C -0.03528 -0.00254 -0.0194 -2.96296E-6 -2.29167E-6 -2.96296E-6 Z " pathEditMode="relative" rAng="0" ptsTypes="AAAAA">
                                      <p:cBhvr>
                                        <p:cTn id="189" dur="7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556"/>
                                    </p:animMotion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97" dur="5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9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4.81481E-6 C -0.00143 4.81481E-6 -0.00247 0.02152 -0.00247 0.04837 C -0.00247 0.07523 -0.00143 0.09722 -4.58333E-6 0.09722 C 0.00144 0.09722 0.00261 0.07523 0.00261 0.04837 C 0.00261 0.02152 0.00144 4.81481E-6 -4.58333E-6 4.81481E-6 Z " pathEditMode="relative" rAng="0" ptsTypes="AAAAA">
                                      <p:cBhvr>
                                        <p:cTn id="199" dur="7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204" dur="7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C -0.00143 3.33333E-6 -0.00247 0.01203 -0.00247 0.02708 C -0.00247 0.04236 -0.00143 0.05463 -4.79167E-6 0.05463 C 0.00144 0.05463 0.00261 0.04236 0.00261 0.02708 C 0.00261 0.01203 0.00144 3.33333E-6 -4.79167E-6 3.33333E-6 Z " pathEditMode="relative" rAng="0" ptsTypes="AAAAA">
                                      <p:cBhvr>
                                        <p:cTn id="209" dur="4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14" dur="72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219" dur="4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4.81481E-6 C -0.00182 4.81481E-6 -0.00247 0.05185 -0.00247 0.11689 C -0.00247 0.18194 -0.00182 0.23518 -0.00065 0.23518 C 0.00039 0.23518 0.0013 0.18194 0.0013 0.11689 C 0.0013 0.05185 0.00039 4.81481E-6 -0.00065 4.81481E-6 Z " pathEditMode="relative" rAng="0" ptsTypes="AAAAA">
                                      <p:cBhvr>
                                        <p:cTn id="224" dur="7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759"/>
                                    </p:animMotion>
                                  </p:childTnLst>
                                </p:cTn>
                              </p:par>
                              <p:par>
                                <p:cTn id="2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4.44444E-6 C 0.00139 4.44444E-6 0.00243 -0.03056 0.00243 -0.06852 C 0.00243 -0.10649 0.00139 -0.13673 1.66667E-6 -0.13673 C -0.00139 -0.13673 -0.00261 -0.10649 -0.00261 -0.06852 C -0.00261 -0.03056 -0.00139 4.44444E-6 1.66667E-6 4.44444E-6 Z " pathEditMode="relative" rAng="0" ptsTypes="AAAAA">
                                      <p:cBhvr>
                                        <p:cTn id="229" dur="7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37" dur="5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5679E-6 C 0.00139 -4.5679E-6 0.00243 -0.03055 0.00243 -0.06851 C 0.00243 -0.10648 0.00139 -0.13672 -2.5E-6 -0.13672 C -0.00139 -0.13672 -0.0026 -0.10648 -0.0026 -0.06851 C -0.0026 -0.03055 -0.00139 -4.5679E-6 -2.5E-6 -4.5679E-6 Z " pathEditMode="relative" rAng="0" ptsTypes="AAAAA">
                                      <p:cBhvr>
                                        <p:cTn id="239" dur="7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244" dur="42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55" dur="7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5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57" dur="5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259" dur="7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64" dur="4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69" dur="5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74" dur="4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79" dur="4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5" dur="10" fill="hold"/>
                                        <p:tgtEl>
                                          <p:spTgt spid="7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mediacall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1" dur="1671" fill="hold"/>
                                        <p:tgtEl>
                                          <p:spTgt spid="79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2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1" fill="hold"/>
                                        <p:tgtEl>
                                          <p:spTgt spid="8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22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6" dur="10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8" dur="1" fill="hold"/>
                                        <p:tgtEl>
                                          <p:spTgt spid="8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9" presetID="42" presetClass="path" presetSubtype="0" accel="50000" decel="5000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8.33333E-7 2.96296E-6 L 8.33333E-7 0.17963 " pathEditMode="relative" rAng="0" ptsTypes="AA">
                                      <p:cBhvr>
                                        <p:cTn id="300" dur="2250" fill="hold"/>
                                        <p:tgtEl>
                                          <p:spTgt spid="7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981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6" dur="500"/>
                                        <p:tgtEl>
                                          <p:spTgt spid="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22" presetClass="entr" presetSubtype="1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9" dur="10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42" presetClass="path" presetSubtype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1.45833E-6 2.96296E-6 L 1.45833E-6 0.1662 " pathEditMode="relative" rAng="0" ptsTypes="AA">
                                      <p:cBhvr>
                                        <p:cTn id="311" dur="225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310"/>
                                    </p:animMotion>
                                  </p:childTnLst>
                                </p:cTn>
                              </p:par>
                              <p:par>
                                <p:cTn id="312" presetID="10" presetClass="exit" presetSubtype="0" fill="hold" grpId="2" nodeType="withEffect">
                                  <p:stCondLst>
                                    <p:cond delay="7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3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0" presetClass="entr" presetSubtype="0" fill="hold" grpId="0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22" presetClass="entr" presetSubtype="1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0" dur="1000"/>
                                        <p:tgtEl>
                                          <p:spTgt spid="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42" presetClass="path" presetSubtype="0" accel="50000" decel="5000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2.08333E-7 1.48148E-6 L 2.08333E-7 0.16088 " pathEditMode="relative" rAng="0" ptsTypes="AA">
                                      <p:cBhvr>
                                        <p:cTn id="322" dur="2250" fill="hold"/>
                                        <p:tgtEl>
                                          <p:spTgt spid="7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032"/>
                                    </p:animMotion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2" nodeType="withEffect">
                                  <p:stCondLst>
                                    <p:cond delay="10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7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grpId="0" nodeType="withEffect">
                                  <p:stCondLst>
                                    <p:cond delay="102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22" presetClass="entr" presetSubtype="1" fill="hold" grpId="0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1" dur="10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42" presetClass="path" presetSubtype="0" accel="50000" decel="5000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1.875E-6 1.85185E-6 L 1.875E-6 0.1662 " pathEditMode="relative" rAng="0" ptsTypes="AA">
                                      <p:cBhvr>
                                        <p:cTn id="333" dur="225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310"/>
                                    </p:animMotion>
                                  </p:childTnLst>
                                </p:cTn>
                              </p:par>
                              <p:par>
                                <p:cTn id="334" presetID="10" presetClass="exit" presetSubtype="0" fill="hold" grpId="2" nodeType="withEffect">
                                  <p:stCondLst>
                                    <p:cond delay="12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0" presetClass="entr" presetSubtype="0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10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2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26" presetClass="emph" presetSubtype="0" repeatCount="300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4" dur="2000" tmFilter="0, 0; .2, .5; .8, .5; 1, 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5" dur="1000" autoRev="1" fill="hold"/>
                                        <p:tgtEl>
                                          <p:spTgt spid="7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46" presetID="1" presetClass="mediacall" presetSubtype="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7" dur="1" fill="hold"/>
                                        <p:tgtEl>
                                          <p:spTgt spid="8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8" presetID="53" presetClass="exit" presetSubtype="32" fill="hold" grpId="1" nodeType="withEffect">
                                  <p:stCondLst>
                                    <p:cond delay="13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9" dur="2000"/>
                                        <p:tgtEl>
                                          <p:spTgt spid="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2000"/>
                                        <p:tgtEl>
                                          <p:spTgt spid="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1" dur="2000"/>
                                        <p:tgtEl>
                                          <p:spTgt spid="7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53" presetClass="exit" presetSubtype="32" fill="hold" grpId="1" nodeType="withEffect">
                                  <p:stCondLst>
                                    <p:cond delay="13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4" dur="2000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2000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6" dur="20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53" presetClass="exit" presetSubtype="32" fill="hold" grpId="1" nodeType="withEffect">
                                  <p:stCondLst>
                                    <p:cond delay="13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9" dur="2000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2000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1" dur="20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53" presetClass="exit" presetSubtype="32" fill="hold" grpId="1" nodeType="withEffect">
                                  <p:stCondLst>
                                    <p:cond delay="13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4" dur="2000"/>
                                        <p:tgtEl>
                                          <p:spTgt spid="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2000"/>
                                        <p:tgtEl>
                                          <p:spTgt spid="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6" dur="20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22" presetClass="entr" presetSubtype="4" fill="hold" grpId="0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0" dur="37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66"/>
                </p:tgtEl>
              </p:cMediaNode>
            </p:audio>
            <p:audio>
              <p:cMediaNode vol="80000">
                <p:cTn id="37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0"/>
                </p:tgtEl>
              </p:cMediaNode>
            </p:audio>
            <p:audio>
              <p:cMediaNode vol="93939">
                <p:cTn id="3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1"/>
                </p:tgtEl>
              </p:cMediaNode>
            </p:audio>
            <p:audio>
              <p:cMediaNode vol="46970">
                <p:cTn id="3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00"/>
                </p:tgtEl>
              </p:cMediaNode>
            </p:audio>
            <p:audio>
              <p:cMediaNode vol="93939" numSld="999" showWhenStopped="0">
                <p:cTn id="375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01"/>
                </p:tgtEl>
              </p:cMediaNode>
            </p:audio>
            <p:audio>
              <p:cMediaNode vol="60606">
                <p:cTn id="376" repeatCount="3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0"/>
                </p:tgtEl>
              </p:cMediaNode>
            </p:audio>
          </p:childTnLst>
        </p:cTn>
      </p:par>
    </p:tnLst>
    <p:bldLst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9" grpId="0" animBg="1"/>
      <p:bldP spid="89" grpId="1" animBg="1"/>
      <p:bldP spid="92" grpId="0" animBg="1"/>
      <p:bldP spid="92" grpId="1" animBg="1"/>
      <p:bldP spid="94" grpId="0" animBg="1"/>
      <p:bldP spid="94" grpId="1" animBg="1"/>
      <p:bldP spid="98" grpId="0" animBg="1"/>
      <p:bldP spid="98" grpId="1" animBg="1"/>
      <p:bldP spid="101" grpId="0" animBg="1"/>
      <p:bldP spid="101" grpId="1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9" grpId="0" animBg="1"/>
      <p:bldP spid="109" grpId="1" animBg="1"/>
      <p:bldP spid="113" grpId="0" animBg="1"/>
      <p:bldP spid="113" grpId="1" animBg="1"/>
      <p:bldP spid="115" grpId="0" animBg="1"/>
      <p:bldP spid="115" grpId="1" animBg="1"/>
      <p:bldP spid="120" grpId="0" animBg="1"/>
      <p:bldP spid="120" grpId="1" animBg="1"/>
      <p:bldP spid="121" grpId="0" animBg="1"/>
      <p:bldP spid="121" grpId="1" animBg="1"/>
      <p:bldP spid="123" grpId="0" animBg="1"/>
      <p:bldP spid="123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774" grpId="0" animBg="1"/>
      <p:bldP spid="792" grpId="0" animBg="1"/>
      <p:bldP spid="792" grpId="1" animBg="1"/>
      <p:bldP spid="792" grpId="2" animBg="1"/>
      <p:bldP spid="793" grpId="0" animBg="1"/>
      <p:bldP spid="793" grpId="1" animBg="1"/>
      <p:bldP spid="794" grpId="0" animBg="1"/>
      <p:bldP spid="794" grpId="1" animBg="1"/>
      <p:bldP spid="794" grpId="2" animBg="1"/>
      <p:bldP spid="795" grpId="0" animBg="1"/>
      <p:bldP spid="795" grpId="1" animBg="1"/>
      <p:bldP spid="796" grpId="0" animBg="1"/>
      <p:bldP spid="796" grpId="1" animBg="1"/>
      <p:bldP spid="796" grpId="2" animBg="1"/>
      <p:bldP spid="797" grpId="0" animBg="1"/>
      <p:bldP spid="797" grpId="1" animBg="1"/>
      <p:bldP spid="798" grpId="0" animBg="1"/>
      <p:bldP spid="798" grpId="1" animBg="1"/>
      <p:bldP spid="798" grpId="2" animBg="1"/>
      <p:bldP spid="799" grpId="0" animBg="1"/>
      <p:bldP spid="799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F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台">
            <a:extLst>
              <a:ext uri="{FF2B5EF4-FFF2-40B4-BE49-F238E27FC236}">
                <a16:creationId xmlns:a16="http://schemas.microsoft.com/office/drawing/2014/main" xmlns="" id="{55A3AB54-F062-4F2C-92E8-F9FB129B833F}"/>
              </a:ext>
            </a:extLst>
          </p:cNvPr>
          <p:cNvGrpSpPr/>
          <p:nvPr/>
        </p:nvGrpSpPr>
        <p:grpSpPr>
          <a:xfrm>
            <a:off x="7064543" y="1110240"/>
            <a:ext cx="1924333" cy="2510047"/>
            <a:chOff x="4626933" y="3103589"/>
            <a:chExt cx="1975955" cy="2577380"/>
          </a:xfrm>
        </p:grpSpPr>
        <p:sp>
          <p:nvSpPr>
            <p:cNvPr id="93" name="画圈">
              <a:extLst>
                <a:ext uri="{FF2B5EF4-FFF2-40B4-BE49-F238E27FC236}">
                  <a16:creationId xmlns:a16="http://schemas.microsoft.com/office/drawing/2014/main" xmlns="" id="{D3DB31BE-F682-4700-AB06-70A39CDB73B4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矩形 78">
              <a:extLst>
                <a:ext uri="{FF2B5EF4-FFF2-40B4-BE49-F238E27FC236}">
                  <a16:creationId xmlns:a16="http://schemas.microsoft.com/office/drawing/2014/main" xmlns="" id="{B92145F0-25D8-45D0-979B-D0AF1DE70F72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月亮-光层五">
            <a:extLst>
              <a:ext uri="{FF2B5EF4-FFF2-40B4-BE49-F238E27FC236}">
                <a16:creationId xmlns:a16="http://schemas.microsoft.com/office/drawing/2014/main" xmlns="" id="{EAAB97CF-344A-40FF-AB98-C454DE21D795}"/>
              </a:ext>
            </a:extLst>
          </p:cNvPr>
          <p:cNvSpPr/>
          <p:nvPr/>
        </p:nvSpPr>
        <p:spPr>
          <a:xfrm>
            <a:off x="2382963" y="-1245838"/>
            <a:ext cx="7394499" cy="7394499"/>
          </a:xfrm>
          <a:prstGeom prst="ellipse">
            <a:avLst/>
          </a:prstGeom>
          <a:solidFill>
            <a:schemeClr val="accent1">
              <a:lumMod val="40000"/>
              <a:lumOff val="60000"/>
              <a:alpha val="2000"/>
            </a:scheme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月亮-光层三">
            <a:extLst>
              <a:ext uri="{FF2B5EF4-FFF2-40B4-BE49-F238E27FC236}">
                <a16:creationId xmlns:a16="http://schemas.microsoft.com/office/drawing/2014/main" xmlns="" id="{0E2BC6FC-7112-4B52-9AC7-993D62276D24}"/>
              </a:ext>
            </a:extLst>
          </p:cNvPr>
          <p:cNvSpPr/>
          <p:nvPr/>
        </p:nvSpPr>
        <p:spPr>
          <a:xfrm>
            <a:off x="3894471" y="216759"/>
            <a:ext cx="4393389" cy="4393389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月亮-光层二">
            <a:extLst>
              <a:ext uri="{FF2B5EF4-FFF2-40B4-BE49-F238E27FC236}">
                <a16:creationId xmlns:a16="http://schemas.microsoft.com/office/drawing/2014/main" xmlns="" id="{E3AF2A8F-90C7-4A73-92A9-4AD652E1E9FB}"/>
              </a:ext>
            </a:extLst>
          </p:cNvPr>
          <p:cNvSpPr/>
          <p:nvPr/>
        </p:nvSpPr>
        <p:spPr>
          <a:xfrm>
            <a:off x="4485955" y="961355"/>
            <a:ext cx="3227255" cy="3227255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5" name="月亮-光层一">
            <a:extLst>
              <a:ext uri="{FF2B5EF4-FFF2-40B4-BE49-F238E27FC236}">
                <a16:creationId xmlns:a16="http://schemas.microsoft.com/office/drawing/2014/main" xmlns="" id="{123B81C4-1684-49CC-B245-B04F79ACA59E}"/>
              </a:ext>
            </a:extLst>
          </p:cNvPr>
          <p:cNvSpPr/>
          <p:nvPr/>
        </p:nvSpPr>
        <p:spPr>
          <a:xfrm>
            <a:off x="5038461" y="1552321"/>
            <a:ext cx="2067730" cy="2067730"/>
          </a:xfrm>
          <a:prstGeom prst="ellipse">
            <a:avLst/>
          </a:prstGeom>
          <a:solidFill>
            <a:schemeClr val="accent1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月亮-光层四">
            <a:extLst>
              <a:ext uri="{FF2B5EF4-FFF2-40B4-BE49-F238E27FC236}">
                <a16:creationId xmlns:a16="http://schemas.microsoft.com/office/drawing/2014/main" xmlns="" id="{E41712FC-7BC4-4344-B0A8-B4AD303EB775}"/>
              </a:ext>
            </a:extLst>
          </p:cNvPr>
          <p:cNvSpPr/>
          <p:nvPr/>
        </p:nvSpPr>
        <p:spPr>
          <a:xfrm>
            <a:off x="3303468" y="-390515"/>
            <a:ext cx="5553491" cy="5553491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月亮-本体">
            <a:extLst>
              <a:ext uri="{FF2B5EF4-FFF2-40B4-BE49-F238E27FC236}">
                <a16:creationId xmlns:a16="http://schemas.microsoft.com/office/drawing/2014/main" xmlns="" id="{29FE44CD-22F1-46BC-B99F-AF2ED8C4B810}"/>
              </a:ext>
            </a:extLst>
          </p:cNvPr>
          <p:cNvSpPr/>
          <p:nvPr/>
        </p:nvSpPr>
        <p:spPr>
          <a:xfrm>
            <a:off x="5456935" y="1949250"/>
            <a:ext cx="1273873" cy="127387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glow rad="330200">
              <a:schemeClr val="accent1">
                <a:lumMod val="20000"/>
                <a:lumOff val="8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远坡">
            <a:extLst>
              <a:ext uri="{FF2B5EF4-FFF2-40B4-BE49-F238E27FC236}">
                <a16:creationId xmlns:a16="http://schemas.microsoft.com/office/drawing/2014/main" xmlns="" id="{62ED8E25-BF9F-41D4-A359-8FD9B7A34834}"/>
              </a:ext>
            </a:extLst>
          </p:cNvPr>
          <p:cNvSpPr/>
          <p:nvPr/>
        </p:nvSpPr>
        <p:spPr>
          <a:xfrm>
            <a:off x="-16925" y="8941075"/>
            <a:ext cx="12207661" cy="4630825"/>
          </a:xfrm>
          <a:custGeom>
            <a:avLst/>
            <a:gdLst>
              <a:gd name="connsiteX0" fmla="*/ 0 w 12207661"/>
              <a:gd name="connsiteY0" fmla="*/ 0 h 3701911"/>
              <a:gd name="connsiteX1" fmla="*/ 12207661 w 12207661"/>
              <a:gd name="connsiteY1" fmla="*/ 0 h 3701911"/>
              <a:gd name="connsiteX2" fmla="*/ 12207661 w 12207661"/>
              <a:gd name="connsiteY2" fmla="*/ 3701911 h 3701911"/>
              <a:gd name="connsiteX3" fmla="*/ 0 w 12207661"/>
              <a:gd name="connsiteY3" fmla="*/ 3701911 h 3701911"/>
              <a:gd name="connsiteX4" fmla="*/ 0 w 12207661"/>
              <a:gd name="connsiteY4" fmla="*/ 0 h 3701911"/>
              <a:gd name="connsiteX0" fmla="*/ 0 w 12207661"/>
              <a:gd name="connsiteY0" fmla="*/ 128 h 3702039"/>
              <a:gd name="connsiteX1" fmla="*/ 6068118 w 12207661"/>
              <a:gd name="connsiteY1" fmla="*/ 522643 h 3702039"/>
              <a:gd name="connsiteX2" fmla="*/ 12207661 w 12207661"/>
              <a:gd name="connsiteY2" fmla="*/ 128 h 3702039"/>
              <a:gd name="connsiteX3" fmla="*/ 12207661 w 12207661"/>
              <a:gd name="connsiteY3" fmla="*/ 3702039 h 3702039"/>
              <a:gd name="connsiteX4" fmla="*/ 0 w 12207661"/>
              <a:gd name="connsiteY4" fmla="*/ 3702039 h 3702039"/>
              <a:gd name="connsiteX5" fmla="*/ 0 w 12207661"/>
              <a:gd name="connsiteY5" fmla="*/ 128 h 3702039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51 h 3701962"/>
              <a:gd name="connsiteX1" fmla="*/ 6561604 w 12207661"/>
              <a:gd name="connsiteY1" fmla="*/ 943480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6 h 3701957"/>
              <a:gd name="connsiteX1" fmla="*/ 6503547 w 12207661"/>
              <a:gd name="connsiteY1" fmla="*/ 1335361 h 3701957"/>
              <a:gd name="connsiteX2" fmla="*/ 12207661 w 12207661"/>
              <a:gd name="connsiteY2" fmla="*/ 46 h 3701957"/>
              <a:gd name="connsiteX3" fmla="*/ 12207661 w 12207661"/>
              <a:gd name="connsiteY3" fmla="*/ 3701957 h 3701957"/>
              <a:gd name="connsiteX4" fmla="*/ 0 w 12207661"/>
              <a:gd name="connsiteY4" fmla="*/ 3701957 h 3701957"/>
              <a:gd name="connsiteX5" fmla="*/ 0 w 12207661"/>
              <a:gd name="connsiteY5" fmla="*/ 46 h 3701957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60 h 3701971"/>
              <a:gd name="connsiteX1" fmla="*/ 6721261 w 12207661"/>
              <a:gd name="connsiteY1" fmla="*/ 984290 h 3701971"/>
              <a:gd name="connsiteX2" fmla="*/ 12207661 w 12207661"/>
              <a:gd name="connsiteY2" fmla="*/ 60 h 3701971"/>
              <a:gd name="connsiteX3" fmla="*/ 12207661 w 12207661"/>
              <a:gd name="connsiteY3" fmla="*/ 3701971 h 3701971"/>
              <a:gd name="connsiteX4" fmla="*/ 0 w 12207661"/>
              <a:gd name="connsiteY4" fmla="*/ 3701971 h 3701971"/>
              <a:gd name="connsiteX5" fmla="*/ 0 w 12207661"/>
              <a:gd name="connsiteY5" fmla="*/ 60 h 3701971"/>
              <a:gd name="connsiteX0" fmla="*/ 0 w 12207661"/>
              <a:gd name="connsiteY0" fmla="*/ 48 h 3701959"/>
              <a:gd name="connsiteX1" fmla="*/ 6721261 w 12207661"/>
              <a:gd name="connsiteY1" fmla="*/ 984278 h 3701959"/>
              <a:gd name="connsiteX2" fmla="*/ 12207661 w 12207661"/>
              <a:gd name="connsiteY2" fmla="*/ 48 h 3701959"/>
              <a:gd name="connsiteX3" fmla="*/ 12207661 w 12207661"/>
              <a:gd name="connsiteY3" fmla="*/ 3701959 h 3701959"/>
              <a:gd name="connsiteX4" fmla="*/ 0 w 12207661"/>
              <a:gd name="connsiteY4" fmla="*/ 3701959 h 3701959"/>
              <a:gd name="connsiteX5" fmla="*/ 0 w 12207661"/>
              <a:gd name="connsiteY5" fmla="*/ 48 h 3701959"/>
              <a:gd name="connsiteX0" fmla="*/ 0 w 12207661"/>
              <a:gd name="connsiteY0" fmla="*/ 50 h 3701961"/>
              <a:gd name="connsiteX1" fmla="*/ 7142175 w 12207661"/>
              <a:gd name="connsiteY1" fmla="*/ 879853 h 3701961"/>
              <a:gd name="connsiteX2" fmla="*/ 12207661 w 12207661"/>
              <a:gd name="connsiteY2" fmla="*/ 50 h 3701961"/>
              <a:gd name="connsiteX3" fmla="*/ 12207661 w 12207661"/>
              <a:gd name="connsiteY3" fmla="*/ 3701961 h 3701961"/>
              <a:gd name="connsiteX4" fmla="*/ 0 w 12207661"/>
              <a:gd name="connsiteY4" fmla="*/ 3701961 h 3701961"/>
              <a:gd name="connsiteX5" fmla="*/ 0 w 12207661"/>
              <a:gd name="connsiteY5" fmla="*/ 50 h 37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7661" h="3701961">
                <a:moveTo>
                  <a:pt x="0" y="50"/>
                </a:moveTo>
                <a:cubicBezTo>
                  <a:pt x="2008192" y="-9626"/>
                  <a:pt x="5874212" y="1371158"/>
                  <a:pt x="7142175" y="879853"/>
                </a:cubicBezTo>
                <a:cubicBezTo>
                  <a:pt x="9807965" y="-363537"/>
                  <a:pt x="10325642" y="314526"/>
                  <a:pt x="12207661" y="50"/>
                </a:cubicBezTo>
                <a:lnTo>
                  <a:pt x="12207661" y="3701961"/>
                </a:lnTo>
                <a:lnTo>
                  <a:pt x="0" y="3701961"/>
                </a:lnTo>
                <a:lnTo>
                  <a:pt x="0" y="50"/>
                </a:lnTo>
                <a:close/>
              </a:path>
            </a:pathLst>
          </a:custGeom>
          <a:solidFill>
            <a:srgbClr val="232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" name="近坡">
            <a:extLst>
              <a:ext uri="{FF2B5EF4-FFF2-40B4-BE49-F238E27FC236}">
                <a16:creationId xmlns:a16="http://schemas.microsoft.com/office/drawing/2014/main" xmlns="" id="{5B60DA7A-9BB5-4783-8387-A2133051DA9C}"/>
              </a:ext>
            </a:extLst>
          </p:cNvPr>
          <p:cNvSpPr/>
          <p:nvPr/>
        </p:nvSpPr>
        <p:spPr>
          <a:xfrm>
            <a:off x="-47347" y="11586617"/>
            <a:ext cx="12239347" cy="2003739"/>
          </a:xfrm>
          <a:custGeom>
            <a:avLst/>
            <a:gdLst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39347" h="2003739">
                <a:moveTo>
                  <a:pt x="0" y="0"/>
                </a:moveTo>
                <a:cubicBezTo>
                  <a:pt x="7243897" y="1117600"/>
                  <a:pt x="7085508" y="885371"/>
                  <a:pt x="12239347" y="0"/>
                </a:cubicBezTo>
                <a:lnTo>
                  <a:pt x="12239347" y="2003739"/>
                </a:lnTo>
                <a:lnTo>
                  <a:pt x="0" y="2003739"/>
                </a:lnTo>
                <a:lnTo>
                  <a:pt x="0" y="0"/>
                </a:lnTo>
                <a:close/>
              </a:path>
            </a:pathLst>
          </a:custGeom>
          <a:solidFill>
            <a:srgbClr val="1114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近路">
            <a:extLst>
              <a:ext uri="{FF2B5EF4-FFF2-40B4-BE49-F238E27FC236}">
                <a16:creationId xmlns:a16="http://schemas.microsoft.com/office/drawing/2014/main" xmlns="" id="{9EF70F75-9595-4B87-9EC4-7D73B6D0DBDE}"/>
              </a:ext>
            </a:extLst>
          </p:cNvPr>
          <p:cNvSpPr/>
          <p:nvPr/>
        </p:nvSpPr>
        <p:spPr>
          <a:xfrm>
            <a:off x="4701008" y="12259670"/>
            <a:ext cx="3718398" cy="1341087"/>
          </a:xfrm>
          <a:custGeom>
            <a:avLst/>
            <a:gdLst>
              <a:gd name="connsiteX0" fmla="*/ 0 w 3113237"/>
              <a:gd name="connsiteY0" fmla="*/ 0 h 1255150"/>
              <a:gd name="connsiteX1" fmla="*/ 3113237 w 3113237"/>
              <a:gd name="connsiteY1" fmla="*/ 0 h 1255150"/>
              <a:gd name="connsiteX2" fmla="*/ 3113237 w 3113237"/>
              <a:gd name="connsiteY2" fmla="*/ 1255150 h 1255150"/>
              <a:gd name="connsiteX3" fmla="*/ 0 w 3113237"/>
              <a:gd name="connsiteY3" fmla="*/ 1255150 h 1255150"/>
              <a:gd name="connsiteX4" fmla="*/ 0 w 3113237"/>
              <a:gd name="connsiteY4" fmla="*/ 0 h 1255150"/>
              <a:gd name="connsiteX0" fmla="*/ 0 w 3125937"/>
              <a:gd name="connsiteY0" fmla="*/ 0 h 1318650"/>
              <a:gd name="connsiteX1" fmla="*/ 3125937 w 3125937"/>
              <a:gd name="connsiteY1" fmla="*/ 63500 h 1318650"/>
              <a:gd name="connsiteX2" fmla="*/ 3125937 w 3125937"/>
              <a:gd name="connsiteY2" fmla="*/ 1318650 h 1318650"/>
              <a:gd name="connsiteX3" fmla="*/ 12700 w 3125937"/>
              <a:gd name="connsiteY3" fmla="*/ 1318650 h 1318650"/>
              <a:gd name="connsiteX4" fmla="*/ 0 w 3125937"/>
              <a:gd name="connsiteY4" fmla="*/ 0 h 13186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133350 w 3138637"/>
              <a:gd name="connsiteY0" fmla="*/ 825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33350 w 3138637"/>
              <a:gd name="connsiteY4" fmla="*/ 825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514350 w 3446612"/>
              <a:gd name="connsiteY0" fmla="*/ 1588 h 1301188"/>
              <a:gd name="connsiteX1" fmla="*/ 3114824 w 3446612"/>
              <a:gd name="connsiteY1" fmla="*/ 0 h 1301188"/>
              <a:gd name="connsiteX2" fmla="*/ 3446612 w 3446612"/>
              <a:gd name="connsiteY2" fmla="*/ 1301188 h 1301188"/>
              <a:gd name="connsiteX3" fmla="*/ 0 w 3446612"/>
              <a:gd name="connsiteY3" fmla="*/ 1301188 h 1301188"/>
              <a:gd name="connsiteX4" fmla="*/ 514350 w 3446612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39309 w 3714459"/>
              <a:gd name="connsiteY0" fmla="*/ 1588 h 1301188"/>
              <a:gd name="connsiteX1" fmla="*/ 3139783 w 3714459"/>
              <a:gd name="connsiteY1" fmla="*/ 0 h 1301188"/>
              <a:gd name="connsiteX2" fmla="*/ 3714459 w 3714459"/>
              <a:gd name="connsiteY2" fmla="*/ 1296426 h 1301188"/>
              <a:gd name="connsiteX3" fmla="*/ 24959 w 3714459"/>
              <a:gd name="connsiteY3" fmla="*/ 1301188 h 1301188"/>
              <a:gd name="connsiteX4" fmla="*/ 539309 w 3714459"/>
              <a:gd name="connsiteY4" fmla="*/ 1588 h 1301188"/>
              <a:gd name="connsiteX0" fmla="*/ 543248 w 3718398"/>
              <a:gd name="connsiteY0" fmla="*/ 1588 h 1301188"/>
              <a:gd name="connsiteX1" fmla="*/ 3143722 w 3718398"/>
              <a:gd name="connsiteY1" fmla="*/ 0 h 1301188"/>
              <a:gd name="connsiteX2" fmla="*/ 3718398 w 3718398"/>
              <a:gd name="connsiteY2" fmla="*/ 1296426 h 1301188"/>
              <a:gd name="connsiteX3" fmla="*/ 28898 w 3718398"/>
              <a:gd name="connsiteY3" fmla="*/ 1301188 h 1301188"/>
              <a:gd name="connsiteX4" fmla="*/ 543248 w 3718398"/>
              <a:gd name="connsiteY4" fmla="*/ 1588 h 13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8398" h="1301188">
                <a:moveTo>
                  <a:pt x="543248" y="1588"/>
                </a:moveTo>
                <a:cubicBezTo>
                  <a:pt x="1646082" y="55034"/>
                  <a:pt x="1869439" y="64030"/>
                  <a:pt x="3143722" y="0"/>
                </a:cubicBezTo>
                <a:cubicBezTo>
                  <a:pt x="3157481" y="641692"/>
                  <a:pt x="3399839" y="927784"/>
                  <a:pt x="3718398" y="1296426"/>
                </a:cubicBezTo>
                <a:lnTo>
                  <a:pt x="28898" y="1301188"/>
                </a:lnTo>
                <a:cubicBezTo>
                  <a:pt x="-72702" y="1045788"/>
                  <a:pt x="92398" y="263338"/>
                  <a:pt x="543248" y="1588"/>
                </a:cubicBezTo>
                <a:close/>
              </a:path>
            </a:pathLst>
          </a:custGeom>
          <a:solidFill>
            <a:srgbClr val="2E3A4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远路">
            <a:extLst>
              <a:ext uri="{FF2B5EF4-FFF2-40B4-BE49-F238E27FC236}">
                <a16:creationId xmlns:a16="http://schemas.microsoft.com/office/drawing/2014/main" xmlns="" id="{F721324E-CBE1-41EC-9D94-F4CBC5C3E7EB}"/>
              </a:ext>
            </a:extLst>
          </p:cNvPr>
          <p:cNvSpPr/>
          <p:nvPr/>
        </p:nvSpPr>
        <p:spPr>
          <a:xfrm>
            <a:off x="4515758" y="10138078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6" name="翅膀煽动1">
            <a:extLst>
              <a:ext uri="{FF2B5EF4-FFF2-40B4-BE49-F238E27FC236}">
                <a16:creationId xmlns:a16="http://schemas.microsoft.com/office/drawing/2014/main" xmlns="" id="{32CBADE9-AA63-449F-A09F-CADD474D0EBC}"/>
              </a:ext>
            </a:extLst>
          </p:cNvPr>
          <p:cNvGrpSpPr/>
          <p:nvPr/>
        </p:nvGrpSpPr>
        <p:grpSpPr>
          <a:xfrm>
            <a:off x="5418119" y="2567197"/>
            <a:ext cx="316430" cy="439573"/>
            <a:chOff x="4825256" y="2806501"/>
            <a:chExt cx="430971" cy="598690"/>
          </a:xfrm>
        </p:grpSpPr>
        <p:grpSp>
          <p:nvGrpSpPr>
            <p:cNvPr id="47" name="发光">
              <a:extLst>
                <a:ext uri="{FF2B5EF4-FFF2-40B4-BE49-F238E27FC236}">
                  <a16:creationId xmlns:a16="http://schemas.microsoft.com/office/drawing/2014/main" xmlns="" id="{017805DE-5D33-45A2-A146-0736859C1C84}"/>
                </a:ext>
              </a:extLst>
            </p:cNvPr>
            <p:cNvGrpSpPr/>
            <p:nvPr/>
          </p:nvGrpSpPr>
          <p:grpSpPr>
            <a:xfrm>
              <a:off x="5070471" y="2809958"/>
              <a:ext cx="185756" cy="595233"/>
              <a:chOff x="5258765" y="2181184"/>
              <a:chExt cx="115595" cy="595233"/>
            </a:xfrm>
          </p:grpSpPr>
          <p:sp>
            <p:nvSpPr>
              <p:cNvPr id="51" name="矩形 1">
                <a:extLst>
                  <a:ext uri="{FF2B5EF4-FFF2-40B4-BE49-F238E27FC236}">
                    <a16:creationId xmlns:a16="http://schemas.microsoft.com/office/drawing/2014/main" xmlns="" id="{8BA7D4C9-7264-496D-913E-9CCCDE30BCB7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矩形 1">
                <a:extLst>
                  <a:ext uri="{FF2B5EF4-FFF2-40B4-BE49-F238E27FC236}">
                    <a16:creationId xmlns:a16="http://schemas.microsoft.com/office/drawing/2014/main" xmlns="" id="{54530121-DC88-4046-9B9F-6798CD8DCF3D}"/>
                  </a:ext>
                </a:extLst>
              </p:cNvPr>
              <p:cNvSpPr/>
              <p:nvPr/>
            </p:nvSpPr>
            <p:spPr>
              <a:xfrm rot="21370258">
                <a:off x="5258765" y="2207053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发光">
              <a:extLst>
                <a:ext uri="{FF2B5EF4-FFF2-40B4-BE49-F238E27FC236}">
                  <a16:creationId xmlns:a16="http://schemas.microsoft.com/office/drawing/2014/main" xmlns="" id="{04527CE0-6996-461A-A771-01AD0336E7BC}"/>
                </a:ext>
              </a:extLst>
            </p:cNvPr>
            <p:cNvGrpSpPr/>
            <p:nvPr/>
          </p:nvGrpSpPr>
          <p:grpSpPr>
            <a:xfrm rot="21157226" flipH="1">
              <a:off x="4825256" y="2806501"/>
              <a:ext cx="156858" cy="595233"/>
              <a:chOff x="5258765" y="2181184"/>
              <a:chExt cx="115595" cy="595233"/>
            </a:xfrm>
          </p:grpSpPr>
          <p:sp>
            <p:nvSpPr>
              <p:cNvPr id="49" name="矩形 1">
                <a:extLst>
                  <a:ext uri="{FF2B5EF4-FFF2-40B4-BE49-F238E27FC236}">
                    <a16:creationId xmlns:a16="http://schemas.microsoft.com/office/drawing/2014/main" xmlns="" id="{950F9114-6393-442D-AB78-E0A649B60AF9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矩形 1">
                <a:extLst>
                  <a:ext uri="{FF2B5EF4-FFF2-40B4-BE49-F238E27FC236}">
                    <a16:creationId xmlns:a16="http://schemas.microsoft.com/office/drawing/2014/main" xmlns="" id="{EC855DF0-AAB6-4ADC-BA38-50F8C2544CD5}"/>
                  </a:ext>
                </a:extLst>
              </p:cNvPr>
              <p:cNvSpPr/>
              <p:nvPr/>
            </p:nvSpPr>
            <p:spPr>
              <a:xfrm rot="21370258">
                <a:off x="5258765" y="2207053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4" name="翅膀右-煽动2">
            <a:extLst>
              <a:ext uri="{FF2B5EF4-FFF2-40B4-BE49-F238E27FC236}">
                <a16:creationId xmlns:a16="http://schemas.microsoft.com/office/drawing/2014/main" xmlns="" id="{C163380C-FED7-4AE6-95E4-945E5FC40B26}"/>
              </a:ext>
            </a:extLst>
          </p:cNvPr>
          <p:cNvGrpSpPr/>
          <p:nvPr/>
        </p:nvGrpSpPr>
        <p:grpSpPr>
          <a:xfrm rot="20725479">
            <a:off x="5661788" y="2542788"/>
            <a:ext cx="136387" cy="437035"/>
            <a:chOff x="5258765" y="2181184"/>
            <a:chExt cx="115595" cy="595233"/>
          </a:xfrm>
        </p:grpSpPr>
        <p:sp>
          <p:nvSpPr>
            <p:cNvPr id="175" name="矩形 1">
              <a:extLst>
                <a:ext uri="{FF2B5EF4-FFF2-40B4-BE49-F238E27FC236}">
                  <a16:creationId xmlns:a16="http://schemas.microsoft.com/office/drawing/2014/main" xmlns="" id="{353069BF-D03F-47FB-B53A-845BFFC536B5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6" name="矩形 1">
              <a:extLst>
                <a:ext uri="{FF2B5EF4-FFF2-40B4-BE49-F238E27FC236}">
                  <a16:creationId xmlns:a16="http://schemas.microsoft.com/office/drawing/2014/main" xmlns="" id="{41E3D41B-F6B4-45DD-B136-13440AA3B1B3}"/>
                </a:ext>
              </a:extLst>
            </p:cNvPr>
            <p:cNvSpPr/>
            <p:nvPr/>
          </p:nvSpPr>
          <p:spPr>
            <a:xfrm rot="21370258">
              <a:off x="5258765" y="2207053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77" name="翅膀左-煽动2">
            <a:extLst>
              <a:ext uri="{FF2B5EF4-FFF2-40B4-BE49-F238E27FC236}">
                <a16:creationId xmlns:a16="http://schemas.microsoft.com/office/drawing/2014/main" xmlns="" id="{5A3F3ACC-BDA5-4ED0-A635-9BBF498D8B4F}"/>
              </a:ext>
            </a:extLst>
          </p:cNvPr>
          <p:cNvGrpSpPr/>
          <p:nvPr/>
        </p:nvGrpSpPr>
        <p:grpSpPr>
          <a:xfrm rot="777437" flipH="1">
            <a:off x="5334495" y="2577331"/>
            <a:ext cx="115169" cy="437035"/>
            <a:chOff x="5258765" y="2181184"/>
            <a:chExt cx="115595" cy="595233"/>
          </a:xfrm>
        </p:grpSpPr>
        <p:sp>
          <p:nvSpPr>
            <p:cNvPr id="178" name="矩形 1">
              <a:extLst>
                <a:ext uri="{FF2B5EF4-FFF2-40B4-BE49-F238E27FC236}">
                  <a16:creationId xmlns:a16="http://schemas.microsoft.com/office/drawing/2014/main" xmlns="" id="{85E6BD62-191D-40B8-87EB-811B9DBC4882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9" name="矩形 1">
              <a:extLst>
                <a:ext uri="{FF2B5EF4-FFF2-40B4-BE49-F238E27FC236}">
                  <a16:creationId xmlns:a16="http://schemas.microsoft.com/office/drawing/2014/main" xmlns="" id="{91A0568E-94C3-46F9-8D01-041F81225634}"/>
                </a:ext>
              </a:extLst>
            </p:cNvPr>
            <p:cNvSpPr/>
            <p:nvPr/>
          </p:nvSpPr>
          <p:spPr>
            <a:xfrm rot="21370258">
              <a:off x="5258765" y="2207053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68" name="翅膀右-煽动3">
            <a:extLst>
              <a:ext uri="{FF2B5EF4-FFF2-40B4-BE49-F238E27FC236}">
                <a16:creationId xmlns:a16="http://schemas.microsoft.com/office/drawing/2014/main" xmlns="" id="{445F3AF9-2470-450D-8272-ECC62A869DA6}"/>
              </a:ext>
            </a:extLst>
          </p:cNvPr>
          <p:cNvGrpSpPr/>
          <p:nvPr/>
        </p:nvGrpSpPr>
        <p:grpSpPr>
          <a:xfrm rot="20095832">
            <a:off x="5711263" y="2525796"/>
            <a:ext cx="136387" cy="437035"/>
            <a:chOff x="5258765" y="2181184"/>
            <a:chExt cx="115595" cy="595233"/>
          </a:xfrm>
        </p:grpSpPr>
        <p:sp>
          <p:nvSpPr>
            <p:cNvPr id="172" name="矩形 1">
              <a:extLst>
                <a:ext uri="{FF2B5EF4-FFF2-40B4-BE49-F238E27FC236}">
                  <a16:creationId xmlns:a16="http://schemas.microsoft.com/office/drawing/2014/main" xmlns="" id="{36500D36-6CA2-42A8-8D01-79B43718F7E6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3" name="矩形 1">
              <a:extLst>
                <a:ext uri="{FF2B5EF4-FFF2-40B4-BE49-F238E27FC236}">
                  <a16:creationId xmlns:a16="http://schemas.microsoft.com/office/drawing/2014/main" xmlns="" id="{D72CABE1-B641-4F9F-8795-438BB71C3609}"/>
                </a:ext>
              </a:extLst>
            </p:cNvPr>
            <p:cNvSpPr/>
            <p:nvPr/>
          </p:nvSpPr>
          <p:spPr>
            <a:xfrm rot="21370258">
              <a:off x="5258765" y="2207053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69" name="翅膀左-煽动3">
            <a:extLst>
              <a:ext uri="{FF2B5EF4-FFF2-40B4-BE49-F238E27FC236}">
                <a16:creationId xmlns:a16="http://schemas.microsoft.com/office/drawing/2014/main" xmlns="" id="{6A3DB95F-F10A-4AEA-ABAC-AE92E8C2EA29}"/>
              </a:ext>
            </a:extLst>
          </p:cNvPr>
          <p:cNvGrpSpPr/>
          <p:nvPr/>
        </p:nvGrpSpPr>
        <p:grpSpPr>
          <a:xfrm rot="1730088" flipH="1">
            <a:off x="5280574" y="2532184"/>
            <a:ext cx="115169" cy="437035"/>
            <a:chOff x="5258765" y="2181184"/>
            <a:chExt cx="115595" cy="595233"/>
          </a:xfrm>
        </p:grpSpPr>
        <p:sp>
          <p:nvSpPr>
            <p:cNvPr id="170" name="矩形 1">
              <a:extLst>
                <a:ext uri="{FF2B5EF4-FFF2-40B4-BE49-F238E27FC236}">
                  <a16:creationId xmlns:a16="http://schemas.microsoft.com/office/drawing/2014/main" xmlns="" id="{EF2DB62E-67CC-4E4C-BE94-8648E9ACCFFE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1" name="矩形 1">
              <a:extLst>
                <a:ext uri="{FF2B5EF4-FFF2-40B4-BE49-F238E27FC236}">
                  <a16:creationId xmlns:a16="http://schemas.microsoft.com/office/drawing/2014/main" xmlns="" id="{A9033611-73BB-4E5E-9739-B62277A9163D}"/>
                </a:ext>
              </a:extLst>
            </p:cNvPr>
            <p:cNvSpPr/>
            <p:nvPr/>
          </p:nvSpPr>
          <p:spPr>
            <a:xfrm rot="21370258">
              <a:off x="5258765" y="2207053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86" name="翅膀右-煽动4">
            <a:extLst>
              <a:ext uri="{FF2B5EF4-FFF2-40B4-BE49-F238E27FC236}">
                <a16:creationId xmlns:a16="http://schemas.microsoft.com/office/drawing/2014/main" xmlns="" id="{E932AF22-3062-4DAA-B99B-C5750809AF7D}"/>
              </a:ext>
            </a:extLst>
          </p:cNvPr>
          <p:cNvGrpSpPr/>
          <p:nvPr/>
        </p:nvGrpSpPr>
        <p:grpSpPr>
          <a:xfrm rot="18597738">
            <a:off x="5711027" y="2456899"/>
            <a:ext cx="206352" cy="439374"/>
            <a:chOff x="5199466" y="2181184"/>
            <a:chExt cx="174894" cy="598419"/>
          </a:xfrm>
        </p:grpSpPr>
        <p:sp>
          <p:nvSpPr>
            <p:cNvPr id="187" name="矩形 1">
              <a:extLst>
                <a:ext uri="{FF2B5EF4-FFF2-40B4-BE49-F238E27FC236}">
                  <a16:creationId xmlns:a16="http://schemas.microsoft.com/office/drawing/2014/main" xmlns="" id="{1B1EEA53-68CB-4B1B-B8CF-C4B020512681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8" name="矩形 1">
              <a:extLst>
                <a:ext uri="{FF2B5EF4-FFF2-40B4-BE49-F238E27FC236}">
                  <a16:creationId xmlns:a16="http://schemas.microsoft.com/office/drawing/2014/main" xmlns="" id="{BC5F0D67-EC32-4C74-AAF5-66E910D091EE}"/>
                </a:ext>
              </a:extLst>
            </p:cNvPr>
            <p:cNvSpPr/>
            <p:nvPr/>
          </p:nvSpPr>
          <p:spPr>
            <a:xfrm rot="21370258">
              <a:off x="5199466" y="2210239"/>
              <a:ext cx="150724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35512 w 127409"/>
                <a:gd name="connsiteY0" fmla="*/ 0 h 572709"/>
                <a:gd name="connsiteX1" fmla="*/ 123035 w 127409"/>
                <a:gd name="connsiteY1" fmla="*/ 140494 h 572709"/>
                <a:gd name="connsiteX2" fmla="*/ 118361 w 127409"/>
                <a:gd name="connsiteY2" fmla="*/ 443901 h 572709"/>
                <a:gd name="connsiteX3" fmla="*/ 107755 w 127409"/>
                <a:gd name="connsiteY3" fmla="*/ 391451 h 572709"/>
                <a:gd name="connsiteX4" fmla="*/ 117501 w 127409"/>
                <a:gd name="connsiteY4" fmla="*/ 560482 h 572709"/>
                <a:gd name="connsiteX5" fmla="*/ 87835 w 127409"/>
                <a:gd name="connsiteY5" fmla="*/ 453320 h 572709"/>
                <a:gd name="connsiteX6" fmla="*/ 79083 w 127409"/>
                <a:gd name="connsiteY6" fmla="*/ 516623 h 572709"/>
                <a:gd name="connsiteX7" fmla="*/ 584 w 127409"/>
                <a:gd name="connsiteY7" fmla="*/ 317895 h 572709"/>
                <a:gd name="connsiteX8" fmla="*/ 35512 w 127409"/>
                <a:gd name="connsiteY8" fmla="*/ 0 h 572709"/>
                <a:gd name="connsiteX0" fmla="*/ 50320 w 142217"/>
                <a:gd name="connsiteY0" fmla="*/ 0 h 572709"/>
                <a:gd name="connsiteX1" fmla="*/ 137843 w 142217"/>
                <a:gd name="connsiteY1" fmla="*/ 140494 h 572709"/>
                <a:gd name="connsiteX2" fmla="*/ 133169 w 142217"/>
                <a:gd name="connsiteY2" fmla="*/ 443901 h 572709"/>
                <a:gd name="connsiteX3" fmla="*/ 122563 w 142217"/>
                <a:gd name="connsiteY3" fmla="*/ 391451 h 572709"/>
                <a:gd name="connsiteX4" fmla="*/ 132309 w 142217"/>
                <a:gd name="connsiteY4" fmla="*/ 560482 h 572709"/>
                <a:gd name="connsiteX5" fmla="*/ 102643 w 142217"/>
                <a:gd name="connsiteY5" fmla="*/ 453320 h 572709"/>
                <a:gd name="connsiteX6" fmla="*/ 93891 w 142217"/>
                <a:gd name="connsiteY6" fmla="*/ 516623 h 572709"/>
                <a:gd name="connsiteX7" fmla="*/ 15392 w 142217"/>
                <a:gd name="connsiteY7" fmla="*/ 317895 h 572709"/>
                <a:gd name="connsiteX8" fmla="*/ 50320 w 142217"/>
                <a:gd name="connsiteY8" fmla="*/ 0 h 572709"/>
                <a:gd name="connsiteX0" fmla="*/ 50420 w 142317"/>
                <a:gd name="connsiteY0" fmla="*/ 0 h 572709"/>
                <a:gd name="connsiteX1" fmla="*/ 137943 w 142317"/>
                <a:gd name="connsiteY1" fmla="*/ 140494 h 572709"/>
                <a:gd name="connsiteX2" fmla="*/ 133269 w 142317"/>
                <a:gd name="connsiteY2" fmla="*/ 443901 h 572709"/>
                <a:gd name="connsiteX3" fmla="*/ 122663 w 142317"/>
                <a:gd name="connsiteY3" fmla="*/ 391451 h 572709"/>
                <a:gd name="connsiteX4" fmla="*/ 132409 w 142317"/>
                <a:gd name="connsiteY4" fmla="*/ 560482 h 572709"/>
                <a:gd name="connsiteX5" fmla="*/ 102743 w 142317"/>
                <a:gd name="connsiteY5" fmla="*/ 453320 h 572709"/>
                <a:gd name="connsiteX6" fmla="*/ 93991 w 142317"/>
                <a:gd name="connsiteY6" fmla="*/ 516623 h 572709"/>
                <a:gd name="connsiteX7" fmla="*/ 15492 w 142317"/>
                <a:gd name="connsiteY7" fmla="*/ 317895 h 572709"/>
                <a:gd name="connsiteX8" fmla="*/ 50420 w 142317"/>
                <a:gd name="connsiteY8" fmla="*/ 0 h 572709"/>
                <a:gd name="connsiteX0" fmla="*/ 59712 w 151609"/>
                <a:gd name="connsiteY0" fmla="*/ 0 h 572709"/>
                <a:gd name="connsiteX1" fmla="*/ 147235 w 151609"/>
                <a:gd name="connsiteY1" fmla="*/ 140494 h 572709"/>
                <a:gd name="connsiteX2" fmla="*/ 142561 w 151609"/>
                <a:gd name="connsiteY2" fmla="*/ 443901 h 572709"/>
                <a:gd name="connsiteX3" fmla="*/ 131955 w 151609"/>
                <a:gd name="connsiteY3" fmla="*/ 391451 h 572709"/>
                <a:gd name="connsiteX4" fmla="*/ 141701 w 151609"/>
                <a:gd name="connsiteY4" fmla="*/ 560482 h 572709"/>
                <a:gd name="connsiteX5" fmla="*/ 112035 w 151609"/>
                <a:gd name="connsiteY5" fmla="*/ 453320 h 572709"/>
                <a:gd name="connsiteX6" fmla="*/ 103283 w 151609"/>
                <a:gd name="connsiteY6" fmla="*/ 516623 h 572709"/>
                <a:gd name="connsiteX7" fmla="*/ 24784 w 151609"/>
                <a:gd name="connsiteY7" fmla="*/ 317895 h 572709"/>
                <a:gd name="connsiteX8" fmla="*/ 59712 w 151609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609" h="572709">
                  <a:moveTo>
                    <a:pt x="59712" y="0"/>
                  </a:moveTo>
                  <a:cubicBezTo>
                    <a:pt x="88886" y="46831"/>
                    <a:pt x="141873" y="38894"/>
                    <a:pt x="147235" y="140494"/>
                  </a:cubicBezTo>
                  <a:cubicBezTo>
                    <a:pt x="160050" y="193795"/>
                    <a:pt x="140418" y="375406"/>
                    <a:pt x="142561" y="443901"/>
                  </a:cubicBezTo>
                  <a:cubicBezTo>
                    <a:pt x="143605" y="488334"/>
                    <a:pt x="131177" y="360604"/>
                    <a:pt x="131955" y="391451"/>
                  </a:cubicBezTo>
                  <a:cubicBezTo>
                    <a:pt x="132733" y="422298"/>
                    <a:pt x="137266" y="562965"/>
                    <a:pt x="141701" y="560482"/>
                  </a:cubicBezTo>
                  <a:cubicBezTo>
                    <a:pt x="134923" y="615687"/>
                    <a:pt x="104937" y="466838"/>
                    <a:pt x="112035" y="453320"/>
                  </a:cubicBezTo>
                  <a:cubicBezTo>
                    <a:pt x="100340" y="436684"/>
                    <a:pt x="107917" y="541151"/>
                    <a:pt x="103283" y="516623"/>
                  </a:cubicBezTo>
                  <a:lnTo>
                    <a:pt x="24784" y="317895"/>
                  </a:lnTo>
                  <a:cubicBezTo>
                    <a:pt x="-26366" y="192842"/>
                    <a:pt x="9800" y="92516"/>
                    <a:pt x="59712" y="0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89" name="翅膀左-煽动4">
            <a:extLst>
              <a:ext uri="{FF2B5EF4-FFF2-40B4-BE49-F238E27FC236}">
                <a16:creationId xmlns:a16="http://schemas.microsoft.com/office/drawing/2014/main" xmlns="" id="{1CA6F8D4-07F6-4E34-A370-3D25CF7BBB15}"/>
              </a:ext>
            </a:extLst>
          </p:cNvPr>
          <p:cNvGrpSpPr/>
          <p:nvPr/>
        </p:nvGrpSpPr>
        <p:grpSpPr>
          <a:xfrm rot="2748577" flipH="1">
            <a:off x="5236533" y="2463741"/>
            <a:ext cx="183101" cy="439305"/>
            <a:chOff x="5190582" y="2181184"/>
            <a:chExt cx="183778" cy="598325"/>
          </a:xfrm>
        </p:grpSpPr>
        <p:sp>
          <p:nvSpPr>
            <p:cNvPr id="190" name="矩形 1">
              <a:extLst>
                <a:ext uri="{FF2B5EF4-FFF2-40B4-BE49-F238E27FC236}">
                  <a16:creationId xmlns:a16="http://schemas.microsoft.com/office/drawing/2014/main" xmlns="" id="{6D3C7C49-3028-415A-89DA-1DF63FBCF052}"/>
                </a:ext>
              </a:extLst>
            </p:cNvPr>
            <p:cNvSpPr/>
            <p:nvPr/>
          </p:nvSpPr>
          <p:spPr>
            <a:xfrm rot="21034778">
              <a:off x="5282999" y="2181184"/>
              <a:ext cx="91361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897" h="572709">
                  <a:moveTo>
                    <a:pt x="0" y="0"/>
                  </a:moveTo>
                  <a:cubicBezTo>
                    <a:pt x="29174" y="46831"/>
                    <a:pt x="82161" y="38894"/>
                    <a:pt x="87523" y="140494"/>
                  </a:cubicBezTo>
                  <a:cubicBezTo>
                    <a:pt x="100338" y="193795"/>
                    <a:pt x="80706" y="375406"/>
                    <a:pt x="82849" y="443901"/>
                  </a:cubicBezTo>
                  <a:cubicBezTo>
                    <a:pt x="83893" y="488334"/>
                    <a:pt x="71465" y="360604"/>
                    <a:pt x="72243" y="391451"/>
                  </a:cubicBezTo>
                  <a:cubicBezTo>
                    <a:pt x="73021" y="422298"/>
                    <a:pt x="77554" y="562965"/>
                    <a:pt x="81989" y="560482"/>
                  </a:cubicBezTo>
                  <a:cubicBezTo>
                    <a:pt x="75211" y="615687"/>
                    <a:pt x="45225" y="466838"/>
                    <a:pt x="52323" y="453320"/>
                  </a:cubicBezTo>
                  <a:cubicBezTo>
                    <a:pt x="40628" y="436684"/>
                    <a:pt x="48205" y="541151"/>
                    <a:pt x="43571" y="516623"/>
                  </a:cubicBezTo>
                  <a:lnTo>
                    <a:pt x="19049" y="324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26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1" name="矩形 1">
              <a:extLst>
                <a:ext uri="{FF2B5EF4-FFF2-40B4-BE49-F238E27FC236}">
                  <a16:creationId xmlns:a16="http://schemas.microsoft.com/office/drawing/2014/main" xmlns="" id="{623595D4-3C78-4DD4-BDB2-49D45285060B}"/>
                </a:ext>
              </a:extLst>
            </p:cNvPr>
            <p:cNvSpPr/>
            <p:nvPr/>
          </p:nvSpPr>
          <p:spPr>
            <a:xfrm rot="21370258">
              <a:off x="5190582" y="2210145"/>
              <a:ext cx="159619" cy="56936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61605 w 153502"/>
                <a:gd name="connsiteY0" fmla="*/ 0 h 572709"/>
                <a:gd name="connsiteX1" fmla="*/ 149128 w 153502"/>
                <a:gd name="connsiteY1" fmla="*/ 140494 h 572709"/>
                <a:gd name="connsiteX2" fmla="*/ 144454 w 153502"/>
                <a:gd name="connsiteY2" fmla="*/ 443901 h 572709"/>
                <a:gd name="connsiteX3" fmla="*/ 133848 w 153502"/>
                <a:gd name="connsiteY3" fmla="*/ 391451 h 572709"/>
                <a:gd name="connsiteX4" fmla="*/ 143594 w 153502"/>
                <a:gd name="connsiteY4" fmla="*/ 560482 h 572709"/>
                <a:gd name="connsiteX5" fmla="*/ 113928 w 153502"/>
                <a:gd name="connsiteY5" fmla="*/ 453320 h 572709"/>
                <a:gd name="connsiteX6" fmla="*/ 105176 w 153502"/>
                <a:gd name="connsiteY6" fmla="*/ 516623 h 572709"/>
                <a:gd name="connsiteX7" fmla="*/ 387 w 153502"/>
                <a:gd name="connsiteY7" fmla="*/ 281501 h 572709"/>
                <a:gd name="connsiteX8" fmla="*/ 61605 w 153502"/>
                <a:gd name="connsiteY8" fmla="*/ 0 h 572709"/>
                <a:gd name="connsiteX0" fmla="*/ 66059 w 157956"/>
                <a:gd name="connsiteY0" fmla="*/ 0 h 572709"/>
                <a:gd name="connsiteX1" fmla="*/ 153582 w 157956"/>
                <a:gd name="connsiteY1" fmla="*/ 140494 h 572709"/>
                <a:gd name="connsiteX2" fmla="*/ 148908 w 157956"/>
                <a:gd name="connsiteY2" fmla="*/ 443901 h 572709"/>
                <a:gd name="connsiteX3" fmla="*/ 138302 w 157956"/>
                <a:gd name="connsiteY3" fmla="*/ 391451 h 572709"/>
                <a:gd name="connsiteX4" fmla="*/ 148048 w 157956"/>
                <a:gd name="connsiteY4" fmla="*/ 560482 h 572709"/>
                <a:gd name="connsiteX5" fmla="*/ 118382 w 157956"/>
                <a:gd name="connsiteY5" fmla="*/ 453320 h 572709"/>
                <a:gd name="connsiteX6" fmla="*/ 109630 w 157956"/>
                <a:gd name="connsiteY6" fmla="*/ 516623 h 572709"/>
                <a:gd name="connsiteX7" fmla="*/ 4841 w 157956"/>
                <a:gd name="connsiteY7" fmla="*/ 281501 h 572709"/>
                <a:gd name="connsiteX8" fmla="*/ 66059 w 157956"/>
                <a:gd name="connsiteY8" fmla="*/ 0 h 572709"/>
                <a:gd name="connsiteX0" fmla="*/ 68659 w 160556"/>
                <a:gd name="connsiteY0" fmla="*/ 0 h 572709"/>
                <a:gd name="connsiteX1" fmla="*/ 156182 w 160556"/>
                <a:gd name="connsiteY1" fmla="*/ 140494 h 572709"/>
                <a:gd name="connsiteX2" fmla="*/ 151508 w 160556"/>
                <a:gd name="connsiteY2" fmla="*/ 443901 h 572709"/>
                <a:gd name="connsiteX3" fmla="*/ 140902 w 160556"/>
                <a:gd name="connsiteY3" fmla="*/ 391451 h 572709"/>
                <a:gd name="connsiteX4" fmla="*/ 150648 w 160556"/>
                <a:gd name="connsiteY4" fmla="*/ 560482 h 572709"/>
                <a:gd name="connsiteX5" fmla="*/ 120982 w 160556"/>
                <a:gd name="connsiteY5" fmla="*/ 453320 h 572709"/>
                <a:gd name="connsiteX6" fmla="*/ 112230 w 160556"/>
                <a:gd name="connsiteY6" fmla="*/ 516623 h 572709"/>
                <a:gd name="connsiteX7" fmla="*/ 7441 w 160556"/>
                <a:gd name="connsiteY7" fmla="*/ 281501 h 572709"/>
                <a:gd name="connsiteX8" fmla="*/ 68659 w 160556"/>
                <a:gd name="connsiteY8" fmla="*/ 0 h 57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556" h="572709">
                  <a:moveTo>
                    <a:pt x="68659" y="0"/>
                  </a:moveTo>
                  <a:cubicBezTo>
                    <a:pt x="97833" y="46831"/>
                    <a:pt x="150820" y="38894"/>
                    <a:pt x="156182" y="140494"/>
                  </a:cubicBezTo>
                  <a:cubicBezTo>
                    <a:pt x="168997" y="193795"/>
                    <a:pt x="149365" y="375406"/>
                    <a:pt x="151508" y="443901"/>
                  </a:cubicBezTo>
                  <a:cubicBezTo>
                    <a:pt x="152552" y="488334"/>
                    <a:pt x="140124" y="360604"/>
                    <a:pt x="140902" y="391451"/>
                  </a:cubicBezTo>
                  <a:cubicBezTo>
                    <a:pt x="141680" y="422298"/>
                    <a:pt x="146213" y="562965"/>
                    <a:pt x="150648" y="560482"/>
                  </a:cubicBezTo>
                  <a:cubicBezTo>
                    <a:pt x="143870" y="615687"/>
                    <a:pt x="113884" y="466838"/>
                    <a:pt x="120982" y="453320"/>
                  </a:cubicBezTo>
                  <a:cubicBezTo>
                    <a:pt x="109287" y="436684"/>
                    <a:pt x="116864" y="541151"/>
                    <a:pt x="112230" y="516623"/>
                  </a:cubicBezTo>
                  <a:lnTo>
                    <a:pt x="7441" y="281501"/>
                  </a:lnTo>
                  <a:cubicBezTo>
                    <a:pt x="-19492" y="150812"/>
                    <a:pt x="32663" y="97109"/>
                    <a:pt x="68659" y="0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FF00">
                  <a:alpha val="9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53" name="画圈">
            <a:extLst>
              <a:ext uri="{FF2B5EF4-FFF2-40B4-BE49-F238E27FC236}">
                <a16:creationId xmlns:a16="http://schemas.microsoft.com/office/drawing/2014/main" xmlns="" id="{48E379BF-1EE9-4AEE-84DD-BE28C480F523}"/>
              </a:ext>
            </a:extLst>
          </p:cNvPr>
          <p:cNvSpPr/>
          <p:nvPr/>
        </p:nvSpPr>
        <p:spPr>
          <a:xfrm>
            <a:off x="4474533" y="2951189"/>
            <a:ext cx="1975955" cy="1016530"/>
          </a:xfrm>
          <a:prstGeom prst="ellipse">
            <a:avLst/>
          </a:prstGeom>
          <a:solidFill>
            <a:srgbClr val="232B35"/>
          </a:solidFill>
          <a:ln w="3175">
            <a:solidFill>
              <a:srgbClr val="232B35">
                <a:alpha val="58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2" name="画圈">
            <a:extLst>
              <a:ext uri="{FF2B5EF4-FFF2-40B4-BE49-F238E27FC236}">
                <a16:creationId xmlns:a16="http://schemas.microsoft.com/office/drawing/2014/main" xmlns="" id="{5A4F0E67-9D4C-4EA5-8844-FD25595F58E0}"/>
              </a:ext>
            </a:extLst>
          </p:cNvPr>
          <p:cNvSpPr/>
          <p:nvPr/>
        </p:nvSpPr>
        <p:spPr>
          <a:xfrm>
            <a:off x="4746964" y="3049635"/>
            <a:ext cx="1435767" cy="738630"/>
          </a:xfrm>
          <a:prstGeom prst="ellipse">
            <a:avLst/>
          </a:prstGeom>
          <a:noFill/>
          <a:ln w="3175">
            <a:solidFill>
              <a:srgbClr val="FFC000">
                <a:alpha val="58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立-发光内">
            <a:extLst>
              <a:ext uri="{FF2B5EF4-FFF2-40B4-BE49-F238E27FC236}">
                <a16:creationId xmlns:a16="http://schemas.microsoft.com/office/drawing/2014/main" xmlns="" id="{F0B9D8CD-425C-4F1E-B060-FEA0F4329424}"/>
              </a:ext>
            </a:extLst>
          </p:cNvPr>
          <p:cNvSpPr/>
          <p:nvPr/>
        </p:nvSpPr>
        <p:spPr>
          <a:xfrm>
            <a:off x="4745610" y="2135665"/>
            <a:ext cx="1433040" cy="1246157"/>
          </a:xfrm>
          <a:custGeom>
            <a:avLst/>
            <a:gdLst>
              <a:gd name="connsiteX0" fmla="*/ 0 w 1430658"/>
              <a:gd name="connsiteY0" fmla="*/ 0 h 921744"/>
              <a:gd name="connsiteX1" fmla="*/ 1430658 w 1430658"/>
              <a:gd name="connsiteY1" fmla="*/ 0 h 921744"/>
              <a:gd name="connsiteX2" fmla="*/ 1430658 w 1430658"/>
              <a:gd name="connsiteY2" fmla="*/ 921744 h 921744"/>
              <a:gd name="connsiteX3" fmla="*/ 0 w 1430658"/>
              <a:gd name="connsiteY3" fmla="*/ 921744 h 921744"/>
              <a:gd name="connsiteX4" fmla="*/ 0 w 1430658"/>
              <a:gd name="connsiteY4" fmla="*/ 0 h 921744"/>
              <a:gd name="connsiteX0" fmla="*/ 0 w 1430658"/>
              <a:gd name="connsiteY0" fmla="*/ 0 h 1133410"/>
              <a:gd name="connsiteX1" fmla="*/ 1430658 w 1430658"/>
              <a:gd name="connsiteY1" fmla="*/ 0 h 1133410"/>
              <a:gd name="connsiteX2" fmla="*/ 1430658 w 1430658"/>
              <a:gd name="connsiteY2" fmla="*/ 921744 h 1133410"/>
              <a:gd name="connsiteX3" fmla="*/ 0 w 1430658"/>
              <a:gd name="connsiteY3" fmla="*/ 921744 h 1133410"/>
              <a:gd name="connsiteX4" fmla="*/ 0 w 1430658"/>
              <a:gd name="connsiteY4" fmla="*/ 0 h 1133410"/>
              <a:gd name="connsiteX0" fmla="*/ 0 w 1430658"/>
              <a:gd name="connsiteY0" fmla="*/ 0 h 1245321"/>
              <a:gd name="connsiteX1" fmla="*/ 1430658 w 1430658"/>
              <a:gd name="connsiteY1" fmla="*/ 0 h 1245321"/>
              <a:gd name="connsiteX2" fmla="*/ 1430658 w 1430658"/>
              <a:gd name="connsiteY2" fmla="*/ 921744 h 1245321"/>
              <a:gd name="connsiteX3" fmla="*/ 0 w 1430658"/>
              <a:gd name="connsiteY3" fmla="*/ 921744 h 1245321"/>
              <a:gd name="connsiteX4" fmla="*/ 0 w 1430658"/>
              <a:gd name="connsiteY4" fmla="*/ 0 h 1245321"/>
              <a:gd name="connsiteX0" fmla="*/ 0 w 1430658"/>
              <a:gd name="connsiteY0" fmla="*/ 0 h 1234140"/>
              <a:gd name="connsiteX1" fmla="*/ 1430658 w 1430658"/>
              <a:gd name="connsiteY1" fmla="*/ 0 h 1234140"/>
              <a:gd name="connsiteX2" fmla="*/ 1430658 w 1430658"/>
              <a:gd name="connsiteY2" fmla="*/ 921744 h 1234140"/>
              <a:gd name="connsiteX3" fmla="*/ 0 w 1430658"/>
              <a:gd name="connsiteY3" fmla="*/ 921744 h 1234140"/>
              <a:gd name="connsiteX4" fmla="*/ 0 w 1430658"/>
              <a:gd name="connsiteY4" fmla="*/ 0 h 1234140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4536"/>
              <a:gd name="connsiteX1" fmla="*/ 1430658 w 1430658"/>
              <a:gd name="connsiteY1" fmla="*/ 0 h 1244536"/>
              <a:gd name="connsiteX2" fmla="*/ 1430658 w 1430658"/>
              <a:gd name="connsiteY2" fmla="*/ 921744 h 1244536"/>
              <a:gd name="connsiteX3" fmla="*/ 0 w 1430658"/>
              <a:gd name="connsiteY3" fmla="*/ 921744 h 1244536"/>
              <a:gd name="connsiteX4" fmla="*/ 0 w 1430658"/>
              <a:gd name="connsiteY4" fmla="*/ 0 h 1244536"/>
              <a:gd name="connsiteX0" fmla="*/ 0 w 1430658"/>
              <a:gd name="connsiteY0" fmla="*/ 0 h 1246968"/>
              <a:gd name="connsiteX1" fmla="*/ 1430658 w 1430658"/>
              <a:gd name="connsiteY1" fmla="*/ 0 h 1246968"/>
              <a:gd name="connsiteX2" fmla="*/ 1430658 w 1430658"/>
              <a:gd name="connsiteY2" fmla="*/ 921744 h 1246968"/>
              <a:gd name="connsiteX3" fmla="*/ 0 w 1430658"/>
              <a:gd name="connsiteY3" fmla="*/ 921744 h 1246968"/>
              <a:gd name="connsiteX4" fmla="*/ 0 w 1430658"/>
              <a:gd name="connsiteY4" fmla="*/ 0 h 1246968"/>
              <a:gd name="connsiteX0" fmla="*/ 0 w 1430658"/>
              <a:gd name="connsiteY0" fmla="*/ 0 h 1245067"/>
              <a:gd name="connsiteX1" fmla="*/ 1430658 w 1430658"/>
              <a:gd name="connsiteY1" fmla="*/ 0 h 1245067"/>
              <a:gd name="connsiteX2" fmla="*/ 1430658 w 1430658"/>
              <a:gd name="connsiteY2" fmla="*/ 921744 h 1245067"/>
              <a:gd name="connsiteX3" fmla="*/ 0 w 1430658"/>
              <a:gd name="connsiteY3" fmla="*/ 921744 h 1245067"/>
              <a:gd name="connsiteX4" fmla="*/ 0 w 1430658"/>
              <a:gd name="connsiteY4" fmla="*/ 0 h 1245067"/>
              <a:gd name="connsiteX0" fmla="*/ 0 w 1431253"/>
              <a:gd name="connsiteY0" fmla="*/ 0 h 1246890"/>
              <a:gd name="connsiteX1" fmla="*/ 1430658 w 1431253"/>
              <a:gd name="connsiteY1" fmla="*/ 0 h 1246890"/>
              <a:gd name="connsiteX2" fmla="*/ 1430658 w 1431253"/>
              <a:gd name="connsiteY2" fmla="*/ 921744 h 1246890"/>
              <a:gd name="connsiteX3" fmla="*/ 0 w 1431253"/>
              <a:gd name="connsiteY3" fmla="*/ 921744 h 1246890"/>
              <a:gd name="connsiteX4" fmla="*/ 0 w 1431253"/>
              <a:gd name="connsiteY4" fmla="*/ 0 h 1246890"/>
              <a:gd name="connsiteX0" fmla="*/ 2913 w 1434133"/>
              <a:gd name="connsiteY0" fmla="*/ 0 h 1232831"/>
              <a:gd name="connsiteX1" fmla="*/ 1433571 w 1434133"/>
              <a:gd name="connsiteY1" fmla="*/ 0 h 1232831"/>
              <a:gd name="connsiteX2" fmla="*/ 1433571 w 1434133"/>
              <a:gd name="connsiteY2" fmla="*/ 921744 h 1232831"/>
              <a:gd name="connsiteX3" fmla="*/ 2913 w 1434133"/>
              <a:gd name="connsiteY3" fmla="*/ 921744 h 1232831"/>
              <a:gd name="connsiteX4" fmla="*/ 2913 w 1434133"/>
              <a:gd name="connsiteY4" fmla="*/ 0 h 1232831"/>
              <a:gd name="connsiteX0" fmla="*/ 2966 w 1433640"/>
              <a:gd name="connsiteY0" fmla="*/ 0 h 1246985"/>
              <a:gd name="connsiteX1" fmla="*/ 1433624 w 1433640"/>
              <a:gd name="connsiteY1" fmla="*/ 0 h 1246985"/>
              <a:gd name="connsiteX2" fmla="*/ 1433624 w 1433640"/>
              <a:gd name="connsiteY2" fmla="*/ 921744 h 1246985"/>
              <a:gd name="connsiteX3" fmla="*/ 2966 w 1433640"/>
              <a:gd name="connsiteY3" fmla="*/ 921744 h 1246985"/>
              <a:gd name="connsiteX4" fmla="*/ 2966 w 1433640"/>
              <a:gd name="connsiteY4" fmla="*/ 0 h 1246985"/>
              <a:gd name="connsiteX0" fmla="*/ 2931 w 1433885"/>
              <a:gd name="connsiteY0" fmla="*/ 0 h 1246032"/>
              <a:gd name="connsiteX1" fmla="*/ 1433589 w 1433885"/>
              <a:gd name="connsiteY1" fmla="*/ 0 h 1246032"/>
              <a:gd name="connsiteX2" fmla="*/ 1433589 w 1433885"/>
              <a:gd name="connsiteY2" fmla="*/ 921744 h 1246032"/>
              <a:gd name="connsiteX3" fmla="*/ 2931 w 1433885"/>
              <a:gd name="connsiteY3" fmla="*/ 921744 h 1246032"/>
              <a:gd name="connsiteX4" fmla="*/ 2931 w 1433885"/>
              <a:gd name="connsiteY4" fmla="*/ 0 h 1246032"/>
              <a:gd name="connsiteX0" fmla="*/ 4124 w 1434782"/>
              <a:gd name="connsiteY0" fmla="*/ 0 h 1034149"/>
              <a:gd name="connsiteX1" fmla="*/ 1434782 w 1434782"/>
              <a:gd name="connsiteY1" fmla="*/ 0 h 1034149"/>
              <a:gd name="connsiteX2" fmla="*/ 1434782 w 1434782"/>
              <a:gd name="connsiteY2" fmla="*/ 921744 h 1034149"/>
              <a:gd name="connsiteX3" fmla="*/ 4124 w 1434782"/>
              <a:gd name="connsiteY3" fmla="*/ 921744 h 1034149"/>
              <a:gd name="connsiteX4" fmla="*/ 4124 w 1434782"/>
              <a:gd name="connsiteY4" fmla="*/ 0 h 1034149"/>
              <a:gd name="connsiteX0" fmla="*/ 0 w 1430658"/>
              <a:gd name="connsiteY0" fmla="*/ 0 h 921744"/>
              <a:gd name="connsiteX1" fmla="*/ 1430658 w 1430658"/>
              <a:gd name="connsiteY1" fmla="*/ 0 h 921744"/>
              <a:gd name="connsiteX2" fmla="*/ 1430658 w 1430658"/>
              <a:gd name="connsiteY2" fmla="*/ 921744 h 921744"/>
              <a:gd name="connsiteX3" fmla="*/ 0 w 1430658"/>
              <a:gd name="connsiteY3" fmla="*/ 921744 h 921744"/>
              <a:gd name="connsiteX4" fmla="*/ 0 w 1430658"/>
              <a:gd name="connsiteY4" fmla="*/ 0 h 921744"/>
              <a:gd name="connsiteX0" fmla="*/ 0 w 1430658"/>
              <a:gd name="connsiteY0" fmla="*/ 0 h 966406"/>
              <a:gd name="connsiteX1" fmla="*/ 1430658 w 1430658"/>
              <a:gd name="connsiteY1" fmla="*/ 0 h 966406"/>
              <a:gd name="connsiteX2" fmla="*/ 1430658 w 1430658"/>
              <a:gd name="connsiteY2" fmla="*/ 921744 h 966406"/>
              <a:gd name="connsiteX3" fmla="*/ 2382 w 1430658"/>
              <a:gd name="connsiteY3" fmla="*/ 966406 h 966406"/>
              <a:gd name="connsiteX4" fmla="*/ 0 w 1430658"/>
              <a:gd name="connsiteY4" fmla="*/ 0 h 966406"/>
              <a:gd name="connsiteX0" fmla="*/ 0 w 1430658"/>
              <a:gd name="connsiteY0" fmla="*/ 0 h 966406"/>
              <a:gd name="connsiteX1" fmla="*/ 1430658 w 1430658"/>
              <a:gd name="connsiteY1" fmla="*/ 0 h 966406"/>
              <a:gd name="connsiteX2" fmla="*/ 1430658 w 1430658"/>
              <a:gd name="connsiteY2" fmla="*/ 921744 h 966406"/>
              <a:gd name="connsiteX3" fmla="*/ 2382 w 1430658"/>
              <a:gd name="connsiteY3" fmla="*/ 966406 h 966406"/>
              <a:gd name="connsiteX4" fmla="*/ 0 w 1430658"/>
              <a:gd name="connsiteY4" fmla="*/ 0 h 966406"/>
              <a:gd name="connsiteX0" fmla="*/ 0 w 1435421"/>
              <a:gd name="connsiteY0" fmla="*/ 0 h 966406"/>
              <a:gd name="connsiteX1" fmla="*/ 1430658 w 1435421"/>
              <a:gd name="connsiteY1" fmla="*/ 0 h 966406"/>
              <a:gd name="connsiteX2" fmla="*/ 1435421 w 1435421"/>
              <a:gd name="connsiteY2" fmla="*/ 960824 h 966406"/>
              <a:gd name="connsiteX3" fmla="*/ 2382 w 1435421"/>
              <a:gd name="connsiteY3" fmla="*/ 966406 h 966406"/>
              <a:gd name="connsiteX4" fmla="*/ 0 w 1435421"/>
              <a:gd name="connsiteY4" fmla="*/ 0 h 966406"/>
              <a:gd name="connsiteX0" fmla="*/ 0 w 1435421"/>
              <a:gd name="connsiteY0" fmla="*/ 0 h 966406"/>
              <a:gd name="connsiteX1" fmla="*/ 1430658 w 1435421"/>
              <a:gd name="connsiteY1" fmla="*/ 0 h 966406"/>
              <a:gd name="connsiteX2" fmla="*/ 1435421 w 1435421"/>
              <a:gd name="connsiteY2" fmla="*/ 960824 h 966406"/>
              <a:gd name="connsiteX3" fmla="*/ 2382 w 1435421"/>
              <a:gd name="connsiteY3" fmla="*/ 966406 h 966406"/>
              <a:gd name="connsiteX4" fmla="*/ 0 w 1435421"/>
              <a:gd name="connsiteY4" fmla="*/ 0 h 966406"/>
              <a:gd name="connsiteX0" fmla="*/ 0 w 1435421"/>
              <a:gd name="connsiteY0" fmla="*/ 0 h 966406"/>
              <a:gd name="connsiteX1" fmla="*/ 1430658 w 1435421"/>
              <a:gd name="connsiteY1" fmla="*/ 0 h 966406"/>
              <a:gd name="connsiteX2" fmla="*/ 1435421 w 1435421"/>
              <a:gd name="connsiteY2" fmla="*/ 960824 h 966406"/>
              <a:gd name="connsiteX3" fmla="*/ 2382 w 1435421"/>
              <a:gd name="connsiteY3" fmla="*/ 966406 h 966406"/>
              <a:gd name="connsiteX4" fmla="*/ 0 w 1435421"/>
              <a:gd name="connsiteY4" fmla="*/ 0 h 966406"/>
              <a:gd name="connsiteX0" fmla="*/ 0 w 1435421"/>
              <a:gd name="connsiteY0" fmla="*/ 0 h 964545"/>
              <a:gd name="connsiteX1" fmla="*/ 1430658 w 1435421"/>
              <a:gd name="connsiteY1" fmla="*/ 0 h 964545"/>
              <a:gd name="connsiteX2" fmla="*/ 1435421 w 1435421"/>
              <a:gd name="connsiteY2" fmla="*/ 960824 h 964545"/>
              <a:gd name="connsiteX3" fmla="*/ 9526 w 1435421"/>
              <a:gd name="connsiteY3" fmla="*/ 964545 h 964545"/>
              <a:gd name="connsiteX4" fmla="*/ 0 w 1435421"/>
              <a:gd name="connsiteY4" fmla="*/ 0 h 964545"/>
              <a:gd name="connsiteX0" fmla="*/ 0 w 1435421"/>
              <a:gd name="connsiteY0" fmla="*/ 0 h 964545"/>
              <a:gd name="connsiteX1" fmla="*/ 1430658 w 1435421"/>
              <a:gd name="connsiteY1" fmla="*/ 0 h 964545"/>
              <a:gd name="connsiteX2" fmla="*/ 1435421 w 1435421"/>
              <a:gd name="connsiteY2" fmla="*/ 960824 h 964545"/>
              <a:gd name="connsiteX3" fmla="*/ 9526 w 1435421"/>
              <a:gd name="connsiteY3" fmla="*/ 964545 h 964545"/>
              <a:gd name="connsiteX4" fmla="*/ 0 w 1435421"/>
              <a:gd name="connsiteY4" fmla="*/ 0 h 964545"/>
              <a:gd name="connsiteX0" fmla="*/ 0 w 1435421"/>
              <a:gd name="connsiteY0" fmla="*/ 0 h 964545"/>
              <a:gd name="connsiteX1" fmla="*/ 1430658 w 1435421"/>
              <a:gd name="connsiteY1" fmla="*/ 0 h 964545"/>
              <a:gd name="connsiteX2" fmla="*/ 1435421 w 1435421"/>
              <a:gd name="connsiteY2" fmla="*/ 960824 h 964545"/>
              <a:gd name="connsiteX3" fmla="*/ 9526 w 1435421"/>
              <a:gd name="connsiteY3" fmla="*/ 964545 h 964545"/>
              <a:gd name="connsiteX4" fmla="*/ 0 w 1435421"/>
              <a:gd name="connsiteY4" fmla="*/ 0 h 964545"/>
              <a:gd name="connsiteX0" fmla="*/ 0 w 1435421"/>
              <a:gd name="connsiteY0" fmla="*/ 0 h 964545"/>
              <a:gd name="connsiteX1" fmla="*/ 1430658 w 1435421"/>
              <a:gd name="connsiteY1" fmla="*/ 0 h 964545"/>
              <a:gd name="connsiteX2" fmla="*/ 1435421 w 1435421"/>
              <a:gd name="connsiteY2" fmla="*/ 960824 h 964545"/>
              <a:gd name="connsiteX3" fmla="*/ 9526 w 1435421"/>
              <a:gd name="connsiteY3" fmla="*/ 964545 h 964545"/>
              <a:gd name="connsiteX4" fmla="*/ 0 w 1435421"/>
              <a:gd name="connsiteY4" fmla="*/ 0 h 964545"/>
              <a:gd name="connsiteX0" fmla="*/ 0 w 1435421"/>
              <a:gd name="connsiteY0" fmla="*/ 0 h 964545"/>
              <a:gd name="connsiteX1" fmla="*/ 1430658 w 1435421"/>
              <a:gd name="connsiteY1" fmla="*/ 0 h 964545"/>
              <a:gd name="connsiteX2" fmla="*/ 1435421 w 1435421"/>
              <a:gd name="connsiteY2" fmla="*/ 960824 h 964545"/>
              <a:gd name="connsiteX3" fmla="*/ 9526 w 1435421"/>
              <a:gd name="connsiteY3" fmla="*/ 964545 h 964545"/>
              <a:gd name="connsiteX4" fmla="*/ 0 w 1435421"/>
              <a:gd name="connsiteY4" fmla="*/ 0 h 964545"/>
              <a:gd name="connsiteX0" fmla="*/ 0 w 1430869"/>
              <a:gd name="connsiteY0" fmla="*/ 0 h 964545"/>
              <a:gd name="connsiteX1" fmla="*/ 1430658 w 1430869"/>
              <a:gd name="connsiteY1" fmla="*/ 0 h 964545"/>
              <a:gd name="connsiteX2" fmla="*/ 1425896 w 1430869"/>
              <a:gd name="connsiteY2" fmla="*/ 960824 h 964545"/>
              <a:gd name="connsiteX3" fmla="*/ 9526 w 1430869"/>
              <a:gd name="connsiteY3" fmla="*/ 964545 h 964545"/>
              <a:gd name="connsiteX4" fmla="*/ 0 w 1430869"/>
              <a:gd name="connsiteY4" fmla="*/ 0 h 964545"/>
              <a:gd name="connsiteX0" fmla="*/ 0 w 1433040"/>
              <a:gd name="connsiteY0" fmla="*/ 0 h 983155"/>
              <a:gd name="connsiteX1" fmla="*/ 1430658 w 1433040"/>
              <a:gd name="connsiteY1" fmla="*/ 0 h 983155"/>
              <a:gd name="connsiteX2" fmla="*/ 1433040 w 1433040"/>
              <a:gd name="connsiteY2" fmla="*/ 983155 h 983155"/>
              <a:gd name="connsiteX3" fmla="*/ 9526 w 1433040"/>
              <a:gd name="connsiteY3" fmla="*/ 964545 h 983155"/>
              <a:gd name="connsiteX4" fmla="*/ 0 w 1433040"/>
              <a:gd name="connsiteY4" fmla="*/ 0 h 983155"/>
              <a:gd name="connsiteX0" fmla="*/ 0 w 1433040"/>
              <a:gd name="connsiteY0" fmla="*/ 0 h 983155"/>
              <a:gd name="connsiteX1" fmla="*/ 1430658 w 1433040"/>
              <a:gd name="connsiteY1" fmla="*/ 0 h 983155"/>
              <a:gd name="connsiteX2" fmla="*/ 1433040 w 1433040"/>
              <a:gd name="connsiteY2" fmla="*/ 983155 h 983155"/>
              <a:gd name="connsiteX3" fmla="*/ 9526 w 1433040"/>
              <a:gd name="connsiteY3" fmla="*/ 964545 h 983155"/>
              <a:gd name="connsiteX4" fmla="*/ 0 w 1433040"/>
              <a:gd name="connsiteY4" fmla="*/ 0 h 983155"/>
              <a:gd name="connsiteX0" fmla="*/ 0 w 1433040"/>
              <a:gd name="connsiteY0" fmla="*/ 0 h 973851"/>
              <a:gd name="connsiteX1" fmla="*/ 1430658 w 1433040"/>
              <a:gd name="connsiteY1" fmla="*/ 0 h 973851"/>
              <a:gd name="connsiteX2" fmla="*/ 1433040 w 1433040"/>
              <a:gd name="connsiteY2" fmla="*/ 973851 h 973851"/>
              <a:gd name="connsiteX3" fmla="*/ 9526 w 1433040"/>
              <a:gd name="connsiteY3" fmla="*/ 964545 h 973851"/>
              <a:gd name="connsiteX4" fmla="*/ 0 w 1433040"/>
              <a:gd name="connsiteY4" fmla="*/ 0 h 973851"/>
              <a:gd name="connsiteX0" fmla="*/ 0 w 1433040"/>
              <a:gd name="connsiteY0" fmla="*/ 0 h 973851"/>
              <a:gd name="connsiteX1" fmla="*/ 1430658 w 1433040"/>
              <a:gd name="connsiteY1" fmla="*/ 0 h 973851"/>
              <a:gd name="connsiteX2" fmla="*/ 1433040 w 1433040"/>
              <a:gd name="connsiteY2" fmla="*/ 973851 h 973851"/>
              <a:gd name="connsiteX3" fmla="*/ 9526 w 1433040"/>
              <a:gd name="connsiteY3" fmla="*/ 964545 h 973851"/>
              <a:gd name="connsiteX4" fmla="*/ 0 w 1433040"/>
              <a:gd name="connsiteY4" fmla="*/ 0 h 97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040" h="973851">
                <a:moveTo>
                  <a:pt x="0" y="0"/>
                </a:moveTo>
                <a:lnTo>
                  <a:pt x="1430658" y="0"/>
                </a:lnTo>
                <a:cubicBezTo>
                  <a:pt x="1432246" y="320275"/>
                  <a:pt x="1431452" y="653576"/>
                  <a:pt x="1433040" y="973851"/>
                </a:cubicBezTo>
                <a:cubicBezTo>
                  <a:pt x="1223965" y="571772"/>
                  <a:pt x="58898" y="701254"/>
                  <a:pt x="9526" y="964545"/>
                </a:cubicBezTo>
                <a:cubicBezTo>
                  <a:pt x="6351" y="643030"/>
                  <a:pt x="3175" y="321515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rgbClr val="FFC000">
                  <a:alpha val="26000"/>
                </a:srgbClr>
              </a:gs>
              <a:gs pos="100000">
                <a:srgbClr val="FFC000">
                  <a:alpha val="0"/>
                </a:srgbClr>
              </a:gs>
              <a:gs pos="70500">
                <a:srgbClr val="FFC000">
                  <a:alpha val="8000"/>
                </a:srgbClr>
              </a:gs>
              <a:gs pos="24000">
                <a:srgbClr val="FFC000">
                  <a:alpha val="20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4" name="人-坐下">
            <a:extLst>
              <a:ext uri="{FF2B5EF4-FFF2-40B4-BE49-F238E27FC236}">
                <a16:creationId xmlns:a16="http://schemas.microsoft.com/office/drawing/2014/main" xmlns="" id="{33E92036-4C74-41CD-BFF2-45BE9D0489DB}"/>
              </a:ext>
            </a:extLst>
          </p:cNvPr>
          <p:cNvGrpSpPr/>
          <p:nvPr/>
        </p:nvGrpSpPr>
        <p:grpSpPr>
          <a:xfrm>
            <a:off x="4768212" y="2243158"/>
            <a:ext cx="1081135" cy="1450737"/>
            <a:chOff x="1356484" y="2723719"/>
            <a:chExt cx="1129500" cy="1515636"/>
          </a:xfrm>
        </p:grpSpPr>
        <p:sp>
          <p:nvSpPr>
            <p:cNvPr id="55" name="影子站立">
              <a:extLst>
                <a:ext uri="{FF2B5EF4-FFF2-40B4-BE49-F238E27FC236}">
                  <a16:creationId xmlns:a16="http://schemas.microsoft.com/office/drawing/2014/main" xmlns="" id="{A784C0A2-42B3-4A3E-84D4-53A8A56937E9}"/>
                </a:ext>
              </a:extLst>
            </p:cNvPr>
            <p:cNvSpPr/>
            <p:nvPr/>
          </p:nvSpPr>
          <p:spPr>
            <a:xfrm rot="19697690">
              <a:off x="1356484" y="3813830"/>
              <a:ext cx="1129500" cy="42552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1200" h="312253">
                  <a:moveTo>
                    <a:pt x="255540" y="219635"/>
                  </a:moveTo>
                  <a:cubicBezTo>
                    <a:pt x="224317" y="206490"/>
                    <a:pt x="177247" y="220696"/>
                    <a:pt x="150618" y="216071"/>
                  </a:cubicBezTo>
                  <a:cubicBezTo>
                    <a:pt x="135293" y="158583"/>
                    <a:pt x="121364" y="194104"/>
                    <a:pt x="95766" y="191882"/>
                  </a:cubicBezTo>
                  <a:cubicBezTo>
                    <a:pt x="60211" y="231882"/>
                    <a:pt x="8483" y="184440"/>
                    <a:pt x="6483" y="166930"/>
                  </a:cubicBezTo>
                  <a:cubicBezTo>
                    <a:pt x="-14783" y="153754"/>
                    <a:pt x="19218" y="44979"/>
                    <a:pt x="65641" y="55224"/>
                  </a:cubicBezTo>
                  <a:cubicBezTo>
                    <a:pt x="112064" y="65469"/>
                    <a:pt x="86282" y="103181"/>
                    <a:pt x="148771" y="85931"/>
                  </a:cubicBezTo>
                  <a:cubicBezTo>
                    <a:pt x="149956" y="19816"/>
                    <a:pt x="222053" y="5251"/>
                    <a:pt x="300499" y="0"/>
                  </a:cubicBezTo>
                  <a:cubicBezTo>
                    <a:pt x="332816" y="67160"/>
                    <a:pt x="390532" y="25636"/>
                    <a:pt x="428612" y="36048"/>
                  </a:cubicBezTo>
                  <a:cubicBezTo>
                    <a:pt x="466692" y="46460"/>
                    <a:pt x="552693" y="31485"/>
                    <a:pt x="528980" y="62470"/>
                  </a:cubicBezTo>
                  <a:cubicBezTo>
                    <a:pt x="491132" y="99172"/>
                    <a:pt x="615626" y="89625"/>
                    <a:pt x="635365" y="104299"/>
                  </a:cubicBezTo>
                  <a:cubicBezTo>
                    <a:pt x="655105" y="118973"/>
                    <a:pt x="675511" y="48966"/>
                    <a:pt x="647417" y="150513"/>
                  </a:cubicBezTo>
                  <a:cubicBezTo>
                    <a:pt x="676907" y="172862"/>
                    <a:pt x="548583" y="290328"/>
                    <a:pt x="474577" y="310040"/>
                  </a:cubicBezTo>
                  <a:cubicBezTo>
                    <a:pt x="400571" y="329752"/>
                    <a:pt x="296739" y="208981"/>
                    <a:pt x="337956" y="294943"/>
                  </a:cubicBezTo>
                  <a:cubicBezTo>
                    <a:pt x="239413" y="294217"/>
                    <a:pt x="286763" y="232780"/>
                    <a:pt x="255540" y="219635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xmlns="" id="{934A0425-9FAB-4532-A540-B30AE045F29F}"/>
                </a:ext>
              </a:extLst>
            </p:cNvPr>
            <p:cNvGrpSpPr/>
            <p:nvPr/>
          </p:nvGrpSpPr>
          <p:grpSpPr>
            <a:xfrm>
              <a:off x="1933710" y="2943786"/>
              <a:ext cx="478858" cy="1209586"/>
              <a:chOff x="1934804" y="2952265"/>
              <a:chExt cx="386575" cy="976482"/>
            </a:xfrm>
          </p:grpSpPr>
          <p:sp>
            <p:nvSpPr>
              <p:cNvPr id="61" name="矩形 3">
                <a:extLst>
                  <a:ext uri="{FF2B5EF4-FFF2-40B4-BE49-F238E27FC236}">
                    <a16:creationId xmlns:a16="http://schemas.microsoft.com/office/drawing/2014/main" xmlns="" id="{A5490BC2-E934-4966-8ED1-2A30CC263835}"/>
                  </a:ext>
                </a:extLst>
              </p:cNvPr>
              <p:cNvSpPr/>
              <p:nvPr/>
            </p:nvSpPr>
            <p:spPr>
              <a:xfrm>
                <a:off x="1986514" y="3294207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矩形 7">
                <a:extLst>
                  <a:ext uri="{FF2B5EF4-FFF2-40B4-BE49-F238E27FC236}">
                    <a16:creationId xmlns:a16="http://schemas.microsoft.com/office/drawing/2014/main" xmlns="" id="{03D4B291-2421-4ABC-95C9-5A7E7D02E062}"/>
                  </a:ext>
                </a:extLst>
              </p:cNvPr>
              <p:cNvSpPr/>
              <p:nvPr/>
            </p:nvSpPr>
            <p:spPr>
              <a:xfrm>
                <a:off x="2041518" y="2952265"/>
                <a:ext cx="192861" cy="148092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61" h="148092">
                    <a:moveTo>
                      <a:pt x="50006" y="0"/>
                    </a:moveTo>
                    <a:lnTo>
                      <a:pt x="138092" y="2381"/>
                    </a:lnTo>
                    <a:cubicBezTo>
                      <a:pt x="119836" y="71762"/>
                      <a:pt x="173017" y="95899"/>
                      <a:pt x="192861" y="115274"/>
                    </a:cubicBezTo>
                    <a:cubicBezTo>
                      <a:pt x="99205" y="172424"/>
                      <a:pt x="29362" y="143849"/>
                      <a:pt x="0" y="112893"/>
                    </a:cubicBezTo>
                    <a:cubicBezTo>
                      <a:pt x="25401" y="83199"/>
                      <a:pt x="60324" y="105893"/>
                      <a:pt x="50006" y="0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矩形 18">
                <a:extLst>
                  <a:ext uri="{FF2B5EF4-FFF2-40B4-BE49-F238E27FC236}">
                    <a16:creationId xmlns:a16="http://schemas.microsoft.com/office/drawing/2014/main" xmlns="" id="{75D7E380-5605-4B3D-A0A8-04DEC27E333C}"/>
                  </a:ext>
                </a:extLst>
              </p:cNvPr>
              <p:cNvSpPr/>
              <p:nvPr/>
            </p:nvSpPr>
            <p:spPr>
              <a:xfrm rot="975220">
                <a:off x="2008050" y="379120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矩形 3">
                <a:extLst>
                  <a:ext uri="{FF2B5EF4-FFF2-40B4-BE49-F238E27FC236}">
                    <a16:creationId xmlns:a16="http://schemas.microsoft.com/office/drawing/2014/main" xmlns="" id="{2B1666B9-644E-4646-AE37-9FEAEB77FAAD}"/>
                  </a:ext>
                </a:extLst>
              </p:cNvPr>
              <p:cNvSpPr/>
              <p:nvPr/>
            </p:nvSpPr>
            <p:spPr>
              <a:xfrm>
                <a:off x="2072699" y="3305189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矩形 2">
                <a:extLst>
                  <a:ext uri="{FF2B5EF4-FFF2-40B4-BE49-F238E27FC236}">
                    <a16:creationId xmlns:a16="http://schemas.microsoft.com/office/drawing/2014/main" xmlns="" id="{051D0D26-0E36-49AC-817C-A4EAC05FED08}"/>
                  </a:ext>
                </a:extLst>
              </p:cNvPr>
              <p:cNvSpPr/>
              <p:nvPr/>
            </p:nvSpPr>
            <p:spPr>
              <a:xfrm>
                <a:off x="1939381" y="3042967"/>
                <a:ext cx="359155" cy="60806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98971 w 477046"/>
                  <a:gd name="connsiteY21" fmla="*/ 433017 h 992686"/>
                  <a:gd name="connsiteX22" fmla="*/ 89529 w 477046"/>
                  <a:gd name="connsiteY22" fmla="*/ 21431 h 992686"/>
                  <a:gd name="connsiteX0" fmla="*/ 89529 w 477046"/>
                  <a:gd name="connsiteY0" fmla="*/ 21431 h 1061924"/>
                  <a:gd name="connsiteX1" fmla="*/ 157164 w 477046"/>
                  <a:gd name="connsiteY1" fmla="*/ 2892 h 1061924"/>
                  <a:gd name="connsiteX2" fmla="*/ 338680 w 477046"/>
                  <a:gd name="connsiteY2" fmla="*/ 0 h 1061924"/>
                  <a:gd name="connsiteX3" fmla="*/ 416720 w 477046"/>
                  <a:gd name="connsiteY3" fmla="*/ 29087 h 1061924"/>
                  <a:gd name="connsiteX4" fmla="*/ 476792 w 477046"/>
                  <a:gd name="connsiteY4" fmla="*/ 897593 h 1061924"/>
                  <a:gd name="connsiteX5" fmla="*/ 450056 w 477046"/>
                  <a:gd name="connsiteY5" fmla="*/ 938721 h 1061924"/>
                  <a:gd name="connsiteX6" fmla="*/ 390525 w 477046"/>
                  <a:gd name="connsiteY6" fmla="*/ 969678 h 1061924"/>
                  <a:gd name="connsiteX7" fmla="*/ 378619 w 477046"/>
                  <a:gd name="connsiteY7" fmla="*/ 924434 h 1061924"/>
                  <a:gd name="connsiteX8" fmla="*/ 354806 w 477046"/>
                  <a:gd name="connsiteY8" fmla="*/ 933959 h 1061924"/>
                  <a:gd name="connsiteX9" fmla="*/ 323850 w 477046"/>
                  <a:gd name="connsiteY9" fmla="*/ 960153 h 1061924"/>
                  <a:gd name="connsiteX10" fmla="*/ 297656 w 477046"/>
                  <a:gd name="connsiteY10" fmla="*/ 991109 h 1061924"/>
                  <a:gd name="connsiteX11" fmla="*/ 257175 w 477046"/>
                  <a:gd name="connsiteY11" fmla="*/ 957771 h 1061924"/>
                  <a:gd name="connsiteX12" fmla="*/ 216694 w 477046"/>
                  <a:gd name="connsiteY12" fmla="*/ 945865 h 1061924"/>
                  <a:gd name="connsiteX13" fmla="*/ 178594 w 477046"/>
                  <a:gd name="connsiteY13" fmla="*/ 967296 h 1061924"/>
                  <a:gd name="connsiteX14" fmla="*/ 128587 w 477046"/>
                  <a:gd name="connsiteY14" fmla="*/ 967296 h 1061924"/>
                  <a:gd name="connsiteX15" fmla="*/ 111918 w 477046"/>
                  <a:gd name="connsiteY15" fmla="*/ 891096 h 1061924"/>
                  <a:gd name="connsiteX16" fmla="*/ 89532 w 477046"/>
                  <a:gd name="connsiteY16" fmla="*/ 952362 h 1061924"/>
                  <a:gd name="connsiteX17" fmla="*/ 80962 w 477046"/>
                  <a:gd name="connsiteY17" fmla="*/ 953009 h 1061924"/>
                  <a:gd name="connsiteX18" fmla="*/ 127793 w 477046"/>
                  <a:gd name="connsiteY18" fmla="*/ 1060882 h 1061924"/>
                  <a:gd name="connsiteX19" fmla="*/ 2381 w 477046"/>
                  <a:gd name="connsiteY19" fmla="*/ 983967 h 1061924"/>
                  <a:gd name="connsiteX20" fmla="*/ 0 w 477046"/>
                  <a:gd name="connsiteY20" fmla="*/ 876812 h 1061924"/>
                  <a:gd name="connsiteX21" fmla="*/ 98971 w 477046"/>
                  <a:gd name="connsiteY21" fmla="*/ 433017 h 1061924"/>
                  <a:gd name="connsiteX22" fmla="*/ 89529 w 477046"/>
                  <a:gd name="connsiteY22" fmla="*/ 21431 h 1061924"/>
                  <a:gd name="connsiteX0" fmla="*/ 89529 w 477046"/>
                  <a:gd name="connsiteY0" fmla="*/ 21431 h 1147741"/>
                  <a:gd name="connsiteX1" fmla="*/ 157164 w 477046"/>
                  <a:gd name="connsiteY1" fmla="*/ 2892 h 1147741"/>
                  <a:gd name="connsiteX2" fmla="*/ 338680 w 477046"/>
                  <a:gd name="connsiteY2" fmla="*/ 0 h 1147741"/>
                  <a:gd name="connsiteX3" fmla="*/ 416720 w 477046"/>
                  <a:gd name="connsiteY3" fmla="*/ 29087 h 1147741"/>
                  <a:gd name="connsiteX4" fmla="*/ 476792 w 477046"/>
                  <a:gd name="connsiteY4" fmla="*/ 897593 h 1147741"/>
                  <a:gd name="connsiteX5" fmla="*/ 450056 w 477046"/>
                  <a:gd name="connsiteY5" fmla="*/ 938721 h 1147741"/>
                  <a:gd name="connsiteX6" fmla="*/ 390525 w 477046"/>
                  <a:gd name="connsiteY6" fmla="*/ 969678 h 1147741"/>
                  <a:gd name="connsiteX7" fmla="*/ 378619 w 477046"/>
                  <a:gd name="connsiteY7" fmla="*/ 924434 h 1147741"/>
                  <a:gd name="connsiteX8" fmla="*/ 354806 w 477046"/>
                  <a:gd name="connsiteY8" fmla="*/ 933959 h 1147741"/>
                  <a:gd name="connsiteX9" fmla="*/ 323850 w 477046"/>
                  <a:gd name="connsiteY9" fmla="*/ 960153 h 1147741"/>
                  <a:gd name="connsiteX10" fmla="*/ 297656 w 477046"/>
                  <a:gd name="connsiteY10" fmla="*/ 991109 h 1147741"/>
                  <a:gd name="connsiteX11" fmla="*/ 257175 w 477046"/>
                  <a:gd name="connsiteY11" fmla="*/ 957771 h 1147741"/>
                  <a:gd name="connsiteX12" fmla="*/ 216694 w 477046"/>
                  <a:gd name="connsiteY12" fmla="*/ 945865 h 1147741"/>
                  <a:gd name="connsiteX13" fmla="*/ 178594 w 477046"/>
                  <a:gd name="connsiteY13" fmla="*/ 967296 h 1147741"/>
                  <a:gd name="connsiteX14" fmla="*/ 128587 w 477046"/>
                  <a:gd name="connsiteY14" fmla="*/ 967296 h 1147741"/>
                  <a:gd name="connsiteX15" fmla="*/ 111918 w 477046"/>
                  <a:gd name="connsiteY15" fmla="*/ 891096 h 1147741"/>
                  <a:gd name="connsiteX16" fmla="*/ 89532 w 477046"/>
                  <a:gd name="connsiteY16" fmla="*/ 952362 h 1147741"/>
                  <a:gd name="connsiteX17" fmla="*/ 80962 w 477046"/>
                  <a:gd name="connsiteY17" fmla="*/ 953009 h 1147741"/>
                  <a:gd name="connsiteX18" fmla="*/ 127793 w 477046"/>
                  <a:gd name="connsiteY18" fmla="*/ 1060882 h 1147741"/>
                  <a:gd name="connsiteX19" fmla="*/ 65881 w 477046"/>
                  <a:gd name="connsiteY19" fmla="*/ 1147224 h 1147741"/>
                  <a:gd name="connsiteX20" fmla="*/ 0 w 477046"/>
                  <a:gd name="connsiteY20" fmla="*/ 876812 h 1147741"/>
                  <a:gd name="connsiteX21" fmla="*/ 98971 w 477046"/>
                  <a:gd name="connsiteY21" fmla="*/ 433017 h 1147741"/>
                  <a:gd name="connsiteX22" fmla="*/ 89529 w 477046"/>
                  <a:gd name="connsiteY22" fmla="*/ 21431 h 1147741"/>
                  <a:gd name="connsiteX0" fmla="*/ 89529 w 477046"/>
                  <a:gd name="connsiteY0" fmla="*/ 21431 h 1147711"/>
                  <a:gd name="connsiteX1" fmla="*/ 157164 w 477046"/>
                  <a:gd name="connsiteY1" fmla="*/ 2892 h 1147711"/>
                  <a:gd name="connsiteX2" fmla="*/ 338680 w 477046"/>
                  <a:gd name="connsiteY2" fmla="*/ 0 h 1147711"/>
                  <a:gd name="connsiteX3" fmla="*/ 416720 w 477046"/>
                  <a:gd name="connsiteY3" fmla="*/ 29087 h 1147711"/>
                  <a:gd name="connsiteX4" fmla="*/ 476792 w 477046"/>
                  <a:gd name="connsiteY4" fmla="*/ 897593 h 1147711"/>
                  <a:gd name="connsiteX5" fmla="*/ 450056 w 477046"/>
                  <a:gd name="connsiteY5" fmla="*/ 938721 h 1147711"/>
                  <a:gd name="connsiteX6" fmla="*/ 390525 w 477046"/>
                  <a:gd name="connsiteY6" fmla="*/ 969678 h 1147711"/>
                  <a:gd name="connsiteX7" fmla="*/ 378619 w 477046"/>
                  <a:gd name="connsiteY7" fmla="*/ 924434 h 1147711"/>
                  <a:gd name="connsiteX8" fmla="*/ 354806 w 477046"/>
                  <a:gd name="connsiteY8" fmla="*/ 933959 h 1147711"/>
                  <a:gd name="connsiteX9" fmla="*/ 323850 w 477046"/>
                  <a:gd name="connsiteY9" fmla="*/ 960153 h 1147711"/>
                  <a:gd name="connsiteX10" fmla="*/ 297656 w 477046"/>
                  <a:gd name="connsiteY10" fmla="*/ 991109 h 1147711"/>
                  <a:gd name="connsiteX11" fmla="*/ 257175 w 477046"/>
                  <a:gd name="connsiteY11" fmla="*/ 957771 h 1147711"/>
                  <a:gd name="connsiteX12" fmla="*/ 216694 w 477046"/>
                  <a:gd name="connsiteY12" fmla="*/ 945865 h 1147711"/>
                  <a:gd name="connsiteX13" fmla="*/ 178594 w 477046"/>
                  <a:gd name="connsiteY13" fmla="*/ 967296 h 1147711"/>
                  <a:gd name="connsiteX14" fmla="*/ 128587 w 477046"/>
                  <a:gd name="connsiteY14" fmla="*/ 967296 h 1147711"/>
                  <a:gd name="connsiteX15" fmla="*/ 111918 w 477046"/>
                  <a:gd name="connsiteY15" fmla="*/ 891096 h 1147711"/>
                  <a:gd name="connsiteX16" fmla="*/ 89532 w 477046"/>
                  <a:gd name="connsiteY16" fmla="*/ 952362 h 1147711"/>
                  <a:gd name="connsiteX17" fmla="*/ 134937 w 477046"/>
                  <a:gd name="connsiteY17" fmla="*/ 978786 h 1147711"/>
                  <a:gd name="connsiteX18" fmla="*/ 127793 w 477046"/>
                  <a:gd name="connsiteY18" fmla="*/ 1060882 h 1147711"/>
                  <a:gd name="connsiteX19" fmla="*/ 65881 w 477046"/>
                  <a:gd name="connsiteY19" fmla="*/ 1147224 h 1147711"/>
                  <a:gd name="connsiteX20" fmla="*/ 0 w 477046"/>
                  <a:gd name="connsiteY20" fmla="*/ 876812 h 1147711"/>
                  <a:gd name="connsiteX21" fmla="*/ 98971 w 477046"/>
                  <a:gd name="connsiteY21" fmla="*/ 433017 h 1147711"/>
                  <a:gd name="connsiteX22" fmla="*/ 89529 w 477046"/>
                  <a:gd name="connsiteY22" fmla="*/ 21431 h 1147711"/>
                  <a:gd name="connsiteX0" fmla="*/ 89529 w 477046"/>
                  <a:gd name="connsiteY0" fmla="*/ 21431 h 1161056"/>
                  <a:gd name="connsiteX1" fmla="*/ 157164 w 477046"/>
                  <a:gd name="connsiteY1" fmla="*/ 2892 h 1161056"/>
                  <a:gd name="connsiteX2" fmla="*/ 338680 w 477046"/>
                  <a:gd name="connsiteY2" fmla="*/ 0 h 1161056"/>
                  <a:gd name="connsiteX3" fmla="*/ 416720 w 477046"/>
                  <a:gd name="connsiteY3" fmla="*/ 29087 h 1161056"/>
                  <a:gd name="connsiteX4" fmla="*/ 476792 w 477046"/>
                  <a:gd name="connsiteY4" fmla="*/ 897593 h 1161056"/>
                  <a:gd name="connsiteX5" fmla="*/ 450056 w 477046"/>
                  <a:gd name="connsiteY5" fmla="*/ 938721 h 1161056"/>
                  <a:gd name="connsiteX6" fmla="*/ 390525 w 477046"/>
                  <a:gd name="connsiteY6" fmla="*/ 969678 h 1161056"/>
                  <a:gd name="connsiteX7" fmla="*/ 378619 w 477046"/>
                  <a:gd name="connsiteY7" fmla="*/ 924434 h 1161056"/>
                  <a:gd name="connsiteX8" fmla="*/ 354806 w 477046"/>
                  <a:gd name="connsiteY8" fmla="*/ 933959 h 1161056"/>
                  <a:gd name="connsiteX9" fmla="*/ 323850 w 477046"/>
                  <a:gd name="connsiteY9" fmla="*/ 960153 h 1161056"/>
                  <a:gd name="connsiteX10" fmla="*/ 297656 w 477046"/>
                  <a:gd name="connsiteY10" fmla="*/ 991109 h 1161056"/>
                  <a:gd name="connsiteX11" fmla="*/ 257175 w 477046"/>
                  <a:gd name="connsiteY11" fmla="*/ 957771 h 1161056"/>
                  <a:gd name="connsiteX12" fmla="*/ 216694 w 477046"/>
                  <a:gd name="connsiteY12" fmla="*/ 945865 h 1161056"/>
                  <a:gd name="connsiteX13" fmla="*/ 178594 w 477046"/>
                  <a:gd name="connsiteY13" fmla="*/ 967296 h 1161056"/>
                  <a:gd name="connsiteX14" fmla="*/ 128587 w 477046"/>
                  <a:gd name="connsiteY14" fmla="*/ 967296 h 1161056"/>
                  <a:gd name="connsiteX15" fmla="*/ 111918 w 477046"/>
                  <a:gd name="connsiteY15" fmla="*/ 891096 h 1161056"/>
                  <a:gd name="connsiteX16" fmla="*/ 89532 w 477046"/>
                  <a:gd name="connsiteY16" fmla="*/ 952362 h 1161056"/>
                  <a:gd name="connsiteX17" fmla="*/ 134937 w 477046"/>
                  <a:gd name="connsiteY17" fmla="*/ 978786 h 1161056"/>
                  <a:gd name="connsiteX18" fmla="*/ 127793 w 477046"/>
                  <a:gd name="connsiteY18" fmla="*/ 1146807 h 1161056"/>
                  <a:gd name="connsiteX19" fmla="*/ 65881 w 477046"/>
                  <a:gd name="connsiteY19" fmla="*/ 1147224 h 1161056"/>
                  <a:gd name="connsiteX20" fmla="*/ 0 w 477046"/>
                  <a:gd name="connsiteY20" fmla="*/ 876812 h 1161056"/>
                  <a:gd name="connsiteX21" fmla="*/ 98971 w 477046"/>
                  <a:gd name="connsiteY21" fmla="*/ 433017 h 1161056"/>
                  <a:gd name="connsiteX22" fmla="*/ 89529 w 477046"/>
                  <a:gd name="connsiteY22" fmla="*/ 21431 h 1161056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8953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12128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32379 w 419896"/>
                  <a:gd name="connsiteY22" fmla="*/ 21431 h 1148198"/>
                  <a:gd name="connsiteX0" fmla="*/ 22854 w 419896"/>
                  <a:gd name="connsiteY0" fmla="*/ 150319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22854 w 419896"/>
                  <a:gd name="connsiteY22" fmla="*/ 150319 h 1148198"/>
                  <a:gd name="connsiteX0" fmla="*/ 22854 w 419896"/>
                  <a:gd name="connsiteY0" fmla="*/ 150319 h 1287234"/>
                  <a:gd name="connsiteX1" fmla="*/ 100014 w 419896"/>
                  <a:gd name="connsiteY1" fmla="*/ 2892 h 1287234"/>
                  <a:gd name="connsiteX2" fmla="*/ 281530 w 419896"/>
                  <a:gd name="connsiteY2" fmla="*/ 0 h 1287234"/>
                  <a:gd name="connsiteX3" fmla="*/ 359570 w 419896"/>
                  <a:gd name="connsiteY3" fmla="*/ 29087 h 1287234"/>
                  <a:gd name="connsiteX4" fmla="*/ 419642 w 419896"/>
                  <a:gd name="connsiteY4" fmla="*/ 897593 h 1287234"/>
                  <a:gd name="connsiteX5" fmla="*/ 392906 w 419896"/>
                  <a:gd name="connsiteY5" fmla="*/ 938721 h 1287234"/>
                  <a:gd name="connsiteX6" fmla="*/ 333375 w 419896"/>
                  <a:gd name="connsiteY6" fmla="*/ 969678 h 1287234"/>
                  <a:gd name="connsiteX7" fmla="*/ 321469 w 419896"/>
                  <a:gd name="connsiteY7" fmla="*/ 924434 h 1287234"/>
                  <a:gd name="connsiteX8" fmla="*/ 297656 w 419896"/>
                  <a:gd name="connsiteY8" fmla="*/ 933959 h 1287234"/>
                  <a:gd name="connsiteX9" fmla="*/ 285750 w 419896"/>
                  <a:gd name="connsiteY9" fmla="*/ 1286669 h 1287234"/>
                  <a:gd name="connsiteX10" fmla="*/ 240506 w 419896"/>
                  <a:gd name="connsiteY10" fmla="*/ 991109 h 1287234"/>
                  <a:gd name="connsiteX11" fmla="*/ 200025 w 419896"/>
                  <a:gd name="connsiteY11" fmla="*/ 957771 h 1287234"/>
                  <a:gd name="connsiteX12" fmla="*/ 159544 w 419896"/>
                  <a:gd name="connsiteY12" fmla="*/ 945865 h 1287234"/>
                  <a:gd name="connsiteX13" fmla="*/ 121444 w 419896"/>
                  <a:gd name="connsiteY13" fmla="*/ 967296 h 1287234"/>
                  <a:gd name="connsiteX14" fmla="*/ 71437 w 419896"/>
                  <a:gd name="connsiteY14" fmla="*/ 967296 h 1287234"/>
                  <a:gd name="connsiteX15" fmla="*/ 54768 w 419896"/>
                  <a:gd name="connsiteY15" fmla="*/ 891096 h 1287234"/>
                  <a:gd name="connsiteX16" fmla="*/ 64132 w 419896"/>
                  <a:gd name="connsiteY16" fmla="*/ 952362 h 1287234"/>
                  <a:gd name="connsiteX17" fmla="*/ 77787 w 419896"/>
                  <a:gd name="connsiteY17" fmla="*/ 978786 h 1287234"/>
                  <a:gd name="connsiteX18" fmla="*/ 70643 w 419896"/>
                  <a:gd name="connsiteY18" fmla="*/ 1146807 h 1287234"/>
                  <a:gd name="connsiteX19" fmla="*/ 30956 w 419896"/>
                  <a:gd name="connsiteY19" fmla="*/ 1061299 h 1287234"/>
                  <a:gd name="connsiteX20" fmla="*/ 0 w 419896"/>
                  <a:gd name="connsiteY20" fmla="*/ 765110 h 1287234"/>
                  <a:gd name="connsiteX21" fmla="*/ 89446 w 419896"/>
                  <a:gd name="connsiteY21" fmla="*/ 561904 h 1287234"/>
                  <a:gd name="connsiteX22" fmla="*/ 22854 w 419896"/>
                  <a:gd name="connsiteY22" fmla="*/ 150319 h 1287234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297656 w 419896"/>
                  <a:gd name="connsiteY8" fmla="*/ 933959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43694 w 419896"/>
                  <a:gd name="connsiteY7" fmla="*/ 1336876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82"/>
                  <a:gd name="connsiteY0" fmla="*/ 150319 h 1536168"/>
                  <a:gd name="connsiteX1" fmla="*/ 100014 w 419882"/>
                  <a:gd name="connsiteY1" fmla="*/ 2892 h 1536168"/>
                  <a:gd name="connsiteX2" fmla="*/ 281530 w 419882"/>
                  <a:gd name="connsiteY2" fmla="*/ 0 h 1536168"/>
                  <a:gd name="connsiteX3" fmla="*/ 359570 w 419882"/>
                  <a:gd name="connsiteY3" fmla="*/ 29087 h 1536168"/>
                  <a:gd name="connsiteX4" fmla="*/ 419642 w 419882"/>
                  <a:gd name="connsiteY4" fmla="*/ 897593 h 1536168"/>
                  <a:gd name="connsiteX5" fmla="*/ 392906 w 419882"/>
                  <a:gd name="connsiteY5" fmla="*/ 938721 h 1536168"/>
                  <a:gd name="connsiteX6" fmla="*/ 339725 w 419882"/>
                  <a:gd name="connsiteY6" fmla="*/ 1330565 h 1536168"/>
                  <a:gd name="connsiteX7" fmla="*/ 343694 w 419882"/>
                  <a:gd name="connsiteY7" fmla="*/ 1336876 h 1536168"/>
                  <a:gd name="connsiteX8" fmla="*/ 300831 w 419882"/>
                  <a:gd name="connsiteY8" fmla="*/ 1337807 h 1536168"/>
                  <a:gd name="connsiteX9" fmla="*/ 279400 w 419882"/>
                  <a:gd name="connsiteY9" fmla="*/ 1535851 h 1536168"/>
                  <a:gd name="connsiteX10" fmla="*/ 240506 w 419882"/>
                  <a:gd name="connsiteY10" fmla="*/ 991109 h 1536168"/>
                  <a:gd name="connsiteX11" fmla="*/ 200025 w 419882"/>
                  <a:gd name="connsiteY11" fmla="*/ 957771 h 1536168"/>
                  <a:gd name="connsiteX12" fmla="*/ 159544 w 419882"/>
                  <a:gd name="connsiteY12" fmla="*/ 945865 h 1536168"/>
                  <a:gd name="connsiteX13" fmla="*/ 121444 w 419882"/>
                  <a:gd name="connsiteY13" fmla="*/ 967296 h 1536168"/>
                  <a:gd name="connsiteX14" fmla="*/ 71437 w 419882"/>
                  <a:gd name="connsiteY14" fmla="*/ 967296 h 1536168"/>
                  <a:gd name="connsiteX15" fmla="*/ 54768 w 419882"/>
                  <a:gd name="connsiteY15" fmla="*/ 891096 h 1536168"/>
                  <a:gd name="connsiteX16" fmla="*/ 64132 w 419882"/>
                  <a:gd name="connsiteY16" fmla="*/ 952362 h 1536168"/>
                  <a:gd name="connsiteX17" fmla="*/ 77787 w 419882"/>
                  <a:gd name="connsiteY17" fmla="*/ 978786 h 1536168"/>
                  <a:gd name="connsiteX18" fmla="*/ 70643 w 419882"/>
                  <a:gd name="connsiteY18" fmla="*/ 1146807 h 1536168"/>
                  <a:gd name="connsiteX19" fmla="*/ 30956 w 419882"/>
                  <a:gd name="connsiteY19" fmla="*/ 1061299 h 1536168"/>
                  <a:gd name="connsiteX20" fmla="*/ 0 w 419882"/>
                  <a:gd name="connsiteY20" fmla="*/ 765110 h 1536168"/>
                  <a:gd name="connsiteX21" fmla="*/ 89446 w 419882"/>
                  <a:gd name="connsiteY21" fmla="*/ 561904 h 1536168"/>
                  <a:gd name="connsiteX22" fmla="*/ 22854 w 419882"/>
                  <a:gd name="connsiteY22" fmla="*/ 150319 h 1536168"/>
                  <a:gd name="connsiteX0" fmla="*/ 22854 w 392994"/>
                  <a:gd name="connsiteY0" fmla="*/ 150319 h 1536168"/>
                  <a:gd name="connsiteX1" fmla="*/ 100014 w 392994"/>
                  <a:gd name="connsiteY1" fmla="*/ 2892 h 1536168"/>
                  <a:gd name="connsiteX2" fmla="*/ 281530 w 392994"/>
                  <a:gd name="connsiteY2" fmla="*/ 0 h 1536168"/>
                  <a:gd name="connsiteX3" fmla="*/ 359570 w 392994"/>
                  <a:gd name="connsiteY3" fmla="*/ 29087 h 1536168"/>
                  <a:gd name="connsiteX4" fmla="*/ 352967 w 392994"/>
                  <a:gd name="connsiteY4" fmla="*/ 708559 h 1536168"/>
                  <a:gd name="connsiteX5" fmla="*/ 392906 w 392994"/>
                  <a:gd name="connsiteY5" fmla="*/ 938721 h 1536168"/>
                  <a:gd name="connsiteX6" fmla="*/ 339725 w 392994"/>
                  <a:gd name="connsiteY6" fmla="*/ 1330565 h 1536168"/>
                  <a:gd name="connsiteX7" fmla="*/ 343694 w 392994"/>
                  <a:gd name="connsiteY7" fmla="*/ 1336876 h 1536168"/>
                  <a:gd name="connsiteX8" fmla="*/ 300831 w 392994"/>
                  <a:gd name="connsiteY8" fmla="*/ 1337807 h 1536168"/>
                  <a:gd name="connsiteX9" fmla="*/ 279400 w 392994"/>
                  <a:gd name="connsiteY9" fmla="*/ 1535851 h 1536168"/>
                  <a:gd name="connsiteX10" fmla="*/ 240506 w 392994"/>
                  <a:gd name="connsiteY10" fmla="*/ 991109 h 1536168"/>
                  <a:gd name="connsiteX11" fmla="*/ 200025 w 392994"/>
                  <a:gd name="connsiteY11" fmla="*/ 957771 h 1536168"/>
                  <a:gd name="connsiteX12" fmla="*/ 159544 w 392994"/>
                  <a:gd name="connsiteY12" fmla="*/ 945865 h 1536168"/>
                  <a:gd name="connsiteX13" fmla="*/ 121444 w 392994"/>
                  <a:gd name="connsiteY13" fmla="*/ 967296 h 1536168"/>
                  <a:gd name="connsiteX14" fmla="*/ 71437 w 392994"/>
                  <a:gd name="connsiteY14" fmla="*/ 967296 h 1536168"/>
                  <a:gd name="connsiteX15" fmla="*/ 54768 w 392994"/>
                  <a:gd name="connsiteY15" fmla="*/ 891096 h 1536168"/>
                  <a:gd name="connsiteX16" fmla="*/ 64132 w 392994"/>
                  <a:gd name="connsiteY16" fmla="*/ 952362 h 1536168"/>
                  <a:gd name="connsiteX17" fmla="*/ 77787 w 392994"/>
                  <a:gd name="connsiteY17" fmla="*/ 978786 h 1536168"/>
                  <a:gd name="connsiteX18" fmla="*/ 70643 w 392994"/>
                  <a:gd name="connsiteY18" fmla="*/ 1146807 h 1536168"/>
                  <a:gd name="connsiteX19" fmla="*/ 30956 w 392994"/>
                  <a:gd name="connsiteY19" fmla="*/ 1061299 h 1536168"/>
                  <a:gd name="connsiteX20" fmla="*/ 0 w 392994"/>
                  <a:gd name="connsiteY20" fmla="*/ 765110 h 1536168"/>
                  <a:gd name="connsiteX21" fmla="*/ 89446 w 392994"/>
                  <a:gd name="connsiteY21" fmla="*/ 561904 h 1536168"/>
                  <a:gd name="connsiteX22" fmla="*/ 22854 w 392994"/>
                  <a:gd name="connsiteY22" fmla="*/ 150319 h 1536168"/>
                  <a:gd name="connsiteX0" fmla="*/ 22854 w 370872"/>
                  <a:gd name="connsiteY0" fmla="*/ 150319 h 1536168"/>
                  <a:gd name="connsiteX1" fmla="*/ 100014 w 370872"/>
                  <a:gd name="connsiteY1" fmla="*/ 2892 h 1536168"/>
                  <a:gd name="connsiteX2" fmla="*/ 281530 w 370872"/>
                  <a:gd name="connsiteY2" fmla="*/ 0 h 1536168"/>
                  <a:gd name="connsiteX3" fmla="*/ 359570 w 370872"/>
                  <a:gd name="connsiteY3" fmla="*/ 29087 h 1536168"/>
                  <a:gd name="connsiteX4" fmla="*/ 352967 w 370872"/>
                  <a:gd name="connsiteY4" fmla="*/ 708559 h 1536168"/>
                  <a:gd name="connsiteX5" fmla="*/ 370681 w 370872"/>
                  <a:gd name="connsiteY5" fmla="*/ 998869 h 1536168"/>
                  <a:gd name="connsiteX6" fmla="*/ 339725 w 370872"/>
                  <a:gd name="connsiteY6" fmla="*/ 1330565 h 1536168"/>
                  <a:gd name="connsiteX7" fmla="*/ 343694 w 370872"/>
                  <a:gd name="connsiteY7" fmla="*/ 1336876 h 1536168"/>
                  <a:gd name="connsiteX8" fmla="*/ 300831 w 370872"/>
                  <a:gd name="connsiteY8" fmla="*/ 1337807 h 1536168"/>
                  <a:gd name="connsiteX9" fmla="*/ 279400 w 370872"/>
                  <a:gd name="connsiteY9" fmla="*/ 1535851 h 1536168"/>
                  <a:gd name="connsiteX10" fmla="*/ 240506 w 370872"/>
                  <a:gd name="connsiteY10" fmla="*/ 991109 h 1536168"/>
                  <a:gd name="connsiteX11" fmla="*/ 200025 w 370872"/>
                  <a:gd name="connsiteY11" fmla="*/ 957771 h 1536168"/>
                  <a:gd name="connsiteX12" fmla="*/ 159544 w 370872"/>
                  <a:gd name="connsiteY12" fmla="*/ 945865 h 1536168"/>
                  <a:gd name="connsiteX13" fmla="*/ 121444 w 370872"/>
                  <a:gd name="connsiteY13" fmla="*/ 967296 h 1536168"/>
                  <a:gd name="connsiteX14" fmla="*/ 71437 w 370872"/>
                  <a:gd name="connsiteY14" fmla="*/ 967296 h 1536168"/>
                  <a:gd name="connsiteX15" fmla="*/ 54768 w 370872"/>
                  <a:gd name="connsiteY15" fmla="*/ 891096 h 1536168"/>
                  <a:gd name="connsiteX16" fmla="*/ 64132 w 370872"/>
                  <a:gd name="connsiteY16" fmla="*/ 952362 h 1536168"/>
                  <a:gd name="connsiteX17" fmla="*/ 77787 w 370872"/>
                  <a:gd name="connsiteY17" fmla="*/ 978786 h 1536168"/>
                  <a:gd name="connsiteX18" fmla="*/ 70643 w 370872"/>
                  <a:gd name="connsiteY18" fmla="*/ 1146807 h 1536168"/>
                  <a:gd name="connsiteX19" fmla="*/ 30956 w 370872"/>
                  <a:gd name="connsiteY19" fmla="*/ 1061299 h 1536168"/>
                  <a:gd name="connsiteX20" fmla="*/ 0 w 370872"/>
                  <a:gd name="connsiteY20" fmla="*/ 765110 h 1536168"/>
                  <a:gd name="connsiteX21" fmla="*/ 89446 w 370872"/>
                  <a:gd name="connsiteY21" fmla="*/ 561904 h 1536168"/>
                  <a:gd name="connsiteX22" fmla="*/ 22854 w 370872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24194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22854 w 384970"/>
                  <a:gd name="connsiteY22" fmla="*/ 241944 h 1627793"/>
                  <a:gd name="connsiteX0" fmla="*/ 60954 w 384970"/>
                  <a:gd name="connsiteY0" fmla="*/ 31068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60954 w 384970"/>
                  <a:gd name="connsiteY22" fmla="*/ 310684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330762 h 1673649"/>
                  <a:gd name="connsiteX1" fmla="*/ 122239 w 384970"/>
                  <a:gd name="connsiteY1" fmla="*/ 45856 h 1673649"/>
                  <a:gd name="connsiteX2" fmla="*/ 297405 w 384970"/>
                  <a:gd name="connsiteY2" fmla="*/ 0 h 1673649"/>
                  <a:gd name="connsiteX3" fmla="*/ 384970 w 384970"/>
                  <a:gd name="connsiteY3" fmla="*/ 243901 h 1673649"/>
                  <a:gd name="connsiteX4" fmla="*/ 352967 w 384970"/>
                  <a:gd name="connsiteY4" fmla="*/ 846040 h 1673649"/>
                  <a:gd name="connsiteX5" fmla="*/ 370681 w 384970"/>
                  <a:gd name="connsiteY5" fmla="*/ 1136350 h 1673649"/>
                  <a:gd name="connsiteX6" fmla="*/ 339725 w 384970"/>
                  <a:gd name="connsiteY6" fmla="*/ 1468046 h 1673649"/>
                  <a:gd name="connsiteX7" fmla="*/ 343694 w 384970"/>
                  <a:gd name="connsiteY7" fmla="*/ 1474357 h 1673649"/>
                  <a:gd name="connsiteX8" fmla="*/ 300831 w 384970"/>
                  <a:gd name="connsiteY8" fmla="*/ 1475288 h 1673649"/>
                  <a:gd name="connsiteX9" fmla="*/ 279400 w 384970"/>
                  <a:gd name="connsiteY9" fmla="*/ 1673332 h 1673649"/>
                  <a:gd name="connsiteX10" fmla="*/ 240506 w 384970"/>
                  <a:gd name="connsiteY10" fmla="*/ 1128590 h 1673649"/>
                  <a:gd name="connsiteX11" fmla="*/ 200025 w 384970"/>
                  <a:gd name="connsiteY11" fmla="*/ 1095252 h 1673649"/>
                  <a:gd name="connsiteX12" fmla="*/ 159544 w 384970"/>
                  <a:gd name="connsiteY12" fmla="*/ 1083346 h 1673649"/>
                  <a:gd name="connsiteX13" fmla="*/ 121444 w 384970"/>
                  <a:gd name="connsiteY13" fmla="*/ 1104777 h 1673649"/>
                  <a:gd name="connsiteX14" fmla="*/ 71437 w 384970"/>
                  <a:gd name="connsiteY14" fmla="*/ 1104777 h 1673649"/>
                  <a:gd name="connsiteX15" fmla="*/ 54768 w 384970"/>
                  <a:gd name="connsiteY15" fmla="*/ 1028577 h 1673649"/>
                  <a:gd name="connsiteX16" fmla="*/ 64132 w 384970"/>
                  <a:gd name="connsiteY16" fmla="*/ 1089843 h 1673649"/>
                  <a:gd name="connsiteX17" fmla="*/ 77787 w 384970"/>
                  <a:gd name="connsiteY17" fmla="*/ 1116267 h 1673649"/>
                  <a:gd name="connsiteX18" fmla="*/ 70643 w 384970"/>
                  <a:gd name="connsiteY18" fmla="*/ 1284288 h 1673649"/>
                  <a:gd name="connsiteX19" fmla="*/ 30956 w 384970"/>
                  <a:gd name="connsiteY19" fmla="*/ 1198780 h 1673649"/>
                  <a:gd name="connsiteX20" fmla="*/ 0 w 384970"/>
                  <a:gd name="connsiteY20" fmla="*/ 902591 h 1673649"/>
                  <a:gd name="connsiteX21" fmla="*/ 89446 w 384970"/>
                  <a:gd name="connsiteY21" fmla="*/ 699385 h 1673649"/>
                  <a:gd name="connsiteX22" fmla="*/ 80004 w 384970"/>
                  <a:gd name="connsiteY22" fmla="*/ 330762 h 1673649"/>
                  <a:gd name="connsiteX0" fmla="*/ 80004 w 372270"/>
                  <a:gd name="connsiteY0" fmla="*/ 330762 h 1673649"/>
                  <a:gd name="connsiteX1" fmla="*/ 122239 w 372270"/>
                  <a:gd name="connsiteY1" fmla="*/ 45856 h 1673649"/>
                  <a:gd name="connsiteX2" fmla="*/ 297405 w 372270"/>
                  <a:gd name="connsiteY2" fmla="*/ 0 h 1673649"/>
                  <a:gd name="connsiteX3" fmla="*/ 372270 w 372270"/>
                  <a:gd name="connsiteY3" fmla="*/ 243900 h 1673649"/>
                  <a:gd name="connsiteX4" fmla="*/ 352967 w 372270"/>
                  <a:gd name="connsiteY4" fmla="*/ 846040 h 1673649"/>
                  <a:gd name="connsiteX5" fmla="*/ 370681 w 372270"/>
                  <a:gd name="connsiteY5" fmla="*/ 1136350 h 1673649"/>
                  <a:gd name="connsiteX6" fmla="*/ 339725 w 372270"/>
                  <a:gd name="connsiteY6" fmla="*/ 1468046 h 1673649"/>
                  <a:gd name="connsiteX7" fmla="*/ 343694 w 372270"/>
                  <a:gd name="connsiteY7" fmla="*/ 1474357 h 1673649"/>
                  <a:gd name="connsiteX8" fmla="*/ 300831 w 372270"/>
                  <a:gd name="connsiteY8" fmla="*/ 1475288 h 1673649"/>
                  <a:gd name="connsiteX9" fmla="*/ 279400 w 372270"/>
                  <a:gd name="connsiteY9" fmla="*/ 1673332 h 1673649"/>
                  <a:gd name="connsiteX10" fmla="*/ 240506 w 372270"/>
                  <a:gd name="connsiteY10" fmla="*/ 1128590 h 1673649"/>
                  <a:gd name="connsiteX11" fmla="*/ 200025 w 372270"/>
                  <a:gd name="connsiteY11" fmla="*/ 1095252 h 1673649"/>
                  <a:gd name="connsiteX12" fmla="*/ 159544 w 372270"/>
                  <a:gd name="connsiteY12" fmla="*/ 1083346 h 1673649"/>
                  <a:gd name="connsiteX13" fmla="*/ 121444 w 372270"/>
                  <a:gd name="connsiteY13" fmla="*/ 1104777 h 1673649"/>
                  <a:gd name="connsiteX14" fmla="*/ 71437 w 372270"/>
                  <a:gd name="connsiteY14" fmla="*/ 1104777 h 1673649"/>
                  <a:gd name="connsiteX15" fmla="*/ 54768 w 372270"/>
                  <a:gd name="connsiteY15" fmla="*/ 1028577 h 1673649"/>
                  <a:gd name="connsiteX16" fmla="*/ 64132 w 372270"/>
                  <a:gd name="connsiteY16" fmla="*/ 1089843 h 1673649"/>
                  <a:gd name="connsiteX17" fmla="*/ 77787 w 372270"/>
                  <a:gd name="connsiteY17" fmla="*/ 1116267 h 1673649"/>
                  <a:gd name="connsiteX18" fmla="*/ 70643 w 372270"/>
                  <a:gd name="connsiteY18" fmla="*/ 1284288 h 1673649"/>
                  <a:gd name="connsiteX19" fmla="*/ 30956 w 372270"/>
                  <a:gd name="connsiteY19" fmla="*/ 1198780 h 1673649"/>
                  <a:gd name="connsiteX20" fmla="*/ 0 w 372270"/>
                  <a:gd name="connsiteY20" fmla="*/ 902591 h 1673649"/>
                  <a:gd name="connsiteX21" fmla="*/ 89446 w 372270"/>
                  <a:gd name="connsiteY21" fmla="*/ 699385 h 1673649"/>
                  <a:gd name="connsiteX22" fmla="*/ 80004 w 372270"/>
                  <a:gd name="connsiteY22" fmla="*/ 330762 h 1673649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29952 w 372270"/>
                  <a:gd name="connsiteY3" fmla="*/ 172346 h 1679348"/>
                  <a:gd name="connsiteX4" fmla="*/ 372270 w 372270"/>
                  <a:gd name="connsiteY4" fmla="*/ 249599 h 1679348"/>
                  <a:gd name="connsiteX5" fmla="*/ 352967 w 372270"/>
                  <a:gd name="connsiteY5" fmla="*/ 851739 h 1679348"/>
                  <a:gd name="connsiteX6" fmla="*/ 370681 w 372270"/>
                  <a:gd name="connsiteY6" fmla="*/ 1142049 h 1679348"/>
                  <a:gd name="connsiteX7" fmla="*/ 339725 w 372270"/>
                  <a:gd name="connsiteY7" fmla="*/ 1473745 h 1679348"/>
                  <a:gd name="connsiteX8" fmla="*/ 343694 w 372270"/>
                  <a:gd name="connsiteY8" fmla="*/ 1480056 h 1679348"/>
                  <a:gd name="connsiteX9" fmla="*/ 300831 w 372270"/>
                  <a:gd name="connsiteY9" fmla="*/ 1480987 h 1679348"/>
                  <a:gd name="connsiteX10" fmla="*/ 279400 w 372270"/>
                  <a:gd name="connsiteY10" fmla="*/ 1679031 h 1679348"/>
                  <a:gd name="connsiteX11" fmla="*/ 240506 w 372270"/>
                  <a:gd name="connsiteY11" fmla="*/ 1134289 h 1679348"/>
                  <a:gd name="connsiteX12" fmla="*/ 200025 w 372270"/>
                  <a:gd name="connsiteY12" fmla="*/ 1100951 h 1679348"/>
                  <a:gd name="connsiteX13" fmla="*/ 159544 w 372270"/>
                  <a:gd name="connsiteY13" fmla="*/ 1089045 h 1679348"/>
                  <a:gd name="connsiteX14" fmla="*/ 121444 w 372270"/>
                  <a:gd name="connsiteY14" fmla="*/ 1110476 h 1679348"/>
                  <a:gd name="connsiteX15" fmla="*/ 71437 w 372270"/>
                  <a:gd name="connsiteY15" fmla="*/ 1110476 h 1679348"/>
                  <a:gd name="connsiteX16" fmla="*/ 54768 w 372270"/>
                  <a:gd name="connsiteY16" fmla="*/ 1034276 h 1679348"/>
                  <a:gd name="connsiteX17" fmla="*/ 64132 w 372270"/>
                  <a:gd name="connsiteY17" fmla="*/ 1095542 h 1679348"/>
                  <a:gd name="connsiteX18" fmla="*/ 77787 w 372270"/>
                  <a:gd name="connsiteY18" fmla="*/ 1121966 h 1679348"/>
                  <a:gd name="connsiteX19" fmla="*/ 70643 w 372270"/>
                  <a:gd name="connsiteY19" fmla="*/ 1289987 h 1679348"/>
                  <a:gd name="connsiteX20" fmla="*/ 30956 w 372270"/>
                  <a:gd name="connsiteY20" fmla="*/ 1204479 h 1679348"/>
                  <a:gd name="connsiteX21" fmla="*/ 0 w 372270"/>
                  <a:gd name="connsiteY21" fmla="*/ 908290 h 1679348"/>
                  <a:gd name="connsiteX22" fmla="*/ 89446 w 372270"/>
                  <a:gd name="connsiteY22" fmla="*/ 705084 h 1679348"/>
                  <a:gd name="connsiteX23" fmla="*/ 80004 w 372270"/>
                  <a:gd name="connsiteY23" fmla="*/ 336461 h 1679348"/>
                  <a:gd name="connsiteX0" fmla="*/ 80004 w 372270"/>
                  <a:gd name="connsiteY0" fmla="*/ 372912 h 1715799"/>
                  <a:gd name="connsiteX1" fmla="*/ 122239 w 372270"/>
                  <a:gd name="connsiteY1" fmla="*/ 36451 h 1715799"/>
                  <a:gd name="connsiteX2" fmla="*/ 268040 w 372270"/>
                  <a:gd name="connsiteY2" fmla="*/ 2576 h 1715799"/>
                  <a:gd name="connsiteX3" fmla="*/ 328361 w 372270"/>
                  <a:gd name="connsiteY3" fmla="*/ 42150 h 1715799"/>
                  <a:gd name="connsiteX4" fmla="*/ 329952 w 372270"/>
                  <a:gd name="connsiteY4" fmla="*/ 208797 h 1715799"/>
                  <a:gd name="connsiteX5" fmla="*/ 372270 w 372270"/>
                  <a:gd name="connsiteY5" fmla="*/ 286050 h 1715799"/>
                  <a:gd name="connsiteX6" fmla="*/ 352967 w 372270"/>
                  <a:gd name="connsiteY6" fmla="*/ 888190 h 1715799"/>
                  <a:gd name="connsiteX7" fmla="*/ 370681 w 372270"/>
                  <a:gd name="connsiteY7" fmla="*/ 1178500 h 1715799"/>
                  <a:gd name="connsiteX8" fmla="*/ 339725 w 372270"/>
                  <a:gd name="connsiteY8" fmla="*/ 1510196 h 1715799"/>
                  <a:gd name="connsiteX9" fmla="*/ 343694 w 372270"/>
                  <a:gd name="connsiteY9" fmla="*/ 1516507 h 1715799"/>
                  <a:gd name="connsiteX10" fmla="*/ 300831 w 372270"/>
                  <a:gd name="connsiteY10" fmla="*/ 1517438 h 1715799"/>
                  <a:gd name="connsiteX11" fmla="*/ 279400 w 372270"/>
                  <a:gd name="connsiteY11" fmla="*/ 1715482 h 1715799"/>
                  <a:gd name="connsiteX12" fmla="*/ 240506 w 372270"/>
                  <a:gd name="connsiteY12" fmla="*/ 1170740 h 1715799"/>
                  <a:gd name="connsiteX13" fmla="*/ 200025 w 372270"/>
                  <a:gd name="connsiteY13" fmla="*/ 1137402 h 1715799"/>
                  <a:gd name="connsiteX14" fmla="*/ 159544 w 372270"/>
                  <a:gd name="connsiteY14" fmla="*/ 1125496 h 1715799"/>
                  <a:gd name="connsiteX15" fmla="*/ 121444 w 372270"/>
                  <a:gd name="connsiteY15" fmla="*/ 1146927 h 1715799"/>
                  <a:gd name="connsiteX16" fmla="*/ 71437 w 372270"/>
                  <a:gd name="connsiteY16" fmla="*/ 1146927 h 1715799"/>
                  <a:gd name="connsiteX17" fmla="*/ 54768 w 372270"/>
                  <a:gd name="connsiteY17" fmla="*/ 1070727 h 1715799"/>
                  <a:gd name="connsiteX18" fmla="*/ 64132 w 372270"/>
                  <a:gd name="connsiteY18" fmla="*/ 1131993 h 1715799"/>
                  <a:gd name="connsiteX19" fmla="*/ 77787 w 372270"/>
                  <a:gd name="connsiteY19" fmla="*/ 1158417 h 1715799"/>
                  <a:gd name="connsiteX20" fmla="*/ 70643 w 372270"/>
                  <a:gd name="connsiteY20" fmla="*/ 1326438 h 1715799"/>
                  <a:gd name="connsiteX21" fmla="*/ 30956 w 372270"/>
                  <a:gd name="connsiteY21" fmla="*/ 1240930 h 1715799"/>
                  <a:gd name="connsiteX22" fmla="*/ 0 w 372270"/>
                  <a:gd name="connsiteY22" fmla="*/ 944741 h 1715799"/>
                  <a:gd name="connsiteX23" fmla="*/ 89446 w 372270"/>
                  <a:gd name="connsiteY23" fmla="*/ 741535 h 1715799"/>
                  <a:gd name="connsiteX24" fmla="*/ 80004 w 372270"/>
                  <a:gd name="connsiteY24" fmla="*/ 372912 h 1715799"/>
                  <a:gd name="connsiteX0" fmla="*/ 80004 w 372270"/>
                  <a:gd name="connsiteY0" fmla="*/ 370820 h 1713707"/>
                  <a:gd name="connsiteX1" fmla="*/ 122239 w 372270"/>
                  <a:gd name="connsiteY1" fmla="*/ 34359 h 1713707"/>
                  <a:gd name="connsiteX2" fmla="*/ 213271 w 372270"/>
                  <a:gd name="connsiteY2" fmla="*/ 110041 h 1713707"/>
                  <a:gd name="connsiteX3" fmla="*/ 268040 w 372270"/>
                  <a:gd name="connsiteY3" fmla="*/ 484 h 1713707"/>
                  <a:gd name="connsiteX4" fmla="*/ 328361 w 372270"/>
                  <a:gd name="connsiteY4" fmla="*/ 40058 h 1713707"/>
                  <a:gd name="connsiteX5" fmla="*/ 329952 w 372270"/>
                  <a:gd name="connsiteY5" fmla="*/ 206705 h 1713707"/>
                  <a:gd name="connsiteX6" fmla="*/ 372270 w 372270"/>
                  <a:gd name="connsiteY6" fmla="*/ 283958 h 1713707"/>
                  <a:gd name="connsiteX7" fmla="*/ 352967 w 372270"/>
                  <a:gd name="connsiteY7" fmla="*/ 886098 h 1713707"/>
                  <a:gd name="connsiteX8" fmla="*/ 370681 w 372270"/>
                  <a:gd name="connsiteY8" fmla="*/ 1176408 h 1713707"/>
                  <a:gd name="connsiteX9" fmla="*/ 339725 w 372270"/>
                  <a:gd name="connsiteY9" fmla="*/ 1508104 h 1713707"/>
                  <a:gd name="connsiteX10" fmla="*/ 343694 w 372270"/>
                  <a:gd name="connsiteY10" fmla="*/ 1514415 h 1713707"/>
                  <a:gd name="connsiteX11" fmla="*/ 300831 w 372270"/>
                  <a:gd name="connsiteY11" fmla="*/ 1515346 h 1713707"/>
                  <a:gd name="connsiteX12" fmla="*/ 279400 w 372270"/>
                  <a:gd name="connsiteY12" fmla="*/ 1713390 h 1713707"/>
                  <a:gd name="connsiteX13" fmla="*/ 240506 w 372270"/>
                  <a:gd name="connsiteY13" fmla="*/ 1168648 h 1713707"/>
                  <a:gd name="connsiteX14" fmla="*/ 200025 w 372270"/>
                  <a:gd name="connsiteY14" fmla="*/ 1135310 h 1713707"/>
                  <a:gd name="connsiteX15" fmla="*/ 159544 w 372270"/>
                  <a:gd name="connsiteY15" fmla="*/ 1123404 h 1713707"/>
                  <a:gd name="connsiteX16" fmla="*/ 121444 w 372270"/>
                  <a:gd name="connsiteY16" fmla="*/ 1144835 h 1713707"/>
                  <a:gd name="connsiteX17" fmla="*/ 71437 w 372270"/>
                  <a:gd name="connsiteY17" fmla="*/ 1144835 h 1713707"/>
                  <a:gd name="connsiteX18" fmla="*/ 54768 w 372270"/>
                  <a:gd name="connsiteY18" fmla="*/ 1068635 h 1713707"/>
                  <a:gd name="connsiteX19" fmla="*/ 64132 w 372270"/>
                  <a:gd name="connsiteY19" fmla="*/ 1129901 h 1713707"/>
                  <a:gd name="connsiteX20" fmla="*/ 77787 w 372270"/>
                  <a:gd name="connsiteY20" fmla="*/ 1156325 h 1713707"/>
                  <a:gd name="connsiteX21" fmla="*/ 70643 w 372270"/>
                  <a:gd name="connsiteY21" fmla="*/ 1324346 h 1713707"/>
                  <a:gd name="connsiteX22" fmla="*/ 30956 w 372270"/>
                  <a:gd name="connsiteY22" fmla="*/ 1238838 h 1713707"/>
                  <a:gd name="connsiteX23" fmla="*/ 0 w 372270"/>
                  <a:gd name="connsiteY23" fmla="*/ 942649 h 1713707"/>
                  <a:gd name="connsiteX24" fmla="*/ 89446 w 372270"/>
                  <a:gd name="connsiteY24" fmla="*/ 739443 h 1713707"/>
                  <a:gd name="connsiteX25" fmla="*/ 80004 w 372270"/>
                  <a:gd name="connsiteY25" fmla="*/ 370820 h 1713707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859 h 1700746"/>
                  <a:gd name="connsiteX1" fmla="*/ 109423 w 372270"/>
                  <a:gd name="connsiteY1" fmla="*/ 21398 h 1700746"/>
                  <a:gd name="connsiteX2" fmla="*/ 213271 w 372270"/>
                  <a:gd name="connsiteY2" fmla="*/ 97080 h 1700746"/>
                  <a:gd name="connsiteX3" fmla="*/ 275184 w 372270"/>
                  <a:gd name="connsiteY3" fmla="*/ 411 h 1700746"/>
                  <a:gd name="connsiteX4" fmla="*/ 328361 w 372270"/>
                  <a:gd name="connsiteY4" fmla="*/ 27097 h 1700746"/>
                  <a:gd name="connsiteX5" fmla="*/ 329952 w 372270"/>
                  <a:gd name="connsiteY5" fmla="*/ 193744 h 1700746"/>
                  <a:gd name="connsiteX6" fmla="*/ 372270 w 372270"/>
                  <a:gd name="connsiteY6" fmla="*/ 270997 h 1700746"/>
                  <a:gd name="connsiteX7" fmla="*/ 352967 w 372270"/>
                  <a:gd name="connsiteY7" fmla="*/ 873137 h 1700746"/>
                  <a:gd name="connsiteX8" fmla="*/ 370681 w 372270"/>
                  <a:gd name="connsiteY8" fmla="*/ 1163447 h 1700746"/>
                  <a:gd name="connsiteX9" fmla="*/ 339725 w 372270"/>
                  <a:gd name="connsiteY9" fmla="*/ 1495143 h 1700746"/>
                  <a:gd name="connsiteX10" fmla="*/ 343694 w 372270"/>
                  <a:gd name="connsiteY10" fmla="*/ 1501454 h 1700746"/>
                  <a:gd name="connsiteX11" fmla="*/ 300831 w 372270"/>
                  <a:gd name="connsiteY11" fmla="*/ 1502385 h 1700746"/>
                  <a:gd name="connsiteX12" fmla="*/ 279400 w 372270"/>
                  <a:gd name="connsiteY12" fmla="*/ 1700429 h 1700746"/>
                  <a:gd name="connsiteX13" fmla="*/ 240506 w 372270"/>
                  <a:gd name="connsiteY13" fmla="*/ 1155687 h 1700746"/>
                  <a:gd name="connsiteX14" fmla="*/ 200025 w 372270"/>
                  <a:gd name="connsiteY14" fmla="*/ 1122349 h 1700746"/>
                  <a:gd name="connsiteX15" fmla="*/ 159544 w 372270"/>
                  <a:gd name="connsiteY15" fmla="*/ 1110443 h 1700746"/>
                  <a:gd name="connsiteX16" fmla="*/ 121444 w 372270"/>
                  <a:gd name="connsiteY16" fmla="*/ 1131874 h 1700746"/>
                  <a:gd name="connsiteX17" fmla="*/ 71437 w 372270"/>
                  <a:gd name="connsiteY17" fmla="*/ 1131874 h 1700746"/>
                  <a:gd name="connsiteX18" fmla="*/ 54768 w 372270"/>
                  <a:gd name="connsiteY18" fmla="*/ 1055674 h 1700746"/>
                  <a:gd name="connsiteX19" fmla="*/ 64132 w 372270"/>
                  <a:gd name="connsiteY19" fmla="*/ 1116940 h 1700746"/>
                  <a:gd name="connsiteX20" fmla="*/ 77787 w 372270"/>
                  <a:gd name="connsiteY20" fmla="*/ 1143364 h 1700746"/>
                  <a:gd name="connsiteX21" fmla="*/ 70643 w 372270"/>
                  <a:gd name="connsiteY21" fmla="*/ 1311385 h 1700746"/>
                  <a:gd name="connsiteX22" fmla="*/ 30956 w 372270"/>
                  <a:gd name="connsiteY22" fmla="*/ 1225877 h 1700746"/>
                  <a:gd name="connsiteX23" fmla="*/ 0 w 372270"/>
                  <a:gd name="connsiteY23" fmla="*/ 929688 h 1700746"/>
                  <a:gd name="connsiteX24" fmla="*/ 89446 w 372270"/>
                  <a:gd name="connsiteY24" fmla="*/ 726482 h 1700746"/>
                  <a:gd name="connsiteX25" fmla="*/ 80004 w 372270"/>
                  <a:gd name="connsiteY25" fmla="*/ 357859 h 1700746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0831 w 372270"/>
                  <a:gd name="connsiteY11" fmla="*/ 1502704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06831 w 372270"/>
                  <a:gd name="connsiteY7" fmla="*/ 826634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80257 w 372270"/>
                  <a:gd name="connsiteY10" fmla="*/ 1600623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28361 w 372270"/>
                  <a:gd name="connsiteY4" fmla="*/ 27416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18419 w 372270"/>
                  <a:gd name="connsiteY5" fmla="*/ 194064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59266"/>
                  <a:gd name="connsiteY0" fmla="*/ 358178 h 1645605"/>
                  <a:gd name="connsiteX1" fmla="*/ 109423 w 359266"/>
                  <a:gd name="connsiteY1" fmla="*/ 21717 h 1645605"/>
                  <a:gd name="connsiteX2" fmla="*/ 213271 w 359266"/>
                  <a:gd name="connsiteY2" fmla="*/ 97399 h 1645605"/>
                  <a:gd name="connsiteX3" fmla="*/ 275184 w 359266"/>
                  <a:gd name="connsiteY3" fmla="*/ 730 h 1645605"/>
                  <a:gd name="connsiteX4" fmla="*/ 314904 w 359266"/>
                  <a:gd name="connsiteY4" fmla="*/ 27417 h 1645605"/>
                  <a:gd name="connsiteX5" fmla="*/ 318419 w 359266"/>
                  <a:gd name="connsiteY5" fmla="*/ 194064 h 1645605"/>
                  <a:gd name="connsiteX6" fmla="*/ 345357 w 359266"/>
                  <a:gd name="connsiteY6" fmla="*/ 276519 h 1645605"/>
                  <a:gd name="connsiteX7" fmla="*/ 329899 w 359266"/>
                  <a:gd name="connsiteY7" fmla="*/ 816231 h 1645605"/>
                  <a:gd name="connsiteX8" fmla="*/ 359147 w 359266"/>
                  <a:gd name="connsiteY8" fmla="*/ 1392675 h 1645605"/>
                  <a:gd name="connsiteX9" fmla="*/ 316658 w 359266"/>
                  <a:gd name="connsiteY9" fmla="*/ 1552689 h 1645605"/>
                  <a:gd name="connsiteX10" fmla="*/ 280257 w 359266"/>
                  <a:gd name="connsiteY10" fmla="*/ 1600623 h 1645605"/>
                  <a:gd name="connsiteX11" fmla="*/ 257258 w 359266"/>
                  <a:gd name="connsiteY11" fmla="*/ 1565134 h 1645605"/>
                  <a:gd name="connsiteX12" fmla="*/ 235827 w 359266"/>
                  <a:gd name="connsiteY12" fmla="*/ 1645255 h 1645605"/>
                  <a:gd name="connsiteX13" fmla="*/ 232817 w 359266"/>
                  <a:gd name="connsiteY13" fmla="*/ 1150803 h 1645605"/>
                  <a:gd name="connsiteX14" fmla="*/ 200025 w 359266"/>
                  <a:gd name="connsiteY14" fmla="*/ 1122668 h 1645605"/>
                  <a:gd name="connsiteX15" fmla="*/ 159544 w 359266"/>
                  <a:gd name="connsiteY15" fmla="*/ 1110762 h 1645605"/>
                  <a:gd name="connsiteX16" fmla="*/ 121444 w 359266"/>
                  <a:gd name="connsiteY16" fmla="*/ 1132193 h 1645605"/>
                  <a:gd name="connsiteX17" fmla="*/ 71437 w 359266"/>
                  <a:gd name="connsiteY17" fmla="*/ 1132193 h 1645605"/>
                  <a:gd name="connsiteX18" fmla="*/ 54768 w 359266"/>
                  <a:gd name="connsiteY18" fmla="*/ 1055993 h 1645605"/>
                  <a:gd name="connsiteX19" fmla="*/ 64132 w 359266"/>
                  <a:gd name="connsiteY19" fmla="*/ 1117259 h 1645605"/>
                  <a:gd name="connsiteX20" fmla="*/ 77787 w 359266"/>
                  <a:gd name="connsiteY20" fmla="*/ 1143683 h 1645605"/>
                  <a:gd name="connsiteX21" fmla="*/ 65517 w 359266"/>
                  <a:gd name="connsiteY21" fmla="*/ 1374133 h 1645605"/>
                  <a:gd name="connsiteX22" fmla="*/ 30956 w 359266"/>
                  <a:gd name="connsiteY22" fmla="*/ 1226196 h 1645605"/>
                  <a:gd name="connsiteX23" fmla="*/ 0 w 359266"/>
                  <a:gd name="connsiteY23" fmla="*/ 930007 h 1645605"/>
                  <a:gd name="connsiteX24" fmla="*/ 89446 w 359266"/>
                  <a:gd name="connsiteY24" fmla="*/ 726801 h 1645605"/>
                  <a:gd name="connsiteX25" fmla="*/ 80004 w 359266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7258 w 359154"/>
                  <a:gd name="connsiteY11" fmla="*/ 1565134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1491 w 359154"/>
                  <a:gd name="connsiteY11" fmla="*/ 1627563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9154" h="1645605">
                    <a:moveTo>
                      <a:pt x="80004" y="358178"/>
                    </a:moveTo>
                    <a:cubicBezTo>
                      <a:pt x="88895" y="357096"/>
                      <a:pt x="35355" y="38386"/>
                      <a:pt x="109423" y="21717"/>
                    </a:cubicBezTo>
                    <a:cubicBezTo>
                      <a:pt x="148386" y="13340"/>
                      <a:pt x="122330" y="116917"/>
                      <a:pt x="213271" y="97399"/>
                    </a:cubicBezTo>
                    <a:cubicBezTo>
                      <a:pt x="273454" y="64007"/>
                      <a:pt x="254812" y="-8013"/>
                      <a:pt x="275184" y="730"/>
                    </a:cubicBezTo>
                    <a:cubicBezTo>
                      <a:pt x="295556" y="9473"/>
                      <a:pt x="305379" y="5936"/>
                      <a:pt x="314904" y="27417"/>
                    </a:cubicBezTo>
                    <a:cubicBezTo>
                      <a:pt x="350317" y="49697"/>
                      <a:pt x="311101" y="153414"/>
                      <a:pt x="318419" y="194064"/>
                    </a:cubicBezTo>
                    <a:cubicBezTo>
                      <a:pt x="325737" y="234714"/>
                      <a:pt x="342315" y="156843"/>
                      <a:pt x="345357" y="276519"/>
                    </a:cubicBezTo>
                    <a:lnTo>
                      <a:pt x="320286" y="816231"/>
                    </a:lnTo>
                    <a:cubicBezTo>
                      <a:pt x="322667" y="973790"/>
                      <a:pt x="359752" y="1269932"/>
                      <a:pt x="359147" y="1392675"/>
                    </a:cubicBezTo>
                    <a:cubicBezTo>
                      <a:pt x="358542" y="1515418"/>
                      <a:pt x="325389" y="1561023"/>
                      <a:pt x="316658" y="1552689"/>
                    </a:cubicBezTo>
                    <a:cubicBezTo>
                      <a:pt x="300296" y="1557162"/>
                      <a:pt x="288591" y="1601814"/>
                      <a:pt x="280257" y="1600623"/>
                    </a:cubicBezTo>
                    <a:cubicBezTo>
                      <a:pt x="260720" y="1609462"/>
                      <a:pt x="258896" y="1620124"/>
                      <a:pt x="251491" y="1627563"/>
                    </a:cubicBezTo>
                    <a:cubicBezTo>
                      <a:pt x="244086" y="1635002"/>
                      <a:pt x="246146" y="1638508"/>
                      <a:pt x="235827" y="1645255"/>
                    </a:cubicBezTo>
                    <a:cubicBezTo>
                      <a:pt x="205971" y="1660841"/>
                      <a:pt x="243533" y="1149613"/>
                      <a:pt x="232817" y="1150803"/>
                    </a:cubicBezTo>
                    <a:cubicBezTo>
                      <a:pt x="196214" y="1160833"/>
                      <a:pt x="215106" y="1125049"/>
                      <a:pt x="200025" y="1122668"/>
                    </a:cubicBezTo>
                    <a:cubicBezTo>
                      <a:pt x="156675" y="1130713"/>
                      <a:pt x="175022" y="1106793"/>
                      <a:pt x="159544" y="1110762"/>
                    </a:cubicBezTo>
                    <a:cubicBezTo>
                      <a:pt x="109844" y="1122379"/>
                      <a:pt x="135731" y="1121478"/>
                      <a:pt x="121444" y="1132193"/>
                    </a:cubicBezTo>
                    <a:cubicBezTo>
                      <a:pt x="63807" y="1139445"/>
                      <a:pt x="106362" y="1078218"/>
                      <a:pt x="71437" y="1132193"/>
                    </a:cubicBezTo>
                    <a:cubicBezTo>
                      <a:pt x="60324" y="1119493"/>
                      <a:pt x="61674" y="1054117"/>
                      <a:pt x="54768" y="1055993"/>
                    </a:cubicBezTo>
                    <a:lnTo>
                      <a:pt x="64132" y="1117259"/>
                    </a:lnTo>
                    <a:cubicBezTo>
                      <a:pt x="35466" y="1094348"/>
                      <a:pt x="81199" y="1135241"/>
                      <a:pt x="77787" y="1143683"/>
                    </a:cubicBezTo>
                    <a:cubicBezTo>
                      <a:pt x="24369" y="1194987"/>
                      <a:pt x="73322" y="1360381"/>
                      <a:pt x="65517" y="1374133"/>
                    </a:cubicBezTo>
                    <a:cubicBezTo>
                      <a:pt x="57712" y="1387885"/>
                      <a:pt x="37703" y="1232943"/>
                      <a:pt x="30956" y="1226196"/>
                    </a:cubicBezTo>
                    <a:cubicBezTo>
                      <a:pt x="30162" y="1190478"/>
                      <a:pt x="794" y="965725"/>
                      <a:pt x="0" y="930007"/>
                    </a:cubicBezTo>
                    <a:cubicBezTo>
                      <a:pt x="28757" y="750568"/>
                      <a:pt x="73389" y="889054"/>
                      <a:pt x="89446" y="726801"/>
                    </a:cubicBezTo>
                    <a:cubicBezTo>
                      <a:pt x="103232" y="603927"/>
                      <a:pt x="88443" y="524015"/>
                      <a:pt x="80004" y="358178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" name="矩形 18">
                <a:extLst>
                  <a:ext uri="{FF2B5EF4-FFF2-40B4-BE49-F238E27FC236}">
                    <a16:creationId xmlns:a16="http://schemas.microsoft.com/office/drawing/2014/main" xmlns="" id="{262D0674-0D07-4605-B5FA-B141F132BA51}"/>
                  </a:ext>
                </a:extLst>
              </p:cNvPr>
              <p:cNvSpPr/>
              <p:nvPr/>
            </p:nvSpPr>
            <p:spPr>
              <a:xfrm rot="232195">
                <a:off x="2100418" y="376159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矩形 6">
                <a:extLst>
                  <a:ext uri="{FF2B5EF4-FFF2-40B4-BE49-F238E27FC236}">
                    <a16:creationId xmlns:a16="http://schemas.microsoft.com/office/drawing/2014/main" xmlns="" id="{8187D663-D480-4B99-ACA7-884C7E01F65F}"/>
                  </a:ext>
                </a:extLst>
              </p:cNvPr>
              <p:cNvSpPr/>
              <p:nvPr/>
            </p:nvSpPr>
            <p:spPr>
              <a:xfrm rot="20762587">
                <a:off x="1934804" y="3082635"/>
                <a:ext cx="386575" cy="262540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53172 w 386575"/>
                  <a:gd name="connsiteY0" fmla="*/ 762 h 262541"/>
                  <a:gd name="connsiteX1" fmla="*/ 386575 w 386575"/>
                  <a:gd name="connsiteY1" fmla="*/ 55416 h 262541"/>
                  <a:gd name="connsiteX2" fmla="*/ 286960 w 386575"/>
                  <a:gd name="connsiteY2" fmla="*/ 254470 h 262541"/>
                  <a:gd name="connsiteX3" fmla="*/ 37229 w 386575"/>
                  <a:gd name="connsiteY3" fmla="*/ 222670 h 262541"/>
                  <a:gd name="connsiteX4" fmla="*/ 444 w 386575"/>
                  <a:gd name="connsiteY4" fmla="*/ 212710 h 262541"/>
                  <a:gd name="connsiteX5" fmla="*/ 16594 w 386575"/>
                  <a:gd name="connsiteY5" fmla="*/ 197094 h 262541"/>
                  <a:gd name="connsiteX6" fmla="*/ 75959 w 386575"/>
                  <a:gd name="connsiteY6" fmla="*/ 180974 h 262541"/>
                  <a:gd name="connsiteX7" fmla="*/ 244189 w 386575"/>
                  <a:gd name="connsiteY7" fmla="*/ 229119 h 262541"/>
                  <a:gd name="connsiteX8" fmla="*/ 329508 w 386575"/>
                  <a:gd name="connsiteY8" fmla="*/ 44206 h 262541"/>
                  <a:gd name="connsiteX9" fmla="*/ 353172 w 386575"/>
                  <a:gd name="connsiteY9" fmla="*/ 762 h 26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62541">
                    <a:moveTo>
                      <a:pt x="353172" y="762"/>
                    </a:moveTo>
                    <a:cubicBezTo>
                      <a:pt x="377884" y="18516"/>
                      <a:pt x="376248" y="-475"/>
                      <a:pt x="386575" y="55416"/>
                    </a:cubicBezTo>
                    <a:cubicBezTo>
                      <a:pt x="354282" y="141208"/>
                      <a:pt x="315147" y="180982"/>
                      <a:pt x="286960" y="254470"/>
                    </a:cubicBezTo>
                    <a:cubicBezTo>
                      <a:pt x="228736" y="282346"/>
                      <a:pt x="84982" y="229630"/>
                      <a:pt x="37229" y="222670"/>
                    </a:cubicBezTo>
                    <a:cubicBezTo>
                      <a:pt x="-10524" y="215710"/>
                      <a:pt x="3883" y="216973"/>
                      <a:pt x="444" y="212710"/>
                    </a:cubicBezTo>
                    <a:cubicBezTo>
                      <a:pt x="-2995" y="208447"/>
                      <a:pt x="14619" y="218925"/>
                      <a:pt x="16594" y="197094"/>
                    </a:cubicBezTo>
                    <a:cubicBezTo>
                      <a:pt x="58869" y="163775"/>
                      <a:pt x="35955" y="185412"/>
                      <a:pt x="75959" y="180974"/>
                    </a:cubicBezTo>
                    <a:cubicBezTo>
                      <a:pt x="146543" y="207667"/>
                      <a:pt x="30862" y="205065"/>
                      <a:pt x="244189" y="229119"/>
                    </a:cubicBezTo>
                    <a:cubicBezTo>
                      <a:pt x="273519" y="184299"/>
                      <a:pt x="315154" y="85791"/>
                      <a:pt x="329508" y="44206"/>
                    </a:cubicBezTo>
                    <a:cubicBezTo>
                      <a:pt x="343862" y="2621"/>
                      <a:pt x="345199" y="-2360"/>
                      <a:pt x="353172" y="762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矩形 6">
                <a:extLst>
                  <a:ext uri="{FF2B5EF4-FFF2-40B4-BE49-F238E27FC236}">
                    <a16:creationId xmlns:a16="http://schemas.microsoft.com/office/drawing/2014/main" xmlns="" id="{8EDE9E6C-46BA-4EF1-8625-9D9CB37F55F7}"/>
                  </a:ext>
                </a:extLst>
              </p:cNvPr>
              <p:cNvSpPr/>
              <p:nvPr/>
            </p:nvSpPr>
            <p:spPr>
              <a:xfrm rot="1201365" flipH="1">
                <a:off x="1944971" y="3085923"/>
                <a:ext cx="324853" cy="289985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51749 w 386575"/>
                  <a:gd name="connsiteY6" fmla="*/ 19439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29665 w 386575"/>
                  <a:gd name="connsiteY7" fmla="*/ 244745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89985">
                    <a:moveTo>
                      <a:pt x="340720" y="335"/>
                    </a:moveTo>
                    <a:cubicBezTo>
                      <a:pt x="365432" y="18089"/>
                      <a:pt x="376248" y="12757"/>
                      <a:pt x="386575" y="68648"/>
                    </a:cubicBezTo>
                    <a:cubicBezTo>
                      <a:pt x="354282" y="154440"/>
                      <a:pt x="348664" y="200964"/>
                      <a:pt x="306051" y="283135"/>
                    </a:cubicBezTo>
                    <a:cubicBezTo>
                      <a:pt x="247827" y="311011"/>
                      <a:pt x="88163" y="245434"/>
                      <a:pt x="37229" y="235902"/>
                    </a:cubicBezTo>
                    <a:cubicBezTo>
                      <a:pt x="-13705" y="226370"/>
                      <a:pt x="3883" y="230205"/>
                      <a:pt x="444" y="225942"/>
                    </a:cubicBezTo>
                    <a:cubicBezTo>
                      <a:pt x="-2995" y="221679"/>
                      <a:pt x="14619" y="232157"/>
                      <a:pt x="16594" y="210326"/>
                    </a:cubicBezTo>
                    <a:cubicBezTo>
                      <a:pt x="58869" y="177007"/>
                      <a:pt x="11745" y="198834"/>
                      <a:pt x="51749" y="194396"/>
                    </a:cubicBezTo>
                    <a:cubicBezTo>
                      <a:pt x="122333" y="221089"/>
                      <a:pt x="43933" y="226608"/>
                      <a:pt x="257260" y="250662"/>
                    </a:cubicBezTo>
                    <a:cubicBezTo>
                      <a:pt x="279035" y="214802"/>
                      <a:pt x="315154" y="99023"/>
                      <a:pt x="329508" y="57438"/>
                    </a:cubicBezTo>
                    <a:cubicBezTo>
                      <a:pt x="343862" y="15853"/>
                      <a:pt x="332747" y="-2787"/>
                      <a:pt x="340720" y="335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xmlns="" id="{80B43C27-A620-4E4C-A069-29BCC2E715CD}"/>
                </a:ext>
              </a:extLst>
            </p:cNvPr>
            <p:cNvGrpSpPr/>
            <p:nvPr/>
          </p:nvGrpSpPr>
          <p:grpSpPr>
            <a:xfrm>
              <a:off x="2033910" y="2723719"/>
              <a:ext cx="299120" cy="280876"/>
              <a:chOff x="2017033" y="2706553"/>
              <a:chExt cx="299120" cy="280876"/>
            </a:xfrm>
          </p:grpSpPr>
          <p:sp>
            <p:nvSpPr>
              <p:cNvPr id="59" name="椭圆 58">
                <a:extLst>
                  <a:ext uri="{FF2B5EF4-FFF2-40B4-BE49-F238E27FC236}">
                    <a16:creationId xmlns:a16="http://schemas.microsoft.com/office/drawing/2014/main" xmlns="" id="{DA12F055-4C31-4631-93DD-84BF97261F29}"/>
                  </a:ext>
                </a:extLst>
              </p:cNvPr>
              <p:cNvSpPr/>
              <p:nvPr/>
            </p:nvSpPr>
            <p:spPr>
              <a:xfrm>
                <a:off x="2042654" y="2783921"/>
                <a:ext cx="240999" cy="203508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矩形 14">
                <a:extLst>
                  <a:ext uri="{FF2B5EF4-FFF2-40B4-BE49-F238E27FC236}">
                    <a16:creationId xmlns:a16="http://schemas.microsoft.com/office/drawing/2014/main" xmlns="" id="{D6CB4976-AC6A-4586-823C-09F47CA50ADC}"/>
                  </a:ext>
                </a:extLst>
              </p:cNvPr>
              <p:cNvSpPr/>
              <p:nvPr/>
            </p:nvSpPr>
            <p:spPr>
              <a:xfrm>
                <a:off x="2017033" y="2706553"/>
                <a:ext cx="299120" cy="256716"/>
              </a:xfrm>
              <a:custGeom>
                <a:avLst/>
                <a:gdLst>
                  <a:gd name="connsiteX0" fmla="*/ 0 w 515308"/>
                  <a:gd name="connsiteY0" fmla="*/ 0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0 w 515308"/>
                  <a:gd name="connsiteY4" fmla="*/ 0 h 300619"/>
                  <a:gd name="connsiteX0" fmla="*/ 109538 w 515308"/>
                  <a:gd name="connsiteY0" fmla="*/ 28575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109538 w 515308"/>
                  <a:gd name="connsiteY4" fmla="*/ 28575 h 300619"/>
                  <a:gd name="connsiteX0" fmla="*/ 109538 w 515308"/>
                  <a:gd name="connsiteY0" fmla="*/ 4763 h 276807"/>
                  <a:gd name="connsiteX1" fmla="*/ 379577 w 515308"/>
                  <a:gd name="connsiteY1" fmla="*/ 0 h 276807"/>
                  <a:gd name="connsiteX2" fmla="*/ 515308 w 515308"/>
                  <a:gd name="connsiteY2" fmla="*/ 276807 h 276807"/>
                  <a:gd name="connsiteX3" fmla="*/ 0 w 515308"/>
                  <a:gd name="connsiteY3" fmla="*/ 276807 h 276807"/>
                  <a:gd name="connsiteX4" fmla="*/ 109538 w 515308"/>
                  <a:gd name="connsiteY4" fmla="*/ 4763 h 276807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25048 h 297092"/>
                  <a:gd name="connsiteX1" fmla="*/ 379577 w 515308"/>
                  <a:gd name="connsiteY1" fmla="*/ 20285 h 297092"/>
                  <a:gd name="connsiteX2" fmla="*/ 515308 w 515308"/>
                  <a:gd name="connsiteY2" fmla="*/ 297092 h 297092"/>
                  <a:gd name="connsiteX3" fmla="*/ 0 w 515308"/>
                  <a:gd name="connsiteY3" fmla="*/ 297092 h 297092"/>
                  <a:gd name="connsiteX4" fmla="*/ 109538 w 515308"/>
                  <a:gd name="connsiteY4" fmla="*/ 25048 h 297092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29924 h 301968"/>
                  <a:gd name="connsiteX1" fmla="*/ 367671 w 515308"/>
                  <a:gd name="connsiteY1" fmla="*/ 41830 h 301968"/>
                  <a:gd name="connsiteX2" fmla="*/ 515308 w 515308"/>
                  <a:gd name="connsiteY2" fmla="*/ 301968 h 301968"/>
                  <a:gd name="connsiteX3" fmla="*/ 0 w 515308"/>
                  <a:gd name="connsiteY3" fmla="*/ 301968 h 301968"/>
                  <a:gd name="connsiteX4" fmla="*/ 109538 w 515308"/>
                  <a:gd name="connsiteY4" fmla="*/ 29924 h 301968"/>
                  <a:gd name="connsiteX0" fmla="*/ 109538 w 474827"/>
                  <a:gd name="connsiteY0" fmla="*/ 29924 h 301968"/>
                  <a:gd name="connsiteX1" fmla="*/ 367671 w 474827"/>
                  <a:gd name="connsiteY1" fmla="*/ 41830 h 301968"/>
                  <a:gd name="connsiteX2" fmla="*/ 474827 w 474827"/>
                  <a:gd name="connsiteY2" fmla="*/ 292443 h 301968"/>
                  <a:gd name="connsiteX3" fmla="*/ 0 w 474827"/>
                  <a:gd name="connsiteY3" fmla="*/ 301968 h 301968"/>
                  <a:gd name="connsiteX4" fmla="*/ 109538 w 474827"/>
                  <a:gd name="connsiteY4" fmla="*/ 29924 h 301968"/>
                  <a:gd name="connsiteX0" fmla="*/ 109538 w 474841"/>
                  <a:gd name="connsiteY0" fmla="*/ 29924 h 301968"/>
                  <a:gd name="connsiteX1" fmla="*/ 367671 w 474841"/>
                  <a:gd name="connsiteY1" fmla="*/ 41830 h 301968"/>
                  <a:gd name="connsiteX2" fmla="*/ 474827 w 474841"/>
                  <a:gd name="connsiteY2" fmla="*/ 292443 h 301968"/>
                  <a:gd name="connsiteX3" fmla="*/ 0 w 474841"/>
                  <a:gd name="connsiteY3" fmla="*/ 301968 h 301968"/>
                  <a:gd name="connsiteX4" fmla="*/ 109538 w 474841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46100 w 499504"/>
                  <a:gd name="connsiteY0" fmla="*/ 29924 h 325445"/>
                  <a:gd name="connsiteX1" fmla="*/ 404233 w 499504"/>
                  <a:gd name="connsiteY1" fmla="*/ 41830 h 325445"/>
                  <a:gd name="connsiteX2" fmla="*/ 499483 w 499504"/>
                  <a:gd name="connsiteY2" fmla="*/ 297206 h 325445"/>
                  <a:gd name="connsiteX3" fmla="*/ 36562 w 499504"/>
                  <a:gd name="connsiteY3" fmla="*/ 301968 h 325445"/>
                  <a:gd name="connsiteX4" fmla="*/ 42284 w 499504"/>
                  <a:gd name="connsiteY4" fmla="*/ 305983 h 325445"/>
                  <a:gd name="connsiteX5" fmla="*/ 146100 w 499504"/>
                  <a:gd name="connsiteY5" fmla="*/ 29924 h 325445"/>
                  <a:gd name="connsiteX0" fmla="*/ 169610 w 523014"/>
                  <a:gd name="connsiteY0" fmla="*/ 29924 h 307296"/>
                  <a:gd name="connsiteX1" fmla="*/ 427743 w 523014"/>
                  <a:gd name="connsiteY1" fmla="*/ 41830 h 307296"/>
                  <a:gd name="connsiteX2" fmla="*/ 522993 w 523014"/>
                  <a:gd name="connsiteY2" fmla="*/ 297206 h 307296"/>
                  <a:gd name="connsiteX3" fmla="*/ 60072 w 523014"/>
                  <a:gd name="connsiteY3" fmla="*/ 301968 h 307296"/>
                  <a:gd name="connsiteX4" fmla="*/ 13406 w 523014"/>
                  <a:gd name="connsiteY4" fmla="*/ 277408 h 307296"/>
                  <a:gd name="connsiteX5" fmla="*/ 169610 w 523014"/>
                  <a:gd name="connsiteY5" fmla="*/ 29924 h 307296"/>
                  <a:gd name="connsiteX0" fmla="*/ 158517 w 511921"/>
                  <a:gd name="connsiteY0" fmla="*/ 29924 h 297206"/>
                  <a:gd name="connsiteX1" fmla="*/ 416650 w 511921"/>
                  <a:gd name="connsiteY1" fmla="*/ 41830 h 297206"/>
                  <a:gd name="connsiteX2" fmla="*/ 511900 w 511921"/>
                  <a:gd name="connsiteY2" fmla="*/ 297206 h 297206"/>
                  <a:gd name="connsiteX3" fmla="*/ 153754 w 511921"/>
                  <a:gd name="connsiteY3" fmla="*/ 249580 h 297206"/>
                  <a:gd name="connsiteX4" fmla="*/ 2313 w 511921"/>
                  <a:gd name="connsiteY4" fmla="*/ 277408 h 297206"/>
                  <a:gd name="connsiteX5" fmla="*/ 158517 w 511921"/>
                  <a:gd name="connsiteY5" fmla="*/ 29924 h 297206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105905 w 459309"/>
                  <a:gd name="connsiteY0" fmla="*/ 29924 h 315578"/>
                  <a:gd name="connsiteX1" fmla="*/ 364038 w 459309"/>
                  <a:gd name="connsiteY1" fmla="*/ 41830 h 315578"/>
                  <a:gd name="connsiteX2" fmla="*/ 459288 w 459309"/>
                  <a:gd name="connsiteY2" fmla="*/ 297206 h 315578"/>
                  <a:gd name="connsiteX3" fmla="*/ 101142 w 459309"/>
                  <a:gd name="connsiteY3" fmla="*/ 249580 h 315578"/>
                  <a:gd name="connsiteX4" fmla="*/ 4470 w 459309"/>
                  <a:gd name="connsiteY4" fmla="*/ 303602 h 315578"/>
                  <a:gd name="connsiteX5" fmla="*/ 105905 w 459309"/>
                  <a:gd name="connsiteY5" fmla="*/ 29924 h 315578"/>
                  <a:gd name="connsiteX0" fmla="*/ 84657 w 438061"/>
                  <a:gd name="connsiteY0" fmla="*/ 29924 h 297206"/>
                  <a:gd name="connsiteX1" fmla="*/ 342790 w 438061"/>
                  <a:gd name="connsiteY1" fmla="*/ 41830 h 297206"/>
                  <a:gd name="connsiteX2" fmla="*/ 438040 w 438061"/>
                  <a:gd name="connsiteY2" fmla="*/ 297206 h 297206"/>
                  <a:gd name="connsiteX3" fmla="*/ 79894 w 438061"/>
                  <a:gd name="connsiteY3" fmla="*/ 249580 h 297206"/>
                  <a:gd name="connsiteX4" fmla="*/ 7034 w 438061"/>
                  <a:gd name="connsiteY4" fmla="*/ 279789 h 297206"/>
                  <a:gd name="connsiteX5" fmla="*/ 84657 w 438061"/>
                  <a:gd name="connsiteY5" fmla="*/ 29924 h 297206"/>
                  <a:gd name="connsiteX0" fmla="*/ 95038 w 448442"/>
                  <a:gd name="connsiteY0" fmla="*/ 29924 h 297206"/>
                  <a:gd name="connsiteX1" fmla="*/ 353171 w 448442"/>
                  <a:gd name="connsiteY1" fmla="*/ 41830 h 297206"/>
                  <a:gd name="connsiteX2" fmla="*/ 448421 w 448442"/>
                  <a:gd name="connsiteY2" fmla="*/ 297206 h 297206"/>
                  <a:gd name="connsiteX3" fmla="*/ 90275 w 448442"/>
                  <a:gd name="connsiteY3" fmla="*/ 249580 h 297206"/>
                  <a:gd name="connsiteX4" fmla="*/ 5509 w 448442"/>
                  <a:gd name="connsiteY4" fmla="*/ 282170 h 297206"/>
                  <a:gd name="connsiteX5" fmla="*/ 95038 w 448442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01955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18624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126794 w 445902"/>
                  <a:gd name="connsiteY4" fmla="*/ 225021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200612 w 445902"/>
                  <a:gd name="connsiteY4" fmla="*/ 198827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215496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169655 w 445902"/>
                  <a:gd name="connsiteY5" fmla="*/ 215496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07769 w 445902"/>
                  <a:gd name="connsiteY4" fmla="*/ 222640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100631 w 454035"/>
                  <a:gd name="connsiteY0" fmla="*/ 29924 h 301768"/>
                  <a:gd name="connsiteX1" fmla="*/ 358764 w 454035"/>
                  <a:gd name="connsiteY1" fmla="*/ 41830 h 301768"/>
                  <a:gd name="connsiteX2" fmla="*/ 454014 w 454035"/>
                  <a:gd name="connsiteY2" fmla="*/ 297206 h 301768"/>
                  <a:gd name="connsiteX3" fmla="*/ 372094 w 454035"/>
                  <a:gd name="connsiteY3" fmla="*/ 211481 h 301768"/>
                  <a:gd name="connsiteX4" fmla="*/ 315902 w 454035"/>
                  <a:gd name="connsiteY4" fmla="*/ 222640 h 301768"/>
                  <a:gd name="connsiteX5" fmla="*/ 256369 w 454035"/>
                  <a:gd name="connsiteY5" fmla="*/ 184539 h 301768"/>
                  <a:gd name="connsiteX6" fmla="*/ 99208 w 454035"/>
                  <a:gd name="connsiteY6" fmla="*/ 217877 h 301768"/>
                  <a:gd name="connsiteX7" fmla="*/ 11102 w 454035"/>
                  <a:gd name="connsiteY7" fmla="*/ 282170 h 301768"/>
                  <a:gd name="connsiteX8" fmla="*/ 11101 w 454035"/>
                  <a:gd name="connsiteY8" fmla="*/ 279789 h 301768"/>
                  <a:gd name="connsiteX9" fmla="*/ 100631 w 454035"/>
                  <a:gd name="connsiteY9" fmla="*/ 29924 h 301768"/>
                  <a:gd name="connsiteX0" fmla="*/ 137740 w 491144"/>
                  <a:gd name="connsiteY0" fmla="*/ 29924 h 297206"/>
                  <a:gd name="connsiteX1" fmla="*/ 395873 w 491144"/>
                  <a:gd name="connsiteY1" fmla="*/ 41830 h 297206"/>
                  <a:gd name="connsiteX2" fmla="*/ 491123 w 491144"/>
                  <a:gd name="connsiteY2" fmla="*/ 297206 h 297206"/>
                  <a:gd name="connsiteX3" fmla="*/ 409203 w 491144"/>
                  <a:gd name="connsiteY3" fmla="*/ 211481 h 297206"/>
                  <a:gd name="connsiteX4" fmla="*/ 353011 w 491144"/>
                  <a:gd name="connsiteY4" fmla="*/ 222640 h 297206"/>
                  <a:gd name="connsiteX5" fmla="*/ 293478 w 491144"/>
                  <a:gd name="connsiteY5" fmla="*/ 184539 h 297206"/>
                  <a:gd name="connsiteX6" fmla="*/ 136317 w 491144"/>
                  <a:gd name="connsiteY6" fmla="*/ 217877 h 297206"/>
                  <a:gd name="connsiteX7" fmla="*/ 48211 w 491144"/>
                  <a:gd name="connsiteY7" fmla="*/ 282170 h 297206"/>
                  <a:gd name="connsiteX8" fmla="*/ 2966 w 491144"/>
                  <a:gd name="connsiteY8" fmla="*/ 258358 h 297206"/>
                  <a:gd name="connsiteX9" fmla="*/ 137740 w 491144"/>
                  <a:gd name="connsiteY9" fmla="*/ 29924 h 297206"/>
                  <a:gd name="connsiteX0" fmla="*/ 135863 w 489267"/>
                  <a:gd name="connsiteY0" fmla="*/ 29924 h 482434"/>
                  <a:gd name="connsiteX1" fmla="*/ 393996 w 489267"/>
                  <a:gd name="connsiteY1" fmla="*/ 41830 h 482434"/>
                  <a:gd name="connsiteX2" fmla="*/ 489246 w 489267"/>
                  <a:gd name="connsiteY2" fmla="*/ 297206 h 482434"/>
                  <a:gd name="connsiteX3" fmla="*/ 407326 w 489267"/>
                  <a:gd name="connsiteY3" fmla="*/ 211481 h 482434"/>
                  <a:gd name="connsiteX4" fmla="*/ 351134 w 489267"/>
                  <a:gd name="connsiteY4" fmla="*/ 222640 h 482434"/>
                  <a:gd name="connsiteX5" fmla="*/ 291601 w 489267"/>
                  <a:gd name="connsiteY5" fmla="*/ 184539 h 482434"/>
                  <a:gd name="connsiteX6" fmla="*/ 134440 w 489267"/>
                  <a:gd name="connsiteY6" fmla="*/ 217877 h 482434"/>
                  <a:gd name="connsiteX7" fmla="*/ 143965 w 489267"/>
                  <a:gd name="connsiteY7" fmla="*/ 479814 h 482434"/>
                  <a:gd name="connsiteX8" fmla="*/ 1089 w 489267"/>
                  <a:gd name="connsiteY8" fmla="*/ 258358 h 482434"/>
                  <a:gd name="connsiteX9" fmla="*/ 135863 w 489267"/>
                  <a:gd name="connsiteY9" fmla="*/ 29924 h 482434"/>
                  <a:gd name="connsiteX0" fmla="*/ 102827 w 456231"/>
                  <a:gd name="connsiteY0" fmla="*/ 29924 h 482434"/>
                  <a:gd name="connsiteX1" fmla="*/ 360960 w 456231"/>
                  <a:gd name="connsiteY1" fmla="*/ 41830 h 482434"/>
                  <a:gd name="connsiteX2" fmla="*/ 456210 w 456231"/>
                  <a:gd name="connsiteY2" fmla="*/ 297206 h 482434"/>
                  <a:gd name="connsiteX3" fmla="*/ 374290 w 456231"/>
                  <a:gd name="connsiteY3" fmla="*/ 211481 h 482434"/>
                  <a:gd name="connsiteX4" fmla="*/ 318098 w 456231"/>
                  <a:gd name="connsiteY4" fmla="*/ 222640 h 482434"/>
                  <a:gd name="connsiteX5" fmla="*/ 258565 w 456231"/>
                  <a:gd name="connsiteY5" fmla="*/ 184539 h 482434"/>
                  <a:gd name="connsiteX6" fmla="*/ 101404 w 456231"/>
                  <a:gd name="connsiteY6" fmla="*/ 217877 h 482434"/>
                  <a:gd name="connsiteX7" fmla="*/ 110929 w 456231"/>
                  <a:gd name="connsiteY7" fmla="*/ 479814 h 482434"/>
                  <a:gd name="connsiteX8" fmla="*/ 1391 w 456231"/>
                  <a:gd name="connsiteY8" fmla="*/ 303602 h 482434"/>
                  <a:gd name="connsiteX9" fmla="*/ 102827 w 456231"/>
                  <a:gd name="connsiteY9" fmla="*/ 29924 h 482434"/>
                  <a:gd name="connsiteX0" fmla="*/ 104088 w 457492"/>
                  <a:gd name="connsiteY0" fmla="*/ 29924 h 482434"/>
                  <a:gd name="connsiteX1" fmla="*/ 362221 w 457492"/>
                  <a:gd name="connsiteY1" fmla="*/ 41830 h 482434"/>
                  <a:gd name="connsiteX2" fmla="*/ 457471 w 457492"/>
                  <a:gd name="connsiteY2" fmla="*/ 297206 h 482434"/>
                  <a:gd name="connsiteX3" fmla="*/ 375551 w 457492"/>
                  <a:gd name="connsiteY3" fmla="*/ 211481 h 482434"/>
                  <a:gd name="connsiteX4" fmla="*/ 319359 w 457492"/>
                  <a:gd name="connsiteY4" fmla="*/ 222640 h 482434"/>
                  <a:gd name="connsiteX5" fmla="*/ 259826 w 457492"/>
                  <a:gd name="connsiteY5" fmla="*/ 184539 h 482434"/>
                  <a:gd name="connsiteX6" fmla="*/ 102665 w 457492"/>
                  <a:gd name="connsiteY6" fmla="*/ 217877 h 482434"/>
                  <a:gd name="connsiteX7" fmla="*/ 112190 w 457492"/>
                  <a:gd name="connsiteY7" fmla="*/ 479814 h 482434"/>
                  <a:gd name="connsiteX8" fmla="*/ 2652 w 457492"/>
                  <a:gd name="connsiteY8" fmla="*/ 303602 h 482434"/>
                  <a:gd name="connsiteX9" fmla="*/ 104088 w 457492"/>
                  <a:gd name="connsiteY9" fmla="*/ 29924 h 482434"/>
                  <a:gd name="connsiteX0" fmla="*/ 104088 w 457492"/>
                  <a:gd name="connsiteY0" fmla="*/ 29924 h 498965"/>
                  <a:gd name="connsiteX1" fmla="*/ 362221 w 457492"/>
                  <a:gd name="connsiteY1" fmla="*/ 41830 h 498965"/>
                  <a:gd name="connsiteX2" fmla="*/ 457471 w 457492"/>
                  <a:gd name="connsiteY2" fmla="*/ 297206 h 498965"/>
                  <a:gd name="connsiteX3" fmla="*/ 375551 w 457492"/>
                  <a:gd name="connsiteY3" fmla="*/ 211481 h 498965"/>
                  <a:gd name="connsiteX4" fmla="*/ 319359 w 457492"/>
                  <a:gd name="connsiteY4" fmla="*/ 222640 h 498965"/>
                  <a:gd name="connsiteX5" fmla="*/ 259826 w 457492"/>
                  <a:gd name="connsiteY5" fmla="*/ 184539 h 498965"/>
                  <a:gd name="connsiteX6" fmla="*/ 102665 w 457492"/>
                  <a:gd name="connsiteY6" fmla="*/ 217877 h 498965"/>
                  <a:gd name="connsiteX7" fmla="*/ 124096 w 457492"/>
                  <a:gd name="connsiteY7" fmla="*/ 496482 h 498965"/>
                  <a:gd name="connsiteX8" fmla="*/ 2652 w 457492"/>
                  <a:gd name="connsiteY8" fmla="*/ 303602 h 498965"/>
                  <a:gd name="connsiteX9" fmla="*/ 104088 w 457492"/>
                  <a:gd name="connsiteY9" fmla="*/ 29924 h 498965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303602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8693 w 462097"/>
                  <a:gd name="connsiteY0" fmla="*/ 29924 h 370639"/>
                  <a:gd name="connsiteX1" fmla="*/ 366826 w 462097"/>
                  <a:gd name="connsiteY1" fmla="*/ 41830 h 370639"/>
                  <a:gd name="connsiteX2" fmla="*/ 462076 w 462097"/>
                  <a:gd name="connsiteY2" fmla="*/ 297206 h 370639"/>
                  <a:gd name="connsiteX3" fmla="*/ 380156 w 462097"/>
                  <a:gd name="connsiteY3" fmla="*/ 211481 h 370639"/>
                  <a:gd name="connsiteX4" fmla="*/ 323964 w 462097"/>
                  <a:gd name="connsiteY4" fmla="*/ 222640 h 370639"/>
                  <a:gd name="connsiteX5" fmla="*/ 264431 w 462097"/>
                  <a:gd name="connsiteY5" fmla="*/ 184539 h 370639"/>
                  <a:gd name="connsiteX6" fmla="*/ 107270 w 462097"/>
                  <a:gd name="connsiteY6" fmla="*/ 217877 h 370639"/>
                  <a:gd name="connsiteX7" fmla="*/ 107270 w 462097"/>
                  <a:gd name="connsiteY7" fmla="*/ 360750 h 370639"/>
                  <a:gd name="connsiteX8" fmla="*/ 2494 w 462097"/>
                  <a:gd name="connsiteY8" fmla="*/ 329796 h 370639"/>
                  <a:gd name="connsiteX9" fmla="*/ 108693 w 462097"/>
                  <a:gd name="connsiteY9" fmla="*/ 29924 h 370639"/>
                  <a:gd name="connsiteX0" fmla="*/ 106244 w 459648"/>
                  <a:gd name="connsiteY0" fmla="*/ 29924 h 370639"/>
                  <a:gd name="connsiteX1" fmla="*/ 364377 w 459648"/>
                  <a:gd name="connsiteY1" fmla="*/ 41830 h 370639"/>
                  <a:gd name="connsiteX2" fmla="*/ 459627 w 459648"/>
                  <a:gd name="connsiteY2" fmla="*/ 297206 h 370639"/>
                  <a:gd name="connsiteX3" fmla="*/ 377707 w 459648"/>
                  <a:gd name="connsiteY3" fmla="*/ 211481 h 370639"/>
                  <a:gd name="connsiteX4" fmla="*/ 321515 w 459648"/>
                  <a:gd name="connsiteY4" fmla="*/ 222640 h 370639"/>
                  <a:gd name="connsiteX5" fmla="*/ 261982 w 459648"/>
                  <a:gd name="connsiteY5" fmla="*/ 184539 h 370639"/>
                  <a:gd name="connsiteX6" fmla="*/ 104821 w 459648"/>
                  <a:gd name="connsiteY6" fmla="*/ 217877 h 370639"/>
                  <a:gd name="connsiteX7" fmla="*/ 104821 w 459648"/>
                  <a:gd name="connsiteY7" fmla="*/ 360750 h 370639"/>
                  <a:gd name="connsiteX8" fmla="*/ 45 w 459648"/>
                  <a:gd name="connsiteY8" fmla="*/ 329796 h 370639"/>
                  <a:gd name="connsiteX9" fmla="*/ 106244 w 459648"/>
                  <a:gd name="connsiteY9" fmla="*/ 29924 h 370639"/>
                  <a:gd name="connsiteX0" fmla="*/ 106244 w 459648"/>
                  <a:gd name="connsiteY0" fmla="*/ 30877 h 371592"/>
                  <a:gd name="connsiteX1" fmla="*/ 364377 w 459648"/>
                  <a:gd name="connsiteY1" fmla="*/ 42783 h 371592"/>
                  <a:gd name="connsiteX2" fmla="*/ 459627 w 459648"/>
                  <a:gd name="connsiteY2" fmla="*/ 298159 h 371592"/>
                  <a:gd name="connsiteX3" fmla="*/ 377707 w 459648"/>
                  <a:gd name="connsiteY3" fmla="*/ 212434 h 371592"/>
                  <a:gd name="connsiteX4" fmla="*/ 321515 w 459648"/>
                  <a:gd name="connsiteY4" fmla="*/ 223593 h 371592"/>
                  <a:gd name="connsiteX5" fmla="*/ 261982 w 459648"/>
                  <a:gd name="connsiteY5" fmla="*/ 185492 h 371592"/>
                  <a:gd name="connsiteX6" fmla="*/ 104821 w 459648"/>
                  <a:gd name="connsiteY6" fmla="*/ 218830 h 371592"/>
                  <a:gd name="connsiteX7" fmla="*/ 104821 w 459648"/>
                  <a:gd name="connsiteY7" fmla="*/ 361703 h 371592"/>
                  <a:gd name="connsiteX8" fmla="*/ 45 w 459648"/>
                  <a:gd name="connsiteY8" fmla="*/ 330749 h 371592"/>
                  <a:gd name="connsiteX9" fmla="*/ 106244 w 459648"/>
                  <a:gd name="connsiteY9" fmla="*/ 30877 h 371592"/>
                  <a:gd name="connsiteX0" fmla="*/ 106244 w 459685"/>
                  <a:gd name="connsiteY0" fmla="*/ 29846 h 370561"/>
                  <a:gd name="connsiteX1" fmla="*/ 378665 w 459685"/>
                  <a:gd name="connsiteY1" fmla="*/ 44134 h 370561"/>
                  <a:gd name="connsiteX2" fmla="*/ 459627 w 459685"/>
                  <a:gd name="connsiteY2" fmla="*/ 297128 h 370561"/>
                  <a:gd name="connsiteX3" fmla="*/ 377707 w 459685"/>
                  <a:gd name="connsiteY3" fmla="*/ 211403 h 370561"/>
                  <a:gd name="connsiteX4" fmla="*/ 321515 w 459685"/>
                  <a:gd name="connsiteY4" fmla="*/ 222562 h 370561"/>
                  <a:gd name="connsiteX5" fmla="*/ 261982 w 459685"/>
                  <a:gd name="connsiteY5" fmla="*/ 184461 h 370561"/>
                  <a:gd name="connsiteX6" fmla="*/ 104821 w 459685"/>
                  <a:gd name="connsiteY6" fmla="*/ 217799 h 370561"/>
                  <a:gd name="connsiteX7" fmla="*/ 104821 w 459685"/>
                  <a:gd name="connsiteY7" fmla="*/ 360672 h 370561"/>
                  <a:gd name="connsiteX8" fmla="*/ 45 w 459685"/>
                  <a:gd name="connsiteY8" fmla="*/ 329718 h 370561"/>
                  <a:gd name="connsiteX9" fmla="*/ 106244 w 459685"/>
                  <a:gd name="connsiteY9" fmla="*/ 29846 h 370561"/>
                  <a:gd name="connsiteX0" fmla="*/ 106244 w 474390"/>
                  <a:gd name="connsiteY0" fmla="*/ 29846 h 370561"/>
                  <a:gd name="connsiteX1" fmla="*/ 378665 w 474390"/>
                  <a:gd name="connsiteY1" fmla="*/ 44134 h 370561"/>
                  <a:gd name="connsiteX2" fmla="*/ 459627 w 474390"/>
                  <a:gd name="connsiteY2" fmla="*/ 297128 h 370561"/>
                  <a:gd name="connsiteX3" fmla="*/ 466772 w 474390"/>
                  <a:gd name="connsiteY3" fmla="*/ 296380 h 370561"/>
                  <a:gd name="connsiteX4" fmla="*/ 377707 w 474390"/>
                  <a:gd name="connsiteY4" fmla="*/ 211403 h 370561"/>
                  <a:gd name="connsiteX5" fmla="*/ 321515 w 474390"/>
                  <a:gd name="connsiteY5" fmla="*/ 222562 h 370561"/>
                  <a:gd name="connsiteX6" fmla="*/ 261982 w 474390"/>
                  <a:gd name="connsiteY6" fmla="*/ 184461 h 370561"/>
                  <a:gd name="connsiteX7" fmla="*/ 104821 w 474390"/>
                  <a:gd name="connsiteY7" fmla="*/ 217799 h 370561"/>
                  <a:gd name="connsiteX8" fmla="*/ 104821 w 474390"/>
                  <a:gd name="connsiteY8" fmla="*/ 360672 h 370561"/>
                  <a:gd name="connsiteX9" fmla="*/ 45 w 474390"/>
                  <a:gd name="connsiteY9" fmla="*/ 329718 h 370561"/>
                  <a:gd name="connsiteX10" fmla="*/ 106244 w 474390"/>
                  <a:gd name="connsiteY10" fmla="*/ 29846 h 370561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1113"/>
                  <a:gd name="connsiteY0" fmla="*/ 29846 h 386648"/>
                  <a:gd name="connsiteX1" fmla="*/ 378665 w 461113"/>
                  <a:gd name="connsiteY1" fmla="*/ 44134 h 386648"/>
                  <a:gd name="connsiteX2" fmla="*/ 459627 w 461113"/>
                  <a:gd name="connsiteY2" fmla="*/ 297128 h 386648"/>
                  <a:gd name="connsiteX3" fmla="*/ 361997 w 461113"/>
                  <a:gd name="connsiteY3" fmla="*/ 384486 h 386648"/>
                  <a:gd name="connsiteX4" fmla="*/ 377707 w 461113"/>
                  <a:gd name="connsiteY4" fmla="*/ 211403 h 386648"/>
                  <a:gd name="connsiteX5" fmla="*/ 321515 w 461113"/>
                  <a:gd name="connsiteY5" fmla="*/ 222562 h 386648"/>
                  <a:gd name="connsiteX6" fmla="*/ 261982 w 461113"/>
                  <a:gd name="connsiteY6" fmla="*/ 184461 h 386648"/>
                  <a:gd name="connsiteX7" fmla="*/ 104821 w 461113"/>
                  <a:gd name="connsiteY7" fmla="*/ 217799 h 386648"/>
                  <a:gd name="connsiteX8" fmla="*/ 104821 w 461113"/>
                  <a:gd name="connsiteY8" fmla="*/ 360672 h 386648"/>
                  <a:gd name="connsiteX9" fmla="*/ 45 w 461113"/>
                  <a:gd name="connsiteY9" fmla="*/ 329718 h 386648"/>
                  <a:gd name="connsiteX10" fmla="*/ 106244 w 461113"/>
                  <a:gd name="connsiteY10" fmla="*/ 29846 h 386648"/>
                  <a:gd name="connsiteX0" fmla="*/ 106244 w 461180"/>
                  <a:gd name="connsiteY0" fmla="*/ 29846 h 388961"/>
                  <a:gd name="connsiteX1" fmla="*/ 378665 w 461180"/>
                  <a:gd name="connsiteY1" fmla="*/ 44134 h 388961"/>
                  <a:gd name="connsiteX2" fmla="*/ 459627 w 461180"/>
                  <a:gd name="connsiteY2" fmla="*/ 297128 h 388961"/>
                  <a:gd name="connsiteX3" fmla="*/ 366759 w 461180"/>
                  <a:gd name="connsiteY3" fmla="*/ 386867 h 388961"/>
                  <a:gd name="connsiteX4" fmla="*/ 377707 w 461180"/>
                  <a:gd name="connsiteY4" fmla="*/ 211403 h 388961"/>
                  <a:gd name="connsiteX5" fmla="*/ 321515 w 461180"/>
                  <a:gd name="connsiteY5" fmla="*/ 222562 h 388961"/>
                  <a:gd name="connsiteX6" fmla="*/ 261982 w 461180"/>
                  <a:gd name="connsiteY6" fmla="*/ 184461 h 388961"/>
                  <a:gd name="connsiteX7" fmla="*/ 104821 w 461180"/>
                  <a:gd name="connsiteY7" fmla="*/ 217799 h 388961"/>
                  <a:gd name="connsiteX8" fmla="*/ 104821 w 461180"/>
                  <a:gd name="connsiteY8" fmla="*/ 360672 h 388961"/>
                  <a:gd name="connsiteX9" fmla="*/ 45 w 461180"/>
                  <a:gd name="connsiteY9" fmla="*/ 329718 h 388961"/>
                  <a:gd name="connsiteX10" fmla="*/ 106244 w 461180"/>
                  <a:gd name="connsiteY10" fmla="*/ 29846 h 388961"/>
                  <a:gd name="connsiteX0" fmla="*/ 106244 w 461081"/>
                  <a:gd name="connsiteY0" fmla="*/ 29846 h 391277"/>
                  <a:gd name="connsiteX1" fmla="*/ 378665 w 461081"/>
                  <a:gd name="connsiteY1" fmla="*/ 44134 h 391277"/>
                  <a:gd name="connsiteX2" fmla="*/ 459627 w 461081"/>
                  <a:gd name="connsiteY2" fmla="*/ 297128 h 391277"/>
                  <a:gd name="connsiteX3" fmla="*/ 359615 w 461081"/>
                  <a:gd name="connsiteY3" fmla="*/ 389248 h 391277"/>
                  <a:gd name="connsiteX4" fmla="*/ 377707 w 461081"/>
                  <a:gd name="connsiteY4" fmla="*/ 211403 h 391277"/>
                  <a:gd name="connsiteX5" fmla="*/ 321515 w 461081"/>
                  <a:gd name="connsiteY5" fmla="*/ 222562 h 391277"/>
                  <a:gd name="connsiteX6" fmla="*/ 261982 w 461081"/>
                  <a:gd name="connsiteY6" fmla="*/ 184461 h 391277"/>
                  <a:gd name="connsiteX7" fmla="*/ 104821 w 461081"/>
                  <a:gd name="connsiteY7" fmla="*/ 217799 h 391277"/>
                  <a:gd name="connsiteX8" fmla="*/ 104821 w 461081"/>
                  <a:gd name="connsiteY8" fmla="*/ 360672 h 391277"/>
                  <a:gd name="connsiteX9" fmla="*/ 45 w 461081"/>
                  <a:gd name="connsiteY9" fmla="*/ 329718 h 391277"/>
                  <a:gd name="connsiteX10" fmla="*/ 106244 w 461081"/>
                  <a:gd name="connsiteY10" fmla="*/ 29846 h 391277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562"/>
                  <a:gd name="connsiteY0" fmla="*/ 29846 h 389856"/>
                  <a:gd name="connsiteX1" fmla="*/ 378665 w 462562"/>
                  <a:gd name="connsiteY1" fmla="*/ 44134 h 389856"/>
                  <a:gd name="connsiteX2" fmla="*/ 459627 w 462562"/>
                  <a:gd name="connsiteY2" fmla="*/ 297128 h 389856"/>
                  <a:gd name="connsiteX3" fmla="*/ 359615 w 462562"/>
                  <a:gd name="connsiteY3" fmla="*/ 389248 h 389856"/>
                  <a:gd name="connsiteX4" fmla="*/ 377707 w 462562"/>
                  <a:gd name="connsiteY4" fmla="*/ 211403 h 389856"/>
                  <a:gd name="connsiteX5" fmla="*/ 321515 w 462562"/>
                  <a:gd name="connsiteY5" fmla="*/ 222562 h 389856"/>
                  <a:gd name="connsiteX6" fmla="*/ 261982 w 462562"/>
                  <a:gd name="connsiteY6" fmla="*/ 184461 h 389856"/>
                  <a:gd name="connsiteX7" fmla="*/ 104821 w 462562"/>
                  <a:gd name="connsiteY7" fmla="*/ 217799 h 389856"/>
                  <a:gd name="connsiteX8" fmla="*/ 104821 w 462562"/>
                  <a:gd name="connsiteY8" fmla="*/ 360672 h 389856"/>
                  <a:gd name="connsiteX9" fmla="*/ 45 w 462562"/>
                  <a:gd name="connsiteY9" fmla="*/ 329718 h 389856"/>
                  <a:gd name="connsiteX10" fmla="*/ 106244 w 462562"/>
                  <a:gd name="connsiteY10" fmla="*/ 29846 h 389856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706"/>
                  <a:gd name="connsiteY0" fmla="*/ 29846 h 370830"/>
                  <a:gd name="connsiteX1" fmla="*/ 378665 w 469706"/>
                  <a:gd name="connsiteY1" fmla="*/ 44134 h 370830"/>
                  <a:gd name="connsiteX2" fmla="*/ 466771 w 469706"/>
                  <a:gd name="connsiteY2" fmla="*/ 280460 h 370830"/>
                  <a:gd name="connsiteX3" fmla="*/ 366759 w 469706"/>
                  <a:gd name="connsiteY3" fmla="*/ 370198 h 370830"/>
                  <a:gd name="connsiteX4" fmla="*/ 377707 w 469706"/>
                  <a:gd name="connsiteY4" fmla="*/ 211403 h 370830"/>
                  <a:gd name="connsiteX5" fmla="*/ 321515 w 469706"/>
                  <a:gd name="connsiteY5" fmla="*/ 222562 h 370830"/>
                  <a:gd name="connsiteX6" fmla="*/ 261982 w 469706"/>
                  <a:gd name="connsiteY6" fmla="*/ 184461 h 370830"/>
                  <a:gd name="connsiteX7" fmla="*/ 104821 w 469706"/>
                  <a:gd name="connsiteY7" fmla="*/ 217799 h 370830"/>
                  <a:gd name="connsiteX8" fmla="*/ 104821 w 469706"/>
                  <a:gd name="connsiteY8" fmla="*/ 360672 h 370830"/>
                  <a:gd name="connsiteX9" fmla="*/ 45 w 469706"/>
                  <a:gd name="connsiteY9" fmla="*/ 329718 h 370830"/>
                  <a:gd name="connsiteX10" fmla="*/ 106244 w 469706"/>
                  <a:gd name="connsiteY10" fmla="*/ 29846 h 370830"/>
                  <a:gd name="connsiteX0" fmla="*/ 106244 w 471588"/>
                  <a:gd name="connsiteY0" fmla="*/ 29846 h 370830"/>
                  <a:gd name="connsiteX1" fmla="*/ 378665 w 471588"/>
                  <a:gd name="connsiteY1" fmla="*/ 44134 h 370830"/>
                  <a:gd name="connsiteX2" fmla="*/ 466771 w 471588"/>
                  <a:gd name="connsiteY2" fmla="*/ 280460 h 370830"/>
                  <a:gd name="connsiteX3" fmla="*/ 366759 w 471588"/>
                  <a:gd name="connsiteY3" fmla="*/ 370198 h 370830"/>
                  <a:gd name="connsiteX4" fmla="*/ 377707 w 471588"/>
                  <a:gd name="connsiteY4" fmla="*/ 211403 h 370830"/>
                  <a:gd name="connsiteX5" fmla="*/ 321515 w 471588"/>
                  <a:gd name="connsiteY5" fmla="*/ 222562 h 370830"/>
                  <a:gd name="connsiteX6" fmla="*/ 261982 w 471588"/>
                  <a:gd name="connsiteY6" fmla="*/ 184461 h 370830"/>
                  <a:gd name="connsiteX7" fmla="*/ 104821 w 471588"/>
                  <a:gd name="connsiteY7" fmla="*/ 217799 h 370830"/>
                  <a:gd name="connsiteX8" fmla="*/ 104821 w 471588"/>
                  <a:gd name="connsiteY8" fmla="*/ 360672 h 370830"/>
                  <a:gd name="connsiteX9" fmla="*/ 45 w 471588"/>
                  <a:gd name="connsiteY9" fmla="*/ 329718 h 370830"/>
                  <a:gd name="connsiteX10" fmla="*/ 106244 w 471588"/>
                  <a:gd name="connsiteY10" fmla="*/ 29846 h 370830"/>
                  <a:gd name="connsiteX0" fmla="*/ 106244 w 471588"/>
                  <a:gd name="connsiteY0" fmla="*/ 29846 h 371099"/>
                  <a:gd name="connsiteX1" fmla="*/ 378665 w 471588"/>
                  <a:gd name="connsiteY1" fmla="*/ 44134 h 371099"/>
                  <a:gd name="connsiteX2" fmla="*/ 466771 w 471588"/>
                  <a:gd name="connsiteY2" fmla="*/ 280460 h 371099"/>
                  <a:gd name="connsiteX3" fmla="*/ 366759 w 471588"/>
                  <a:gd name="connsiteY3" fmla="*/ 370198 h 371099"/>
                  <a:gd name="connsiteX4" fmla="*/ 377707 w 471588"/>
                  <a:gd name="connsiteY4" fmla="*/ 211403 h 371099"/>
                  <a:gd name="connsiteX5" fmla="*/ 321515 w 471588"/>
                  <a:gd name="connsiteY5" fmla="*/ 222562 h 371099"/>
                  <a:gd name="connsiteX6" fmla="*/ 261982 w 471588"/>
                  <a:gd name="connsiteY6" fmla="*/ 184461 h 371099"/>
                  <a:gd name="connsiteX7" fmla="*/ 104821 w 471588"/>
                  <a:gd name="connsiteY7" fmla="*/ 217799 h 371099"/>
                  <a:gd name="connsiteX8" fmla="*/ 104821 w 471588"/>
                  <a:gd name="connsiteY8" fmla="*/ 360672 h 371099"/>
                  <a:gd name="connsiteX9" fmla="*/ 45 w 471588"/>
                  <a:gd name="connsiteY9" fmla="*/ 329718 h 371099"/>
                  <a:gd name="connsiteX10" fmla="*/ 106244 w 471588"/>
                  <a:gd name="connsiteY10" fmla="*/ 29846 h 371099"/>
                  <a:gd name="connsiteX0" fmla="*/ 106244 w 478161"/>
                  <a:gd name="connsiteY0" fmla="*/ 29846 h 371876"/>
                  <a:gd name="connsiteX1" fmla="*/ 378665 w 478161"/>
                  <a:gd name="connsiteY1" fmla="*/ 44134 h 371876"/>
                  <a:gd name="connsiteX2" fmla="*/ 473915 w 478161"/>
                  <a:gd name="connsiteY2" fmla="*/ 301891 h 371876"/>
                  <a:gd name="connsiteX3" fmla="*/ 366759 w 478161"/>
                  <a:gd name="connsiteY3" fmla="*/ 370198 h 371876"/>
                  <a:gd name="connsiteX4" fmla="*/ 377707 w 478161"/>
                  <a:gd name="connsiteY4" fmla="*/ 211403 h 371876"/>
                  <a:gd name="connsiteX5" fmla="*/ 321515 w 478161"/>
                  <a:gd name="connsiteY5" fmla="*/ 222562 h 371876"/>
                  <a:gd name="connsiteX6" fmla="*/ 261982 w 478161"/>
                  <a:gd name="connsiteY6" fmla="*/ 184461 h 371876"/>
                  <a:gd name="connsiteX7" fmla="*/ 104821 w 478161"/>
                  <a:gd name="connsiteY7" fmla="*/ 217799 h 371876"/>
                  <a:gd name="connsiteX8" fmla="*/ 104821 w 478161"/>
                  <a:gd name="connsiteY8" fmla="*/ 360672 h 371876"/>
                  <a:gd name="connsiteX9" fmla="*/ 45 w 478161"/>
                  <a:gd name="connsiteY9" fmla="*/ 329718 h 371876"/>
                  <a:gd name="connsiteX10" fmla="*/ 106244 w 478161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9983 w 478389"/>
                  <a:gd name="connsiteY0" fmla="*/ 29846 h 371876"/>
                  <a:gd name="connsiteX1" fmla="*/ 382404 w 478389"/>
                  <a:gd name="connsiteY1" fmla="*/ 44134 h 371876"/>
                  <a:gd name="connsiteX2" fmla="*/ 477654 w 478389"/>
                  <a:gd name="connsiteY2" fmla="*/ 301891 h 371876"/>
                  <a:gd name="connsiteX3" fmla="*/ 370498 w 478389"/>
                  <a:gd name="connsiteY3" fmla="*/ 370198 h 371876"/>
                  <a:gd name="connsiteX4" fmla="*/ 381446 w 478389"/>
                  <a:gd name="connsiteY4" fmla="*/ 211403 h 371876"/>
                  <a:gd name="connsiteX5" fmla="*/ 325254 w 478389"/>
                  <a:gd name="connsiteY5" fmla="*/ 222562 h 371876"/>
                  <a:gd name="connsiteX6" fmla="*/ 265721 w 478389"/>
                  <a:gd name="connsiteY6" fmla="*/ 184461 h 371876"/>
                  <a:gd name="connsiteX7" fmla="*/ 108560 w 478389"/>
                  <a:gd name="connsiteY7" fmla="*/ 217799 h 371876"/>
                  <a:gd name="connsiteX8" fmla="*/ 108560 w 478389"/>
                  <a:gd name="connsiteY8" fmla="*/ 360672 h 371876"/>
                  <a:gd name="connsiteX9" fmla="*/ 3784 w 478389"/>
                  <a:gd name="connsiteY9" fmla="*/ 329718 h 371876"/>
                  <a:gd name="connsiteX10" fmla="*/ 109983 w 478389"/>
                  <a:gd name="connsiteY10" fmla="*/ 29846 h 371876"/>
                  <a:gd name="connsiteX0" fmla="*/ 100911 w 469317"/>
                  <a:gd name="connsiteY0" fmla="*/ 29846 h 371876"/>
                  <a:gd name="connsiteX1" fmla="*/ 373332 w 469317"/>
                  <a:gd name="connsiteY1" fmla="*/ 44134 h 371876"/>
                  <a:gd name="connsiteX2" fmla="*/ 468582 w 469317"/>
                  <a:gd name="connsiteY2" fmla="*/ 301891 h 371876"/>
                  <a:gd name="connsiteX3" fmla="*/ 361426 w 469317"/>
                  <a:gd name="connsiteY3" fmla="*/ 370198 h 371876"/>
                  <a:gd name="connsiteX4" fmla="*/ 372374 w 469317"/>
                  <a:gd name="connsiteY4" fmla="*/ 211403 h 371876"/>
                  <a:gd name="connsiteX5" fmla="*/ 316182 w 469317"/>
                  <a:gd name="connsiteY5" fmla="*/ 222562 h 371876"/>
                  <a:gd name="connsiteX6" fmla="*/ 256649 w 469317"/>
                  <a:gd name="connsiteY6" fmla="*/ 184461 h 371876"/>
                  <a:gd name="connsiteX7" fmla="*/ 99488 w 469317"/>
                  <a:gd name="connsiteY7" fmla="*/ 217799 h 371876"/>
                  <a:gd name="connsiteX8" fmla="*/ 99488 w 469317"/>
                  <a:gd name="connsiteY8" fmla="*/ 360672 h 371876"/>
                  <a:gd name="connsiteX9" fmla="*/ 4237 w 469317"/>
                  <a:gd name="connsiteY9" fmla="*/ 329718 h 371876"/>
                  <a:gd name="connsiteX10" fmla="*/ 100911 w 469317"/>
                  <a:gd name="connsiteY10" fmla="*/ 29846 h 371876"/>
                  <a:gd name="connsiteX0" fmla="*/ 98274 w 466680"/>
                  <a:gd name="connsiteY0" fmla="*/ 29846 h 371876"/>
                  <a:gd name="connsiteX1" fmla="*/ 370695 w 466680"/>
                  <a:gd name="connsiteY1" fmla="*/ 44134 h 371876"/>
                  <a:gd name="connsiteX2" fmla="*/ 465945 w 466680"/>
                  <a:gd name="connsiteY2" fmla="*/ 301891 h 371876"/>
                  <a:gd name="connsiteX3" fmla="*/ 358789 w 466680"/>
                  <a:gd name="connsiteY3" fmla="*/ 370198 h 371876"/>
                  <a:gd name="connsiteX4" fmla="*/ 369737 w 466680"/>
                  <a:gd name="connsiteY4" fmla="*/ 211403 h 371876"/>
                  <a:gd name="connsiteX5" fmla="*/ 313545 w 466680"/>
                  <a:gd name="connsiteY5" fmla="*/ 222562 h 371876"/>
                  <a:gd name="connsiteX6" fmla="*/ 254012 w 466680"/>
                  <a:gd name="connsiteY6" fmla="*/ 184461 h 371876"/>
                  <a:gd name="connsiteX7" fmla="*/ 96851 w 466680"/>
                  <a:gd name="connsiteY7" fmla="*/ 217799 h 371876"/>
                  <a:gd name="connsiteX8" fmla="*/ 96851 w 466680"/>
                  <a:gd name="connsiteY8" fmla="*/ 360672 h 371876"/>
                  <a:gd name="connsiteX9" fmla="*/ 1600 w 466680"/>
                  <a:gd name="connsiteY9" fmla="*/ 329718 h 371876"/>
                  <a:gd name="connsiteX10" fmla="*/ 98274 w 466680"/>
                  <a:gd name="connsiteY10" fmla="*/ 29846 h 37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680" h="371876">
                    <a:moveTo>
                      <a:pt x="98274" y="29846"/>
                    </a:moveTo>
                    <a:cubicBezTo>
                      <a:pt x="188288" y="-14604"/>
                      <a:pt x="306876" y="-9047"/>
                      <a:pt x="370695" y="44134"/>
                    </a:cubicBezTo>
                    <a:cubicBezTo>
                      <a:pt x="446101" y="121322"/>
                      <a:pt x="471503" y="208034"/>
                      <a:pt x="465945" y="301891"/>
                    </a:cubicBezTo>
                    <a:cubicBezTo>
                      <a:pt x="454436" y="362982"/>
                      <a:pt x="431973" y="377341"/>
                      <a:pt x="358789" y="370198"/>
                    </a:cubicBezTo>
                    <a:cubicBezTo>
                      <a:pt x="378474" y="320192"/>
                      <a:pt x="415379" y="235612"/>
                      <a:pt x="369737" y="211403"/>
                    </a:cubicBezTo>
                    <a:cubicBezTo>
                      <a:pt x="353068" y="196594"/>
                      <a:pt x="345929" y="221893"/>
                      <a:pt x="313545" y="222562"/>
                    </a:cubicBezTo>
                    <a:cubicBezTo>
                      <a:pt x="281161" y="223231"/>
                      <a:pt x="296477" y="182874"/>
                      <a:pt x="254012" y="184461"/>
                    </a:cubicBezTo>
                    <a:cubicBezTo>
                      <a:pt x="202022" y="217004"/>
                      <a:pt x="129791" y="237246"/>
                      <a:pt x="96851" y="217799"/>
                    </a:cubicBezTo>
                    <a:cubicBezTo>
                      <a:pt x="63911" y="231689"/>
                      <a:pt x="102567" y="393188"/>
                      <a:pt x="96851" y="360672"/>
                    </a:cubicBezTo>
                    <a:cubicBezTo>
                      <a:pt x="82167" y="370991"/>
                      <a:pt x="22397" y="364615"/>
                      <a:pt x="1600" y="329718"/>
                    </a:cubicBezTo>
                    <a:cubicBezTo>
                      <a:pt x="-9673" y="199571"/>
                      <a:pt x="40330" y="69506"/>
                      <a:pt x="98274" y="2984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8" name="等腰三角形 11">
              <a:extLst>
                <a:ext uri="{FF2B5EF4-FFF2-40B4-BE49-F238E27FC236}">
                  <a16:creationId xmlns:a16="http://schemas.microsoft.com/office/drawing/2014/main" xmlns="" id="{156B7BF6-249D-4D44-9EFD-F96EAD2E9E9C}"/>
                </a:ext>
              </a:extLst>
            </p:cNvPr>
            <p:cNvSpPr/>
            <p:nvPr/>
          </p:nvSpPr>
          <p:spPr>
            <a:xfrm>
              <a:off x="2213905" y="3600666"/>
              <a:ext cx="123417" cy="221986"/>
            </a:xfrm>
            <a:custGeom>
              <a:avLst/>
              <a:gdLst>
                <a:gd name="connsiteX0" fmla="*/ 0 w 76605"/>
                <a:gd name="connsiteY0" fmla="*/ 121695 h 121695"/>
                <a:gd name="connsiteX1" fmla="*/ 8389 w 76605"/>
                <a:gd name="connsiteY1" fmla="*/ 0 h 121695"/>
                <a:gd name="connsiteX2" fmla="*/ 76605 w 76605"/>
                <a:gd name="connsiteY2" fmla="*/ 121695 h 121695"/>
                <a:gd name="connsiteX3" fmla="*/ 0 w 76605"/>
                <a:gd name="connsiteY3" fmla="*/ 121695 h 121695"/>
                <a:gd name="connsiteX0" fmla="*/ 0 w 119467"/>
                <a:gd name="connsiteY0" fmla="*/ 121695 h 147889"/>
                <a:gd name="connsiteX1" fmla="*/ 8389 w 119467"/>
                <a:gd name="connsiteY1" fmla="*/ 0 h 147889"/>
                <a:gd name="connsiteX2" fmla="*/ 119467 w 119467"/>
                <a:gd name="connsiteY2" fmla="*/ 147889 h 147889"/>
                <a:gd name="connsiteX3" fmla="*/ 0 w 119467"/>
                <a:gd name="connsiteY3" fmla="*/ 121695 h 147889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915"/>
                <a:gd name="connsiteY0" fmla="*/ 214563 h 221986"/>
                <a:gd name="connsiteX1" fmla="*/ 22676 w 133915"/>
                <a:gd name="connsiteY1" fmla="*/ 0 h 221986"/>
                <a:gd name="connsiteX2" fmla="*/ 133754 w 133915"/>
                <a:gd name="connsiteY2" fmla="*/ 147889 h 221986"/>
                <a:gd name="connsiteX3" fmla="*/ 33994 w 133915"/>
                <a:gd name="connsiteY3" fmla="*/ 166473 h 221986"/>
                <a:gd name="connsiteX4" fmla="*/ 0 w 133915"/>
                <a:gd name="connsiteY4" fmla="*/ 214563 h 221986"/>
                <a:gd name="connsiteX0" fmla="*/ 0 w 133902"/>
                <a:gd name="connsiteY0" fmla="*/ 214563 h 221986"/>
                <a:gd name="connsiteX1" fmla="*/ 22676 w 133902"/>
                <a:gd name="connsiteY1" fmla="*/ 0 h 221986"/>
                <a:gd name="connsiteX2" fmla="*/ 133754 w 133902"/>
                <a:gd name="connsiteY2" fmla="*/ 147889 h 221986"/>
                <a:gd name="connsiteX3" fmla="*/ 33994 w 133902"/>
                <a:gd name="connsiteY3" fmla="*/ 166473 h 221986"/>
                <a:gd name="connsiteX4" fmla="*/ 0 w 133902"/>
                <a:gd name="connsiteY4" fmla="*/ 214563 h 221986"/>
                <a:gd name="connsiteX0" fmla="*/ 0 w 134984"/>
                <a:gd name="connsiteY0" fmla="*/ 214563 h 221986"/>
                <a:gd name="connsiteX1" fmla="*/ 22676 w 134984"/>
                <a:gd name="connsiteY1" fmla="*/ 0 h 221986"/>
                <a:gd name="connsiteX2" fmla="*/ 133754 w 134984"/>
                <a:gd name="connsiteY2" fmla="*/ 147889 h 221986"/>
                <a:gd name="connsiteX3" fmla="*/ 79238 w 134984"/>
                <a:gd name="connsiteY3" fmla="*/ 175997 h 221986"/>
                <a:gd name="connsiteX4" fmla="*/ 33994 w 134984"/>
                <a:gd name="connsiteY4" fmla="*/ 166473 h 221986"/>
                <a:gd name="connsiteX5" fmla="*/ 0 w 134984"/>
                <a:gd name="connsiteY5" fmla="*/ 214563 h 221986"/>
                <a:gd name="connsiteX0" fmla="*/ 0 w 123417"/>
                <a:gd name="connsiteY0" fmla="*/ 214563 h 221986"/>
                <a:gd name="connsiteX1" fmla="*/ 22676 w 123417"/>
                <a:gd name="connsiteY1" fmla="*/ 0 h 221986"/>
                <a:gd name="connsiteX2" fmla="*/ 121847 w 123417"/>
                <a:gd name="connsiteY2" fmla="*/ 138364 h 221986"/>
                <a:gd name="connsiteX3" fmla="*/ 79238 w 123417"/>
                <a:gd name="connsiteY3" fmla="*/ 175997 h 221986"/>
                <a:gd name="connsiteX4" fmla="*/ 33994 w 123417"/>
                <a:gd name="connsiteY4" fmla="*/ 166473 h 221986"/>
                <a:gd name="connsiteX5" fmla="*/ 0 w 123417"/>
                <a:gd name="connsiteY5" fmla="*/ 214563 h 2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17" h="221986">
                  <a:moveTo>
                    <a:pt x="0" y="214563"/>
                  </a:moveTo>
                  <a:lnTo>
                    <a:pt x="22676" y="0"/>
                  </a:lnTo>
                  <a:lnTo>
                    <a:pt x="121847" y="138364"/>
                  </a:lnTo>
                  <a:cubicBezTo>
                    <a:pt x="131274" y="164522"/>
                    <a:pt x="95865" y="172900"/>
                    <a:pt x="79238" y="175997"/>
                  </a:cubicBezTo>
                  <a:cubicBezTo>
                    <a:pt x="62611" y="179094"/>
                    <a:pt x="47200" y="156870"/>
                    <a:pt x="33994" y="166473"/>
                  </a:cubicBezTo>
                  <a:cubicBezTo>
                    <a:pt x="11702" y="177585"/>
                    <a:pt x="4268" y="243896"/>
                    <a:pt x="0" y="214563"/>
                  </a:cubicBezTo>
                  <a:close/>
                </a:path>
              </a:pathLst>
            </a:custGeom>
            <a:solidFill>
              <a:srgbClr val="0C0F1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" name="翅膀-站立">
            <a:extLst>
              <a:ext uri="{FF2B5EF4-FFF2-40B4-BE49-F238E27FC236}">
                <a16:creationId xmlns:a16="http://schemas.microsoft.com/office/drawing/2014/main" xmlns="" id="{AD942FD6-482B-4153-978A-0C3C2F545714}"/>
              </a:ext>
            </a:extLst>
          </p:cNvPr>
          <p:cNvGrpSpPr/>
          <p:nvPr/>
        </p:nvGrpSpPr>
        <p:grpSpPr>
          <a:xfrm>
            <a:off x="4940463" y="2225889"/>
            <a:ext cx="1084709" cy="241860"/>
            <a:chOff x="5960333" y="2400780"/>
            <a:chExt cx="925459" cy="206352"/>
          </a:xfrm>
        </p:grpSpPr>
        <p:grpSp>
          <p:nvGrpSpPr>
            <p:cNvPr id="256" name="翅膀右-煽动4">
              <a:extLst>
                <a:ext uri="{FF2B5EF4-FFF2-40B4-BE49-F238E27FC236}">
                  <a16:creationId xmlns:a16="http://schemas.microsoft.com/office/drawing/2014/main" xmlns="" id="{628E91B1-03B2-4251-AC9E-5FADE63C4393}"/>
                </a:ext>
              </a:extLst>
            </p:cNvPr>
            <p:cNvGrpSpPr/>
            <p:nvPr/>
          </p:nvGrpSpPr>
          <p:grpSpPr>
            <a:xfrm rot="18597738">
              <a:off x="6562929" y="2284269"/>
              <a:ext cx="206352" cy="439374"/>
              <a:chOff x="5199466" y="2181184"/>
              <a:chExt cx="174894" cy="598419"/>
            </a:xfrm>
          </p:grpSpPr>
          <p:sp>
            <p:nvSpPr>
              <p:cNvPr id="260" name="矩形 1">
                <a:extLst>
                  <a:ext uri="{FF2B5EF4-FFF2-40B4-BE49-F238E27FC236}">
                    <a16:creationId xmlns:a16="http://schemas.microsoft.com/office/drawing/2014/main" xmlns="" id="{0F188B9F-2591-4EC9-AB8A-D8C7EF3F7AA5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61" name="矩形 1">
                <a:extLst>
                  <a:ext uri="{FF2B5EF4-FFF2-40B4-BE49-F238E27FC236}">
                    <a16:creationId xmlns:a16="http://schemas.microsoft.com/office/drawing/2014/main" xmlns="" id="{9A84AA89-8AAD-4D58-9F9F-F2BC48D8A5F2}"/>
                  </a:ext>
                </a:extLst>
              </p:cNvPr>
              <p:cNvSpPr/>
              <p:nvPr/>
            </p:nvSpPr>
            <p:spPr>
              <a:xfrm rot="21370258">
                <a:off x="5199466" y="2210239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57" name="翅膀左-煽动4">
              <a:extLst>
                <a:ext uri="{FF2B5EF4-FFF2-40B4-BE49-F238E27FC236}">
                  <a16:creationId xmlns:a16="http://schemas.microsoft.com/office/drawing/2014/main" xmlns="" id="{5044C539-568F-4EDE-88AB-89729CCE296F}"/>
                </a:ext>
              </a:extLst>
            </p:cNvPr>
            <p:cNvGrpSpPr/>
            <p:nvPr/>
          </p:nvGrpSpPr>
          <p:grpSpPr>
            <a:xfrm rot="2748577" flipH="1">
              <a:off x="6088435" y="2291111"/>
              <a:ext cx="183101" cy="439305"/>
              <a:chOff x="5190582" y="2181184"/>
              <a:chExt cx="183778" cy="598325"/>
            </a:xfrm>
          </p:grpSpPr>
          <p:sp>
            <p:nvSpPr>
              <p:cNvPr id="258" name="矩形 1">
                <a:extLst>
                  <a:ext uri="{FF2B5EF4-FFF2-40B4-BE49-F238E27FC236}">
                    <a16:creationId xmlns:a16="http://schemas.microsoft.com/office/drawing/2014/main" xmlns="" id="{5CEDE34F-74AF-4D5B-BB8D-E7C2FF489E3D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59" name="矩形 1">
                <a:extLst>
                  <a:ext uri="{FF2B5EF4-FFF2-40B4-BE49-F238E27FC236}">
                    <a16:creationId xmlns:a16="http://schemas.microsoft.com/office/drawing/2014/main" xmlns="" id="{41356836-0B7C-44E6-9D80-66F1046AF611}"/>
                  </a:ext>
                </a:extLst>
              </p:cNvPr>
              <p:cNvSpPr/>
              <p:nvPr/>
            </p:nvSpPr>
            <p:spPr>
              <a:xfrm rot="21370258">
                <a:off x="5190582" y="221014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0" name="翅膀收回1">
            <a:extLst>
              <a:ext uri="{FF2B5EF4-FFF2-40B4-BE49-F238E27FC236}">
                <a16:creationId xmlns:a16="http://schemas.microsoft.com/office/drawing/2014/main" xmlns="" id="{7B1DFE78-AD0C-4151-A803-65609DB14610}"/>
              </a:ext>
            </a:extLst>
          </p:cNvPr>
          <p:cNvGrpSpPr/>
          <p:nvPr/>
        </p:nvGrpSpPr>
        <p:grpSpPr>
          <a:xfrm>
            <a:off x="5154192" y="2132129"/>
            <a:ext cx="674390" cy="540863"/>
            <a:chOff x="6945072" y="1669185"/>
            <a:chExt cx="585040" cy="469205"/>
          </a:xfrm>
        </p:grpSpPr>
        <p:grpSp>
          <p:nvGrpSpPr>
            <p:cNvPr id="274" name="组合 273">
              <a:extLst>
                <a:ext uri="{FF2B5EF4-FFF2-40B4-BE49-F238E27FC236}">
                  <a16:creationId xmlns:a16="http://schemas.microsoft.com/office/drawing/2014/main" xmlns="" id="{F181E0D5-529D-4925-9B22-F710BE3CA3A9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275" name="矩形 1">
                <a:extLst>
                  <a:ext uri="{FF2B5EF4-FFF2-40B4-BE49-F238E27FC236}">
                    <a16:creationId xmlns:a16="http://schemas.microsoft.com/office/drawing/2014/main" xmlns="" id="{5E245055-80DE-4F3A-91FF-BEDFEA5DECEE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6" name="矩形 1">
                <a:extLst>
                  <a:ext uri="{FF2B5EF4-FFF2-40B4-BE49-F238E27FC236}">
                    <a16:creationId xmlns:a16="http://schemas.microsoft.com/office/drawing/2014/main" xmlns="" id="{DB5095A1-F831-4804-A768-7F69D0B0681E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7" name="组合 276">
              <a:extLst>
                <a:ext uri="{FF2B5EF4-FFF2-40B4-BE49-F238E27FC236}">
                  <a16:creationId xmlns:a16="http://schemas.microsoft.com/office/drawing/2014/main" xmlns="" id="{6FB263C8-98B7-479C-98BE-E44062FA55E0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278" name="矩形 1">
                <a:extLst>
                  <a:ext uri="{FF2B5EF4-FFF2-40B4-BE49-F238E27FC236}">
                    <a16:creationId xmlns:a16="http://schemas.microsoft.com/office/drawing/2014/main" xmlns="" id="{46732063-EFE0-4FB5-A949-EC4B020E400D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矩形 1">
                <a:extLst>
                  <a:ext uri="{FF2B5EF4-FFF2-40B4-BE49-F238E27FC236}">
                    <a16:creationId xmlns:a16="http://schemas.microsoft.com/office/drawing/2014/main" xmlns="" id="{65A71357-9E97-4E4C-B5E6-605E5609F9B8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1" name="翅膀张开2">
            <a:extLst>
              <a:ext uri="{FF2B5EF4-FFF2-40B4-BE49-F238E27FC236}">
                <a16:creationId xmlns:a16="http://schemas.microsoft.com/office/drawing/2014/main" xmlns="" id="{E7587BB4-01D7-4D59-AC31-3218370C0444}"/>
              </a:ext>
            </a:extLst>
          </p:cNvPr>
          <p:cNvGrpSpPr/>
          <p:nvPr/>
        </p:nvGrpSpPr>
        <p:grpSpPr>
          <a:xfrm>
            <a:off x="5122032" y="2130734"/>
            <a:ext cx="731309" cy="586512"/>
            <a:chOff x="6945072" y="1669185"/>
            <a:chExt cx="585040" cy="469205"/>
          </a:xfrm>
        </p:grpSpPr>
        <p:grpSp>
          <p:nvGrpSpPr>
            <p:cNvPr id="282" name="组合 281">
              <a:extLst>
                <a:ext uri="{FF2B5EF4-FFF2-40B4-BE49-F238E27FC236}">
                  <a16:creationId xmlns:a16="http://schemas.microsoft.com/office/drawing/2014/main" xmlns="" id="{537F4784-31DC-4BC2-8F1B-801984FE7BC4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286" name="矩形 1">
                <a:extLst>
                  <a:ext uri="{FF2B5EF4-FFF2-40B4-BE49-F238E27FC236}">
                    <a16:creationId xmlns:a16="http://schemas.microsoft.com/office/drawing/2014/main" xmlns="" id="{3B05B636-78B8-4E86-9601-FBBCC6CEACB1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矩形 1">
                <a:extLst>
                  <a:ext uri="{FF2B5EF4-FFF2-40B4-BE49-F238E27FC236}">
                    <a16:creationId xmlns:a16="http://schemas.microsoft.com/office/drawing/2014/main" xmlns="" id="{ECE8D4FF-F132-4A28-B8F9-7F67455EA99A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3" name="组合 282">
              <a:extLst>
                <a:ext uri="{FF2B5EF4-FFF2-40B4-BE49-F238E27FC236}">
                  <a16:creationId xmlns:a16="http://schemas.microsoft.com/office/drawing/2014/main" xmlns="" id="{0CF35D2D-B943-4025-8285-4A266B007B2C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284" name="矩形 1">
                <a:extLst>
                  <a:ext uri="{FF2B5EF4-FFF2-40B4-BE49-F238E27FC236}">
                    <a16:creationId xmlns:a16="http://schemas.microsoft.com/office/drawing/2014/main" xmlns="" id="{2D3D486E-E9F3-4928-AF03-FABF2D18666D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矩形 1">
                <a:extLst>
                  <a:ext uri="{FF2B5EF4-FFF2-40B4-BE49-F238E27FC236}">
                    <a16:creationId xmlns:a16="http://schemas.microsoft.com/office/drawing/2014/main" xmlns="" id="{67768771-B833-4414-BF77-382BC1902F7A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8" name="翅膀-张开3">
            <a:extLst>
              <a:ext uri="{FF2B5EF4-FFF2-40B4-BE49-F238E27FC236}">
                <a16:creationId xmlns:a16="http://schemas.microsoft.com/office/drawing/2014/main" xmlns="" id="{D76A31FB-B114-49CF-B201-78E84C82FBF8}"/>
              </a:ext>
            </a:extLst>
          </p:cNvPr>
          <p:cNvGrpSpPr/>
          <p:nvPr/>
        </p:nvGrpSpPr>
        <p:grpSpPr>
          <a:xfrm>
            <a:off x="4806434" y="2216202"/>
            <a:ext cx="1387132" cy="309292"/>
            <a:chOff x="5960333" y="2400780"/>
            <a:chExt cx="925459" cy="206352"/>
          </a:xfrm>
        </p:grpSpPr>
        <p:grpSp>
          <p:nvGrpSpPr>
            <p:cNvPr id="289" name="翅膀右-煽动4">
              <a:extLst>
                <a:ext uri="{FF2B5EF4-FFF2-40B4-BE49-F238E27FC236}">
                  <a16:creationId xmlns:a16="http://schemas.microsoft.com/office/drawing/2014/main" xmlns="" id="{5C16BA67-4850-47F7-873F-830E91EF12F9}"/>
                </a:ext>
              </a:extLst>
            </p:cNvPr>
            <p:cNvGrpSpPr/>
            <p:nvPr/>
          </p:nvGrpSpPr>
          <p:grpSpPr>
            <a:xfrm rot="18597738">
              <a:off x="6562929" y="2284269"/>
              <a:ext cx="206352" cy="439374"/>
              <a:chOff x="5199466" y="2181184"/>
              <a:chExt cx="174894" cy="598419"/>
            </a:xfrm>
          </p:grpSpPr>
          <p:sp>
            <p:nvSpPr>
              <p:cNvPr id="293" name="矩形 1">
                <a:extLst>
                  <a:ext uri="{FF2B5EF4-FFF2-40B4-BE49-F238E27FC236}">
                    <a16:creationId xmlns:a16="http://schemas.microsoft.com/office/drawing/2014/main" xmlns="" id="{A0F14D31-78A8-4665-B506-FD007BC57018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94" name="矩形 1">
                <a:extLst>
                  <a:ext uri="{FF2B5EF4-FFF2-40B4-BE49-F238E27FC236}">
                    <a16:creationId xmlns:a16="http://schemas.microsoft.com/office/drawing/2014/main" xmlns="" id="{DAAD0FEE-FA56-4AA5-9416-027F239D40E6}"/>
                  </a:ext>
                </a:extLst>
              </p:cNvPr>
              <p:cNvSpPr/>
              <p:nvPr/>
            </p:nvSpPr>
            <p:spPr>
              <a:xfrm rot="21370258">
                <a:off x="5199466" y="2210239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0" name="翅膀左-煽动4">
              <a:extLst>
                <a:ext uri="{FF2B5EF4-FFF2-40B4-BE49-F238E27FC236}">
                  <a16:creationId xmlns:a16="http://schemas.microsoft.com/office/drawing/2014/main" xmlns="" id="{A31A54DA-AFBD-4340-B3E8-E06FBF14A08D}"/>
                </a:ext>
              </a:extLst>
            </p:cNvPr>
            <p:cNvGrpSpPr/>
            <p:nvPr/>
          </p:nvGrpSpPr>
          <p:grpSpPr>
            <a:xfrm rot="2748577" flipH="1">
              <a:off x="6088435" y="2291111"/>
              <a:ext cx="183101" cy="439305"/>
              <a:chOff x="5190582" y="2181184"/>
              <a:chExt cx="183778" cy="598325"/>
            </a:xfrm>
          </p:grpSpPr>
          <p:sp>
            <p:nvSpPr>
              <p:cNvPr id="291" name="矩形 1">
                <a:extLst>
                  <a:ext uri="{FF2B5EF4-FFF2-40B4-BE49-F238E27FC236}">
                    <a16:creationId xmlns:a16="http://schemas.microsoft.com/office/drawing/2014/main" xmlns="" id="{EB4E82C9-8A2E-499B-82F1-EF53F8AEBA1C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92" name="矩形 1">
                <a:extLst>
                  <a:ext uri="{FF2B5EF4-FFF2-40B4-BE49-F238E27FC236}">
                    <a16:creationId xmlns:a16="http://schemas.microsoft.com/office/drawing/2014/main" xmlns="" id="{759788A6-FA66-45E6-804F-F43334F3E814}"/>
                  </a:ext>
                </a:extLst>
              </p:cNvPr>
              <p:cNvSpPr/>
              <p:nvPr/>
            </p:nvSpPr>
            <p:spPr>
              <a:xfrm rot="21370258">
                <a:off x="5190582" y="221014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5" name="翅膀收回4">
            <a:extLst>
              <a:ext uri="{FF2B5EF4-FFF2-40B4-BE49-F238E27FC236}">
                <a16:creationId xmlns:a16="http://schemas.microsoft.com/office/drawing/2014/main" xmlns="" id="{48981A4F-6CBE-4DB6-93F2-5186209E5968}"/>
              </a:ext>
            </a:extLst>
          </p:cNvPr>
          <p:cNvGrpSpPr/>
          <p:nvPr/>
        </p:nvGrpSpPr>
        <p:grpSpPr>
          <a:xfrm>
            <a:off x="5062756" y="2109464"/>
            <a:ext cx="865478" cy="694116"/>
            <a:chOff x="6945072" y="1669185"/>
            <a:chExt cx="585040" cy="469205"/>
          </a:xfrm>
        </p:grpSpPr>
        <p:grpSp>
          <p:nvGrpSpPr>
            <p:cNvPr id="296" name="组合 295">
              <a:extLst>
                <a:ext uri="{FF2B5EF4-FFF2-40B4-BE49-F238E27FC236}">
                  <a16:creationId xmlns:a16="http://schemas.microsoft.com/office/drawing/2014/main" xmlns="" id="{FAAFA92F-DEE0-4986-AD36-07D27E2316FE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00" name="矩形 1">
                <a:extLst>
                  <a:ext uri="{FF2B5EF4-FFF2-40B4-BE49-F238E27FC236}">
                    <a16:creationId xmlns:a16="http://schemas.microsoft.com/office/drawing/2014/main" xmlns="" id="{73B8C329-160B-4CE6-A3AB-592A0D192EC6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1" name="矩形 1">
                <a:extLst>
                  <a:ext uri="{FF2B5EF4-FFF2-40B4-BE49-F238E27FC236}">
                    <a16:creationId xmlns:a16="http://schemas.microsoft.com/office/drawing/2014/main" xmlns="" id="{D44D70A6-85D2-4A97-AB6F-AF09A7CF8926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97" name="组合 296">
              <a:extLst>
                <a:ext uri="{FF2B5EF4-FFF2-40B4-BE49-F238E27FC236}">
                  <a16:creationId xmlns:a16="http://schemas.microsoft.com/office/drawing/2014/main" xmlns="" id="{62B4552A-CA9D-43E0-80CE-7C2DDDCF6540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298" name="矩形 1">
                <a:extLst>
                  <a:ext uri="{FF2B5EF4-FFF2-40B4-BE49-F238E27FC236}">
                    <a16:creationId xmlns:a16="http://schemas.microsoft.com/office/drawing/2014/main" xmlns="" id="{4D26EBB8-0A87-4176-AA3B-AB2969CA51B2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99" name="矩形 1">
                <a:extLst>
                  <a:ext uri="{FF2B5EF4-FFF2-40B4-BE49-F238E27FC236}">
                    <a16:creationId xmlns:a16="http://schemas.microsoft.com/office/drawing/2014/main" xmlns="" id="{AA4B58DA-70F2-4543-8E4D-93FA99D9024F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2" name="翅膀张开5">
            <a:extLst>
              <a:ext uri="{FF2B5EF4-FFF2-40B4-BE49-F238E27FC236}">
                <a16:creationId xmlns:a16="http://schemas.microsoft.com/office/drawing/2014/main" xmlns="" id="{B483C937-A5C9-4069-BFD4-4B35BAEB9F68}"/>
              </a:ext>
            </a:extLst>
          </p:cNvPr>
          <p:cNvGrpSpPr/>
          <p:nvPr/>
        </p:nvGrpSpPr>
        <p:grpSpPr>
          <a:xfrm>
            <a:off x="4978016" y="2081521"/>
            <a:ext cx="1004257" cy="805418"/>
            <a:chOff x="6945072" y="1669185"/>
            <a:chExt cx="585040" cy="469205"/>
          </a:xfrm>
        </p:grpSpPr>
        <p:grpSp>
          <p:nvGrpSpPr>
            <p:cNvPr id="303" name="组合 302">
              <a:extLst>
                <a:ext uri="{FF2B5EF4-FFF2-40B4-BE49-F238E27FC236}">
                  <a16:creationId xmlns:a16="http://schemas.microsoft.com/office/drawing/2014/main" xmlns="" id="{C0253063-5028-40DB-9FC0-211504B9E966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07" name="矩形 1">
                <a:extLst>
                  <a:ext uri="{FF2B5EF4-FFF2-40B4-BE49-F238E27FC236}">
                    <a16:creationId xmlns:a16="http://schemas.microsoft.com/office/drawing/2014/main" xmlns="" id="{490D3CC5-C781-4A93-A09B-767341047E87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8" name="矩形 1">
                <a:extLst>
                  <a:ext uri="{FF2B5EF4-FFF2-40B4-BE49-F238E27FC236}">
                    <a16:creationId xmlns:a16="http://schemas.microsoft.com/office/drawing/2014/main" xmlns="" id="{D5548AE9-AB65-4AE2-BB04-ADCC61A9BD36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4" name="组合 303">
              <a:extLst>
                <a:ext uri="{FF2B5EF4-FFF2-40B4-BE49-F238E27FC236}">
                  <a16:creationId xmlns:a16="http://schemas.microsoft.com/office/drawing/2014/main" xmlns="" id="{163BDA38-962E-45CA-A2B3-27AE431EC365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305" name="矩形 1">
                <a:extLst>
                  <a:ext uri="{FF2B5EF4-FFF2-40B4-BE49-F238E27FC236}">
                    <a16:creationId xmlns:a16="http://schemas.microsoft.com/office/drawing/2014/main" xmlns="" id="{704D4AC6-D79F-41F0-A6DB-AF24C7410B7F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矩形 1">
                <a:extLst>
                  <a:ext uri="{FF2B5EF4-FFF2-40B4-BE49-F238E27FC236}">
                    <a16:creationId xmlns:a16="http://schemas.microsoft.com/office/drawing/2014/main" xmlns="" id="{7DCDC242-6CBA-4E58-967D-15AE458A148C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9" name="翅膀-张开6">
            <a:extLst>
              <a:ext uri="{FF2B5EF4-FFF2-40B4-BE49-F238E27FC236}">
                <a16:creationId xmlns:a16="http://schemas.microsoft.com/office/drawing/2014/main" xmlns="" id="{36D0F018-FB0D-470C-8F72-D670D85E1E85}"/>
              </a:ext>
            </a:extLst>
          </p:cNvPr>
          <p:cNvGrpSpPr/>
          <p:nvPr/>
        </p:nvGrpSpPr>
        <p:grpSpPr>
          <a:xfrm>
            <a:off x="4539660" y="2214701"/>
            <a:ext cx="1912067" cy="426338"/>
            <a:chOff x="5960333" y="2400780"/>
            <a:chExt cx="925459" cy="206352"/>
          </a:xfrm>
        </p:grpSpPr>
        <p:grpSp>
          <p:nvGrpSpPr>
            <p:cNvPr id="310" name="翅膀右-煽动4">
              <a:extLst>
                <a:ext uri="{FF2B5EF4-FFF2-40B4-BE49-F238E27FC236}">
                  <a16:creationId xmlns:a16="http://schemas.microsoft.com/office/drawing/2014/main" xmlns="" id="{9C2F9348-37DF-46E1-A511-E9B32D2A0FF4}"/>
                </a:ext>
              </a:extLst>
            </p:cNvPr>
            <p:cNvGrpSpPr/>
            <p:nvPr/>
          </p:nvGrpSpPr>
          <p:grpSpPr>
            <a:xfrm rot="18597738">
              <a:off x="6562929" y="2284269"/>
              <a:ext cx="206352" cy="439374"/>
              <a:chOff x="5199466" y="2181184"/>
              <a:chExt cx="174894" cy="598419"/>
            </a:xfrm>
          </p:grpSpPr>
          <p:sp>
            <p:nvSpPr>
              <p:cNvPr id="314" name="矩形 1">
                <a:extLst>
                  <a:ext uri="{FF2B5EF4-FFF2-40B4-BE49-F238E27FC236}">
                    <a16:creationId xmlns:a16="http://schemas.microsoft.com/office/drawing/2014/main" xmlns="" id="{BC01ADE5-C531-4DA8-9FD9-8835633D9554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矩形 1">
                <a:extLst>
                  <a:ext uri="{FF2B5EF4-FFF2-40B4-BE49-F238E27FC236}">
                    <a16:creationId xmlns:a16="http://schemas.microsoft.com/office/drawing/2014/main" xmlns="" id="{C9944F3A-9113-452B-A433-ADACBF2AC4F4}"/>
                  </a:ext>
                </a:extLst>
              </p:cNvPr>
              <p:cNvSpPr/>
              <p:nvPr/>
            </p:nvSpPr>
            <p:spPr>
              <a:xfrm rot="21370258">
                <a:off x="5199466" y="2210239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11" name="翅膀左-煽动4">
              <a:extLst>
                <a:ext uri="{FF2B5EF4-FFF2-40B4-BE49-F238E27FC236}">
                  <a16:creationId xmlns:a16="http://schemas.microsoft.com/office/drawing/2014/main" xmlns="" id="{97619B13-4991-4E3B-906D-49653F6564F3}"/>
                </a:ext>
              </a:extLst>
            </p:cNvPr>
            <p:cNvGrpSpPr/>
            <p:nvPr/>
          </p:nvGrpSpPr>
          <p:grpSpPr>
            <a:xfrm rot="2748577" flipH="1">
              <a:off x="6088435" y="2291111"/>
              <a:ext cx="183101" cy="439305"/>
              <a:chOff x="5190582" y="2181184"/>
              <a:chExt cx="183778" cy="598325"/>
            </a:xfrm>
          </p:grpSpPr>
          <p:sp>
            <p:nvSpPr>
              <p:cNvPr id="312" name="矩形 1">
                <a:extLst>
                  <a:ext uri="{FF2B5EF4-FFF2-40B4-BE49-F238E27FC236}">
                    <a16:creationId xmlns:a16="http://schemas.microsoft.com/office/drawing/2014/main" xmlns="" id="{892688A1-1ECC-4E72-96FE-0B2B1257EE4D}"/>
                  </a:ext>
                </a:extLst>
              </p:cNvPr>
              <p:cNvSpPr/>
              <p:nvPr/>
            </p:nvSpPr>
            <p:spPr>
              <a:xfrm rot="21034778">
                <a:off x="5282999" y="218118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矩形 1">
                <a:extLst>
                  <a:ext uri="{FF2B5EF4-FFF2-40B4-BE49-F238E27FC236}">
                    <a16:creationId xmlns:a16="http://schemas.microsoft.com/office/drawing/2014/main" xmlns="" id="{5E30BB04-CFB9-48AD-87CE-93797D491845}"/>
                  </a:ext>
                </a:extLst>
              </p:cNvPr>
              <p:cNvSpPr/>
              <p:nvPr/>
            </p:nvSpPr>
            <p:spPr>
              <a:xfrm rot="21370258">
                <a:off x="5190582" y="221014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翅膀收回7">
            <a:extLst>
              <a:ext uri="{FF2B5EF4-FFF2-40B4-BE49-F238E27FC236}">
                <a16:creationId xmlns:a16="http://schemas.microsoft.com/office/drawing/2014/main" xmlns="" id="{82430F52-7572-41A7-8B10-20829AA5C99F}"/>
              </a:ext>
            </a:extLst>
          </p:cNvPr>
          <p:cNvGrpSpPr/>
          <p:nvPr/>
        </p:nvGrpSpPr>
        <p:grpSpPr>
          <a:xfrm>
            <a:off x="4904702" y="2060719"/>
            <a:ext cx="1133848" cy="909350"/>
            <a:chOff x="6945072" y="1669185"/>
            <a:chExt cx="585040" cy="469205"/>
          </a:xfrm>
        </p:grpSpPr>
        <p:grpSp>
          <p:nvGrpSpPr>
            <p:cNvPr id="324" name="组合 323">
              <a:extLst>
                <a:ext uri="{FF2B5EF4-FFF2-40B4-BE49-F238E27FC236}">
                  <a16:creationId xmlns:a16="http://schemas.microsoft.com/office/drawing/2014/main" xmlns="" id="{32437B45-F958-404B-889E-A47723016F41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28" name="矩形 1">
                <a:extLst>
                  <a:ext uri="{FF2B5EF4-FFF2-40B4-BE49-F238E27FC236}">
                    <a16:creationId xmlns:a16="http://schemas.microsoft.com/office/drawing/2014/main" xmlns="" id="{F0EB996B-7604-4B3F-8037-6CA012ABDA2A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9" name="矩形 1">
                <a:extLst>
                  <a:ext uri="{FF2B5EF4-FFF2-40B4-BE49-F238E27FC236}">
                    <a16:creationId xmlns:a16="http://schemas.microsoft.com/office/drawing/2014/main" xmlns="" id="{8F86CAEE-0DEE-4212-81DA-C6F1DCD4F185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5" name="组合 324">
              <a:extLst>
                <a:ext uri="{FF2B5EF4-FFF2-40B4-BE49-F238E27FC236}">
                  <a16:creationId xmlns:a16="http://schemas.microsoft.com/office/drawing/2014/main" xmlns="" id="{DA994234-654C-456D-B44A-3F0569107E61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326" name="矩形 1">
                <a:extLst>
                  <a:ext uri="{FF2B5EF4-FFF2-40B4-BE49-F238E27FC236}">
                    <a16:creationId xmlns:a16="http://schemas.microsoft.com/office/drawing/2014/main" xmlns="" id="{8BC85493-A1CE-479E-929A-CF1CD9D667A1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矩形 1">
                <a:extLst>
                  <a:ext uri="{FF2B5EF4-FFF2-40B4-BE49-F238E27FC236}">
                    <a16:creationId xmlns:a16="http://schemas.microsoft.com/office/drawing/2014/main" xmlns="" id="{BAD8A17E-186E-4D63-B6A9-904515DEA5C9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翅膀张开8">
            <a:extLst>
              <a:ext uri="{FF2B5EF4-FFF2-40B4-BE49-F238E27FC236}">
                <a16:creationId xmlns:a16="http://schemas.microsoft.com/office/drawing/2014/main" xmlns="" id="{F132EBCF-DF6C-4D9F-8E7E-59BC7EA2396A}"/>
              </a:ext>
            </a:extLst>
          </p:cNvPr>
          <p:cNvGrpSpPr/>
          <p:nvPr/>
        </p:nvGrpSpPr>
        <p:grpSpPr>
          <a:xfrm>
            <a:off x="4868374" y="2042937"/>
            <a:ext cx="1244018" cy="997707"/>
            <a:chOff x="6945072" y="1669185"/>
            <a:chExt cx="585040" cy="469205"/>
          </a:xfrm>
        </p:grpSpPr>
        <p:grpSp>
          <p:nvGrpSpPr>
            <p:cNvPr id="331" name="组合 330">
              <a:extLst>
                <a:ext uri="{FF2B5EF4-FFF2-40B4-BE49-F238E27FC236}">
                  <a16:creationId xmlns:a16="http://schemas.microsoft.com/office/drawing/2014/main" xmlns="" id="{85853DF1-347A-40DE-9EA8-069B0DBF62DF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35" name="矩形 1">
                <a:extLst>
                  <a:ext uri="{FF2B5EF4-FFF2-40B4-BE49-F238E27FC236}">
                    <a16:creationId xmlns:a16="http://schemas.microsoft.com/office/drawing/2014/main" xmlns="" id="{5470DF10-017A-441A-ACFC-645AAD9EC0F0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6" name="矩形 1">
                <a:extLst>
                  <a:ext uri="{FF2B5EF4-FFF2-40B4-BE49-F238E27FC236}">
                    <a16:creationId xmlns:a16="http://schemas.microsoft.com/office/drawing/2014/main" xmlns="" id="{A9CAF42F-CF16-4F6C-977D-14C18DE5BB2B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2" name="组合 331">
              <a:extLst>
                <a:ext uri="{FF2B5EF4-FFF2-40B4-BE49-F238E27FC236}">
                  <a16:creationId xmlns:a16="http://schemas.microsoft.com/office/drawing/2014/main" xmlns="" id="{911CDD58-4CCA-4BDA-AD0B-945D972B416C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333" name="矩形 1">
                <a:extLst>
                  <a:ext uri="{FF2B5EF4-FFF2-40B4-BE49-F238E27FC236}">
                    <a16:creationId xmlns:a16="http://schemas.microsoft.com/office/drawing/2014/main" xmlns="" id="{F60427CB-B6D0-4F31-B68A-D4212DFF9A33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4" name="矩形 1">
                <a:extLst>
                  <a:ext uri="{FF2B5EF4-FFF2-40B4-BE49-F238E27FC236}">
                    <a16:creationId xmlns:a16="http://schemas.microsoft.com/office/drawing/2014/main" xmlns="" id="{7C2204B3-53AB-42B1-90AB-FAF13B085104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7" name="翅膀-张开9">
            <a:extLst>
              <a:ext uri="{FF2B5EF4-FFF2-40B4-BE49-F238E27FC236}">
                <a16:creationId xmlns:a16="http://schemas.microsoft.com/office/drawing/2014/main" xmlns="" id="{71015E0A-C543-4671-8465-8E2CDDCFA5C6}"/>
              </a:ext>
            </a:extLst>
          </p:cNvPr>
          <p:cNvGrpSpPr/>
          <p:nvPr/>
        </p:nvGrpSpPr>
        <p:grpSpPr>
          <a:xfrm>
            <a:off x="4360378" y="2203221"/>
            <a:ext cx="2259059" cy="541124"/>
            <a:chOff x="5984941" y="2390111"/>
            <a:chExt cx="881778" cy="211217"/>
          </a:xfrm>
        </p:grpSpPr>
        <p:grpSp>
          <p:nvGrpSpPr>
            <p:cNvPr id="338" name="翅膀右-煽动4">
              <a:extLst>
                <a:ext uri="{FF2B5EF4-FFF2-40B4-BE49-F238E27FC236}">
                  <a16:creationId xmlns:a16="http://schemas.microsoft.com/office/drawing/2014/main" xmlns="" id="{1B0A1E53-05BB-405B-86DF-C0E2D276446D}"/>
                </a:ext>
              </a:extLst>
            </p:cNvPr>
            <p:cNvGrpSpPr/>
            <p:nvPr/>
          </p:nvGrpSpPr>
          <p:grpSpPr>
            <a:xfrm rot="18597738">
              <a:off x="6543855" y="2273600"/>
              <a:ext cx="206353" cy="439375"/>
              <a:chOff x="5196018" y="2151938"/>
              <a:chExt cx="174895" cy="598420"/>
            </a:xfrm>
          </p:grpSpPr>
          <p:sp>
            <p:nvSpPr>
              <p:cNvPr id="342" name="矩形 1">
                <a:extLst>
                  <a:ext uri="{FF2B5EF4-FFF2-40B4-BE49-F238E27FC236}">
                    <a16:creationId xmlns:a16="http://schemas.microsoft.com/office/drawing/2014/main" xmlns="" id="{688F85D0-7907-4681-84F4-123574759D2C}"/>
                  </a:ext>
                </a:extLst>
              </p:cNvPr>
              <p:cNvSpPr/>
              <p:nvPr/>
            </p:nvSpPr>
            <p:spPr>
              <a:xfrm rot="21034778">
                <a:off x="5279552" y="215193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3" name="矩形 1">
                <a:extLst>
                  <a:ext uri="{FF2B5EF4-FFF2-40B4-BE49-F238E27FC236}">
                    <a16:creationId xmlns:a16="http://schemas.microsoft.com/office/drawing/2014/main" xmlns="" id="{6AA4C3D4-2612-4D75-A12C-7592859C0063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9" name="翅膀左-煽动4">
              <a:extLst>
                <a:ext uri="{FF2B5EF4-FFF2-40B4-BE49-F238E27FC236}">
                  <a16:creationId xmlns:a16="http://schemas.microsoft.com/office/drawing/2014/main" xmlns="" id="{D2C78447-E657-455A-88B3-544F5BC87222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40" name="矩形 1">
                <a:extLst>
                  <a:ext uri="{FF2B5EF4-FFF2-40B4-BE49-F238E27FC236}">
                    <a16:creationId xmlns:a16="http://schemas.microsoft.com/office/drawing/2014/main" xmlns="" id="{66084DBF-3CE2-4121-B039-79AE78F215C6}"/>
                  </a:ext>
                </a:extLst>
              </p:cNvPr>
              <p:cNvSpPr/>
              <p:nvPr/>
            </p:nvSpPr>
            <p:spPr>
              <a:xfrm rot="21034778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1" name="矩形 1">
                <a:extLst>
                  <a:ext uri="{FF2B5EF4-FFF2-40B4-BE49-F238E27FC236}">
                    <a16:creationId xmlns:a16="http://schemas.microsoft.com/office/drawing/2014/main" xmlns="" id="{3D115D15-87B1-431C-84D9-16B8C1BCE68D}"/>
                  </a:ext>
                </a:extLst>
              </p:cNvPr>
              <p:cNvSpPr/>
              <p:nvPr/>
            </p:nvSpPr>
            <p:spPr>
              <a:xfrm rot="21370258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44" name="翅膀-张开10">
            <a:extLst>
              <a:ext uri="{FF2B5EF4-FFF2-40B4-BE49-F238E27FC236}">
                <a16:creationId xmlns:a16="http://schemas.microsoft.com/office/drawing/2014/main" xmlns="" id="{56DD3963-348B-406D-85E1-BD889FD6E297}"/>
              </a:ext>
            </a:extLst>
          </p:cNvPr>
          <p:cNvGrpSpPr/>
          <p:nvPr/>
        </p:nvGrpSpPr>
        <p:grpSpPr>
          <a:xfrm>
            <a:off x="4653444" y="1529960"/>
            <a:ext cx="1627869" cy="1187354"/>
            <a:chOff x="6076828" y="2078816"/>
            <a:chExt cx="635406" cy="463460"/>
          </a:xfrm>
        </p:grpSpPr>
        <p:grpSp>
          <p:nvGrpSpPr>
            <p:cNvPr id="345" name="翅膀右-煽动4">
              <a:extLst>
                <a:ext uri="{FF2B5EF4-FFF2-40B4-BE49-F238E27FC236}">
                  <a16:creationId xmlns:a16="http://schemas.microsoft.com/office/drawing/2014/main" xmlns="" id="{EC827FC3-3677-4CB7-89CD-7A0ED0B1D552}"/>
                </a:ext>
              </a:extLst>
            </p:cNvPr>
            <p:cNvGrpSpPr/>
            <p:nvPr/>
          </p:nvGrpSpPr>
          <p:grpSpPr>
            <a:xfrm rot="18597738">
              <a:off x="6392750" y="2217187"/>
              <a:ext cx="456398" cy="182570"/>
              <a:chOff x="5195926" y="2137911"/>
              <a:chExt cx="386822" cy="248656"/>
            </a:xfrm>
          </p:grpSpPr>
          <p:sp>
            <p:nvSpPr>
              <p:cNvPr id="349" name="矩形 1">
                <a:extLst>
                  <a:ext uri="{FF2B5EF4-FFF2-40B4-BE49-F238E27FC236}">
                    <a16:creationId xmlns:a16="http://schemas.microsoft.com/office/drawing/2014/main" xmlns="" id="{8D20FA41-F21D-4248-8DB6-1542FEEFACEF}"/>
                  </a:ext>
                </a:extLst>
              </p:cNvPr>
              <p:cNvSpPr/>
              <p:nvPr/>
            </p:nvSpPr>
            <p:spPr>
              <a:xfrm rot="17797462">
                <a:off x="5332186" y="2034160"/>
                <a:ext cx="146812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33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0" name="矩形 1">
                <a:extLst>
                  <a:ext uri="{FF2B5EF4-FFF2-40B4-BE49-F238E27FC236}">
                    <a16:creationId xmlns:a16="http://schemas.microsoft.com/office/drawing/2014/main" xmlns="" id="{CD25311F-4286-43DE-BD38-09BED765D9E1}"/>
                  </a:ext>
                </a:extLst>
              </p:cNvPr>
              <p:cNvSpPr/>
              <p:nvPr/>
            </p:nvSpPr>
            <p:spPr>
              <a:xfrm rot="18067061">
                <a:off x="5251979" y="2088307"/>
                <a:ext cx="242207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6" name="翅膀左-煽动4">
              <a:extLst>
                <a:ext uri="{FF2B5EF4-FFF2-40B4-BE49-F238E27FC236}">
                  <a16:creationId xmlns:a16="http://schemas.microsoft.com/office/drawing/2014/main" xmlns="" id="{E1032E5A-C634-45CF-9EDE-46D90620F60A}"/>
                </a:ext>
              </a:extLst>
            </p:cNvPr>
            <p:cNvGrpSpPr/>
            <p:nvPr/>
          </p:nvGrpSpPr>
          <p:grpSpPr>
            <a:xfrm rot="2748577" flipH="1">
              <a:off x="5937346" y="2218298"/>
              <a:ext cx="463460" cy="184495"/>
              <a:chOff x="5201615" y="2175299"/>
              <a:chExt cx="465174" cy="251281"/>
            </a:xfrm>
          </p:grpSpPr>
          <p:sp>
            <p:nvSpPr>
              <p:cNvPr id="347" name="矩形 1">
                <a:extLst>
                  <a:ext uri="{FF2B5EF4-FFF2-40B4-BE49-F238E27FC236}">
                    <a16:creationId xmlns:a16="http://schemas.microsoft.com/office/drawing/2014/main" xmlns="" id="{7CC8AB3D-7133-4D55-90D4-F7BE16D0B927}"/>
                  </a:ext>
                </a:extLst>
              </p:cNvPr>
              <p:cNvSpPr/>
              <p:nvPr/>
            </p:nvSpPr>
            <p:spPr>
              <a:xfrm rot="17551700">
                <a:off x="5395009" y="2027492"/>
                <a:ext cx="123974" cy="419587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51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48" name="矩形 1">
                <a:extLst>
                  <a:ext uri="{FF2B5EF4-FFF2-40B4-BE49-F238E27FC236}">
                    <a16:creationId xmlns:a16="http://schemas.microsoft.com/office/drawing/2014/main" xmlns="" id="{600F77D6-3C65-4B78-BA75-BD7FA51AFD63}"/>
                  </a:ext>
                </a:extLst>
              </p:cNvPr>
              <p:cNvSpPr/>
              <p:nvPr/>
            </p:nvSpPr>
            <p:spPr>
              <a:xfrm rot="17804247">
                <a:off x="5312507" y="2079036"/>
                <a:ext cx="236652" cy="45843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1" name="翅膀-收回11">
            <a:extLst>
              <a:ext uri="{FF2B5EF4-FFF2-40B4-BE49-F238E27FC236}">
                <a16:creationId xmlns:a16="http://schemas.microsoft.com/office/drawing/2014/main" xmlns="" id="{F881F68E-E7B9-46F9-A655-69311D66A111}"/>
              </a:ext>
            </a:extLst>
          </p:cNvPr>
          <p:cNvGrpSpPr/>
          <p:nvPr/>
        </p:nvGrpSpPr>
        <p:grpSpPr>
          <a:xfrm rot="257337">
            <a:off x="4318203" y="2069987"/>
            <a:ext cx="2282219" cy="532744"/>
            <a:chOff x="5984941" y="2393382"/>
            <a:chExt cx="890818" cy="207946"/>
          </a:xfrm>
        </p:grpSpPr>
        <p:grpSp>
          <p:nvGrpSpPr>
            <p:cNvPr id="352" name="翅膀右-煽动4">
              <a:extLst>
                <a:ext uri="{FF2B5EF4-FFF2-40B4-BE49-F238E27FC236}">
                  <a16:creationId xmlns:a16="http://schemas.microsoft.com/office/drawing/2014/main" xmlns="" id="{B59F8FD3-282F-4D31-913A-465837E15FA3}"/>
                </a:ext>
              </a:extLst>
            </p:cNvPr>
            <p:cNvGrpSpPr/>
            <p:nvPr/>
          </p:nvGrpSpPr>
          <p:grpSpPr>
            <a:xfrm rot="18597738">
              <a:off x="6551494" y="2270028"/>
              <a:ext cx="200912" cy="447619"/>
              <a:chOff x="5200630" y="2151938"/>
              <a:chExt cx="170283" cy="609648"/>
            </a:xfrm>
          </p:grpSpPr>
          <p:sp>
            <p:nvSpPr>
              <p:cNvPr id="356" name="矩形 1">
                <a:extLst>
                  <a:ext uri="{FF2B5EF4-FFF2-40B4-BE49-F238E27FC236}">
                    <a16:creationId xmlns:a16="http://schemas.microsoft.com/office/drawing/2014/main" xmlns="" id="{D27A1CAC-75BE-42C7-8D88-779E583EF762}"/>
                  </a:ext>
                </a:extLst>
              </p:cNvPr>
              <p:cNvSpPr/>
              <p:nvPr/>
            </p:nvSpPr>
            <p:spPr>
              <a:xfrm rot="19374967">
                <a:off x="5279552" y="215193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7" name="矩形 1">
                <a:extLst>
                  <a:ext uri="{FF2B5EF4-FFF2-40B4-BE49-F238E27FC236}">
                    <a16:creationId xmlns:a16="http://schemas.microsoft.com/office/drawing/2014/main" xmlns="" id="{0A12AF63-FA8C-4AEE-8EC4-5249A5459183}"/>
                  </a:ext>
                </a:extLst>
              </p:cNvPr>
              <p:cNvSpPr/>
              <p:nvPr/>
            </p:nvSpPr>
            <p:spPr>
              <a:xfrm rot="20017173">
                <a:off x="5200630" y="2192222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3" name="翅膀左-煽动4">
              <a:extLst>
                <a:ext uri="{FF2B5EF4-FFF2-40B4-BE49-F238E27FC236}">
                  <a16:creationId xmlns:a16="http://schemas.microsoft.com/office/drawing/2014/main" xmlns="" id="{A86F9C41-AD56-4332-868B-D9D1ED87324A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54" name="矩形 1">
                <a:extLst>
                  <a:ext uri="{FF2B5EF4-FFF2-40B4-BE49-F238E27FC236}">
                    <a16:creationId xmlns:a16="http://schemas.microsoft.com/office/drawing/2014/main" xmlns="" id="{E2110732-9804-40FE-B088-C355204A5869}"/>
                  </a:ext>
                </a:extLst>
              </p:cNvPr>
              <p:cNvSpPr/>
              <p:nvPr/>
            </p:nvSpPr>
            <p:spPr>
              <a:xfrm rot="19236173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5" name="矩形 1">
                <a:extLst>
                  <a:ext uri="{FF2B5EF4-FFF2-40B4-BE49-F238E27FC236}">
                    <a16:creationId xmlns:a16="http://schemas.microsoft.com/office/drawing/2014/main" xmlns="" id="{119E8848-5A7C-4466-8B2D-4E5B45DFAC0C}"/>
                  </a:ext>
                </a:extLst>
              </p:cNvPr>
              <p:cNvSpPr/>
              <p:nvPr/>
            </p:nvSpPr>
            <p:spPr>
              <a:xfrm rot="19774519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8" name="翅膀-收回12">
            <a:extLst>
              <a:ext uri="{FF2B5EF4-FFF2-40B4-BE49-F238E27FC236}">
                <a16:creationId xmlns:a16="http://schemas.microsoft.com/office/drawing/2014/main" xmlns="" id="{F945EE5E-3A48-4B4B-9C57-F5EF3F99DE44}"/>
              </a:ext>
            </a:extLst>
          </p:cNvPr>
          <p:cNvGrpSpPr/>
          <p:nvPr/>
        </p:nvGrpSpPr>
        <p:grpSpPr>
          <a:xfrm>
            <a:off x="4360685" y="2177848"/>
            <a:ext cx="2259059" cy="541124"/>
            <a:chOff x="5984941" y="2390111"/>
            <a:chExt cx="881778" cy="211217"/>
          </a:xfrm>
        </p:grpSpPr>
        <p:grpSp>
          <p:nvGrpSpPr>
            <p:cNvPr id="359" name="翅膀右-煽动4">
              <a:extLst>
                <a:ext uri="{FF2B5EF4-FFF2-40B4-BE49-F238E27FC236}">
                  <a16:creationId xmlns:a16="http://schemas.microsoft.com/office/drawing/2014/main" xmlns="" id="{B729FD7B-6160-4CC2-A836-7DDF7EFE852C}"/>
                </a:ext>
              </a:extLst>
            </p:cNvPr>
            <p:cNvGrpSpPr/>
            <p:nvPr/>
          </p:nvGrpSpPr>
          <p:grpSpPr>
            <a:xfrm rot="18597738">
              <a:off x="6543855" y="2273600"/>
              <a:ext cx="206353" cy="439375"/>
              <a:chOff x="5196018" y="2151938"/>
              <a:chExt cx="174895" cy="598420"/>
            </a:xfrm>
          </p:grpSpPr>
          <p:sp>
            <p:nvSpPr>
              <p:cNvPr id="363" name="矩形 1">
                <a:extLst>
                  <a:ext uri="{FF2B5EF4-FFF2-40B4-BE49-F238E27FC236}">
                    <a16:creationId xmlns:a16="http://schemas.microsoft.com/office/drawing/2014/main" xmlns="" id="{197CE35A-E70B-4F4B-9D86-46DEBD7A3340}"/>
                  </a:ext>
                </a:extLst>
              </p:cNvPr>
              <p:cNvSpPr/>
              <p:nvPr/>
            </p:nvSpPr>
            <p:spPr>
              <a:xfrm rot="21034778">
                <a:off x="5279552" y="215193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4" name="矩形 1">
                <a:extLst>
                  <a:ext uri="{FF2B5EF4-FFF2-40B4-BE49-F238E27FC236}">
                    <a16:creationId xmlns:a16="http://schemas.microsoft.com/office/drawing/2014/main" xmlns="" id="{4CF8B0D8-EB25-4125-A5BF-6BC76C2ED285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0" name="翅膀左-煽动4">
              <a:extLst>
                <a:ext uri="{FF2B5EF4-FFF2-40B4-BE49-F238E27FC236}">
                  <a16:creationId xmlns:a16="http://schemas.microsoft.com/office/drawing/2014/main" xmlns="" id="{5C7969D6-8946-449B-9EB1-FB3ADB7377C6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61" name="矩形 1">
                <a:extLst>
                  <a:ext uri="{FF2B5EF4-FFF2-40B4-BE49-F238E27FC236}">
                    <a16:creationId xmlns:a16="http://schemas.microsoft.com/office/drawing/2014/main" xmlns="" id="{AAAE255E-0522-4CAB-97EE-898D8667D1D6}"/>
                  </a:ext>
                </a:extLst>
              </p:cNvPr>
              <p:cNvSpPr/>
              <p:nvPr/>
            </p:nvSpPr>
            <p:spPr>
              <a:xfrm rot="21034778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2" name="矩形 1">
                <a:extLst>
                  <a:ext uri="{FF2B5EF4-FFF2-40B4-BE49-F238E27FC236}">
                    <a16:creationId xmlns:a16="http://schemas.microsoft.com/office/drawing/2014/main" xmlns="" id="{75974D6D-AD67-4A1B-9E13-BFDA6AA68693}"/>
                  </a:ext>
                </a:extLst>
              </p:cNvPr>
              <p:cNvSpPr/>
              <p:nvPr/>
            </p:nvSpPr>
            <p:spPr>
              <a:xfrm rot="21370258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65" name="翅膀收回13">
            <a:extLst>
              <a:ext uri="{FF2B5EF4-FFF2-40B4-BE49-F238E27FC236}">
                <a16:creationId xmlns:a16="http://schemas.microsoft.com/office/drawing/2014/main" xmlns="" id="{365765B8-26D2-4AD6-8393-42F309DEE595}"/>
              </a:ext>
            </a:extLst>
          </p:cNvPr>
          <p:cNvGrpSpPr/>
          <p:nvPr/>
        </p:nvGrpSpPr>
        <p:grpSpPr>
          <a:xfrm rot="21432440">
            <a:off x="4843448" y="2053620"/>
            <a:ext cx="1244018" cy="997707"/>
            <a:chOff x="6945072" y="1669185"/>
            <a:chExt cx="585040" cy="469205"/>
          </a:xfrm>
        </p:grpSpPr>
        <p:grpSp>
          <p:nvGrpSpPr>
            <p:cNvPr id="366" name="组合 365">
              <a:extLst>
                <a:ext uri="{FF2B5EF4-FFF2-40B4-BE49-F238E27FC236}">
                  <a16:creationId xmlns:a16="http://schemas.microsoft.com/office/drawing/2014/main" xmlns="" id="{7D82EBE9-2899-4EF2-AC33-9948B7016088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70" name="矩形 1">
                <a:extLst>
                  <a:ext uri="{FF2B5EF4-FFF2-40B4-BE49-F238E27FC236}">
                    <a16:creationId xmlns:a16="http://schemas.microsoft.com/office/drawing/2014/main" xmlns="" id="{34062F1B-47C2-410F-91C5-097910EC98B3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1" name="矩形 1">
                <a:extLst>
                  <a:ext uri="{FF2B5EF4-FFF2-40B4-BE49-F238E27FC236}">
                    <a16:creationId xmlns:a16="http://schemas.microsoft.com/office/drawing/2014/main" xmlns="" id="{D7E77BED-DAFC-4FAC-A1E2-2DBF76EF3B3E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7" name="组合 366">
              <a:extLst>
                <a:ext uri="{FF2B5EF4-FFF2-40B4-BE49-F238E27FC236}">
                  <a16:creationId xmlns:a16="http://schemas.microsoft.com/office/drawing/2014/main" xmlns="" id="{FA084E33-7FC2-42AB-936C-1F25AF5735C1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368" name="矩形 1">
                <a:extLst>
                  <a:ext uri="{FF2B5EF4-FFF2-40B4-BE49-F238E27FC236}">
                    <a16:creationId xmlns:a16="http://schemas.microsoft.com/office/drawing/2014/main" xmlns="" id="{1E33D7B5-4539-4441-86D0-06582DEBEF13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9" name="矩形 1">
                <a:extLst>
                  <a:ext uri="{FF2B5EF4-FFF2-40B4-BE49-F238E27FC236}">
                    <a16:creationId xmlns:a16="http://schemas.microsoft.com/office/drawing/2014/main" xmlns="" id="{BD2A8EAB-ECD5-4199-944F-AEFF12B49E02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2" name="翅膀张开14">
            <a:extLst>
              <a:ext uri="{FF2B5EF4-FFF2-40B4-BE49-F238E27FC236}">
                <a16:creationId xmlns:a16="http://schemas.microsoft.com/office/drawing/2014/main" xmlns="" id="{89723B6F-4B9E-4FA0-9029-D2D2A6921EB3}"/>
              </a:ext>
            </a:extLst>
          </p:cNvPr>
          <p:cNvGrpSpPr/>
          <p:nvPr/>
        </p:nvGrpSpPr>
        <p:grpSpPr>
          <a:xfrm>
            <a:off x="4870251" y="2030137"/>
            <a:ext cx="1244018" cy="997707"/>
            <a:chOff x="6945072" y="1669185"/>
            <a:chExt cx="585040" cy="469205"/>
          </a:xfrm>
        </p:grpSpPr>
        <p:grpSp>
          <p:nvGrpSpPr>
            <p:cNvPr id="373" name="组合 372">
              <a:extLst>
                <a:ext uri="{FF2B5EF4-FFF2-40B4-BE49-F238E27FC236}">
                  <a16:creationId xmlns:a16="http://schemas.microsoft.com/office/drawing/2014/main" xmlns="" id="{58964E27-A7D0-4906-973E-047F421B9AFB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77" name="矩形 1">
                <a:extLst>
                  <a:ext uri="{FF2B5EF4-FFF2-40B4-BE49-F238E27FC236}">
                    <a16:creationId xmlns:a16="http://schemas.microsoft.com/office/drawing/2014/main" xmlns="" id="{332FBAB0-1FB5-4E88-B5F3-F9391A728DFE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8" name="矩形 1">
                <a:extLst>
                  <a:ext uri="{FF2B5EF4-FFF2-40B4-BE49-F238E27FC236}">
                    <a16:creationId xmlns:a16="http://schemas.microsoft.com/office/drawing/2014/main" xmlns="" id="{B14C9E0F-F1B4-4483-8E56-5BD4BD20D4F6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4" name="组合 373">
              <a:extLst>
                <a:ext uri="{FF2B5EF4-FFF2-40B4-BE49-F238E27FC236}">
                  <a16:creationId xmlns:a16="http://schemas.microsoft.com/office/drawing/2014/main" xmlns="" id="{CE7922A7-0E20-4716-B078-C963D75DBAD0}"/>
                </a:ext>
              </a:extLst>
            </p:cNvPr>
            <p:cNvGrpSpPr/>
            <p:nvPr/>
          </p:nvGrpSpPr>
          <p:grpSpPr>
            <a:xfrm flipH="1">
              <a:off x="6945072" y="1671770"/>
              <a:ext cx="312381" cy="409491"/>
              <a:chOff x="7206641" y="1638618"/>
              <a:chExt cx="356637" cy="409491"/>
            </a:xfrm>
          </p:grpSpPr>
          <p:sp>
            <p:nvSpPr>
              <p:cNvPr id="375" name="矩形 1">
                <a:extLst>
                  <a:ext uri="{FF2B5EF4-FFF2-40B4-BE49-F238E27FC236}">
                    <a16:creationId xmlns:a16="http://schemas.microsoft.com/office/drawing/2014/main" xmlns="" id="{442E31CF-7C87-4A15-B695-44434D05C41E}"/>
                  </a:ext>
                </a:extLst>
              </p:cNvPr>
              <p:cNvSpPr/>
              <p:nvPr/>
            </p:nvSpPr>
            <p:spPr>
              <a:xfrm rot="19043553">
                <a:off x="7349168" y="163861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6" name="矩形 1">
                <a:extLst>
                  <a:ext uri="{FF2B5EF4-FFF2-40B4-BE49-F238E27FC236}">
                    <a16:creationId xmlns:a16="http://schemas.microsoft.com/office/drawing/2014/main" xmlns="" id="{6CCA47A9-FDD0-459D-B55C-2931CEEF2102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9" name="翅膀-张开15">
            <a:extLst>
              <a:ext uri="{FF2B5EF4-FFF2-40B4-BE49-F238E27FC236}">
                <a16:creationId xmlns:a16="http://schemas.microsoft.com/office/drawing/2014/main" xmlns="" id="{8D580AF1-429E-4980-BF3C-86299847CCC9}"/>
              </a:ext>
            </a:extLst>
          </p:cNvPr>
          <p:cNvGrpSpPr/>
          <p:nvPr/>
        </p:nvGrpSpPr>
        <p:grpSpPr>
          <a:xfrm>
            <a:off x="4387895" y="2203315"/>
            <a:ext cx="2259059" cy="541124"/>
            <a:chOff x="5984941" y="2390111"/>
            <a:chExt cx="881778" cy="211217"/>
          </a:xfrm>
        </p:grpSpPr>
        <p:grpSp>
          <p:nvGrpSpPr>
            <p:cNvPr id="380" name="翅膀右-煽动4">
              <a:extLst>
                <a:ext uri="{FF2B5EF4-FFF2-40B4-BE49-F238E27FC236}">
                  <a16:creationId xmlns:a16="http://schemas.microsoft.com/office/drawing/2014/main" xmlns="" id="{88EA598D-AF16-493B-B8B5-1F0CF001C2C5}"/>
                </a:ext>
              </a:extLst>
            </p:cNvPr>
            <p:cNvGrpSpPr/>
            <p:nvPr/>
          </p:nvGrpSpPr>
          <p:grpSpPr>
            <a:xfrm rot="18597738">
              <a:off x="6543855" y="2273600"/>
              <a:ext cx="206353" cy="439375"/>
              <a:chOff x="5196018" y="2151938"/>
              <a:chExt cx="174895" cy="598420"/>
            </a:xfrm>
          </p:grpSpPr>
          <p:sp>
            <p:nvSpPr>
              <p:cNvPr id="384" name="矩形 1">
                <a:extLst>
                  <a:ext uri="{FF2B5EF4-FFF2-40B4-BE49-F238E27FC236}">
                    <a16:creationId xmlns:a16="http://schemas.microsoft.com/office/drawing/2014/main" xmlns="" id="{B83768E6-1876-475F-A8D9-E1C15BAB07AB}"/>
                  </a:ext>
                </a:extLst>
              </p:cNvPr>
              <p:cNvSpPr/>
              <p:nvPr/>
            </p:nvSpPr>
            <p:spPr>
              <a:xfrm rot="21034778">
                <a:off x="5279552" y="215193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5" name="矩形 1">
                <a:extLst>
                  <a:ext uri="{FF2B5EF4-FFF2-40B4-BE49-F238E27FC236}">
                    <a16:creationId xmlns:a16="http://schemas.microsoft.com/office/drawing/2014/main" xmlns="" id="{867E9129-BB87-43E7-B51F-CD82A90EF309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1" name="翅膀左-煽动4">
              <a:extLst>
                <a:ext uri="{FF2B5EF4-FFF2-40B4-BE49-F238E27FC236}">
                  <a16:creationId xmlns:a16="http://schemas.microsoft.com/office/drawing/2014/main" xmlns="" id="{D6C8358A-640D-41BC-8068-3FCA98B7DEB5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82" name="矩形 1">
                <a:extLst>
                  <a:ext uri="{FF2B5EF4-FFF2-40B4-BE49-F238E27FC236}">
                    <a16:creationId xmlns:a16="http://schemas.microsoft.com/office/drawing/2014/main" xmlns="" id="{592A0B5B-0C07-4859-96DA-5277E04A92BD}"/>
                  </a:ext>
                </a:extLst>
              </p:cNvPr>
              <p:cNvSpPr/>
              <p:nvPr/>
            </p:nvSpPr>
            <p:spPr>
              <a:xfrm rot="21034778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矩形 1">
                <a:extLst>
                  <a:ext uri="{FF2B5EF4-FFF2-40B4-BE49-F238E27FC236}">
                    <a16:creationId xmlns:a16="http://schemas.microsoft.com/office/drawing/2014/main" xmlns="" id="{92C580A9-6F2B-41A1-B23B-427B09CBDDE4}"/>
                  </a:ext>
                </a:extLst>
              </p:cNvPr>
              <p:cNvSpPr/>
              <p:nvPr/>
            </p:nvSpPr>
            <p:spPr>
              <a:xfrm rot="21370258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6" name="翅膀-张开16">
            <a:extLst>
              <a:ext uri="{FF2B5EF4-FFF2-40B4-BE49-F238E27FC236}">
                <a16:creationId xmlns:a16="http://schemas.microsoft.com/office/drawing/2014/main" xmlns="" id="{FA4F198F-525C-4DE1-A974-E31D284E480A}"/>
              </a:ext>
            </a:extLst>
          </p:cNvPr>
          <p:cNvGrpSpPr/>
          <p:nvPr/>
        </p:nvGrpSpPr>
        <p:grpSpPr>
          <a:xfrm>
            <a:off x="4317817" y="2018839"/>
            <a:ext cx="2282219" cy="532744"/>
            <a:chOff x="5984941" y="2393382"/>
            <a:chExt cx="890818" cy="207946"/>
          </a:xfrm>
        </p:grpSpPr>
        <p:grpSp>
          <p:nvGrpSpPr>
            <p:cNvPr id="387" name="翅膀右-煽动4">
              <a:extLst>
                <a:ext uri="{FF2B5EF4-FFF2-40B4-BE49-F238E27FC236}">
                  <a16:creationId xmlns:a16="http://schemas.microsoft.com/office/drawing/2014/main" xmlns="" id="{0842C06E-4D28-408E-9B76-EABD100EE0CA}"/>
                </a:ext>
              </a:extLst>
            </p:cNvPr>
            <p:cNvGrpSpPr/>
            <p:nvPr/>
          </p:nvGrpSpPr>
          <p:grpSpPr>
            <a:xfrm rot="18597738">
              <a:off x="6551494" y="2270028"/>
              <a:ext cx="200912" cy="447619"/>
              <a:chOff x="5200630" y="2151938"/>
              <a:chExt cx="170283" cy="609648"/>
            </a:xfrm>
          </p:grpSpPr>
          <p:sp>
            <p:nvSpPr>
              <p:cNvPr id="391" name="矩形 1">
                <a:extLst>
                  <a:ext uri="{FF2B5EF4-FFF2-40B4-BE49-F238E27FC236}">
                    <a16:creationId xmlns:a16="http://schemas.microsoft.com/office/drawing/2014/main" xmlns="" id="{6EE7AF32-9EFA-4611-BBFB-945E438139CA}"/>
                  </a:ext>
                </a:extLst>
              </p:cNvPr>
              <p:cNvSpPr/>
              <p:nvPr/>
            </p:nvSpPr>
            <p:spPr>
              <a:xfrm rot="19374967">
                <a:off x="5279552" y="215193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矩形 1">
                <a:extLst>
                  <a:ext uri="{FF2B5EF4-FFF2-40B4-BE49-F238E27FC236}">
                    <a16:creationId xmlns:a16="http://schemas.microsoft.com/office/drawing/2014/main" xmlns="" id="{7D04FAF6-2600-4CD9-8543-BFCED8B8C3DE}"/>
                  </a:ext>
                </a:extLst>
              </p:cNvPr>
              <p:cNvSpPr/>
              <p:nvPr/>
            </p:nvSpPr>
            <p:spPr>
              <a:xfrm rot="20017173">
                <a:off x="5200630" y="2192222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8" name="翅膀左-煽动4">
              <a:extLst>
                <a:ext uri="{FF2B5EF4-FFF2-40B4-BE49-F238E27FC236}">
                  <a16:creationId xmlns:a16="http://schemas.microsoft.com/office/drawing/2014/main" xmlns="" id="{271E2835-419D-4CFB-9548-0BF3A945180B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89" name="矩形 1">
                <a:extLst>
                  <a:ext uri="{FF2B5EF4-FFF2-40B4-BE49-F238E27FC236}">
                    <a16:creationId xmlns:a16="http://schemas.microsoft.com/office/drawing/2014/main" xmlns="" id="{3B79D885-C6EC-49EB-8933-E18E802D5F68}"/>
                  </a:ext>
                </a:extLst>
              </p:cNvPr>
              <p:cNvSpPr/>
              <p:nvPr/>
            </p:nvSpPr>
            <p:spPr>
              <a:xfrm rot="19236173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0" name="矩形 1">
                <a:extLst>
                  <a:ext uri="{FF2B5EF4-FFF2-40B4-BE49-F238E27FC236}">
                    <a16:creationId xmlns:a16="http://schemas.microsoft.com/office/drawing/2014/main" xmlns="" id="{9E8ABE8B-7E2B-49D5-9BC0-AA54B1DE9644}"/>
                  </a:ext>
                </a:extLst>
              </p:cNvPr>
              <p:cNvSpPr/>
              <p:nvPr/>
            </p:nvSpPr>
            <p:spPr>
              <a:xfrm rot="19774519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3" name="翅膀-张开17">
            <a:extLst>
              <a:ext uri="{FF2B5EF4-FFF2-40B4-BE49-F238E27FC236}">
                <a16:creationId xmlns:a16="http://schemas.microsoft.com/office/drawing/2014/main" xmlns="" id="{DCAE8BD8-5A21-468F-AE15-C4F34C79727B}"/>
              </a:ext>
            </a:extLst>
          </p:cNvPr>
          <p:cNvGrpSpPr/>
          <p:nvPr/>
        </p:nvGrpSpPr>
        <p:grpSpPr>
          <a:xfrm>
            <a:off x="4653862" y="1544294"/>
            <a:ext cx="1627869" cy="1187354"/>
            <a:chOff x="6076828" y="2078816"/>
            <a:chExt cx="635406" cy="463460"/>
          </a:xfrm>
        </p:grpSpPr>
        <p:grpSp>
          <p:nvGrpSpPr>
            <p:cNvPr id="394" name="翅膀右-煽动4">
              <a:extLst>
                <a:ext uri="{FF2B5EF4-FFF2-40B4-BE49-F238E27FC236}">
                  <a16:creationId xmlns:a16="http://schemas.microsoft.com/office/drawing/2014/main" xmlns="" id="{16D2EB1E-3839-41DC-AAFA-93FB930860D2}"/>
                </a:ext>
              </a:extLst>
            </p:cNvPr>
            <p:cNvGrpSpPr/>
            <p:nvPr/>
          </p:nvGrpSpPr>
          <p:grpSpPr>
            <a:xfrm rot="18597738">
              <a:off x="6392750" y="2217187"/>
              <a:ext cx="456398" cy="182570"/>
              <a:chOff x="5195926" y="2137911"/>
              <a:chExt cx="386822" cy="248656"/>
            </a:xfrm>
          </p:grpSpPr>
          <p:sp>
            <p:nvSpPr>
              <p:cNvPr id="398" name="矩形 1">
                <a:extLst>
                  <a:ext uri="{FF2B5EF4-FFF2-40B4-BE49-F238E27FC236}">
                    <a16:creationId xmlns:a16="http://schemas.microsoft.com/office/drawing/2014/main" xmlns="" id="{F2B8DF71-CCC8-428F-B181-B152A7EFC282}"/>
                  </a:ext>
                </a:extLst>
              </p:cNvPr>
              <p:cNvSpPr/>
              <p:nvPr/>
            </p:nvSpPr>
            <p:spPr>
              <a:xfrm rot="17797462">
                <a:off x="5332186" y="2034160"/>
                <a:ext cx="146812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33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9" name="矩形 1">
                <a:extLst>
                  <a:ext uri="{FF2B5EF4-FFF2-40B4-BE49-F238E27FC236}">
                    <a16:creationId xmlns:a16="http://schemas.microsoft.com/office/drawing/2014/main" xmlns="" id="{851FE8EB-9207-469A-88C2-6E5134E9EE26}"/>
                  </a:ext>
                </a:extLst>
              </p:cNvPr>
              <p:cNvSpPr/>
              <p:nvPr/>
            </p:nvSpPr>
            <p:spPr>
              <a:xfrm rot="18067061">
                <a:off x="5251979" y="2088307"/>
                <a:ext cx="242207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5" name="翅膀左-煽动4">
              <a:extLst>
                <a:ext uri="{FF2B5EF4-FFF2-40B4-BE49-F238E27FC236}">
                  <a16:creationId xmlns:a16="http://schemas.microsoft.com/office/drawing/2014/main" xmlns="" id="{2DBAFDBD-2F29-4A58-AD19-99C7E5480422}"/>
                </a:ext>
              </a:extLst>
            </p:cNvPr>
            <p:cNvGrpSpPr/>
            <p:nvPr/>
          </p:nvGrpSpPr>
          <p:grpSpPr>
            <a:xfrm rot="2748577" flipH="1">
              <a:off x="5937346" y="2218298"/>
              <a:ext cx="463460" cy="184495"/>
              <a:chOff x="5201615" y="2175299"/>
              <a:chExt cx="465174" cy="251281"/>
            </a:xfrm>
          </p:grpSpPr>
          <p:sp>
            <p:nvSpPr>
              <p:cNvPr id="396" name="矩形 1">
                <a:extLst>
                  <a:ext uri="{FF2B5EF4-FFF2-40B4-BE49-F238E27FC236}">
                    <a16:creationId xmlns:a16="http://schemas.microsoft.com/office/drawing/2014/main" xmlns="" id="{C0938342-9164-4D2E-9BE4-E54E6AB1DFCE}"/>
                  </a:ext>
                </a:extLst>
              </p:cNvPr>
              <p:cNvSpPr/>
              <p:nvPr/>
            </p:nvSpPr>
            <p:spPr>
              <a:xfrm rot="17551700">
                <a:off x="5395009" y="2027492"/>
                <a:ext cx="123974" cy="419587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51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7" name="矩形 1">
                <a:extLst>
                  <a:ext uri="{FF2B5EF4-FFF2-40B4-BE49-F238E27FC236}">
                    <a16:creationId xmlns:a16="http://schemas.microsoft.com/office/drawing/2014/main" xmlns="" id="{729B0B10-2C5F-42BB-9949-32EE52891E46}"/>
                  </a:ext>
                </a:extLst>
              </p:cNvPr>
              <p:cNvSpPr/>
              <p:nvPr/>
            </p:nvSpPr>
            <p:spPr>
              <a:xfrm rot="17804247">
                <a:off x="5312507" y="2079036"/>
                <a:ext cx="236652" cy="45843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2" name="人-站立">
            <a:extLst>
              <a:ext uri="{FF2B5EF4-FFF2-40B4-BE49-F238E27FC236}">
                <a16:creationId xmlns:a16="http://schemas.microsoft.com/office/drawing/2014/main" xmlns="" id="{EFCB4F39-B138-4E08-B388-462BCBDD1853}"/>
              </a:ext>
            </a:extLst>
          </p:cNvPr>
          <p:cNvGrpSpPr/>
          <p:nvPr/>
        </p:nvGrpSpPr>
        <p:grpSpPr>
          <a:xfrm>
            <a:off x="4810081" y="1705880"/>
            <a:ext cx="927533" cy="2123289"/>
            <a:chOff x="6272741" y="1722030"/>
            <a:chExt cx="927533" cy="2123289"/>
          </a:xfrm>
        </p:grpSpPr>
        <p:sp>
          <p:nvSpPr>
            <p:cNvPr id="240" name="影子站立">
              <a:extLst>
                <a:ext uri="{FF2B5EF4-FFF2-40B4-BE49-F238E27FC236}">
                  <a16:creationId xmlns:a16="http://schemas.microsoft.com/office/drawing/2014/main" xmlns="" id="{75508BB7-6566-494E-91FF-49F9EC08792A}"/>
                </a:ext>
              </a:extLst>
            </p:cNvPr>
            <p:cNvSpPr/>
            <p:nvPr/>
          </p:nvSpPr>
          <p:spPr>
            <a:xfrm rot="19697690">
              <a:off x="6272741" y="3594883"/>
              <a:ext cx="776881" cy="250436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  <a:gd name="connsiteX0" fmla="*/ 255540 w 660187"/>
                <a:gd name="connsiteY0" fmla="*/ 219635 h 312253"/>
                <a:gd name="connsiteX1" fmla="*/ 150618 w 660187"/>
                <a:gd name="connsiteY1" fmla="*/ 216071 h 312253"/>
                <a:gd name="connsiteX2" fmla="*/ 95766 w 660187"/>
                <a:gd name="connsiteY2" fmla="*/ 191882 h 312253"/>
                <a:gd name="connsiteX3" fmla="*/ 6483 w 660187"/>
                <a:gd name="connsiteY3" fmla="*/ 166930 h 312253"/>
                <a:gd name="connsiteX4" fmla="*/ 65641 w 660187"/>
                <a:gd name="connsiteY4" fmla="*/ 55224 h 312253"/>
                <a:gd name="connsiteX5" fmla="*/ 148771 w 660187"/>
                <a:gd name="connsiteY5" fmla="*/ 85931 h 312253"/>
                <a:gd name="connsiteX6" fmla="*/ 300499 w 660187"/>
                <a:gd name="connsiteY6" fmla="*/ 0 h 312253"/>
                <a:gd name="connsiteX7" fmla="*/ 428612 w 660187"/>
                <a:gd name="connsiteY7" fmla="*/ 36048 h 312253"/>
                <a:gd name="connsiteX8" fmla="*/ 555412 w 660187"/>
                <a:gd name="connsiteY8" fmla="*/ 82938 h 312253"/>
                <a:gd name="connsiteX9" fmla="*/ 635365 w 660187"/>
                <a:gd name="connsiteY9" fmla="*/ 104299 h 312253"/>
                <a:gd name="connsiteX10" fmla="*/ 647417 w 660187"/>
                <a:gd name="connsiteY10" fmla="*/ 150513 h 312253"/>
                <a:gd name="connsiteX11" fmla="*/ 474577 w 660187"/>
                <a:gd name="connsiteY11" fmla="*/ 310040 h 312253"/>
                <a:gd name="connsiteX12" fmla="*/ 337956 w 660187"/>
                <a:gd name="connsiteY12" fmla="*/ 294943 h 312253"/>
                <a:gd name="connsiteX13" fmla="*/ 255540 w 660187"/>
                <a:gd name="connsiteY13" fmla="*/ 219635 h 312253"/>
                <a:gd name="connsiteX0" fmla="*/ 255540 w 651741"/>
                <a:gd name="connsiteY0" fmla="*/ 219635 h 312253"/>
                <a:gd name="connsiteX1" fmla="*/ 150618 w 651741"/>
                <a:gd name="connsiteY1" fmla="*/ 216071 h 312253"/>
                <a:gd name="connsiteX2" fmla="*/ 95766 w 651741"/>
                <a:gd name="connsiteY2" fmla="*/ 191882 h 312253"/>
                <a:gd name="connsiteX3" fmla="*/ 6483 w 651741"/>
                <a:gd name="connsiteY3" fmla="*/ 166930 h 312253"/>
                <a:gd name="connsiteX4" fmla="*/ 65641 w 651741"/>
                <a:gd name="connsiteY4" fmla="*/ 55224 h 312253"/>
                <a:gd name="connsiteX5" fmla="*/ 148771 w 651741"/>
                <a:gd name="connsiteY5" fmla="*/ 85931 h 312253"/>
                <a:gd name="connsiteX6" fmla="*/ 300499 w 651741"/>
                <a:gd name="connsiteY6" fmla="*/ 0 h 312253"/>
                <a:gd name="connsiteX7" fmla="*/ 428612 w 651741"/>
                <a:gd name="connsiteY7" fmla="*/ 36048 h 312253"/>
                <a:gd name="connsiteX8" fmla="*/ 555412 w 651741"/>
                <a:gd name="connsiteY8" fmla="*/ 82938 h 312253"/>
                <a:gd name="connsiteX9" fmla="*/ 346253 w 651741"/>
                <a:gd name="connsiteY9" fmla="*/ 172249 h 312253"/>
                <a:gd name="connsiteX10" fmla="*/ 647417 w 651741"/>
                <a:gd name="connsiteY10" fmla="*/ 150513 h 312253"/>
                <a:gd name="connsiteX11" fmla="*/ 474577 w 651741"/>
                <a:gd name="connsiteY11" fmla="*/ 310040 h 312253"/>
                <a:gd name="connsiteX12" fmla="*/ 337956 w 651741"/>
                <a:gd name="connsiteY12" fmla="*/ 294943 h 312253"/>
                <a:gd name="connsiteX13" fmla="*/ 255540 w 651741"/>
                <a:gd name="connsiteY13" fmla="*/ 219635 h 312253"/>
                <a:gd name="connsiteX0" fmla="*/ 255540 w 651741"/>
                <a:gd name="connsiteY0" fmla="*/ 219635 h 312253"/>
                <a:gd name="connsiteX1" fmla="*/ 150618 w 651741"/>
                <a:gd name="connsiteY1" fmla="*/ 216071 h 312253"/>
                <a:gd name="connsiteX2" fmla="*/ 95766 w 651741"/>
                <a:gd name="connsiteY2" fmla="*/ 191882 h 312253"/>
                <a:gd name="connsiteX3" fmla="*/ 6483 w 651741"/>
                <a:gd name="connsiteY3" fmla="*/ 166930 h 312253"/>
                <a:gd name="connsiteX4" fmla="*/ 65641 w 651741"/>
                <a:gd name="connsiteY4" fmla="*/ 55224 h 312253"/>
                <a:gd name="connsiteX5" fmla="*/ 148771 w 651741"/>
                <a:gd name="connsiteY5" fmla="*/ 85931 h 312253"/>
                <a:gd name="connsiteX6" fmla="*/ 300499 w 651741"/>
                <a:gd name="connsiteY6" fmla="*/ 0 h 312253"/>
                <a:gd name="connsiteX7" fmla="*/ 428612 w 651741"/>
                <a:gd name="connsiteY7" fmla="*/ 36048 h 312253"/>
                <a:gd name="connsiteX8" fmla="*/ 555412 w 651741"/>
                <a:gd name="connsiteY8" fmla="*/ 82938 h 312253"/>
                <a:gd name="connsiteX9" fmla="*/ 346253 w 651741"/>
                <a:gd name="connsiteY9" fmla="*/ 172249 h 312253"/>
                <a:gd name="connsiteX10" fmla="*/ 647417 w 651741"/>
                <a:gd name="connsiteY10" fmla="*/ 150513 h 312253"/>
                <a:gd name="connsiteX11" fmla="*/ 474577 w 651741"/>
                <a:gd name="connsiteY11" fmla="*/ 310040 h 312253"/>
                <a:gd name="connsiteX12" fmla="*/ 337956 w 651741"/>
                <a:gd name="connsiteY12" fmla="*/ 294943 h 312253"/>
                <a:gd name="connsiteX13" fmla="*/ 255540 w 651741"/>
                <a:gd name="connsiteY13" fmla="*/ 219635 h 312253"/>
                <a:gd name="connsiteX0" fmla="*/ 255540 w 651060"/>
                <a:gd name="connsiteY0" fmla="*/ 219635 h 294943"/>
                <a:gd name="connsiteX1" fmla="*/ 150618 w 651060"/>
                <a:gd name="connsiteY1" fmla="*/ 216071 h 294943"/>
                <a:gd name="connsiteX2" fmla="*/ 95766 w 651060"/>
                <a:gd name="connsiteY2" fmla="*/ 191882 h 294943"/>
                <a:gd name="connsiteX3" fmla="*/ 6483 w 651060"/>
                <a:gd name="connsiteY3" fmla="*/ 166930 h 294943"/>
                <a:gd name="connsiteX4" fmla="*/ 65641 w 651060"/>
                <a:gd name="connsiteY4" fmla="*/ 55224 h 294943"/>
                <a:gd name="connsiteX5" fmla="*/ 148771 w 651060"/>
                <a:gd name="connsiteY5" fmla="*/ 85931 h 294943"/>
                <a:gd name="connsiteX6" fmla="*/ 300499 w 651060"/>
                <a:gd name="connsiteY6" fmla="*/ 0 h 294943"/>
                <a:gd name="connsiteX7" fmla="*/ 428612 w 651060"/>
                <a:gd name="connsiteY7" fmla="*/ 36048 h 294943"/>
                <a:gd name="connsiteX8" fmla="*/ 555412 w 651060"/>
                <a:gd name="connsiteY8" fmla="*/ 82938 h 294943"/>
                <a:gd name="connsiteX9" fmla="*/ 346253 w 651060"/>
                <a:gd name="connsiteY9" fmla="*/ 172249 h 294943"/>
                <a:gd name="connsiteX10" fmla="*/ 647417 w 651060"/>
                <a:gd name="connsiteY10" fmla="*/ 150513 h 294943"/>
                <a:gd name="connsiteX11" fmla="*/ 445912 w 651060"/>
                <a:gd name="connsiteY11" fmla="*/ 247788 h 294943"/>
                <a:gd name="connsiteX12" fmla="*/ 337956 w 651060"/>
                <a:gd name="connsiteY12" fmla="*/ 294943 h 294943"/>
                <a:gd name="connsiteX13" fmla="*/ 255540 w 651060"/>
                <a:gd name="connsiteY13" fmla="*/ 219635 h 294943"/>
                <a:gd name="connsiteX0" fmla="*/ 255540 w 651060"/>
                <a:gd name="connsiteY0" fmla="*/ 219635 h 294943"/>
                <a:gd name="connsiteX1" fmla="*/ 150618 w 651060"/>
                <a:gd name="connsiteY1" fmla="*/ 216071 h 294943"/>
                <a:gd name="connsiteX2" fmla="*/ 95766 w 651060"/>
                <a:gd name="connsiteY2" fmla="*/ 191882 h 294943"/>
                <a:gd name="connsiteX3" fmla="*/ 6483 w 651060"/>
                <a:gd name="connsiteY3" fmla="*/ 166930 h 294943"/>
                <a:gd name="connsiteX4" fmla="*/ 65641 w 651060"/>
                <a:gd name="connsiteY4" fmla="*/ 55224 h 294943"/>
                <a:gd name="connsiteX5" fmla="*/ 148771 w 651060"/>
                <a:gd name="connsiteY5" fmla="*/ 85931 h 294943"/>
                <a:gd name="connsiteX6" fmla="*/ 300499 w 651060"/>
                <a:gd name="connsiteY6" fmla="*/ 0 h 294943"/>
                <a:gd name="connsiteX7" fmla="*/ 428612 w 651060"/>
                <a:gd name="connsiteY7" fmla="*/ 36048 h 294943"/>
                <a:gd name="connsiteX8" fmla="*/ 555412 w 651060"/>
                <a:gd name="connsiteY8" fmla="*/ 82938 h 294943"/>
                <a:gd name="connsiteX9" fmla="*/ 346253 w 651060"/>
                <a:gd name="connsiteY9" fmla="*/ 172249 h 294943"/>
                <a:gd name="connsiteX10" fmla="*/ 647417 w 651060"/>
                <a:gd name="connsiteY10" fmla="*/ 150513 h 294943"/>
                <a:gd name="connsiteX11" fmla="*/ 445912 w 651060"/>
                <a:gd name="connsiteY11" fmla="*/ 247788 h 294943"/>
                <a:gd name="connsiteX12" fmla="*/ 337956 w 651060"/>
                <a:gd name="connsiteY12" fmla="*/ 294943 h 294943"/>
                <a:gd name="connsiteX13" fmla="*/ 255540 w 651060"/>
                <a:gd name="connsiteY13" fmla="*/ 219635 h 294943"/>
                <a:gd name="connsiteX0" fmla="*/ 255540 w 647629"/>
                <a:gd name="connsiteY0" fmla="*/ 219635 h 294943"/>
                <a:gd name="connsiteX1" fmla="*/ 150618 w 647629"/>
                <a:gd name="connsiteY1" fmla="*/ 216071 h 294943"/>
                <a:gd name="connsiteX2" fmla="*/ 95766 w 647629"/>
                <a:gd name="connsiteY2" fmla="*/ 191882 h 294943"/>
                <a:gd name="connsiteX3" fmla="*/ 6483 w 647629"/>
                <a:gd name="connsiteY3" fmla="*/ 166930 h 294943"/>
                <a:gd name="connsiteX4" fmla="*/ 65641 w 647629"/>
                <a:gd name="connsiteY4" fmla="*/ 55224 h 294943"/>
                <a:gd name="connsiteX5" fmla="*/ 148771 w 647629"/>
                <a:gd name="connsiteY5" fmla="*/ 85931 h 294943"/>
                <a:gd name="connsiteX6" fmla="*/ 300499 w 647629"/>
                <a:gd name="connsiteY6" fmla="*/ 0 h 294943"/>
                <a:gd name="connsiteX7" fmla="*/ 428612 w 647629"/>
                <a:gd name="connsiteY7" fmla="*/ 36048 h 294943"/>
                <a:gd name="connsiteX8" fmla="*/ 555412 w 647629"/>
                <a:gd name="connsiteY8" fmla="*/ 82938 h 294943"/>
                <a:gd name="connsiteX9" fmla="*/ 346253 w 647629"/>
                <a:gd name="connsiteY9" fmla="*/ 172249 h 294943"/>
                <a:gd name="connsiteX10" fmla="*/ 647417 w 647629"/>
                <a:gd name="connsiteY10" fmla="*/ 150513 h 294943"/>
                <a:gd name="connsiteX11" fmla="*/ 445912 w 647629"/>
                <a:gd name="connsiteY11" fmla="*/ 247788 h 294943"/>
                <a:gd name="connsiteX12" fmla="*/ 337956 w 647629"/>
                <a:gd name="connsiteY12" fmla="*/ 294943 h 294943"/>
                <a:gd name="connsiteX13" fmla="*/ 255540 w 647629"/>
                <a:gd name="connsiteY13" fmla="*/ 219635 h 294943"/>
                <a:gd name="connsiteX0" fmla="*/ 255540 w 632106"/>
                <a:gd name="connsiteY0" fmla="*/ 219635 h 294943"/>
                <a:gd name="connsiteX1" fmla="*/ 150618 w 632106"/>
                <a:gd name="connsiteY1" fmla="*/ 216071 h 294943"/>
                <a:gd name="connsiteX2" fmla="*/ 95766 w 632106"/>
                <a:gd name="connsiteY2" fmla="*/ 191882 h 294943"/>
                <a:gd name="connsiteX3" fmla="*/ 6483 w 632106"/>
                <a:gd name="connsiteY3" fmla="*/ 166930 h 294943"/>
                <a:gd name="connsiteX4" fmla="*/ 65641 w 632106"/>
                <a:gd name="connsiteY4" fmla="*/ 55224 h 294943"/>
                <a:gd name="connsiteX5" fmla="*/ 148771 w 632106"/>
                <a:gd name="connsiteY5" fmla="*/ 85931 h 294943"/>
                <a:gd name="connsiteX6" fmla="*/ 300499 w 632106"/>
                <a:gd name="connsiteY6" fmla="*/ 0 h 294943"/>
                <a:gd name="connsiteX7" fmla="*/ 428612 w 632106"/>
                <a:gd name="connsiteY7" fmla="*/ 36048 h 294943"/>
                <a:gd name="connsiteX8" fmla="*/ 555412 w 632106"/>
                <a:gd name="connsiteY8" fmla="*/ 82938 h 294943"/>
                <a:gd name="connsiteX9" fmla="*/ 346253 w 632106"/>
                <a:gd name="connsiteY9" fmla="*/ 172249 h 294943"/>
                <a:gd name="connsiteX10" fmla="*/ 631867 w 632106"/>
                <a:gd name="connsiteY10" fmla="*/ 172804 h 294943"/>
                <a:gd name="connsiteX11" fmla="*/ 445912 w 632106"/>
                <a:gd name="connsiteY11" fmla="*/ 247788 h 294943"/>
                <a:gd name="connsiteX12" fmla="*/ 337956 w 632106"/>
                <a:gd name="connsiteY12" fmla="*/ 294943 h 294943"/>
                <a:gd name="connsiteX13" fmla="*/ 255540 w 632106"/>
                <a:gd name="connsiteY13" fmla="*/ 219635 h 294943"/>
                <a:gd name="connsiteX0" fmla="*/ 255540 w 632106"/>
                <a:gd name="connsiteY0" fmla="*/ 219635 h 294943"/>
                <a:gd name="connsiteX1" fmla="*/ 150618 w 632106"/>
                <a:gd name="connsiteY1" fmla="*/ 216071 h 294943"/>
                <a:gd name="connsiteX2" fmla="*/ 95766 w 632106"/>
                <a:gd name="connsiteY2" fmla="*/ 191882 h 294943"/>
                <a:gd name="connsiteX3" fmla="*/ 6483 w 632106"/>
                <a:gd name="connsiteY3" fmla="*/ 166930 h 294943"/>
                <a:gd name="connsiteX4" fmla="*/ 65641 w 632106"/>
                <a:gd name="connsiteY4" fmla="*/ 55224 h 294943"/>
                <a:gd name="connsiteX5" fmla="*/ 148771 w 632106"/>
                <a:gd name="connsiteY5" fmla="*/ 85931 h 294943"/>
                <a:gd name="connsiteX6" fmla="*/ 300499 w 632106"/>
                <a:gd name="connsiteY6" fmla="*/ 0 h 294943"/>
                <a:gd name="connsiteX7" fmla="*/ 428612 w 632106"/>
                <a:gd name="connsiteY7" fmla="*/ 36048 h 294943"/>
                <a:gd name="connsiteX8" fmla="*/ 555412 w 632106"/>
                <a:gd name="connsiteY8" fmla="*/ 82938 h 294943"/>
                <a:gd name="connsiteX9" fmla="*/ 368896 w 632106"/>
                <a:gd name="connsiteY9" fmla="*/ 172616 h 294943"/>
                <a:gd name="connsiteX10" fmla="*/ 631867 w 632106"/>
                <a:gd name="connsiteY10" fmla="*/ 172804 h 294943"/>
                <a:gd name="connsiteX11" fmla="*/ 445912 w 632106"/>
                <a:gd name="connsiteY11" fmla="*/ 247788 h 294943"/>
                <a:gd name="connsiteX12" fmla="*/ 337956 w 632106"/>
                <a:gd name="connsiteY12" fmla="*/ 294943 h 294943"/>
                <a:gd name="connsiteX13" fmla="*/ 255540 w 632106"/>
                <a:gd name="connsiteY13" fmla="*/ 219635 h 294943"/>
                <a:gd name="connsiteX0" fmla="*/ 255540 w 632106"/>
                <a:gd name="connsiteY0" fmla="*/ 219635 h 294943"/>
                <a:gd name="connsiteX1" fmla="*/ 150618 w 632106"/>
                <a:gd name="connsiteY1" fmla="*/ 216071 h 294943"/>
                <a:gd name="connsiteX2" fmla="*/ 95766 w 632106"/>
                <a:gd name="connsiteY2" fmla="*/ 191882 h 294943"/>
                <a:gd name="connsiteX3" fmla="*/ 6483 w 632106"/>
                <a:gd name="connsiteY3" fmla="*/ 166930 h 294943"/>
                <a:gd name="connsiteX4" fmla="*/ 65641 w 632106"/>
                <a:gd name="connsiteY4" fmla="*/ 55224 h 294943"/>
                <a:gd name="connsiteX5" fmla="*/ 148771 w 632106"/>
                <a:gd name="connsiteY5" fmla="*/ 85931 h 294943"/>
                <a:gd name="connsiteX6" fmla="*/ 300499 w 632106"/>
                <a:gd name="connsiteY6" fmla="*/ 0 h 294943"/>
                <a:gd name="connsiteX7" fmla="*/ 414326 w 632106"/>
                <a:gd name="connsiteY7" fmla="*/ 65039 h 294943"/>
                <a:gd name="connsiteX8" fmla="*/ 555412 w 632106"/>
                <a:gd name="connsiteY8" fmla="*/ 82938 h 294943"/>
                <a:gd name="connsiteX9" fmla="*/ 368896 w 632106"/>
                <a:gd name="connsiteY9" fmla="*/ 172616 h 294943"/>
                <a:gd name="connsiteX10" fmla="*/ 631867 w 632106"/>
                <a:gd name="connsiteY10" fmla="*/ 172804 h 294943"/>
                <a:gd name="connsiteX11" fmla="*/ 445912 w 632106"/>
                <a:gd name="connsiteY11" fmla="*/ 247788 h 294943"/>
                <a:gd name="connsiteX12" fmla="*/ 337956 w 632106"/>
                <a:gd name="connsiteY12" fmla="*/ 294943 h 294943"/>
                <a:gd name="connsiteX13" fmla="*/ 255540 w 632106"/>
                <a:gd name="connsiteY13" fmla="*/ 219635 h 294943"/>
                <a:gd name="connsiteX0" fmla="*/ 255540 w 632106"/>
                <a:gd name="connsiteY0" fmla="*/ 173329 h 248637"/>
                <a:gd name="connsiteX1" fmla="*/ 150618 w 632106"/>
                <a:gd name="connsiteY1" fmla="*/ 169765 h 248637"/>
                <a:gd name="connsiteX2" fmla="*/ 95766 w 632106"/>
                <a:gd name="connsiteY2" fmla="*/ 145576 h 248637"/>
                <a:gd name="connsiteX3" fmla="*/ 6483 w 632106"/>
                <a:gd name="connsiteY3" fmla="*/ 120624 h 248637"/>
                <a:gd name="connsiteX4" fmla="*/ 65641 w 632106"/>
                <a:gd name="connsiteY4" fmla="*/ 8918 h 248637"/>
                <a:gd name="connsiteX5" fmla="*/ 148771 w 632106"/>
                <a:gd name="connsiteY5" fmla="*/ 39625 h 248637"/>
                <a:gd name="connsiteX6" fmla="*/ 338591 w 632106"/>
                <a:gd name="connsiteY6" fmla="*/ 6079 h 248637"/>
                <a:gd name="connsiteX7" fmla="*/ 414326 w 632106"/>
                <a:gd name="connsiteY7" fmla="*/ 18733 h 248637"/>
                <a:gd name="connsiteX8" fmla="*/ 555412 w 632106"/>
                <a:gd name="connsiteY8" fmla="*/ 36632 h 248637"/>
                <a:gd name="connsiteX9" fmla="*/ 368896 w 632106"/>
                <a:gd name="connsiteY9" fmla="*/ 126310 h 248637"/>
                <a:gd name="connsiteX10" fmla="*/ 631867 w 632106"/>
                <a:gd name="connsiteY10" fmla="*/ 126498 h 248637"/>
                <a:gd name="connsiteX11" fmla="*/ 445912 w 632106"/>
                <a:gd name="connsiteY11" fmla="*/ 201482 h 248637"/>
                <a:gd name="connsiteX12" fmla="*/ 337956 w 632106"/>
                <a:gd name="connsiteY12" fmla="*/ 248637 h 248637"/>
                <a:gd name="connsiteX13" fmla="*/ 255540 w 632106"/>
                <a:gd name="connsiteY13" fmla="*/ 173329 h 248637"/>
                <a:gd name="connsiteX0" fmla="*/ 255540 w 632106"/>
                <a:gd name="connsiteY0" fmla="*/ 173329 h 248637"/>
                <a:gd name="connsiteX1" fmla="*/ 150618 w 632106"/>
                <a:gd name="connsiteY1" fmla="*/ 169765 h 248637"/>
                <a:gd name="connsiteX2" fmla="*/ 95766 w 632106"/>
                <a:gd name="connsiteY2" fmla="*/ 145576 h 248637"/>
                <a:gd name="connsiteX3" fmla="*/ 6483 w 632106"/>
                <a:gd name="connsiteY3" fmla="*/ 120624 h 248637"/>
                <a:gd name="connsiteX4" fmla="*/ 65641 w 632106"/>
                <a:gd name="connsiteY4" fmla="*/ 8918 h 248637"/>
                <a:gd name="connsiteX5" fmla="*/ 148771 w 632106"/>
                <a:gd name="connsiteY5" fmla="*/ 39625 h 248637"/>
                <a:gd name="connsiteX6" fmla="*/ 338591 w 632106"/>
                <a:gd name="connsiteY6" fmla="*/ 6079 h 248637"/>
                <a:gd name="connsiteX7" fmla="*/ 414034 w 632106"/>
                <a:gd name="connsiteY7" fmla="*/ 47116 h 248637"/>
                <a:gd name="connsiteX8" fmla="*/ 555412 w 632106"/>
                <a:gd name="connsiteY8" fmla="*/ 36632 h 248637"/>
                <a:gd name="connsiteX9" fmla="*/ 368896 w 632106"/>
                <a:gd name="connsiteY9" fmla="*/ 126310 h 248637"/>
                <a:gd name="connsiteX10" fmla="*/ 631867 w 632106"/>
                <a:gd name="connsiteY10" fmla="*/ 126498 h 248637"/>
                <a:gd name="connsiteX11" fmla="*/ 445912 w 632106"/>
                <a:gd name="connsiteY11" fmla="*/ 201482 h 248637"/>
                <a:gd name="connsiteX12" fmla="*/ 337956 w 632106"/>
                <a:gd name="connsiteY12" fmla="*/ 248637 h 248637"/>
                <a:gd name="connsiteX13" fmla="*/ 255540 w 632106"/>
                <a:gd name="connsiteY13" fmla="*/ 173329 h 248637"/>
                <a:gd name="connsiteX0" fmla="*/ 255540 w 632106"/>
                <a:gd name="connsiteY0" fmla="*/ 173329 h 248637"/>
                <a:gd name="connsiteX1" fmla="*/ 150618 w 632106"/>
                <a:gd name="connsiteY1" fmla="*/ 169765 h 248637"/>
                <a:gd name="connsiteX2" fmla="*/ 95766 w 632106"/>
                <a:gd name="connsiteY2" fmla="*/ 145576 h 248637"/>
                <a:gd name="connsiteX3" fmla="*/ 6483 w 632106"/>
                <a:gd name="connsiteY3" fmla="*/ 120624 h 248637"/>
                <a:gd name="connsiteX4" fmla="*/ 65641 w 632106"/>
                <a:gd name="connsiteY4" fmla="*/ 8918 h 248637"/>
                <a:gd name="connsiteX5" fmla="*/ 148771 w 632106"/>
                <a:gd name="connsiteY5" fmla="*/ 39625 h 248637"/>
                <a:gd name="connsiteX6" fmla="*/ 338591 w 632106"/>
                <a:gd name="connsiteY6" fmla="*/ 6079 h 248637"/>
                <a:gd name="connsiteX7" fmla="*/ 414034 w 632106"/>
                <a:gd name="connsiteY7" fmla="*/ 47116 h 248637"/>
                <a:gd name="connsiteX8" fmla="*/ 543529 w 632106"/>
                <a:gd name="connsiteY8" fmla="*/ 74638 h 248637"/>
                <a:gd name="connsiteX9" fmla="*/ 368896 w 632106"/>
                <a:gd name="connsiteY9" fmla="*/ 126310 h 248637"/>
                <a:gd name="connsiteX10" fmla="*/ 631867 w 632106"/>
                <a:gd name="connsiteY10" fmla="*/ 126498 h 248637"/>
                <a:gd name="connsiteX11" fmla="*/ 445912 w 632106"/>
                <a:gd name="connsiteY11" fmla="*/ 201482 h 248637"/>
                <a:gd name="connsiteX12" fmla="*/ 337956 w 632106"/>
                <a:gd name="connsiteY12" fmla="*/ 248637 h 248637"/>
                <a:gd name="connsiteX13" fmla="*/ 255540 w 632106"/>
                <a:gd name="connsiteY13" fmla="*/ 173329 h 248637"/>
                <a:gd name="connsiteX0" fmla="*/ 255540 w 632089"/>
                <a:gd name="connsiteY0" fmla="*/ 173329 h 248637"/>
                <a:gd name="connsiteX1" fmla="*/ 150618 w 632089"/>
                <a:gd name="connsiteY1" fmla="*/ 169765 h 248637"/>
                <a:gd name="connsiteX2" fmla="*/ 95766 w 632089"/>
                <a:gd name="connsiteY2" fmla="*/ 145576 h 248637"/>
                <a:gd name="connsiteX3" fmla="*/ 6483 w 632089"/>
                <a:gd name="connsiteY3" fmla="*/ 120624 h 248637"/>
                <a:gd name="connsiteX4" fmla="*/ 65641 w 632089"/>
                <a:gd name="connsiteY4" fmla="*/ 8918 h 248637"/>
                <a:gd name="connsiteX5" fmla="*/ 148771 w 632089"/>
                <a:gd name="connsiteY5" fmla="*/ 39625 h 248637"/>
                <a:gd name="connsiteX6" fmla="*/ 338591 w 632089"/>
                <a:gd name="connsiteY6" fmla="*/ 6079 h 248637"/>
                <a:gd name="connsiteX7" fmla="*/ 414034 w 632089"/>
                <a:gd name="connsiteY7" fmla="*/ 47116 h 248637"/>
                <a:gd name="connsiteX8" fmla="*/ 543529 w 632089"/>
                <a:gd name="connsiteY8" fmla="*/ 74638 h 248637"/>
                <a:gd name="connsiteX9" fmla="*/ 368896 w 632089"/>
                <a:gd name="connsiteY9" fmla="*/ 126310 h 248637"/>
                <a:gd name="connsiteX10" fmla="*/ 631867 w 632089"/>
                <a:gd name="connsiteY10" fmla="*/ 126498 h 248637"/>
                <a:gd name="connsiteX11" fmla="*/ 436584 w 632089"/>
                <a:gd name="connsiteY11" fmla="*/ 185675 h 248637"/>
                <a:gd name="connsiteX12" fmla="*/ 337956 w 632089"/>
                <a:gd name="connsiteY12" fmla="*/ 248637 h 248637"/>
                <a:gd name="connsiteX13" fmla="*/ 255540 w 632089"/>
                <a:gd name="connsiteY13" fmla="*/ 173329 h 248637"/>
                <a:gd name="connsiteX0" fmla="*/ 255540 w 632089"/>
                <a:gd name="connsiteY0" fmla="*/ 173329 h 220777"/>
                <a:gd name="connsiteX1" fmla="*/ 150618 w 632089"/>
                <a:gd name="connsiteY1" fmla="*/ 169765 h 220777"/>
                <a:gd name="connsiteX2" fmla="*/ 95766 w 632089"/>
                <a:gd name="connsiteY2" fmla="*/ 145576 h 220777"/>
                <a:gd name="connsiteX3" fmla="*/ 6483 w 632089"/>
                <a:gd name="connsiteY3" fmla="*/ 120624 h 220777"/>
                <a:gd name="connsiteX4" fmla="*/ 65641 w 632089"/>
                <a:gd name="connsiteY4" fmla="*/ 8918 h 220777"/>
                <a:gd name="connsiteX5" fmla="*/ 148771 w 632089"/>
                <a:gd name="connsiteY5" fmla="*/ 39625 h 220777"/>
                <a:gd name="connsiteX6" fmla="*/ 338591 w 632089"/>
                <a:gd name="connsiteY6" fmla="*/ 6079 h 220777"/>
                <a:gd name="connsiteX7" fmla="*/ 414034 w 632089"/>
                <a:gd name="connsiteY7" fmla="*/ 47116 h 220777"/>
                <a:gd name="connsiteX8" fmla="*/ 543529 w 632089"/>
                <a:gd name="connsiteY8" fmla="*/ 74638 h 220777"/>
                <a:gd name="connsiteX9" fmla="*/ 368896 w 632089"/>
                <a:gd name="connsiteY9" fmla="*/ 126310 h 220777"/>
                <a:gd name="connsiteX10" fmla="*/ 631867 w 632089"/>
                <a:gd name="connsiteY10" fmla="*/ 126498 h 220777"/>
                <a:gd name="connsiteX11" fmla="*/ 436584 w 632089"/>
                <a:gd name="connsiteY11" fmla="*/ 185675 h 220777"/>
                <a:gd name="connsiteX12" fmla="*/ 396192 w 632089"/>
                <a:gd name="connsiteY12" fmla="*/ 220777 h 220777"/>
                <a:gd name="connsiteX13" fmla="*/ 255540 w 632089"/>
                <a:gd name="connsiteY13" fmla="*/ 173329 h 220777"/>
                <a:gd name="connsiteX0" fmla="*/ 239869 w 632089"/>
                <a:gd name="connsiteY0" fmla="*/ 191236 h 220777"/>
                <a:gd name="connsiteX1" fmla="*/ 150618 w 632089"/>
                <a:gd name="connsiteY1" fmla="*/ 169765 h 220777"/>
                <a:gd name="connsiteX2" fmla="*/ 95766 w 632089"/>
                <a:gd name="connsiteY2" fmla="*/ 145576 h 220777"/>
                <a:gd name="connsiteX3" fmla="*/ 6483 w 632089"/>
                <a:gd name="connsiteY3" fmla="*/ 120624 h 220777"/>
                <a:gd name="connsiteX4" fmla="*/ 65641 w 632089"/>
                <a:gd name="connsiteY4" fmla="*/ 8918 h 220777"/>
                <a:gd name="connsiteX5" fmla="*/ 148771 w 632089"/>
                <a:gd name="connsiteY5" fmla="*/ 39625 h 220777"/>
                <a:gd name="connsiteX6" fmla="*/ 338591 w 632089"/>
                <a:gd name="connsiteY6" fmla="*/ 6079 h 220777"/>
                <a:gd name="connsiteX7" fmla="*/ 414034 w 632089"/>
                <a:gd name="connsiteY7" fmla="*/ 47116 h 220777"/>
                <a:gd name="connsiteX8" fmla="*/ 543529 w 632089"/>
                <a:gd name="connsiteY8" fmla="*/ 74638 h 220777"/>
                <a:gd name="connsiteX9" fmla="*/ 368896 w 632089"/>
                <a:gd name="connsiteY9" fmla="*/ 126310 h 220777"/>
                <a:gd name="connsiteX10" fmla="*/ 631867 w 632089"/>
                <a:gd name="connsiteY10" fmla="*/ 126498 h 220777"/>
                <a:gd name="connsiteX11" fmla="*/ 436584 w 632089"/>
                <a:gd name="connsiteY11" fmla="*/ 185675 h 220777"/>
                <a:gd name="connsiteX12" fmla="*/ 396192 w 632089"/>
                <a:gd name="connsiteY12" fmla="*/ 220777 h 220777"/>
                <a:gd name="connsiteX13" fmla="*/ 239869 w 632089"/>
                <a:gd name="connsiteY13" fmla="*/ 191236 h 220777"/>
                <a:gd name="connsiteX0" fmla="*/ 239869 w 632089"/>
                <a:gd name="connsiteY0" fmla="*/ 191236 h 220777"/>
                <a:gd name="connsiteX1" fmla="*/ 150618 w 632089"/>
                <a:gd name="connsiteY1" fmla="*/ 169765 h 220777"/>
                <a:gd name="connsiteX2" fmla="*/ 95766 w 632089"/>
                <a:gd name="connsiteY2" fmla="*/ 145576 h 220777"/>
                <a:gd name="connsiteX3" fmla="*/ 6483 w 632089"/>
                <a:gd name="connsiteY3" fmla="*/ 120624 h 220777"/>
                <a:gd name="connsiteX4" fmla="*/ 65641 w 632089"/>
                <a:gd name="connsiteY4" fmla="*/ 8918 h 220777"/>
                <a:gd name="connsiteX5" fmla="*/ 148771 w 632089"/>
                <a:gd name="connsiteY5" fmla="*/ 39625 h 220777"/>
                <a:gd name="connsiteX6" fmla="*/ 338591 w 632089"/>
                <a:gd name="connsiteY6" fmla="*/ 6079 h 220777"/>
                <a:gd name="connsiteX7" fmla="*/ 414034 w 632089"/>
                <a:gd name="connsiteY7" fmla="*/ 47116 h 220777"/>
                <a:gd name="connsiteX8" fmla="*/ 543529 w 632089"/>
                <a:gd name="connsiteY8" fmla="*/ 74638 h 220777"/>
                <a:gd name="connsiteX9" fmla="*/ 408764 w 632089"/>
                <a:gd name="connsiteY9" fmla="*/ 135724 h 220777"/>
                <a:gd name="connsiteX10" fmla="*/ 631867 w 632089"/>
                <a:gd name="connsiteY10" fmla="*/ 126498 h 220777"/>
                <a:gd name="connsiteX11" fmla="*/ 436584 w 632089"/>
                <a:gd name="connsiteY11" fmla="*/ 185675 h 220777"/>
                <a:gd name="connsiteX12" fmla="*/ 396192 w 632089"/>
                <a:gd name="connsiteY12" fmla="*/ 220777 h 220777"/>
                <a:gd name="connsiteX13" fmla="*/ 239869 w 632089"/>
                <a:gd name="connsiteY13" fmla="*/ 191236 h 220777"/>
                <a:gd name="connsiteX0" fmla="*/ 239869 w 632089"/>
                <a:gd name="connsiteY0" fmla="*/ 191236 h 220777"/>
                <a:gd name="connsiteX1" fmla="*/ 150618 w 632089"/>
                <a:gd name="connsiteY1" fmla="*/ 169765 h 220777"/>
                <a:gd name="connsiteX2" fmla="*/ 95766 w 632089"/>
                <a:gd name="connsiteY2" fmla="*/ 145576 h 220777"/>
                <a:gd name="connsiteX3" fmla="*/ 6483 w 632089"/>
                <a:gd name="connsiteY3" fmla="*/ 120624 h 220777"/>
                <a:gd name="connsiteX4" fmla="*/ 65641 w 632089"/>
                <a:gd name="connsiteY4" fmla="*/ 8918 h 220777"/>
                <a:gd name="connsiteX5" fmla="*/ 148771 w 632089"/>
                <a:gd name="connsiteY5" fmla="*/ 39625 h 220777"/>
                <a:gd name="connsiteX6" fmla="*/ 338591 w 632089"/>
                <a:gd name="connsiteY6" fmla="*/ 6079 h 220777"/>
                <a:gd name="connsiteX7" fmla="*/ 414034 w 632089"/>
                <a:gd name="connsiteY7" fmla="*/ 47116 h 220777"/>
                <a:gd name="connsiteX8" fmla="*/ 543529 w 632089"/>
                <a:gd name="connsiteY8" fmla="*/ 74638 h 220777"/>
                <a:gd name="connsiteX9" fmla="*/ 408764 w 632089"/>
                <a:gd name="connsiteY9" fmla="*/ 135724 h 220777"/>
                <a:gd name="connsiteX10" fmla="*/ 631867 w 632089"/>
                <a:gd name="connsiteY10" fmla="*/ 126498 h 220777"/>
                <a:gd name="connsiteX11" fmla="*/ 436584 w 632089"/>
                <a:gd name="connsiteY11" fmla="*/ 185675 h 220777"/>
                <a:gd name="connsiteX12" fmla="*/ 396192 w 632089"/>
                <a:gd name="connsiteY12" fmla="*/ 220777 h 220777"/>
                <a:gd name="connsiteX13" fmla="*/ 239869 w 632089"/>
                <a:gd name="connsiteY13" fmla="*/ 191236 h 220777"/>
                <a:gd name="connsiteX0" fmla="*/ 239869 w 632089"/>
                <a:gd name="connsiteY0" fmla="*/ 195889 h 225430"/>
                <a:gd name="connsiteX1" fmla="*/ 150618 w 632089"/>
                <a:gd name="connsiteY1" fmla="*/ 174418 h 225430"/>
                <a:gd name="connsiteX2" fmla="*/ 95766 w 632089"/>
                <a:gd name="connsiteY2" fmla="*/ 150229 h 225430"/>
                <a:gd name="connsiteX3" fmla="*/ 6483 w 632089"/>
                <a:gd name="connsiteY3" fmla="*/ 125277 h 225430"/>
                <a:gd name="connsiteX4" fmla="*/ 65641 w 632089"/>
                <a:gd name="connsiteY4" fmla="*/ 13571 h 225430"/>
                <a:gd name="connsiteX5" fmla="*/ 148771 w 632089"/>
                <a:gd name="connsiteY5" fmla="*/ 44278 h 225430"/>
                <a:gd name="connsiteX6" fmla="*/ 377148 w 632089"/>
                <a:gd name="connsiteY6" fmla="*/ 1963 h 225430"/>
                <a:gd name="connsiteX7" fmla="*/ 414034 w 632089"/>
                <a:gd name="connsiteY7" fmla="*/ 51769 h 225430"/>
                <a:gd name="connsiteX8" fmla="*/ 543529 w 632089"/>
                <a:gd name="connsiteY8" fmla="*/ 79291 h 225430"/>
                <a:gd name="connsiteX9" fmla="*/ 408764 w 632089"/>
                <a:gd name="connsiteY9" fmla="*/ 140377 h 225430"/>
                <a:gd name="connsiteX10" fmla="*/ 631867 w 632089"/>
                <a:gd name="connsiteY10" fmla="*/ 131151 h 225430"/>
                <a:gd name="connsiteX11" fmla="*/ 436584 w 632089"/>
                <a:gd name="connsiteY11" fmla="*/ 190328 h 225430"/>
                <a:gd name="connsiteX12" fmla="*/ 396192 w 632089"/>
                <a:gd name="connsiteY12" fmla="*/ 225430 h 225430"/>
                <a:gd name="connsiteX13" fmla="*/ 239869 w 632089"/>
                <a:gd name="connsiteY13" fmla="*/ 195889 h 225430"/>
                <a:gd name="connsiteX0" fmla="*/ 239869 w 632089"/>
                <a:gd name="connsiteY0" fmla="*/ 195889 h 225430"/>
                <a:gd name="connsiteX1" fmla="*/ 150618 w 632089"/>
                <a:gd name="connsiteY1" fmla="*/ 174418 h 225430"/>
                <a:gd name="connsiteX2" fmla="*/ 95766 w 632089"/>
                <a:gd name="connsiteY2" fmla="*/ 150229 h 225430"/>
                <a:gd name="connsiteX3" fmla="*/ 6483 w 632089"/>
                <a:gd name="connsiteY3" fmla="*/ 125277 h 225430"/>
                <a:gd name="connsiteX4" fmla="*/ 65641 w 632089"/>
                <a:gd name="connsiteY4" fmla="*/ 13571 h 225430"/>
                <a:gd name="connsiteX5" fmla="*/ 148771 w 632089"/>
                <a:gd name="connsiteY5" fmla="*/ 44278 h 225430"/>
                <a:gd name="connsiteX6" fmla="*/ 377148 w 632089"/>
                <a:gd name="connsiteY6" fmla="*/ 1963 h 225430"/>
                <a:gd name="connsiteX7" fmla="*/ 385389 w 632089"/>
                <a:gd name="connsiteY7" fmla="*/ 68213 h 225430"/>
                <a:gd name="connsiteX8" fmla="*/ 543529 w 632089"/>
                <a:gd name="connsiteY8" fmla="*/ 79291 h 225430"/>
                <a:gd name="connsiteX9" fmla="*/ 408764 w 632089"/>
                <a:gd name="connsiteY9" fmla="*/ 140377 h 225430"/>
                <a:gd name="connsiteX10" fmla="*/ 631867 w 632089"/>
                <a:gd name="connsiteY10" fmla="*/ 131151 h 225430"/>
                <a:gd name="connsiteX11" fmla="*/ 436584 w 632089"/>
                <a:gd name="connsiteY11" fmla="*/ 190328 h 225430"/>
                <a:gd name="connsiteX12" fmla="*/ 396192 w 632089"/>
                <a:gd name="connsiteY12" fmla="*/ 225430 h 225430"/>
                <a:gd name="connsiteX13" fmla="*/ 239869 w 632089"/>
                <a:gd name="connsiteY13" fmla="*/ 195889 h 225430"/>
                <a:gd name="connsiteX0" fmla="*/ 233386 w 625606"/>
                <a:gd name="connsiteY0" fmla="*/ 195889 h 225430"/>
                <a:gd name="connsiteX1" fmla="*/ 144135 w 625606"/>
                <a:gd name="connsiteY1" fmla="*/ 174418 h 225430"/>
                <a:gd name="connsiteX2" fmla="*/ 89283 w 625606"/>
                <a:gd name="connsiteY2" fmla="*/ 150229 h 225430"/>
                <a:gd name="connsiteX3" fmla="*/ 0 w 625606"/>
                <a:gd name="connsiteY3" fmla="*/ 125277 h 225430"/>
                <a:gd name="connsiteX4" fmla="*/ 142288 w 625606"/>
                <a:gd name="connsiteY4" fmla="*/ 44278 h 225430"/>
                <a:gd name="connsiteX5" fmla="*/ 370665 w 625606"/>
                <a:gd name="connsiteY5" fmla="*/ 1963 h 225430"/>
                <a:gd name="connsiteX6" fmla="*/ 378906 w 625606"/>
                <a:gd name="connsiteY6" fmla="*/ 68213 h 225430"/>
                <a:gd name="connsiteX7" fmla="*/ 537046 w 625606"/>
                <a:gd name="connsiteY7" fmla="*/ 79291 h 225430"/>
                <a:gd name="connsiteX8" fmla="*/ 402281 w 625606"/>
                <a:gd name="connsiteY8" fmla="*/ 140377 h 225430"/>
                <a:gd name="connsiteX9" fmla="*/ 625384 w 625606"/>
                <a:gd name="connsiteY9" fmla="*/ 131151 h 225430"/>
                <a:gd name="connsiteX10" fmla="*/ 430101 w 625606"/>
                <a:gd name="connsiteY10" fmla="*/ 190328 h 225430"/>
                <a:gd name="connsiteX11" fmla="*/ 389709 w 625606"/>
                <a:gd name="connsiteY11" fmla="*/ 225430 h 225430"/>
                <a:gd name="connsiteX12" fmla="*/ 233386 w 625606"/>
                <a:gd name="connsiteY12" fmla="*/ 195889 h 225430"/>
                <a:gd name="connsiteX0" fmla="*/ 153336 w 545556"/>
                <a:gd name="connsiteY0" fmla="*/ 195889 h 225430"/>
                <a:gd name="connsiteX1" fmla="*/ 64085 w 545556"/>
                <a:gd name="connsiteY1" fmla="*/ 174418 h 225430"/>
                <a:gd name="connsiteX2" fmla="*/ 9233 w 545556"/>
                <a:gd name="connsiteY2" fmla="*/ 150229 h 225430"/>
                <a:gd name="connsiteX3" fmla="*/ 50416 w 545556"/>
                <a:gd name="connsiteY3" fmla="*/ 93264 h 225430"/>
                <a:gd name="connsiteX4" fmla="*/ 62238 w 545556"/>
                <a:gd name="connsiteY4" fmla="*/ 44278 h 225430"/>
                <a:gd name="connsiteX5" fmla="*/ 290615 w 545556"/>
                <a:gd name="connsiteY5" fmla="*/ 1963 h 225430"/>
                <a:gd name="connsiteX6" fmla="*/ 298856 w 545556"/>
                <a:gd name="connsiteY6" fmla="*/ 68213 h 225430"/>
                <a:gd name="connsiteX7" fmla="*/ 456996 w 545556"/>
                <a:gd name="connsiteY7" fmla="*/ 79291 h 225430"/>
                <a:gd name="connsiteX8" fmla="*/ 322231 w 545556"/>
                <a:gd name="connsiteY8" fmla="*/ 140377 h 225430"/>
                <a:gd name="connsiteX9" fmla="*/ 545334 w 545556"/>
                <a:gd name="connsiteY9" fmla="*/ 131151 h 225430"/>
                <a:gd name="connsiteX10" fmla="*/ 350051 w 545556"/>
                <a:gd name="connsiteY10" fmla="*/ 190328 h 225430"/>
                <a:gd name="connsiteX11" fmla="*/ 309659 w 545556"/>
                <a:gd name="connsiteY11" fmla="*/ 225430 h 225430"/>
                <a:gd name="connsiteX12" fmla="*/ 153336 w 545556"/>
                <a:gd name="connsiteY12" fmla="*/ 195889 h 225430"/>
                <a:gd name="connsiteX0" fmla="*/ 153336 w 545556"/>
                <a:gd name="connsiteY0" fmla="*/ 193926 h 223467"/>
                <a:gd name="connsiteX1" fmla="*/ 64085 w 545556"/>
                <a:gd name="connsiteY1" fmla="*/ 172455 h 223467"/>
                <a:gd name="connsiteX2" fmla="*/ 9233 w 545556"/>
                <a:gd name="connsiteY2" fmla="*/ 148266 h 223467"/>
                <a:gd name="connsiteX3" fmla="*/ 50416 w 545556"/>
                <a:gd name="connsiteY3" fmla="*/ 91301 h 223467"/>
                <a:gd name="connsiteX4" fmla="*/ 42194 w 545556"/>
                <a:gd name="connsiteY4" fmla="*/ 48252 h 223467"/>
                <a:gd name="connsiteX5" fmla="*/ 290615 w 545556"/>
                <a:gd name="connsiteY5" fmla="*/ 0 h 223467"/>
                <a:gd name="connsiteX6" fmla="*/ 298856 w 545556"/>
                <a:gd name="connsiteY6" fmla="*/ 66250 h 223467"/>
                <a:gd name="connsiteX7" fmla="*/ 456996 w 545556"/>
                <a:gd name="connsiteY7" fmla="*/ 77328 h 223467"/>
                <a:gd name="connsiteX8" fmla="*/ 322231 w 545556"/>
                <a:gd name="connsiteY8" fmla="*/ 138414 h 223467"/>
                <a:gd name="connsiteX9" fmla="*/ 545334 w 545556"/>
                <a:gd name="connsiteY9" fmla="*/ 129188 h 223467"/>
                <a:gd name="connsiteX10" fmla="*/ 350051 w 545556"/>
                <a:gd name="connsiteY10" fmla="*/ 188365 h 223467"/>
                <a:gd name="connsiteX11" fmla="*/ 309659 w 545556"/>
                <a:gd name="connsiteY11" fmla="*/ 223467 h 223467"/>
                <a:gd name="connsiteX12" fmla="*/ 153336 w 545556"/>
                <a:gd name="connsiteY12" fmla="*/ 193926 h 223467"/>
                <a:gd name="connsiteX0" fmla="*/ 134983 w 527203"/>
                <a:gd name="connsiteY0" fmla="*/ 193926 h 223467"/>
                <a:gd name="connsiteX1" fmla="*/ 45732 w 527203"/>
                <a:gd name="connsiteY1" fmla="*/ 172455 h 223467"/>
                <a:gd name="connsiteX2" fmla="*/ 32063 w 527203"/>
                <a:gd name="connsiteY2" fmla="*/ 91301 h 223467"/>
                <a:gd name="connsiteX3" fmla="*/ 23841 w 527203"/>
                <a:gd name="connsiteY3" fmla="*/ 48252 h 223467"/>
                <a:gd name="connsiteX4" fmla="*/ 272262 w 527203"/>
                <a:gd name="connsiteY4" fmla="*/ 0 h 223467"/>
                <a:gd name="connsiteX5" fmla="*/ 280503 w 527203"/>
                <a:gd name="connsiteY5" fmla="*/ 66250 h 223467"/>
                <a:gd name="connsiteX6" fmla="*/ 438643 w 527203"/>
                <a:gd name="connsiteY6" fmla="*/ 77328 h 223467"/>
                <a:gd name="connsiteX7" fmla="*/ 303878 w 527203"/>
                <a:gd name="connsiteY7" fmla="*/ 138414 h 223467"/>
                <a:gd name="connsiteX8" fmla="*/ 526981 w 527203"/>
                <a:gd name="connsiteY8" fmla="*/ 129188 h 223467"/>
                <a:gd name="connsiteX9" fmla="*/ 331698 w 527203"/>
                <a:gd name="connsiteY9" fmla="*/ 188365 h 223467"/>
                <a:gd name="connsiteX10" fmla="*/ 291306 w 527203"/>
                <a:gd name="connsiteY10" fmla="*/ 223467 h 223467"/>
                <a:gd name="connsiteX11" fmla="*/ 134983 w 527203"/>
                <a:gd name="connsiteY11" fmla="*/ 193926 h 223467"/>
                <a:gd name="connsiteX0" fmla="*/ 134983 w 527203"/>
                <a:gd name="connsiteY0" fmla="*/ 193926 h 223467"/>
                <a:gd name="connsiteX1" fmla="*/ 102108 w 527203"/>
                <a:gd name="connsiteY1" fmla="*/ 179632 h 223467"/>
                <a:gd name="connsiteX2" fmla="*/ 32063 w 527203"/>
                <a:gd name="connsiteY2" fmla="*/ 91301 h 223467"/>
                <a:gd name="connsiteX3" fmla="*/ 23841 w 527203"/>
                <a:gd name="connsiteY3" fmla="*/ 48252 h 223467"/>
                <a:gd name="connsiteX4" fmla="*/ 272262 w 527203"/>
                <a:gd name="connsiteY4" fmla="*/ 0 h 223467"/>
                <a:gd name="connsiteX5" fmla="*/ 280503 w 527203"/>
                <a:gd name="connsiteY5" fmla="*/ 66250 h 223467"/>
                <a:gd name="connsiteX6" fmla="*/ 438643 w 527203"/>
                <a:gd name="connsiteY6" fmla="*/ 77328 h 223467"/>
                <a:gd name="connsiteX7" fmla="*/ 303878 w 527203"/>
                <a:gd name="connsiteY7" fmla="*/ 138414 h 223467"/>
                <a:gd name="connsiteX8" fmla="*/ 526981 w 527203"/>
                <a:gd name="connsiteY8" fmla="*/ 129188 h 223467"/>
                <a:gd name="connsiteX9" fmla="*/ 331698 w 527203"/>
                <a:gd name="connsiteY9" fmla="*/ 188365 h 223467"/>
                <a:gd name="connsiteX10" fmla="*/ 291306 w 527203"/>
                <a:gd name="connsiteY10" fmla="*/ 223467 h 223467"/>
                <a:gd name="connsiteX11" fmla="*/ 134983 w 527203"/>
                <a:gd name="connsiteY11" fmla="*/ 193926 h 223467"/>
                <a:gd name="connsiteX0" fmla="*/ 116719 w 508939"/>
                <a:gd name="connsiteY0" fmla="*/ 193926 h 223467"/>
                <a:gd name="connsiteX1" fmla="*/ 83844 w 508939"/>
                <a:gd name="connsiteY1" fmla="*/ 179632 h 223467"/>
                <a:gd name="connsiteX2" fmla="*/ 5577 w 508939"/>
                <a:gd name="connsiteY2" fmla="*/ 48252 h 223467"/>
                <a:gd name="connsiteX3" fmla="*/ 253998 w 508939"/>
                <a:gd name="connsiteY3" fmla="*/ 0 h 223467"/>
                <a:gd name="connsiteX4" fmla="*/ 262239 w 508939"/>
                <a:gd name="connsiteY4" fmla="*/ 66250 h 223467"/>
                <a:gd name="connsiteX5" fmla="*/ 420379 w 508939"/>
                <a:gd name="connsiteY5" fmla="*/ 77328 h 223467"/>
                <a:gd name="connsiteX6" fmla="*/ 285614 w 508939"/>
                <a:gd name="connsiteY6" fmla="*/ 138414 h 223467"/>
                <a:gd name="connsiteX7" fmla="*/ 508717 w 508939"/>
                <a:gd name="connsiteY7" fmla="*/ 129188 h 223467"/>
                <a:gd name="connsiteX8" fmla="*/ 313434 w 508939"/>
                <a:gd name="connsiteY8" fmla="*/ 188365 h 223467"/>
                <a:gd name="connsiteX9" fmla="*/ 273042 w 508939"/>
                <a:gd name="connsiteY9" fmla="*/ 223467 h 223467"/>
                <a:gd name="connsiteX10" fmla="*/ 116719 w 508939"/>
                <a:gd name="connsiteY10" fmla="*/ 193926 h 223467"/>
                <a:gd name="connsiteX0" fmla="*/ 116800 w 509020"/>
                <a:gd name="connsiteY0" fmla="*/ 193926 h 223467"/>
                <a:gd name="connsiteX1" fmla="*/ 83925 w 509020"/>
                <a:gd name="connsiteY1" fmla="*/ 179632 h 223467"/>
                <a:gd name="connsiteX2" fmla="*/ 5658 w 509020"/>
                <a:gd name="connsiteY2" fmla="*/ 48252 h 223467"/>
                <a:gd name="connsiteX3" fmla="*/ 254079 w 509020"/>
                <a:gd name="connsiteY3" fmla="*/ 0 h 223467"/>
                <a:gd name="connsiteX4" fmla="*/ 262320 w 509020"/>
                <a:gd name="connsiteY4" fmla="*/ 66250 h 223467"/>
                <a:gd name="connsiteX5" fmla="*/ 420460 w 509020"/>
                <a:gd name="connsiteY5" fmla="*/ 77328 h 223467"/>
                <a:gd name="connsiteX6" fmla="*/ 285695 w 509020"/>
                <a:gd name="connsiteY6" fmla="*/ 138414 h 223467"/>
                <a:gd name="connsiteX7" fmla="*/ 508798 w 509020"/>
                <a:gd name="connsiteY7" fmla="*/ 129188 h 223467"/>
                <a:gd name="connsiteX8" fmla="*/ 313515 w 509020"/>
                <a:gd name="connsiteY8" fmla="*/ 188365 h 223467"/>
                <a:gd name="connsiteX9" fmla="*/ 273123 w 509020"/>
                <a:gd name="connsiteY9" fmla="*/ 223467 h 223467"/>
                <a:gd name="connsiteX10" fmla="*/ 116800 w 509020"/>
                <a:gd name="connsiteY10" fmla="*/ 193926 h 223467"/>
                <a:gd name="connsiteX0" fmla="*/ 116388 w 508608"/>
                <a:gd name="connsiteY0" fmla="*/ 193926 h 223467"/>
                <a:gd name="connsiteX1" fmla="*/ 92004 w 508608"/>
                <a:gd name="connsiteY1" fmla="*/ 179771 h 223467"/>
                <a:gd name="connsiteX2" fmla="*/ 5246 w 508608"/>
                <a:gd name="connsiteY2" fmla="*/ 48252 h 223467"/>
                <a:gd name="connsiteX3" fmla="*/ 253667 w 508608"/>
                <a:gd name="connsiteY3" fmla="*/ 0 h 223467"/>
                <a:gd name="connsiteX4" fmla="*/ 261908 w 508608"/>
                <a:gd name="connsiteY4" fmla="*/ 66250 h 223467"/>
                <a:gd name="connsiteX5" fmla="*/ 420048 w 508608"/>
                <a:gd name="connsiteY5" fmla="*/ 77328 h 223467"/>
                <a:gd name="connsiteX6" fmla="*/ 285283 w 508608"/>
                <a:gd name="connsiteY6" fmla="*/ 138414 h 223467"/>
                <a:gd name="connsiteX7" fmla="*/ 508386 w 508608"/>
                <a:gd name="connsiteY7" fmla="*/ 129188 h 223467"/>
                <a:gd name="connsiteX8" fmla="*/ 313103 w 508608"/>
                <a:gd name="connsiteY8" fmla="*/ 188365 h 223467"/>
                <a:gd name="connsiteX9" fmla="*/ 272711 w 508608"/>
                <a:gd name="connsiteY9" fmla="*/ 223467 h 223467"/>
                <a:gd name="connsiteX10" fmla="*/ 116388 w 508608"/>
                <a:gd name="connsiteY10" fmla="*/ 193926 h 223467"/>
                <a:gd name="connsiteX0" fmla="*/ 111142 w 503362"/>
                <a:gd name="connsiteY0" fmla="*/ 193926 h 223467"/>
                <a:gd name="connsiteX1" fmla="*/ 86758 w 503362"/>
                <a:gd name="connsiteY1" fmla="*/ 179771 h 223467"/>
                <a:gd name="connsiteX2" fmla="*/ 0 w 503362"/>
                <a:gd name="connsiteY2" fmla="*/ 48252 h 223467"/>
                <a:gd name="connsiteX3" fmla="*/ 248421 w 503362"/>
                <a:gd name="connsiteY3" fmla="*/ 0 h 223467"/>
                <a:gd name="connsiteX4" fmla="*/ 256662 w 503362"/>
                <a:gd name="connsiteY4" fmla="*/ 66250 h 223467"/>
                <a:gd name="connsiteX5" fmla="*/ 414802 w 503362"/>
                <a:gd name="connsiteY5" fmla="*/ 77328 h 223467"/>
                <a:gd name="connsiteX6" fmla="*/ 280037 w 503362"/>
                <a:gd name="connsiteY6" fmla="*/ 138414 h 223467"/>
                <a:gd name="connsiteX7" fmla="*/ 503140 w 503362"/>
                <a:gd name="connsiteY7" fmla="*/ 129188 h 223467"/>
                <a:gd name="connsiteX8" fmla="*/ 307857 w 503362"/>
                <a:gd name="connsiteY8" fmla="*/ 188365 h 223467"/>
                <a:gd name="connsiteX9" fmla="*/ 267465 w 503362"/>
                <a:gd name="connsiteY9" fmla="*/ 223467 h 223467"/>
                <a:gd name="connsiteX10" fmla="*/ 111142 w 503362"/>
                <a:gd name="connsiteY10" fmla="*/ 193926 h 223467"/>
                <a:gd name="connsiteX0" fmla="*/ 111142 w 503362"/>
                <a:gd name="connsiteY0" fmla="*/ 193926 h 223467"/>
                <a:gd name="connsiteX1" fmla="*/ 86758 w 503362"/>
                <a:gd name="connsiteY1" fmla="*/ 179771 h 223467"/>
                <a:gd name="connsiteX2" fmla="*/ 0 w 503362"/>
                <a:gd name="connsiteY2" fmla="*/ 48252 h 223467"/>
                <a:gd name="connsiteX3" fmla="*/ 248421 w 503362"/>
                <a:gd name="connsiteY3" fmla="*/ 0 h 223467"/>
                <a:gd name="connsiteX4" fmla="*/ 256662 w 503362"/>
                <a:gd name="connsiteY4" fmla="*/ 66250 h 223467"/>
                <a:gd name="connsiteX5" fmla="*/ 414802 w 503362"/>
                <a:gd name="connsiteY5" fmla="*/ 77328 h 223467"/>
                <a:gd name="connsiteX6" fmla="*/ 280037 w 503362"/>
                <a:gd name="connsiteY6" fmla="*/ 138414 h 223467"/>
                <a:gd name="connsiteX7" fmla="*/ 503140 w 503362"/>
                <a:gd name="connsiteY7" fmla="*/ 129188 h 223467"/>
                <a:gd name="connsiteX8" fmla="*/ 307857 w 503362"/>
                <a:gd name="connsiteY8" fmla="*/ 188365 h 223467"/>
                <a:gd name="connsiteX9" fmla="*/ 267465 w 503362"/>
                <a:gd name="connsiteY9" fmla="*/ 223467 h 223467"/>
                <a:gd name="connsiteX10" fmla="*/ 111142 w 503362"/>
                <a:gd name="connsiteY10" fmla="*/ 193926 h 223467"/>
                <a:gd name="connsiteX0" fmla="*/ 117629 w 509849"/>
                <a:gd name="connsiteY0" fmla="*/ 194016 h 223557"/>
                <a:gd name="connsiteX1" fmla="*/ 93245 w 509849"/>
                <a:gd name="connsiteY1" fmla="*/ 179861 h 223557"/>
                <a:gd name="connsiteX2" fmla="*/ 0 w 509849"/>
                <a:gd name="connsiteY2" fmla="*/ 47610 h 223557"/>
                <a:gd name="connsiteX3" fmla="*/ 254908 w 509849"/>
                <a:gd name="connsiteY3" fmla="*/ 90 h 223557"/>
                <a:gd name="connsiteX4" fmla="*/ 263149 w 509849"/>
                <a:gd name="connsiteY4" fmla="*/ 66340 h 223557"/>
                <a:gd name="connsiteX5" fmla="*/ 421289 w 509849"/>
                <a:gd name="connsiteY5" fmla="*/ 77418 h 223557"/>
                <a:gd name="connsiteX6" fmla="*/ 286524 w 509849"/>
                <a:gd name="connsiteY6" fmla="*/ 138504 h 223557"/>
                <a:gd name="connsiteX7" fmla="*/ 509627 w 509849"/>
                <a:gd name="connsiteY7" fmla="*/ 129278 h 223557"/>
                <a:gd name="connsiteX8" fmla="*/ 314344 w 509849"/>
                <a:gd name="connsiteY8" fmla="*/ 188455 h 223557"/>
                <a:gd name="connsiteX9" fmla="*/ 273952 w 509849"/>
                <a:gd name="connsiteY9" fmla="*/ 223557 h 223557"/>
                <a:gd name="connsiteX10" fmla="*/ 117629 w 509849"/>
                <a:gd name="connsiteY10" fmla="*/ 194016 h 223557"/>
                <a:gd name="connsiteX0" fmla="*/ 117629 w 509849"/>
                <a:gd name="connsiteY0" fmla="*/ 194016 h 223557"/>
                <a:gd name="connsiteX1" fmla="*/ 93245 w 509849"/>
                <a:gd name="connsiteY1" fmla="*/ 179861 h 223557"/>
                <a:gd name="connsiteX2" fmla="*/ 0 w 509849"/>
                <a:gd name="connsiteY2" fmla="*/ 47610 h 223557"/>
                <a:gd name="connsiteX3" fmla="*/ 254908 w 509849"/>
                <a:gd name="connsiteY3" fmla="*/ 90 h 223557"/>
                <a:gd name="connsiteX4" fmla="*/ 263149 w 509849"/>
                <a:gd name="connsiteY4" fmla="*/ 66340 h 223557"/>
                <a:gd name="connsiteX5" fmla="*/ 421289 w 509849"/>
                <a:gd name="connsiteY5" fmla="*/ 77418 h 223557"/>
                <a:gd name="connsiteX6" fmla="*/ 286524 w 509849"/>
                <a:gd name="connsiteY6" fmla="*/ 138504 h 223557"/>
                <a:gd name="connsiteX7" fmla="*/ 509627 w 509849"/>
                <a:gd name="connsiteY7" fmla="*/ 129278 h 223557"/>
                <a:gd name="connsiteX8" fmla="*/ 314344 w 509849"/>
                <a:gd name="connsiteY8" fmla="*/ 188455 h 223557"/>
                <a:gd name="connsiteX9" fmla="*/ 273952 w 509849"/>
                <a:gd name="connsiteY9" fmla="*/ 223557 h 223557"/>
                <a:gd name="connsiteX10" fmla="*/ 117629 w 509849"/>
                <a:gd name="connsiteY10" fmla="*/ 194016 h 223557"/>
                <a:gd name="connsiteX0" fmla="*/ 117629 w 509849"/>
                <a:gd name="connsiteY0" fmla="*/ 194016 h 223557"/>
                <a:gd name="connsiteX1" fmla="*/ 91715 w 509849"/>
                <a:gd name="connsiteY1" fmla="*/ 182967 h 223557"/>
                <a:gd name="connsiteX2" fmla="*/ 0 w 509849"/>
                <a:gd name="connsiteY2" fmla="*/ 47610 h 223557"/>
                <a:gd name="connsiteX3" fmla="*/ 254908 w 509849"/>
                <a:gd name="connsiteY3" fmla="*/ 90 h 223557"/>
                <a:gd name="connsiteX4" fmla="*/ 263149 w 509849"/>
                <a:gd name="connsiteY4" fmla="*/ 66340 h 223557"/>
                <a:gd name="connsiteX5" fmla="*/ 421289 w 509849"/>
                <a:gd name="connsiteY5" fmla="*/ 77418 h 223557"/>
                <a:gd name="connsiteX6" fmla="*/ 286524 w 509849"/>
                <a:gd name="connsiteY6" fmla="*/ 138504 h 223557"/>
                <a:gd name="connsiteX7" fmla="*/ 509627 w 509849"/>
                <a:gd name="connsiteY7" fmla="*/ 129278 h 223557"/>
                <a:gd name="connsiteX8" fmla="*/ 314344 w 509849"/>
                <a:gd name="connsiteY8" fmla="*/ 188455 h 223557"/>
                <a:gd name="connsiteX9" fmla="*/ 273952 w 509849"/>
                <a:gd name="connsiteY9" fmla="*/ 223557 h 223557"/>
                <a:gd name="connsiteX10" fmla="*/ 117629 w 509849"/>
                <a:gd name="connsiteY10" fmla="*/ 194016 h 22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9849" h="223557">
                  <a:moveTo>
                    <a:pt x="117629" y="194016"/>
                  </a:moveTo>
                  <a:cubicBezTo>
                    <a:pt x="87256" y="187251"/>
                    <a:pt x="118344" y="187592"/>
                    <a:pt x="91715" y="182967"/>
                  </a:cubicBezTo>
                  <a:cubicBezTo>
                    <a:pt x="71003" y="152702"/>
                    <a:pt x="60083" y="148179"/>
                    <a:pt x="0" y="47610"/>
                  </a:cubicBezTo>
                  <a:cubicBezTo>
                    <a:pt x="1185" y="-18505"/>
                    <a:pt x="176462" y="5341"/>
                    <a:pt x="254908" y="90"/>
                  </a:cubicBezTo>
                  <a:cubicBezTo>
                    <a:pt x="287225" y="67250"/>
                    <a:pt x="235419" y="53452"/>
                    <a:pt x="263149" y="66340"/>
                  </a:cubicBezTo>
                  <a:cubicBezTo>
                    <a:pt x="290879" y="79228"/>
                    <a:pt x="445002" y="46433"/>
                    <a:pt x="421289" y="77418"/>
                  </a:cubicBezTo>
                  <a:cubicBezTo>
                    <a:pt x="383441" y="114120"/>
                    <a:pt x="271801" y="129861"/>
                    <a:pt x="286524" y="138504"/>
                  </a:cubicBezTo>
                  <a:cubicBezTo>
                    <a:pt x="301247" y="147147"/>
                    <a:pt x="508077" y="124939"/>
                    <a:pt x="509627" y="129278"/>
                  </a:cubicBezTo>
                  <a:cubicBezTo>
                    <a:pt x="515889" y="208026"/>
                    <a:pt x="388350" y="168743"/>
                    <a:pt x="314344" y="188455"/>
                  </a:cubicBezTo>
                  <a:cubicBezTo>
                    <a:pt x="240338" y="208167"/>
                    <a:pt x="282514" y="154684"/>
                    <a:pt x="273952" y="223557"/>
                  </a:cubicBezTo>
                  <a:cubicBezTo>
                    <a:pt x="175409" y="222831"/>
                    <a:pt x="148002" y="200781"/>
                    <a:pt x="117629" y="194016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43" name="站立">
              <a:extLst>
                <a:ext uri="{FF2B5EF4-FFF2-40B4-BE49-F238E27FC236}">
                  <a16:creationId xmlns:a16="http://schemas.microsoft.com/office/drawing/2014/main" xmlns="" id="{7281C68D-AF06-4907-8F33-DF452B4F8851}"/>
                </a:ext>
              </a:extLst>
            </p:cNvPr>
            <p:cNvGrpSpPr/>
            <p:nvPr/>
          </p:nvGrpSpPr>
          <p:grpSpPr>
            <a:xfrm>
              <a:off x="6706747" y="1722030"/>
              <a:ext cx="493527" cy="1896472"/>
              <a:chOff x="5939765" y="1764885"/>
              <a:chExt cx="574661" cy="2208243"/>
            </a:xfrm>
          </p:grpSpPr>
          <p:sp>
            <p:nvSpPr>
              <p:cNvPr id="244" name="矩形 3">
                <a:extLst>
                  <a:ext uri="{FF2B5EF4-FFF2-40B4-BE49-F238E27FC236}">
                    <a16:creationId xmlns:a16="http://schemas.microsoft.com/office/drawing/2014/main" xmlns="" id="{10081312-D68D-403B-825A-B4F5607505D0}"/>
                  </a:ext>
                </a:extLst>
              </p:cNvPr>
              <p:cNvSpPr/>
              <p:nvPr/>
            </p:nvSpPr>
            <p:spPr>
              <a:xfrm>
                <a:off x="6217742" y="3085520"/>
                <a:ext cx="148768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5" name="矩形 3">
                <a:extLst>
                  <a:ext uri="{FF2B5EF4-FFF2-40B4-BE49-F238E27FC236}">
                    <a16:creationId xmlns:a16="http://schemas.microsoft.com/office/drawing/2014/main" xmlns="" id="{780927F5-2031-4CC0-A764-188FAAAD93EC}"/>
                  </a:ext>
                </a:extLst>
              </p:cNvPr>
              <p:cNvSpPr/>
              <p:nvPr/>
            </p:nvSpPr>
            <p:spPr>
              <a:xfrm>
                <a:off x="6074710" y="3082404"/>
                <a:ext cx="130663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矩形 6">
                <a:extLst>
                  <a:ext uri="{FF2B5EF4-FFF2-40B4-BE49-F238E27FC236}">
                    <a16:creationId xmlns:a16="http://schemas.microsoft.com/office/drawing/2014/main" xmlns="" id="{06BB6B6F-E51C-4D14-97F7-9CCC2463CB52}"/>
                  </a:ext>
                </a:extLst>
              </p:cNvPr>
              <p:cNvSpPr/>
              <p:nvPr/>
            </p:nvSpPr>
            <p:spPr>
              <a:xfrm rot="20762587">
                <a:off x="6348374" y="2322938"/>
                <a:ext cx="166052" cy="726467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052" h="726467">
                    <a:moveTo>
                      <a:pt x="106994" y="0"/>
                    </a:moveTo>
                    <a:cubicBezTo>
                      <a:pt x="131706" y="17754"/>
                      <a:pt x="155241" y="20493"/>
                      <a:pt x="165568" y="76384"/>
                    </a:cubicBezTo>
                    <a:cubicBezTo>
                      <a:pt x="169621" y="134403"/>
                      <a:pt x="147304" y="224978"/>
                      <a:pt x="133612" y="338873"/>
                    </a:cubicBezTo>
                    <a:cubicBezTo>
                      <a:pt x="102087" y="504769"/>
                      <a:pt x="112529" y="434347"/>
                      <a:pt x="61276" y="621756"/>
                    </a:cubicBezTo>
                    <a:cubicBezTo>
                      <a:pt x="61066" y="678548"/>
                      <a:pt x="68158" y="681507"/>
                      <a:pt x="59590" y="686079"/>
                    </a:cubicBezTo>
                    <a:cubicBezTo>
                      <a:pt x="53350" y="702679"/>
                      <a:pt x="17115" y="735227"/>
                      <a:pt x="15752" y="724255"/>
                    </a:cubicBezTo>
                    <a:cubicBezTo>
                      <a:pt x="14389" y="713284"/>
                      <a:pt x="24289" y="703068"/>
                      <a:pt x="22643" y="696525"/>
                    </a:cubicBezTo>
                    <a:cubicBezTo>
                      <a:pt x="20997" y="689982"/>
                      <a:pt x="-1854" y="720120"/>
                      <a:pt x="121" y="698289"/>
                    </a:cubicBezTo>
                    <a:cubicBezTo>
                      <a:pt x="11793" y="669633"/>
                      <a:pt x="10761" y="642726"/>
                      <a:pt x="35136" y="612321"/>
                    </a:cubicBezTo>
                    <a:cubicBezTo>
                      <a:pt x="54184" y="540329"/>
                      <a:pt x="55646" y="471147"/>
                      <a:pt x="89158" y="349909"/>
                    </a:cubicBezTo>
                    <a:cubicBezTo>
                      <a:pt x="100161" y="240253"/>
                      <a:pt x="93288" y="39621"/>
                      <a:pt x="106994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7" name="矩形 7">
                <a:extLst>
                  <a:ext uri="{FF2B5EF4-FFF2-40B4-BE49-F238E27FC236}">
                    <a16:creationId xmlns:a16="http://schemas.microsoft.com/office/drawing/2014/main" xmlns="" id="{C723B876-40B2-4D12-8B3D-A6AD20E59D6A}"/>
                  </a:ext>
                </a:extLst>
              </p:cNvPr>
              <p:cNvSpPr/>
              <p:nvPr/>
            </p:nvSpPr>
            <p:spPr>
              <a:xfrm>
                <a:off x="6125344" y="2199768"/>
                <a:ext cx="192861" cy="148092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61" h="148092">
                    <a:moveTo>
                      <a:pt x="50006" y="0"/>
                    </a:moveTo>
                    <a:lnTo>
                      <a:pt x="138092" y="2381"/>
                    </a:lnTo>
                    <a:cubicBezTo>
                      <a:pt x="119836" y="71762"/>
                      <a:pt x="173017" y="95899"/>
                      <a:pt x="192861" y="115274"/>
                    </a:cubicBezTo>
                    <a:cubicBezTo>
                      <a:pt x="99205" y="172424"/>
                      <a:pt x="29362" y="143849"/>
                      <a:pt x="0" y="112893"/>
                    </a:cubicBezTo>
                    <a:cubicBezTo>
                      <a:pt x="25401" y="83199"/>
                      <a:pt x="60324" y="105893"/>
                      <a:pt x="50006" y="0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8" name="椭圆 247">
                <a:extLst>
                  <a:ext uri="{FF2B5EF4-FFF2-40B4-BE49-F238E27FC236}">
                    <a16:creationId xmlns:a16="http://schemas.microsoft.com/office/drawing/2014/main" xmlns="" id="{142A19D7-9C06-4F25-AFC8-79D95A6F64FC}"/>
                  </a:ext>
                </a:extLst>
              </p:cNvPr>
              <p:cNvSpPr/>
              <p:nvPr/>
            </p:nvSpPr>
            <p:spPr>
              <a:xfrm>
                <a:off x="6010384" y="1804406"/>
                <a:ext cx="415962" cy="415962"/>
              </a:xfrm>
              <a:prstGeom prst="ellipse">
                <a:avLst/>
              </a:pr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9" name="矩形 14">
                <a:extLst>
                  <a:ext uri="{FF2B5EF4-FFF2-40B4-BE49-F238E27FC236}">
                    <a16:creationId xmlns:a16="http://schemas.microsoft.com/office/drawing/2014/main" xmlns="" id="{78234C00-9C67-43A5-9E31-7FDD7710FA90}"/>
                  </a:ext>
                </a:extLst>
              </p:cNvPr>
              <p:cNvSpPr/>
              <p:nvPr/>
            </p:nvSpPr>
            <p:spPr>
              <a:xfrm>
                <a:off x="5984862" y="1799122"/>
                <a:ext cx="466680" cy="371876"/>
              </a:xfrm>
              <a:custGeom>
                <a:avLst/>
                <a:gdLst>
                  <a:gd name="connsiteX0" fmla="*/ 0 w 515308"/>
                  <a:gd name="connsiteY0" fmla="*/ 0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0 w 515308"/>
                  <a:gd name="connsiteY4" fmla="*/ 0 h 300619"/>
                  <a:gd name="connsiteX0" fmla="*/ 109538 w 515308"/>
                  <a:gd name="connsiteY0" fmla="*/ 28575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109538 w 515308"/>
                  <a:gd name="connsiteY4" fmla="*/ 28575 h 300619"/>
                  <a:gd name="connsiteX0" fmla="*/ 109538 w 515308"/>
                  <a:gd name="connsiteY0" fmla="*/ 4763 h 276807"/>
                  <a:gd name="connsiteX1" fmla="*/ 379577 w 515308"/>
                  <a:gd name="connsiteY1" fmla="*/ 0 h 276807"/>
                  <a:gd name="connsiteX2" fmla="*/ 515308 w 515308"/>
                  <a:gd name="connsiteY2" fmla="*/ 276807 h 276807"/>
                  <a:gd name="connsiteX3" fmla="*/ 0 w 515308"/>
                  <a:gd name="connsiteY3" fmla="*/ 276807 h 276807"/>
                  <a:gd name="connsiteX4" fmla="*/ 109538 w 515308"/>
                  <a:gd name="connsiteY4" fmla="*/ 4763 h 276807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25048 h 297092"/>
                  <a:gd name="connsiteX1" fmla="*/ 379577 w 515308"/>
                  <a:gd name="connsiteY1" fmla="*/ 20285 h 297092"/>
                  <a:gd name="connsiteX2" fmla="*/ 515308 w 515308"/>
                  <a:gd name="connsiteY2" fmla="*/ 297092 h 297092"/>
                  <a:gd name="connsiteX3" fmla="*/ 0 w 515308"/>
                  <a:gd name="connsiteY3" fmla="*/ 297092 h 297092"/>
                  <a:gd name="connsiteX4" fmla="*/ 109538 w 515308"/>
                  <a:gd name="connsiteY4" fmla="*/ 25048 h 297092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29924 h 301968"/>
                  <a:gd name="connsiteX1" fmla="*/ 367671 w 515308"/>
                  <a:gd name="connsiteY1" fmla="*/ 41830 h 301968"/>
                  <a:gd name="connsiteX2" fmla="*/ 515308 w 515308"/>
                  <a:gd name="connsiteY2" fmla="*/ 301968 h 301968"/>
                  <a:gd name="connsiteX3" fmla="*/ 0 w 515308"/>
                  <a:gd name="connsiteY3" fmla="*/ 301968 h 301968"/>
                  <a:gd name="connsiteX4" fmla="*/ 109538 w 515308"/>
                  <a:gd name="connsiteY4" fmla="*/ 29924 h 301968"/>
                  <a:gd name="connsiteX0" fmla="*/ 109538 w 474827"/>
                  <a:gd name="connsiteY0" fmla="*/ 29924 h 301968"/>
                  <a:gd name="connsiteX1" fmla="*/ 367671 w 474827"/>
                  <a:gd name="connsiteY1" fmla="*/ 41830 h 301968"/>
                  <a:gd name="connsiteX2" fmla="*/ 474827 w 474827"/>
                  <a:gd name="connsiteY2" fmla="*/ 292443 h 301968"/>
                  <a:gd name="connsiteX3" fmla="*/ 0 w 474827"/>
                  <a:gd name="connsiteY3" fmla="*/ 301968 h 301968"/>
                  <a:gd name="connsiteX4" fmla="*/ 109538 w 474827"/>
                  <a:gd name="connsiteY4" fmla="*/ 29924 h 301968"/>
                  <a:gd name="connsiteX0" fmla="*/ 109538 w 474841"/>
                  <a:gd name="connsiteY0" fmla="*/ 29924 h 301968"/>
                  <a:gd name="connsiteX1" fmla="*/ 367671 w 474841"/>
                  <a:gd name="connsiteY1" fmla="*/ 41830 h 301968"/>
                  <a:gd name="connsiteX2" fmla="*/ 474827 w 474841"/>
                  <a:gd name="connsiteY2" fmla="*/ 292443 h 301968"/>
                  <a:gd name="connsiteX3" fmla="*/ 0 w 474841"/>
                  <a:gd name="connsiteY3" fmla="*/ 301968 h 301968"/>
                  <a:gd name="connsiteX4" fmla="*/ 109538 w 474841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46100 w 499504"/>
                  <a:gd name="connsiteY0" fmla="*/ 29924 h 325445"/>
                  <a:gd name="connsiteX1" fmla="*/ 404233 w 499504"/>
                  <a:gd name="connsiteY1" fmla="*/ 41830 h 325445"/>
                  <a:gd name="connsiteX2" fmla="*/ 499483 w 499504"/>
                  <a:gd name="connsiteY2" fmla="*/ 297206 h 325445"/>
                  <a:gd name="connsiteX3" fmla="*/ 36562 w 499504"/>
                  <a:gd name="connsiteY3" fmla="*/ 301968 h 325445"/>
                  <a:gd name="connsiteX4" fmla="*/ 42284 w 499504"/>
                  <a:gd name="connsiteY4" fmla="*/ 305983 h 325445"/>
                  <a:gd name="connsiteX5" fmla="*/ 146100 w 499504"/>
                  <a:gd name="connsiteY5" fmla="*/ 29924 h 325445"/>
                  <a:gd name="connsiteX0" fmla="*/ 169610 w 523014"/>
                  <a:gd name="connsiteY0" fmla="*/ 29924 h 307296"/>
                  <a:gd name="connsiteX1" fmla="*/ 427743 w 523014"/>
                  <a:gd name="connsiteY1" fmla="*/ 41830 h 307296"/>
                  <a:gd name="connsiteX2" fmla="*/ 522993 w 523014"/>
                  <a:gd name="connsiteY2" fmla="*/ 297206 h 307296"/>
                  <a:gd name="connsiteX3" fmla="*/ 60072 w 523014"/>
                  <a:gd name="connsiteY3" fmla="*/ 301968 h 307296"/>
                  <a:gd name="connsiteX4" fmla="*/ 13406 w 523014"/>
                  <a:gd name="connsiteY4" fmla="*/ 277408 h 307296"/>
                  <a:gd name="connsiteX5" fmla="*/ 169610 w 523014"/>
                  <a:gd name="connsiteY5" fmla="*/ 29924 h 307296"/>
                  <a:gd name="connsiteX0" fmla="*/ 158517 w 511921"/>
                  <a:gd name="connsiteY0" fmla="*/ 29924 h 297206"/>
                  <a:gd name="connsiteX1" fmla="*/ 416650 w 511921"/>
                  <a:gd name="connsiteY1" fmla="*/ 41830 h 297206"/>
                  <a:gd name="connsiteX2" fmla="*/ 511900 w 511921"/>
                  <a:gd name="connsiteY2" fmla="*/ 297206 h 297206"/>
                  <a:gd name="connsiteX3" fmla="*/ 153754 w 511921"/>
                  <a:gd name="connsiteY3" fmla="*/ 249580 h 297206"/>
                  <a:gd name="connsiteX4" fmla="*/ 2313 w 511921"/>
                  <a:gd name="connsiteY4" fmla="*/ 277408 h 297206"/>
                  <a:gd name="connsiteX5" fmla="*/ 158517 w 511921"/>
                  <a:gd name="connsiteY5" fmla="*/ 29924 h 297206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105905 w 459309"/>
                  <a:gd name="connsiteY0" fmla="*/ 29924 h 315578"/>
                  <a:gd name="connsiteX1" fmla="*/ 364038 w 459309"/>
                  <a:gd name="connsiteY1" fmla="*/ 41830 h 315578"/>
                  <a:gd name="connsiteX2" fmla="*/ 459288 w 459309"/>
                  <a:gd name="connsiteY2" fmla="*/ 297206 h 315578"/>
                  <a:gd name="connsiteX3" fmla="*/ 101142 w 459309"/>
                  <a:gd name="connsiteY3" fmla="*/ 249580 h 315578"/>
                  <a:gd name="connsiteX4" fmla="*/ 4470 w 459309"/>
                  <a:gd name="connsiteY4" fmla="*/ 303602 h 315578"/>
                  <a:gd name="connsiteX5" fmla="*/ 105905 w 459309"/>
                  <a:gd name="connsiteY5" fmla="*/ 29924 h 315578"/>
                  <a:gd name="connsiteX0" fmla="*/ 84657 w 438061"/>
                  <a:gd name="connsiteY0" fmla="*/ 29924 h 297206"/>
                  <a:gd name="connsiteX1" fmla="*/ 342790 w 438061"/>
                  <a:gd name="connsiteY1" fmla="*/ 41830 h 297206"/>
                  <a:gd name="connsiteX2" fmla="*/ 438040 w 438061"/>
                  <a:gd name="connsiteY2" fmla="*/ 297206 h 297206"/>
                  <a:gd name="connsiteX3" fmla="*/ 79894 w 438061"/>
                  <a:gd name="connsiteY3" fmla="*/ 249580 h 297206"/>
                  <a:gd name="connsiteX4" fmla="*/ 7034 w 438061"/>
                  <a:gd name="connsiteY4" fmla="*/ 279789 h 297206"/>
                  <a:gd name="connsiteX5" fmla="*/ 84657 w 438061"/>
                  <a:gd name="connsiteY5" fmla="*/ 29924 h 297206"/>
                  <a:gd name="connsiteX0" fmla="*/ 95038 w 448442"/>
                  <a:gd name="connsiteY0" fmla="*/ 29924 h 297206"/>
                  <a:gd name="connsiteX1" fmla="*/ 353171 w 448442"/>
                  <a:gd name="connsiteY1" fmla="*/ 41830 h 297206"/>
                  <a:gd name="connsiteX2" fmla="*/ 448421 w 448442"/>
                  <a:gd name="connsiteY2" fmla="*/ 297206 h 297206"/>
                  <a:gd name="connsiteX3" fmla="*/ 90275 w 448442"/>
                  <a:gd name="connsiteY3" fmla="*/ 249580 h 297206"/>
                  <a:gd name="connsiteX4" fmla="*/ 5509 w 448442"/>
                  <a:gd name="connsiteY4" fmla="*/ 282170 h 297206"/>
                  <a:gd name="connsiteX5" fmla="*/ 95038 w 448442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01955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18624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126794 w 445902"/>
                  <a:gd name="connsiteY4" fmla="*/ 225021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200612 w 445902"/>
                  <a:gd name="connsiteY4" fmla="*/ 198827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215496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169655 w 445902"/>
                  <a:gd name="connsiteY5" fmla="*/ 215496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07769 w 445902"/>
                  <a:gd name="connsiteY4" fmla="*/ 222640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100631 w 454035"/>
                  <a:gd name="connsiteY0" fmla="*/ 29924 h 301768"/>
                  <a:gd name="connsiteX1" fmla="*/ 358764 w 454035"/>
                  <a:gd name="connsiteY1" fmla="*/ 41830 h 301768"/>
                  <a:gd name="connsiteX2" fmla="*/ 454014 w 454035"/>
                  <a:gd name="connsiteY2" fmla="*/ 297206 h 301768"/>
                  <a:gd name="connsiteX3" fmla="*/ 372094 w 454035"/>
                  <a:gd name="connsiteY3" fmla="*/ 211481 h 301768"/>
                  <a:gd name="connsiteX4" fmla="*/ 315902 w 454035"/>
                  <a:gd name="connsiteY4" fmla="*/ 222640 h 301768"/>
                  <a:gd name="connsiteX5" fmla="*/ 256369 w 454035"/>
                  <a:gd name="connsiteY5" fmla="*/ 184539 h 301768"/>
                  <a:gd name="connsiteX6" fmla="*/ 99208 w 454035"/>
                  <a:gd name="connsiteY6" fmla="*/ 217877 h 301768"/>
                  <a:gd name="connsiteX7" fmla="*/ 11102 w 454035"/>
                  <a:gd name="connsiteY7" fmla="*/ 282170 h 301768"/>
                  <a:gd name="connsiteX8" fmla="*/ 11101 w 454035"/>
                  <a:gd name="connsiteY8" fmla="*/ 279789 h 301768"/>
                  <a:gd name="connsiteX9" fmla="*/ 100631 w 454035"/>
                  <a:gd name="connsiteY9" fmla="*/ 29924 h 301768"/>
                  <a:gd name="connsiteX0" fmla="*/ 137740 w 491144"/>
                  <a:gd name="connsiteY0" fmla="*/ 29924 h 297206"/>
                  <a:gd name="connsiteX1" fmla="*/ 395873 w 491144"/>
                  <a:gd name="connsiteY1" fmla="*/ 41830 h 297206"/>
                  <a:gd name="connsiteX2" fmla="*/ 491123 w 491144"/>
                  <a:gd name="connsiteY2" fmla="*/ 297206 h 297206"/>
                  <a:gd name="connsiteX3" fmla="*/ 409203 w 491144"/>
                  <a:gd name="connsiteY3" fmla="*/ 211481 h 297206"/>
                  <a:gd name="connsiteX4" fmla="*/ 353011 w 491144"/>
                  <a:gd name="connsiteY4" fmla="*/ 222640 h 297206"/>
                  <a:gd name="connsiteX5" fmla="*/ 293478 w 491144"/>
                  <a:gd name="connsiteY5" fmla="*/ 184539 h 297206"/>
                  <a:gd name="connsiteX6" fmla="*/ 136317 w 491144"/>
                  <a:gd name="connsiteY6" fmla="*/ 217877 h 297206"/>
                  <a:gd name="connsiteX7" fmla="*/ 48211 w 491144"/>
                  <a:gd name="connsiteY7" fmla="*/ 282170 h 297206"/>
                  <a:gd name="connsiteX8" fmla="*/ 2966 w 491144"/>
                  <a:gd name="connsiteY8" fmla="*/ 258358 h 297206"/>
                  <a:gd name="connsiteX9" fmla="*/ 137740 w 491144"/>
                  <a:gd name="connsiteY9" fmla="*/ 29924 h 297206"/>
                  <a:gd name="connsiteX0" fmla="*/ 135863 w 489267"/>
                  <a:gd name="connsiteY0" fmla="*/ 29924 h 482434"/>
                  <a:gd name="connsiteX1" fmla="*/ 393996 w 489267"/>
                  <a:gd name="connsiteY1" fmla="*/ 41830 h 482434"/>
                  <a:gd name="connsiteX2" fmla="*/ 489246 w 489267"/>
                  <a:gd name="connsiteY2" fmla="*/ 297206 h 482434"/>
                  <a:gd name="connsiteX3" fmla="*/ 407326 w 489267"/>
                  <a:gd name="connsiteY3" fmla="*/ 211481 h 482434"/>
                  <a:gd name="connsiteX4" fmla="*/ 351134 w 489267"/>
                  <a:gd name="connsiteY4" fmla="*/ 222640 h 482434"/>
                  <a:gd name="connsiteX5" fmla="*/ 291601 w 489267"/>
                  <a:gd name="connsiteY5" fmla="*/ 184539 h 482434"/>
                  <a:gd name="connsiteX6" fmla="*/ 134440 w 489267"/>
                  <a:gd name="connsiteY6" fmla="*/ 217877 h 482434"/>
                  <a:gd name="connsiteX7" fmla="*/ 143965 w 489267"/>
                  <a:gd name="connsiteY7" fmla="*/ 479814 h 482434"/>
                  <a:gd name="connsiteX8" fmla="*/ 1089 w 489267"/>
                  <a:gd name="connsiteY8" fmla="*/ 258358 h 482434"/>
                  <a:gd name="connsiteX9" fmla="*/ 135863 w 489267"/>
                  <a:gd name="connsiteY9" fmla="*/ 29924 h 482434"/>
                  <a:gd name="connsiteX0" fmla="*/ 102827 w 456231"/>
                  <a:gd name="connsiteY0" fmla="*/ 29924 h 482434"/>
                  <a:gd name="connsiteX1" fmla="*/ 360960 w 456231"/>
                  <a:gd name="connsiteY1" fmla="*/ 41830 h 482434"/>
                  <a:gd name="connsiteX2" fmla="*/ 456210 w 456231"/>
                  <a:gd name="connsiteY2" fmla="*/ 297206 h 482434"/>
                  <a:gd name="connsiteX3" fmla="*/ 374290 w 456231"/>
                  <a:gd name="connsiteY3" fmla="*/ 211481 h 482434"/>
                  <a:gd name="connsiteX4" fmla="*/ 318098 w 456231"/>
                  <a:gd name="connsiteY4" fmla="*/ 222640 h 482434"/>
                  <a:gd name="connsiteX5" fmla="*/ 258565 w 456231"/>
                  <a:gd name="connsiteY5" fmla="*/ 184539 h 482434"/>
                  <a:gd name="connsiteX6" fmla="*/ 101404 w 456231"/>
                  <a:gd name="connsiteY6" fmla="*/ 217877 h 482434"/>
                  <a:gd name="connsiteX7" fmla="*/ 110929 w 456231"/>
                  <a:gd name="connsiteY7" fmla="*/ 479814 h 482434"/>
                  <a:gd name="connsiteX8" fmla="*/ 1391 w 456231"/>
                  <a:gd name="connsiteY8" fmla="*/ 303602 h 482434"/>
                  <a:gd name="connsiteX9" fmla="*/ 102827 w 456231"/>
                  <a:gd name="connsiteY9" fmla="*/ 29924 h 482434"/>
                  <a:gd name="connsiteX0" fmla="*/ 104088 w 457492"/>
                  <a:gd name="connsiteY0" fmla="*/ 29924 h 482434"/>
                  <a:gd name="connsiteX1" fmla="*/ 362221 w 457492"/>
                  <a:gd name="connsiteY1" fmla="*/ 41830 h 482434"/>
                  <a:gd name="connsiteX2" fmla="*/ 457471 w 457492"/>
                  <a:gd name="connsiteY2" fmla="*/ 297206 h 482434"/>
                  <a:gd name="connsiteX3" fmla="*/ 375551 w 457492"/>
                  <a:gd name="connsiteY3" fmla="*/ 211481 h 482434"/>
                  <a:gd name="connsiteX4" fmla="*/ 319359 w 457492"/>
                  <a:gd name="connsiteY4" fmla="*/ 222640 h 482434"/>
                  <a:gd name="connsiteX5" fmla="*/ 259826 w 457492"/>
                  <a:gd name="connsiteY5" fmla="*/ 184539 h 482434"/>
                  <a:gd name="connsiteX6" fmla="*/ 102665 w 457492"/>
                  <a:gd name="connsiteY6" fmla="*/ 217877 h 482434"/>
                  <a:gd name="connsiteX7" fmla="*/ 112190 w 457492"/>
                  <a:gd name="connsiteY7" fmla="*/ 479814 h 482434"/>
                  <a:gd name="connsiteX8" fmla="*/ 2652 w 457492"/>
                  <a:gd name="connsiteY8" fmla="*/ 303602 h 482434"/>
                  <a:gd name="connsiteX9" fmla="*/ 104088 w 457492"/>
                  <a:gd name="connsiteY9" fmla="*/ 29924 h 482434"/>
                  <a:gd name="connsiteX0" fmla="*/ 104088 w 457492"/>
                  <a:gd name="connsiteY0" fmla="*/ 29924 h 498965"/>
                  <a:gd name="connsiteX1" fmla="*/ 362221 w 457492"/>
                  <a:gd name="connsiteY1" fmla="*/ 41830 h 498965"/>
                  <a:gd name="connsiteX2" fmla="*/ 457471 w 457492"/>
                  <a:gd name="connsiteY2" fmla="*/ 297206 h 498965"/>
                  <a:gd name="connsiteX3" fmla="*/ 375551 w 457492"/>
                  <a:gd name="connsiteY3" fmla="*/ 211481 h 498965"/>
                  <a:gd name="connsiteX4" fmla="*/ 319359 w 457492"/>
                  <a:gd name="connsiteY4" fmla="*/ 222640 h 498965"/>
                  <a:gd name="connsiteX5" fmla="*/ 259826 w 457492"/>
                  <a:gd name="connsiteY5" fmla="*/ 184539 h 498965"/>
                  <a:gd name="connsiteX6" fmla="*/ 102665 w 457492"/>
                  <a:gd name="connsiteY6" fmla="*/ 217877 h 498965"/>
                  <a:gd name="connsiteX7" fmla="*/ 124096 w 457492"/>
                  <a:gd name="connsiteY7" fmla="*/ 496482 h 498965"/>
                  <a:gd name="connsiteX8" fmla="*/ 2652 w 457492"/>
                  <a:gd name="connsiteY8" fmla="*/ 303602 h 498965"/>
                  <a:gd name="connsiteX9" fmla="*/ 104088 w 457492"/>
                  <a:gd name="connsiteY9" fmla="*/ 29924 h 498965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303602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8693 w 462097"/>
                  <a:gd name="connsiteY0" fmla="*/ 29924 h 370639"/>
                  <a:gd name="connsiteX1" fmla="*/ 366826 w 462097"/>
                  <a:gd name="connsiteY1" fmla="*/ 41830 h 370639"/>
                  <a:gd name="connsiteX2" fmla="*/ 462076 w 462097"/>
                  <a:gd name="connsiteY2" fmla="*/ 297206 h 370639"/>
                  <a:gd name="connsiteX3" fmla="*/ 380156 w 462097"/>
                  <a:gd name="connsiteY3" fmla="*/ 211481 h 370639"/>
                  <a:gd name="connsiteX4" fmla="*/ 323964 w 462097"/>
                  <a:gd name="connsiteY4" fmla="*/ 222640 h 370639"/>
                  <a:gd name="connsiteX5" fmla="*/ 264431 w 462097"/>
                  <a:gd name="connsiteY5" fmla="*/ 184539 h 370639"/>
                  <a:gd name="connsiteX6" fmla="*/ 107270 w 462097"/>
                  <a:gd name="connsiteY6" fmla="*/ 217877 h 370639"/>
                  <a:gd name="connsiteX7" fmla="*/ 107270 w 462097"/>
                  <a:gd name="connsiteY7" fmla="*/ 360750 h 370639"/>
                  <a:gd name="connsiteX8" fmla="*/ 2494 w 462097"/>
                  <a:gd name="connsiteY8" fmla="*/ 329796 h 370639"/>
                  <a:gd name="connsiteX9" fmla="*/ 108693 w 462097"/>
                  <a:gd name="connsiteY9" fmla="*/ 29924 h 370639"/>
                  <a:gd name="connsiteX0" fmla="*/ 106244 w 459648"/>
                  <a:gd name="connsiteY0" fmla="*/ 29924 h 370639"/>
                  <a:gd name="connsiteX1" fmla="*/ 364377 w 459648"/>
                  <a:gd name="connsiteY1" fmla="*/ 41830 h 370639"/>
                  <a:gd name="connsiteX2" fmla="*/ 459627 w 459648"/>
                  <a:gd name="connsiteY2" fmla="*/ 297206 h 370639"/>
                  <a:gd name="connsiteX3" fmla="*/ 377707 w 459648"/>
                  <a:gd name="connsiteY3" fmla="*/ 211481 h 370639"/>
                  <a:gd name="connsiteX4" fmla="*/ 321515 w 459648"/>
                  <a:gd name="connsiteY4" fmla="*/ 222640 h 370639"/>
                  <a:gd name="connsiteX5" fmla="*/ 261982 w 459648"/>
                  <a:gd name="connsiteY5" fmla="*/ 184539 h 370639"/>
                  <a:gd name="connsiteX6" fmla="*/ 104821 w 459648"/>
                  <a:gd name="connsiteY6" fmla="*/ 217877 h 370639"/>
                  <a:gd name="connsiteX7" fmla="*/ 104821 w 459648"/>
                  <a:gd name="connsiteY7" fmla="*/ 360750 h 370639"/>
                  <a:gd name="connsiteX8" fmla="*/ 45 w 459648"/>
                  <a:gd name="connsiteY8" fmla="*/ 329796 h 370639"/>
                  <a:gd name="connsiteX9" fmla="*/ 106244 w 459648"/>
                  <a:gd name="connsiteY9" fmla="*/ 29924 h 370639"/>
                  <a:gd name="connsiteX0" fmla="*/ 106244 w 459648"/>
                  <a:gd name="connsiteY0" fmla="*/ 30877 h 371592"/>
                  <a:gd name="connsiteX1" fmla="*/ 364377 w 459648"/>
                  <a:gd name="connsiteY1" fmla="*/ 42783 h 371592"/>
                  <a:gd name="connsiteX2" fmla="*/ 459627 w 459648"/>
                  <a:gd name="connsiteY2" fmla="*/ 298159 h 371592"/>
                  <a:gd name="connsiteX3" fmla="*/ 377707 w 459648"/>
                  <a:gd name="connsiteY3" fmla="*/ 212434 h 371592"/>
                  <a:gd name="connsiteX4" fmla="*/ 321515 w 459648"/>
                  <a:gd name="connsiteY4" fmla="*/ 223593 h 371592"/>
                  <a:gd name="connsiteX5" fmla="*/ 261982 w 459648"/>
                  <a:gd name="connsiteY5" fmla="*/ 185492 h 371592"/>
                  <a:gd name="connsiteX6" fmla="*/ 104821 w 459648"/>
                  <a:gd name="connsiteY6" fmla="*/ 218830 h 371592"/>
                  <a:gd name="connsiteX7" fmla="*/ 104821 w 459648"/>
                  <a:gd name="connsiteY7" fmla="*/ 361703 h 371592"/>
                  <a:gd name="connsiteX8" fmla="*/ 45 w 459648"/>
                  <a:gd name="connsiteY8" fmla="*/ 330749 h 371592"/>
                  <a:gd name="connsiteX9" fmla="*/ 106244 w 459648"/>
                  <a:gd name="connsiteY9" fmla="*/ 30877 h 371592"/>
                  <a:gd name="connsiteX0" fmla="*/ 106244 w 459685"/>
                  <a:gd name="connsiteY0" fmla="*/ 29846 h 370561"/>
                  <a:gd name="connsiteX1" fmla="*/ 378665 w 459685"/>
                  <a:gd name="connsiteY1" fmla="*/ 44134 h 370561"/>
                  <a:gd name="connsiteX2" fmla="*/ 459627 w 459685"/>
                  <a:gd name="connsiteY2" fmla="*/ 297128 h 370561"/>
                  <a:gd name="connsiteX3" fmla="*/ 377707 w 459685"/>
                  <a:gd name="connsiteY3" fmla="*/ 211403 h 370561"/>
                  <a:gd name="connsiteX4" fmla="*/ 321515 w 459685"/>
                  <a:gd name="connsiteY4" fmla="*/ 222562 h 370561"/>
                  <a:gd name="connsiteX5" fmla="*/ 261982 w 459685"/>
                  <a:gd name="connsiteY5" fmla="*/ 184461 h 370561"/>
                  <a:gd name="connsiteX6" fmla="*/ 104821 w 459685"/>
                  <a:gd name="connsiteY6" fmla="*/ 217799 h 370561"/>
                  <a:gd name="connsiteX7" fmla="*/ 104821 w 459685"/>
                  <a:gd name="connsiteY7" fmla="*/ 360672 h 370561"/>
                  <a:gd name="connsiteX8" fmla="*/ 45 w 459685"/>
                  <a:gd name="connsiteY8" fmla="*/ 329718 h 370561"/>
                  <a:gd name="connsiteX9" fmla="*/ 106244 w 459685"/>
                  <a:gd name="connsiteY9" fmla="*/ 29846 h 370561"/>
                  <a:gd name="connsiteX0" fmla="*/ 106244 w 474390"/>
                  <a:gd name="connsiteY0" fmla="*/ 29846 h 370561"/>
                  <a:gd name="connsiteX1" fmla="*/ 378665 w 474390"/>
                  <a:gd name="connsiteY1" fmla="*/ 44134 h 370561"/>
                  <a:gd name="connsiteX2" fmla="*/ 459627 w 474390"/>
                  <a:gd name="connsiteY2" fmla="*/ 297128 h 370561"/>
                  <a:gd name="connsiteX3" fmla="*/ 466772 w 474390"/>
                  <a:gd name="connsiteY3" fmla="*/ 296380 h 370561"/>
                  <a:gd name="connsiteX4" fmla="*/ 377707 w 474390"/>
                  <a:gd name="connsiteY4" fmla="*/ 211403 h 370561"/>
                  <a:gd name="connsiteX5" fmla="*/ 321515 w 474390"/>
                  <a:gd name="connsiteY5" fmla="*/ 222562 h 370561"/>
                  <a:gd name="connsiteX6" fmla="*/ 261982 w 474390"/>
                  <a:gd name="connsiteY6" fmla="*/ 184461 h 370561"/>
                  <a:gd name="connsiteX7" fmla="*/ 104821 w 474390"/>
                  <a:gd name="connsiteY7" fmla="*/ 217799 h 370561"/>
                  <a:gd name="connsiteX8" fmla="*/ 104821 w 474390"/>
                  <a:gd name="connsiteY8" fmla="*/ 360672 h 370561"/>
                  <a:gd name="connsiteX9" fmla="*/ 45 w 474390"/>
                  <a:gd name="connsiteY9" fmla="*/ 329718 h 370561"/>
                  <a:gd name="connsiteX10" fmla="*/ 106244 w 474390"/>
                  <a:gd name="connsiteY10" fmla="*/ 29846 h 370561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1113"/>
                  <a:gd name="connsiteY0" fmla="*/ 29846 h 386648"/>
                  <a:gd name="connsiteX1" fmla="*/ 378665 w 461113"/>
                  <a:gd name="connsiteY1" fmla="*/ 44134 h 386648"/>
                  <a:gd name="connsiteX2" fmla="*/ 459627 w 461113"/>
                  <a:gd name="connsiteY2" fmla="*/ 297128 h 386648"/>
                  <a:gd name="connsiteX3" fmla="*/ 361997 w 461113"/>
                  <a:gd name="connsiteY3" fmla="*/ 384486 h 386648"/>
                  <a:gd name="connsiteX4" fmla="*/ 377707 w 461113"/>
                  <a:gd name="connsiteY4" fmla="*/ 211403 h 386648"/>
                  <a:gd name="connsiteX5" fmla="*/ 321515 w 461113"/>
                  <a:gd name="connsiteY5" fmla="*/ 222562 h 386648"/>
                  <a:gd name="connsiteX6" fmla="*/ 261982 w 461113"/>
                  <a:gd name="connsiteY6" fmla="*/ 184461 h 386648"/>
                  <a:gd name="connsiteX7" fmla="*/ 104821 w 461113"/>
                  <a:gd name="connsiteY7" fmla="*/ 217799 h 386648"/>
                  <a:gd name="connsiteX8" fmla="*/ 104821 w 461113"/>
                  <a:gd name="connsiteY8" fmla="*/ 360672 h 386648"/>
                  <a:gd name="connsiteX9" fmla="*/ 45 w 461113"/>
                  <a:gd name="connsiteY9" fmla="*/ 329718 h 386648"/>
                  <a:gd name="connsiteX10" fmla="*/ 106244 w 461113"/>
                  <a:gd name="connsiteY10" fmla="*/ 29846 h 386648"/>
                  <a:gd name="connsiteX0" fmla="*/ 106244 w 461180"/>
                  <a:gd name="connsiteY0" fmla="*/ 29846 h 388961"/>
                  <a:gd name="connsiteX1" fmla="*/ 378665 w 461180"/>
                  <a:gd name="connsiteY1" fmla="*/ 44134 h 388961"/>
                  <a:gd name="connsiteX2" fmla="*/ 459627 w 461180"/>
                  <a:gd name="connsiteY2" fmla="*/ 297128 h 388961"/>
                  <a:gd name="connsiteX3" fmla="*/ 366759 w 461180"/>
                  <a:gd name="connsiteY3" fmla="*/ 386867 h 388961"/>
                  <a:gd name="connsiteX4" fmla="*/ 377707 w 461180"/>
                  <a:gd name="connsiteY4" fmla="*/ 211403 h 388961"/>
                  <a:gd name="connsiteX5" fmla="*/ 321515 w 461180"/>
                  <a:gd name="connsiteY5" fmla="*/ 222562 h 388961"/>
                  <a:gd name="connsiteX6" fmla="*/ 261982 w 461180"/>
                  <a:gd name="connsiteY6" fmla="*/ 184461 h 388961"/>
                  <a:gd name="connsiteX7" fmla="*/ 104821 w 461180"/>
                  <a:gd name="connsiteY7" fmla="*/ 217799 h 388961"/>
                  <a:gd name="connsiteX8" fmla="*/ 104821 w 461180"/>
                  <a:gd name="connsiteY8" fmla="*/ 360672 h 388961"/>
                  <a:gd name="connsiteX9" fmla="*/ 45 w 461180"/>
                  <a:gd name="connsiteY9" fmla="*/ 329718 h 388961"/>
                  <a:gd name="connsiteX10" fmla="*/ 106244 w 461180"/>
                  <a:gd name="connsiteY10" fmla="*/ 29846 h 388961"/>
                  <a:gd name="connsiteX0" fmla="*/ 106244 w 461081"/>
                  <a:gd name="connsiteY0" fmla="*/ 29846 h 391277"/>
                  <a:gd name="connsiteX1" fmla="*/ 378665 w 461081"/>
                  <a:gd name="connsiteY1" fmla="*/ 44134 h 391277"/>
                  <a:gd name="connsiteX2" fmla="*/ 459627 w 461081"/>
                  <a:gd name="connsiteY2" fmla="*/ 297128 h 391277"/>
                  <a:gd name="connsiteX3" fmla="*/ 359615 w 461081"/>
                  <a:gd name="connsiteY3" fmla="*/ 389248 h 391277"/>
                  <a:gd name="connsiteX4" fmla="*/ 377707 w 461081"/>
                  <a:gd name="connsiteY4" fmla="*/ 211403 h 391277"/>
                  <a:gd name="connsiteX5" fmla="*/ 321515 w 461081"/>
                  <a:gd name="connsiteY5" fmla="*/ 222562 h 391277"/>
                  <a:gd name="connsiteX6" fmla="*/ 261982 w 461081"/>
                  <a:gd name="connsiteY6" fmla="*/ 184461 h 391277"/>
                  <a:gd name="connsiteX7" fmla="*/ 104821 w 461081"/>
                  <a:gd name="connsiteY7" fmla="*/ 217799 h 391277"/>
                  <a:gd name="connsiteX8" fmla="*/ 104821 w 461081"/>
                  <a:gd name="connsiteY8" fmla="*/ 360672 h 391277"/>
                  <a:gd name="connsiteX9" fmla="*/ 45 w 461081"/>
                  <a:gd name="connsiteY9" fmla="*/ 329718 h 391277"/>
                  <a:gd name="connsiteX10" fmla="*/ 106244 w 461081"/>
                  <a:gd name="connsiteY10" fmla="*/ 29846 h 391277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562"/>
                  <a:gd name="connsiteY0" fmla="*/ 29846 h 389856"/>
                  <a:gd name="connsiteX1" fmla="*/ 378665 w 462562"/>
                  <a:gd name="connsiteY1" fmla="*/ 44134 h 389856"/>
                  <a:gd name="connsiteX2" fmla="*/ 459627 w 462562"/>
                  <a:gd name="connsiteY2" fmla="*/ 297128 h 389856"/>
                  <a:gd name="connsiteX3" fmla="*/ 359615 w 462562"/>
                  <a:gd name="connsiteY3" fmla="*/ 389248 h 389856"/>
                  <a:gd name="connsiteX4" fmla="*/ 377707 w 462562"/>
                  <a:gd name="connsiteY4" fmla="*/ 211403 h 389856"/>
                  <a:gd name="connsiteX5" fmla="*/ 321515 w 462562"/>
                  <a:gd name="connsiteY5" fmla="*/ 222562 h 389856"/>
                  <a:gd name="connsiteX6" fmla="*/ 261982 w 462562"/>
                  <a:gd name="connsiteY6" fmla="*/ 184461 h 389856"/>
                  <a:gd name="connsiteX7" fmla="*/ 104821 w 462562"/>
                  <a:gd name="connsiteY7" fmla="*/ 217799 h 389856"/>
                  <a:gd name="connsiteX8" fmla="*/ 104821 w 462562"/>
                  <a:gd name="connsiteY8" fmla="*/ 360672 h 389856"/>
                  <a:gd name="connsiteX9" fmla="*/ 45 w 462562"/>
                  <a:gd name="connsiteY9" fmla="*/ 329718 h 389856"/>
                  <a:gd name="connsiteX10" fmla="*/ 106244 w 462562"/>
                  <a:gd name="connsiteY10" fmla="*/ 29846 h 389856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706"/>
                  <a:gd name="connsiteY0" fmla="*/ 29846 h 370830"/>
                  <a:gd name="connsiteX1" fmla="*/ 378665 w 469706"/>
                  <a:gd name="connsiteY1" fmla="*/ 44134 h 370830"/>
                  <a:gd name="connsiteX2" fmla="*/ 466771 w 469706"/>
                  <a:gd name="connsiteY2" fmla="*/ 280460 h 370830"/>
                  <a:gd name="connsiteX3" fmla="*/ 366759 w 469706"/>
                  <a:gd name="connsiteY3" fmla="*/ 370198 h 370830"/>
                  <a:gd name="connsiteX4" fmla="*/ 377707 w 469706"/>
                  <a:gd name="connsiteY4" fmla="*/ 211403 h 370830"/>
                  <a:gd name="connsiteX5" fmla="*/ 321515 w 469706"/>
                  <a:gd name="connsiteY5" fmla="*/ 222562 h 370830"/>
                  <a:gd name="connsiteX6" fmla="*/ 261982 w 469706"/>
                  <a:gd name="connsiteY6" fmla="*/ 184461 h 370830"/>
                  <a:gd name="connsiteX7" fmla="*/ 104821 w 469706"/>
                  <a:gd name="connsiteY7" fmla="*/ 217799 h 370830"/>
                  <a:gd name="connsiteX8" fmla="*/ 104821 w 469706"/>
                  <a:gd name="connsiteY8" fmla="*/ 360672 h 370830"/>
                  <a:gd name="connsiteX9" fmla="*/ 45 w 469706"/>
                  <a:gd name="connsiteY9" fmla="*/ 329718 h 370830"/>
                  <a:gd name="connsiteX10" fmla="*/ 106244 w 469706"/>
                  <a:gd name="connsiteY10" fmla="*/ 29846 h 370830"/>
                  <a:gd name="connsiteX0" fmla="*/ 106244 w 471588"/>
                  <a:gd name="connsiteY0" fmla="*/ 29846 h 370830"/>
                  <a:gd name="connsiteX1" fmla="*/ 378665 w 471588"/>
                  <a:gd name="connsiteY1" fmla="*/ 44134 h 370830"/>
                  <a:gd name="connsiteX2" fmla="*/ 466771 w 471588"/>
                  <a:gd name="connsiteY2" fmla="*/ 280460 h 370830"/>
                  <a:gd name="connsiteX3" fmla="*/ 366759 w 471588"/>
                  <a:gd name="connsiteY3" fmla="*/ 370198 h 370830"/>
                  <a:gd name="connsiteX4" fmla="*/ 377707 w 471588"/>
                  <a:gd name="connsiteY4" fmla="*/ 211403 h 370830"/>
                  <a:gd name="connsiteX5" fmla="*/ 321515 w 471588"/>
                  <a:gd name="connsiteY5" fmla="*/ 222562 h 370830"/>
                  <a:gd name="connsiteX6" fmla="*/ 261982 w 471588"/>
                  <a:gd name="connsiteY6" fmla="*/ 184461 h 370830"/>
                  <a:gd name="connsiteX7" fmla="*/ 104821 w 471588"/>
                  <a:gd name="connsiteY7" fmla="*/ 217799 h 370830"/>
                  <a:gd name="connsiteX8" fmla="*/ 104821 w 471588"/>
                  <a:gd name="connsiteY8" fmla="*/ 360672 h 370830"/>
                  <a:gd name="connsiteX9" fmla="*/ 45 w 471588"/>
                  <a:gd name="connsiteY9" fmla="*/ 329718 h 370830"/>
                  <a:gd name="connsiteX10" fmla="*/ 106244 w 471588"/>
                  <a:gd name="connsiteY10" fmla="*/ 29846 h 370830"/>
                  <a:gd name="connsiteX0" fmla="*/ 106244 w 471588"/>
                  <a:gd name="connsiteY0" fmla="*/ 29846 h 371099"/>
                  <a:gd name="connsiteX1" fmla="*/ 378665 w 471588"/>
                  <a:gd name="connsiteY1" fmla="*/ 44134 h 371099"/>
                  <a:gd name="connsiteX2" fmla="*/ 466771 w 471588"/>
                  <a:gd name="connsiteY2" fmla="*/ 280460 h 371099"/>
                  <a:gd name="connsiteX3" fmla="*/ 366759 w 471588"/>
                  <a:gd name="connsiteY3" fmla="*/ 370198 h 371099"/>
                  <a:gd name="connsiteX4" fmla="*/ 377707 w 471588"/>
                  <a:gd name="connsiteY4" fmla="*/ 211403 h 371099"/>
                  <a:gd name="connsiteX5" fmla="*/ 321515 w 471588"/>
                  <a:gd name="connsiteY5" fmla="*/ 222562 h 371099"/>
                  <a:gd name="connsiteX6" fmla="*/ 261982 w 471588"/>
                  <a:gd name="connsiteY6" fmla="*/ 184461 h 371099"/>
                  <a:gd name="connsiteX7" fmla="*/ 104821 w 471588"/>
                  <a:gd name="connsiteY7" fmla="*/ 217799 h 371099"/>
                  <a:gd name="connsiteX8" fmla="*/ 104821 w 471588"/>
                  <a:gd name="connsiteY8" fmla="*/ 360672 h 371099"/>
                  <a:gd name="connsiteX9" fmla="*/ 45 w 471588"/>
                  <a:gd name="connsiteY9" fmla="*/ 329718 h 371099"/>
                  <a:gd name="connsiteX10" fmla="*/ 106244 w 471588"/>
                  <a:gd name="connsiteY10" fmla="*/ 29846 h 371099"/>
                  <a:gd name="connsiteX0" fmla="*/ 106244 w 478161"/>
                  <a:gd name="connsiteY0" fmla="*/ 29846 h 371876"/>
                  <a:gd name="connsiteX1" fmla="*/ 378665 w 478161"/>
                  <a:gd name="connsiteY1" fmla="*/ 44134 h 371876"/>
                  <a:gd name="connsiteX2" fmla="*/ 473915 w 478161"/>
                  <a:gd name="connsiteY2" fmla="*/ 301891 h 371876"/>
                  <a:gd name="connsiteX3" fmla="*/ 366759 w 478161"/>
                  <a:gd name="connsiteY3" fmla="*/ 370198 h 371876"/>
                  <a:gd name="connsiteX4" fmla="*/ 377707 w 478161"/>
                  <a:gd name="connsiteY4" fmla="*/ 211403 h 371876"/>
                  <a:gd name="connsiteX5" fmla="*/ 321515 w 478161"/>
                  <a:gd name="connsiteY5" fmla="*/ 222562 h 371876"/>
                  <a:gd name="connsiteX6" fmla="*/ 261982 w 478161"/>
                  <a:gd name="connsiteY6" fmla="*/ 184461 h 371876"/>
                  <a:gd name="connsiteX7" fmla="*/ 104821 w 478161"/>
                  <a:gd name="connsiteY7" fmla="*/ 217799 h 371876"/>
                  <a:gd name="connsiteX8" fmla="*/ 104821 w 478161"/>
                  <a:gd name="connsiteY8" fmla="*/ 360672 h 371876"/>
                  <a:gd name="connsiteX9" fmla="*/ 45 w 478161"/>
                  <a:gd name="connsiteY9" fmla="*/ 329718 h 371876"/>
                  <a:gd name="connsiteX10" fmla="*/ 106244 w 478161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9983 w 478389"/>
                  <a:gd name="connsiteY0" fmla="*/ 29846 h 371876"/>
                  <a:gd name="connsiteX1" fmla="*/ 382404 w 478389"/>
                  <a:gd name="connsiteY1" fmla="*/ 44134 h 371876"/>
                  <a:gd name="connsiteX2" fmla="*/ 477654 w 478389"/>
                  <a:gd name="connsiteY2" fmla="*/ 301891 h 371876"/>
                  <a:gd name="connsiteX3" fmla="*/ 370498 w 478389"/>
                  <a:gd name="connsiteY3" fmla="*/ 370198 h 371876"/>
                  <a:gd name="connsiteX4" fmla="*/ 381446 w 478389"/>
                  <a:gd name="connsiteY4" fmla="*/ 211403 h 371876"/>
                  <a:gd name="connsiteX5" fmla="*/ 325254 w 478389"/>
                  <a:gd name="connsiteY5" fmla="*/ 222562 h 371876"/>
                  <a:gd name="connsiteX6" fmla="*/ 265721 w 478389"/>
                  <a:gd name="connsiteY6" fmla="*/ 184461 h 371876"/>
                  <a:gd name="connsiteX7" fmla="*/ 108560 w 478389"/>
                  <a:gd name="connsiteY7" fmla="*/ 217799 h 371876"/>
                  <a:gd name="connsiteX8" fmla="*/ 108560 w 478389"/>
                  <a:gd name="connsiteY8" fmla="*/ 360672 h 371876"/>
                  <a:gd name="connsiteX9" fmla="*/ 3784 w 478389"/>
                  <a:gd name="connsiteY9" fmla="*/ 329718 h 371876"/>
                  <a:gd name="connsiteX10" fmla="*/ 109983 w 478389"/>
                  <a:gd name="connsiteY10" fmla="*/ 29846 h 371876"/>
                  <a:gd name="connsiteX0" fmla="*/ 100911 w 469317"/>
                  <a:gd name="connsiteY0" fmla="*/ 29846 h 371876"/>
                  <a:gd name="connsiteX1" fmla="*/ 373332 w 469317"/>
                  <a:gd name="connsiteY1" fmla="*/ 44134 h 371876"/>
                  <a:gd name="connsiteX2" fmla="*/ 468582 w 469317"/>
                  <a:gd name="connsiteY2" fmla="*/ 301891 h 371876"/>
                  <a:gd name="connsiteX3" fmla="*/ 361426 w 469317"/>
                  <a:gd name="connsiteY3" fmla="*/ 370198 h 371876"/>
                  <a:gd name="connsiteX4" fmla="*/ 372374 w 469317"/>
                  <a:gd name="connsiteY4" fmla="*/ 211403 h 371876"/>
                  <a:gd name="connsiteX5" fmla="*/ 316182 w 469317"/>
                  <a:gd name="connsiteY5" fmla="*/ 222562 h 371876"/>
                  <a:gd name="connsiteX6" fmla="*/ 256649 w 469317"/>
                  <a:gd name="connsiteY6" fmla="*/ 184461 h 371876"/>
                  <a:gd name="connsiteX7" fmla="*/ 99488 w 469317"/>
                  <a:gd name="connsiteY7" fmla="*/ 217799 h 371876"/>
                  <a:gd name="connsiteX8" fmla="*/ 99488 w 469317"/>
                  <a:gd name="connsiteY8" fmla="*/ 360672 h 371876"/>
                  <a:gd name="connsiteX9" fmla="*/ 4237 w 469317"/>
                  <a:gd name="connsiteY9" fmla="*/ 329718 h 371876"/>
                  <a:gd name="connsiteX10" fmla="*/ 100911 w 469317"/>
                  <a:gd name="connsiteY10" fmla="*/ 29846 h 371876"/>
                  <a:gd name="connsiteX0" fmla="*/ 98274 w 466680"/>
                  <a:gd name="connsiteY0" fmla="*/ 29846 h 371876"/>
                  <a:gd name="connsiteX1" fmla="*/ 370695 w 466680"/>
                  <a:gd name="connsiteY1" fmla="*/ 44134 h 371876"/>
                  <a:gd name="connsiteX2" fmla="*/ 465945 w 466680"/>
                  <a:gd name="connsiteY2" fmla="*/ 301891 h 371876"/>
                  <a:gd name="connsiteX3" fmla="*/ 358789 w 466680"/>
                  <a:gd name="connsiteY3" fmla="*/ 370198 h 371876"/>
                  <a:gd name="connsiteX4" fmla="*/ 369737 w 466680"/>
                  <a:gd name="connsiteY4" fmla="*/ 211403 h 371876"/>
                  <a:gd name="connsiteX5" fmla="*/ 313545 w 466680"/>
                  <a:gd name="connsiteY5" fmla="*/ 222562 h 371876"/>
                  <a:gd name="connsiteX6" fmla="*/ 254012 w 466680"/>
                  <a:gd name="connsiteY6" fmla="*/ 184461 h 371876"/>
                  <a:gd name="connsiteX7" fmla="*/ 96851 w 466680"/>
                  <a:gd name="connsiteY7" fmla="*/ 217799 h 371876"/>
                  <a:gd name="connsiteX8" fmla="*/ 96851 w 466680"/>
                  <a:gd name="connsiteY8" fmla="*/ 360672 h 371876"/>
                  <a:gd name="connsiteX9" fmla="*/ 1600 w 466680"/>
                  <a:gd name="connsiteY9" fmla="*/ 329718 h 371876"/>
                  <a:gd name="connsiteX10" fmla="*/ 98274 w 466680"/>
                  <a:gd name="connsiteY10" fmla="*/ 29846 h 37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680" h="371876">
                    <a:moveTo>
                      <a:pt x="98274" y="29846"/>
                    </a:moveTo>
                    <a:cubicBezTo>
                      <a:pt x="188288" y="-14604"/>
                      <a:pt x="306876" y="-9047"/>
                      <a:pt x="370695" y="44134"/>
                    </a:cubicBezTo>
                    <a:cubicBezTo>
                      <a:pt x="446101" y="121322"/>
                      <a:pt x="471503" y="208034"/>
                      <a:pt x="465945" y="301891"/>
                    </a:cubicBezTo>
                    <a:cubicBezTo>
                      <a:pt x="454436" y="362982"/>
                      <a:pt x="431973" y="377341"/>
                      <a:pt x="358789" y="370198"/>
                    </a:cubicBezTo>
                    <a:cubicBezTo>
                      <a:pt x="378474" y="320192"/>
                      <a:pt x="415379" y="235612"/>
                      <a:pt x="369737" y="211403"/>
                    </a:cubicBezTo>
                    <a:cubicBezTo>
                      <a:pt x="353068" y="196594"/>
                      <a:pt x="345929" y="221893"/>
                      <a:pt x="313545" y="222562"/>
                    </a:cubicBezTo>
                    <a:cubicBezTo>
                      <a:pt x="281161" y="223231"/>
                      <a:pt x="296477" y="182874"/>
                      <a:pt x="254012" y="184461"/>
                    </a:cubicBezTo>
                    <a:cubicBezTo>
                      <a:pt x="202022" y="217004"/>
                      <a:pt x="129791" y="237246"/>
                      <a:pt x="96851" y="217799"/>
                    </a:cubicBezTo>
                    <a:cubicBezTo>
                      <a:pt x="63911" y="231689"/>
                      <a:pt x="102567" y="393188"/>
                      <a:pt x="96851" y="360672"/>
                    </a:cubicBezTo>
                    <a:cubicBezTo>
                      <a:pt x="82167" y="370991"/>
                      <a:pt x="22397" y="364615"/>
                      <a:pt x="1600" y="329718"/>
                    </a:cubicBezTo>
                    <a:cubicBezTo>
                      <a:pt x="-9673" y="199571"/>
                      <a:pt x="40330" y="69506"/>
                      <a:pt x="98274" y="2984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0" name="等腰三角形 15">
                <a:extLst>
                  <a:ext uri="{FF2B5EF4-FFF2-40B4-BE49-F238E27FC236}">
                    <a16:creationId xmlns:a16="http://schemas.microsoft.com/office/drawing/2014/main" xmlns="" id="{D2C71D38-B7C0-495D-AC81-CB212523C822}"/>
                  </a:ext>
                </a:extLst>
              </p:cNvPr>
              <p:cNvSpPr/>
              <p:nvPr/>
            </p:nvSpPr>
            <p:spPr>
              <a:xfrm>
                <a:off x="6218202" y="1779176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等腰三角形 15">
                <a:extLst>
                  <a:ext uri="{FF2B5EF4-FFF2-40B4-BE49-F238E27FC236}">
                    <a16:creationId xmlns:a16="http://schemas.microsoft.com/office/drawing/2014/main" xmlns="" id="{47A51E6E-2075-45D0-98BB-E941A3504E2B}"/>
                  </a:ext>
                </a:extLst>
              </p:cNvPr>
              <p:cNvSpPr/>
              <p:nvPr/>
            </p:nvSpPr>
            <p:spPr>
              <a:xfrm rot="18451319">
                <a:off x="6174521" y="1775254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2" name="矩形 2">
                <a:extLst>
                  <a:ext uri="{FF2B5EF4-FFF2-40B4-BE49-F238E27FC236}">
                    <a16:creationId xmlns:a16="http://schemas.microsoft.com/office/drawing/2014/main" xmlns="" id="{073CBCC4-456D-4918-B6A7-47F67947325E}"/>
                  </a:ext>
                </a:extLst>
              </p:cNvPr>
              <p:cNvSpPr/>
              <p:nvPr/>
            </p:nvSpPr>
            <p:spPr>
              <a:xfrm>
                <a:off x="5969794" y="2302160"/>
                <a:ext cx="477046" cy="992686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992686">
                    <a:moveTo>
                      <a:pt x="89529" y="21431"/>
                    </a:moveTo>
                    <a:cubicBezTo>
                      <a:pt x="98420" y="20349"/>
                      <a:pt x="83096" y="19561"/>
                      <a:pt x="157164" y="2892"/>
                    </a:cubicBezTo>
                    <a:cubicBezTo>
                      <a:pt x="272438" y="56698"/>
                      <a:pt x="292463" y="22396"/>
                      <a:pt x="338680" y="0"/>
                    </a:cubicBezTo>
                    <a:lnTo>
                      <a:pt x="416720" y="29087"/>
                    </a:lnTo>
                    <a:lnTo>
                      <a:pt x="476792" y="897593"/>
                    </a:lnTo>
                    <a:cubicBezTo>
                      <a:pt x="479173" y="1055152"/>
                      <a:pt x="464434" y="926707"/>
                      <a:pt x="450056" y="938721"/>
                    </a:cubicBezTo>
                    <a:cubicBezTo>
                      <a:pt x="435678" y="950735"/>
                      <a:pt x="399256" y="978012"/>
                      <a:pt x="390525" y="969678"/>
                    </a:cubicBezTo>
                    <a:cubicBezTo>
                      <a:pt x="374163" y="974151"/>
                      <a:pt x="386953" y="925625"/>
                      <a:pt x="378619" y="924434"/>
                    </a:cubicBezTo>
                    <a:cubicBezTo>
                      <a:pt x="359082" y="933273"/>
                      <a:pt x="363934" y="928006"/>
                      <a:pt x="354806" y="933959"/>
                    </a:cubicBezTo>
                    <a:cubicBezTo>
                      <a:pt x="345678" y="939912"/>
                      <a:pt x="334169" y="953406"/>
                      <a:pt x="323850" y="960153"/>
                    </a:cubicBezTo>
                    <a:cubicBezTo>
                      <a:pt x="293994" y="975739"/>
                      <a:pt x="308372" y="989919"/>
                      <a:pt x="297656" y="991109"/>
                    </a:cubicBezTo>
                    <a:cubicBezTo>
                      <a:pt x="261053" y="1001139"/>
                      <a:pt x="272256" y="960152"/>
                      <a:pt x="257175" y="957771"/>
                    </a:cubicBezTo>
                    <a:cubicBezTo>
                      <a:pt x="213825" y="965816"/>
                      <a:pt x="232172" y="941896"/>
                      <a:pt x="216694" y="945865"/>
                    </a:cubicBezTo>
                    <a:cubicBezTo>
                      <a:pt x="166994" y="957482"/>
                      <a:pt x="192881" y="956581"/>
                      <a:pt x="178594" y="967296"/>
                    </a:cubicBezTo>
                    <a:cubicBezTo>
                      <a:pt x="120957" y="974548"/>
                      <a:pt x="163512" y="913321"/>
                      <a:pt x="128587" y="967296"/>
                    </a:cubicBezTo>
                    <a:cubicBezTo>
                      <a:pt x="117474" y="954596"/>
                      <a:pt x="118824" y="889220"/>
                      <a:pt x="111918" y="891096"/>
                    </a:cubicBezTo>
                    <a:lnTo>
                      <a:pt x="89532" y="952362"/>
                    </a:lnTo>
                    <a:cubicBezTo>
                      <a:pt x="60866" y="929451"/>
                      <a:pt x="84374" y="944567"/>
                      <a:pt x="80962" y="953009"/>
                    </a:cubicBezTo>
                    <a:cubicBezTo>
                      <a:pt x="27544" y="1004313"/>
                      <a:pt x="45640" y="946659"/>
                      <a:pt x="35718" y="957772"/>
                    </a:cubicBezTo>
                    <a:cubicBezTo>
                      <a:pt x="25796" y="968885"/>
                      <a:pt x="9128" y="990714"/>
                      <a:pt x="2381" y="983967"/>
                    </a:cubicBezTo>
                    <a:cubicBezTo>
                      <a:pt x="1587" y="948249"/>
                      <a:pt x="794" y="912530"/>
                      <a:pt x="0" y="876812"/>
                    </a:cubicBezTo>
                    <a:lnTo>
                      <a:pt x="89529" y="21431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3" name="矩形 6">
                <a:extLst>
                  <a:ext uri="{FF2B5EF4-FFF2-40B4-BE49-F238E27FC236}">
                    <a16:creationId xmlns:a16="http://schemas.microsoft.com/office/drawing/2014/main" xmlns="" id="{34150DA2-C67D-4088-9D2F-38CF295E4008}"/>
                  </a:ext>
                </a:extLst>
              </p:cNvPr>
              <p:cNvSpPr/>
              <p:nvPr/>
            </p:nvSpPr>
            <p:spPr>
              <a:xfrm rot="553592" flipH="1">
                <a:off x="5939765" y="2317763"/>
                <a:ext cx="149130" cy="736131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393" h="736131">
                    <a:moveTo>
                      <a:pt x="78550" y="0"/>
                    </a:moveTo>
                    <a:cubicBezTo>
                      <a:pt x="133224" y="32501"/>
                      <a:pt x="115631" y="33068"/>
                      <a:pt x="134513" y="78353"/>
                    </a:cubicBezTo>
                    <a:cubicBezTo>
                      <a:pt x="149423" y="140631"/>
                      <a:pt x="140993" y="245630"/>
                      <a:pt x="127301" y="359525"/>
                    </a:cubicBezTo>
                    <a:cubicBezTo>
                      <a:pt x="95776" y="525421"/>
                      <a:pt x="112529" y="444011"/>
                      <a:pt x="61276" y="631420"/>
                    </a:cubicBezTo>
                    <a:cubicBezTo>
                      <a:pt x="61066" y="688212"/>
                      <a:pt x="68158" y="691171"/>
                      <a:pt x="59590" y="695743"/>
                    </a:cubicBezTo>
                    <a:cubicBezTo>
                      <a:pt x="53350" y="712343"/>
                      <a:pt x="17115" y="744891"/>
                      <a:pt x="15752" y="733919"/>
                    </a:cubicBezTo>
                    <a:cubicBezTo>
                      <a:pt x="14389" y="722948"/>
                      <a:pt x="24289" y="712732"/>
                      <a:pt x="22643" y="706189"/>
                    </a:cubicBezTo>
                    <a:cubicBezTo>
                      <a:pt x="20997" y="699646"/>
                      <a:pt x="-1854" y="729784"/>
                      <a:pt x="121" y="707953"/>
                    </a:cubicBezTo>
                    <a:cubicBezTo>
                      <a:pt x="11793" y="679297"/>
                      <a:pt x="10761" y="652390"/>
                      <a:pt x="35136" y="621985"/>
                    </a:cubicBezTo>
                    <a:cubicBezTo>
                      <a:pt x="54184" y="549993"/>
                      <a:pt x="40665" y="473438"/>
                      <a:pt x="74177" y="352200"/>
                    </a:cubicBezTo>
                    <a:cubicBezTo>
                      <a:pt x="85180" y="242544"/>
                      <a:pt x="64844" y="39621"/>
                      <a:pt x="78550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4" name="矩形 18">
                <a:extLst>
                  <a:ext uri="{FF2B5EF4-FFF2-40B4-BE49-F238E27FC236}">
                    <a16:creationId xmlns:a16="http://schemas.microsoft.com/office/drawing/2014/main" xmlns="" id="{4614A244-C54C-484F-AEBD-CEDEE46CCBCA}"/>
                  </a:ext>
                </a:extLst>
              </p:cNvPr>
              <p:cNvSpPr/>
              <p:nvPr/>
            </p:nvSpPr>
            <p:spPr>
              <a:xfrm rot="975220">
                <a:off x="6104022" y="3795396"/>
                <a:ext cx="93078" cy="177732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5" name="矩形 18">
                <a:extLst>
                  <a:ext uri="{FF2B5EF4-FFF2-40B4-BE49-F238E27FC236}">
                    <a16:creationId xmlns:a16="http://schemas.microsoft.com/office/drawing/2014/main" xmlns="" id="{0E142BCD-0908-4A19-919B-C40F131A9218}"/>
                  </a:ext>
                </a:extLst>
              </p:cNvPr>
              <p:cNvSpPr/>
              <p:nvPr/>
            </p:nvSpPr>
            <p:spPr>
              <a:xfrm rot="595539">
                <a:off x="6258661" y="3792526"/>
                <a:ext cx="93807" cy="166047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9" name="主台">
            <a:extLst>
              <a:ext uri="{FF2B5EF4-FFF2-40B4-BE49-F238E27FC236}">
                <a16:creationId xmlns:a16="http://schemas.microsoft.com/office/drawing/2014/main" xmlns="" id="{6243C84F-E208-488E-B564-0F9F46C004B7}"/>
              </a:ext>
            </a:extLst>
          </p:cNvPr>
          <p:cNvSpPr/>
          <p:nvPr/>
        </p:nvSpPr>
        <p:spPr>
          <a:xfrm>
            <a:off x="4474533" y="3432204"/>
            <a:ext cx="1975955" cy="2096365"/>
          </a:xfrm>
          <a:custGeom>
            <a:avLst/>
            <a:gdLst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7620 h 2096365"/>
              <a:gd name="connsiteX1" fmla="*/ 1975955 w 1975955"/>
              <a:gd name="connsiteY1" fmla="*/ 0 h 2096365"/>
              <a:gd name="connsiteX2" fmla="*/ 1975955 w 1975955"/>
              <a:gd name="connsiteY2" fmla="*/ 2096365 h 2096365"/>
              <a:gd name="connsiteX3" fmla="*/ 0 w 1975955"/>
              <a:gd name="connsiteY3" fmla="*/ 2096365 h 2096365"/>
              <a:gd name="connsiteX4" fmla="*/ 0 w 1975955"/>
              <a:gd name="connsiteY4" fmla="*/ 7620 h 209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5955" h="2096365">
                <a:moveTo>
                  <a:pt x="0" y="7620"/>
                </a:moveTo>
                <a:cubicBezTo>
                  <a:pt x="49052" y="683895"/>
                  <a:pt x="1955478" y="723900"/>
                  <a:pt x="1975955" y="0"/>
                </a:cubicBezTo>
                <a:lnTo>
                  <a:pt x="1975955" y="2096365"/>
                </a:lnTo>
                <a:lnTo>
                  <a:pt x="0" y="2096365"/>
                </a:lnTo>
                <a:lnTo>
                  <a:pt x="0" y="7620"/>
                </a:lnTo>
                <a:close/>
              </a:path>
            </a:pathLst>
          </a:custGeom>
          <a:gradFill flip="none" rotWithShape="1">
            <a:gsLst>
              <a:gs pos="42000">
                <a:srgbClr val="23282F"/>
              </a:gs>
              <a:gs pos="5000">
                <a:srgbClr val="171717"/>
              </a:gs>
              <a:gs pos="100000">
                <a:srgbClr val="394655">
                  <a:alpha val="0"/>
                </a:srgbClr>
              </a:gs>
              <a:gs pos="89000">
                <a:srgbClr val="34404E">
                  <a:alpha val="0"/>
                </a:srgbClr>
              </a:gs>
              <a:gs pos="69000">
                <a:srgbClr val="2E3946">
                  <a:alpha val="69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台3">
            <a:extLst>
              <a:ext uri="{FF2B5EF4-FFF2-40B4-BE49-F238E27FC236}">
                <a16:creationId xmlns:a16="http://schemas.microsoft.com/office/drawing/2014/main" xmlns="" id="{2E98F476-DE69-44FC-BBFB-87FC05E287FF}"/>
              </a:ext>
            </a:extLst>
          </p:cNvPr>
          <p:cNvGrpSpPr/>
          <p:nvPr/>
        </p:nvGrpSpPr>
        <p:grpSpPr>
          <a:xfrm>
            <a:off x="2191313" y="4492248"/>
            <a:ext cx="1051603" cy="1371681"/>
            <a:chOff x="4626933" y="3103589"/>
            <a:chExt cx="1975955" cy="2577380"/>
          </a:xfrm>
        </p:grpSpPr>
        <p:sp>
          <p:nvSpPr>
            <p:cNvPr id="80" name="画圈">
              <a:extLst>
                <a:ext uri="{FF2B5EF4-FFF2-40B4-BE49-F238E27FC236}">
                  <a16:creationId xmlns:a16="http://schemas.microsoft.com/office/drawing/2014/main" xmlns="" id="{EAFE20CA-864C-4F19-B45E-D70D6ABA2261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矩形 78">
              <a:extLst>
                <a:ext uri="{FF2B5EF4-FFF2-40B4-BE49-F238E27FC236}">
                  <a16:creationId xmlns:a16="http://schemas.microsoft.com/office/drawing/2014/main" xmlns="" id="{0B899095-A076-4D2E-AF2A-7DDBE8336C81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6500">
                  <a:srgbClr val="2B3541">
                    <a:alpha val="0"/>
                  </a:srgbClr>
                </a:gs>
                <a:gs pos="100000">
                  <a:srgbClr val="2F3A47">
                    <a:alpha val="0"/>
                  </a:srgbClr>
                </a:gs>
                <a:gs pos="59000">
                  <a:srgbClr val="262F3A">
                    <a:alpha val="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83" name="台1">
            <a:extLst>
              <a:ext uri="{FF2B5EF4-FFF2-40B4-BE49-F238E27FC236}">
                <a16:creationId xmlns:a16="http://schemas.microsoft.com/office/drawing/2014/main" xmlns="" id="{B3A8343F-33CF-4D1D-9A39-C26E1BF33C12}"/>
              </a:ext>
            </a:extLst>
          </p:cNvPr>
          <p:cNvGrpSpPr/>
          <p:nvPr/>
        </p:nvGrpSpPr>
        <p:grpSpPr>
          <a:xfrm>
            <a:off x="9329260" y="3630350"/>
            <a:ext cx="4412715" cy="5755821"/>
            <a:chOff x="4626933" y="3103589"/>
            <a:chExt cx="1975955" cy="2577380"/>
          </a:xfrm>
        </p:grpSpPr>
        <p:sp>
          <p:nvSpPr>
            <p:cNvPr id="84" name="画圈">
              <a:extLst>
                <a:ext uri="{FF2B5EF4-FFF2-40B4-BE49-F238E27FC236}">
                  <a16:creationId xmlns:a16="http://schemas.microsoft.com/office/drawing/2014/main" xmlns="" id="{A7089118-0E73-45EF-AA38-72D96900622A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矩形 78">
              <a:extLst>
                <a:ext uri="{FF2B5EF4-FFF2-40B4-BE49-F238E27FC236}">
                  <a16:creationId xmlns:a16="http://schemas.microsoft.com/office/drawing/2014/main" xmlns="" id="{7458511B-B307-4907-8920-874BD3E08C02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" name="台2">
            <a:extLst>
              <a:ext uri="{FF2B5EF4-FFF2-40B4-BE49-F238E27FC236}">
                <a16:creationId xmlns:a16="http://schemas.microsoft.com/office/drawing/2014/main" xmlns="" id="{80950DE0-F57F-4309-B5A3-C31302A03D20}"/>
              </a:ext>
            </a:extLst>
          </p:cNvPr>
          <p:cNvGrpSpPr/>
          <p:nvPr/>
        </p:nvGrpSpPr>
        <p:grpSpPr>
          <a:xfrm>
            <a:off x="9885585" y="1481863"/>
            <a:ext cx="743307" cy="969549"/>
            <a:chOff x="4626933" y="3103589"/>
            <a:chExt cx="1975955" cy="2577380"/>
          </a:xfrm>
        </p:grpSpPr>
        <p:sp>
          <p:nvSpPr>
            <p:cNvPr id="87" name="画圈">
              <a:extLst>
                <a:ext uri="{FF2B5EF4-FFF2-40B4-BE49-F238E27FC236}">
                  <a16:creationId xmlns:a16="http://schemas.microsoft.com/office/drawing/2014/main" xmlns="" id="{224DA181-91E8-438F-9380-92714CEF6144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矩形 78">
              <a:extLst>
                <a:ext uri="{FF2B5EF4-FFF2-40B4-BE49-F238E27FC236}">
                  <a16:creationId xmlns:a16="http://schemas.microsoft.com/office/drawing/2014/main" xmlns="" id="{045E6F06-1ED7-4294-A7DF-957BEE06552A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" name="台4">
            <a:extLst>
              <a:ext uri="{FF2B5EF4-FFF2-40B4-BE49-F238E27FC236}">
                <a16:creationId xmlns:a16="http://schemas.microsoft.com/office/drawing/2014/main" xmlns="" id="{E22F9DBF-6DA7-4306-A8DF-6799EAB1D9DF}"/>
              </a:ext>
            </a:extLst>
          </p:cNvPr>
          <p:cNvGrpSpPr/>
          <p:nvPr/>
        </p:nvGrpSpPr>
        <p:grpSpPr>
          <a:xfrm>
            <a:off x="625992" y="1089453"/>
            <a:ext cx="1924333" cy="2510047"/>
            <a:chOff x="4626933" y="3103589"/>
            <a:chExt cx="1975955" cy="2577380"/>
          </a:xfrm>
        </p:grpSpPr>
        <p:sp>
          <p:nvSpPr>
            <p:cNvPr id="90" name="画圈">
              <a:extLst>
                <a:ext uri="{FF2B5EF4-FFF2-40B4-BE49-F238E27FC236}">
                  <a16:creationId xmlns:a16="http://schemas.microsoft.com/office/drawing/2014/main" xmlns="" id="{E1C96D92-237D-4B89-9F83-6B883317A8E5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矩形 78">
              <a:extLst>
                <a:ext uri="{FF2B5EF4-FFF2-40B4-BE49-F238E27FC236}">
                  <a16:creationId xmlns:a16="http://schemas.microsoft.com/office/drawing/2014/main" xmlns="" id="{94190BE5-EC17-4839-B56C-C53B60EAE746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1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86500">
                  <a:srgbClr val="2B3541">
                    <a:alpha val="0"/>
                  </a:srgbClr>
                </a:gs>
                <a:gs pos="68000">
                  <a:srgbClr val="262F3A">
                    <a:alpha val="4300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95" name="台5">
            <a:extLst>
              <a:ext uri="{FF2B5EF4-FFF2-40B4-BE49-F238E27FC236}">
                <a16:creationId xmlns:a16="http://schemas.microsoft.com/office/drawing/2014/main" xmlns="" id="{28D51F04-E156-457F-9E29-F0B75BA13862}"/>
              </a:ext>
            </a:extLst>
          </p:cNvPr>
          <p:cNvGrpSpPr/>
          <p:nvPr/>
        </p:nvGrpSpPr>
        <p:grpSpPr>
          <a:xfrm>
            <a:off x="254338" y="5963007"/>
            <a:ext cx="743307" cy="969549"/>
            <a:chOff x="4626933" y="3103589"/>
            <a:chExt cx="1975955" cy="2577380"/>
          </a:xfrm>
        </p:grpSpPr>
        <p:sp>
          <p:nvSpPr>
            <p:cNvPr id="96" name="画圈">
              <a:extLst>
                <a:ext uri="{FF2B5EF4-FFF2-40B4-BE49-F238E27FC236}">
                  <a16:creationId xmlns:a16="http://schemas.microsoft.com/office/drawing/2014/main" xmlns="" id="{5B54147C-622B-473A-AA6F-6C92DB9E8CDE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矩形 78">
              <a:extLst>
                <a:ext uri="{FF2B5EF4-FFF2-40B4-BE49-F238E27FC236}">
                  <a16:creationId xmlns:a16="http://schemas.microsoft.com/office/drawing/2014/main" xmlns="" id="{55AE2CEF-DF7F-4B00-85D9-92D85AC2C460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1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98" name="台6">
            <a:extLst>
              <a:ext uri="{FF2B5EF4-FFF2-40B4-BE49-F238E27FC236}">
                <a16:creationId xmlns:a16="http://schemas.microsoft.com/office/drawing/2014/main" xmlns="" id="{FD315D4F-E73E-40F6-AD6C-4244789ED1F7}"/>
              </a:ext>
            </a:extLst>
          </p:cNvPr>
          <p:cNvGrpSpPr/>
          <p:nvPr/>
        </p:nvGrpSpPr>
        <p:grpSpPr>
          <a:xfrm>
            <a:off x="6450488" y="5918594"/>
            <a:ext cx="1051603" cy="1371681"/>
            <a:chOff x="4626933" y="3103589"/>
            <a:chExt cx="1975955" cy="2577380"/>
          </a:xfrm>
        </p:grpSpPr>
        <p:sp>
          <p:nvSpPr>
            <p:cNvPr id="99" name="画圈">
              <a:extLst>
                <a:ext uri="{FF2B5EF4-FFF2-40B4-BE49-F238E27FC236}">
                  <a16:creationId xmlns:a16="http://schemas.microsoft.com/office/drawing/2014/main" xmlns="" id="{FF7CD458-3B41-4C6C-B3FD-0608568093CA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矩形 78">
              <a:extLst>
                <a:ext uri="{FF2B5EF4-FFF2-40B4-BE49-F238E27FC236}">
                  <a16:creationId xmlns:a16="http://schemas.microsoft.com/office/drawing/2014/main" xmlns="" id="{8D266D0B-1743-47CD-BED8-AA68F939A77B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02" name="雨点">
            <a:extLst>
              <a:ext uri="{FF2B5EF4-FFF2-40B4-BE49-F238E27FC236}">
                <a16:creationId xmlns:a16="http://schemas.microsoft.com/office/drawing/2014/main" xmlns="" id="{76DAC8A9-926B-4F58-B2F6-08A806F2220A}"/>
              </a:ext>
            </a:extLst>
          </p:cNvPr>
          <p:cNvCxnSpPr>
            <a:cxnSpLocks/>
          </p:cNvCxnSpPr>
          <p:nvPr/>
        </p:nvCxnSpPr>
        <p:spPr>
          <a:xfrm flipH="1">
            <a:off x="12296765" y="-666750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雨点">
            <a:extLst>
              <a:ext uri="{FF2B5EF4-FFF2-40B4-BE49-F238E27FC236}">
                <a16:creationId xmlns:a16="http://schemas.microsoft.com/office/drawing/2014/main" xmlns="" id="{A38BAAD5-11B6-4ADB-8E00-395B9F764F9C}"/>
              </a:ext>
            </a:extLst>
          </p:cNvPr>
          <p:cNvCxnSpPr>
            <a:cxnSpLocks/>
          </p:cNvCxnSpPr>
          <p:nvPr/>
        </p:nvCxnSpPr>
        <p:spPr>
          <a:xfrm flipH="1">
            <a:off x="7502091" y="-1455683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雨点">
            <a:extLst>
              <a:ext uri="{FF2B5EF4-FFF2-40B4-BE49-F238E27FC236}">
                <a16:creationId xmlns:a16="http://schemas.microsoft.com/office/drawing/2014/main" xmlns="" id="{5D6FBF05-153F-4DCF-9CF4-E2F9405746E3}"/>
              </a:ext>
            </a:extLst>
          </p:cNvPr>
          <p:cNvCxnSpPr>
            <a:cxnSpLocks/>
          </p:cNvCxnSpPr>
          <p:nvPr/>
        </p:nvCxnSpPr>
        <p:spPr>
          <a:xfrm flipH="1">
            <a:off x="9341470" y="-607047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雨点">
            <a:extLst>
              <a:ext uri="{FF2B5EF4-FFF2-40B4-BE49-F238E27FC236}">
                <a16:creationId xmlns:a16="http://schemas.microsoft.com/office/drawing/2014/main" xmlns="" id="{BB945C59-C7CF-4286-9805-C6FF2992B1F9}"/>
              </a:ext>
            </a:extLst>
          </p:cNvPr>
          <p:cNvCxnSpPr>
            <a:cxnSpLocks/>
          </p:cNvCxnSpPr>
          <p:nvPr/>
        </p:nvCxnSpPr>
        <p:spPr>
          <a:xfrm flipH="1">
            <a:off x="5280261" y="-207754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雨点">
            <a:extLst>
              <a:ext uri="{FF2B5EF4-FFF2-40B4-BE49-F238E27FC236}">
                <a16:creationId xmlns:a16="http://schemas.microsoft.com/office/drawing/2014/main" xmlns="" id="{A1CF6E9A-A726-413A-B54C-BD17410816F7}"/>
              </a:ext>
            </a:extLst>
          </p:cNvPr>
          <p:cNvCxnSpPr>
            <a:cxnSpLocks/>
          </p:cNvCxnSpPr>
          <p:nvPr/>
        </p:nvCxnSpPr>
        <p:spPr>
          <a:xfrm flipH="1">
            <a:off x="10354892" y="-1310764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雨点">
            <a:extLst>
              <a:ext uri="{FF2B5EF4-FFF2-40B4-BE49-F238E27FC236}">
                <a16:creationId xmlns:a16="http://schemas.microsoft.com/office/drawing/2014/main" xmlns="" id="{171D4748-CDDD-434B-89C0-88BF5CDD5224}"/>
              </a:ext>
            </a:extLst>
          </p:cNvPr>
          <p:cNvCxnSpPr>
            <a:cxnSpLocks/>
          </p:cNvCxnSpPr>
          <p:nvPr/>
        </p:nvCxnSpPr>
        <p:spPr>
          <a:xfrm flipH="1">
            <a:off x="5560218" y="-2099697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雨点">
            <a:extLst>
              <a:ext uri="{FF2B5EF4-FFF2-40B4-BE49-F238E27FC236}">
                <a16:creationId xmlns:a16="http://schemas.microsoft.com/office/drawing/2014/main" xmlns="" id="{76217C02-8EB3-4D51-B229-148CA3B782AE}"/>
              </a:ext>
            </a:extLst>
          </p:cNvPr>
          <p:cNvCxnSpPr>
            <a:cxnSpLocks/>
          </p:cNvCxnSpPr>
          <p:nvPr/>
        </p:nvCxnSpPr>
        <p:spPr>
          <a:xfrm flipH="1">
            <a:off x="7399597" y="-1251061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雨点">
            <a:extLst>
              <a:ext uri="{FF2B5EF4-FFF2-40B4-BE49-F238E27FC236}">
                <a16:creationId xmlns:a16="http://schemas.microsoft.com/office/drawing/2014/main" xmlns="" id="{4F7E6DBF-110E-44A2-84C2-33074095208F}"/>
              </a:ext>
            </a:extLst>
          </p:cNvPr>
          <p:cNvCxnSpPr>
            <a:cxnSpLocks/>
          </p:cNvCxnSpPr>
          <p:nvPr/>
        </p:nvCxnSpPr>
        <p:spPr>
          <a:xfrm flipH="1">
            <a:off x="3338388" y="-85176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雨点">
            <a:extLst>
              <a:ext uri="{FF2B5EF4-FFF2-40B4-BE49-F238E27FC236}">
                <a16:creationId xmlns:a16="http://schemas.microsoft.com/office/drawing/2014/main" xmlns="" id="{8CEA40F2-E043-4F24-8C52-A66DD22E0BF8}"/>
              </a:ext>
            </a:extLst>
          </p:cNvPr>
          <p:cNvCxnSpPr>
            <a:cxnSpLocks/>
          </p:cNvCxnSpPr>
          <p:nvPr/>
        </p:nvCxnSpPr>
        <p:spPr>
          <a:xfrm flipH="1">
            <a:off x="11362704" y="-1630314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雨点">
            <a:extLst>
              <a:ext uri="{FF2B5EF4-FFF2-40B4-BE49-F238E27FC236}">
                <a16:creationId xmlns:a16="http://schemas.microsoft.com/office/drawing/2014/main" xmlns="" id="{A19B2AB6-6AA6-4650-99FE-C77839C67278}"/>
              </a:ext>
            </a:extLst>
          </p:cNvPr>
          <p:cNvCxnSpPr>
            <a:cxnSpLocks/>
          </p:cNvCxnSpPr>
          <p:nvPr/>
        </p:nvCxnSpPr>
        <p:spPr>
          <a:xfrm flipH="1">
            <a:off x="6568030" y="-2419247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雨点">
            <a:extLst>
              <a:ext uri="{FF2B5EF4-FFF2-40B4-BE49-F238E27FC236}">
                <a16:creationId xmlns:a16="http://schemas.microsoft.com/office/drawing/2014/main" xmlns="" id="{4667BCAA-52AA-4388-AF2A-F9AA3CDC434F}"/>
              </a:ext>
            </a:extLst>
          </p:cNvPr>
          <p:cNvCxnSpPr>
            <a:cxnSpLocks/>
          </p:cNvCxnSpPr>
          <p:nvPr/>
        </p:nvCxnSpPr>
        <p:spPr>
          <a:xfrm flipH="1">
            <a:off x="8407409" y="-1570611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雨点">
            <a:extLst>
              <a:ext uri="{FF2B5EF4-FFF2-40B4-BE49-F238E27FC236}">
                <a16:creationId xmlns:a16="http://schemas.microsoft.com/office/drawing/2014/main" xmlns="" id="{C7D2AC40-96FE-4EDA-8DEA-D5D4ED2324C4}"/>
              </a:ext>
            </a:extLst>
          </p:cNvPr>
          <p:cNvCxnSpPr>
            <a:cxnSpLocks/>
          </p:cNvCxnSpPr>
          <p:nvPr/>
        </p:nvCxnSpPr>
        <p:spPr>
          <a:xfrm flipH="1">
            <a:off x="4346200" y="-117131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雨点">
            <a:extLst>
              <a:ext uri="{FF2B5EF4-FFF2-40B4-BE49-F238E27FC236}">
                <a16:creationId xmlns:a16="http://schemas.microsoft.com/office/drawing/2014/main" xmlns="" id="{33EB80FD-F340-406E-916B-1FDDC59862B0}"/>
              </a:ext>
            </a:extLst>
          </p:cNvPr>
          <p:cNvCxnSpPr>
            <a:cxnSpLocks/>
          </p:cNvCxnSpPr>
          <p:nvPr/>
        </p:nvCxnSpPr>
        <p:spPr>
          <a:xfrm flipH="1">
            <a:off x="12311518" y="-1477914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雨点">
            <a:extLst>
              <a:ext uri="{FF2B5EF4-FFF2-40B4-BE49-F238E27FC236}">
                <a16:creationId xmlns:a16="http://schemas.microsoft.com/office/drawing/2014/main" xmlns="" id="{F4BD6CEB-29AE-48B9-92F1-205A124F46B3}"/>
              </a:ext>
            </a:extLst>
          </p:cNvPr>
          <p:cNvCxnSpPr>
            <a:cxnSpLocks/>
          </p:cNvCxnSpPr>
          <p:nvPr/>
        </p:nvCxnSpPr>
        <p:spPr>
          <a:xfrm flipH="1">
            <a:off x="7516844" y="-2266847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雨点">
            <a:extLst>
              <a:ext uri="{FF2B5EF4-FFF2-40B4-BE49-F238E27FC236}">
                <a16:creationId xmlns:a16="http://schemas.microsoft.com/office/drawing/2014/main" xmlns="" id="{A45BF19E-2C59-4057-95D3-371DA2FD3B14}"/>
              </a:ext>
            </a:extLst>
          </p:cNvPr>
          <p:cNvCxnSpPr>
            <a:cxnSpLocks/>
          </p:cNvCxnSpPr>
          <p:nvPr/>
        </p:nvCxnSpPr>
        <p:spPr>
          <a:xfrm flipH="1">
            <a:off x="9356223" y="-1418211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雨点">
            <a:extLst>
              <a:ext uri="{FF2B5EF4-FFF2-40B4-BE49-F238E27FC236}">
                <a16:creationId xmlns:a16="http://schemas.microsoft.com/office/drawing/2014/main" xmlns="" id="{171949EC-266C-4FFC-AEF1-D0350D6D5B9F}"/>
              </a:ext>
            </a:extLst>
          </p:cNvPr>
          <p:cNvCxnSpPr>
            <a:cxnSpLocks/>
          </p:cNvCxnSpPr>
          <p:nvPr/>
        </p:nvCxnSpPr>
        <p:spPr>
          <a:xfrm flipH="1">
            <a:off x="5295014" y="-101891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雨点">
            <a:extLst>
              <a:ext uri="{FF2B5EF4-FFF2-40B4-BE49-F238E27FC236}">
                <a16:creationId xmlns:a16="http://schemas.microsoft.com/office/drawing/2014/main" xmlns="" id="{3CFB2909-9EAF-4546-9D41-E37D3F451ABE}"/>
              </a:ext>
            </a:extLst>
          </p:cNvPr>
          <p:cNvCxnSpPr>
            <a:cxnSpLocks/>
          </p:cNvCxnSpPr>
          <p:nvPr/>
        </p:nvCxnSpPr>
        <p:spPr>
          <a:xfrm flipH="1">
            <a:off x="16799948" y="-617590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雨点">
            <a:extLst>
              <a:ext uri="{FF2B5EF4-FFF2-40B4-BE49-F238E27FC236}">
                <a16:creationId xmlns:a16="http://schemas.microsoft.com/office/drawing/2014/main" xmlns="" id="{7410FBA7-C0F5-49B3-B691-8339AE7BC711}"/>
              </a:ext>
            </a:extLst>
          </p:cNvPr>
          <p:cNvCxnSpPr>
            <a:cxnSpLocks/>
          </p:cNvCxnSpPr>
          <p:nvPr/>
        </p:nvCxnSpPr>
        <p:spPr>
          <a:xfrm flipH="1">
            <a:off x="12005274" y="-1406523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雨点">
            <a:extLst>
              <a:ext uri="{FF2B5EF4-FFF2-40B4-BE49-F238E27FC236}">
                <a16:creationId xmlns:a16="http://schemas.microsoft.com/office/drawing/2014/main" xmlns="" id="{24F10DCC-1690-4AC7-80EF-8866B29A1E0F}"/>
              </a:ext>
            </a:extLst>
          </p:cNvPr>
          <p:cNvCxnSpPr>
            <a:cxnSpLocks/>
          </p:cNvCxnSpPr>
          <p:nvPr/>
        </p:nvCxnSpPr>
        <p:spPr>
          <a:xfrm flipH="1">
            <a:off x="13844653" y="-557887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雨点">
            <a:extLst>
              <a:ext uri="{FF2B5EF4-FFF2-40B4-BE49-F238E27FC236}">
                <a16:creationId xmlns:a16="http://schemas.microsoft.com/office/drawing/2014/main" xmlns="" id="{6FFE24C9-124E-4A48-9660-0584E8AC301D}"/>
              </a:ext>
            </a:extLst>
          </p:cNvPr>
          <p:cNvCxnSpPr>
            <a:cxnSpLocks/>
          </p:cNvCxnSpPr>
          <p:nvPr/>
        </p:nvCxnSpPr>
        <p:spPr>
          <a:xfrm flipH="1">
            <a:off x="2202768" y="-86651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雨点">
            <a:extLst>
              <a:ext uri="{FF2B5EF4-FFF2-40B4-BE49-F238E27FC236}">
                <a16:creationId xmlns:a16="http://schemas.microsoft.com/office/drawing/2014/main" xmlns="" id="{49943176-406E-4351-9858-2F82D1315EF6}"/>
              </a:ext>
            </a:extLst>
          </p:cNvPr>
          <p:cNvCxnSpPr>
            <a:cxnSpLocks/>
          </p:cNvCxnSpPr>
          <p:nvPr/>
        </p:nvCxnSpPr>
        <p:spPr>
          <a:xfrm flipH="1">
            <a:off x="9371672" y="-1173114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雨点">
            <a:extLst>
              <a:ext uri="{FF2B5EF4-FFF2-40B4-BE49-F238E27FC236}">
                <a16:creationId xmlns:a16="http://schemas.microsoft.com/office/drawing/2014/main" xmlns="" id="{4A90744D-4D00-45D2-AE5D-AE83C9CDE7C3}"/>
              </a:ext>
            </a:extLst>
          </p:cNvPr>
          <p:cNvCxnSpPr>
            <a:cxnSpLocks/>
          </p:cNvCxnSpPr>
          <p:nvPr/>
        </p:nvCxnSpPr>
        <p:spPr>
          <a:xfrm flipH="1">
            <a:off x="12157674" y="-1254123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雨点">
            <a:extLst>
              <a:ext uri="{FF2B5EF4-FFF2-40B4-BE49-F238E27FC236}">
                <a16:creationId xmlns:a16="http://schemas.microsoft.com/office/drawing/2014/main" xmlns="" id="{ABBED0F2-E46C-40A5-BE40-B07BBA958482}"/>
              </a:ext>
            </a:extLst>
          </p:cNvPr>
          <p:cNvCxnSpPr>
            <a:cxnSpLocks/>
          </p:cNvCxnSpPr>
          <p:nvPr/>
        </p:nvCxnSpPr>
        <p:spPr>
          <a:xfrm flipH="1">
            <a:off x="6416377" y="-1113411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雨点">
            <a:extLst>
              <a:ext uri="{FF2B5EF4-FFF2-40B4-BE49-F238E27FC236}">
                <a16:creationId xmlns:a16="http://schemas.microsoft.com/office/drawing/2014/main" xmlns="" id="{60A461BF-D75C-40ED-B4F0-E3571BCAC8F0}"/>
              </a:ext>
            </a:extLst>
          </p:cNvPr>
          <p:cNvCxnSpPr>
            <a:cxnSpLocks/>
          </p:cNvCxnSpPr>
          <p:nvPr/>
        </p:nvCxnSpPr>
        <p:spPr>
          <a:xfrm flipH="1">
            <a:off x="2355168" y="-71411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雨点">
            <a:extLst>
              <a:ext uri="{FF2B5EF4-FFF2-40B4-BE49-F238E27FC236}">
                <a16:creationId xmlns:a16="http://schemas.microsoft.com/office/drawing/2014/main" xmlns="" id="{DF3D8B89-8BEA-4AD1-891C-0E5C033636DA}"/>
              </a:ext>
            </a:extLst>
          </p:cNvPr>
          <p:cNvCxnSpPr>
            <a:cxnSpLocks/>
          </p:cNvCxnSpPr>
          <p:nvPr/>
        </p:nvCxnSpPr>
        <p:spPr>
          <a:xfrm flipH="1">
            <a:off x="14715510" y="-1020711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雨点">
            <a:extLst>
              <a:ext uri="{FF2B5EF4-FFF2-40B4-BE49-F238E27FC236}">
                <a16:creationId xmlns:a16="http://schemas.microsoft.com/office/drawing/2014/main" xmlns="" id="{586D09B5-5C75-4AE8-9F65-1BB63461B960}"/>
              </a:ext>
            </a:extLst>
          </p:cNvPr>
          <p:cNvCxnSpPr>
            <a:cxnSpLocks/>
          </p:cNvCxnSpPr>
          <p:nvPr/>
        </p:nvCxnSpPr>
        <p:spPr>
          <a:xfrm flipH="1">
            <a:off x="13902901" y="-2075117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雨点">
            <a:extLst>
              <a:ext uri="{FF2B5EF4-FFF2-40B4-BE49-F238E27FC236}">
                <a16:creationId xmlns:a16="http://schemas.microsoft.com/office/drawing/2014/main" xmlns="" id="{23027850-F9FC-4C1B-910A-5E6009EABB06}"/>
              </a:ext>
            </a:extLst>
          </p:cNvPr>
          <p:cNvCxnSpPr>
            <a:cxnSpLocks/>
          </p:cNvCxnSpPr>
          <p:nvPr/>
        </p:nvCxnSpPr>
        <p:spPr>
          <a:xfrm flipH="1">
            <a:off x="15742280" y="-1226481"/>
            <a:ext cx="156827" cy="15682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雨点">
            <a:extLst>
              <a:ext uri="{FF2B5EF4-FFF2-40B4-BE49-F238E27FC236}">
                <a16:creationId xmlns:a16="http://schemas.microsoft.com/office/drawing/2014/main" xmlns="" id="{918011A3-0C44-491A-97D7-F91AAB6BA938}"/>
              </a:ext>
            </a:extLst>
          </p:cNvPr>
          <p:cNvCxnSpPr>
            <a:cxnSpLocks/>
          </p:cNvCxnSpPr>
          <p:nvPr/>
        </p:nvCxnSpPr>
        <p:spPr>
          <a:xfrm flipH="1">
            <a:off x="11091131" y="-827188"/>
            <a:ext cx="45887" cy="45888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雨点">
            <a:extLst>
              <a:ext uri="{FF2B5EF4-FFF2-40B4-BE49-F238E27FC236}">
                <a16:creationId xmlns:a16="http://schemas.microsoft.com/office/drawing/2014/main" xmlns="" id="{D3E40788-075B-4CFA-93A7-2B708DA24E20}"/>
              </a:ext>
            </a:extLst>
          </p:cNvPr>
          <p:cNvCxnSpPr>
            <a:cxnSpLocks/>
          </p:cNvCxnSpPr>
          <p:nvPr/>
        </p:nvCxnSpPr>
        <p:spPr>
          <a:xfrm flipH="1">
            <a:off x="15683984" y="-465190"/>
            <a:ext cx="276235" cy="27623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立-发光外">
            <a:extLst>
              <a:ext uri="{FF2B5EF4-FFF2-40B4-BE49-F238E27FC236}">
                <a16:creationId xmlns:a16="http://schemas.microsoft.com/office/drawing/2014/main" xmlns="" id="{A39DEF0C-FBE6-4CEC-93D8-7361257FA0DA}"/>
              </a:ext>
            </a:extLst>
          </p:cNvPr>
          <p:cNvSpPr/>
          <p:nvPr/>
        </p:nvSpPr>
        <p:spPr>
          <a:xfrm>
            <a:off x="4750416" y="2195571"/>
            <a:ext cx="1434465" cy="1588980"/>
          </a:xfrm>
          <a:custGeom>
            <a:avLst/>
            <a:gdLst>
              <a:gd name="connsiteX0" fmla="*/ 0 w 1430658"/>
              <a:gd name="connsiteY0" fmla="*/ 0 h 921744"/>
              <a:gd name="connsiteX1" fmla="*/ 1430658 w 1430658"/>
              <a:gd name="connsiteY1" fmla="*/ 0 h 921744"/>
              <a:gd name="connsiteX2" fmla="*/ 1430658 w 1430658"/>
              <a:gd name="connsiteY2" fmla="*/ 921744 h 921744"/>
              <a:gd name="connsiteX3" fmla="*/ 0 w 1430658"/>
              <a:gd name="connsiteY3" fmla="*/ 921744 h 921744"/>
              <a:gd name="connsiteX4" fmla="*/ 0 w 1430658"/>
              <a:gd name="connsiteY4" fmla="*/ 0 h 921744"/>
              <a:gd name="connsiteX0" fmla="*/ 0 w 1430658"/>
              <a:gd name="connsiteY0" fmla="*/ 0 h 1133410"/>
              <a:gd name="connsiteX1" fmla="*/ 1430658 w 1430658"/>
              <a:gd name="connsiteY1" fmla="*/ 0 h 1133410"/>
              <a:gd name="connsiteX2" fmla="*/ 1430658 w 1430658"/>
              <a:gd name="connsiteY2" fmla="*/ 921744 h 1133410"/>
              <a:gd name="connsiteX3" fmla="*/ 0 w 1430658"/>
              <a:gd name="connsiteY3" fmla="*/ 921744 h 1133410"/>
              <a:gd name="connsiteX4" fmla="*/ 0 w 1430658"/>
              <a:gd name="connsiteY4" fmla="*/ 0 h 1133410"/>
              <a:gd name="connsiteX0" fmla="*/ 0 w 1430658"/>
              <a:gd name="connsiteY0" fmla="*/ 0 h 1245321"/>
              <a:gd name="connsiteX1" fmla="*/ 1430658 w 1430658"/>
              <a:gd name="connsiteY1" fmla="*/ 0 h 1245321"/>
              <a:gd name="connsiteX2" fmla="*/ 1430658 w 1430658"/>
              <a:gd name="connsiteY2" fmla="*/ 921744 h 1245321"/>
              <a:gd name="connsiteX3" fmla="*/ 0 w 1430658"/>
              <a:gd name="connsiteY3" fmla="*/ 921744 h 1245321"/>
              <a:gd name="connsiteX4" fmla="*/ 0 w 1430658"/>
              <a:gd name="connsiteY4" fmla="*/ 0 h 1245321"/>
              <a:gd name="connsiteX0" fmla="*/ 0 w 1430658"/>
              <a:gd name="connsiteY0" fmla="*/ 0 h 1234140"/>
              <a:gd name="connsiteX1" fmla="*/ 1430658 w 1430658"/>
              <a:gd name="connsiteY1" fmla="*/ 0 h 1234140"/>
              <a:gd name="connsiteX2" fmla="*/ 1430658 w 1430658"/>
              <a:gd name="connsiteY2" fmla="*/ 921744 h 1234140"/>
              <a:gd name="connsiteX3" fmla="*/ 0 w 1430658"/>
              <a:gd name="connsiteY3" fmla="*/ 921744 h 1234140"/>
              <a:gd name="connsiteX4" fmla="*/ 0 w 1430658"/>
              <a:gd name="connsiteY4" fmla="*/ 0 h 1234140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4536"/>
              <a:gd name="connsiteX1" fmla="*/ 1430658 w 1430658"/>
              <a:gd name="connsiteY1" fmla="*/ 0 h 1244536"/>
              <a:gd name="connsiteX2" fmla="*/ 1430658 w 1430658"/>
              <a:gd name="connsiteY2" fmla="*/ 921744 h 1244536"/>
              <a:gd name="connsiteX3" fmla="*/ 0 w 1430658"/>
              <a:gd name="connsiteY3" fmla="*/ 921744 h 1244536"/>
              <a:gd name="connsiteX4" fmla="*/ 0 w 1430658"/>
              <a:gd name="connsiteY4" fmla="*/ 0 h 1244536"/>
              <a:gd name="connsiteX0" fmla="*/ 0 w 1430658"/>
              <a:gd name="connsiteY0" fmla="*/ 0 h 1246968"/>
              <a:gd name="connsiteX1" fmla="*/ 1430658 w 1430658"/>
              <a:gd name="connsiteY1" fmla="*/ 0 h 1246968"/>
              <a:gd name="connsiteX2" fmla="*/ 1430658 w 1430658"/>
              <a:gd name="connsiteY2" fmla="*/ 921744 h 1246968"/>
              <a:gd name="connsiteX3" fmla="*/ 0 w 1430658"/>
              <a:gd name="connsiteY3" fmla="*/ 921744 h 1246968"/>
              <a:gd name="connsiteX4" fmla="*/ 0 w 1430658"/>
              <a:gd name="connsiteY4" fmla="*/ 0 h 1246968"/>
              <a:gd name="connsiteX0" fmla="*/ 0 w 1430658"/>
              <a:gd name="connsiteY0" fmla="*/ 0 h 1245067"/>
              <a:gd name="connsiteX1" fmla="*/ 1430658 w 1430658"/>
              <a:gd name="connsiteY1" fmla="*/ 0 h 1245067"/>
              <a:gd name="connsiteX2" fmla="*/ 1430658 w 1430658"/>
              <a:gd name="connsiteY2" fmla="*/ 921744 h 1245067"/>
              <a:gd name="connsiteX3" fmla="*/ 0 w 1430658"/>
              <a:gd name="connsiteY3" fmla="*/ 921744 h 1245067"/>
              <a:gd name="connsiteX4" fmla="*/ 0 w 1430658"/>
              <a:gd name="connsiteY4" fmla="*/ 0 h 1245067"/>
              <a:gd name="connsiteX0" fmla="*/ 0 w 1431253"/>
              <a:gd name="connsiteY0" fmla="*/ 0 h 1246890"/>
              <a:gd name="connsiteX1" fmla="*/ 1430658 w 1431253"/>
              <a:gd name="connsiteY1" fmla="*/ 0 h 1246890"/>
              <a:gd name="connsiteX2" fmla="*/ 1430658 w 1431253"/>
              <a:gd name="connsiteY2" fmla="*/ 921744 h 1246890"/>
              <a:gd name="connsiteX3" fmla="*/ 0 w 1431253"/>
              <a:gd name="connsiteY3" fmla="*/ 921744 h 1246890"/>
              <a:gd name="connsiteX4" fmla="*/ 0 w 1431253"/>
              <a:gd name="connsiteY4" fmla="*/ 0 h 1246890"/>
              <a:gd name="connsiteX0" fmla="*/ 2913 w 1434133"/>
              <a:gd name="connsiteY0" fmla="*/ 0 h 1232831"/>
              <a:gd name="connsiteX1" fmla="*/ 1433571 w 1434133"/>
              <a:gd name="connsiteY1" fmla="*/ 0 h 1232831"/>
              <a:gd name="connsiteX2" fmla="*/ 1433571 w 1434133"/>
              <a:gd name="connsiteY2" fmla="*/ 921744 h 1232831"/>
              <a:gd name="connsiteX3" fmla="*/ 2913 w 1434133"/>
              <a:gd name="connsiteY3" fmla="*/ 921744 h 1232831"/>
              <a:gd name="connsiteX4" fmla="*/ 2913 w 1434133"/>
              <a:gd name="connsiteY4" fmla="*/ 0 h 1232831"/>
              <a:gd name="connsiteX0" fmla="*/ 2966 w 1433640"/>
              <a:gd name="connsiteY0" fmla="*/ 0 h 1246985"/>
              <a:gd name="connsiteX1" fmla="*/ 1433624 w 1433640"/>
              <a:gd name="connsiteY1" fmla="*/ 0 h 1246985"/>
              <a:gd name="connsiteX2" fmla="*/ 1433624 w 1433640"/>
              <a:gd name="connsiteY2" fmla="*/ 921744 h 1246985"/>
              <a:gd name="connsiteX3" fmla="*/ 2966 w 1433640"/>
              <a:gd name="connsiteY3" fmla="*/ 921744 h 1246985"/>
              <a:gd name="connsiteX4" fmla="*/ 2966 w 1433640"/>
              <a:gd name="connsiteY4" fmla="*/ 0 h 1246985"/>
              <a:gd name="connsiteX0" fmla="*/ 2931 w 1433885"/>
              <a:gd name="connsiteY0" fmla="*/ 0 h 1246032"/>
              <a:gd name="connsiteX1" fmla="*/ 1433589 w 1433885"/>
              <a:gd name="connsiteY1" fmla="*/ 0 h 1246032"/>
              <a:gd name="connsiteX2" fmla="*/ 1433589 w 1433885"/>
              <a:gd name="connsiteY2" fmla="*/ 921744 h 1246032"/>
              <a:gd name="connsiteX3" fmla="*/ 2931 w 1433885"/>
              <a:gd name="connsiteY3" fmla="*/ 921744 h 1246032"/>
              <a:gd name="connsiteX4" fmla="*/ 2931 w 1433885"/>
              <a:gd name="connsiteY4" fmla="*/ 0 h 1246032"/>
              <a:gd name="connsiteX0" fmla="*/ 2897 w 1434465"/>
              <a:gd name="connsiteY0" fmla="*/ 0 h 1241762"/>
              <a:gd name="connsiteX1" fmla="*/ 1433555 w 1434465"/>
              <a:gd name="connsiteY1" fmla="*/ 0 h 1241762"/>
              <a:gd name="connsiteX2" fmla="*/ 1433555 w 1434465"/>
              <a:gd name="connsiteY2" fmla="*/ 921744 h 1241762"/>
              <a:gd name="connsiteX3" fmla="*/ 2897 w 1434465"/>
              <a:gd name="connsiteY3" fmla="*/ 921744 h 1241762"/>
              <a:gd name="connsiteX4" fmla="*/ 2897 w 1434465"/>
              <a:gd name="connsiteY4" fmla="*/ 0 h 124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4465" h="1241762">
                <a:moveTo>
                  <a:pt x="2897" y="0"/>
                </a:moveTo>
                <a:lnTo>
                  <a:pt x="1433555" y="0"/>
                </a:lnTo>
                <a:lnTo>
                  <a:pt x="1433555" y="921744"/>
                </a:lnTo>
                <a:cubicBezTo>
                  <a:pt x="1477369" y="1363027"/>
                  <a:pt x="-75842" y="1333589"/>
                  <a:pt x="2897" y="921744"/>
                </a:cubicBezTo>
                <a:lnTo>
                  <a:pt x="2897" y="0"/>
                </a:lnTo>
                <a:close/>
              </a:path>
            </a:pathLst>
          </a:custGeom>
          <a:gradFill flip="none" rotWithShape="1">
            <a:gsLst>
              <a:gs pos="0">
                <a:srgbClr val="FFC000">
                  <a:alpha val="26000"/>
                </a:srgbClr>
              </a:gs>
              <a:gs pos="100000">
                <a:srgbClr val="FFC000">
                  <a:alpha val="0"/>
                </a:srgbClr>
              </a:gs>
              <a:gs pos="70500">
                <a:srgbClr val="FFC000">
                  <a:alpha val="8000"/>
                </a:srgbClr>
              </a:gs>
              <a:gs pos="24000">
                <a:srgbClr val="FFC000">
                  <a:alpha val="20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5" name="萤火虫">
            <a:extLst>
              <a:ext uri="{FF2B5EF4-FFF2-40B4-BE49-F238E27FC236}">
                <a16:creationId xmlns:a16="http://schemas.microsoft.com/office/drawing/2014/main" xmlns="" id="{E1B054DB-D0EB-4E49-84E0-83DFAD0330A1}"/>
              </a:ext>
            </a:extLst>
          </p:cNvPr>
          <p:cNvSpPr/>
          <p:nvPr/>
        </p:nvSpPr>
        <p:spPr>
          <a:xfrm flipV="1">
            <a:off x="6006358" y="3026509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萤火虫">
            <a:extLst>
              <a:ext uri="{FF2B5EF4-FFF2-40B4-BE49-F238E27FC236}">
                <a16:creationId xmlns:a16="http://schemas.microsoft.com/office/drawing/2014/main" xmlns="" id="{4F0B1F06-A0C4-4FC3-BB5C-481233D83F98}"/>
              </a:ext>
            </a:extLst>
          </p:cNvPr>
          <p:cNvSpPr/>
          <p:nvPr/>
        </p:nvSpPr>
        <p:spPr>
          <a:xfrm flipV="1">
            <a:off x="4893998" y="262992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" name="萤火虫">
            <a:extLst>
              <a:ext uri="{FF2B5EF4-FFF2-40B4-BE49-F238E27FC236}">
                <a16:creationId xmlns:a16="http://schemas.microsoft.com/office/drawing/2014/main" xmlns="" id="{C9F4EF4E-1CB5-495D-A7D3-5F5D450B608D}"/>
              </a:ext>
            </a:extLst>
          </p:cNvPr>
          <p:cNvSpPr/>
          <p:nvPr/>
        </p:nvSpPr>
        <p:spPr>
          <a:xfrm flipV="1">
            <a:off x="5186687" y="2593565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萤火虫">
            <a:extLst>
              <a:ext uri="{FF2B5EF4-FFF2-40B4-BE49-F238E27FC236}">
                <a16:creationId xmlns:a16="http://schemas.microsoft.com/office/drawing/2014/main" xmlns="" id="{5101F341-D412-4B44-A87F-0ACB4DE33F22}"/>
              </a:ext>
            </a:extLst>
          </p:cNvPr>
          <p:cNvSpPr/>
          <p:nvPr/>
        </p:nvSpPr>
        <p:spPr>
          <a:xfrm flipV="1">
            <a:off x="4796162" y="3367288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萤火虫">
            <a:extLst>
              <a:ext uri="{FF2B5EF4-FFF2-40B4-BE49-F238E27FC236}">
                <a16:creationId xmlns:a16="http://schemas.microsoft.com/office/drawing/2014/main" xmlns="" id="{BD766D5B-CCD0-495F-B85C-0C6B3A3014C2}"/>
              </a:ext>
            </a:extLst>
          </p:cNvPr>
          <p:cNvSpPr/>
          <p:nvPr/>
        </p:nvSpPr>
        <p:spPr>
          <a:xfrm flipV="1">
            <a:off x="5657224" y="1559977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萤火虫">
            <a:extLst>
              <a:ext uri="{FF2B5EF4-FFF2-40B4-BE49-F238E27FC236}">
                <a16:creationId xmlns:a16="http://schemas.microsoft.com/office/drawing/2014/main" xmlns="" id="{C47BD9DF-D7DC-4C51-A716-9A387D3780D7}"/>
              </a:ext>
            </a:extLst>
          </p:cNvPr>
          <p:cNvSpPr/>
          <p:nvPr/>
        </p:nvSpPr>
        <p:spPr>
          <a:xfrm flipV="1">
            <a:off x="5209546" y="3709906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萤火虫">
            <a:extLst>
              <a:ext uri="{FF2B5EF4-FFF2-40B4-BE49-F238E27FC236}">
                <a16:creationId xmlns:a16="http://schemas.microsoft.com/office/drawing/2014/main" xmlns="" id="{6BD3FB0D-496F-46B4-A59B-0D990A364F5E}"/>
              </a:ext>
            </a:extLst>
          </p:cNvPr>
          <p:cNvSpPr/>
          <p:nvPr/>
        </p:nvSpPr>
        <p:spPr>
          <a:xfrm flipV="1">
            <a:off x="5096806" y="3182128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萤火虫">
            <a:extLst>
              <a:ext uri="{FF2B5EF4-FFF2-40B4-BE49-F238E27FC236}">
                <a16:creationId xmlns:a16="http://schemas.microsoft.com/office/drawing/2014/main" xmlns="" id="{B8FBC1ED-F82E-410B-AC96-0D643A6FE2E6}"/>
              </a:ext>
            </a:extLst>
          </p:cNvPr>
          <p:cNvSpPr/>
          <p:nvPr/>
        </p:nvSpPr>
        <p:spPr>
          <a:xfrm flipV="1">
            <a:off x="5782357" y="3653594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萤火虫">
            <a:extLst>
              <a:ext uri="{FF2B5EF4-FFF2-40B4-BE49-F238E27FC236}">
                <a16:creationId xmlns:a16="http://schemas.microsoft.com/office/drawing/2014/main" xmlns="" id="{8B8252E1-A623-49DE-A564-20F2C05C4E74}"/>
              </a:ext>
            </a:extLst>
          </p:cNvPr>
          <p:cNvSpPr/>
          <p:nvPr/>
        </p:nvSpPr>
        <p:spPr>
          <a:xfrm flipV="1">
            <a:off x="5600118" y="1841397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萤火虫">
            <a:extLst>
              <a:ext uri="{FF2B5EF4-FFF2-40B4-BE49-F238E27FC236}">
                <a16:creationId xmlns:a16="http://schemas.microsoft.com/office/drawing/2014/main" xmlns="" id="{D3450772-E81F-462D-9553-D720E6BD9462}"/>
              </a:ext>
            </a:extLst>
          </p:cNvPr>
          <p:cNvSpPr/>
          <p:nvPr/>
        </p:nvSpPr>
        <p:spPr>
          <a:xfrm flipV="1">
            <a:off x="5534441" y="209841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萤火虫">
            <a:extLst>
              <a:ext uri="{FF2B5EF4-FFF2-40B4-BE49-F238E27FC236}">
                <a16:creationId xmlns:a16="http://schemas.microsoft.com/office/drawing/2014/main" xmlns="" id="{1DFCEFDB-A1D6-441E-88C9-0C73B5C84A3A}"/>
              </a:ext>
            </a:extLst>
          </p:cNvPr>
          <p:cNvSpPr/>
          <p:nvPr/>
        </p:nvSpPr>
        <p:spPr>
          <a:xfrm flipV="1">
            <a:off x="5976281" y="3418059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萤火虫">
            <a:extLst>
              <a:ext uri="{FF2B5EF4-FFF2-40B4-BE49-F238E27FC236}">
                <a16:creationId xmlns:a16="http://schemas.microsoft.com/office/drawing/2014/main" xmlns="" id="{7346DCB6-2719-47C9-BD93-2F765C8E170D}"/>
              </a:ext>
            </a:extLst>
          </p:cNvPr>
          <p:cNvSpPr/>
          <p:nvPr/>
        </p:nvSpPr>
        <p:spPr>
          <a:xfrm flipV="1">
            <a:off x="5709421" y="1997106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萤火虫">
            <a:extLst>
              <a:ext uri="{FF2B5EF4-FFF2-40B4-BE49-F238E27FC236}">
                <a16:creationId xmlns:a16="http://schemas.microsoft.com/office/drawing/2014/main" xmlns="" id="{1EA684AA-3639-413E-BD09-CD5E0C196163}"/>
              </a:ext>
            </a:extLst>
          </p:cNvPr>
          <p:cNvSpPr/>
          <p:nvPr/>
        </p:nvSpPr>
        <p:spPr>
          <a:xfrm flipV="1">
            <a:off x="5190242" y="258433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萤火虫">
            <a:extLst>
              <a:ext uri="{FF2B5EF4-FFF2-40B4-BE49-F238E27FC236}">
                <a16:creationId xmlns:a16="http://schemas.microsoft.com/office/drawing/2014/main" xmlns="" id="{76688E63-DD9F-4FB2-A56F-4BDDB0CFAC68}"/>
              </a:ext>
            </a:extLst>
          </p:cNvPr>
          <p:cNvSpPr/>
          <p:nvPr/>
        </p:nvSpPr>
        <p:spPr>
          <a:xfrm flipV="1">
            <a:off x="5934535" y="2977018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萤火虫">
            <a:extLst>
              <a:ext uri="{FF2B5EF4-FFF2-40B4-BE49-F238E27FC236}">
                <a16:creationId xmlns:a16="http://schemas.microsoft.com/office/drawing/2014/main" xmlns="" id="{AB25B8EB-BE9C-48F8-BC4E-49D2FCA50570}"/>
              </a:ext>
            </a:extLst>
          </p:cNvPr>
          <p:cNvSpPr/>
          <p:nvPr/>
        </p:nvSpPr>
        <p:spPr>
          <a:xfrm flipV="1">
            <a:off x="5240949" y="3160671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0" name="萤火虫">
            <a:extLst>
              <a:ext uri="{FF2B5EF4-FFF2-40B4-BE49-F238E27FC236}">
                <a16:creationId xmlns:a16="http://schemas.microsoft.com/office/drawing/2014/main" xmlns="" id="{4A5940CA-4026-4593-9D16-2DEE956E26B0}"/>
              </a:ext>
            </a:extLst>
          </p:cNvPr>
          <p:cNvSpPr/>
          <p:nvPr/>
        </p:nvSpPr>
        <p:spPr>
          <a:xfrm flipV="1">
            <a:off x="5754985" y="2270501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萤火虫">
            <a:extLst>
              <a:ext uri="{FF2B5EF4-FFF2-40B4-BE49-F238E27FC236}">
                <a16:creationId xmlns:a16="http://schemas.microsoft.com/office/drawing/2014/main" xmlns="" id="{2A80C2A9-CC3A-4331-9F21-10E94689E65E}"/>
              </a:ext>
            </a:extLst>
          </p:cNvPr>
          <p:cNvSpPr/>
          <p:nvPr/>
        </p:nvSpPr>
        <p:spPr>
          <a:xfrm flipV="1">
            <a:off x="5237295" y="190640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" name="萤火虫">
            <a:extLst>
              <a:ext uri="{FF2B5EF4-FFF2-40B4-BE49-F238E27FC236}">
                <a16:creationId xmlns:a16="http://schemas.microsoft.com/office/drawing/2014/main" xmlns="" id="{0451C337-86DF-45B8-8C63-CC7F6D68D29B}"/>
              </a:ext>
            </a:extLst>
          </p:cNvPr>
          <p:cNvSpPr/>
          <p:nvPr/>
        </p:nvSpPr>
        <p:spPr>
          <a:xfrm flipV="1">
            <a:off x="6087065" y="2370760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3" name="萤火虫">
            <a:extLst>
              <a:ext uri="{FF2B5EF4-FFF2-40B4-BE49-F238E27FC236}">
                <a16:creationId xmlns:a16="http://schemas.microsoft.com/office/drawing/2014/main" xmlns="" id="{46305A72-3BFC-4A98-8031-27B6E4049100}"/>
              </a:ext>
            </a:extLst>
          </p:cNvPr>
          <p:cNvSpPr/>
          <p:nvPr/>
        </p:nvSpPr>
        <p:spPr>
          <a:xfrm rot="4833953" flipV="1">
            <a:off x="5709422" y="3259293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4" name="萤火虫">
            <a:extLst>
              <a:ext uri="{FF2B5EF4-FFF2-40B4-BE49-F238E27FC236}">
                <a16:creationId xmlns:a16="http://schemas.microsoft.com/office/drawing/2014/main" xmlns="" id="{68717CA6-A977-4695-9158-BA1D7B5701A7}"/>
              </a:ext>
            </a:extLst>
          </p:cNvPr>
          <p:cNvSpPr/>
          <p:nvPr/>
        </p:nvSpPr>
        <p:spPr>
          <a:xfrm flipV="1">
            <a:off x="5386724" y="141995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5" name="萤火虫">
            <a:extLst>
              <a:ext uri="{FF2B5EF4-FFF2-40B4-BE49-F238E27FC236}">
                <a16:creationId xmlns:a16="http://schemas.microsoft.com/office/drawing/2014/main" xmlns="" id="{EFF8CA96-3733-46ED-9693-8C04D7BF4FAA}"/>
              </a:ext>
            </a:extLst>
          </p:cNvPr>
          <p:cNvSpPr/>
          <p:nvPr/>
        </p:nvSpPr>
        <p:spPr>
          <a:xfrm flipV="1">
            <a:off x="5056615" y="2279646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5" name="火洞5">
            <a:extLst>
              <a:ext uri="{FF2B5EF4-FFF2-40B4-BE49-F238E27FC236}">
                <a16:creationId xmlns:a16="http://schemas.microsoft.com/office/drawing/2014/main" xmlns="" id="{7E67D17C-19A8-456B-8AF8-EF643B72B4D0}"/>
              </a:ext>
            </a:extLst>
          </p:cNvPr>
          <p:cNvGrpSpPr/>
          <p:nvPr/>
        </p:nvGrpSpPr>
        <p:grpSpPr>
          <a:xfrm>
            <a:off x="10212688" y="4022153"/>
            <a:ext cx="2835844" cy="1259410"/>
            <a:chOff x="10560941" y="4116905"/>
            <a:chExt cx="2242071" cy="995713"/>
          </a:xfrm>
        </p:grpSpPr>
        <p:sp>
          <p:nvSpPr>
            <p:cNvPr id="400" name="椭圆 399">
              <a:extLst>
                <a:ext uri="{FF2B5EF4-FFF2-40B4-BE49-F238E27FC236}">
                  <a16:creationId xmlns:a16="http://schemas.microsoft.com/office/drawing/2014/main" xmlns="" id="{E255D954-3FA5-469D-A2DF-EDA4F7EC4CF1}"/>
                </a:ext>
              </a:extLst>
            </p:cNvPr>
            <p:cNvSpPr/>
            <p:nvPr/>
          </p:nvSpPr>
          <p:spPr>
            <a:xfrm>
              <a:off x="10560941" y="4116905"/>
              <a:ext cx="2242071" cy="986485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椭圆 400">
              <a:extLst>
                <a:ext uri="{FF2B5EF4-FFF2-40B4-BE49-F238E27FC236}">
                  <a16:creationId xmlns:a16="http://schemas.microsoft.com/office/drawing/2014/main" xmlns="" id="{974BF4E7-7E63-471A-8895-B3C879E05060}"/>
                </a:ext>
              </a:extLst>
            </p:cNvPr>
            <p:cNvSpPr/>
            <p:nvPr/>
          </p:nvSpPr>
          <p:spPr>
            <a:xfrm>
              <a:off x="10721633" y="4252524"/>
              <a:ext cx="1933838" cy="85086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2" name="椭圆 401">
              <a:extLst>
                <a:ext uri="{FF2B5EF4-FFF2-40B4-BE49-F238E27FC236}">
                  <a16:creationId xmlns:a16="http://schemas.microsoft.com/office/drawing/2014/main" xmlns="" id="{B950BF4A-3B50-4B9B-AE9A-CC5E6C4DCF5F}"/>
                </a:ext>
              </a:extLst>
            </p:cNvPr>
            <p:cNvSpPr/>
            <p:nvPr/>
          </p:nvSpPr>
          <p:spPr>
            <a:xfrm>
              <a:off x="10874033" y="4371778"/>
              <a:ext cx="1662799" cy="73161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3" name="椭圆 402">
              <a:extLst>
                <a:ext uri="{FF2B5EF4-FFF2-40B4-BE49-F238E27FC236}">
                  <a16:creationId xmlns:a16="http://schemas.microsoft.com/office/drawing/2014/main" xmlns="" id="{E6E5CCB3-D889-4168-B95A-BDE793E2E778}"/>
                </a:ext>
              </a:extLst>
            </p:cNvPr>
            <p:cNvSpPr/>
            <p:nvPr/>
          </p:nvSpPr>
          <p:spPr>
            <a:xfrm>
              <a:off x="11009079" y="4492248"/>
              <a:ext cx="1400816" cy="616343"/>
            </a:xfrm>
            <a:prstGeom prst="ellipse">
              <a:avLst/>
            </a:prstGeom>
            <a:solidFill>
              <a:srgbClr val="FFFF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椭圆 403">
              <a:extLst>
                <a:ext uri="{FF2B5EF4-FFF2-40B4-BE49-F238E27FC236}">
                  <a16:creationId xmlns:a16="http://schemas.microsoft.com/office/drawing/2014/main" xmlns="" id="{515ECF12-130E-409D-A074-43754A7D3974}"/>
                </a:ext>
              </a:extLst>
            </p:cNvPr>
            <p:cNvSpPr/>
            <p:nvPr/>
          </p:nvSpPr>
          <p:spPr>
            <a:xfrm>
              <a:off x="11214325" y="4653876"/>
              <a:ext cx="1042623" cy="4587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0" name="人飞">
            <a:extLst>
              <a:ext uri="{FF2B5EF4-FFF2-40B4-BE49-F238E27FC236}">
                <a16:creationId xmlns:a16="http://schemas.microsoft.com/office/drawing/2014/main" xmlns="" id="{351E7815-0D23-4CD8-AD27-88D566241BEF}"/>
              </a:ext>
            </a:extLst>
          </p:cNvPr>
          <p:cNvGrpSpPr/>
          <p:nvPr/>
        </p:nvGrpSpPr>
        <p:grpSpPr>
          <a:xfrm rot="20827909">
            <a:off x="10996946" y="2140409"/>
            <a:ext cx="1516188" cy="2300254"/>
            <a:chOff x="9490217" y="651592"/>
            <a:chExt cx="1516188" cy="2300254"/>
          </a:xfrm>
        </p:grpSpPr>
        <p:grpSp>
          <p:nvGrpSpPr>
            <p:cNvPr id="421" name="组合 420">
              <a:extLst>
                <a:ext uri="{FF2B5EF4-FFF2-40B4-BE49-F238E27FC236}">
                  <a16:creationId xmlns:a16="http://schemas.microsoft.com/office/drawing/2014/main" xmlns="" id="{B301B436-2DB9-4936-8C42-352FEC721EFF}"/>
                </a:ext>
              </a:extLst>
            </p:cNvPr>
            <p:cNvGrpSpPr/>
            <p:nvPr/>
          </p:nvGrpSpPr>
          <p:grpSpPr>
            <a:xfrm>
              <a:off x="9837143" y="651592"/>
              <a:ext cx="1169262" cy="1169262"/>
              <a:chOff x="9837143" y="651592"/>
              <a:chExt cx="1169262" cy="1169262"/>
            </a:xfrm>
          </p:grpSpPr>
          <p:grpSp>
            <p:nvGrpSpPr>
              <p:cNvPr id="466" name="翅膀右-煽动4">
                <a:extLst>
                  <a:ext uri="{FF2B5EF4-FFF2-40B4-BE49-F238E27FC236}">
                    <a16:creationId xmlns:a16="http://schemas.microsoft.com/office/drawing/2014/main" xmlns="" id="{BDD8203C-0406-4A4C-91FC-7B3EC34F7DC6}"/>
                  </a:ext>
                </a:extLst>
              </p:cNvPr>
              <p:cNvGrpSpPr/>
              <p:nvPr/>
            </p:nvGrpSpPr>
            <p:grpSpPr>
              <a:xfrm rot="18597738">
                <a:off x="9769599" y="1002356"/>
                <a:ext cx="1169262" cy="467733"/>
                <a:chOff x="5195926" y="2137911"/>
                <a:chExt cx="386822" cy="248656"/>
              </a:xfrm>
            </p:grpSpPr>
            <p:sp>
              <p:nvSpPr>
                <p:cNvPr id="470" name="矩形 1">
                  <a:extLst>
                    <a:ext uri="{FF2B5EF4-FFF2-40B4-BE49-F238E27FC236}">
                      <a16:creationId xmlns:a16="http://schemas.microsoft.com/office/drawing/2014/main" xmlns="" id="{8728CE82-E21D-4745-BD43-96BA2AAED953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1" name="矩形 1">
                  <a:extLst>
                    <a:ext uri="{FF2B5EF4-FFF2-40B4-BE49-F238E27FC236}">
                      <a16:creationId xmlns:a16="http://schemas.microsoft.com/office/drawing/2014/main" xmlns="" id="{58B71DAC-7A13-46BD-87DB-8FE24FA1E54A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467" name="翅膀右-煽动4">
                <a:extLst>
                  <a:ext uri="{FF2B5EF4-FFF2-40B4-BE49-F238E27FC236}">
                    <a16:creationId xmlns:a16="http://schemas.microsoft.com/office/drawing/2014/main" xmlns="" id="{5B1D871D-BDBA-48AA-8D56-DE82E31AAAE2}"/>
                  </a:ext>
                </a:extLst>
              </p:cNvPr>
              <p:cNvGrpSpPr/>
              <p:nvPr/>
            </p:nvGrpSpPr>
            <p:grpSpPr>
              <a:xfrm rot="19997523">
                <a:off x="9837143" y="1242511"/>
                <a:ext cx="1169262" cy="467733"/>
                <a:chOff x="5195926" y="2137911"/>
                <a:chExt cx="386822" cy="248656"/>
              </a:xfrm>
            </p:grpSpPr>
            <p:sp>
              <p:nvSpPr>
                <p:cNvPr id="468" name="矩形 1">
                  <a:extLst>
                    <a:ext uri="{FF2B5EF4-FFF2-40B4-BE49-F238E27FC236}">
                      <a16:creationId xmlns:a16="http://schemas.microsoft.com/office/drawing/2014/main" xmlns="" id="{D8FC4395-866F-4691-A76E-48A09E942B1B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9" name="矩形 1">
                  <a:extLst>
                    <a:ext uri="{FF2B5EF4-FFF2-40B4-BE49-F238E27FC236}">
                      <a16:creationId xmlns:a16="http://schemas.microsoft.com/office/drawing/2014/main" xmlns="" id="{96114308-AE0E-48FE-A447-F216B45887FE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2" name="侧-跑3">
              <a:extLst>
                <a:ext uri="{FF2B5EF4-FFF2-40B4-BE49-F238E27FC236}">
                  <a16:creationId xmlns:a16="http://schemas.microsoft.com/office/drawing/2014/main" xmlns="" id="{8F92C8EF-970B-4EBF-9E48-03E262CCDB27}"/>
                </a:ext>
              </a:extLst>
            </p:cNvPr>
            <p:cNvGrpSpPr/>
            <p:nvPr/>
          </p:nvGrpSpPr>
          <p:grpSpPr>
            <a:xfrm>
              <a:off x="9490217" y="907570"/>
              <a:ext cx="705093" cy="2044276"/>
              <a:chOff x="5654242" y="1473726"/>
              <a:chExt cx="705093" cy="2044276"/>
            </a:xfrm>
          </p:grpSpPr>
          <p:sp>
            <p:nvSpPr>
              <p:cNvPr id="423" name="矩形 3">
                <a:extLst>
                  <a:ext uri="{FF2B5EF4-FFF2-40B4-BE49-F238E27FC236}">
                    <a16:creationId xmlns:a16="http://schemas.microsoft.com/office/drawing/2014/main" xmlns="" id="{4A8D29C3-0AD4-4BDE-B650-897E411781F0}"/>
                  </a:ext>
                </a:extLst>
              </p:cNvPr>
              <p:cNvSpPr/>
              <p:nvPr/>
            </p:nvSpPr>
            <p:spPr>
              <a:xfrm>
                <a:off x="5886038" y="2763874"/>
                <a:ext cx="455100" cy="311419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21572 w 109002"/>
                  <a:gd name="connsiteY0" fmla="*/ 4762 h 833183"/>
                  <a:gd name="connsiteX1" fmla="*/ 105459 w 109002"/>
                  <a:gd name="connsiteY1" fmla="*/ 0 h 833183"/>
                  <a:gd name="connsiteX2" fmla="*/ 90487 w 109002"/>
                  <a:gd name="connsiteY2" fmla="*/ 284684 h 833183"/>
                  <a:gd name="connsiteX3" fmla="*/ 86408 w 109002"/>
                  <a:gd name="connsiteY3" fmla="*/ 693404 h 833183"/>
                  <a:gd name="connsiteX4" fmla="*/ 40623 w 109002"/>
                  <a:gd name="connsiteY4" fmla="*/ 821990 h 833183"/>
                  <a:gd name="connsiteX5" fmla="*/ 57149 w 109002"/>
                  <a:gd name="connsiteY5" fmla="*/ 687116 h 833183"/>
                  <a:gd name="connsiteX6" fmla="*/ 0 w 109002"/>
                  <a:gd name="connsiteY6" fmla="*/ 303734 h 833183"/>
                  <a:gd name="connsiteX7" fmla="*/ 21572 w 109002"/>
                  <a:gd name="connsiteY7" fmla="*/ 4762 h 833183"/>
                  <a:gd name="connsiteX0" fmla="*/ 21572 w 107133"/>
                  <a:gd name="connsiteY0" fmla="*/ 4762 h 833183"/>
                  <a:gd name="connsiteX1" fmla="*/ 105459 w 107133"/>
                  <a:gd name="connsiteY1" fmla="*/ 0 h 833183"/>
                  <a:gd name="connsiteX2" fmla="*/ 50006 w 107133"/>
                  <a:gd name="connsiteY2" fmla="*/ 291828 h 833183"/>
                  <a:gd name="connsiteX3" fmla="*/ 86408 w 107133"/>
                  <a:gd name="connsiteY3" fmla="*/ 693404 h 833183"/>
                  <a:gd name="connsiteX4" fmla="*/ 40623 w 107133"/>
                  <a:gd name="connsiteY4" fmla="*/ 821990 h 833183"/>
                  <a:gd name="connsiteX5" fmla="*/ 57149 w 107133"/>
                  <a:gd name="connsiteY5" fmla="*/ 687116 h 833183"/>
                  <a:gd name="connsiteX6" fmla="*/ 0 w 107133"/>
                  <a:gd name="connsiteY6" fmla="*/ 303734 h 833183"/>
                  <a:gd name="connsiteX7" fmla="*/ 21572 w 107133"/>
                  <a:gd name="connsiteY7" fmla="*/ 4762 h 833183"/>
                  <a:gd name="connsiteX0" fmla="*/ 21572 w 107940"/>
                  <a:gd name="connsiteY0" fmla="*/ 4762 h 833183"/>
                  <a:gd name="connsiteX1" fmla="*/ 105459 w 107940"/>
                  <a:gd name="connsiteY1" fmla="*/ 0 h 833183"/>
                  <a:gd name="connsiteX2" fmla="*/ 50006 w 107940"/>
                  <a:gd name="connsiteY2" fmla="*/ 291828 h 833183"/>
                  <a:gd name="connsiteX3" fmla="*/ 86408 w 107940"/>
                  <a:gd name="connsiteY3" fmla="*/ 693404 h 833183"/>
                  <a:gd name="connsiteX4" fmla="*/ 40623 w 107940"/>
                  <a:gd name="connsiteY4" fmla="*/ 821990 h 833183"/>
                  <a:gd name="connsiteX5" fmla="*/ 57149 w 107940"/>
                  <a:gd name="connsiteY5" fmla="*/ 687116 h 833183"/>
                  <a:gd name="connsiteX6" fmla="*/ 0 w 107940"/>
                  <a:gd name="connsiteY6" fmla="*/ 303734 h 833183"/>
                  <a:gd name="connsiteX7" fmla="*/ 21572 w 10794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8580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78580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2867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0486 w 127219"/>
                  <a:gd name="connsiteY5" fmla="*/ 634729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47704"/>
                  <a:gd name="connsiteY0" fmla="*/ 0 h 825521"/>
                  <a:gd name="connsiteX1" fmla="*/ 145940 w 147704"/>
                  <a:gd name="connsiteY1" fmla="*/ 2382 h 825521"/>
                  <a:gd name="connsiteX2" fmla="*/ 69056 w 147704"/>
                  <a:gd name="connsiteY2" fmla="*/ 287066 h 825521"/>
                  <a:gd name="connsiteX3" fmla="*/ 129270 w 147704"/>
                  <a:gd name="connsiteY3" fmla="*/ 629111 h 825521"/>
                  <a:gd name="connsiteX4" fmla="*/ 59673 w 147704"/>
                  <a:gd name="connsiteY4" fmla="*/ 817228 h 825521"/>
                  <a:gd name="connsiteX5" fmla="*/ 90486 w 147704"/>
                  <a:gd name="connsiteY5" fmla="*/ 629967 h 825521"/>
                  <a:gd name="connsiteX6" fmla="*/ 0 w 147704"/>
                  <a:gd name="connsiteY6" fmla="*/ 270397 h 825521"/>
                  <a:gd name="connsiteX7" fmla="*/ 40622 w 147704"/>
                  <a:gd name="connsiteY7" fmla="*/ 0 h 825521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705199"/>
                  <a:gd name="connsiteX1" fmla="*/ 145940 w 147704"/>
                  <a:gd name="connsiteY1" fmla="*/ 2382 h 705199"/>
                  <a:gd name="connsiteX2" fmla="*/ 69056 w 147704"/>
                  <a:gd name="connsiteY2" fmla="*/ 287066 h 705199"/>
                  <a:gd name="connsiteX3" fmla="*/ 129270 w 147704"/>
                  <a:gd name="connsiteY3" fmla="*/ 629111 h 705199"/>
                  <a:gd name="connsiteX4" fmla="*/ 54911 w 147704"/>
                  <a:gd name="connsiteY4" fmla="*/ 686259 h 705199"/>
                  <a:gd name="connsiteX5" fmla="*/ 90486 w 147704"/>
                  <a:gd name="connsiteY5" fmla="*/ 629967 h 705199"/>
                  <a:gd name="connsiteX6" fmla="*/ 0 w 147704"/>
                  <a:gd name="connsiteY6" fmla="*/ 270397 h 705199"/>
                  <a:gd name="connsiteX7" fmla="*/ 40622 w 147704"/>
                  <a:gd name="connsiteY7" fmla="*/ 0 h 705199"/>
                  <a:gd name="connsiteX0" fmla="*/ 40622 w 147704"/>
                  <a:gd name="connsiteY0" fmla="*/ 0 h 725515"/>
                  <a:gd name="connsiteX1" fmla="*/ 145940 w 147704"/>
                  <a:gd name="connsiteY1" fmla="*/ 2382 h 725515"/>
                  <a:gd name="connsiteX2" fmla="*/ 69056 w 147704"/>
                  <a:gd name="connsiteY2" fmla="*/ 287066 h 725515"/>
                  <a:gd name="connsiteX3" fmla="*/ 129270 w 147704"/>
                  <a:gd name="connsiteY3" fmla="*/ 629111 h 725515"/>
                  <a:gd name="connsiteX4" fmla="*/ 66817 w 147704"/>
                  <a:gd name="connsiteY4" fmla="*/ 710072 h 725515"/>
                  <a:gd name="connsiteX5" fmla="*/ 90486 w 147704"/>
                  <a:gd name="connsiteY5" fmla="*/ 629967 h 725515"/>
                  <a:gd name="connsiteX6" fmla="*/ 0 w 147704"/>
                  <a:gd name="connsiteY6" fmla="*/ 270397 h 725515"/>
                  <a:gd name="connsiteX7" fmla="*/ 40622 w 147704"/>
                  <a:gd name="connsiteY7" fmla="*/ 0 h 725515"/>
                  <a:gd name="connsiteX0" fmla="*/ 40622 w 147704"/>
                  <a:gd name="connsiteY0" fmla="*/ 0 h 710087"/>
                  <a:gd name="connsiteX1" fmla="*/ 145940 w 147704"/>
                  <a:gd name="connsiteY1" fmla="*/ 2382 h 710087"/>
                  <a:gd name="connsiteX2" fmla="*/ 69056 w 147704"/>
                  <a:gd name="connsiteY2" fmla="*/ 287066 h 710087"/>
                  <a:gd name="connsiteX3" fmla="*/ 129270 w 147704"/>
                  <a:gd name="connsiteY3" fmla="*/ 629111 h 710087"/>
                  <a:gd name="connsiteX4" fmla="*/ 66817 w 147704"/>
                  <a:gd name="connsiteY4" fmla="*/ 710072 h 710087"/>
                  <a:gd name="connsiteX5" fmla="*/ 90486 w 147704"/>
                  <a:gd name="connsiteY5" fmla="*/ 629967 h 710087"/>
                  <a:gd name="connsiteX6" fmla="*/ 0 w 147704"/>
                  <a:gd name="connsiteY6" fmla="*/ 270397 h 710087"/>
                  <a:gd name="connsiteX7" fmla="*/ 40622 w 147704"/>
                  <a:gd name="connsiteY7" fmla="*/ 0 h 710087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66817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81104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322945"/>
                  <a:gd name="connsiteY0" fmla="*/ 0 h 710096"/>
                  <a:gd name="connsiteX1" fmla="*/ 145940 w 322945"/>
                  <a:gd name="connsiteY1" fmla="*/ 2382 h 710096"/>
                  <a:gd name="connsiteX2" fmla="*/ 69056 w 322945"/>
                  <a:gd name="connsiteY2" fmla="*/ 287066 h 710096"/>
                  <a:gd name="connsiteX3" fmla="*/ 322945 w 322945"/>
                  <a:gd name="connsiteY3" fmla="*/ 311611 h 710096"/>
                  <a:gd name="connsiteX4" fmla="*/ 81104 w 322945"/>
                  <a:gd name="connsiteY4" fmla="*/ 710072 h 710096"/>
                  <a:gd name="connsiteX5" fmla="*/ 90486 w 322945"/>
                  <a:gd name="connsiteY5" fmla="*/ 629967 h 710096"/>
                  <a:gd name="connsiteX6" fmla="*/ 0 w 322945"/>
                  <a:gd name="connsiteY6" fmla="*/ 270397 h 710096"/>
                  <a:gd name="connsiteX7" fmla="*/ 40622 w 322945"/>
                  <a:gd name="connsiteY7" fmla="*/ 0 h 710096"/>
                  <a:gd name="connsiteX0" fmla="*/ 40622 w 322945"/>
                  <a:gd name="connsiteY0" fmla="*/ 0 h 710074"/>
                  <a:gd name="connsiteX1" fmla="*/ 145940 w 322945"/>
                  <a:gd name="connsiteY1" fmla="*/ 2382 h 710074"/>
                  <a:gd name="connsiteX2" fmla="*/ 69056 w 322945"/>
                  <a:gd name="connsiteY2" fmla="*/ 287066 h 710074"/>
                  <a:gd name="connsiteX3" fmla="*/ 322945 w 322945"/>
                  <a:gd name="connsiteY3" fmla="*/ 311611 h 710074"/>
                  <a:gd name="connsiteX4" fmla="*/ 81104 w 322945"/>
                  <a:gd name="connsiteY4" fmla="*/ 710072 h 710074"/>
                  <a:gd name="connsiteX5" fmla="*/ 230186 w 322945"/>
                  <a:gd name="connsiteY5" fmla="*/ 404542 h 710074"/>
                  <a:gd name="connsiteX6" fmla="*/ 0 w 322945"/>
                  <a:gd name="connsiteY6" fmla="*/ 270397 h 710074"/>
                  <a:gd name="connsiteX7" fmla="*/ 40622 w 322945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69056 w 294370"/>
                  <a:gd name="connsiteY2" fmla="*/ 28706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65111 w 294370"/>
                  <a:gd name="connsiteY5" fmla="*/ 331517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335722"/>
                  <a:gd name="connsiteY0" fmla="*/ 0 h 373085"/>
                  <a:gd name="connsiteX1" fmla="*/ 145940 w 335722"/>
                  <a:gd name="connsiteY1" fmla="*/ 2382 h 373085"/>
                  <a:gd name="connsiteX2" fmla="*/ 78581 w 335722"/>
                  <a:gd name="connsiteY2" fmla="*/ 255316 h 373085"/>
                  <a:gd name="connsiteX3" fmla="*/ 294370 w 335722"/>
                  <a:gd name="connsiteY3" fmla="*/ 251286 h 373085"/>
                  <a:gd name="connsiteX4" fmla="*/ 309704 w 335722"/>
                  <a:gd name="connsiteY4" fmla="*/ 370347 h 373085"/>
                  <a:gd name="connsiteX5" fmla="*/ 265111 w 335722"/>
                  <a:gd name="connsiteY5" fmla="*/ 331517 h 373085"/>
                  <a:gd name="connsiteX6" fmla="*/ 0 w 335722"/>
                  <a:gd name="connsiteY6" fmla="*/ 270397 h 373085"/>
                  <a:gd name="connsiteX7" fmla="*/ 40622 w 335722"/>
                  <a:gd name="connsiteY7" fmla="*/ 0 h 373085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16528 w 352250"/>
                  <a:gd name="connsiteY6" fmla="*/ 268015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136384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36384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3968 h 370703"/>
                  <a:gd name="connsiteX1" fmla="*/ 114843 w 352250"/>
                  <a:gd name="connsiteY1" fmla="*/ 0 h 370703"/>
                  <a:gd name="connsiteX2" fmla="*/ 107809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60576"/>
                  <a:gd name="connsiteY0" fmla="*/ 3968 h 370703"/>
                  <a:gd name="connsiteX1" fmla="*/ 114843 w 360576"/>
                  <a:gd name="connsiteY1" fmla="*/ 0 h 370703"/>
                  <a:gd name="connsiteX2" fmla="*/ 107809 w 360576"/>
                  <a:gd name="connsiteY2" fmla="*/ 262459 h 370703"/>
                  <a:gd name="connsiteX3" fmla="*/ 345823 w 360576"/>
                  <a:gd name="connsiteY3" fmla="*/ 264779 h 370703"/>
                  <a:gd name="connsiteX4" fmla="*/ 326232 w 360576"/>
                  <a:gd name="connsiteY4" fmla="*/ 367965 h 370703"/>
                  <a:gd name="connsiteX5" fmla="*/ 281639 w 360576"/>
                  <a:gd name="connsiteY5" fmla="*/ 329135 h 370703"/>
                  <a:gd name="connsiteX6" fmla="*/ 45103 w 360576"/>
                  <a:gd name="connsiteY6" fmla="*/ 290240 h 370703"/>
                  <a:gd name="connsiteX7" fmla="*/ 0 w 360576"/>
                  <a:gd name="connsiteY7" fmla="*/ 3968 h 370703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457592"/>
                  <a:gd name="connsiteY0" fmla="*/ 3968 h 384197"/>
                  <a:gd name="connsiteX1" fmla="*/ 114843 w 457592"/>
                  <a:gd name="connsiteY1" fmla="*/ 0 h 384197"/>
                  <a:gd name="connsiteX2" fmla="*/ 107809 w 457592"/>
                  <a:gd name="connsiteY2" fmla="*/ 262459 h 384197"/>
                  <a:gd name="connsiteX3" fmla="*/ 380748 w 457592"/>
                  <a:gd name="connsiteY3" fmla="*/ 277479 h 384197"/>
                  <a:gd name="connsiteX4" fmla="*/ 437357 w 457592"/>
                  <a:gd name="connsiteY4" fmla="*/ 383840 h 384197"/>
                  <a:gd name="connsiteX5" fmla="*/ 332439 w 457592"/>
                  <a:gd name="connsiteY5" fmla="*/ 332310 h 384197"/>
                  <a:gd name="connsiteX6" fmla="*/ 45103 w 457592"/>
                  <a:gd name="connsiteY6" fmla="*/ 290240 h 384197"/>
                  <a:gd name="connsiteX7" fmla="*/ 0 w 457592"/>
                  <a:gd name="connsiteY7" fmla="*/ 3968 h 38419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846"/>
                  <a:gd name="connsiteX1" fmla="*/ 114843 w 454639"/>
                  <a:gd name="connsiteY1" fmla="*/ 0 h 383846"/>
                  <a:gd name="connsiteX2" fmla="*/ 104634 w 454639"/>
                  <a:gd name="connsiteY2" fmla="*/ 243409 h 383846"/>
                  <a:gd name="connsiteX3" fmla="*/ 348998 w 454639"/>
                  <a:gd name="connsiteY3" fmla="*/ 169529 h 383846"/>
                  <a:gd name="connsiteX4" fmla="*/ 437357 w 454639"/>
                  <a:gd name="connsiteY4" fmla="*/ 383840 h 383846"/>
                  <a:gd name="connsiteX5" fmla="*/ 329264 w 454639"/>
                  <a:gd name="connsiteY5" fmla="*/ 227535 h 383846"/>
                  <a:gd name="connsiteX6" fmla="*/ 32403 w 454639"/>
                  <a:gd name="connsiteY6" fmla="*/ 287065 h 383846"/>
                  <a:gd name="connsiteX7" fmla="*/ 0 w 454639"/>
                  <a:gd name="connsiteY7" fmla="*/ 3968 h 383846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16528 w 454639"/>
                  <a:gd name="connsiteY6" fmla="*/ 287065 h 383847"/>
                  <a:gd name="connsiteX7" fmla="*/ 0 w 454639"/>
                  <a:gd name="connsiteY7" fmla="*/ 3968 h 383847"/>
                  <a:gd name="connsiteX0" fmla="*/ 70 w 454709"/>
                  <a:gd name="connsiteY0" fmla="*/ 3968 h 383847"/>
                  <a:gd name="connsiteX1" fmla="*/ 114913 w 454709"/>
                  <a:gd name="connsiteY1" fmla="*/ 0 h 383847"/>
                  <a:gd name="connsiteX2" fmla="*/ 104704 w 454709"/>
                  <a:gd name="connsiteY2" fmla="*/ 243409 h 383847"/>
                  <a:gd name="connsiteX3" fmla="*/ 349068 w 454709"/>
                  <a:gd name="connsiteY3" fmla="*/ 169529 h 383847"/>
                  <a:gd name="connsiteX4" fmla="*/ 437427 w 454709"/>
                  <a:gd name="connsiteY4" fmla="*/ 383840 h 383847"/>
                  <a:gd name="connsiteX5" fmla="*/ 329334 w 454709"/>
                  <a:gd name="connsiteY5" fmla="*/ 227535 h 383847"/>
                  <a:gd name="connsiteX6" fmla="*/ 16598 w 454709"/>
                  <a:gd name="connsiteY6" fmla="*/ 287065 h 383847"/>
                  <a:gd name="connsiteX7" fmla="*/ 70 w 45470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05685"/>
                  <a:gd name="connsiteY0" fmla="*/ 3968 h 310703"/>
                  <a:gd name="connsiteX1" fmla="*/ 114843 w 405685"/>
                  <a:gd name="connsiteY1" fmla="*/ 0 h 310703"/>
                  <a:gd name="connsiteX2" fmla="*/ 123684 w 405685"/>
                  <a:gd name="connsiteY2" fmla="*/ 243409 h 310703"/>
                  <a:gd name="connsiteX3" fmla="*/ 348998 w 405685"/>
                  <a:gd name="connsiteY3" fmla="*/ 169529 h 310703"/>
                  <a:gd name="connsiteX4" fmla="*/ 382588 w 405685"/>
                  <a:gd name="connsiteY4" fmla="*/ 295734 h 310703"/>
                  <a:gd name="connsiteX5" fmla="*/ 329264 w 405685"/>
                  <a:gd name="connsiteY5" fmla="*/ 227535 h 310703"/>
                  <a:gd name="connsiteX6" fmla="*/ 48278 w 405685"/>
                  <a:gd name="connsiteY6" fmla="*/ 293415 h 310703"/>
                  <a:gd name="connsiteX7" fmla="*/ 0 w 405685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4110"/>
                  <a:gd name="connsiteY0" fmla="*/ 3968 h 310703"/>
                  <a:gd name="connsiteX1" fmla="*/ 114843 w 404110"/>
                  <a:gd name="connsiteY1" fmla="*/ 0 h 310703"/>
                  <a:gd name="connsiteX2" fmla="*/ 123684 w 404110"/>
                  <a:gd name="connsiteY2" fmla="*/ 243409 h 310703"/>
                  <a:gd name="connsiteX3" fmla="*/ 337092 w 404110"/>
                  <a:gd name="connsiteY3" fmla="*/ 148097 h 310703"/>
                  <a:gd name="connsiteX4" fmla="*/ 382588 w 404110"/>
                  <a:gd name="connsiteY4" fmla="*/ 295734 h 310703"/>
                  <a:gd name="connsiteX5" fmla="*/ 329264 w 404110"/>
                  <a:gd name="connsiteY5" fmla="*/ 227535 h 310703"/>
                  <a:gd name="connsiteX6" fmla="*/ 48278 w 404110"/>
                  <a:gd name="connsiteY6" fmla="*/ 293415 h 310703"/>
                  <a:gd name="connsiteX7" fmla="*/ 0 w 404110"/>
                  <a:gd name="connsiteY7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48097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09931"/>
                  <a:gd name="connsiteX1" fmla="*/ 114843 w 412428"/>
                  <a:gd name="connsiteY1" fmla="*/ 0 h 309931"/>
                  <a:gd name="connsiteX2" fmla="*/ 123684 w 412428"/>
                  <a:gd name="connsiteY2" fmla="*/ 243409 h 309931"/>
                  <a:gd name="connsiteX3" fmla="*/ 337092 w 412428"/>
                  <a:gd name="connsiteY3" fmla="*/ 164766 h 309931"/>
                  <a:gd name="connsiteX4" fmla="*/ 399482 w 412428"/>
                  <a:gd name="connsiteY4" fmla="*/ 144852 h 309931"/>
                  <a:gd name="connsiteX5" fmla="*/ 411163 w 412428"/>
                  <a:gd name="connsiteY5" fmla="*/ 290971 h 309931"/>
                  <a:gd name="connsiteX6" fmla="*/ 348314 w 412428"/>
                  <a:gd name="connsiteY6" fmla="*/ 215628 h 309931"/>
                  <a:gd name="connsiteX7" fmla="*/ 48278 w 412428"/>
                  <a:gd name="connsiteY7" fmla="*/ 293415 h 309931"/>
                  <a:gd name="connsiteX8" fmla="*/ 0 w 412428"/>
                  <a:gd name="connsiteY8" fmla="*/ 3968 h 309931"/>
                  <a:gd name="connsiteX0" fmla="*/ 0 w 408350"/>
                  <a:gd name="connsiteY0" fmla="*/ 3968 h 309931"/>
                  <a:gd name="connsiteX1" fmla="*/ 114843 w 408350"/>
                  <a:gd name="connsiteY1" fmla="*/ 0 h 309931"/>
                  <a:gd name="connsiteX2" fmla="*/ 123684 w 408350"/>
                  <a:gd name="connsiteY2" fmla="*/ 243409 h 309931"/>
                  <a:gd name="connsiteX3" fmla="*/ 337092 w 408350"/>
                  <a:gd name="connsiteY3" fmla="*/ 164766 h 309931"/>
                  <a:gd name="connsiteX4" fmla="*/ 399482 w 408350"/>
                  <a:gd name="connsiteY4" fmla="*/ 144852 h 309931"/>
                  <a:gd name="connsiteX5" fmla="*/ 406400 w 408350"/>
                  <a:gd name="connsiteY5" fmla="*/ 290971 h 309931"/>
                  <a:gd name="connsiteX6" fmla="*/ 348314 w 408350"/>
                  <a:gd name="connsiteY6" fmla="*/ 215628 h 309931"/>
                  <a:gd name="connsiteX7" fmla="*/ 48278 w 408350"/>
                  <a:gd name="connsiteY7" fmla="*/ 293415 h 309931"/>
                  <a:gd name="connsiteX8" fmla="*/ 0 w 408350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642"/>
                  <a:gd name="connsiteX1" fmla="*/ 114843 w 414612"/>
                  <a:gd name="connsiteY1" fmla="*/ 0 h 309642"/>
                  <a:gd name="connsiteX2" fmla="*/ 123684 w 414612"/>
                  <a:gd name="connsiteY2" fmla="*/ 243409 h 309642"/>
                  <a:gd name="connsiteX3" fmla="*/ 337092 w 414612"/>
                  <a:gd name="connsiteY3" fmla="*/ 164766 h 309642"/>
                  <a:gd name="connsiteX4" fmla="*/ 399482 w 414612"/>
                  <a:gd name="connsiteY4" fmla="*/ 144852 h 309642"/>
                  <a:gd name="connsiteX5" fmla="*/ 413544 w 414612"/>
                  <a:gd name="connsiteY5" fmla="*/ 245728 h 309642"/>
                  <a:gd name="connsiteX6" fmla="*/ 362602 w 414612"/>
                  <a:gd name="connsiteY6" fmla="*/ 210865 h 309642"/>
                  <a:gd name="connsiteX7" fmla="*/ 48278 w 414612"/>
                  <a:gd name="connsiteY7" fmla="*/ 293415 h 309642"/>
                  <a:gd name="connsiteX8" fmla="*/ 0 w 414612"/>
                  <a:gd name="connsiteY8" fmla="*/ 3968 h 309642"/>
                  <a:gd name="connsiteX0" fmla="*/ 0 w 414612"/>
                  <a:gd name="connsiteY0" fmla="*/ 3968 h 311419"/>
                  <a:gd name="connsiteX1" fmla="*/ 114843 w 414612"/>
                  <a:gd name="connsiteY1" fmla="*/ 0 h 311419"/>
                  <a:gd name="connsiteX2" fmla="*/ 123684 w 414612"/>
                  <a:gd name="connsiteY2" fmla="*/ 243409 h 311419"/>
                  <a:gd name="connsiteX3" fmla="*/ 337092 w 414612"/>
                  <a:gd name="connsiteY3" fmla="*/ 164766 h 311419"/>
                  <a:gd name="connsiteX4" fmla="*/ 399482 w 414612"/>
                  <a:gd name="connsiteY4" fmla="*/ 144852 h 311419"/>
                  <a:gd name="connsiteX5" fmla="*/ 413544 w 414612"/>
                  <a:gd name="connsiteY5" fmla="*/ 245728 h 311419"/>
                  <a:gd name="connsiteX6" fmla="*/ 362602 w 414612"/>
                  <a:gd name="connsiteY6" fmla="*/ 210865 h 311419"/>
                  <a:gd name="connsiteX7" fmla="*/ 48278 w 414612"/>
                  <a:gd name="connsiteY7" fmla="*/ 293415 h 311419"/>
                  <a:gd name="connsiteX8" fmla="*/ 0 w 414612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00" h="311419">
                    <a:moveTo>
                      <a:pt x="0" y="3968"/>
                    </a:moveTo>
                    <a:lnTo>
                      <a:pt x="114843" y="0"/>
                    </a:lnTo>
                    <a:cubicBezTo>
                      <a:pt x="127916" y="46257"/>
                      <a:pt x="107810" y="157609"/>
                      <a:pt x="123684" y="243409"/>
                    </a:cubicBezTo>
                    <a:cubicBezTo>
                      <a:pt x="127655" y="271267"/>
                      <a:pt x="101722" y="190308"/>
                      <a:pt x="337092" y="164766"/>
                    </a:cubicBezTo>
                    <a:cubicBezTo>
                      <a:pt x="375915" y="150324"/>
                      <a:pt x="377612" y="158347"/>
                      <a:pt x="399482" y="144852"/>
                    </a:cubicBezTo>
                    <a:cubicBezTo>
                      <a:pt x="407065" y="169458"/>
                      <a:pt x="459378" y="164875"/>
                      <a:pt x="454819" y="169528"/>
                    </a:cubicBezTo>
                    <a:cubicBezTo>
                      <a:pt x="450339" y="170464"/>
                      <a:pt x="454302" y="186910"/>
                      <a:pt x="362602" y="210865"/>
                    </a:cubicBezTo>
                    <a:cubicBezTo>
                      <a:pt x="357420" y="172114"/>
                      <a:pt x="99847" y="370628"/>
                      <a:pt x="48278" y="293415"/>
                    </a:cubicBezTo>
                    <a:cubicBezTo>
                      <a:pt x="20544" y="221274"/>
                      <a:pt x="5509" y="98334"/>
                      <a:pt x="0" y="3968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4" name="矩形 6">
                <a:extLst>
                  <a:ext uri="{FF2B5EF4-FFF2-40B4-BE49-F238E27FC236}">
                    <a16:creationId xmlns:a16="http://schemas.microsoft.com/office/drawing/2014/main" xmlns="" id="{8CB7DE0C-3103-4CF8-A8AA-5431A3AE9255}"/>
                  </a:ext>
                </a:extLst>
              </p:cNvPr>
              <p:cNvSpPr/>
              <p:nvPr/>
            </p:nvSpPr>
            <p:spPr>
              <a:xfrm rot="2208778">
                <a:off x="5654242" y="18959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25" name="组合 424">
                <a:extLst>
                  <a:ext uri="{FF2B5EF4-FFF2-40B4-BE49-F238E27FC236}">
                    <a16:creationId xmlns:a16="http://schemas.microsoft.com/office/drawing/2014/main" xmlns="" id="{13C2D97A-D2FB-4956-911F-8C87A8E112F2}"/>
                  </a:ext>
                </a:extLst>
              </p:cNvPr>
              <p:cNvGrpSpPr/>
              <p:nvPr/>
            </p:nvGrpSpPr>
            <p:grpSpPr>
              <a:xfrm>
                <a:off x="5669208" y="1473726"/>
                <a:ext cx="566832" cy="2044276"/>
                <a:chOff x="5668945" y="2194356"/>
                <a:chExt cx="566832" cy="2044276"/>
              </a:xfrm>
            </p:grpSpPr>
            <p:sp>
              <p:nvSpPr>
                <p:cNvPr id="427" name="矩形 7">
                  <a:extLst>
                    <a:ext uri="{FF2B5EF4-FFF2-40B4-BE49-F238E27FC236}">
                      <a16:creationId xmlns:a16="http://schemas.microsoft.com/office/drawing/2014/main" xmlns="" id="{9ECC09D5-CA8C-4D24-9609-AB5C5230BF9C}"/>
                    </a:ext>
                  </a:extLst>
                </p:cNvPr>
                <p:cNvSpPr/>
                <p:nvPr/>
              </p:nvSpPr>
              <p:spPr>
                <a:xfrm>
                  <a:off x="5824510" y="2527169"/>
                  <a:ext cx="152378" cy="19574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223817"/>
                    <a:gd name="connsiteY0" fmla="*/ 50007 h 214271"/>
                    <a:gd name="connsiteX1" fmla="*/ 197624 w 223817"/>
                    <a:gd name="connsiteY1" fmla="*/ 0 h 214271"/>
                    <a:gd name="connsiteX2" fmla="*/ 223817 w 223817"/>
                    <a:gd name="connsiteY2" fmla="*/ 179568 h 214271"/>
                    <a:gd name="connsiteX3" fmla="*/ 0 w 223817"/>
                    <a:gd name="connsiteY3" fmla="*/ 181950 h 214271"/>
                    <a:gd name="connsiteX4" fmla="*/ 83344 w 223817"/>
                    <a:gd name="connsiteY4" fmla="*/ 50007 h 214271"/>
                    <a:gd name="connsiteX0" fmla="*/ 83344 w 200004"/>
                    <a:gd name="connsiteY0" fmla="*/ 50007 h 191157"/>
                    <a:gd name="connsiteX1" fmla="*/ 197624 w 200004"/>
                    <a:gd name="connsiteY1" fmla="*/ 0 h 191157"/>
                    <a:gd name="connsiteX2" fmla="*/ 200004 w 200004"/>
                    <a:gd name="connsiteY2" fmla="*/ 103368 h 191157"/>
                    <a:gd name="connsiteX3" fmla="*/ 0 w 200004"/>
                    <a:gd name="connsiteY3" fmla="*/ 181950 h 191157"/>
                    <a:gd name="connsiteX4" fmla="*/ 83344 w 200004"/>
                    <a:gd name="connsiteY4" fmla="*/ 50007 h 191157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4861"/>
                    <a:gd name="connsiteX1" fmla="*/ 166668 w 169048"/>
                    <a:gd name="connsiteY1" fmla="*/ 0 h 184861"/>
                    <a:gd name="connsiteX2" fmla="*/ 169048 w 169048"/>
                    <a:gd name="connsiteY2" fmla="*/ 103368 h 184861"/>
                    <a:gd name="connsiteX3" fmla="*/ 0 w 169048"/>
                    <a:gd name="connsiteY3" fmla="*/ 174807 h 184861"/>
                    <a:gd name="connsiteX4" fmla="*/ 52388 w 169048"/>
                    <a:gd name="connsiteY4" fmla="*/ 50007 h 184861"/>
                    <a:gd name="connsiteX0" fmla="*/ 52388 w 169048"/>
                    <a:gd name="connsiteY0" fmla="*/ 50007 h 190187"/>
                    <a:gd name="connsiteX1" fmla="*/ 166668 w 169048"/>
                    <a:gd name="connsiteY1" fmla="*/ 0 h 190187"/>
                    <a:gd name="connsiteX2" fmla="*/ 169048 w 169048"/>
                    <a:gd name="connsiteY2" fmla="*/ 103368 h 190187"/>
                    <a:gd name="connsiteX3" fmla="*/ 0 w 169048"/>
                    <a:gd name="connsiteY3" fmla="*/ 174807 h 190187"/>
                    <a:gd name="connsiteX4" fmla="*/ 52388 w 169048"/>
                    <a:gd name="connsiteY4" fmla="*/ 50007 h 190187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35718 w 152378"/>
                    <a:gd name="connsiteY0" fmla="*/ 50007 h 195742"/>
                    <a:gd name="connsiteX1" fmla="*/ 149998 w 152378"/>
                    <a:gd name="connsiteY1" fmla="*/ 0 h 195742"/>
                    <a:gd name="connsiteX2" fmla="*/ 152378 w 152378"/>
                    <a:gd name="connsiteY2" fmla="*/ 103368 h 195742"/>
                    <a:gd name="connsiteX3" fmla="*/ 0 w 152378"/>
                    <a:gd name="connsiteY3" fmla="*/ 181950 h 195742"/>
                    <a:gd name="connsiteX4" fmla="*/ 35718 w 152378"/>
                    <a:gd name="connsiteY4" fmla="*/ 50007 h 19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378" h="195742">
                      <a:moveTo>
                        <a:pt x="35718" y="50007"/>
                      </a:moveTo>
                      <a:lnTo>
                        <a:pt x="149998" y="0"/>
                      </a:lnTo>
                      <a:cubicBezTo>
                        <a:pt x="115073" y="74143"/>
                        <a:pt x="142059" y="79230"/>
                        <a:pt x="152378" y="103368"/>
                      </a:cubicBezTo>
                      <a:cubicBezTo>
                        <a:pt x="96822" y="193856"/>
                        <a:pt x="29362" y="212906"/>
                        <a:pt x="0" y="181950"/>
                      </a:cubicBezTo>
                      <a:cubicBezTo>
                        <a:pt x="11113" y="142731"/>
                        <a:pt x="34130" y="155900"/>
                        <a:pt x="35718" y="5000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232B35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28" name="组合 427">
                  <a:extLst>
                    <a:ext uri="{FF2B5EF4-FFF2-40B4-BE49-F238E27FC236}">
                      <a16:creationId xmlns:a16="http://schemas.microsoft.com/office/drawing/2014/main" xmlns="" id="{DDFECFD2-0D8C-40DB-8C7F-E93B693C349F}"/>
                    </a:ext>
                  </a:extLst>
                </p:cNvPr>
                <p:cNvGrpSpPr/>
                <p:nvPr/>
              </p:nvGrpSpPr>
              <p:grpSpPr>
                <a:xfrm>
                  <a:off x="5668945" y="2194356"/>
                  <a:ext cx="395450" cy="423987"/>
                  <a:chOff x="5361656" y="1333849"/>
                  <a:chExt cx="1444510" cy="1548749"/>
                </a:xfrm>
              </p:grpSpPr>
              <p:sp>
                <p:nvSpPr>
                  <p:cNvPr id="464" name="椭圆 308">
                    <a:extLst>
                      <a:ext uri="{FF2B5EF4-FFF2-40B4-BE49-F238E27FC236}">
                        <a16:creationId xmlns:a16="http://schemas.microsoft.com/office/drawing/2014/main" xmlns="" id="{9A9926C2-C48D-48B8-8FEC-751F7E16EFC0}"/>
                      </a:ext>
                    </a:extLst>
                  </p:cNvPr>
                  <p:cNvSpPr/>
                  <p:nvPr/>
                </p:nvSpPr>
                <p:spPr>
                  <a:xfrm>
                    <a:off x="5361656" y="1706371"/>
                    <a:ext cx="1203559" cy="1176227"/>
                  </a:xfrm>
                  <a:custGeom>
                    <a:avLst/>
                    <a:gdLst>
                      <a:gd name="connsiteX0" fmla="*/ 0 w 399539"/>
                      <a:gd name="connsiteY0" fmla="*/ 207981 h 415962"/>
                      <a:gd name="connsiteX1" fmla="*/ 199770 w 399539"/>
                      <a:gd name="connsiteY1" fmla="*/ 0 h 415962"/>
                      <a:gd name="connsiteX2" fmla="*/ 399540 w 399539"/>
                      <a:gd name="connsiteY2" fmla="*/ 207981 h 415962"/>
                      <a:gd name="connsiteX3" fmla="*/ 199770 w 399539"/>
                      <a:gd name="connsiteY3" fmla="*/ 415962 h 415962"/>
                      <a:gd name="connsiteX4" fmla="*/ 0 w 399539"/>
                      <a:gd name="connsiteY4" fmla="*/ 207981 h 415962"/>
                      <a:gd name="connsiteX0" fmla="*/ 8989 w 408529"/>
                      <a:gd name="connsiteY0" fmla="*/ 207981 h 415962"/>
                      <a:gd name="connsiteX1" fmla="*/ 208759 w 408529"/>
                      <a:gd name="connsiteY1" fmla="*/ 0 h 415962"/>
                      <a:gd name="connsiteX2" fmla="*/ 408529 w 408529"/>
                      <a:gd name="connsiteY2" fmla="*/ 207981 h 415962"/>
                      <a:gd name="connsiteX3" fmla="*/ 208759 w 408529"/>
                      <a:gd name="connsiteY3" fmla="*/ 415962 h 415962"/>
                      <a:gd name="connsiteX4" fmla="*/ 8989 w 408529"/>
                      <a:gd name="connsiteY4" fmla="*/ 207981 h 415962"/>
                      <a:gd name="connsiteX0" fmla="*/ 6882 w 406422"/>
                      <a:gd name="connsiteY0" fmla="*/ 207981 h 415962"/>
                      <a:gd name="connsiteX1" fmla="*/ 206652 w 406422"/>
                      <a:gd name="connsiteY1" fmla="*/ 0 h 415962"/>
                      <a:gd name="connsiteX2" fmla="*/ 406422 w 406422"/>
                      <a:gd name="connsiteY2" fmla="*/ 207981 h 415962"/>
                      <a:gd name="connsiteX3" fmla="*/ 206652 w 406422"/>
                      <a:gd name="connsiteY3" fmla="*/ 415962 h 415962"/>
                      <a:gd name="connsiteX4" fmla="*/ 6882 w 406422"/>
                      <a:gd name="connsiteY4" fmla="*/ 207981 h 415962"/>
                      <a:gd name="connsiteX0" fmla="*/ 13577 w 413117"/>
                      <a:gd name="connsiteY0" fmla="*/ 207981 h 415962"/>
                      <a:gd name="connsiteX1" fmla="*/ 213347 w 413117"/>
                      <a:gd name="connsiteY1" fmla="*/ 0 h 415962"/>
                      <a:gd name="connsiteX2" fmla="*/ 413117 w 413117"/>
                      <a:gd name="connsiteY2" fmla="*/ 207981 h 415962"/>
                      <a:gd name="connsiteX3" fmla="*/ 213347 w 413117"/>
                      <a:gd name="connsiteY3" fmla="*/ 415962 h 415962"/>
                      <a:gd name="connsiteX4" fmla="*/ 13577 w 413117"/>
                      <a:gd name="connsiteY4" fmla="*/ 207981 h 415962"/>
                      <a:gd name="connsiteX0" fmla="*/ 12512 w 383477"/>
                      <a:gd name="connsiteY0" fmla="*/ 227107 h 416076"/>
                      <a:gd name="connsiteX1" fmla="*/ 183707 w 383477"/>
                      <a:gd name="connsiteY1" fmla="*/ 76 h 416076"/>
                      <a:gd name="connsiteX2" fmla="*/ 383477 w 383477"/>
                      <a:gd name="connsiteY2" fmla="*/ 208057 h 416076"/>
                      <a:gd name="connsiteX3" fmla="*/ 183707 w 383477"/>
                      <a:gd name="connsiteY3" fmla="*/ 416038 h 416076"/>
                      <a:gd name="connsiteX4" fmla="*/ 12512 w 383477"/>
                      <a:gd name="connsiteY4" fmla="*/ 227107 h 416076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22454"/>
                      <a:gd name="connsiteX1" fmla="*/ 179665 w 379435"/>
                      <a:gd name="connsiteY1" fmla="*/ 76 h 422454"/>
                      <a:gd name="connsiteX2" fmla="*/ 379435 w 379435"/>
                      <a:gd name="connsiteY2" fmla="*/ 208057 h 422454"/>
                      <a:gd name="connsiteX3" fmla="*/ 179665 w 379435"/>
                      <a:gd name="connsiteY3" fmla="*/ 416038 h 422454"/>
                      <a:gd name="connsiteX4" fmla="*/ 58630 w 379435"/>
                      <a:gd name="connsiteY4" fmla="*/ 363086 h 422454"/>
                      <a:gd name="connsiteX5" fmla="*/ 41962 w 379435"/>
                      <a:gd name="connsiteY5" fmla="*/ 298792 h 422454"/>
                      <a:gd name="connsiteX6" fmla="*/ 8470 w 379435"/>
                      <a:gd name="connsiteY6" fmla="*/ 227107 h 422454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123 w 378232"/>
                      <a:gd name="connsiteY0" fmla="*/ 259818 h 424209"/>
                      <a:gd name="connsiteX1" fmla="*/ 50284 w 378232"/>
                      <a:gd name="connsiteY1" fmla="*/ 114810 h 424209"/>
                      <a:gd name="connsiteX2" fmla="*/ 178462 w 378232"/>
                      <a:gd name="connsiteY2" fmla="*/ 1831 h 424209"/>
                      <a:gd name="connsiteX3" fmla="*/ 378232 w 378232"/>
                      <a:gd name="connsiteY3" fmla="*/ 209812 h 424209"/>
                      <a:gd name="connsiteX4" fmla="*/ 178462 w 378232"/>
                      <a:gd name="connsiteY4" fmla="*/ 417793 h 424209"/>
                      <a:gd name="connsiteX5" fmla="*/ 57427 w 378232"/>
                      <a:gd name="connsiteY5" fmla="*/ 364841 h 424209"/>
                      <a:gd name="connsiteX6" fmla="*/ 40759 w 378232"/>
                      <a:gd name="connsiteY6" fmla="*/ 300547 h 424209"/>
                      <a:gd name="connsiteX7" fmla="*/ 123 w 378232"/>
                      <a:gd name="connsiteY7" fmla="*/ 259818 h 424209"/>
                      <a:gd name="connsiteX0" fmla="*/ 123 w 378232"/>
                      <a:gd name="connsiteY0" fmla="*/ 259818 h 421581"/>
                      <a:gd name="connsiteX1" fmla="*/ 50284 w 378232"/>
                      <a:gd name="connsiteY1" fmla="*/ 114810 h 421581"/>
                      <a:gd name="connsiteX2" fmla="*/ 178462 w 378232"/>
                      <a:gd name="connsiteY2" fmla="*/ 1831 h 421581"/>
                      <a:gd name="connsiteX3" fmla="*/ 378232 w 378232"/>
                      <a:gd name="connsiteY3" fmla="*/ 209812 h 421581"/>
                      <a:gd name="connsiteX4" fmla="*/ 178462 w 378232"/>
                      <a:gd name="connsiteY4" fmla="*/ 417793 h 421581"/>
                      <a:gd name="connsiteX5" fmla="*/ 50283 w 378232"/>
                      <a:gd name="connsiteY5" fmla="*/ 341029 h 421581"/>
                      <a:gd name="connsiteX6" fmla="*/ 40759 w 378232"/>
                      <a:gd name="connsiteY6" fmla="*/ 300547 h 421581"/>
                      <a:gd name="connsiteX7" fmla="*/ 123 w 378232"/>
                      <a:gd name="connsiteY7" fmla="*/ 259818 h 421581"/>
                      <a:gd name="connsiteX0" fmla="*/ 123 w 378232"/>
                      <a:gd name="connsiteY0" fmla="*/ 259818 h 401237"/>
                      <a:gd name="connsiteX1" fmla="*/ 50284 w 378232"/>
                      <a:gd name="connsiteY1" fmla="*/ 114810 h 401237"/>
                      <a:gd name="connsiteX2" fmla="*/ 178462 w 378232"/>
                      <a:gd name="connsiteY2" fmla="*/ 1831 h 401237"/>
                      <a:gd name="connsiteX3" fmla="*/ 378232 w 378232"/>
                      <a:gd name="connsiteY3" fmla="*/ 209812 h 401237"/>
                      <a:gd name="connsiteX4" fmla="*/ 157030 w 378232"/>
                      <a:gd name="connsiteY4" fmla="*/ 396362 h 401237"/>
                      <a:gd name="connsiteX5" fmla="*/ 50283 w 378232"/>
                      <a:gd name="connsiteY5" fmla="*/ 341029 h 401237"/>
                      <a:gd name="connsiteX6" fmla="*/ 40759 w 378232"/>
                      <a:gd name="connsiteY6" fmla="*/ 300547 h 401237"/>
                      <a:gd name="connsiteX7" fmla="*/ 123 w 378232"/>
                      <a:gd name="connsiteY7" fmla="*/ 259818 h 401237"/>
                      <a:gd name="connsiteX0" fmla="*/ 10 w 378119"/>
                      <a:gd name="connsiteY0" fmla="*/ 258802 h 400221"/>
                      <a:gd name="connsiteX1" fmla="*/ 43027 w 378119"/>
                      <a:gd name="connsiteY1" fmla="*/ 139987 h 400221"/>
                      <a:gd name="connsiteX2" fmla="*/ 178349 w 378119"/>
                      <a:gd name="connsiteY2" fmla="*/ 815 h 400221"/>
                      <a:gd name="connsiteX3" fmla="*/ 378119 w 378119"/>
                      <a:gd name="connsiteY3" fmla="*/ 208796 h 400221"/>
                      <a:gd name="connsiteX4" fmla="*/ 156917 w 378119"/>
                      <a:gd name="connsiteY4" fmla="*/ 395346 h 400221"/>
                      <a:gd name="connsiteX5" fmla="*/ 50170 w 378119"/>
                      <a:gd name="connsiteY5" fmla="*/ 340013 h 400221"/>
                      <a:gd name="connsiteX6" fmla="*/ 40646 w 378119"/>
                      <a:gd name="connsiteY6" fmla="*/ 299531 h 400221"/>
                      <a:gd name="connsiteX7" fmla="*/ 10 w 378119"/>
                      <a:gd name="connsiteY7" fmla="*/ 258802 h 400221"/>
                      <a:gd name="connsiteX0" fmla="*/ 10 w 378119"/>
                      <a:gd name="connsiteY0" fmla="*/ 258970 h 400389"/>
                      <a:gd name="connsiteX1" fmla="*/ 43027 w 378119"/>
                      <a:gd name="connsiteY1" fmla="*/ 140155 h 400389"/>
                      <a:gd name="connsiteX2" fmla="*/ 178349 w 378119"/>
                      <a:gd name="connsiteY2" fmla="*/ 983 h 400389"/>
                      <a:gd name="connsiteX3" fmla="*/ 378119 w 378119"/>
                      <a:gd name="connsiteY3" fmla="*/ 208964 h 400389"/>
                      <a:gd name="connsiteX4" fmla="*/ 156917 w 378119"/>
                      <a:gd name="connsiteY4" fmla="*/ 395514 h 400389"/>
                      <a:gd name="connsiteX5" fmla="*/ 50170 w 378119"/>
                      <a:gd name="connsiteY5" fmla="*/ 340181 h 400389"/>
                      <a:gd name="connsiteX6" fmla="*/ 40646 w 378119"/>
                      <a:gd name="connsiteY6" fmla="*/ 299699 h 400389"/>
                      <a:gd name="connsiteX7" fmla="*/ 10 w 378119"/>
                      <a:gd name="connsiteY7" fmla="*/ 258970 h 400389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402431"/>
                      <a:gd name="connsiteX1" fmla="*/ 43027 w 378119"/>
                      <a:gd name="connsiteY1" fmla="*/ 140155 h 402431"/>
                      <a:gd name="connsiteX2" fmla="*/ 178349 w 378119"/>
                      <a:gd name="connsiteY2" fmla="*/ 983 h 402431"/>
                      <a:gd name="connsiteX3" fmla="*/ 378119 w 378119"/>
                      <a:gd name="connsiteY3" fmla="*/ 208964 h 402431"/>
                      <a:gd name="connsiteX4" fmla="*/ 156917 w 378119"/>
                      <a:gd name="connsiteY4" fmla="*/ 395514 h 402431"/>
                      <a:gd name="connsiteX5" fmla="*/ 47788 w 378119"/>
                      <a:gd name="connsiteY5" fmla="*/ 330656 h 402431"/>
                      <a:gd name="connsiteX6" fmla="*/ 40646 w 378119"/>
                      <a:gd name="connsiteY6" fmla="*/ 299699 h 402431"/>
                      <a:gd name="connsiteX7" fmla="*/ 10 w 378119"/>
                      <a:gd name="connsiteY7" fmla="*/ 258970 h 402431"/>
                      <a:gd name="connsiteX0" fmla="*/ 10 w 378119"/>
                      <a:gd name="connsiteY0" fmla="*/ 258970 h 412838"/>
                      <a:gd name="connsiteX1" fmla="*/ 43027 w 378119"/>
                      <a:gd name="connsiteY1" fmla="*/ 140155 h 412838"/>
                      <a:gd name="connsiteX2" fmla="*/ 178349 w 378119"/>
                      <a:gd name="connsiteY2" fmla="*/ 983 h 412838"/>
                      <a:gd name="connsiteX3" fmla="*/ 378119 w 378119"/>
                      <a:gd name="connsiteY3" fmla="*/ 208964 h 412838"/>
                      <a:gd name="connsiteX4" fmla="*/ 156917 w 378119"/>
                      <a:gd name="connsiteY4" fmla="*/ 395514 h 412838"/>
                      <a:gd name="connsiteX5" fmla="*/ 95413 w 378119"/>
                      <a:gd name="connsiteY5" fmla="*/ 397332 h 412838"/>
                      <a:gd name="connsiteX6" fmla="*/ 47788 w 378119"/>
                      <a:gd name="connsiteY6" fmla="*/ 330656 h 412838"/>
                      <a:gd name="connsiteX7" fmla="*/ 40646 w 378119"/>
                      <a:gd name="connsiteY7" fmla="*/ 299699 h 412838"/>
                      <a:gd name="connsiteX8" fmla="*/ 10 w 378119"/>
                      <a:gd name="connsiteY8" fmla="*/ 258970 h 412838"/>
                      <a:gd name="connsiteX0" fmla="*/ 10 w 378119"/>
                      <a:gd name="connsiteY0" fmla="*/ 258970 h 407661"/>
                      <a:gd name="connsiteX1" fmla="*/ 43027 w 378119"/>
                      <a:gd name="connsiteY1" fmla="*/ 140155 h 407661"/>
                      <a:gd name="connsiteX2" fmla="*/ 178349 w 378119"/>
                      <a:gd name="connsiteY2" fmla="*/ 983 h 407661"/>
                      <a:gd name="connsiteX3" fmla="*/ 378119 w 378119"/>
                      <a:gd name="connsiteY3" fmla="*/ 208964 h 407661"/>
                      <a:gd name="connsiteX4" fmla="*/ 156917 w 378119"/>
                      <a:gd name="connsiteY4" fmla="*/ 395514 h 407661"/>
                      <a:gd name="connsiteX5" fmla="*/ 107319 w 378119"/>
                      <a:gd name="connsiteY5" fmla="*/ 383045 h 407661"/>
                      <a:gd name="connsiteX6" fmla="*/ 47788 w 378119"/>
                      <a:gd name="connsiteY6" fmla="*/ 330656 h 407661"/>
                      <a:gd name="connsiteX7" fmla="*/ 40646 w 378119"/>
                      <a:gd name="connsiteY7" fmla="*/ 299699 h 407661"/>
                      <a:gd name="connsiteX8" fmla="*/ 10 w 378119"/>
                      <a:gd name="connsiteY8" fmla="*/ 258970 h 407661"/>
                      <a:gd name="connsiteX0" fmla="*/ 10 w 378119"/>
                      <a:gd name="connsiteY0" fmla="*/ 258970 h 408639"/>
                      <a:gd name="connsiteX1" fmla="*/ 43027 w 378119"/>
                      <a:gd name="connsiteY1" fmla="*/ 140155 h 408639"/>
                      <a:gd name="connsiteX2" fmla="*/ 178349 w 378119"/>
                      <a:gd name="connsiteY2" fmla="*/ 983 h 408639"/>
                      <a:gd name="connsiteX3" fmla="*/ 378119 w 378119"/>
                      <a:gd name="connsiteY3" fmla="*/ 208964 h 408639"/>
                      <a:gd name="connsiteX4" fmla="*/ 156917 w 378119"/>
                      <a:gd name="connsiteY4" fmla="*/ 395514 h 408639"/>
                      <a:gd name="connsiteX5" fmla="*/ 107319 w 378119"/>
                      <a:gd name="connsiteY5" fmla="*/ 383045 h 408639"/>
                      <a:gd name="connsiteX6" fmla="*/ 47788 w 378119"/>
                      <a:gd name="connsiteY6" fmla="*/ 330656 h 408639"/>
                      <a:gd name="connsiteX7" fmla="*/ 40646 w 378119"/>
                      <a:gd name="connsiteY7" fmla="*/ 299699 h 408639"/>
                      <a:gd name="connsiteX8" fmla="*/ 10 w 378119"/>
                      <a:gd name="connsiteY8" fmla="*/ 258970 h 408639"/>
                      <a:gd name="connsiteX0" fmla="*/ 10 w 378119"/>
                      <a:gd name="connsiteY0" fmla="*/ 258970 h 406517"/>
                      <a:gd name="connsiteX1" fmla="*/ 43027 w 378119"/>
                      <a:gd name="connsiteY1" fmla="*/ 140155 h 406517"/>
                      <a:gd name="connsiteX2" fmla="*/ 178349 w 378119"/>
                      <a:gd name="connsiteY2" fmla="*/ 983 h 406517"/>
                      <a:gd name="connsiteX3" fmla="*/ 378119 w 378119"/>
                      <a:gd name="connsiteY3" fmla="*/ 208964 h 406517"/>
                      <a:gd name="connsiteX4" fmla="*/ 156917 w 378119"/>
                      <a:gd name="connsiteY4" fmla="*/ 395514 h 406517"/>
                      <a:gd name="connsiteX5" fmla="*/ 90651 w 378119"/>
                      <a:gd name="connsiteY5" fmla="*/ 375902 h 406517"/>
                      <a:gd name="connsiteX6" fmla="*/ 47788 w 378119"/>
                      <a:gd name="connsiteY6" fmla="*/ 330656 h 406517"/>
                      <a:gd name="connsiteX7" fmla="*/ 40646 w 378119"/>
                      <a:gd name="connsiteY7" fmla="*/ 299699 h 406517"/>
                      <a:gd name="connsiteX8" fmla="*/ 10 w 378119"/>
                      <a:gd name="connsiteY8" fmla="*/ 258970 h 406517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7788 w 378119"/>
                      <a:gd name="connsiteY6" fmla="*/ 330656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4501 w 378119"/>
                      <a:gd name="connsiteY6" fmla="*/ 327369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3929"/>
                      <a:gd name="connsiteX1" fmla="*/ 43054 w 378146"/>
                      <a:gd name="connsiteY1" fmla="*/ 140155 h 403929"/>
                      <a:gd name="connsiteX2" fmla="*/ 178376 w 378146"/>
                      <a:gd name="connsiteY2" fmla="*/ 983 h 403929"/>
                      <a:gd name="connsiteX3" fmla="*/ 378146 w 378146"/>
                      <a:gd name="connsiteY3" fmla="*/ 208964 h 403929"/>
                      <a:gd name="connsiteX4" fmla="*/ 156944 w 378146"/>
                      <a:gd name="connsiteY4" fmla="*/ 395514 h 403929"/>
                      <a:gd name="connsiteX5" fmla="*/ 61669 w 378146"/>
                      <a:gd name="connsiteY5" fmla="*/ 350134 h 403929"/>
                      <a:gd name="connsiteX6" fmla="*/ 36859 w 378146"/>
                      <a:gd name="connsiteY6" fmla="*/ 320796 h 403929"/>
                      <a:gd name="connsiteX7" fmla="*/ 38482 w 378146"/>
                      <a:gd name="connsiteY7" fmla="*/ 285457 h 403929"/>
                      <a:gd name="connsiteX8" fmla="*/ 37 w 378146"/>
                      <a:gd name="connsiteY8" fmla="*/ 258970 h 403929"/>
                      <a:gd name="connsiteX0" fmla="*/ 37 w 378146"/>
                      <a:gd name="connsiteY0" fmla="*/ 258970 h 408634"/>
                      <a:gd name="connsiteX1" fmla="*/ 43054 w 378146"/>
                      <a:gd name="connsiteY1" fmla="*/ 140155 h 408634"/>
                      <a:gd name="connsiteX2" fmla="*/ 178376 w 378146"/>
                      <a:gd name="connsiteY2" fmla="*/ 983 h 408634"/>
                      <a:gd name="connsiteX3" fmla="*/ 378146 w 378146"/>
                      <a:gd name="connsiteY3" fmla="*/ 208964 h 408634"/>
                      <a:gd name="connsiteX4" fmla="*/ 158039 w 378146"/>
                      <a:gd name="connsiteY4" fmla="*/ 400991 h 408634"/>
                      <a:gd name="connsiteX5" fmla="*/ 61669 w 378146"/>
                      <a:gd name="connsiteY5" fmla="*/ 350134 h 408634"/>
                      <a:gd name="connsiteX6" fmla="*/ 36859 w 378146"/>
                      <a:gd name="connsiteY6" fmla="*/ 320796 h 408634"/>
                      <a:gd name="connsiteX7" fmla="*/ 38482 w 378146"/>
                      <a:gd name="connsiteY7" fmla="*/ 285457 h 408634"/>
                      <a:gd name="connsiteX8" fmla="*/ 37 w 378146"/>
                      <a:gd name="connsiteY8" fmla="*/ 258970 h 408634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39940 w 378146"/>
                      <a:gd name="connsiteY6" fmla="*/ 332323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50031 w 378146"/>
                      <a:gd name="connsiteY6" fmla="*/ 318855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50031 w 378146"/>
                      <a:gd name="connsiteY6" fmla="*/ 31885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4637"/>
                      <a:gd name="connsiteX1" fmla="*/ 43054 w 378146"/>
                      <a:gd name="connsiteY1" fmla="*/ 140155 h 404637"/>
                      <a:gd name="connsiteX2" fmla="*/ 178376 w 378146"/>
                      <a:gd name="connsiteY2" fmla="*/ 983 h 404637"/>
                      <a:gd name="connsiteX3" fmla="*/ 378146 w 378146"/>
                      <a:gd name="connsiteY3" fmla="*/ 208964 h 404637"/>
                      <a:gd name="connsiteX4" fmla="*/ 158039 w 378146"/>
                      <a:gd name="connsiteY4" fmla="*/ 400991 h 404637"/>
                      <a:gd name="connsiteX5" fmla="*/ 51055 w 378146"/>
                      <a:gd name="connsiteY5" fmla="*/ 342174 h 404637"/>
                      <a:gd name="connsiteX6" fmla="*/ 42952 w 378146"/>
                      <a:gd name="connsiteY6" fmla="*/ 321705 h 404637"/>
                      <a:gd name="connsiteX7" fmla="*/ 26877 w 378146"/>
                      <a:gd name="connsiteY7" fmla="*/ 311934 h 404637"/>
                      <a:gd name="connsiteX8" fmla="*/ 38482 w 378146"/>
                      <a:gd name="connsiteY8" fmla="*/ 285457 h 404637"/>
                      <a:gd name="connsiteX9" fmla="*/ 37 w 378146"/>
                      <a:gd name="connsiteY9" fmla="*/ 258970 h 404637"/>
                      <a:gd name="connsiteX0" fmla="*/ 37 w 378146"/>
                      <a:gd name="connsiteY0" fmla="*/ 258970 h 411529"/>
                      <a:gd name="connsiteX1" fmla="*/ 43054 w 378146"/>
                      <a:gd name="connsiteY1" fmla="*/ 140155 h 411529"/>
                      <a:gd name="connsiteX2" fmla="*/ 178376 w 378146"/>
                      <a:gd name="connsiteY2" fmla="*/ 983 h 411529"/>
                      <a:gd name="connsiteX3" fmla="*/ 378146 w 378146"/>
                      <a:gd name="connsiteY3" fmla="*/ 208964 h 411529"/>
                      <a:gd name="connsiteX4" fmla="*/ 146003 w 378146"/>
                      <a:gd name="connsiteY4" fmla="*/ 408123 h 411529"/>
                      <a:gd name="connsiteX5" fmla="*/ 51055 w 378146"/>
                      <a:gd name="connsiteY5" fmla="*/ 342174 h 411529"/>
                      <a:gd name="connsiteX6" fmla="*/ 42952 w 378146"/>
                      <a:gd name="connsiteY6" fmla="*/ 321705 h 411529"/>
                      <a:gd name="connsiteX7" fmla="*/ 26877 w 378146"/>
                      <a:gd name="connsiteY7" fmla="*/ 311934 h 411529"/>
                      <a:gd name="connsiteX8" fmla="*/ 38482 w 378146"/>
                      <a:gd name="connsiteY8" fmla="*/ 285457 h 411529"/>
                      <a:gd name="connsiteX9" fmla="*/ 37 w 378146"/>
                      <a:gd name="connsiteY9" fmla="*/ 258970 h 411529"/>
                      <a:gd name="connsiteX0" fmla="*/ 37 w 378146"/>
                      <a:gd name="connsiteY0" fmla="*/ 258970 h 409795"/>
                      <a:gd name="connsiteX1" fmla="*/ 43054 w 378146"/>
                      <a:gd name="connsiteY1" fmla="*/ 140155 h 409795"/>
                      <a:gd name="connsiteX2" fmla="*/ 178376 w 378146"/>
                      <a:gd name="connsiteY2" fmla="*/ 983 h 409795"/>
                      <a:gd name="connsiteX3" fmla="*/ 378146 w 378146"/>
                      <a:gd name="connsiteY3" fmla="*/ 208964 h 409795"/>
                      <a:gd name="connsiteX4" fmla="*/ 146003 w 378146"/>
                      <a:gd name="connsiteY4" fmla="*/ 408123 h 409795"/>
                      <a:gd name="connsiteX5" fmla="*/ 51055 w 378146"/>
                      <a:gd name="connsiteY5" fmla="*/ 342174 h 409795"/>
                      <a:gd name="connsiteX6" fmla="*/ 42952 w 378146"/>
                      <a:gd name="connsiteY6" fmla="*/ 321705 h 409795"/>
                      <a:gd name="connsiteX7" fmla="*/ 26877 w 378146"/>
                      <a:gd name="connsiteY7" fmla="*/ 311934 h 409795"/>
                      <a:gd name="connsiteX8" fmla="*/ 38482 w 378146"/>
                      <a:gd name="connsiteY8" fmla="*/ 285457 h 409795"/>
                      <a:gd name="connsiteX9" fmla="*/ 37 w 378146"/>
                      <a:gd name="connsiteY9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1538 w 378151"/>
                      <a:gd name="connsiteY2" fmla="*/ 151441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2429 w 378151"/>
                      <a:gd name="connsiteY2" fmla="*/ 156642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1983 w 378151"/>
                      <a:gd name="connsiteY2" fmla="*/ 149983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75 w 378184"/>
                      <a:gd name="connsiteY0" fmla="*/ 258850 h 409675"/>
                      <a:gd name="connsiteX1" fmla="*/ 49654 w 378184"/>
                      <a:gd name="connsiteY1" fmla="*/ 161574 h 409675"/>
                      <a:gd name="connsiteX2" fmla="*/ 20679 w 378184"/>
                      <a:gd name="connsiteY2" fmla="*/ 141068 h 409675"/>
                      <a:gd name="connsiteX3" fmla="*/ 44875 w 378184"/>
                      <a:gd name="connsiteY3" fmla="*/ 143602 h 409675"/>
                      <a:gd name="connsiteX4" fmla="*/ 178414 w 378184"/>
                      <a:gd name="connsiteY4" fmla="*/ 863 h 409675"/>
                      <a:gd name="connsiteX5" fmla="*/ 378184 w 378184"/>
                      <a:gd name="connsiteY5" fmla="*/ 208844 h 409675"/>
                      <a:gd name="connsiteX6" fmla="*/ 146041 w 378184"/>
                      <a:gd name="connsiteY6" fmla="*/ 408003 h 409675"/>
                      <a:gd name="connsiteX7" fmla="*/ 51093 w 378184"/>
                      <a:gd name="connsiteY7" fmla="*/ 342054 h 409675"/>
                      <a:gd name="connsiteX8" fmla="*/ 42990 w 378184"/>
                      <a:gd name="connsiteY8" fmla="*/ 321585 h 409675"/>
                      <a:gd name="connsiteX9" fmla="*/ 38520 w 378184"/>
                      <a:gd name="connsiteY9" fmla="*/ 285337 h 409675"/>
                      <a:gd name="connsiteX10" fmla="*/ 75 w 378184"/>
                      <a:gd name="connsiteY10" fmla="*/ 258850 h 409675"/>
                      <a:gd name="connsiteX0" fmla="*/ 78 w 378187"/>
                      <a:gd name="connsiteY0" fmla="*/ 258850 h 409675"/>
                      <a:gd name="connsiteX1" fmla="*/ 49657 w 378187"/>
                      <a:gd name="connsiteY1" fmla="*/ 161574 h 409675"/>
                      <a:gd name="connsiteX2" fmla="*/ 20682 w 378187"/>
                      <a:gd name="connsiteY2" fmla="*/ 141068 h 409675"/>
                      <a:gd name="connsiteX3" fmla="*/ 44878 w 378187"/>
                      <a:gd name="connsiteY3" fmla="*/ 143602 h 409675"/>
                      <a:gd name="connsiteX4" fmla="*/ 178417 w 378187"/>
                      <a:gd name="connsiteY4" fmla="*/ 863 h 409675"/>
                      <a:gd name="connsiteX5" fmla="*/ 378187 w 378187"/>
                      <a:gd name="connsiteY5" fmla="*/ 208844 h 409675"/>
                      <a:gd name="connsiteX6" fmla="*/ 146044 w 378187"/>
                      <a:gd name="connsiteY6" fmla="*/ 408003 h 409675"/>
                      <a:gd name="connsiteX7" fmla="*/ 51096 w 378187"/>
                      <a:gd name="connsiteY7" fmla="*/ 342054 h 409675"/>
                      <a:gd name="connsiteX8" fmla="*/ 38523 w 378187"/>
                      <a:gd name="connsiteY8" fmla="*/ 285337 h 409675"/>
                      <a:gd name="connsiteX9" fmla="*/ 78 w 378187"/>
                      <a:gd name="connsiteY9" fmla="*/ 258850 h 409675"/>
                      <a:gd name="connsiteX0" fmla="*/ 146 w 378255"/>
                      <a:gd name="connsiteY0" fmla="*/ 258850 h 409022"/>
                      <a:gd name="connsiteX1" fmla="*/ 49725 w 378255"/>
                      <a:gd name="connsiteY1" fmla="*/ 161574 h 409022"/>
                      <a:gd name="connsiteX2" fmla="*/ 20750 w 378255"/>
                      <a:gd name="connsiteY2" fmla="*/ 141068 h 409022"/>
                      <a:gd name="connsiteX3" fmla="*/ 44946 w 378255"/>
                      <a:gd name="connsiteY3" fmla="*/ 143602 h 409022"/>
                      <a:gd name="connsiteX4" fmla="*/ 178485 w 378255"/>
                      <a:gd name="connsiteY4" fmla="*/ 863 h 409022"/>
                      <a:gd name="connsiteX5" fmla="*/ 378255 w 378255"/>
                      <a:gd name="connsiteY5" fmla="*/ 208844 h 409022"/>
                      <a:gd name="connsiteX6" fmla="*/ 146112 w 378255"/>
                      <a:gd name="connsiteY6" fmla="*/ 408003 h 409022"/>
                      <a:gd name="connsiteX7" fmla="*/ 38591 w 378255"/>
                      <a:gd name="connsiteY7" fmla="*/ 285337 h 409022"/>
                      <a:gd name="connsiteX8" fmla="*/ 146 w 378255"/>
                      <a:gd name="connsiteY8" fmla="*/ 258850 h 409022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882"/>
                      <a:gd name="connsiteX1" fmla="*/ 49580 w 378110"/>
                      <a:gd name="connsiteY1" fmla="*/ 161574 h 408882"/>
                      <a:gd name="connsiteX2" fmla="*/ 20605 w 378110"/>
                      <a:gd name="connsiteY2" fmla="*/ 141068 h 408882"/>
                      <a:gd name="connsiteX3" fmla="*/ 44801 w 378110"/>
                      <a:gd name="connsiteY3" fmla="*/ 143602 h 408882"/>
                      <a:gd name="connsiteX4" fmla="*/ 178340 w 378110"/>
                      <a:gd name="connsiteY4" fmla="*/ 863 h 408882"/>
                      <a:gd name="connsiteX5" fmla="*/ 378110 w 378110"/>
                      <a:gd name="connsiteY5" fmla="*/ 208844 h 408882"/>
                      <a:gd name="connsiteX6" fmla="*/ 145967 w 378110"/>
                      <a:gd name="connsiteY6" fmla="*/ 408003 h 408882"/>
                      <a:gd name="connsiteX7" fmla="*/ 48699 w 378110"/>
                      <a:gd name="connsiteY7" fmla="*/ 281771 h 408882"/>
                      <a:gd name="connsiteX8" fmla="*/ 1 w 378110"/>
                      <a:gd name="connsiteY8" fmla="*/ 258850 h 408882"/>
                      <a:gd name="connsiteX0" fmla="*/ 1 w 378110"/>
                      <a:gd name="connsiteY0" fmla="*/ 258850 h 410457"/>
                      <a:gd name="connsiteX1" fmla="*/ 49580 w 378110"/>
                      <a:gd name="connsiteY1" fmla="*/ 161574 h 410457"/>
                      <a:gd name="connsiteX2" fmla="*/ 20605 w 378110"/>
                      <a:gd name="connsiteY2" fmla="*/ 141068 h 410457"/>
                      <a:gd name="connsiteX3" fmla="*/ 44801 w 378110"/>
                      <a:gd name="connsiteY3" fmla="*/ 143602 h 410457"/>
                      <a:gd name="connsiteX4" fmla="*/ 178340 w 378110"/>
                      <a:gd name="connsiteY4" fmla="*/ 863 h 410457"/>
                      <a:gd name="connsiteX5" fmla="*/ 378110 w 378110"/>
                      <a:gd name="connsiteY5" fmla="*/ 208844 h 410457"/>
                      <a:gd name="connsiteX6" fmla="*/ 145967 w 378110"/>
                      <a:gd name="connsiteY6" fmla="*/ 408003 h 410457"/>
                      <a:gd name="connsiteX7" fmla="*/ 82566 w 378110"/>
                      <a:gd name="connsiteY7" fmla="*/ 317591 h 410457"/>
                      <a:gd name="connsiteX8" fmla="*/ 48699 w 378110"/>
                      <a:gd name="connsiteY8" fmla="*/ 281771 h 410457"/>
                      <a:gd name="connsiteX9" fmla="*/ 1 w 378110"/>
                      <a:gd name="connsiteY9" fmla="*/ 258850 h 410457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0 w 381675"/>
                      <a:gd name="connsiteY0" fmla="*/ 264645 h 410555"/>
                      <a:gd name="connsiteX1" fmla="*/ 53145 w 381675"/>
                      <a:gd name="connsiteY1" fmla="*/ 161574 h 410555"/>
                      <a:gd name="connsiteX2" fmla="*/ 24170 w 381675"/>
                      <a:gd name="connsiteY2" fmla="*/ 141068 h 410555"/>
                      <a:gd name="connsiteX3" fmla="*/ 48366 w 381675"/>
                      <a:gd name="connsiteY3" fmla="*/ 143602 h 410555"/>
                      <a:gd name="connsiteX4" fmla="*/ 181905 w 381675"/>
                      <a:gd name="connsiteY4" fmla="*/ 863 h 410555"/>
                      <a:gd name="connsiteX5" fmla="*/ 381675 w 381675"/>
                      <a:gd name="connsiteY5" fmla="*/ 208844 h 410555"/>
                      <a:gd name="connsiteX6" fmla="*/ 149532 w 381675"/>
                      <a:gd name="connsiteY6" fmla="*/ 408003 h 410555"/>
                      <a:gd name="connsiteX7" fmla="*/ 86131 w 381675"/>
                      <a:gd name="connsiteY7" fmla="*/ 317591 h 410555"/>
                      <a:gd name="connsiteX8" fmla="*/ 52264 w 381675"/>
                      <a:gd name="connsiteY8" fmla="*/ 281771 h 410555"/>
                      <a:gd name="connsiteX9" fmla="*/ 0 w 381675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1374 w 381677"/>
                      <a:gd name="connsiteY8" fmla="*/ 280434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6326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07805"/>
                      <a:gd name="connsiteX1" fmla="*/ 53147 w 381677"/>
                      <a:gd name="connsiteY1" fmla="*/ 161574 h 407805"/>
                      <a:gd name="connsiteX2" fmla="*/ 24172 w 381677"/>
                      <a:gd name="connsiteY2" fmla="*/ 141068 h 407805"/>
                      <a:gd name="connsiteX3" fmla="*/ 48368 w 381677"/>
                      <a:gd name="connsiteY3" fmla="*/ 143602 h 407805"/>
                      <a:gd name="connsiteX4" fmla="*/ 181907 w 381677"/>
                      <a:gd name="connsiteY4" fmla="*/ 863 h 407805"/>
                      <a:gd name="connsiteX5" fmla="*/ 381677 w 381677"/>
                      <a:gd name="connsiteY5" fmla="*/ 208844 h 407805"/>
                      <a:gd name="connsiteX6" fmla="*/ 157112 w 381677"/>
                      <a:gd name="connsiteY6" fmla="*/ 404883 h 407805"/>
                      <a:gd name="connsiteX7" fmla="*/ 76326 w 381677"/>
                      <a:gd name="connsiteY7" fmla="*/ 321603 h 407805"/>
                      <a:gd name="connsiteX8" fmla="*/ 54940 w 381677"/>
                      <a:gd name="connsiteY8" fmla="*/ 280880 h 407805"/>
                      <a:gd name="connsiteX9" fmla="*/ 2 w 381677"/>
                      <a:gd name="connsiteY9" fmla="*/ 264645 h 407805"/>
                      <a:gd name="connsiteX0" fmla="*/ 2 w 381677"/>
                      <a:gd name="connsiteY0" fmla="*/ 264645 h 407078"/>
                      <a:gd name="connsiteX1" fmla="*/ 53147 w 381677"/>
                      <a:gd name="connsiteY1" fmla="*/ 161574 h 407078"/>
                      <a:gd name="connsiteX2" fmla="*/ 24172 w 381677"/>
                      <a:gd name="connsiteY2" fmla="*/ 141068 h 407078"/>
                      <a:gd name="connsiteX3" fmla="*/ 48368 w 381677"/>
                      <a:gd name="connsiteY3" fmla="*/ 143602 h 407078"/>
                      <a:gd name="connsiteX4" fmla="*/ 181907 w 381677"/>
                      <a:gd name="connsiteY4" fmla="*/ 863 h 407078"/>
                      <a:gd name="connsiteX5" fmla="*/ 381677 w 381677"/>
                      <a:gd name="connsiteY5" fmla="*/ 208844 h 407078"/>
                      <a:gd name="connsiteX6" fmla="*/ 157112 w 381677"/>
                      <a:gd name="connsiteY6" fmla="*/ 404883 h 407078"/>
                      <a:gd name="connsiteX7" fmla="*/ 76326 w 381677"/>
                      <a:gd name="connsiteY7" fmla="*/ 321603 h 407078"/>
                      <a:gd name="connsiteX8" fmla="*/ 54940 w 381677"/>
                      <a:gd name="connsiteY8" fmla="*/ 280880 h 407078"/>
                      <a:gd name="connsiteX9" fmla="*/ 2 w 381677"/>
                      <a:gd name="connsiteY9" fmla="*/ 264645 h 407078"/>
                      <a:gd name="connsiteX0" fmla="*/ 1239 w 357505"/>
                      <a:gd name="connsiteY0" fmla="*/ 244140 h 407078"/>
                      <a:gd name="connsiteX1" fmla="*/ 28975 w 357505"/>
                      <a:gd name="connsiteY1" fmla="*/ 161574 h 407078"/>
                      <a:gd name="connsiteX2" fmla="*/ 0 w 357505"/>
                      <a:gd name="connsiteY2" fmla="*/ 141068 h 407078"/>
                      <a:gd name="connsiteX3" fmla="*/ 24196 w 357505"/>
                      <a:gd name="connsiteY3" fmla="*/ 143602 h 407078"/>
                      <a:gd name="connsiteX4" fmla="*/ 157735 w 357505"/>
                      <a:gd name="connsiteY4" fmla="*/ 863 h 407078"/>
                      <a:gd name="connsiteX5" fmla="*/ 357505 w 357505"/>
                      <a:gd name="connsiteY5" fmla="*/ 208844 h 407078"/>
                      <a:gd name="connsiteX6" fmla="*/ 132940 w 357505"/>
                      <a:gd name="connsiteY6" fmla="*/ 404883 h 407078"/>
                      <a:gd name="connsiteX7" fmla="*/ 52154 w 357505"/>
                      <a:gd name="connsiteY7" fmla="*/ 321603 h 407078"/>
                      <a:gd name="connsiteX8" fmla="*/ 30768 w 357505"/>
                      <a:gd name="connsiteY8" fmla="*/ 280880 h 407078"/>
                      <a:gd name="connsiteX9" fmla="*/ 1239 w 357505"/>
                      <a:gd name="connsiteY9" fmla="*/ 244140 h 407078"/>
                      <a:gd name="connsiteX0" fmla="*/ 1 w 358942"/>
                      <a:gd name="connsiteY0" fmla="*/ 245477 h 407078"/>
                      <a:gd name="connsiteX1" fmla="*/ 30412 w 358942"/>
                      <a:gd name="connsiteY1" fmla="*/ 161574 h 407078"/>
                      <a:gd name="connsiteX2" fmla="*/ 1437 w 358942"/>
                      <a:gd name="connsiteY2" fmla="*/ 141068 h 407078"/>
                      <a:gd name="connsiteX3" fmla="*/ 25633 w 358942"/>
                      <a:gd name="connsiteY3" fmla="*/ 143602 h 407078"/>
                      <a:gd name="connsiteX4" fmla="*/ 159172 w 358942"/>
                      <a:gd name="connsiteY4" fmla="*/ 863 h 407078"/>
                      <a:gd name="connsiteX5" fmla="*/ 358942 w 358942"/>
                      <a:gd name="connsiteY5" fmla="*/ 208844 h 407078"/>
                      <a:gd name="connsiteX6" fmla="*/ 134377 w 358942"/>
                      <a:gd name="connsiteY6" fmla="*/ 404883 h 407078"/>
                      <a:gd name="connsiteX7" fmla="*/ 53591 w 358942"/>
                      <a:gd name="connsiteY7" fmla="*/ 321603 h 407078"/>
                      <a:gd name="connsiteX8" fmla="*/ 32205 w 358942"/>
                      <a:gd name="connsiteY8" fmla="*/ 280880 h 407078"/>
                      <a:gd name="connsiteX9" fmla="*/ 1 w 358942"/>
                      <a:gd name="connsiteY9" fmla="*/ 245477 h 407078"/>
                      <a:gd name="connsiteX0" fmla="*/ 1346 w 360287"/>
                      <a:gd name="connsiteY0" fmla="*/ 245477 h 407078"/>
                      <a:gd name="connsiteX1" fmla="*/ 31757 w 360287"/>
                      <a:gd name="connsiteY1" fmla="*/ 161574 h 407078"/>
                      <a:gd name="connsiteX2" fmla="*/ 2782 w 360287"/>
                      <a:gd name="connsiteY2" fmla="*/ 141068 h 407078"/>
                      <a:gd name="connsiteX3" fmla="*/ 26978 w 360287"/>
                      <a:gd name="connsiteY3" fmla="*/ 143602 h 407078"/>
                      <a:gd name="connsiteX4" fmla="*/ 160517 w 360287"/>
                      <a:gd name="connsiteY4" fmla="*/ 863 h 407078"/>
                      <a:gd name="connsiteX5" fmla="*/ 360287 w 360287"/>
                      <a:gd name="connsiteY5" fmla="*/ 208844 h 407078"/>
                      <a:gd name="connsiteX6" fmla="*/ 135722 w 360287"/>
                      <a:gd name="connsiteY6" fmla="*/ 404883 h 407078"/>
                      <a:gd name="connsiteX7" fmla="*/ 54936 w 360287"/>
                      <a:gd name="connsiteY7" fmla="*/ 321603 h 407078"/>
                      <a:gd name="connsiteX8" fmla="*/ 33550 w 360287"/>
                      <a:gd name="connsiteY8" fmla="*/ 280880 h 407078"/>
                      <a:gd name="connsiteX9" fmla="*/ 1346 w 360287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157 w 361098"/>
                      <a:gd name="connsiteY0" fmla="*/ 245477 h 407078"/>
                      <a:gd name="connsiteX1" fmla="*/ 32568 w 361098"/>
                      <a:gd name="connsiteY1" fmla="*/ 161574 h 407078"/>
                      <a:gd name="connsiteX2" fmla="*/ 3593 w 361098"/>
                      <a:gd name="connsiteY2" fmla="*/ 141068 h 407078"/>
                      <a:gd name="connsiteX3" fmla="*/ 27789 w 361098"/>
                      <a:gd name="connsiteY3" fmla="*/ 143602 h 407078"/>
                      <a:gd name="connsiteX4" fmla="*/ 161328 w 361098"/>
                      <a:gd name="connsiteY4" fmla="*/ 863 h 407078"/>
                      <a:gd name="connsiteX5" fmla="*/ 361098 w 361098"/>
                      <a:gd name="connsiteY5" fmla="*/ 208844 h 407078"/>
                      <a:gd name="connsiteX6" fmla="*/ 136533 w 361098"/>
                      <a:gd name="connsiteY6" fmla="*/ 404883 h 407078"/>
                      <a:gd name="connsiteX7" fmla="*/ 55747 w 361098"/>
                      <a:gd name="connsiteY7" fmla="*/ 321603 h 407078"/>
                      <a:gd name="connsiteX8" fmla="*/ 38819 w 361098"/>
                      <a:gd name="connsiteY8" fmla="*/ 270627 h 407078"/>
                      <a:gd name="connsiteX9" fmla="*/ 2157 w 361098"/>
                      <a:gd name="connsiteY9" fmla="*/ 245477 h 407078"/>
                      <a:gd name="connsiteX0" fmla="*/ 2412 w 360016"/>
                      <a:gd name="connsiteY0" fmla="*/ 231658 h 407078"/>
                      <a:gd name="connsiteX1" fmla="*/ 31486 w 360016"/>
                      <a:gd name="connsiteY1" fmla="*/ 161574 h 407078"/>
                      <a:gd name="connsiteX2" fmla="*/ 2511 w 360016"/>
                      <a:gd name="connsiteY2" fmla="*/ 141068 h 407078"/>
                      <a:gd name="connsiteX3" fmla="*/ 26707 w 360016"/>
                      <a:gd name="connsiteY3" fmla="*/ 143602 h 407078"/>
                      <a:gd name="connsiteX4" fmla="*/ 160246 w 360016"/>
                      <a:gd name="connsiteY4" fmla="*/ 863 h 407078"/>
                      <a:gd name="connsiteX5" fmla="*/ 360016 w 360016"/>
                      <a:gd name="connsiteY5" fmla="*/ 208844 h 407078"/>
                      <a:gd name="connsiteX6" fmla="*/ 135451 w 360016"/>
                      <a:gd name="connsiteY6" fmla="*/ 404883 h 407078"/>
                      <a:gd name="connsiteX7" fmla="*/ 54665 w 360016"/>
                      <a:gd name="connsiteY7" fmla="*/ 321603 h 407078"/>
                      <a:gd name="connsiteX8" fmla="*/ 37737 w 360016"/>
                      <a:gd name="connsiteY8" fmla="*/ 270627 h 407078"/>
                      <a:gd name="connsiteX9" fmla="*/ 2412 w 360016"/>
                      <a:gd name="connsiteY9" fmla="*/ 231658 h 407078"/>
                      <a:gd name="connsiteX0" fmla="*/ 475 w 358079"/>
                      <a:gd name="connsiteY0" fmla="*/ 231658 h 407078"/>
                      <a:gd name="connsiteX1" fmla="*/ 29549 w 358079"/>
                      <a:gd name="connsiteY1" fmla="*/ 161574 h 407078"/>
                      <a:gd name="connsiteX2" fmla="*/ 574 w 358079"/>
                      <a:gd name="connsiteY2" fmla="*/ 141068 h 407078"/>
                      <a:gd name="connsiteX3" fmla="*/ 24770 w 358079"/>
                      <a:gd name="connsiteY3" fmla="*/ 143602 h 407078"/>
                      <a:gd name="connsiteX4" fmla="*/ 158309 w 358079"/>
                      <a:gd name="connsiteY4" fmla="*/ 863 h 407078"/>
                      <a:gd name="connsiteX5" fmla="*/ 358079 w 358079"/>
                      <a:gd name="connsiteY5" fmla="*/ 208844 h 407078"/>
                      <a:gd name="connsiteX6" fmla="*/ 133514 w 358079"/>
                      <a:gd name="connsiteY6" fmla="*/ 404883 h 407078"/>
                      <a:gd name="connsiteX7" fmla="*/ 52728 w 358079"/>
                      <a:gd name="connsiteY7" fmla="*/ 321603 h 407078"/>
                      <a:gd name="connsiteX8" fmla="*/ 35800 w 358079"/>
                      <a:gd name="connsiteY8" fmla="*/ 270627 h 407078"/>
                      <a:gd name="connsiteX9" fmla="*/ 475 w 358079"/>
                      <a:gd name="connsiteY9" fmla="*/ 231658 h 407078"/>
                      <a:gd name="connsiteX0" fmla="*/ 1631 w 359235"/>
                      <a:gd name="connsiteY0" fmla="*/ 231658 h 407078"/>
                      <a:gd name="connsiteX1" fmla="*/ 30705 w 359235"/>
                      <a:gd name="connsiteY1" fmla="*/ 161574 h 407078"/>
                      <a:gd name="connsiteX2" fmla="*/ 1730 w 359235"/>
                      <a:gd name="connsiteY2" fmla="*/ 141068 h 407078"/>
                      <a:gd name="connsiteX3" fmla="*/ 25926 w 359235"/>
                      <a:gd name="connsiteY3" fmla="*/ 143602 h 407078"/>
                      <a:gd name="connsiteX4" fmla="*/ 159465 w 359235"/>
                      <a:gd name="connsiteY4" fmla="*/ 863 h 407078"/>
                      <a:gd name="connsiteX5" fmla="*/ 359235 w 359235"/>
                      <a:gd name="connsiteY5" fmla="*/ 208844 h 407078"/>
                      <a:gd name="connsiteX6" fmla="*/ 134670 w 359235"/>
                      <a:gd name="connsiteY6" fmla="*/ 404883 h 407078"/>
                      <a:gd name="connsiteX7" fmla="*/ 53884 w 359235"/>
                      <a:gd name="connsiteY7" fmla="*/ 321603 h 407078"/>
                      <a:gd name="connsiteX8" fmla="*/ 36956 w 359235"/>
                      <a:gd name="connsiteY8" fmla="*/ 270627 h 407078"/>
                      <a:gd name="connsiteX9" fmla="*/ 1631 w 359235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6710"/>
                      <a:gd name="connsiteX1" fmla="*/ 32695 w 361225"/>
                      <a:gd name="connsiteY1" fmla="*/ 161574 h 406710"/>
                      <a:gd name="connsiteX2" fmla="*/ 3720 w 361225"/>
                      <a:gd name="connsiteY2" fmla="*/ 141068 h 406710"/>
                      <a:gd name="connsiteX3" fmla="*/ 27916 w 361225"/>
                      <a:gd name="connsiteY3" fmla="*/ 143602 h 406710"/>
                      <a:gd name="connsiteX4" fmla="*/ 161455 w 361225"/>
                      <a:gd name="connsiteY4" fmla="*/ 863 h 406710"/>
                      <a:gd name="connsiteX5" fmla="*/ 361225 w 361225"/>
                      <a:gd name="connsiteY5" fmla="*/ 208844 h 406710"/>
                      <a:gd name="connsiteX6" fmla="*/ 136660 w 361225"/>
                      <a:gd name="connsiteY6" fmla="*/ 404883 h 406710"/>
                      <a:gd name="connsiteX7" fmla="*/ 65681 w 361225"/>
                      <a:gd name="connsiteY7" fmla="*/ 314025 h 406710"/>
                      <a:gd name="connsiteX8" fmla="*/ 49199 w 361225"/>
                      <a:gd name="connsiteY8" fmla="*/ 267061 h 406710"/>
                      <a:gd name="connsiteX9" fmla="*/ 3621 w 361225"/>
                      <a:gd name="connsiteY9" fmla="*/ 231658 h 406710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5681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7464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02 h 384182"/>
                      <a:gd name="connsiteX1" fmla="*/ 32695 w 361225"/>
                      <a:gd name="connsiteY1" fmla="*/ 161518 h 384182"/>
                      <a:gd name="connsiteX2" fmla="*/ 3720 w 361225"/>
                      <a:gd name="connsiteY2" fmla="*/ 141012 h 384182"/>
                      <a:gd name="connsiteX3" fmla="*/ 35643 w 361225"/>
                      <a:gd name="connsiteY3" fmla="*/ 145329 h 384182"/>
                      <a:gd name="connsiteX4" fmla="*/ 161455 w 361225"/>
                      <a:gd name="connsiteY4" fmla="*/ 807 h 384182"/>
                      <a:gd name="connsiteX5" fmla="*/ 361225 w 361225"/>
                      <a:gd name="connsiteY5" fmla="*/ 208788 h 384182"/>
                      <a:gd name="connsiteX6" fmla="*/ 157611 w 361225"/>
                      <a:gd name="connsiteY6" fmla="*/ 381647 h 384182"/>
                      <a:gd name="connsiteX7" fmla="*/ 67464 w 361225"/>
                      <a:gd name="connsiteY7" fmla="*/ 313969 h 384182"/>
                      <a:gd name="connsiteX8" fmla="*/ 49199 w 361225"/>
                      <a:gd name="connsiteY8" fmla="*/ 267005 h 384182"/>
                      <a:gd name="connsiteX9" fmla="*/ 3621 w 361225"/>
                      <a:gd name="connsiteY9" fmla="*/ 231602 h 384182"/>
                      <a:gd name="connsiteX0" fmla="*/ 534 w 358138"/>
                      <a:gd name="connsiteY0" fmla="*/ 231602 h 384182"/>
                      <a:gd name="connsiteX1" fmla="*/ 40901 w 358138"/>
                      <a:gd name="connsiteY1" fmla="*/ 161518 h 384182"/>
                      <a:gd name="connsiteX2" fmla="*/ 633 w 358138"/>
                      <a:gd name="connsiteY2" fmla="*/ 141012 h 384182"/>
                      <a:gd name="connsiteX3" fmla="*/ 32556 w 358138"/>
                      <a:gd name="connsiteY3" fmla="*/ 145329 h 384182"/>
                      <a:gd name="connsiteX4" fmla="*/ 158368 w 358138"/>
                      <a:gd name="connsiteY4" fmla="*/ 807 h 384182"/>
                      <a:gd name="connsiteX5" fmla="*/ 358138 w 358138"/>
                      <a:gd name="connsiteY5" fmla="*/ 208788 h 384182"/>
                      <a:gd name="connsiteX6" fmla="*/ 154524 w 358138"/>
                      <a:gd name="connsiteY6" fmla="*/ 381647 h 384182"/>
                      <a:gd name="connsiteX7" fmla="*/ 64377 w 358138"/>
                      <a:gd name="connsiteY7" fmla="*/ 313969 h 384182"/>
                      <a:gd name="connsiteX8" fmla="*/ 46112 w 358138"/>
                      <a:gd name="connsiteY8" fmla="*/ 267005 h 384182"/>
                      <a:gd name="connsiteX9" fmla="*/ 534 w 358138"/>
                      <a:gd name="connsiteY9" fmla="*/ 231602 h 384182"/>
                      <a:gd name="connsiteX0" fmla="*/ 8926 w 366530"/>
                      <a:gd name="connsiteY0" fmla="*/ 231602 h 384182"/>
                      <a:gd name="connsiteX1" fmla="*/ 49293 w 366530"/>
                      <a:gd name="connsiteY1" fmla="*/ 161518 h 384182"/>
                      <a:gd name="connsiteX2" fmla="*/ 9025 w 366530"/>
                      <a:gd name="connsiteY2" fmla="*/ 141012 h 384182"/>
                      <a:gd name="connsiteX3" fmla="*/ 40948 w 366530"/>
                      <a:gd name="connsiteY3" fmla="*/ 145329 h 384182"/>
                      <a:gd name="connsiteX4" fmla="*/ 166760 w 366530"/>
                      <a:gd name="connsiteY4" fmla="*/ 807 h 384182"/>
                      <a:gd name="connsiteX5" fmla="*/ 366530 w 366530"/>
                      <a:gd name="connsiteY5" fmla="*/ 208788 h 384182"/>
                      <a:gd name="connsiteX6" fmla="*/ 162916 w 366530"/>
                      <a:gd name="connsiteY6" fmla="*/ 381647 h 384182"/>
                      <a:gd name="connsiteX7" fmla="*/ 72769 w 366530"/>
                      <a:gd name="connsiteY7" fmla="*/ 313969 h 384182"/>
                      <a:gd name="connsiteX8" fmla="*/ 54504 w 366530"/>
                      <a:gd name="connsiteY8" fmla="*/ 267005 h 384182"/>
                      <a:gd name="connsiteX9" fmla="*/ 8926 w 366530"/>
                      <a:gd name="connsiteY9" fmla="*/ 231602 h 384182"/>
                      <a:gd name="connsiteX0" fmla="*/ 12361 w 358078"/>
                      <a:gd name="connsiteY0" fmla="*/ 228036 h 384182"/>
                      <a:gd name="connsiteX1" fmla="*/ 40841 w 358078"/>
                      <a:gd name="connsiteY1" fmla="*/ 161518 h 384182"/>
                      <a:gd name="connsiteX2" fmla="*/ 573 w 358078"/>
                      <a:gd name="connsiteY2" fmla="*/ 141012 h 384182"/>
                      <a:gd name="connsiteX3" fmla="*/ 32496 w 358078"/>
                      <a:gd name="connsiteY3" fmla="*/ 145329 h 384182"/>
                      <a:gd name="connsiteX4" fmla="*/ 158308 w 358078"/>
                      <a:gd name="connsiteY4" fmla="*/ 807 h 384182"/>
                      <a:gd name="connsiteX5" fmla="*/ 358078 w 358078"/>
                      <a:gd name="connsiteY5" fmla="*/ 208788 h 384182"/>
                      <a:gd name="connsiteX6" fmla="*/ 154464 w 358078"/>
                      <a:gd name="connsiteY6" fmla="*/ 381647 h 384182"/>
                      <a:gd name="connsiteX7" fmla="*/ 64317 w 358078"/>
                      <a:gd name="connsiteY7" fmla="*/ 313969 h 384182"/>
                      <a:gd name="connsiteX8" fmla="*/ 46052 w 358078"/>
                      <a:gd name="connsiteY8" fmla="*/ 267005 h 384182"/>
                      <a:gd name="connsiteX9" fmla="*/ 12361 w 358078"/>
                      <a:gd name="connsiteY9" fmla="*/ 228036 h 384182"/>
                      <a:gd name="connsiteX0" fmla="*/ 11788 w 357505"/>
                      <a:gd name="connsiteY0" fmla="*/ 228036 h 384182"/>
                      <a:gd name="connsiteX1" fmla="*/ 40268 w 357505"/>
                      <a:gd name="connsiteY1" fmla="*/ 161518 h 384182"/>
                      <a:gd name="connsiteX2" fmla="*/ 0 w 357505"/>
                      <a:gd name="connsiteY2" fmla="*/ 141012 h 384182"/>
                      <a:gd name="connsiteX3" fmla="*/ 31923 w 357505"/>
                      <a:gd name="connsiteY3" fmla="*/ 145329 h 384182"/>
                      <a:gd name="connsiteX4" fmla="*/ 157735 w 357505"/>
                      <a:gd name="connsiteY4" fmla="*/ 807 h 384182"/>
                      <a:gd name="connsiteX5" fmla="*/ 357505 w 357505"/>
                      <a:gd name="connsiteY5" fmla="*/ 208788 h 384182"/>
                      <a:gd name="connsiteX6" fmla="*/ 153891 w 357505"/>
                      <a:gd name="connsiteY6" fmla="*/ 381647 h 384182"/>
                      <a:gd name="connsiteX7" fmla="*/ 63744 w 357505"/>
                      <a:gd name="connsiteY7" fmla="*/ 313969 h 384182"/>
                      <a:gd name="connsiteX8" fmla="*/ 45479 w 357505"/>
                      <a:gd name="connsiteY8" fmla="*/ 267005 h 384182"/>
                      <a:gd name="connsiteX9" fmla="*/ 11788 w 357505"/>
                      <a:gd name="connsiteY9" fmla="*/ 228036 h 384182"/>
                      <a:gd name="connsiteX0" fmla="*/ 11788 w 357505"/>
                      <a:gd name="connsiteY0" fmla="*/ 216416 h 372562"/>
                      <a:gd name="connsiteX1" fmla="*/ 40268 w 357505"/>
                      <a:gd name="connsiteY1" fmla="*/ 149898 h 372562"/>
                      <a:gd name="connsiteX2" fmla="*/ 0 w 357505"/>
                      <a:gd name="connsiteY2" fmla="*/ 129392 h 372562"/>
                      <a:gd name="connsiteX3" fmla="*/ 31923 w 357505"/>
                      <a:gd name="connsiteY3" fmla="*/ 133709 h 372562"/>
                      <a:gd name="connsiteX4" fmla="*/ 185086 w 357505"/>
                      <a:gd name="connsiteY4" fmla="*/ 909 h 372562"/>
                      <a:gd name="connsiteX5" fmla="*/ 357505 w 357505"/>
                      <a:gd name="connsiteY5" fmla="*/ 197168 h 372562"/>
                      <a:gd name="connsiteX6" fmla="*/ 153891 w 357505"/>
                      <a:gd name="connsiteY6" fmla="*/ 370027 h 372562"/>
                      <a:gd name="connsiteX7" fmla="*/ 63744 w 357505"/>
                      <a:gd name="connsiteY7" fmla="*/ 302349 h 372562"/>
                      <a:gd name="connsiteX8" fmla="*/ 45479 w 357505"/>
                      <a:gd name="connsiteY8" fmla="*/ 255385 h 372562"/>
                      <a:gd name="connsiteX9" fmla="*/ 11788 w 357505"/>
                      <a:gd name="connsiteY9" fmla="*/ 216416 h 372562"/>
                      <a:gd name="connsiteX0" fmla="*/ 11788 w 357505"/>
                      <a:gd name="connsiteY0" fmla="*/ 216316 h 372462"/>
                      <a:gd name="connsiteX1" fmla="*/ 40268 w 357505"/>
                      <a:gd name="connsiteY1" fmla="*/ 149798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11788 w 357505"/>
                      <a:gd name="connsiteY0" fmla="*/ 216316 h 372462"/>
                      <a:gd name="connsiteX1" fmla="*/ 43199 w 357505"/>
                      <a:gd name="connsiteY1" fmla="*/ 155659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4520 w 350237"/>
                      <a:gd name="connsiteY0" fmla="*/ 216316 h 372462"/>
                      <a:gd name="connsiteX1" fmla="*/ 35931 w 350237"/>
                      <a:gd name="connsiteY1" fmla="*/ 155659 h 372462"/>
                      <a:gd name="connsiteX2" fmla="*/ 16176 w 350237"/>
                      <a:gd name="connsiteY2" fmla="*/ 141014 h 372462"/>
                      <a:gd name="connsiteX3" fmla="*/ 34423 w 350237"/>
                      <a:gd name="connsiteY3" fmla="*/ 136540 h 372462"/>
                      <a:gd name="connsiteX4" fmla="*/ 177818 w 350237"/>
                      <a:gd name="connsiteY4" fmla="*/ 809 h 372462"/>
                      <a:gd name="connsiteX5" fmla="*/ 350237 w 350237"/>
                      <a:gd name="connsiteY5" fmla="*/ 197068 h 372462"/>
                      <a:gd name="connsiteX6" fmla="*/ 146623 w 350237"/>
                      <a:gd name="connsiteY6" fmla="*/ 369927 h 372462"/>
                      <a:gd name="connsiteX7" fmla="*/ 56476 w 350237"/>
                      <a:gd name="connsiteY7" fmla="*/ 302249 h 372462"/>
                      <a:gd name="connsiteX8" fmla="*/ 38211 w 350237"/>
                      <a:gd name="connsiteY8" fmla="*/ 255285 h 372462"/>
                      <a:gd name="connsiteX9" fmla="*/ 4520 w 350237"/>
                      <a:gd name="connsiteY9" fmla="*/ 216316 h 372462"/>
                      <a:gd name="connsiteX0" fmla="*/ 9361 w 345310"/>
                      <a:gd name="connsiteY0" fmla="*/ 219247 h 372462"/>
                      <a:gd name="connsiteX1" fmla="*/ 31004 w 345310"/>
                      <a:gd name="connsiteY1" fmla="*/ 155659 h 372462"/>
                      <a:gd name="connsiteX2" fmla="*/ 11249 w 345310"/>
                      <a:gd name="connsiteY2" fmla="*/ 141014 h 372462"/>
                      <a:gd name="connsiteX3" fmla="*/ 29496 w 345310"/>
                      <a:gd name="connsiteY3" fmla="*/ 136540 h 372462"/>
                      <a:gd name="connsiteX4" fmla="*/ 172891 w 345310"/>
                      <a:gd name="connsiteY4" fmla="*/ 809 h 372462"/>
                      <a:gd name="connsiteX5" fmla="*/ 345310 w 345310"/>
                      <a:gd name="connsiteY5" fmla="*/ 197068 h 372462"/>
                      <a:gd name="connsiteX6" fmla="*/ 141696 w 345310"/>
                      <a:gd name="connsiteY6" fmla="*/ 369927 h 372462"/>
                      <a:gd name="connsiteX7" fmla="*/ 51549 w 345310"/>
                      <a:gd name="connsiteY7" fmla="*/ 302249 h 372462"/>
                      <a:gd name="connsiteX8" fmla="*/ 33284 w 345310"/>
                      <a:gd name="connsiteY8" fmla="*/ 255285 h 372462"/>
                      <a:gd name="connsiteX9" fmla="*/ 9361 w 345310"/>
                      <a:gd name="connsiteY9" fmla="*/ 219247 h 372462"/>
                      <a:gd name="connsiteX0" fmla="*/ 12156 w 348105"/>
                      <a:gd name="connsiteY0" fmla="*/ 219247 h 372462"/>
                      <a:gd name="connsiteX1" fmla="*/ 33799 w 348105"/>
                      <a:gd name="connsiteY1" fmla="*/ 155659 h 372462"/>
                      <a:gd name="connsiteX2" fmla="*/ 14044 w 348105"/>
                      <a:gd name="connsiteY2" fmla="*/ 141014 h 372462"/>
                      <a:gd name="connsiteX3" fmla="*/ 32291 w 348105"/>
                      <a:gd name="connsiteY3" fmla="*/ 136540 h 372462"/>
                      <a:gd name="connsiteX4" fmla="*/ 175686 w 348105"/>
                      <a:gd name="connsiteY4" fmla="*/ 809 h 372462"/>
                      <a:gd name="connsiteX5" fmla="*/ 348105 w 348105"/>
                      <a:gd name="connsiteY5" fmla="*/ 197068 h 372462"/>
                      <a:gd name="connsiteX6" fmla="*/ 144491 w 348105"/>
                      <a:gd name="connsiteY6" fmla="*/ 369927 h 372462"/>
                      <a:gd name="connsiteX7" fmla="*/ 54344 w 348105"/>
                      <a:gd name="connsiteY7" fmla="*/ 302249 h 372462"/>
                      <a:gd name="connsiteX8" fmla="*/ 36079 w 348105"/>
                      <a:gd name="connsiteY8" fmla="*/ 255285 h 372462"/>
                      <a:gd name="connsiteX9" fmla="*/ 12156 w 348105"/>
                      <a:gd name="connsiteY9" fmla="*/ 219247 h 372462"/>
                      <a:gd name="connsiteX0" fmla="*/ 11439 w 347388"/>
                      <a:gd name="connsiteY0" fmla="*/ 219247 h 372462"/>
                      <a:gd name="connsiteX1" fmla="*/ 33082 w 347388"/>
                      <a:gd name="connsiteY1" fmla="*/ 155659 h 372462"/>
                      <a:gd name="connsiteX2" fmla="*/ 13327 w 347388"/>
                      <a:gd name="connsiteY2" fmla="*/ 141014 h 372462"/>
                      <a:gd name="connsiteX3" fmla="*/ 31574 w 347388"/>
                      <a:gd name="connsiteY3" fmla="*/ 136540 h 372462"/>
                      <a:gd name="connsiteX4" fmla="*/ 174969 w 347388"/>
                      <a:gd name="connsiteY4" fmla="*/ 809 h 372462"/>
                      <a:gd name="connsiteX5" fmla="*/ 347388 w 347388"/>
                      <a:gd name="connsiteY5" fmla="*/ 197068 h 372462"/>
                      <a:gd name="connsiteX6" fmla="*/ 143774 w 347388"/>
                      <a:gd name="connsiteY6" fmla="*/ 369927 h 372462"/>
                      <a:gd name="connsiteX7" fmla="*/ 53627 w 347388"/>
                      <a:gd name="connsiteY7" fmla="*/ 302249 h 372462"/>
                      <a:gd name="connsiteX8" fmla="*/ 35362 w 347388"/>
                      <a:gd name="connsiteY8" fmla="*/ 255285 h 372462"/>
                      <a:gd name="connsiteX9" fmla="*/ 11439 w 347388"/>
                      <a:gd name="connsiteY9" fmla="*/ 219247 h 372462"/>
                      <a:gd name="connsiteX0" fmla="*/ 11953 w 346925"/>
                      <a:gd name="connsiteY0" fmla="*/ 223154 h 372462"/>
                      <a:gd name="connsiteX1" fmla="*/ 32619 w 346925"/>
                      <a:gd name="connsiteY1" fmla="*/ 155659 h 372462"/>
                      <a:gd name="connsiteX2" fmla="*/ 12864 w 346925"/>
                      <a:gd name="connsiteY2" fmla="*/ 141014 h 372462"/>
                      <a:gd name="connsiteX3" fmla="*/ 31111 w 346925"/>
                      <a:gd name="connsiteY3" fmla="*/ 136540 h 372462"/>
                      <a:gd name="connsiteX4" fmla="*/ 174506 w 346925"/>
                      <a:gd name="connsiteY4" fmla="*/ 809 h 372462"/>
                      <a:gd name="connsiteX5" fmla="*/ 346925 w 346925"/>
                      <a:gd name="connsiteY5" fmla="*/ 197068 h 372462"/>
                      <a:gd name="connsiteX6" fmla="*/ 143311 w 346925"/>
                      <a:gd name="connsiteY6" fmla="*/ 369927 h 372462"/>
                      <a:gd name="connsiteX7" fmla="*/ 53164 w 346925"/>
                      <a:gd name="connsiteY7" fmla="*/ 302249 h 372462"/>
                      <a:gd name="connsiteX8" fmla="*/ 34899 w 346925"/>
                      <a:gd name="connsiteY8" fmla="*/ 255285 h 372462"/>
                      <a:gd name="connsiteX9" fmla="*/ 11953 w 346925"/>
                      <a:gd name="connsiteY9" fmla="*/ 223154 h 372462"/>
                      <a:gd name="connsiteX0" fmla="*/ 9911 w 344883"/>
                      <a:gd name="connsiteY0" fmla="*/ 223154 h 372462"/>
                      <a:gd name="connsiteX1" fmla="*/ 30577 w 344883"/>
                      <a:gd name="connsiteY1" fmla="*/ 155659 h 372462"/>
                      <a:gd name="connsiteX2" fmla="*/ 10822 w 344883"/>
                      <a:gd name="connsiteY2" fmla="*/ 141014 h 372462"/>
                      <a:gd name="connsiteX3" fmla="*/ 29069 w 344883"/>
                      <a:gd name="connsiteY3" fmla="*/ 136540 h 372462"/>
                      <a:gd name="connsiteX4" fmla="*/ 172464 w 344883"/>
                      <a:gd name="connsiteY4" fmla="*/ 809 h 372462"/>
                      <a:gd name="connsiteX5" fmla="*/ 344883 w 344883"/>
                      <a:gd name="connsiteY5" fmla="*/ 197068 h 372462"/>
                      <a:gd name="connsiteX6" fmla="*/ 141269 w 344883"/>
                      <a:gd name="connsiteY6" fmla="*/ 369927 h 372462"/>
                      <a:gd name="connsiteX7" fmla="*/ 51122 w 344883"/>
                      <a:gd name="connsiteY7" fmla="*/ 302249 h 372462"/>
                      <a:gd name="connsiteX8" fmla="*/ 32857 w 344883"/>
                      <a:gd name="connsiteY8" fmla="*/ 255285 h 372462"/>
                      <a:gd name="connsiteX9" fmla="*/ 9911 w 344883"/>
                      <a:gd name="connsiteY9" fmla="*/ 223154 h 372462"/>
                      <a:gd name="connsiteX0" fmla="*/ 3893 w 338865"/>
                      <a:gd name="connsiteY0" fmla="*/ 223154 h 372462"/>
                      <a:gd name="connsiteX1" fmla="*/ 24559 w 338865"/>
                      <a:gd name="connsiteY1" fmla="*/ 155659 h 372462"/>
                      <a:gd name="connsiteX2" fmla="*/ 4804 w 338865"/>
                      <a:gd name="connsiteY2" fmla="*/ 141014 h 372462"/>
                      <a:gd name="connsiteX3" fmla="*/ 23051 w 338865"/>
                      <a:gd name="connsiteY3" fmla="*/ 136540 h 372462"/>
                      <a:gd name="connsiteX4" fmla="*/ 166446 w 338865"/>
                      <a:gd name="connsiteY4" fmla="*/ 809 h 372462"/>
                      <a:gd name="connsiteX5" fmla="*/ 338865 w 338865"/>
                      <a:gd name="connsiteY5" fmla="*/ 197068 h 372462"/>
                      <a:gd name="connsiteX6" fmla="*/ 135251 w 338865"/>
                      <a:gd name="connsiteY6" fmla="*/ 369927 h 372462"/>
                      <a:gd name="connsiteX7" fmla="*/ 45104 w 338865"/>
                      <a:gd name="connsiteY7" fmla="*/ 302249 h 372462"/>
                      <a:gd name="connsiteX8" fmla="*/ 26839 w 338865"/>
                      <a:gd name="connsiteY8" fmla="*/ 255285 h 372462"/>
                      <a:gd name="connsiteX9" fmla="*/ 3893 w 338865"/>
                      <a:gd name="connsiteY9" fmla="*/ 223154 h 372462"/>
                      <a:gd name="connsiteX0" fmla="*/ 5461 w 340433"/>
                      <a:gd name="connsiteY0" fmla="*/ 223154 h 372462"/>
                      <a:gd name="connsiteX1" fmla="*/ 26127 w 340433"/>
                      <a:gd name="connsiteY1" fmla="*/ 155659 h 372462"/>
                      <a:gd name="connsiteX2" fmla="*/ 6372 w 340433"/>
                      <a:gd name="connsiteY2" fmla="*/ 141014 h 372462"/>
                      <a:gd name="connsiteX3" fmla="*/ 24619 w 340433"/>
                      <a:gd name="connsiteY3" fmla="*/ 136540 h 372462"/>
                      <a:gd name="connsiteX4" fmla="*/ 168014 w 340433"/>
                      <a:gd name="connsiteY4" fmla="*/ 809 h 372462"/>
                      <a:gd name="connsiteX5" fmla="*/ 340433 w 340433"/>
                      <a:gd name="connsiteY5" fmla="*/ 197068 h 372462"/>
                      <a:gd name="connsiteX6" fmla="*/ 136819 w 340433"/>
                      <a:gd name="connsiteY6" fmla="*/ 369927 h 372462"/>
                      <a:gd name="connsiteX7" fmla="*/ 46672 w 340433"/>
                      <a:gd name="connsiteY7" fmla="*/ 302249 h 372462"/>
                      <a:gd name="connsiteX8" fmla="*/ 28407 w 340433"/>
                      <a:gd name="connsiteY8" fmla="*/ 255285 h 372462"/>
                      <a:gd name="connsiteX9" fmla="*/ 5461 w 340433"/>
                      <a:gd name="connsiteY9" fmla="*/ 223154 h 372462"/>
                      <a:gd name="connsiteX0" fmla="*/ 7118 w 342090"/>
                      <a:gd name="connsiteY0" fmla="*/ 223154 h 372462"/>
                      <a:gd name="connsiteX1" fmla="*/ 27784 w 342090"/>
                      <a:gd name="connsiteY1" fmla="*/ 155659 h 372462"/>
                      <a:gd name="connsiteX2" fmla="*/ 8029 w 342090"/>
                      <a:gd name="connsiteY2" fmla="*/ 141014 h 372462"/>
                      <a:gd name="connsiteX3" fmla="*/ 26276 w 342090"/>
                      <a:gd name="connsiteY3" fmla="*/ 136540 h 372462"/>
                      <a:gd name="connsiteX4" fmla="*/ 169671 w 342090"/>
                      <a:gd name="connsiteY4" fmla="*/ 809 h 372462"/>
                      <a:gd name="connsiteX5" fmla="*/ 342090 w 342090"/>
                      <a:gd name="connsiteY5" fmla="*/ 197068 h 372462"/>
                      <a:gd name="connsiteX6" fmla="*/ 138476 w 342090"/>
                      <a:gd name="connsiteY6" fmla="*/ 369927 h 372462"/>
                      <a:gd name="connsiteX7" fmla="*/ 48329 w 342090"/>
                      <a:gd name="connsiteY7" fmla="*/ 302249 h 372462"/>
                      <a:gd name="connsiteX8" fmla="*/ 30064 w 342090"/>
                      <a:gd name="connsiteY8" fmla="*/ 255285 h 372462"/>
                      <a:gd name="connsiteX9" fmla="*/ 7118 w 342090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4548 w 338609"/>
                      <a:gd name="connsiteY2" fmla="*/ 141014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181038 h 330346"/>
                      <a:gd name="connsiteX1" fmla="*/ 24303 w 338609"/>
                      <a:gd name="connsiteY1" fmla="*/ 113543 h 330346"/>
                      <a:gd name="connsiteX2" fmla="*/ 2544 w 338609"/>
                      <a:gd name="connsiteY2" fmla="*/ 100902 h 330346"/>
                      <a:gd name="connsiteX3" fmla="*/ 22795 w 338609"/>
                      <a:gd name="connsiteY3" fmla="*/ 94424 h 330346"/>
                      <a:gd name="connsiteX4" fmla="*/ 208947 w 338609"/>
                      <a:gd name="connsiteY4" fmla="*/ 1450 h 330346"/>
                      <a:gd name="connsiteX5" fmla="*/ 338609 w 338609"/>
                      <a:gd name="connsiteY5" fmla="*/ 154952 h 330346"/>
                      <a:gd name="connsiteX6" fmla="*/ 134995 w 338609"/>
                      <a:gd name="connsiteY6" fmla="*/ 327811 h 330346"/>
                      <a:gd name="connsiteX7" fmla="*/ 44848 w 338609"/>
                      <a:gd name="connsiteY7" fmla="*/ 260133 h 330346"/>
                      <a:gd name="connsiteX8" fmla="*/ 26583 w 338609"/>
                      <a:gd name="connsiteY8" fmla="*/ 213169 h 330346"/>
                      <a:gd name="connsiteX9" fmla="*/ 3637 w 338609"/>
                      <a:gd name="connsiteY9" fmla="*/ 181038 h 330346"/>
                      <a:gd name="connsiteX0" fmla="*/ 3637 w 338609"/>
                      <a:gd name="connsiteY0" fmla="*/ 180378 h 329686"/>
                      <a:gd name="connsiteX1" fmla="*/ 24303 w 338609"/>
                      <a:gd name="connsiteY1" fmla="*/ 112883 h 329686"/>
                      <a:gd name="connsiteX2" fmla="*/ 2544 w 338609"/>
                      <a:gd name="connsiteY2" fmla="*/ 100242 h 329686"/>
                      <a:gd name="connsiteX3" fmla="*/ 29921 w 338609"/>
                      <a:gd name="connsiteY3" fmla="*/ 106235 h 329686"/>
                      <a:gd name="connsiteX4" fmla="*/ 208947 w 338609"/>
                      <a:gd name="connsiteY4" fmla="*/ 790 h 329686"/>
                      <a:gd name="connsiteX5" fmla="*/ 338609 w 338609"/>
                      <a:gd name="connsiteY5" fmla="*/ 154292 h 329686"/>
                      <a:gd name="connsiteX6" fmla="*/ 134995 w 338609"/>
                      <a:gd name="connsiteY6" fmla="*/ 327151 h 329686"/>
                      <a:gd name="connsiteX7" fmla="*/ 44848 w 338609"/>
                      <a:gd name="connsiteY7" fmla="*/ 259473 h 329686"/>
                      <a:gd name="connsiteX8" fmla="*/ 26583 w 338609"/>
                      <a:gd name="connsiteY8" fmla="*/ 212509 h 329686"/>
                      <a:gd name="connsiteX9" fmla="*/ 3637 w 338609"/>
                      <a:gd name="connsiteY9" fmla="*/ 180378 h 329686"/>
                      <a:gd name="connsiteX0" fmla="*/ 1093 w 336065"/>
                      <a:gd name="connsiteY0" fmla="*/ 180378 h 329686"/>
                      <a:gd name="connsiteX1" fmla="*/ 32448 w 336065"/>
                      <a:gd name="connsiteY1" fmla="*/ 115555 h 329686"/>
                      <a:gd name="connsiteX2" fmla="*/ 0 w 336065"/>
                      <a:gd name="connsiteY2" fmla="*/ 100242 h 329686"/>
                      <a:gd name="connsiteX3" fmla="*/ 27377 w 336065"/>
                      <a:gd name="connsiteY3" fmla="*/ 106235 h 329686"/>
                      <a:gd name="connsiteX4" fmla="*/ 206403 w 336065"/>
                      <a:gd name="connsiteY4" fmla="*/ 790 h 329686"/>
                      <a:gd name="connsiteX5" fmla="*/ 336065 w 336065"/>
                      <a:gd name="connsiteY5" fmla="*/ 154292 h 329686"/>
                      <a:gd name="connsiteX6" fmla="*/ 132451 w 336065"/>
                      <a:gd name="connsiteY6" fmla="*/ 327151 h 329686"/>
                      <a:gd name="connsiteX7" fmla="*/ 42304 w 336065"/>
                      <a:gd name="connsiteY7" fmla="*/ 259473 h 329686"/>
                      <a:gd name="connsiteX8" fmla="*/ 24039 w 336065"/>
                      <a:gd name="connsiteY8" fmla="*/ 212509 h 329686"/>
                      <a:gd name="connsiteX9" fmla="*/ 1093 w 336065"/>
                      <a:gd name="connsiteY9" fmla="*/ 180378 h 329686"/>
                      <a:gd name="connsiteX0" fmla="*/ 2698 w 337670"/>
                      <a:gd name="connsiteY0" fmla="*/ 180378 h 329686"/>
                      <a:gd name="connsiteX1" fmla="*/ 34053 w 337670"/>
                      <a:gd name="connsiteY1" fmla="*/ 115555 h 329686"/>
                      <a:gd name="connsiteX2" fmla="*/ 1605 w 337670"/>
                      <a:gd name="connsiteY2" fmla="*/ 100242 h 329686"/>
                      <a:gd name="connsiteX3" fmla="*/ 28982 w 337670"/>
                      <a:gd name="connsiteY3" fmla="*/ 106235 h 329686"/>
                      <a:gd name="connsiteX4" fmla="*/ 208008 w 337670"/>
                      <a:gd name="connsiteY4" fmla="*/ 790 h 329686"/>
                      <a:gd name="connsiteX5" fmla="*/ 337670 w 337670"/>
                      <a:gd name="connsiteY5" fmla="*/ 154292 h 329686"/>
                      <a:gd name="connsiteX6" fmla="*/ 134056 w 337670"/>
                      <a:gd name="connsiteY6" fmla="*/ 327151 h 329686"/>
                      <a:gd name="connsiteX7" fmla="*/ 43909 w 337670"/>
                      <a:gd name="connsiteY7" fmla="*/ 259473 h 329686"/>
                      <a:gd name="connsiteX8" fmla="*/ 25644 w 337670"/>
                      <a:gd name="connsiteY8" fmla="*/ 212509 h 329686"/>
                      <a:gd name="connsiteX9" fmla="*/ 2698 w 337670"/>
                      <a:gd name="connsiteY9" fmla="*/ 180378 h 329686"/>
                      <a:gd name="connsiteX0" fmla="*/ 2698 w 337670"/>
                      <a:gd name="connsiteY0" fmla="*/ 180693 h 330001"/>
                      <a:gd name="connsiteX1" fmla="*/ 34053 w 337670"/>
                      <a:gd name="connsiteY1" fmla="*/ 115870 h 330001"/>
                      <a:gd name="connsiteX2" fmla="*/ 1605 w 337670"/>
                      <a:gd name="connsiteY2" fmla="*/ 100557 h 330001"/>
                      <a:gd name="connsiteX3" fmla="*/ 32322 w 337670"/>
                      <a:gd name="connsiteY3" fmla="*/ 99869 h 330001"/>
                      <a:gd name="connsiteX4" fmla="*/ 208008 w 337670"/>
                      <a:gd name="connsiteY4" fmla="*/ 1105 h 330001"/>
                      <a:gd name="connsiteX5" fmla="*/ 337670 w 337670"/>
                      <a:gd name="connsiteY5" fmla="*/ 154607 h 330001"/>
                      <a:gd name="connsiteX6" fmla="*/ 134056 w 337670"/>
                      <a:gd name="connsiteY6" fmla="*/ 327466 h 330001"/>
                      <a:gd name="connsiteX7" fmla="*/ 43909 w 337670"/>
                      <a:gd name="connsiteY7" fmla="*/ 259788 h 330001"/>
                      <a:gd name="connsiteX8" fmla="*/ 25644 w 337670"/>
                      <a:gd name="connsiteY8" fmla="*/ 212824 h 330001"/>
                      <a:gd name="connsiteX9" fmla="*/ 2698 w 337670"/>
                      <a:gd name="connsiteY9" fmla="*/ 180693 h 33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7670" h="330001">
                        <a:moveTo>
                          <a:pt x="2698" y="180693"/>
                        </a:moveTo>
                        <a:cubicBezTo>
                          <a:pt x="8108" y="165202"/>
                          <a:pt x="36691" y="148154"/>
                          <a:pt x="34053" y="115870"/>
                        </a:cubicBezTo>
                        <a:cubicBezTo>
                          <a:pt x="24485" y="98395"/>
                          <a:pt x="27064" y="112103"/>
                          <a:pt x="1605" y="100557"/>
                        </a:cubicBezTo>
                        <a:cubicBezTo>
                          <a:pt x="19383" y="105065"/>
                          <a:pt x="26018" y="108006"/>
                          <a:pt x="32322" y="99869"/>
                        </a:cubicBezTo>
                        <a:cubicBezTo>
                          <a:pt x="25135" y="40600"/>
                          <a:pt x="157117" y="-8018"/>
                          <a:pt x="208008" y="1105"/>
                        </a:cubicBezTo>
                        <a:cubicBezTo>
                          <a:pt x="258899" y="10228"/>
                          <a:pt x="337670" y="39742"/>
                          <a:pt x="337670" y="154607"/>
                        </a:cubicBezTo>
                        <a:cubicBezTo>
                          <a:pt x="337670" y="269472"/>
                          <a:pt x="183016" y="309936"/>
                          <a:pt x="134056" y="327466"/>
                        </a:cubicBezTo>
                        <a:cubicBezTo>
                          <a:pt x="85096" y="344996"/>
                          <a:pt x="50314" y="266116"/>
                          <a:pt x="43909" y="259788"/>
                        </a:cubicBezTo>
                        <a:cubicBezTo>
                          <a:pt x="28143" y="239641"/>
                          <a:pt x="37474" y="226255"/>
                          <a:pt x="25644" y="212824"/>
                        </a:cubicBezTo>
                        <a:cubicBezTo>
                          <a:pt x="-2234" y="198000"/>
                          <a:pt x="-2712" y="196184"/>
                          <a:pt x="2698" y="1806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465" name="矩形 19">
                    <a:extLst>
                      <a:ext uri="{FF2B5EF4-FFF2-40B4-BE49-F238E27FC236}">
                        <a16:creationId xmlns:a16="http://schemas.microsoft.com/office/drawing/2014/main" xmlns="" id="{CB40A67C-BFE6-4B7D-A0D7-0B7EEC70C316}"/>
                      </a:ext>
                    </a:extLst>
                  </p:cNvPr>
                  <p:cNvSpPr/>
                  <p:nvPr/>
                </p:nvSpPr>
                <p:spPr>
                  <a:xfrm>
                    <a:off x="5410190" y="1333849"/>
                    <a:ext cx="1395976" cy="1488898"/>
                  </a:xfrm>
                  <a:custGeom>
                    <a:avLst/>
                    <a:gdLst>
                      <a:gd name="connsiteX0" fmla="*/ 0 w 570804"/>
                      <a:gd name="connsiteY0" fmla="*/ 0 h 835245"/>
                      <a:gd name="connsiteX1" fmla="*/ 570804 w 570804"/>
                      <a:gd name="connsiteY1" fmla="*/ 0 h 835245"/>
                      <a:gd name="connsiteX2" fmla="*/ 570804 w 570804"/>
                      <a:gd name="connsiteY2" fmla="*/ 835245 h 835245"/>
                      <a:gd name="connsiteX3" fmla="*/ 0 w 570804"/>
                      <a:gd name="connsiteY3" fmla="*/ 835245 h 835245"/>
                      <a:gd name="connsiteX4" fmla="*/ 0 w 570804"/>
                      <a:gd name="connsiteY4" fmla="*/ 0 h 835245"/>
                      <a:gd name="connsiteX0" fmla="*/ 0 w 570804"/>
                      <a:gd name="connsiteY0" fmla="*/ 29633 h 864878"/>
                      <a:gd name="connsiteX1" fmla="*/ 570804 w 570804"/>
                      <a:gd name="connsiteY1" fmla="*/ 29633 h 864878"/>
                      <a:gd name="connsiteX2" fmla="*/ 570804 w 570804"/>
                      <a:gd name="connsiteY2" fmla="*/ 864878 h 864878"/>
                      <a:gd name="connsiteX3" fmla="*/ 0 w 570804"/>
                      <a:gd name="connsiteY3" fmla="*/ 864878 h 864878"/>
                      <a:gd name="connsiteX4" fmla="*/ 0 w 570804"/>
                      <a:gd name="connsiteY4" fmla="*/ 29633 h 864878"/>
                      <a:gd name="connsiteX0" fmla="*/ 0 w 570804"/>
                      <a:gd name="connsiteY0" fmla="*/ 41551 h 876796"/>
                      <a:gd name="connsiteX1" fmla="*/ 570804 w 570804"/>
                      <a:gd name="connsiteY1" fmla="*/ 41551 h 876796"/>
                      <a:gd name="connsiteX2" fmla="*/ 570804 w 570804"/>
                      <a:gd name="connsiteY2" fmla="*/ 876796 h 876796"/>
                      <a:gd name="connsiteX3" fmla="*/ 0 w 570804"/>
                      <a:gd name="connsiteY3" fmla="*/ 876796 h 876796"/>
                      <a:gd name="connsiteX4" fmla="*/ 0 w 570804"/>
                      <a:gd name="connsiteY4" fmla="*/ 41551 h 876796"/>
                      <a:gd name="connsiteX0" fmla="*/ 0 w 570804"/>
                      <a:gd name="connsiteY0" fmla="*/ 22887 h 858132"/>
                      <a:gd name="connsiteX1" fmla="*/ 530323 w 570804"/>
                      <a:gd name="connsiteY1" fmla="*/ 65750 h 858132"/>
                      <a:gd name="connsiteX2" fmla="*/ 570804 w 570804"/>
                      <a:gd name="connsiteY2" fmla="*/ 858132 h 858132"/>
                      <a:gd name="connsiteX3" fmla="*/ 0 w 570804"/>
                      <a:gd name="connsiteY3" fmla="*/ 858132 h 858132"/>
                      <a:gd name="connsiteX4" fmla="*/ 0 w 570804"/>
                      <a:gd name="connsiteY4" fmla="*/ 22887 h 858132"/>
                      <a:gd name="connsiteX0" fmla="*/ 0 w 570804"/>
                      <a:gd name="connsiteY0" fmla="*/ 22300 h 857545"/>
                      <a:gd name="connsiteX1" fmla="*/ 530323 w 570804"/>
                      <a:gd name="connsiteY1" fmla="*/ 65163 h 857545"/>
                      <a:gd name="connsiteX2" fmla="*/ 570804 w 570804"/>
                      <a:gd name="connsiteY2" fmla="*/ 857545 h 857545"/>
                      <a:gd name="connsiteX3" fmla="*/ 0 w 570804"/>
                      <a:gd name="connsiteY3" fmla="*/ 857545 h 857545"/>
                      <a:gd name="connsiteX4" fmla="*/ 0 w 570804"/>
                      <a:gd name="connsiteY4" fmla="*/ 22300 h 857545"/>
                      <a:gd name="connsiteX0" fmla="*/ 0 w 612490"/>
                      <a:gd name="connsiteY0" fmla="*/ 22300 h 857545"/>
                      <a:gd name="connsiteX1" fmla="*/ 530323 w 612490"/>
                      <a:gd name="connsiteY1" fmla="*/ 65163 h 857545"/>
                      <a:gd name="connsiteX2" fmla="*/ 570804 w 612490"/>
                      <a:gd name="connsiteY2" fmla="*/ 857545 h 857545"/>
                      <a:gd name="connsiteX3" fmla="*/ 0 w 612490"/>
                      <a:gd name="connsiteY3" fmla="*/ 857545 h 857545"/>
                      <a:gd name="connsiteX4" fmla="*/ 0 w 612490"/>
                      <a:gd name="connsiteY4" fmla="*/ 22300 h 857545"/>
                      <a:gd name="connsiteX0" fmla="*/ 0 w 598662"/>
                      <a:gd name="connsiteY0" fmla="*/ 15981 h 851226"/>
                      <a:gd name="connsiteX1" fmla="*/ 508892 w 598662"/>
                      <a:gd name="connsiteY1" fmla="*/ 87419 h 851226"/>
                      <a:gd name="connsiteX2" fmla="*/ 570804 w 598662"/>
                      <a:gd name="connsiteY2" fmla="*/ 851226 h 851226"/>
                      <a:gd name="connsiteX3" fmla="*/ 0 w 598662"/>
                      <a:gd name="connsiteY3" fmla="*/ 851226 h 851226"/>
                      <a:gd name="connsiteX4" fmla="*/ 0 w 598662"/>
                      <a:gd name="connsiteY4" fmla="*/ 15981 h 851226"/>
                      <a:gd name="connsiteX0" fmla="*/ 0 w 598662"/>
                      <a:gd name="connsiteY0" fmla="*/ 20172 h 855417"/>
                      <a:gd name="connsiteX1" fmla="*/ 508892 w 598662"/>
                      <a:gd name="connsiteY1" fmla="*/ 91610 h 855417"/>
                      <a:gd name="connsiteX2" fmla="*/ 570804 w 598662"/>
                      <a:gd name="connsiteY2" fmla="*/ 855417 h 855417"/>
                      <a:gd name="connsiteX3" fmla="*/ 0 w 598662"/>
                      <a:gd name="connsiteY3" fmla="*/ 855417 h 855417"/>
                      <a:gd name="connsiteX4" fmla="*/ 0 w 598662"/>
                      <a:gd name="connsiteY4" fmla="*/ 20172 h 855417"/>
                      <a:gd name="connsiteX0" fmla="*/ 0 w 604642"/>
                      <a:gd name="connsiteY0" fmla="*/ 12290 h 847535"/>
                      <a:gd name="connsiteX1" fmla="*/ 518417 w 604642"/>
                      <a:gd name="connsiteY1" fmla="*/ 133734 h 847535"/>
                      <a:gd name="connsiteX2" fmla="*/ 570804 w 604642"/>
                      <a:gd name="connsiteY2" fmla="*/ 847535 h 847535"/>
                      <a:gd name="connsiteX3" fmla="*/ 0 w 604642"/>
                      <a:gd name="connsiteY3" fmla="*/ 847535 h 847535"/>
                      <a:gd name="connsiteX4" fmla="*/ 0 w 604642"/>
                      <a:gd name="connsiteY4" fmla="*/ 12290 h 847535"/>
                      <a:gd name="connsiteX0" fmla="*/ 0 w 604642"/>
                      <a:gd name="connsiteY0" fmla="*/ 19248 h 854493"/>
                      <a:gd name="connsiteX1" fmla="*/ 518417 w 604642"/>
                      <a:gd name="connsiteY1" fmla="*/ 140692 h 854493"/>
                      <a:gd name="connsiteX2" fmla="*/ 570804 w 604642"/>
                      <a:gd name="connsiteY2" fmla="*/ 854493 h 854493"/>
                      <a:gd name="connsiteX3" fmla="*/ 0 w 604642"/>
                      <a:gd name="connsiteY3" fmla="*/ 854493 h 854493"/>
                      <a:gd name="connsiteX4" fmla="*/ 0 w 604642"/>
                      <a:gd name="connsiteY4" fmla="*/ 19248 h 854493"/>
                      <a:gd name="connsiteX0" fmla="*/ 0 w 614944"/>
                      <a:gd name="connsiteY0" fmla="*/ 19248 h 854493"/>
                      <a:gd name="connsiteX1" fmla="*/ 518417 w 614944"/>
                      <a:gd name="connsiteY1" fmla="*/ 140692 h 854493"/>
                      <a:gd name="connsiteX2" fmla="*/ 570804 w 614944"/>
                      <a:gd name="connsiteY2" fmla="*/ 854493 h 854493"/>
                      <a:gd name="connsiteX3" fmla="*/ 0 w 614944"/>
                      <a:gd name="connsiteY3" fmla="*/ 854493 h 854493"/>
                      <a:gd name="connsiteX4" fmla="*/ 0 w 614944"/>
                      <a:gd name="connsiteY4" fmla="*/ 19248 h 854493"/>
                      <a:gd name="connsiteX0" fmla="*/ 240241 w 855185"/>
                      <a:gd name="connsiteY0" fmla="*/ 19248 h 854493"/>
                      <a:gd name="connsiteX1" fmla="*/ 758658 w 855185"/>
                      <a:gd name="connsiteY1" fmla="*/ 140692 h 854493"/>
                      <a:gd name="connsiteX2" fmla="*/ 811045 w 855185"/>
                      <a:gd name="connsiteY2" fmla="*/ 854493 h 854493"/>
                      <a:gd name="connsiteX3" fmla="*/ 240241 w 855185"/>
                      <a:gd name="connsiteY3" fmla="*/ 854493 h 854493"/>
                      <a:gd name="connsiteX4" fmla="*/ 240241 w 855185"/>
                      <a:gd name="connsiteY4" fmla="*/ 19248 h 854493"/>
                      <a:gd name="connsiteX0" fmla="*/ 240861 w 853423"/>
                      <a:gd name="connsiteY0" fmla="*/ 16259 h 868172"/>
                      <a:gd name="connsiteX1" fmla="*/ 756896 w 853423"/>
                      <a:gd name="connsiteY1" fmla="*/ 154371 h 868172"/>
                      <a:gd name="connsiteX2" fmla="*/ 809283 w 853423"/>
                      <a:gd name="connsiteY2" fmla="*/ 868172 h 868172"/>
                      <a:gd name="connsiteX3" fmla="*/ 238479 w 853423"/>
                      <a:gd name="connsiteY3" fmla="*/ 868172 h 868172"/>
                      <a:gd name="connsiteX4" fmla="*/ 240861 w 853423"/>
                      <a:gd name="connsiteY4" fmla="*/ 16259 h 868172"/>
                      <a:gd name="connsiteX0" fmla="*/ 240861 w 853423"/>
                      <a:gd name="connsiteY0" fmla="*/ 11282 h 863195"/>
                      <a:gd name="connsiteX1" fmla="*/ 756896 w 853423"/>
                      <a:gd name="connsiteY1" fmla="*/ 149394 h 863195"/>
                      <a:gd name="connsiteX2" fmla="*/ 809283 w 853423"/>
                      <a:gd name="connsiteY2" fmla="*/ 863195 h 863195"/>
                      <a:gd name="connsiteX3" fmla="*/ 238479 w 853423"/>
                      <a:gd name="connsiteY3" fmla="*/ 863195 h 863195"/>
                      <a:gd name="connsiteX4" fmla="*/ 240861 w 853423"/>
                      <a:gd name="connsiteY4" fmla="*/ 11282 h 863195"/>
                      <a:gd name="connsiteX0" fmla="*/ 240861 w 853423"/>
                      <a:gd name="connsiteY0" fmla="*/ 10345 h 869402"/>
                      <a:gd name="connsiteX1" fmla="*/ 756896 w 853423"/>
                      <a:gd name="connsiteY1" fmla="*/ 155601 h 869402"/>
                      <a:gd name="connsiteX2" fmla="*/ 809283 w 853423"/>
                      <a:gd name="connsiteY2" fmla="*/ 869402 h 869402"/>
                      <a:gd name="connsiteX3" fmla="*/ 238479 w 853423"/>
                      <a:gd name="connsiteY3" fmla="*/ 869402 h 869402"/>
                      <a:gd name="connsiteX4" fmla="*/ 240861 w 853423"/>
                      <a:gd name="connsiteY4" fmla="*/ 10345 h 869402"/>
                      <a:gd name="connsiteX0" fmla="*/ 249327 w 861889"/>
                      <a:gd name="connsiteY0" fmla="*/ 10345 h 869402"/>
                      <a:gd name="connsiteX1" fmla="*/ 765362 w 861889"/>
                      <a:gd name="connsiteY1" fmla="*/ 155601 h 869402"/>
                      <a:gd name="connsiteX2" fmla="*/ 817749 w 861889"/>
                      <a:gd name="connsiteY2" fmla="*/ 869402 h 869402"/>
                      <a:gd name="connsiteX3" fmla="*/ 246945 w 861889"/>
                      <a:gd name="connsiteY3" fmla="*/ 869402 h 869402"/>
                      <a:gd name="connsiteX4" fmla="*/ 249327 w 861889"/>
                      <a:gd name="connsiteY4" fmla="*/ 10345 h 869402"/>
                      <a:gd name="connsiteX0" fmla="*/ 248709 w 861271"/>
                      <a:gd name="connsiteY0" fmla="*/ 10345 h 869402"/>
                      <a:gd name="connsiteX1" fmla="*/ 764744 w 861271"/>
                      <a:gd name="connsiteY1" fmla="*/ 155601 h 869402"/>
                      <a:gd name="connsiteX2" fmla="*/ 817131 w 861271"/>
                      <a:gd name="connsiteY2" fmla="*/ 869402 h 869402"/>
                      <a:gd name="connsiteX3" fmla="*/ 248708 w 861271"/>
                      <a:gd name="connsiteY3" fmla="*/ 859877 h 869402"/>
                      <a:gd name="connsiteX4" fmla="*/ 248709 w 861271"/>
                      <a:gd name="connsiteY4" fmla="*/ 10345 h 869402"/>
                      <a:gd name="connsiteX0" fmla="*/ 161925 w 774487"/>
                      <a:gd name="connsiteY0" fmla="*/ 10345 h 869402"/>
                      <a:gd name="connsiteX1" fmla="*/ 677960 w 774487"/>
                      <a:gd name="connsiteY1" fmla="*/ 155601 h 869402"/>
                      <a:gd name="connsiteX2" fmla="*/ 730347 w 774487"/>
                      <a:gd name="connsiteY2" fmla="*/ 869402 h 869402"/>
                      <a:gd name="connsiteX3" fmla="*/ 161924 w 774487"/>
                      <a:gd name="connsiteY3" fmla="*/ 859877 h 869402"/>
                      <a:gd name="connsiteX4" fmla="*/ 0 w 774487"/>
                      <a:gd name="connsiteY4" fmla="*/ 397915 h 869402"/>
                      <a:gd name="connsiteX5" fmla="*/ 161925 w 774487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97152 w 871639"/>
                      <a:gd name="connsiteY4" fmla="*/ 397915 h 869402"/>
                      <a:gd name="connsiteX5" fmla="*/ 259077 w 871639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57444 w 870006"/>
                      <a:gd name="connsiteY0" fmla="*/ 10345 h 869402"/>
                      <a:gd name="connsiteX1" fmla="*/ 773479 w 870006"/>
                      <a:gd name="connsiteY1" fmla="*/ 155601 h 869402"/>
                      <a:gd name="connsiteX2" fmla="*/ 825866 w 870006"/>
                      <a:gd name="connsiteY2" fmla="*/ 869402 h 869402"/>
                      <a:gd name="connsiteX3" fmla="*/ 257443 w 870006"/>
                      <a:gd name="connsiteY3" fmla="*/ 859877 h 869402"/>
                      <a:gd name="connsiteX4" fmla="*/ 238394 w 870006"/>
                      <a:gd name="connsiteY4" fmla="*/ 590796 h 869402"/>
                      <a:gd name="connsiteX5" fmla="*/ 131238 w 870006"/>
                      <a:gd name="connsiteY5" fmla="*/ 474115 h 869402"/>
                      <a:gd name="connsiteX6" fmla="*/ 257444 w 870006"/>
                      <a:gd name="connsiteY6" fmla="*/ 10345 h 869402"/>
                      <a:gd name="connsiteX0" fmla="*/ 257444 w 902364"/>
                      <a:gd name="connsiteY0" fmla="*/ 10345 h 869402"/>
                      <a:gd name="connsiteX1" fmla="*/ 773479 w 902364"/>
                      <a:gd name="connsiteY1" fmla="*/ 155601 h 869402"/>
                      <a:gd name="connsiteX2" fmla="*/ 825866 w 902364"/>
                      <a:gd name="connsiteY2" fmla="*/ 869402 h 869402"/>
                      <a:gd name="connsiteX3" fmla="*/ 257443 w 902364"/>
                      <a:gd name="connsiteY3" fmla="*/ 859877 h 869402"/>
                      <a:gd name="connsiteX4" fmla="*/ 238394 w 902364"/>
                      <a:gd name="connsiteY4" fmla="*/ 590796 h 869402"/>
                      <a:gd name="connsiteX5" fmla="*/ 131238 w 902364"/>
                      <a:gd name="connsiteY5" fmla="*/ 474115 h 869402"/>
                      <a:gd name="connsiteX6" fmla="*/ 257444 w 902364"/>
                      <a:gd name="connsiteY6" fmla="*/ 10345 h 869402"/>
                      <a:gd name="connsiteX0" fmla="*/ 257444 w 887193"/>
                      <a:gd name="connsiteY0" fmla="*/ 10345 h 878927"/>
                      <a:gd name="connsiteX1" fmla="*/ 773479 w 887193"/>
                      <a:gd name="connsiteY1" fmla="*/ 155601 h 878927"/>
                      <a:gd name="connsiteX2" fmla="*/ 792528 w 887193"/>
                      <a:gd name="connsiteY2" fmla="*/ 878927 h 878927"/>
                      <a:gd name="connsiteX3" fmla="*/ 257443 w 887193"/>
                      <a:gd name="connsiteY3" fmla="*/ 859877 h 878927"/>
                      <a:gd name="connsiteX4" fmla="*/ 238394 w 887193"/>
                      <a:gd name="connsiteY4" fmla="*/ 590796 h 878927"/>
                      <a:gd name="connsiteX5" fmla="*/ 131238 w 887193"/>
                      <a:gd name="connsiteY5" fmla="*/ 474115 h 878927"/>
                      <a:gd name="connsiteX6" fmla="*/ 257444 w 887193"/>
                      <a:gd name="connsiteY6" fmla="*/ 10345 h 878927"/>
                      <a:gd name="connsiteX0" fmla="*/ 257444 w 887193"/>
                      <a:gd name="connsiteY0" fmla="*/ 10345 h 941934"/>
                      <a:gd name="connsiteX1" fmla="*/ 773479 w 887193"/>
                      <a:gd name="connsiteY1" fmla="*/ 155601 h 941934"/>
                      <a:gd name="connsiteX2" fmla="*/ 792528 w 887193"/>
                      <a:gd name="connsiteY2" fmla="*/ 878927 h 941934"/>
                      <a:gd name="connsiteX3" fmla="*/ 626432 w 887193"/>
                      <a:gd name="connsiteY3" fmla="*/ 941917 h 941934"/>
                      <a:gd name="connsiteX4" fmla="*/ 257443 w 887193"/>
                      <a:gd name="connsiteY4" fmla="*/ 859877 h 941934"/>
                      <a:gd name="connsiteX5" fmla="*/ 238394 w 887193"/>
                      <a:gd name="connsiteY5" fmla="*/ 590796 h 941934"/>
                      <a:gd name="connsiteX6" fmla="*/ 131238 w 887193"/>
                      <a:gd name="connsiteY6" fmla="*/ 474115 h 941934"/>
                      <a:gd name="connsiteX7" fmla="*/ 257444 w 887193"/>
                      <a:gd name="connsiteY7" fmla="*/ 10345 h 941934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238394 w 887193"/>
                      <a:gd name="connsiteY7" fmla="*/ 590796 h 987995"/>
                      <a:gd name="connsiteX8" fmla="*/ 131238 w 887193"/>
                      <a:gd name="connsiteY8" fmla="*/ 474115 h 987995"/>
                      <a:gd name="connsiteX9" fmla="*/ 257444 w 887193"/>
                      <a:gd name="connsiteY9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87337"/>
                      <a:gd name="connsiteY0" fmla="*/ 11281 h 988931"/>
                      <a:gd name="connsiteX1" fmla="*/ 785334 w 887337"/>
                      <a:gd name="connsiteY1" fmla="*/ 149393 h 988931"/>
                      <a:gd name="connsiteX2" fmla="*/ 773426 w 887337"/>
                      <a:gd name="connsiteY2" fmla="*/ 879863 h 988931"/>
                      <a:gd name="connsiteX3" fmla="*/ 731155 w 887337"/>
                      <a:gd name="connsiteY3" fmla="*/ 933327 h 988931"/>
                      <a:gd name="connsiteX4" fmla="*/ 607330 w 887337"/>
                      <a:gd name="connsiteY4" fmla="*/ 942853 h 988931"/>
                      <a:gd name="connsiteX5" fmla="*/ 473980 w 887337"/>
                      <a:gd name="connsiteY5" fmla="*/ 988095 h 988931"/>
                      <a:gd name="connsiteX6" fmla="*/ 238341 w 887337"/>
                      <a:gd name="connsiteY6" fmla="*/ 860813 h 988931"/>
                      <a:gd name="connsiteX7" fmla="*/ 171562 w 887337"/>
                      <a:gd name="connsiteY7" fmla="*/ 859508 h 988931"/>
                      <a:gd name="connsiteX8" fmla="*/ 259773 w 887337"/>
                      <a:gd name="connsiteY8" fmla="*/ 589351 h 988931"/>
                      <a:gd name="connsiteX9" fmla="*/ 140711 w 887337"/>
                      <a:gd name="connsiteY9" fmla="*/ 532201 h 988931"/>
                      <a:gd name="connsiteX10" fmla="*/ 238342 w 887337"/>
                      <a:gd name="connsiteY10" fmla="*/ 11281 h 988931"/>
                      <a:gd name="connsiteX0" fmla="*/ 238342 w 908490"/>
                      <a:gd name="connsiteY0" fmla="*/ 11981 h 989631"/>
                      <a:gd name="connsiteX1" fmla="*/ 816290 w 908490"/>
                      <a:gd name="connsiteY1" fmla="*/ 145331 h 989631"/>
                      <a:gd name="connsiteX2" fmla="*/ 773426 w 908490"/>
                      <a:gd name="connsiteY2" fmla="*/ 880563 h 989631"/>
                      <a:gd name="connsiteX3" fmla="*/ 731155 w 908490"/>
                      <a:gd name="connsiteY3" fmla="*/ 934027 h 989631"/>
                      <a:gd name="connsiteX4" fmla="*/ 607330 w 908490"/>
                      <a:gd name="connsiteY4" fmla="*/ 943553 h 989631"/>
                      <a:gd name="connsiteX5" fmla="*/ 473980 w 908490"/>
                      <a:gd name="connsiteY5" fmla="*/ 988795 h 989631"/>
                      <a:gd name="connsiteX6" fmla="*/ 238341 w 908490"/>
                      <a:gd name="connsiteY6" fmla="*/ 861513 h 989631"/>
                      <a:gd name="connsiteX7" fmla="*/ 171562 w 908490"/>
                      <a:gd name="connsiteY7" fmla="*/ 860208 h 989631"/>
                      <a:gd name="connsiteX8" fmla="*/ 259773 w 908490"/>
                      <a:gd name="connsiteY8" fmla="*/ 590051 h 989631"/>
                      <a:gd name="connsiteX9" fmla="*/ 140711 w 908490"/>
                      <a:gd name="connsiteY9" fmla="*/ 532901 h 989631"/>
                      <a:gd name="connsiteX10" fmla="*/ 238342 w 908490"/>
                      <a:gd name="connsiteY10" fmla="*/ 11981 h 989631"/>
                      <a:gd name="connsiteX0" fmla="*/ 238342 w 900055"/>
                      <a:gd name="connsiteY0" fmla="*/ 11981 h 989631"/>
                      <a:gd name="connsiteX1" fmla="*/ 816290 w 900055"/>
                      <a:gd name="connsiteY1" fmla="*/ 145331 h 989631"/>
                      <a:gd name="connsiteX2" fmla="*/ 773426 w 900055"/>
                      <a:gd name="connsiteY2" fmla="*/ 880563 h 989631"/>
                      <a:gd name="connsiteX3" fmla="*/ 731155 w 900055"/>
                      <a:gd name="connsiteY3" fmla="*/ 934027 h 989631"/>
                      <a:gd name="connsiteX4" fmla="*/ 607330 w 900055"/>
                      <a:gd name="connsiteY4" fmla="*/ 943553 h 989631"/>
                      <a:gd name="connsiteX5" fmla="*/ 473980 w 900055"/>
                      <a:gd name="connsiteY5" fmla="*/ 988795 h 989631"/>
                      <a:gd name="connsiteX6" fmla="*/ 238341 w 900055"/>
                      <a:gd name="connsiteY6" fmla="*/ 861513 h 989631"/>
                      <a:gd name="connsiteX7" fmla="*/ 171562 w 900055"/>
                      <a:gd name="connsiteY7" fmla="*/ 860208 h 989631"/>
                      <a:gd name="connsiteX8" fmla="*/ 259773 w 900055"/>
                      <a:gd name="connsiteY8" fmla="*/ 590051 h 989631"/>
                      <a:gd name="connsiteX9" fmla="*/ 140711 w 900055"/>
                      <a:gd name="connsiteY9" fmla="*/ 532901 h 989631"/>
                      <a:gd name="connsiteX10" fmla="*/ 238342 w 900055"/>
                      <a:gd name="connsiteY10" fmla="*/ 11981 h 989631"/>
                      <a:gd name="connsiteX0" fmla="*/ 248515 w 910228"/>
                      <a:gd name="connsiteY0" fmla="*/ 11981 h 989631"/>
                      <a:gd name="connsiteX1" fmla="*/ 826463 w 910228"/>
                      <a:gd name="connsiteY1" fmla="*/ 145331 h 989631"/>
                      <a:gd name="connsiteX2" fmla="*/ 783599 w 910228"/>
                      <a:gd name="connsiteY2" fmla="*/ 880563 h 989631"/>
                      <a:gd name="connsiteX3" fmla="*/ 741328 w 910228"/>
                      <a:gd name="connsiteY3" fmla="*/ 934027 h 989631"/>
                      <a:gd name="connsiteX4" fmla="*/ 617503 w 910228"/>
                      <a:gd name="connsiteY4" fmla="*/ 943553 h 989631"/>
                      <a:gd name="connsiteX5" fmla="*/ 484153 w 910228"/>
                      <a:gd name="connsiteY5" fmla="*/ 988795 h 989631"/>
                      <a:gd name="connsiteX6" fmla="*/ 248514 w 910228"/>
                      <a:gd name="connsiteY6" fmla="*/ 861513 h 989631"/>
                      <a:gd name="connsiteX7" fmla="*/ 181735 w 910228"/>
                      <a:gd name="connsiteY7" fmla="*/ 860208 h 989631"/>
                      <a:gd name="connsiteX8" fmla="*/ 269946 w 910228"/>
                      <a:gd name="connsiteY8" fmla="*/ 590051 h 989631"/>
                      <a:gd name="connsiteX9" fmla="*/ 150884 w 910228"/>
                      <a:gd name="connsiteY9" fmla="*/ 532901 h 989631"/>
                      <a:gd name="connsiteX10" fmla="*/ 1477 w 910228"/>
                      <a:gd name="connsiteY10" fmla="*/ 389636 h 989631"/>
                      <a:gd name="connsiteX11" fmla="*/ 248515 w 910228"/>
                      <a:gd name="connsiteY11" fmla="*/ 11981 h 989631"/>
                      <a:gd name="connsiteX0" fmla="*/ 253695 w 915408"/>
                      <a:gd name="connsiteY0" fmla="*/ 11981 h 989631"/>
                      <a:gd name="connsiteX1" fmla="*/ 831643 w 915408"/>
                      <a:gd name="connsiteY1" fmla="*/ 145331 h 989631"/>
                      <a:gd name="connsiteX2" fmla="*/ 788779 w 915408"/>
                      <a:gd name="connsiteY2" fmla="*/ 880563 h 989631"/>
                      <a:gd name="connsiteX3" fmla="*/ 746508 w 915408"/>
                      <a:gd name="connsiteY3" fmla="*/ 934027 h 989631"/>
                      <a:gd name="connsiteX4" fmla="*/ 622683 w 915408"/>
                      <a:gd name="connsiteY4" fmla="*/ 943553 h 989631"/>
                      <a:gd name="connsiteX5" fmla="*/ 489333 w 915408"/>
                      <a:gd name="connsiteY5" fmla="*/ 988795 h 989631"/>
                      <a:gd name="connsiteX6" fmla="*/ 253694 w 915408"/>
                      <a:gd name="connsiteY6" fmla="*/ 861513 h 989631"/>
                      <a:gd name="connsiteX7" fmla="*/ 186915 w 915408"/>
                      <a:gd name="connsiteY7" fmla="*/ 860208 h 989631"/>
                      <a:gd name="connsiteX8" fmla="*/ 275126 w 915408"/>
                      <a:gd name="connsiteY8" fmla="*/ 590051 h 989631"/>
                      <a:gd name="connsiteX9" fmla="*/ 156064 w 915408"/>
                      <a:gd name="connsiteY9" fmla="*/ 532901 h 989631"/>
                      <a:gd name="connsiteX10" fmla="*/ 97860 w 915408"/>
                      <a:gd name="connsiteY10" fmla="*/ 410808 h 989631"/>
                      <a:gd name="connsiteX11" fmla="*/ 6657 w 915408"/>
                      <a:gd name="connsiteY11" fmla="*/ 389636 h 989631"/>
                      <a:gd name="connsiteX12" fmla="*/ 253695 w 915408"/>
                      <a:gd name="connsiteY12" fmla="*/ 11981 h 989631"/>
                      <a:gd name="connsiteX0" fmla="*/ 270772 w 932485"/>
                      <a:gd name="connsiteY0" fmla="*/ 11981 h 989631"/>
                      <a:gd name="connsiteX1" fmla="*/ 848720 w 932485"/>
                      <a:gd name="connsiteY1" fmla="*/ 145331 h 989631"/>
                      <a:gd name="connsiteX2" fmla="*/ 805856 w 932485"/>
                      <a:gd name="connsiteY2" fmla="*/ 880563 h 989631"/>
                      <a:gd name="connsiteX3" fmla="*/ 763585 w 932485"/>
                      <a:gd name="connsiteY3" fmla="*/ 934027 h 989631"/>
                      <a:gd name="connsiteX4" fmla="*/ 639760 w 932485"/>
                      <a:gd name="connsiteY4" fmla="*/ 943553 h 989631"/>
                      <a:gd name="connsiteX5" fmla="*/ 506410 w 932485"/>
                      <a:gd name="connsiteY5" fmla="*/ 988795 h 989631"/>
                      <a:gd name="connsiteX6" fmla="*/ 270771 w 932485"/>
                      <a:gd name="connsiteY6" fmla="*/ 861513 h 989631"/>
                      <a:gd name="connsiteX7" fmla="*/ 203992 w 932485"/>
                      <a:gd name="connsiteY7" fmla="*/ 860208 h 989631"/>
                      <a:gd name="connsiteX8" fmla="*/ 292203 w 932485"/>
                      <a:gd name="connsiteY8" fmla="*/ 590051 h 989631"/>
                      <a:gd name="connsiteX9" fmla="*/ 173141 w 932485"/>
                      <a:gd name="connsiteY9" fmla="*/ 532901 h 989631"/>
                      <a:gd name="connsiteX10" fmla="*/ 114937 w 932485"/>
                      <a:gd name="connsiteY10" fmla="*/ 410808 h 989631"/>
                      <a:gd name="connsiteX11" fmla="*/ 5819 w 932485"/>
                      <a:gd name="connsiteY11" fmla="*/ 366836 h 989631"/>
                      <a:gd name="connsiteX12" fmla="*/ 270772 w 932485"/>
                      <a:gd name="connsiteY12" fmla="*/ 11981 h 989631"/>
                      <a:gd name="connsiteX0" fmla="*/ 276461 w 938174"/>
                      <a:gd name="connsiteY0" fmla="*/ 11981 h 989631"/>
                      <a:gd name="connsiteX1" fmla="*/ 854409 w 938174"/>
                      <a:gd name="connsiteY1" fmla="*/ 145331 h 989631"/>
                      <a:gd name="connsiteX2" fmla="*/ 811545 w 938174"/>
                      <a:gd name="connsiteY2" fmla="*/ 880563 h 989631"/>
                      <a:gd name="connsiteX3" fmla="*/ 769274 w 938174"/>
                      <a:gd name="connsiteY3" fmla="*/ 934027 h 989631"/>
                      <a:gd name="connsiteX4" fmla="*/ 645449 w 938174"/>
                      <a:gd name="connsiteY4" fmla="*/ 943553 h 989631"/>
                      <a:gd name="connsiteX5" fmla="*/ 512099 w 938174"/>
                      <a:gd name="connsiteY5" fmla="*/ 988795 h 989631"/>
                      <a:gd name="connsiteX6" fmla="*/ 276460 w 938174"/>
                      <a:gd name="connsiteY6" fmla="*/ 861513 h 989631"/>
                      <a:gd name="connsiteX7" fmla="*/ 209681 w 938174"/>
                      <a:gd name="connsiteY7" fmla="*/ 860208 h 989631"/>
                      <a:gd name="connsiteX8" fmla="*/ 297892 w 938174"/>
                      <a:gd name="connsiteY8" fmla="*/ 590051 h 989631"/>
                      <a:gd name="connsiteX9" fmla="*/ 178830 w 938174"/>
                      <a:gd name="connsiteY9" fmla="*/ 532901 h 989631"/>
                      <a:gd name="connsiteX10" fmla="*/ 120626 w 938174"/>
                      <a:gd name="connsiteY10" fmla="*/ 410808 h 989631"/>
                      <a:gd name="connsiteX11" fmla="*/ 55482 w 938174"/>
                      <a:gd name="connsiteY11" fmla="*/ 445009 h 989631"/>
                      <a:gd name="connsiteX12" fmla="*/ 11508 w 938174"/>
                      <a:gd name="connsiteY12" fmla="*/ 366836 h 989631"/>
                      <a:gd name="connsiteX13" fmla="*/ 276461 w 938174"/>
                      <a:gd name="connsiteY13" fmla="*/ 11981 h 989631"/>
                      <a:gd name="connsiteX0" fmla="*/ 271523 w 933236"/>
                      <a:gd name="connsiteY0" fmla="*/ 11981 h 989631"/>
                      <a:gd name="connsiteX1" fmla="*/ 849471 w 933236"/>
                      <a:gd name="connsiteY1" fmla="*/ 145331 h 989631"/>
                      <a:gd name="connsiteX2" fmla="*/ 806607 w 933236"/>
                      <a:gd name="connsiteY2" fmla="*/ 880563 h 989631"/>
                      <a:gd name="connsiteX3" fmla="*/ 764336 w 933236"/>
                      <a:gd name="connsiteY3" fmla="*/ 934027 h 989631"/>
                      <a:gd name="connsiteX4" fmla="*/ 640511 w 933236"/>
                      <a:gd name="connsiteY4" fmla="*/ 943553 h 989631"/>
                      <a:gd name="connsiteX5" fmla="*/ 507161 w 933236"/>
                      <a:gd name="connsiteY5" fmla="*/ 988795 h 989631"/>
                      <a:gd name="connsiteX6" fmla="*/ 271522 w 933236"/>
                      <a:gd name="connsiteY6" fmla="*/ 861513 h 989631"/>
                      <a:gd name="connsiteX7" fmla="*/ 204743 w 933236"/>
                      <a:gd name="connsiteY7" fmla="*/ 860208 h 989631"/>
                      <a:gd name="connsiteX8" fmla="*/ 292954 w 933236"/>
                      <a:gd name="connsiteY8" fmla="*/ 590051 h 989631"/>
                      <a:gd name="connsiteX9" fmla="*/ 173892 w 933236"/>
                      <a:gd name="connsiteY9" fmla="*/ 532901 h 989631"/>
                      <a:gd name="connsiteX10" fmla="*/ 115688 w 933236"/>
                      <a:gd name="connsiteY10" fmla="*/ 410808 h 989631"/>
                      <a:gd name="connsiteX11" fmla="*/ 50544 w 933236"/>
                      <a:gd name="connsiteY11" fmla="*/ 445009 h 989631"/>
                      <a:gd name="connsiteX12" fmla="*/ 6570 w 933236"/>
                      <a:gd name="connsiteY12" fmla="*/ 366836 h 989631"/>
                      <a:gd name="connsiteX13" fmla="*/ 271523 w 933236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48632 w 910345"/>
                      <a:gd name="connsiteY0" fmla="*/ 11981 h 989631"/>
                      <a:gd name="connsiteX1" fmla="*/ 826580 w 910345"/>
                      <a:gd name="connsiteY1" fmla="*/ 145331 h 989631"/>
                      <a:gd name="connsiteX2" fmla="*/ 783716 w 910345"/>
                      <a:gd name="connsiteY2" fmla="*/ 880563 h 989631"/>
                      <a:gd name="connsiteX3" fmla="*/ 741445 w 910345"/>
                      <a:gd name="connsiteY3" fmla="*/ 934027 h 989631"/>
                      <a:gd name="connsiteX4" fmla="*/ 617620 w 910345"/>
                      <a:gd name="connsiteY4" fmla="*/ 943553 h 989631"/>
                      <a:gd name="connsiteX5" fmla="*/ 484270 w 910345"/>
                      <a:gd name="connsiteY5" fmla="*/ 988795 h 989631"/>
                      <a:gd name="connsiteX6" fmla="*/ 248631 w 910345"/>
                      <a:gd name="connsiteY6" fmla="*/ 861513 h 989631"/>
                      <a:gd name="connsiteX7" fmla="*/ 181852 w 910345"/>
                      <a:gd name="connsiteY7" fmla="*/ 860208 h 989631"/>
                      <a:gd name="connsiteX8" fmla="*/ 270063 w 910345"/>
                      <a:gd name="connsiteY8" fmla="*/ 590051 h 989631"/>
                      <a:gd name="connsiteX9" fmla="*/ 151001 w 910345"/>
                      <a:gd name="connsiteY9" fmla="*/ 532901 h 989631"/>
                      <a:gd name="connsiteX10" fmla="*/ 92797 w 910345"/>
                      <a:gd name="connsiteY10" fmla="*/ 410808 h 989631"/>
                      <a:gd name="connsiteX11" fmla="*/ 27653 w 910345"/>
                      <a:gd name="connsiteY11" fmla="*/ 445009 h 989631"/>
                      <a:gd name="connsiteX12" fmla="*/ 19509 w 910345"/>
                      <a:gd name="connsiteY12" fmla="*/ 433609 h 989631"/>
                      <a:gd name="connsiteX13" fmla="*/ 248632 w 910345"/>
                      <a:gd name="connsiteY13" fmla="*/ 11981 h 989631"/>
                      <a:gd name="connsiteX0" fmla="*/ 243597 w 905310"/>
                      <a:gd name="connsiteY0" fmla="*/ 11981 h 989631"/>
                      <a:gd name="connsiteX1" fmla="*/ 821545 w 905310"/>
                      <a:gd name="connsiteY1" fmla="*/ 145331 h 989631"/>
                      <a:gd name="connsiteX2" fmla="*/ 778681 w 905310"/>
                      <a:gd name="connsiteY2" fmla="*/ 880563 h 989631"/>
                      <a:gd name="connsiteX3" fmla="*/ 736410 w 905310"/>
                      <a:gd name="connsiteY3" fmla="*/ 934027 h 989631"/>
                      <a:gd name="connsiteX4" fmla="*/ 612585 w 905310"/>
                      <a:gd name="connsiteY4" fmla="*/ 943553 h 989631"/>
                      <a:gd name="connsiteX5" fmla="*/ 479235 w 905310"/>
                      <a:gd name="connsiteY5" fmla="*/ 988795 h 989631"/>
                      <a:gd name="connsiteX6" fmla="*/ 243596 w 905310"/>
                      <a:gd name="connsiteY6" fmla="*/ 861513 h 989631"/>
                      <a:gd name="connsiteX7" fmla="*/ 176817 w 905310"/>
                      <a:gd name="connsiteY7" fmla="*/ 860208 h 989631"/>
                      <a:gd name="connsiteX8" fmla="*/ 265028 w 905310"/>
                      <a:gd name="connsiteY8" fmla="*/ 590051 h 989631"/>
                      <a:gd name="connsiteX9" fmla="*/ 145966 w 905310"/>
                      <a:gd name="connsiteY9" fmla="*/ 532901 h 989631"/>
                      <a:gd name="connsiteX10" fmla="*/ 87762 w 905310"/>
                      <a:gd name="connsiteY10" fmla="*/ 410808 h 989631"/>
                      <a:gd name="connsiteX11" fmla="*/ 22618 w 905310"/>
                      <a:gd name="connsiteY11" fmla="*/ 445009 h 989631"/>
                      <a:gd name="connsiteX12" fmla="*/ 14474 w 905310"/>
                      <a:gd name="connsiteY12" fmla="*/ 433609 h 989631"/>
                      <a:gd name="connsiteX13" fmla="*/ 243597 w 905310"/>
                      <a:gd name="connsiteY13" fmla="*/ 11981 h 989631"/>
                      <a:gd name="connsiteX0" fmla="*/ 246331 w 904787"/>
                      <a:gd name="connsiteY0" fmla="*/ 10822 h 996615"/>
                      <a:gd name="connsiteX1" fmla="*/ 821022 w 904787"/>
                      <a:gd name="connsiteY1" fmla="*/ 152315 h 996615"/>
                      <a:gd name="connsiteX2" fmla="*/ 778158 w 904787"/>
                      <a:gd name="connsiteY2" fmla="*/ 887547 h 996615"/>
                      <a:gd name="connsiteX3" fmla="*/ 735887 w 904787"/>
                      <a:gd name="connsiteY3" fmla="*/ 941011 h 996615"/>
                      <a:gd name="connsiteX4" fmla="*/ 612062 w 904787"/>
                      <a:gd name="connsiteY4" fmla="*/ 950537 h 996615"/>
                      <a:gd name="connsiteX5" fmla="*/ 478712 w 904787"/>
                      <a:gd name="connsiteY5" fmla="*/ 995779 h 996615"/>
                      <a:gd name="connsiteX6" fmla="*/ 243073 w 904787"/>
                      <a:gd name="connsiteY6" fmla="*/ 868497 h 996615"/>
                      <a:gd name="connsiteX7" fmla="*/ 176294 w 904787"/>
                      <a:gd name="connsiteY7" fmla="*/ 867192 h 996615"/>
                      <a:gd name="connsiteX8" fmla="*/ 264505 w 904787"/>
                      <a:gd name="connsiteY8" fmla="*/ 597035 h 996615"/>
                      <a:gd name="connsiteX9" fmla="*/ 145443 w 904787"/>
                      <a:gd name="connsiteY9" fmla="*/ 539885 h 996615"/>
                      <a:gd name="connsiteX10" fmla="*/ 87239 w 904787"/>
                      <a:gd name="connsiteY10" fmla="*/ 417792 h 996615"/>
                      <a:gd name="connsiteX11" fmla="*/ 22095 w 904787"/>
                      <a:gd name="connsiteY11" fmla="*/ 451993 h 996615"/>
                      <a:gd name="connsiteX12" fmla="*/ 13951 w 904787"/>
                      <a:gd name="connsiteY12" fmla="*/ 440593 h 996615"/>
                      <a:gd name="connsiteX13" fmla="*/ 246331 w 904787"/>
                      <a:gd name="connsiteY13" fmla="*/ 10822 h 996615"/>
                      <a:gd name="connsiteX0" fmla="*/ 246331 w 904787"/>
                      <a:gd name="connsiteY0" fmla="*/ 22412 h 1008205"/>
                      <a:gd name="connsiteX1" fmla="*/ 821022 w 904787"/>
                      <a:gd name="connsiteY1" fmla="*/ 163905 h 1008205"/>
                      <a:gd name="connsiteX2" fmla="*/ 778158 w 904787"/>
                      <a:gd name="connsiteY2" fmla="*/ 899137 h 1008205"/>
                      <a:gd name="connsiteX3" fmla="*/ 735887 w 904787"/>
                      <a:gd name="connsiteY3" fmla="*/ 952601 h 1008205"/>
                      <a:gd name="connsiteX4" fmla="*/ 612062 w 904787"/>
                      <a:gd name="connsiteY4" fmla="*/ 962127 h 1008205"/>
                      <a:gd name="connsiteX5" fmla="*/ 478712 w 904787"/>
                      <a:gd name="connsiteY5" fmla="*/ 1007369 h 1008205"/>
                      <a:gd name="connsiteX6" fmla="*/ 243073 w 904787"/>
                      <a:gd name="connsiteY6" fmla="*/ 880087 h 1008205"/>
                      <a:gd name="connsiteX7" fmla="*/ 176294 w 904787"/>
                      <a:gd name="connsiteY7" fmla="*/ 878782 h 1008205"/>
                      <a:gd name="connsiteX8" fmla="*/ 264505 w 904787"/>
                      <a:gd name="connsiteY8" fmla="*/ 608625 h 1008205"/>
                      <a:gd name="connsiteX9" fmla="*/ 145443 w 904787"/>
                      <a:gd name="connsiteY9" fmla="*/ 551475 h 1008205"/>
                      <a:gd name="connsiteX10" fmla="*/ 87239 w 904787"/>
                      <a:gd name="connsiteY10" fmla="*/ 429382 h 1008205"/>
                      <a:gd name="connsiteX11" fmla="*/ 22095 w 904787"/>
                      <a:gd name="connsiteY11" fmla="*/ 463583 h 1008205"/>
                      <a:gd name="connsiteX12" fmla="*/ 13951 w 904787"/>
                      <a:gd name="connsiteY12" fmla="*/ 452183 h 1008205"/>
                      <a:gd name="connsiteX13" fmla="*/ 246331 w 904787"/>
                      <a:gd name="connsiteY13" fmla="*/ 22412 h 1008205"/>
                      <a:gd name="connsiteX0" fmla="*/ 246331 w 918930"/>
                      <a:gd name="connsiteY0" fmla="*/ 24134 h 1009927"/>
                      <a:gd name="connsiteX1" fmla="*/ 840565 w 918930"/>
                      <a:gd name="connsiteY1" fmla="*/ 155855 h 1009927"/>
                      <a:gd name="connsiteX2" fmla="*/ 778158 w 918930"/>
                      <a:gd name="connsiteY2" fmla="*/ 900859 h 1009927"/>
                      <a:gd name="connsiteX3" fmla="*/ 735887 w 918930"/>
                      <a:gd name="connsiteY3" fmla="*/ 954323 h 1009927"/>
                      <a:gd name="connsiteX4" fmla="*/ 612062 w 918930"/>
                      <a:gd name="connsiteY4" fmla="*/ 963849 h 1009927"/>
                      <a:gd name="connsiteX5" fmla="*/ 478712 w 918930"/>
                      <a:gd name="connsiteY5" fmla="*/ 1009091 h 1009927"/>
                      <a:gd name="connsiteX6" fmla="*/ 243073 w 918930"/>
                      <a:gd name="connsiteY6" fmla="*/ 881809 h 1009927"/>
                      <a:gd name="connsiteX7" fmla="*/ 176294 w 918930"/>
                      <a:gd name="connsiteY7" fmla="*/ 880504 h 1009927"/>
                      <a:gd name="connsiteX8" fmla="*/ 264505 w 918930"/>
                      <a:gd name="connsiteY8" fmla="*/ 610347 h 1009927"/>
                      <a:gd name="connsiteX9" fmla="*/ 145443 w 918930"/>
                      <a:gd name="connsiteY9" fmla="*/ 553197 h 1009927"/>
                      <a:gd name="connsiteX10" fmla="*/ 87239 w 918930"/>
                      <a:gd name="connsiteY10" fmla="*/ 431104 h 1009927"/>
                      <a:gd name="connsiteX11" fmla="*/ 22095 w 918930"/>
                      <a:gd name="connsiteY11" fmla="*/ 465305 h 1009927"/>
                      <a:gd name="connsiteX12" fmla="*/ 13951 w 918930"/>
                      <a:gd name="connsiteY12" fmla="*/ 453905 h 1009927"/>
                      <a:gd name="connsiteX13" fmla="*/ 246331 w 918930"/>
                      <a:gd name="connsiteY13" fmla="*/ 24134 h 1009927"/>
                      <a:gd name="connsiteX0" fmla="*/ 246331 w 918930"/>
                      <a:gd name="connsiteY0" fmla="*/ 23086 h 1008879"/>
                      <a:gd name="connsiteX1" fmla="*/ 840565 w 918930"/>
                      <a:gd name="connsiteY1" fmla="*/ 154807 h 1008879"/>
                      <a:gd name="connsiteX2" fmla="*/ 778158 w 918930"/>
                      <a:gd name="connsiteY2" fmla="*/ 899811 h 1008879"/>
                      <a:gd name="connsiteX3" fmla="*/ 735887 w 918930"/>
                      <a:gd name="connsiteY3" fmla="*/ 953275 h 1008879"/>
                      <a:gd name="connsiteX4" fmla="*/ 612062 w 918930"/>
                      <a:gd name="connsiteY4" fmla="*/ 962801 h 1008879"/>
                      <a:gd name="connsiteX5" fmla="*/ 478712 w 918930"/>
                      <a:gd name="connsiteY5" fmla="*/ 1008043 h 1008879"/>
                      <a:gd name="connsiteX6" fmla="*/ 243073 w 918930"/>
                      <a:gd name="connsiteY6" fmla="*/ 880761 h 1008879"/>
                      <a:gd name="connsiteX7" fmla="*/ 176294 w 918930"/>
                      <a:gd name="connsiteY7" fmla="*/ 879456 h 1008879"/>
                      <a:gd name="connsiteX8" fmla="*/ 264505 w 918930"/>
                      <a:gd name="connsiteY8" fmla="*/ 609299 h 1008879"/>
                      <a:gd name="connsiteX9" fmla="*/ 145443 w 918930"/>
                      <a:gd name="connsiteY9" fmla="*/ 552149 h 1008879"/>
                      <a:gd name="connsiteX10" fmla="*/ 87239 w 918930"/>
                      <a:gd name="connsiteY10" fmla="*/ 430056 h 1008879"/>
                      <a:gd name="connsiteX11" fmla="*/ 22095 w 918930"/>
                      <a:gd name="connsiteY11" fmla="*/ 464257 h 1008879"/>
                      <a:gd name="connsiteX12" fmla="*/ 13951 w 918930"/>
                      <a:gd name="connsiteY12" fmla="*/ 452857 h 1008879"/>
                      <a:gd name="connsiteX13" fmla="*/ 246331 w 918930"/>
                      <a:gd name="connsiteY13" fmla="*/ 23086 h 1008879"/>
                      <a:gd name="connsiteX0" fmla="*/ 246331 w 895767"/>
                      <a:gd name="connsiteY0" fmla="*/ 23086 h 1008879"/>
                      <a:gd name="connsiteX1" fmla="*/ 840565 w 895767"/>
                      <a:gd name="connsiteY1" fmla="*/ 154807 h 1008879"/>
                      <a:gd name="connsiteX2" fmla="*/ 778158 w 895767"/>
                      <a:gd name="connsiteY2" fmla="*/ 899811 h 1008879"/>
                      <a:gd name="connsiteX3" fmla="*/ 735887 w 895767"/>
                      <a:gd name="connsiteY3" fmla="*/ 953275 h 1008879"/>
                      <a:gd name="connsiteX4" fmla="*/ 612062 w 895767"/>
                      <a:gd name="connsiteY4" fmla="*/ 962801 h 1008879"/>
                      <a:gd name="connsiteX5" fmla="*/ 478712 w 895767"/>
                      <a:gd name="connsiteY5" fmla="*/ 1008043 h 1008879"/>
                      <a:gd name="connsiteX6" fmla="*/ 243073 w 895767"/>
                      <a:gd name="connsiteY6" fmla="*/ 880761 h 1008879"/>
                      <a:gd name="connsiteX7" fmla="*/ 176294 w 895767"/>
                      <a:gd name="connsiteY7" fmla="*/ 879456 h 1008879"/>
                      <a:gd name="connsiteX8" fmla="*/ 264505 w 895767"/>
                      <a:gd name="connsiteY8" fmla="*/ 609299 h 1008879"/>
                      <a:gd name="connsiteX9" fmla="*/ 145443 w 895767"/>
                      <a:gd name="connsiteY9" fmla="*/ 552149 h 1008879"/>
                      <a:gd name="connsiteX10" fmla="*/ 87239 w 895767"/>
                      <a:gd name="connsiteY10" fmla="*/ 430056 h 1008879"/>
                      <a:gd name="connsiteX11" fmla="*/ 22095 w 895767"/>
                      <a:gd name="connsiteY11" fmla="*/ 464257 h 1008879"/>
                      <a:gd name="connsiteX12" fmla="*/ 13951 w 895767"/>
                      <a:gd name="connsiteY12" fmla="*/ 452857 h 1008879"/>
                      <a:gd name="connsiteX13" fmla="*/ 246331 w 895767"/>
                      <a:gd name="connsiteY13" fmla="*/ 23086 h 1008879"/>
                      <a:gd name="connsiteX0" fmla="*/ 246331 w 939921"/>
                      <a:gd name="connsiteY0" fmla="*/ 23086 h 1008879"/>
                      <a:gd name="connsiteX1" fmla="*/ 840565 w 939921"/>
                      <a:gd name="connsiteY1" fmla="*/ 154807 h 1008879"/>
                      <a:gd name="connsiteX2" fmla="*/ 778158 w 939921"/>
                      <a:gd name="connsiteY2" fmla="*/ 899811 h 1008879"/>
                      <a:gd name="connsiteX3" fmla="*/ 735887 w 939921"/>
                      <a:gd name="connsiteY3" fmla="*/ 953275 h 1008879"/>
                      <a:gd name="connsiteX4" fmla="*/ 612062 w 939921"/>
                      <a:gd name="connsiteY4" fmla="*/ 962801 h 1008879"/>
                      <a:gd name="connsiteX5" fmla="*/ 478712 w 939921"/>
                      <a:gd name="connsiteY5" fmla="*/ 1008043 h 1008879"/>
                      <a:gd name="connsiteX6" fmla="*/ 243073 w 939921"/>
                      <a:gd name="connsiteY6" fmla="*/ 880761 h 1008879"/>
                      <a:gd name="connsiteX7" fmla="*/ 176294 w 939921"/>
                      <a:gd name="connsiteY7" fmla="*/ 879456 h 1008879"/>
                      <a:gd name="connsiteX8" fmla="*/ 264505 w 939921"/>
                      <a:gd name="connsiteY8" fmla="*/ 609299 h 1008879"/>
                      <a:gd name="connsiteX9" fmla="*/ 145443 w 939921"/>
                      <a:gd name="connsiteY9" fmla="*/ 552149 h 1008879"/>
                      <a:gd name="connsiteX10" fmla="*/ 87239 w 939921"/>
                      <a:gd name="connsiteY10" fmla="*/ 430056 h 1008879"/>
                      <a:gd name="connsiteX11" fmla="*/ 22095 w 939921"/>
                      <a:gd name="connsiteY11" fmla="*/ 464257 h 1008879"/>
                      <a:gd name="connsiteX12" fmla="*/ 13951 w 939921"/>
                      <a:gd name="connsiteY12" fmla="*/ 452857 h 1008879"/>
                      <a:gd name="connsiteX13" fmla="*/ 246331 w 939921"/>
                      <a:gd name="connsiteY13" fmla="*/ 23086 h 1008879"/>
                      <a:gd name="connsiteX0" fmla="*/ 246331 w 952950"/>
                      <a:gd name="connsiteY0" fmla="*/ 23086 h 1008879"/>
                      <a:gd name="connsiteX1" fmla="*/ 840565 w 952950"/>
                      <a:gd name="connsiteY1" fmla="*/ 154807 h 1008879"/>
                      <a:gd name="connsiteX2" fmla="*/ 778158 w 952950"/>
                      <a:gd name="connsiteY2" fmla="*/ 899811 h 1008879"/>
                      <a:gd name="connsiteX3" fmla="*/ 735887 w 952950"/>
                      <a:gd name="connsiteY3" fmla="*/ 953275 h 1008879"/>
                      <a:gd name="connsiteX4" fmla="*/ 612062 w 952950"/>
                      <a:gd name="connsiteY4" fmla="*/ 962801 h 1008879"/>
                      <a:gd name="connsiteX5" fmla="*/ 478712 w 952950"/>
                      <a:gd name="connsiteY5" fmla="*/ 1008043 h 1008879"/>
                      <a:gd name="connsiteX6" fmla="*/ 243073 w 952950"/>
                      <a:gd name="connsiteY6" fmla="*/ 880761 h 1008879"/>
                      <a:gd name="connsiteX7" fmla="*/ 176294 w 952950"/>
                      <a:gd name="connsiteY7" fmla="*/ 879456 h 1008879"/>
                      <a:gd name="connsiteX8" fmla="*/ 264505 w 952950"/>
                      <a:gd name="connsiteY8" fmla="*/ 609299 h 1008879"/>
                      <a:gd name="connsiteX9" fmla="*/ 145443 w 952950"/>
                      <a:gd name="connsiteY9" fmla="*/ 552149 h 1008879"/>
                      <a:gd name="connsiteX10" fmla="*/ 87239 w 952950"/>
                      <a:gd name="connsiteY10" fmla="*/ 430056 h 1008879"/>
                      <a:gd name="connsiteX11" fmla="*/ 22095 w 952950"/>
                      <a:gd name="connsiteY11" fmla="*/ 464257 h 1008879"/>
                      <a:gd name="connsiteX12" fmla="*/ 13951 w 952950"/>
                      <a:gd name="connsiteY12" fmla="*/ 452857 h 1008879"/>
                      <a:gd name="connsiteX13" fmla="*/ 246331 w 952950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26168"/>
                      <a:gd name="connsiteY0" fmla="*/ 23086 h 1008879"/>
                      <a:gd name="connsiteX1" fmla="*/ 840565 w 926168"/>
                      <a:gd name="connsiteY1" fmla="*/ 154807 h 1008879"/>
                      <a:gd name="connsiteX2" fmla="*/ 778158 w 926168"/>
                      <a:gd name="connsiteY2" fmla="*/ 899811 h 1008879"/>
                      <a:gd name="connsiteX3" fmla="*/ 735887 w 926168"/>
                      <a:gd name="connsiteY3" fmla="*/ 953275 h 1008879"/>
                      <a:gd name="connsiteX4" fmla="*/ 612062 w 926168"/>
                      <a:gd name="connsiteY4" fmla="*/ 962801 h 1008879"/>
                      <a:gd name="connsiteX5" fmla="*/ 478712 w 926168"/>
                      <a:gd name="connsiteY5" fmla="*/ 1008043 h 1008879"/>
                      <a:gd name="connsiteX6" fmla="*/ 243073 w 926168"/>
                      <a:gd name="connsiteY6" fmla="*/ 880761 h 1008879"/>
                      <a:gd name="connsiteX7" fmla="*/ 176294 w 926168"/>
                      <a:gd name="connsiteY7" fmla="*/ 879456 h 1008879"/>
                      <a:gd name="connsiteX8" fmla="*/ 264505 w 926168"/>
                      <a:gd name="connsiteY8" fmla="*/ 609299 h 1008879"/>
                      <a:gd name="connsiteX9" fmla="*/ 145443 w 926168"/>
                      <a:gd name="connsiteY9" fmla="*/ 552149 h 1008879"/>
                      <a:gd name="connsiteX10" fmla="*/ 87239 w 926168"/>
                      <a:gd name="connsiteY10" fmla="*/ 430056 h 1008879"/>
                      <a:gd name="connsiteX11" fmla="*/ 22095 w 926168"/>
                      <a:gd name="connsiteY11" fmla="*/ 464257 h 1008879"/>
                      <a:gd name="connsiteX12" fmla="*/ 13951 w 926168"/>
                      <a:gd name="connsiteY12" fmla="*/ 452857 h 1008879"/>
                      <a:gd name="connsiteX13" fmla="*/ 246331 w 926168"/>
                      <a:gd name="connsiteY13" fmla="*/ 23086 h 1008879"/>
                      <a:gd name="connsiteX0" fmla="*/ 246331 w 945902"/>
                      <a:gd name="connsiteY0" fmla="*/ 22803 h 1008596"/>
                      <a:gd name="connsiteX1" fmla="*/ 866623 w 945902"/>
                      <a:gd name="connsiteY1" fmla="*/ 156153 h 1008596"/>
                      <a:gd name="connsiteX2" fmla="*/ 778158 w 945902"/>
                      <a:gd name="connsiteY2" fmla="*/ 899528 h 1008596"/>
                      <a:gd name="connsiteX3" fmla="*/ 735887 w 945902"/>
                      <a:gd name="connsiteY3" fmla="*/ 952992 h 1008596"/>
                      <a:gd name="connsiteX4" fmla="*/ 612062 w 945902"/>
                      <a:gd name="connsiteY4" fmla="*/ 962518 h 1008596"/>
                      <a:gd name="connsiteX5" fmla="*/ 478712 w 945902"/>
                      <a:gd name="connsiteY5" fmla="*/ 1007760 h 1008596"/>
                      <a:gd name="connsiteX6" fmla="*/ 243073 w 945902"/>
                      <a:gd name="connsiteY6" fmla="*/ 880478 h 1008596"/>
                      <a:gd name="connsiteX7" fmla="*/ 176294 w 945902"/>
                      <a:gd name="connsiteY7" fmla="*/ 879173 h 1008596"/>
                      <a:gd name="connsiteX8" fmla="*/ 264505 w 945902"/>
                      <a:gd name="connsiteY8" fmla="*/ 609016 h 1008596"/>
                      <a:gd name="connsiteX9" fmla="*/ 145443 w 945902"/>
                      <a:gd name="connsiteY9" fmla="*/ 551866 h 1008596"/>
                      <a:gd name="connsiteX10" fmla="*/ 87239 w 945902"/>
                      <a:gd name="connsiteY10" fmla="*/ 429773 h 1008596"/>
                      <a:gd name="connsiteX11" fmla="*/ 22095 w 945902"/>
                      <a:gd name="connsiteY11" fmla="*/ 463974 h 1008596"/>
                      <a:gd name="connsiteX12" fmla="*/ 13951 w 945902"/>
                      <a:gd name="connsiteY12" fmla="*/ 452574 h 1008596"/>
                      <a:gd name="connsiteX13" fmla="*/ 246331 w 945902"/>
                      <a:gd name="connsiteY13" fmla="*/ 22803 h 1008596"/>
                      <a:gd name="connsiteX0" fmla="*/ 246331 w 945902"/>
                      <a:gd name="connsiteY0" fmla="*/ 29278 h 1015071"/>
                      <a:gd name="connsiteX1" fmla="*/ 866623 w 945902"/>
                      <a:gd name="connsiteY1" fmla="*/ 162628 h 1015071"/>
                      <a:gd name="connsiteX2" fmla="*/ 778158 w 945902"/>
                      <a:gd name="connsiteY2" fmla="*/ 906003 h 1015071"/>
                      <a:gd name="connsiteX3" fmla="*/ 735887 w 945902"/>
                      <a:gd name="connsiteY3" fmla="*/ 959467 h 1015071"/>
                      <a:gd name="connsiteX4" fmla="*/ 612062 w 945902"/>
                      <a:gd name="connsiteY4" fmla="*/ 968993 h 1015071"/>
                      <a:gd name="connsiteX5" fmla="*/ 478712 w 945902"/>
                      <a:gd name="connsiteY5" fmla="*/ 1014235 h 1015071"/>
                      <a:gd name="connsiteX6" fmla="*/ 243073 w 945902"/>
                      <a:gd name="connsiteY6" fmla="*/ 886953 h 1015071"/>
                      <a:gd name="connsiteX7" fmla="*/ 176294 w 945902"/>
                      <a:gd name="connsiteY7" fmla="*/ 885648 h 1015071"/>
                      <a:gd name="connsiteX8" fmla="*/ 264505 w 945902"/>
                      <a:gd name="connsiteY8" fmla="*/ 615491 h 1015071"/>
                      <a:gd name="connsiteX9" fmla="*/ 145443 w 945902"/>
                      <a:gd name="connsiteY9" fmla="*/ 558341 h 1015071"/>
                      <a:gd name="connsiteX10" fmla="*/ 87239 w 945902"/>
                      <a:gd name="connsiteY10" fmla="*/ 436248 h 1015071"/>
                      <a:gd name="connsiteX11" fmla="*/ 22095 w 945902"/>
                      <a:gd name="connsiteY11" fmla="*/ 470449 h 1015071"/>
                      <a:gd name="connsiteX12" fmla="*/ 13951 w 945902"/>
                      <a:gd name="connsiteY12" fmla="*/ 459049 h 1015071"/>
                      <a:gd name="connsiteX13" fmla="*/ 246331 w 945902"/>
                      <a:gd name="connsiteY13" fmla="*/ 29278 h 1015071"/>
                      <a:gd name="connsiteX0" fmla="*/ 246331 w 945902"/>
                      <a:gd name="connsiteY0" fmla="*/ 32520 h 1018313"/>
                      <a:gd name="connsiteX1" fmla="*/ 866623 w 945902"/>
                      <a:gd name="connsiteY1" fmla="*/ 165870 h 1018313"/>
                      <a:gd name="connsiteX2" fmla="*/ 778158 w 945902"/>
                      <a:gd name="connsiteY2" fmla="*/ 909245 h 1018313"/>
                      <a:gd name="connsiteX3" fmla="*/ 735887 w 945902"/>
                      <a:gd name="connsiteY3" fmla="*/ 962709 h 1018313"/>
                      <a:gd name="connsiteX4" fmla="*/ 612062 w 945902"/>
                      <a:gd name="connsiteY4" fmla="*/ 972235 h 1018313"/>
                      <a:gd name="connsiteX5" fmla="*/ 478712 w 945902"/>
                      <a:gd name="connsiteY5" fmla="*/ 1017477 h 1018313"/>
                      <a:gd name="connsiteX6" fmla="*/ 243073 w 945902"/>
                      <a:gd name="connsiteY6" fmla="*/ 890195 h 1018313"/>
                      <a:gd name="connsiteX7" fmla="*/ 176294 w 945902"/>
                      <a:gd name="connsiteY7" fmla="*/ 888890 h 1018313"/>
                      <a:gd name="connsiteX8" fmla="*/ 264505 w 945902"/>
                      <a:gd name="connsiteY8" fmla="*/ 618733 h 1018313"/>
                      <a:gd name="connsiteX9" fmla="*/ 145443 w 945902"/>
                      <a:gd name="connsiteY9" fmla="*/ 561583 h 1018313"/>
                      <a:gd name="connsiteX10" fmla="*/ 87239 w 945902"/>
                      <a:gd name="connsiteY10" fmla="*/ 439490 h 1018313"/>
                      <a:gd name="connsiteX11" fmla="*/ 22095 w 945902"/>
                      <a:gd name="connsiteY11" fmla="*/ 473691 h 1018313"/>
                      <a:gd name="connsiteX12" fmla="*/ 13951 w 945902"/>
                      <a:gd name="connsiteY12" fmla="*/ 462291 h 1018313"/>
                      <a:gd name="connsiteX13" fmla="*/ 246331 w 945902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55188 w 954759"/>
                      <a:gd name="connsiteY0" fmla="*/ 32520 h 1018313"/>
                      <a:gd name="connsiteX1" fmla="*/ 875480 w 954759"/>
                      <a:gd name="connsiteY1" fmla="*/ 165870 h 1018313"/>
                      <a:gd name="connsiteX2" fmla="*/ 787015 w 954759"/>
                      <a:gd name="connsiteY2" fmla="*/ 909245 h 1018313"/>
                      <a:gd name="connsiteX3" fmla="*/ 744744 w 954759"/>
                      <a:gd name="connsiteY3" fmla="*/ 962709 h 1018313"/>
                      <a:gd name="connsiteX4" fmla="*/ 620919 w 954759"/>
                      <a:gd name="connsiteY4" fmla="*/ 972235 h 1018313"/>
                      <a:gd name="connsiteX5" fmla="*/ 487569 w 954759"/>
                      <a:gd name="connsiteY5" fmla="*/ 1017477 h 1018313"/>
                      <a:gd name="connsiteX6" fmla="*/ 251930 w 954759"/>
                      <a:gd name="connsiteY6" fmla="*/ 890195 h 1018313"/>
                      <a:gd name="connsiteX7" fmla="*/ 185151 w 954759"/>
                      <a:gd name="connsiteY7" fmla="*/ 888890 h 1018313"/>
                      <a:gd name="connsiteX8" fmla="*/ 273362 w 954759"/>
                      <a:gd name="connsiteY8" fmla="*/ 618733 h 1018313"/>
                      <a:gd name="connsiteX9" fmla="*/ 154300 w 954759"/>
                      <a:gd name="connsiteY9" fmla="*/ 561583 h 1018313"/>
                      <a:gd name="connsiteX10" fmla="*/ 96096 w 954759"/>
                      <a:gd name="connsiteY10" fmla="*/ 439490 h 1018313"/>
                      <a:gd name="connsiteX11" fmla="*/ 30952 w 954759"/>
                      <a:gd name="connsiteY11" fmla="*/ 473691 h 1018313"/>
                      <a:gd name="connsiteX12" fmla="*/ 7 w 954759"/>
                      <a:gd name="connsiteY12" fmla="*/ 462291 h 1018313"/>
                      <a:gd name="connsiteX13" fmla="*/ 255188 w 954759"/>
                      <a:gd name="connsiteY13" fmla="*/ 32520 h 101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4759" h="1018313">
                        <a:moveTo>
                          <a:pt x="255188" y="32520"/>
                        </a:moveTo>
                        <a:cubicBezTo>
                          <a:pt x="418509" y="-26124"/>
                          <a:pt x="724707" y="-18596"/>
                          <a:pt x="875480" y="165870"/>
                        </a:cubicBezTo>
                        <a:cubicBezTo>
                          <a:pt x="1062422" y="436324"/>
                          <a:pt x="871152" y="673693"/>
                          <a:pt x="787015" y="909245"/>
                        </a:cubicBezTo>
                        <a:cubicBezTo>
                          <a:pt x="780367" y="1032757"/>
                          <a:pt x="772427" y="952211"/>
                          <a:pt x="744744" y="962709"/>
                        </a:cubicBezTo>
                        <a:cubicBezTo>
                          <a:pt x="717061" y="937488"/>
                          <a:pt x="700277" y="978367"/>
                          <a:pt x="620919" y="972235"/>
                        </a:cubicBezTo>
                        <a:cubicBezTo>
                          <a:pt x="576469" y="963503"/>
                          <a:pt x="532019" y="1026209"/>
                          <a:pt x="487569" y="1017477"/>
                        </a:cubicBezTo>
                        <a:lnTo>
                          <a:pt x="251930" y="890195"/>
                        </a:lnTo>
                        <a:cubicBezTo>
                          <a:pt x="203908" y="860033"/>
                          <a:pt x="188326" y="933737"/>
                          <a:pt x="185151" y="888890"/>
                        </a:cubicBezTo>
                        <a:cubicBezTo>
                          <a:pt x="277226" y="758318"/>
                          <a:pt x="285647" y="674078"/>
                          <a:pt x="273362" y="618733"/>
                        </a:cubicBezTo>
                        <a:cubicBezTo>
                          <a:pt x="201546" y="680070"/>
                          <a:pt x="249153" y="358684"/>
                          <a:pt x="154300" y="561583"/>
                        </a:cubicBezTo>
                        <a:cubicBezTo>
                          <a:pt x="117698" y="542024"/>
                          <a:pt x="120997" y="463367"/>
                          <a:pt x="96096" y="439490"/>
                        </a:cubicBezTo>
                        <a:cubicBezTo>
                          <a:pt x="75267" y="418056"/>
                          <a:pt x="49138" y="481020"/>
                          <a:pt x="30952" y="473691"/>
                        </a:cubicBezTo>
                        <a:cubicBezTo>
                          <a:pt x="27423" y="393073"/>
                          <a:pt x="49222" y="395758"/>
                          <a:pt x="7" y="462291"/>
                        </a:cubicBezTo>
                        <a:cubicBezTo>
                          <a:pt x="-7" y="393386"/>
                          <a:pt x="-4456" y="129152"/>
                          <a:pt x="255188" y="325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29" name="组合 428">
                  <a:extLst>
                    <a:ext uri="{FF2B5EF4-FFF2-40B4-BE49-F238E27FC236}">
                      <a16:creationId xmlns:a16="http://schemas.microsoft.com/office/drawing/2014/main" xmlns="" id="{7FCDC000-2AF5-47AD-93D0-736E76727183}"/>
                    </a:ext>
                  </a:extLst>
                </p:cNvPr>
                <p:cNvGrpSpPr/>
                <p:nvPr/>
              </p:nvGrpSpPr>
              <p:grpSpPr>
                <a:xfrm>
                  <a:off x="5785388" y="3481965"/>
                  <a:ext cx="162015" cy="756667"/>
                  <a:chOff x="5785388" y="3481965"/>
                  <a:chExt cx="162015" cy="756667"/>
                </a:xfrm>
              </p:grpSpPr>
              <p:sp>
                <p:nvSpPr>
                  <p:cNvPr id="433" name="矩形 3">
                    <a:extLst>
                      <a:ext uri="{FF2B5EF4-FFF2-40B4-BE49-F238E27FC236}">
                        <a16:creationId xmlns:a16="http://schemas.microsoft.com/office/drawing/2014/main" xmlns="" id="{D94A1912-BFD8-4B48-A40D-32A693D3D292}"/>
                      </a:ext>
                    </a:extLst>
                  </p:cNvPr>
                  <p:cNvSpPr/>
                  <p:nvPr/>
                </p:nvSpPr>
                <p:spPr>
                  <a:xfrm rot="160590">
                    <a:off x="5785388" y="3481965"/>
                    <a:ext cx="137300" cy="756667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0 w 151928"/>
                      <a:gd name="connsiteY0" fmla="*/ 0 h 717535"/>
                      <a:gd name="connsiteX1" fmla="*/ 150164 w 151928"/>
                      <a:gd name="connsiteY1" fmla="*/ 9821 h 717535"/>
                      <a:gd name="connsiteX2" fmla="*/ 73280 w 151928"/>
                      <a:gd name="connsiteY2" fmla="*/ 294505 h 717535"/>
                      <a:gd name="connsiteX3" fmla="*/ 133494 w 151928"/>
                      <a:gd name="connsiteY3" fmla="*/ 636550 h 717535"/>
                      <a:gd name="connsiteX4" fmla="*/ 85328 w 151928"/>
                      <a:gd name="connsiteY4" fmla="*/ 717511 h 717535"/>
                      <a:gd name="connsiteX5" fmla="*/ 94710 w 151928"/>
                      <a:gd name="connsiteY5" fmla="*/ 637406 h 717535"/>
                      <a:gd name="connsiteX6" fmla="*/ 4224 w 151928"/>
                      <a:gd name="connsiteY6" fmla="*/ 277836 h 717535"/>
                      <a:gd name="connsiteX7" fmla="*/ 0 w 151928"/>
                      <a:gd name="connsiteY7" fmla="*/ 0 h 717535"/>
                      <a:gd name="connsiteX0" fmla="*/ 0 w 133494"/>
                      <a:gd name="connsiteY0" fmla="*/ 21675 h 739210"/>
                      <a:gd name="connsiteX1" fmla="*/ 75588 w 133494"/>
                      <a:gd name="connsiteY1" fmla="*/ 19 h 739210"/>
                      <a:gd name="connsiteX2" fmla="*/ 73280 w 133494"/>
                      <a:gd name="connsiteY2" fmla="*/ 316180 h 739210"/>
                      <a:gd name="connsiteX3" fmla="*/ 133494 w 133494"/>
                      <a:gd name="connsiteY3" fmla="*/ 658225 h 739210"/>
                      <a:gd name="connsiteX4" fmla="*/ 85328 w 133494"/>
                      <a:gd name="connsiteY4" fmla="*/ 739186 h 739210"/>
                      <a:gd name="connsiteX5" fmla="*/ 94710 w 133494"/>
                      <a:gd name="connsiteY5" fmla="*/ 659081 h 739210"/>
                      <a:gd name="connsiteX6" fmla="*/ 4224 w 133494"/>
                      <a:gd name="connsiteY6" fmla="*/ 299511 h 739210"/>
                      <a:gd name="connsiteX7" fmla="*/ 0 w 133494"/>
                      <a:gd name="connsiteY7" fmla="*/ 21675 h 739210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10490 h 728025"/>
                      <a:gd name="connsiteX1" fmla="*/ 107897 w 133494"/>
                      <a:gd name="connsiteY1" fmla="*/ 38 h 728025"/>
                      <a:gd name="connsiteX2" fmla="*/ 73280 w 133494"/>
                      <a:gd name="connsiteY2" fmla="*/ 304995 h 728025"/>
                      <a:gd name="connsiteX3" fmla="*/ 133494 w 133494"/>
                      <a:gd name="connsiteY3" fmla="*/ 647040 h 728025"/>
                      <a:gd name="connsiteX4" fmla="*/ 85328 w 133494"/>
                      <a:gd name="connsiteY4" fmla="*/ 728001 h 728025"/>
                      <a:gd name="connsiteX5" fmla="*/ 94710 w 133494"/>
                      <a:gd name="connsiteY5" fmla="*/ 647896 h 728025"/>
                      <a:gd name="connsiteX6" fmla="*/ 4224 w 133494"/>
                      <a:gd name="connsiteY6" fmla="*/ 288326 h 728025"/>
                      <a:gd name="connsiteX7" fmla="*/ 0 w 133494"/>
                      <a:gd name="connsiteY7" fmla="*/ 10490 h 728025"/>
                      <a:gd name="connsiteX0" fmla="*/ 0 w 149144"/>
                      <a:gd name="connsiteY0" fmla="*/ 10490 h 755222"/>
                      <a:gd name="connsiteX1" fmla="*/ 107897 w 149144"/>
                      <a:gd name="connsiteY1" fmla="*/ 38 h 755222"/>
                      <a:gd name="connsiteX2" fmla="*/ 73280 w 149144"/>
                      <a:gd name="connsiteY2" fmla="*/ 304995 h 755222"/>
                      <a:gd name="connsiteX3" fmla="*/ 133494 w 149144"/>
                      <a:gd name="connsiteY3" fmla="*/ 647040 h 755222"/>
                      <a:gd name="connsiteX4" fmla="*/ 115206 w 149144"/>
                      <a:gd name="connsiteY4" fmla="*/ 755210 h 755222"/>
                      <a:gd name="connsiteX5" fmla="*/ 94710 w 149144"/>
                      <a:gd name="connsiteY5" fmla="*/ 647896 h 755222"/>
                      <a:gd name="connsiteX6" fmla="*/ 4224 w 149144"/>
                      <a:gd name="connsiteY6" fmla="*/ 288326 h 755222"/>
                      <a:gd name="connsiteX7" fmla="*/ 0 w 149144"/>
                      <a:gd name="connsiteY7" fmla="*/ 10490 h 755222"/>
                      <a:gd name="connsiteX0" fmla="*/ 0 w 149144"/>
                      <a:gd name="connsiteY0" fmla="*/ 10490 h 755224"/>
                      <a:gd name="connsiteX1" fmla="*/ 107897 w 149144"/>
                      <a:gd name="connsiteY1" fmla="*/ 38 h 755224"/>
                      <a:gd name="connsiteX2" fmla="*/ 73280 w 149144"/>
                      <a:gd name="connsiteY2" fmla="*/ 304995 h 755224"/>
                      <a:gd name="connsiteX3" fmla="*/ 133494 w 149144"/>
                      <a:gd name="connsiteY3" fmla="*/ 647040 h 755224"/>
                      <a:gd name="connsiteX4" fmla="*/ 115206 w 149144"/>
                      <a:gd name="connsiteY4" fmla="*/ 755210 h 755224"/>
                      <a:gd name="connsiteX5" fmla="*/ 94710 w 149144"/>
                      <a:gd name="connsiteY5" fmla="*/ 647896 h 755224"/>
                      <a:gd name="connsiteX6" fmla="*/ 4224 w 149144"/>
                      <a:gd name="connsiteY6" fmla="*/ 288326 h 755224"/>
                      <a:gd name="connsiteX7" fmla="*/ 0 w 149144"/>
                      <a:gd name="connsiteY7" fmla="*/ 10490 h 755224"/>
                      <a:gd name="connsiteX0" fmla="*/ 0 w 147520"/>
                      <a:gd name="connsiteY0" fmla="*/ 10490 h 755224"/>
                      <a:gd name="connsiteX1" fmla="*/ 107897 w 147520"/>
                      <a:gd name="connsiteY1" fmla="*/ 38 h 755224"/>
                      <a:gd name="connsiteX2" fmla="*/ 73280 w 147520"/>
                      <a:gd name="connsiteY2" fmla="*/ 304995 h 755224"/>
                      <a:gd name="connsiteX3" fmla="*/ 127957 w 147520"/>
                      <a:gd name="connsiteY3" fmla="*/ 630611 h 755224"/>
                      <a:gd name="connsiteX4" fmla="*/ 115206 w 147520"/>
                      <a:gd name="connsiteY4" fmla="*/ 755210 h 755224"/>
                      <a:gd name="connsiteX5" fmla="*/ 94710 w 147520"/>
                      <a:gd name="connsiteY5" fmla="*/ 647896 h 755224"/>
                      <a:gd name="connsiteX6" fmla="*/ 4224 w 147520"/>
                      <a:gd name="connsiteY6" fmla="*/ 288326 h 755224"/>
                      <a:gd name="connsiteX7" fmla="*/ 0 w 147520"/>
                      <a:gd name="connsiteY7" fmla="*/ 10490 h 755224"/>
                      <a:gd name="connsiteX0" fmla="*/ 0 w 151126"/>
                      <a:gd name="connsiteY0" fmla="*/ 10490 h 755224"/>
                      <a:gd name="connsiteX1" fmla="*/ 107897 w 151126"/>
                      <a:gd name="connsiteY1" fmla="*/ 38 h 755224"/>
                      <a:gd name="connsiteX2" fmla="*/ 73280 w 151126"/>
                      <a:gd name="connsiteY2" fmla="*/ 304995 h 755224"/>
                      <a:gd name="connsiteX3" fmla="*/ 127957 w 151126"/>
                      <a:gd name="connsiteY3" fmla="*/ 630611 h 755224"/>
                      <a:gd name="connsiteX4" fmla="*/ 115206 w 151126"/>
                      <a:gd name="connsiteY4" fmla="*/ 755210 h 755224"/>
                      <a:gd name="connsiteX5" fmla="*/ 94710 w 151126"/>
                      <a:gd name="connsiteY5" fmla="*/ 647896 h 755224"/>
                      <a:gd name="connsiteX6" fmla="*/ 4224 w 151126"/>
                      <a:gd name="connsiteY6" fmla="*/ 288326 h 755224"/>
                      <a:gd name="connsiteX7" fmla="*/ 0 w 151126"/>
                      <a:gd name="connsiteY7" fmla="*/ 10490 h 755224"/>
                      <a:gd name="connsiteX0" fmla="*/ 0 w 137300"/>
                      <a:gd name="connsiteY0" fmla="*/ 10490 h 756667"/>
                      <a:gd name="connsiteX1" fmla="*/ 107897 w 137300"/>
                      <a:gd name="connsiteY1" fmla="*/ 38 h 756667"/>
                      <a:gd name="connsiteX2" fmla="*/ 73280 w 137300"/>
                      <a:gd name="connsiteY2" fmla="*/ 304995 h 756667"/>
                      <a:gd name="connsiteX3" fmla="*/ 127957 w 137300"/>
                      <a:gd name="connsiteY3" fmla="*/ 630611 h 756667"/>
                      <a:gd name="connsiteX4" fmla="*/ 135275 w 137300"/>
                      <a:gd name="connsiteY4" fmla="*/ 702426 h 756667"/>
                      <a:gd name="connsiteX5" fmla="*/ 115206 w 137300"/>
                      <a:gd name="connsiteY5" fmla="*/ 755210 h 756667"/>
                      <a:gd name="connsiteX6" fmla="*/ 94710 w 137300"/>
                      <a:gd name="connsiteY6" fmla="*/ 647896 h 756667"/>
                      <a:gd name="connsiteX7" fmla="*/ 4224 w 137300"/>
                      <a:gd name="connsiteY7" fmla="*/ 288326 h 756667"/>
                      <a:gd name="connsiteX8" fmla="*/ 0 w 137300"/>
                      <a:gd name="connsiteY8" fmla="*/ 10490 h 75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300" h="756667">
                        <a:moveTo>
                          <a:pt x="0" y="10490"/>
                        </a:moveTo>
                        <a:cubicBezTo>
                          <a:pt x="35106" y="11284"/>
                          <a:pt x="72791" y="-756"/>
                          <a:pt x="107897" y="38"/>
                        </a:cubicBezTo>
                        <a:cubicBezTo>
                          <a:pt x="80333" y="60908"/>
                          <a:pt x="100268" y="185063"/>
                          <a:pt x="73280" y="304995"/>
                        </a:cubicBezTo>
                        <a:cubicBezTo>
                          <a:pt x="115351" y="396353"/>
                          <a:pt x="105312" y="548203"/>
                          <a:pt x="127957" y="630611"/>
                        </a:cubicBezTo>
                        <a:cubicBezTo>
                          <a:pt x="140705" y="697531"/>
                          <a:pt x="137400" y="681660"/>
                          <a:pt x="135275" y="702426"/>
                        </a:cubicBezTo>
                        <a:cubicBezTo>
                          <a:pt x="133150" y="723192"/>
                          <a:pt x="124382" y="764980"/>
                          <a:pt x="115206" y="755210"/>
                        </a:cubicBezTo>
                        <a:cubicBezTo>
                          <a:pt x="110726" y="756146"/>
                          <a:pt x="107434" y="710829"/>
                          <a:pt x="94710" y="647896"/>
                        </a:cubicBezTo>
                        <a:cubicBezTo>
                          <a:pt x="91909" y="580570"/>
                          <a:pt x="24043" y="409989"/>
                          <a:pt x="4224" y="288326"/>
                        </a:cubicBezTo>
                        <a:lnTo>
                          <a:pt x="0" y="1049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34" name="矩形 18">
                    <a:extLst>
                      <a:ext uri="{FF2B5EF4-FFF2-40B4-BE49-F238E27FC236}">
                        <a16:creationId xmlns:a16="http://schemas.microsoft.com/office/drawing/2014/main" xmlns="" id="{A0C5E469-9BA7-40F0-B298-4F9A91DE8BC1}"/>
                      </a:ext>
                    </a:extLst>
                  </p:cNvPr>
                  <p:cNvSpPr/>
                  <p:nvPr/>
                </p:nvSpPr>
                <p:spPr>
                  <a:xfrm rot="20426994">
                    <a:off x="5856496" y="4111873"/>
                    <a:ext cx="90907" cy="120743"/>
                  </a:xfrm>
                  <a:custGeom>
                    <a:avLst/>
                    <a:gdLst>
                      <a:gd name="connsiteX0" fmla="*/ 0 w 76030"/>
                      <a:gd name="connsiteY0" fmla="*/ 0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0 w 76030"/>
                      <a:gd name="connsiteY4" fmla="*/ 0 h 186414"/>
                      <a:gd name="connsiteX0" fmla="*/ 11237 w 76030"/>
                      <a:gd name="connsiteY0" fmla="*/ 21527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11237 w 76030"/>
                      <a:gd name="connsiteY4" fmla="*/ 21527 h 186414"/>
                      <a:gd name="connsiteX0" fmla="*/ 11237 w 76030"/>
                      <a:gd name="connsiteY0" fmla="*/ 14196 h 179083"/>
                      <a:gd name="connsiteX1" fmla="*/ 50882 w 76030"/>
                      <a:gd name="connsiteY1" fmla="*/ 0 h 179083"/>
                      <a:gd name="connsiteX2" fmla="*/ 76030 w 76030"/>
                      <a:gd name="connsiteY2" fmla="*/ 179083 h 179083"/>
                      <a:gd name="connsiteX3" fmla="*/ 0 w 76030"/>
                      <a:gd name="connsiteY3" fmla="*/ 179083 h 179083"/>
                      <a:gd name="connsiteX4" fmla="*/ 11237 w 76030"/>
                      <a:gd name="connsiteY4" fmla="*/ 14196 h 179083"/>
                      <a:gd name="connsiteX0" fmla="*/ 11237 w 89467"/>
                      <a:gd name="connsiteY0" fmla="*/ 14196 h 179083"/>
                      <a:gd name="connsiteX1" fmla="*/ 50882 w 89467"/>
                      <a:gd name="connsiteY1" fmla="*/ 0 h 179083"/>
                      <a:gd name="connsiteX2" fmla="*/ 89467 w 89467"/>
                      <a:gd name="connsiteY2" fmla="*/ 123078 h 179083"/>
                      <a:gd name="connsiteX3" fmla="*/ 0 w 89467"/>
                      <a:gd name="connsiteY3" fmla="*/ 179083 h 179083"/>
                      <a:gd name="connsiteX4" fmla="*/ 11237 w 89467"/>
                      <a:gd name="connsiteY4" fmla="*/ 14196 h 179083"/>
                      <a:gd name="connsiteX0" fmla="*/ 0 w 78230"/>
                      <a:gd name="connsiteY0" fmla="*/ 14196 h 132889"/>
                      <a:gd name="connsiteX1" fmla="*/ 39645 w 78230"/>
                      <a:gd name="connsiteY1" fmla="*/ 0 h 132889"/>
                      <a:gd name="connsiteX2" fmla="*/ 78230 w 78230"/>
                      <a:gd name="connsiteY2" fmla="*/ 123078 h 132889"/>
                      <a:gd name="connsiteX3" fmla="*/ 2579 w 78230"/>
                      <a:gd name="connsiteY3" fmla="*/ 132889 h 132889"/>
                      <a:gd name="connsiteX4" fmla="*/ 0 w 78230"/>
                      <a:gd name="connsiteY4" fmla="*/ 14196 h 132889"/>
                      <a:gd name="connsiteX0" fmla="*/ 6227 w 84457"/>
                      <a:gd name="connsiteY0" fmla="*/ 14196 h 132889"/>
                      <a:gd name="connsiteX1" fmla="*/ 45872 w 84457"/>
                      <a:gd name="connsiteY1" fmla="*/ 0 h 132889"/>
                      <a:gd name="connsiteX2" fmla="*/ 84457 w 84457"/>
                      <a:gd name="connsiteY2" fmla="*/ 123078 h 132889"/>
                      <a:gd name="connsiteX3" fmla="*/ 8806 w 84457"/>
                      <a:gd name="connsiteY3" fmla="*/ 132889 h 132889"/>
                      <a:gd name="connsiteX4" fmla="*/ 6227 w 84457"/>
                      <a:gd name="connsiteY4" fmla="*/ 14196 h 132889"/>
                      <a:gd name="connsiteX0" fmla="*/ 0 w 78230"/>
                      <a:gd name="connsiteY0" fmla="*/ 14196 h 129842"/>
                      <a:gd name="connsiteX1" fmla="*/ 39645 w 78230"/>
                      <a:gd name="connsiteY1" fmla="*/ 0 h 129842"/>
                      <a:gd name="connsiteX2" fmla="*/ 78230 w 78230"/>
                      <a:gd name="connsiteY2" fmla="*/ 123078 h 129842"/>
                      <a:gd name="connsiteX3" fmla="*/ 21534 w 78230"/>
                      <a:gd name="connsiteY3" fmla="*/ 129842 h 129842"/>
                      <a:gd name="connsiteX4" fmla="*/ 0 w 78230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61931"/>
                      <a:gd name="connsiteY0" fmla="*/ 14196 h 129842"/>
                      <a:gd name="connsiteX1" fmla="*/ 41728 w 61931"/>
                      <a:gd name="connsiteY1" fmla="*/ 0 h 129842"/>
                      <a:gd name="connsiteX2" fmla="*/ 61931 w 61931"/>
                      <a:gd name="connsiteY2" fmla="*/ 111074 h 129842"/>
                      <a:gd name="connsiteX3" fmla="*/ 23617 w 61931"/>
                      <a:gd name="connsiteY3" fmla="*/ 129842 h 129842"/>
                      <a:gd name="connsiteX4" fmla="*/ 2083 w 61931"/>
                      <a:gd name="connsiteY4" fmla="*/ 14196 h 129842"/>
                      <a:gd name="connsiteX0" fmla="*/ 20430 w 80278"/>
                      <a:gd name="connsiteY0" fmla="*/ 14196 h 111074"/>
                      <a:gd name="connsiteX1" fmla="*/ 60075 w 80278"/>
                      <a:gd name="connsiteY1" fmla="*/ 0 h 111074"/>
                      <a:gd name="connsiteX2" fmla="*/ 80278 w 80278"/>
                      <a:gd name="connsiteY2" fmla="*/ 111074 h 111074"/>
                      <a:gd name="connsiteX3" fmla="*/ 13678 w 80278"/>
                      <a:gd name="connsiteY3" fmla="*/ 100883 h 111074"/>
                      <a:gd name="connsiteX4" fmla="*/ 20430 w 80278"/>
                      <a:gd name="connsiteY4" fmla="*/ 14196 h 111074"/>
                      <a:gd name="connsiteX0" fmla="*/ 8251 w 68099"/>
                      <a:gd name="connsiteY0" fmla="*/ 14196 h 111074"/>
                      <a:gd name="connsiteX1" fmla="*/ 47896 w 68099"/>
                      <a:gd name="connsiteY1" fmla="*/ 0 h 111074"/>
                      <a:gd name="connsiteX2" fmla="*/ 68099 w 68099"/>
                      <a:gd name="connsiteY2" fmla="*/ 111074 h 111074"/>
                      <a:gd name="connsiteX3" fmla="*/ 1499 w 68099"/>
                      <a:gd name="connsiteY3" fmla="*/ 100883 h 111074"/>
                      <a:gd name="connsiteX4" fmla="*/ 8251 w 68099"/>
                      <a:gd name="connsiteY4" fmla="*/ 14196 h 111074"/>
                      <a:gd name="connsiteX0" fmla="*/ 8251 w 67247"/>
                      <a:gd name="connsiteY0" fmla="*/ 14196 h 100883"/>
                      <a:gd name="connsiteX1" fmla="*/ 47896 w 67247"/>
                      <a:gd name="connsiteY1" fmla="*/ 0 h 100883"/>
                      <a:gd name="connsiteX2" fmla="*/ 67247 w 67247"/>
                      <a:gd name="connsiteY2" fmla="*/ 74118 h 100883"/>
                      <a:gd name="connsiteX3" fmla="*/ 1499 w 67247"/>
                      <a:gd name="connsiteY3" fmla="*/ 100883 h 100883"/>
                      <a:gd name="connsiteX4" fmla="*/ 8251 w 67247"/>
                      <a:gd name="connsiteY4" fmla="*/ 14196 h 100883"/>
                      <a:gd name="connsiteX0" fmla="*/ 8251 w 67247"/>
                      <a:gd name="connsiteY0" fmla="*/ 12196 h 98883"/>
                      <a:gd name="connsiteX1" fmla="*/ 41037 w 67247"/>
                      <a:gd name="connsiteY1" fmla="*/ 0 h 98883"/>
                      <a:gd name="connsiteX2" fmla="*/ 67247 w 67247"/>
                      <a:gd name="connsiteY2" fmla="*/ 72118 h 98883"/>
                      <a:gd name="connsiteX3" fmla="*/ 1499 w 67247"/>
                      <a:gd name="connsiteY3" fmla="*/ 98883 h 98883"/>
                      <a:gd name="connsiteX4" fmla="*/ 8251 w 67247"/>
                      <a:gd name="connsiteY4" fmla="*/ 12196 h 98883"/>
                      <a:gd name="connsiteX0" fmla="*/ 8251 w 67247"/>
                      <a:gd name="connsiteY0" fmla="*/ 12196 h 102678"/>
                      <a:gd name="connsiteX1" fmla="*/ 41037 w 67247"/>
                      <a:gd name="connsiteY1" fmla="*/ 0 h 102678"/>
                      <a:gd name="connsiteX2" fmla="*/ 67247 w 67247"/>
                      <a:gd name="connsiteY2" fmla="*/ 72118 h 102678"/>
                      <a:gd name="connsiteX3" fmla="*/ 1499 w 67247"/>
                      <a:gd name="connsiteY3" fmla="*/ 98883 h 102678"/>
                      <a:gd name="connsiteX4" fmla="*/ 8251 w 67247"/>
                      <a:gd name="connsiteY4" fmla="*/ 12196 h 102678"/>
                      <a:gd name="connsiteX0" fmla="*/ 8251 w 67247"/>
                      <a:gd name="connsiteY0" fmla="*/ 3144 h 93626"/>
                      <a:gd name="connsiteX1" fmla="*/ 61037 w 67247"/>
                      <a:gd name="connsiteY1" fmla="*/ 0 h 93626"/>
                      <a:gd name="connsiteX2" fmla="*/ 67247 w 67247"/>
                      <a:gd name="connsiteY2" fmla="*/ 63066 h 93626"/>
                      <a:gd name="connsiteX3" fmla="*/ 1499 w 67247"/>
                      <a:gd name="connsiteY3" fmla="*/ 89831 h 93626"/>
                      <a:gd name="connsiteX4" fmla="*/ 8251 w 67247"/>
                      <a:gd name="connsiteY4" fmla="*/ 3144 h 93626"/>
                      <a:gd name="connsiteX0" fmla="*/ 8251 w 67247"/>
                      <a:gd name="connsiteY0" fmla="*/ 5337 h 95819"/>
                      <a:gd name="connsiteX1" fmla="*/ 43035 w 67247"/>
                      <a:gd name="connsiteY1" fmla="*/ 0 h 95819"/>
                      <a:gd name="connsiteX2" fmla="*/ 67247 w 67247"/>
                      <a:gd name="connsiteY2" fmla="*/ 65259 h 95819"/>
                      <a:gd name="connsiteX3" fmla="*/ 1499 w 67247"/>
                      <a:gd name="connsiteY3" fmla="*/ 92024 h 95819"/>
                      <a:gd name="connsiteX4" fmla="*/ 8251 w 67247"/>
                      <a:gd name="connsiteY4" fmla="*/ 5337 h 95819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4386"/>
                      <a:gd name="connsiteY0" fmla="*/ 29532 h 122061"/>
                      <a:gd name="connsiteX1" fmla="*/ 40943 w 64386"/>
                      <a:gd name="connsiteY1" fmla="*/ 0 h 122061"/>
                      <a:gd name="connsiteX2" fmla="*/ 64386 w 64386"/>
                      <a:gd name="connsiteY2" fmla="*/ 105171 h 122061"/>
                      <a:gd name="connsiteX3" fmla="*/ 1499 w 64386"/>
                      <a:gd name="connsiteY3" fmla="*/ 116219 h 122061"/>
                      <a:gd name="connsiteX4" fmla="*/ 8251 w 64386"/>
                      <a:gd name="connsiteY4" fmla="*/ 29532 h 122061"/>
                      <a:gd name="connsiteX0" fmla="*/ 8251 w 78768"/>
                      <a:gd name="connsiteY0" fmla="*/ 29532 h 121743"/>
                      <a:gd name="connsiteX1" fmla="*/ 40943 w 78768"/>
                      <a:gd name="connsiteY1" fmla="*/ 0 h 121743"/>
                      <a:gd name="connsiteX2" fmla="*/ 78768 w 78768"/>
                      <a:gd name="connsiteY2" fmla="*/ 103458 h 121743"/>
                      <a:gd name="connsiteX3" fmla="*/ 1499 w 78768"/>
                      <a:gd name="connsiteY3" fmla="*/ 116219 h 121743"/>
                      <a:gd name="connsiteX4" fmla="*/ 8251 w 78768"/>
                      <a:gd name="connsiteY4" fmla="*/ 29532 h 121743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116901"/>
                      <a:gd name="connsiteX1" fmla="*/ 47608 w 78768"/>
                      <a:gd name="connsiteY1" fmla="*/ 0 h 116901"/>
                      <a:gd name="connsiteX2" fmla="*/ 78768 w 78768"/>
                      <a:gd name="connsiteY2" fmla="*/ 80597 h 116901"/>
                      <a:gd name="connsiteX3" fmla="*/ 1499 w 78768"/>
                      <a:gd name="connsiteY3" fmla="*/ 93358 h 116901"/>
                      <a:gd name="connsiteX4" fmla="*/ 8251 w 78768"/>
                      <a:gd name="connsiteY4" fmla="*/ 6671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13816 h 126114"/>
                      <a:gd name="connsiteX1" fmla="*/ 37477 w 73588"/>
                      <a:gd name="connsiteY1" fmla="*/ 0 h 126114"/>
                      <a:gd name="connsiteX2" fmla="*/ 73588 w 73588"/>
                      <a:gd name="connsiteY2" fmla="*/ 89075 h 126114"/>
                      <a:gd name="connsiteX3" fmla="*/ 1558 w 73588"/>
                      <a:gd name="connsiteY3" fmla="*/ 102789 h 126114"/>
                      <a:gd name="connsiteX4" fmla="*/ 7643 w 73588"/>
                      <a:gd name="connsiteY4" fmla="*/ 13816 h 126114"/>
                      <a:gd name="connsiteX0" fmla="*/ 7643 w 73588"/>
                      <a:gd name="connsiteY0" fmla="*/ 13816 h 131583"/>
                      <a:gd name="connsiteX1" fmla="*/ 37477 w 73588"/>
                      <a:gd name="connsiteY1" fmla="*/ 0 h 131583"/>
                      <a:gd name="connsiteX2" fmla="*/ 73588 w 73588"/>
                      <a:gd name="connsiteY2" fmla="*/ 89075 h 131583"/>
                      <a:gd name="connsiteX3" fmla="*/ 1558 w 73588"/>
                      <a:gd name="connsiteY3" fmla="*/ 102789 h 131583"/>
                      <a:gd name="connsiteX4" fmla="*/ 7643 w 73588"/>
                      <a:gd name="connsiteY4" fmla="*/ 13816 h 131583"/>
                      <a:gd name="connsiteX0" fmla="*/ 7643 w 73588"/>
                      <a:gd name="connsiteY0" fmla="*/ 13816 h 137539"/>
                      <a:gd name="connsiteX1" fmla="*/ 37477 w 73588"/>
                      <a:gd name="connsiteY1" fmla="*/ 0 h 137539"/>
                      <a:gd name="connsiteX2" fmla="*/ 73588 w 73588"/>
                      <a:gd name="connsiteY2" fmla="*/ 89075 h 137539"/>
                      <a:gd name="connsiteX3" fmla="*/ 1558 w 73588"/>
                      <a:gd name="connsiteY3" fmla="*/ 102789 h 137539"/>
                      <a:gd name="connsiteX4" fmla="*/ 7643 w 73588"/>
                      <a:gd name="connsiteY4" fmla="*/ 13816 h 137539"/>
                      <a:gd name="connsiteX0" fmla="*/ 6085 w 72030"/>
                      <a:gd name="connsiteY0" fmla="*/ 13816 h 137539"/>
                      <a:gd name="connsiteX1" fmla="*/ 35919 w 72030"/>
                      <a:gd name="connsiteY1" fmla="*/ 0 h 137539"/>
                      <a:gd name="connsiteX2" fmla="*/ 72030 w 72030"/>
                      <a:gd name="connsiteY2" fmla="*/ 89075 h 137539"/>
                      <a:gd name="connsiteX3" fmla="*/ 0 w 72030"/>
                      <a:gd name="connsiteY3" fmla="*/ 102789 h 137539"/>
                      <a:gd name="connsiteX4" fmla="*/ 6085 w 72030"/>
                      <a:gd name="connsiteY4" fmla="*/ 13816 h 137539"/>
                      <a:gd name="connsiteX0" fmla="*/ 67241 w 133186"/>
                      <a:gd name="connsiteY0" fmla="*/ 13816 h 140700"/>
                      <a:gd name="connsiteX1" fmla="*/ 97075 w 133186"/>
                      <a:gd name="connsiteY1" fmla="*/ 0 h 140700"/>
                      <a:gd name="connsiteX2" fmla="*/ 133186 w 133186"/>
                      <a:gd name="connsiteY2" fmla="*/ 89075 h 140700"/>
                      <a:gd name="connsiteX3" fmla="*/ 0 w 133186"/>
                      <a:gd name="connsiteY3" fmla="*/ 107273 h 140700"/>
                      <a:gd name="connsiteX4" fmla="*/ 67241 w 133186"/>
                      <a:gd name="connsiteY4" fmla="*/ 13816 h 140700"/>
                      <a:gd name="connsiteX0" fmla="*/ 67241 w 120769"/>
                      <a:gd name="connsiteY0" fmla="*/ 13816 h 136040"/>
                      <a:gd name="connsiteX1" fmla="*/ 97075 w 120769"/>
                      <a:gd name="connsiteY1" fmla="*/ 0 h 136040"/>
                      <a:gd name="connsiteX2" fmla="*/ 120769 w 120769"/>
                      <a:gd name="connsiteY2" fmla="*/ 70370 h 136040"/>
                      <a:gd name="connsiteX3" fmla="*/ 0 w 120769"/>
                      <a:gd name="connsiteY3" fmla="*/ 107273 h 136040"/>
                      <a:gd name="connsiteX4" fmla="*/ 67241 w 120769"/>
                      <a:gd name="connsiteY4" fmla="*/ 13816 h 136040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1228 h 130824"/>
                      <a:gd name="connsiteX1" fmla="*/ 84243 w 120769"/>
                      <a:gd name="connsiteY1" fmla="*/ 0 h 130824"/>
                      <a:gd name="connsiteX2" fmla="*/ 120769 w 120769"/>
                      <a:gd name="connsiteY2" fmla="*/ 67782 h 130824"/>
                      <a:gd name="connsiteX3" fmla="*/ 0 w 120769"/>
                      <a:gd name="connsiteY3" fmla="*/ 104685 h 130824"/>
                      <a:gd name="connsiteX4" fmla="*/ 67241 w 120769"/>
                      <a:gd name="connsiteY4" fmla="*/ 11228 h 130824"/>
                      <a:gd name="connsiteX0" fmla="*/ 67241 w 131417"/>
                      <a:gd name="connsiteY0" fmla="*/ 11228 h 130863"/>
                      <a:gd name="connsiteX1" fmla="*/ 84243 w 131417"/>
                      <a:gd name="connsiteY1" fmla="*/ 0 h 130863"/>
                      <a:gd name="connsiteX2" fmla="*/ 131417 w 131417"/>
                      <a:gd name="connsiteY2" fmla="*/ 67991 h 130863"/>
                      <a:gd name="connsiteX3" fmla="*/ 0 w 131417"/>
                      <a:gd name="connsiteY3" fmla="*/ 104685 h 130863"/>
                      <a:gd name="connsiteX4" fmla="*/ 67241 w 131417"/>
                      <a:gd name="connsiteY4" fmla="*/ 11228 h 130863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104"/>
                      <a:gd name="connsiteX1" fmla="*/ 92844 w 131417"/>
                      <a:gd name="connsiteY1" fmla="*/ 0 h 134104"/>
                      <a:gd name="connsiteX2" fmla="*/ 131417 w 131417"/>
                      <a:gd name="connsiteY2" fmla="*/ 72083 h 134104"/>
                      <a:gd name="connsiteX3" fmla="*/ 0 w 131417"/>
                      <a:gd name="connsiteY3" fmla="*/ 108777 h 134104"/>
                      <a:gd name="connsiteX4" fmla="*/ 67241 w 131417"/>
                      <a:gd name="connsiteY4" fmla="*/ 15320 h 134104"/>
                      <a:gd name="connsiteX0" fmla="*/ 67241 w 137698"/>
                      <a:gd name="connsiteY0" fmla="*/ 15320 h 134104"/>
                      <a:gd name="connsiteX1" fmla="*/ 92844 w 137698"/>
                      <a:gd name="connsiteY1" fmla="*/ 0 h 134104"/>
                      <a:gd name="connsiteX2" fmla="*/ 131417 w 137698"/>
                      <a:gd name="connsiteY2" fmla="*/ 72083 h 134104"/>
                      <a:gd name="connsiteX3" fmla="*/ 0 w 137698"/>
                      <a:gd name="connsiteY3" fmla="*/ 108777 h 134104"/>
                      <a:gd name="connsiteX4" fmla="*/ 67241 w 137698"/>
                      <a:gd name="connsiteY4" fmla="*/ 15320 h 134104"/>
                      <a:gd name="connsiteX0" fmla="*/ 67241 w 141253"/>
                      <a:gd name="connsiteY0" fmla="*/ 15320 h 135695"/>
                      <a:gd name="connsiteX1" fmla="*/ 92844 w 141253"/>
                      <a:gd name="connsiteY1" fmla="*/ 0 h 135695"/>
                      <a:gd name="connsiteX2" fmla="*/ 135509 w 141253"/>
                      <a:gd name="connsiteY2" fmla="*/ 80684 h 135695"/>
                      <a:gd name="connsiteX3" fmla="*/ 0 w 141253"/>
                      <a:gd name="connsiteY3" fmla="*/ 108777 h 135695"/>
                      <a:gd name="connsiteX4" fmla="*/ 67241 w 141253"/>
                      <a:gd name="connsiteY4" fmla="*/ 15320 h 135695"/>
                      <a:gd name="connsiteX0" fmla="*/ 67241 w 141253"/>
                      <a:gd name="connsiteY0" fmla="*/ 15320 h 133171"/>
                      <a:gd name="connsiteX1" fmla="*/ 92844 w 141253"/>
                      <a:gd name="connsiteY1" fmla="*/ 0 h 133171"/>
                      <a:gd name="connsiteX2" fmla="*/ 135509 w 141253"/>
                      <a:gd name="connsiteY2" fmla="*/ 80684 h 133171"/>
                      <a:gd name="connsiteX3" fmla="*/ 0 w 141253"/>
                      <a:gd name="connsiteY3" fmla="*/ 108777 h 133171"/>
                      <a:gd name="connsiteX4" fmla="*/ 67241 w 141253"/>
                      <a:gd name="connsiteY4" fmla="*/ 15320 h 133171"/>
                      <a:gd name="connsiteX0" fmla="*/ 67241 w 139689"/>
                      <a:gd name="connsiteY0" fmla="*/ 15320 h 133171"/>
                      <a:gd name="connsiteX1" fmla="*/ 92844 w 139689"/>
                      <a:gd name="connsiteY1" fmla="*/ 0 h 133171"/>
                      <a:gd name="connsiteX2" fmla="*/ 135509 w 139689"/>
                      <a:gd name="connsiteY2" fmla="*/ 80684 h 133171"/>
                      <a:gd name="connsiteX3" fmla="*/ 0 w 139689"/>
                      <a:gd name="connsiteY3" fmla="*/ 108777 h 133171"/>
                      <a:gd name="connsiteX4" fmla="*/ 67241 w 139689"/>
                      <a:gd name="connsiteY4" fmla="*/ 15320 h 133171"/>
                      <a:gd name="connsiteX0" fmla="*/ 67241 w 141302"/>
                      <a:gd name="connsiteY0" fmla="*/ 15320 h 133171"/>
                      <a:gd name="connsiteX1" fmla="*/ 92844 w 141302"/>
                      <a:gd name="connsiteY1" fmla="*/ 0 h 133171"/>
                      <a:gd name="connsiteX2" fmla="*/ 135509 w 141302"/>
                      <a:gd name="connsiteY2" fmla="*/ 80684 h 133171"/>
                      <a:gd name="connsiteX3" fmla="*/ 0 w 141302"/>
                      <a:gd name="connsiteY3" fmla="*/ 108777 h 133171"/>
                      <a:gd name="connsiteX4" fmla="*/ 67241 w 141302"/>
                      <a:gd name="connsiteY4" fmla="*/ 15320 h 133171"/>
                      <a:gd name="connsiteX0" fmla="*/ 67241 w 127011"/>
                      <a:gd name="connsiteY0" fmla="*/ 15320 h 134508"/>
                      <a:gd name="connsiteX1" fmla="*/ 92844 w 127011"/>
                      <a:gd name="connsiteY1" fmla="*/ 0 h 134508"/>
                      <a:gd name="connsiteX2" fmla="*/ 115655 w 127011"/>
                      <a:gd name="connsiteY2" fmla="*/ 88399 h 134508"/>
                      <a:gd name="connsiteX3" fmla="*/ 0 w 127011"/>
                      <a:gd name="connsiteY3" fmla="*/ 108777 h 134508"/>
                      <a:gd name="connsiteX4" fmla="*/ 67241 w 127011"/>
                      <a:gd name="connsiteY4" fmla="*/ 15320 h 134508"/>
                      <a:gd name="connsiteX0" fmla="*/ 67241 w 121503"/>
                      <a:gd name="connsiteY0" fmla="*/ 15320 h 134508"/>
                      <a:gd name="connsiteX1" fmla="*/ 92844 w 121503"/>
                      <a:gd name="connsiteY1" fmla="*/ 0 h 134508"/>
                      <a:gd name="connsiteX2" fmla="*/ 115655 w 121503"/>
                      <a:gd name="connsiteY2" fmla="*/ 88399 h 134508"/>
                      <a:gd name="connsiteX3" fmla="*/ 0 w 121503"/>
                      <a:gd name="connsiteY3" fmla="*/ 108777 h 134508"/>
                      <a:gd name="connsiteX4" fmla="*/ 67241 w 121503"/>
                      <a:gd name="connsiteY4" fmla="*/ 15320 h 134508"/>
                      <a:gd name="connsiteX0" fmla="*/ 67241 w 121503"/>
                      <a:gd name="connsiteY0" fmla="*/ 15320 h 137667"/>
                      <a:gd name="connsiteX1" fmla="*/ 92844 w 121503"/>
                      <a:gd name="connsiteY1" fmla="*/ 0 h 137667"/>
                      <a:gd name="connsiteX2" fmla="*/ 115655 w 121503"/>
                      <a:gd name="connsiteY2" fmla="*/ 88399 h 137667"/>
                      <a:gd name="connsiteX3" fmla="*/ 0 w 121503"/>
                      <a:gd name="connsiteY3" fmla="*/ 108777 h 137667"/>
                      <a:gd name="connsiteX4" fmla="*/ 67241 w 121503"/>
                      <a:gd name="connsiteY4" fmla="*/ 15320 h 137667"/>
                      <a:gd name="connsiteX0" fmla="*/ 67241 w 125625"/>
                      <a:gd name="connsiteY0" fmla="*/ 0 h 122347"/>
                      <a:gd name="connsiteX1" fmla="*/ 100337 w 125625"/>
                      <a:gd name="connsiteY1" fmla="*/ 6903 h 122347"/>
                      <a:gd name="connsiteX2" fmla="*/ 115655 w 125625"/>
                      <a:gd name="connsiteY2" fmla="*/ 73079 h 122347"/>
                      <a:gd name="connsiteX3" fmla="*/ 0 w 125625"/>
                      <a:gd name="connsiteY3" fmla="*/ 93457 h 122347"/>
                      <a:gd name="connsiteX4" fmla="*/ 67241 w 125625"/>
                      <a:gd name="connsiteY4" fmla="*/ 0 h 122347"/>
                      <a:gd name="connsiteX0" fmla="*/ 67241 w 116857"/>
                      <a:gd name="connsiteY0" fmla="*/ 0 h 122347"/>
                      <a:gd name="connsiteX1" fmla="*/ 100337 w 116857"/>
                      <a:gd name="connsiteY1" fmla="*/ 6903 h 122347"/>
                      <a:gd name="connsiteX2" fmla="*/ 115655 w 116857"/>
                      <a:gd name="connsiteY2" fmla="*/ 73079 h 122347"/>
                      <a:gd name="connsiteX3" fmla="*/ 0 w 116857"/>
                      <a:gd name="connsiteY3" fmla="*/ 93457 h 122347"/>
                      <a:gd name="connsiteX4" fmla="*/ 67241 w 116857"/>
                      <a:gd name="connsiteY4" fmla="*/ 0 h 122347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00944"/>
                      <a:gd name="connsiteX1" fmla="*/ 100337 w 116857"/>
                      <a:gd name="connsiteY1" fmla="*/ 0 h 100944"/>
                      <a:gd name="connsiteX2" fmla="*/ 115655 w 116857"/>
                      <a:gd name="connsiteY2" fmla="*/ 66176 h 100944"/>
                      <a:gd name="connsiteX3" fmla="*/ 0 w 116857"/>
                      <a:gd name="connsiteY3" fmla="*/ 86554 h 100944"/>
                      <a:gd name="connsiteX4" fmla="*/ 68507 w 116857"/>
                      <a:gd name="connsiteY4" fmla="*/ 5173 h 100944"/>
                      <a:gd name="connsiteX0" fmla="*/ 68507 w 116857"/>
                      <a:gd name="connsiteY0" fmla="*/ 5173 h 86892"/>
                      <a:gd name="connsiteX1" fmla="*/ 100337 w 116857"/>
                      <a:gd name="connsiteY1" fmla="*/ 0 h 86892"/>
                      <a:gd name="connsiteX2" fmla="*/ 115655 w 116857"/>
                      <a:gd name="connsiteY2" fmla="*/ 66176 h 86892"/>
                      <a:gd name="connsiteX3" fmla="*/ 0 w 116857"/>
                      <a:gd name="connsiteY3" fmla="*/ 86554 h 86892"/>
                      <a:gd name="connsiteX4" fmla="*/ 68507 w 116857"/>
                      <a:gd name="connsiteY4" fmla="*/ 5173 h 86892"/>
                      <a:gd name="connsiteX0" fmla="*/ 68507 w 116857"/>
                      <a:gd name="connsiteY0" fmla="*/ 5173 h 92114"/>
                      <a:gd name="connsiteX1" fmla="*/ 100337 w 116857"/>
                      <a:gd name="connsiteY1" fmla="*/ 0 h 92114"/>
                      <a:gd name="connsiteX2" fmla="*/ 115655 w 116857"/>
                      <a:gd name="connsiteY2" fmla="*/ 66176 h 92114"/>
                      <a:gd name="connsiteX3" fmla="*/ 0 w 116857"/>
                      <a:gd name="connsiteY3" fmla="*/ 86554 h 92114"/>
                      <a:gd name="connsiteX4" fmla="*/ 68507 w 116857"/>
                      <a:gd name="connsiteY4" fmla="*/ 5173 h 92114"/>
                      <a:gd name="connsiteX0" fmla="*/ 68507 w 116857"/>
                      <a:gd name="connsiteY0" fmla="*/ 5173 h 91021"/>
                      <a:gd name="connsiteX1" fmla="*/ 100337 w 116857"/>
                      <a:gd name="connsiteY1" fmla="*/ 0 h 91021"/>
                      <a:gd name="connsiteX2" fmla="*/ 115655 w 116857"/>
                      <a:gd name="connsiteY2" fmla="*/ 66176 h 91021"/>
                      <a:gd name="connsiteX3" fmla="*/ 0 w 116857"/>
                      <a:gd name="connsiteY3" fmla="*/ 86554 h 91021"/>
                      <a:gd name="connsiteX4" fmla="*/ 68507 w 116857"/>
                      <a:gd name="connsiteY4" fmla="*/ 5173 h 91021"/>
                      <a:gd name="connsiteX0" fmla="*/ 68507 w 116857"/>
                      <a:gd name="connsiteY0" fmla="*/ 5173 h 92525"/>
                      <a:gd name="connsiteX1" fmla="*/ 100337 w 116857"/>
                      <a:gd name="connsiteY1" fmla="*/ 0 h 92525"/>
                      <a:gd name="connsiteX2" fmla="*/ 115655 w 116857"/>
                      <a:gd name="connsiteY2" fmla="*/ 66176 h 92525"/>
                      <a:gd name="connsiteX3" fmla="*/ 0 w 116857"/>
                      <a:gd name="connsiteY3" fmla="*/ 86554 h 92525"/>
                      <a:gd name="connsiteX4" fmla="*/ 68507 w 116857"/>
                      <a:gd name="connsiteY4" fmla="*/ 5173 h 92525"/>
                      <a:gd name="connsiteX0" fmla="*/ 68507 w 115655"/>
                      <a:gd name="connsiteY0" fmla="*/ 5173 h 92525"/>
                      <a:gd name="connsiteX1" fmla="*/ 100337 w 115655"/>
                      <a:gd name="connsiteY1" fmla="*/ 0 h 92525"/>
                      <a:gd name="connsiteX2" fmla="*/ 115655 w 115655"/>
                      <a:gd name="connsiteY2" fmla="*/ 66176 h 92525"/>
                      <a:gd name="connsiteX3" fmla="*/ 0 w 115655"/>
                      <a:gd name="connsiteY3" fmla="*/ 86554 h 92525"/>
                      <a:gd name="connsiteX4" fmla="*/ 68507 w 115655"/>
                      <a:gd name="connsiteY4" fmla="*/ 5173 h 92525"/>
                      <a:gd name="connsiteX0" fmla="*/ 24718 w 71866"/>
                      <a:gd name="connsiteY0" fmla="*/ 5173 h 122767"/>
                      <a:gd name="connsiteX1" fmla="*/ 56548 w 71866"/>
                      <a:gd name="connsiteY1" fmla="*/ 0 h 122767"/>
                      <a:gd name="connsiteX2" fmla="*/ 71866 w 71866"/>
                      <a:gd name="connsiteY2" fmla="*/ 66176 h 122767"/>
                      <a:gd name="connsiteX3" fmla="*/ 0 w 71866"/>
                      <a:gd name="connsiteY3" fmla="*/ 119792 h 122767"/>
                      <a:gd name="connsiteX4" fmla="*/ 24718 w 71866"/>
                      <a:gd name="connsiteY4" fmla="*/ 5173 h 122767"/>
                      <a:gd name="connsiteX0" fmla="*/ 24718 w 90907"/>
                      <a:gd name="connsiteY0" fmla="*/ 5173 h 122337"/>
                      <a:gd name="connsiteX1" fmla="*/ 56548 w 90907"/>
                      <a:gd name="connsiteY1" fmla="*/ 0 h 122337"/>
                      <a:gd name="connsiteX2" fmla="*/ 90907 w 90907"/>
                      <a:gd name="connsiteY2" fmla="*/ 55249 h 122337"/>
                      <a:gd name="connsiteX3" fmla="*/ 0 w 90907"/>
                      <a:gd name="connsiteY3" fmla="*/ 119792 h 122337"/>
                      <a:gd name="connsiteX4" fmla="*/ 24718 w 90907"/>
                      <a:gd name="connsiteY4" fmla="*/ 5173 h 122337"/>
                      <a:gd name="connsiteX0" fmla="*/ 24718 w 90907"/>
                      <a:gd name="connsiteY0" fmla="*/ 3579 h 120743"/>
                      <a:gd name="connsiteX1" fmla="*/ 61036 w 90907"/>
                      <a:gd name="connsiteY1" fmla="*/ 0 h 120743"/>
                      <a:gd name="connsiteX2" fmla="*/ 90907 w 90907"/>
                      <a:gd name="connsiteY2" fmla="*/ 53655 h 120743"/>
                      <a:gd name="connsiteX3" fmla="*/ 0 w 90907"/>
                      <a:gd name="connsiteY3" fmla="*/ 118198 h 120743"/>
                      <a:gd name="connsiteX4" fmla="*/ 24718 w 90907"/>
                      <a:gd name="connsiteY4" fmla="*/ 3579 h 120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907" h="120743">
                        <a:moveTo>
                          <a:pt x="24718" y="3579"/>
                        </a:moveTo>
                        <a:lnTo>
                          <a:pt x="61036" y="0"/>
                        </a:lnTo>
                        <a:cubicBezTo>
                          <a:pt x="83073" y="6661"/>
                          <a:pt x="81082" y="18728"/>
                          <a:pt x="90907" y="53655"/>
                        </a:cubicBezTo>
                        <a:cubicBezTo>
                          <a:pt x="16188" y="70912"/>
                          <a:pt x="60674" y="134110"/>
                          <a:pt x="0" y="118198"/>
                        </a:cubicBezTo>
                        <a:cubicBezTo>
                          <a:pt x="7810" y="48820"/>
                          <a:pt x="29656" y="50698"/>
                          <a:pt x="24718" y="3579"/>
                        </a:cubicBezTo>
                        <a:close/>
                      </a:path>
                    </a:pathLst>
                  </a:custGeom>
                  <a:solidFill>
                    <a:srgbClr val="171A1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</p:grpSp>
            <p:sp>
              <p:nvSpPr>
                <p:cNvPr id="430" name="矩形 2">
                  <a:extLst>
                    <a:ext uri="{FF2B5EF4-FFF2-40B4-BE49-F238E27FC236}">
                      <a16:creationId xmlns:a16="http://schemas.microsoft.com/office/drawing/2014/main" xmlns="" id="{8CA82CCD-FCC6-42F3-B559-E604B78E0DBC}"/>
                    </a:ext>
                  </a:extLst>
                </p:cNvPr>
                <p:cNvSpPr/>
                <p:nvPr/>
              </p:nvSpPr>
              <p:spPr>
                <a:xfrm>
                  <a:off x="5682725" y="2621779"/>
                  <a:ext cx="477046" cy="104507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45754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71342 h 1042597"/>
                    <a:gd name="connsiteX1" fmla="*/ 338680 w 477046"/>
                    <a:gd name="connsiteY1" fmla="*/ 49911 h 1042597"/>
                    <a:gd name="connsiteX2" fmla="*/ 416720 w 477046"/>
                    <a:gd name="connsiteY2" fmla="*/ 78998 h 1042597"/>
                    <a:gd name="connsiteX3" fmla="*/ 476792 w 477046"/>
                    <a:gd name="connsiteY3" fmla="*/ 947504 h 1042597"/>
                    <a:gd name="connsiteX4" fmla="*/ 450056 w 477046"/>
                    <a:gd name="connsiteY4" fmla="*/ 988632 h 1042597"/>
                    <a:gd name="connsiteX5" fmla="*/ 390525 w 477046"/>
                    <a:gd name="connsiteY5" fmla="*/ 1019589 h 1042597"/>
                    <a:gd name="connsiteX6" fmla="*/ 378619 w 477046"/>
                    <a:gd name="connsiteY6" fmla="*/ 974345 h 1042597"/>
                    <a:gd name="connsiteX7" fmla="*/ 354806 w 477046"/>
                    <a:gd name="connsiteY7" fmla="*/ 983870 h 1042597"/>
                    <a:gd name="connsiteX8" fmla="*/ 323850 w 477046"/>
                    <a:gd name="connsiteY8" fmla="*/ 1010064 h 1042597"/>
                    <a:gd name="connsiteX9" fmla="*/ 297656 w 477046"/>
                    <a:gd name="connsiteY9" fmla="*/ 1041020 h 1042597"/>
                    <a:gd name="connsiteX10" fmla="*/ 257175 w 477046"/>
                    <a:gd name="connsiteY10" fmla="*/ 1007682 h 1042597"/>
                    <a:gd name="connsiteX11" fmla="*/ 216694 w 477046"/>
                    <a:gd name="connsiteY11" fmla="*/ 995776 h 1042597"/>
                    <a:gd name="connsiteX12" fmla="*/ 178594 w 477046"/>
                    <a:gd name="connsiteY12" fmla="*/ 1017207 h 1042597"/>
                    <a:gd name="connsiteX13" fmla="*/ 128587 w 477046"/>
                    <a:gd name="connsiteY13" fmla="*/ 1017207 h 1042597"/>
                    <a:gd name="connsiteX14" fmla="*/ 111918 w 477046"/>
                    <a:gd name="connsiteY14" fmla="*/ 941007 h 1042597"/>
                    <a:gd name="connsiteX15" fmla="*/ 89532 w 477046"/>
                    <a:gd name="connsiteY15" fmla="*/ 1002273 h 1042597"/>
                    <a:gd name="connsiteX16" fmla="*/ 80962 w 477046"/>
                    <a:gd name="connsiteY16" fmla="*/ 1002920 h 1042597"/>
                    <a:gd name="connsiteX17" fmla="*/ 35718 w 477046"/>
                    <a:gd name="connsiteY17" fmla="*/ 1007683 h 1042597"/>
                    <a:gd name="connsiteX18" fmla="*/ 2381 w 477046"/>
                    <a:gd name="connsiteY18" fmla="*/ 1033878 h 1042597"/>
                    <a:gd name="connsiteX19" fmla="*/ 0 w 477046"/>
                    <a:gd name="connsiteY19" fmla="*/ 926723 h 1042597"/>
                    <a:gd name="connsiteX20" fmla="*/ 89529 w 477046"/>
                    <a:gd name="connsiteY20" fmla="*/ 71342 h 1042597"/>
                    <a:gd name="connsiteX0" fmla="*/ 89529 w 477046"/>
                    <a:gd name="connsiteY0" fmla="*/ 21443 h 992698"/>
                    <a:gd name="connsiteX1" fmla="*/ 338680 w 477046"/>
                    <a:gd name="connsiteY1" fmla="*/ 12 h 992698"/>
                    <a:gd name="connsiteX2" fmla="*/ 416720 w 477046"/>
                    <a:gd name="connsiteY2" fmla="*/ 29099 h 992698"/>
                    <a:gd name="connsiteX3" fmla="*/ 476792 w 477046"/>
                    <a:gd name="connsiteY3" fmla="*/ 897605 h 992698"/>
                    <a:gd name="connsiteX4" fmla="*/ 450056 w 477046"/>
                    <a:gd name="connsiteY4" fmla="*/ 938733 h 992698"/>
                    <a:gd name="connsiteX5" fmla="*/ 390525 w 477046"/>
                    <a:gd name="connsiteY5" fmla="*/ 969690 h 992698"/>
                    <a:gd name="connsiteX6" fmla="*/ 378619 w 477046"/>
                    <a:gd name="connsiteY6" fmla="*/ 924446 h 992698"/>
                    <a:gd name="connsiteX7" fmla="*/ 354806 w 477046"/>
                    <a:gd name="connsiteY7" fmla="*/ 933971 h 992698"/>
                    <a:gd name="connsiteX8" fmla="*/ 323850 w 477046"/>
                    <a:gd name="connsiteY8" fmla="*/ 960165 h 992698"/>
                    <a:gd name="connsiteX9" fmla="*/ 297656 w 477046"/>
                    <a:gd name="connsiteY9" fmla="*/ 991121 h 992698"/>
                    <a:gd name="connsiteX10" fmla="*/ 257175 w 477046"/>
                    <a:gd name="connsiteY10" fmla="*/ 957783 h 992698"/>
                    <a:gd name="connsiteX11" fmla="*/ 216694 w 477046"/>
                    <a:gd name="connsiteY11" fmla="*/ 945877 h 992698"/>
                    <a:gd name="connsiteX12" fmla="*/ 178594 w 477046"/>
                    <a:gd name="connsiteY12" fmla="*/ 967308 h 992698"/>
                    <a:gd name="connsiteX13" fmla="*/ 128587 w 477046"/>
                    <a:gd name="connsiteY13" fmla="*/ 967308 h 992698"/>
                    <a:gd name="connsiteX14" fmla="*/ 111918 w 477046"/>
                    <a:gd name="connsiteY14" fmla="*/ 891108 h 992698"/>
                    <a:gd name="connsiteX15" fmla="*/ 89532 w 477046"/>
                    <a:gd name="connsiteY15" fmla="*/ 952374 h 992698"/>
                    <a:gd name="connsiteX16" fmla="*/ 80962 w 477046"/>
                    <a:gd name="connsiteY16" fmla="*/ 953021 h 992698"/>
                    <a:gd name="connsiteX17" fmla="*/ 35718 w 477046"/>
                    <a:gd name="connsiteY17" fmla="*/ 957784 h 992698"/>
                    <a:gd name="connsiteX18" fmla="*/ 2381 w 477046"/>
                    <a:gd name="connsiteY18" fmla="*/ 983979 h 992698"/>
                    <a:gd name="connsiteX19" fmla="*/ 0 w 477046"/>
                    <a:gd name="connsiteY19" fmla="*/ 876824 h 992698"/>
                    <a:gd name="connsiteX20" fmla="*/ 89529 w 477046"/>
                    <a:gd name="connsiteY20" fmla="*/ 21443 h 99269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416720 w 477046"/>
                    <a:gd name="connsiteY2" fmla="*/ 52909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26233 w 477046"/>
                    <a:gd name="connsiteY2" fmla="*/ 48146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94292 w 477046"/>
                    <a:gd name="connsiteY0" fmla="*/ 57159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94292 w 477046"/>
                    <a:gd name="connsiteY20" fmla="*/ 57159 h 1016508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165 h 1016514"/>
                    <a:gd name="connsiteX1" fmla="*/ 233905 w 477046"/>
                    <a:gd name="connsiteY1" fmla="*/ 15 h 1016514"/>
                    <a:gd name="connsiteX2" fmla="*/ 342901 w 477046"/>
                    <a:gd name="connsiteY2" fmla="*/ 376764 h 1016514"/>
                    <a:gd name="connsiteX3" fmla="*/ 476792 w 477046"/>
                    <a:gd name="connsiteY3" fmla="*/ 921421 h 1016514"/>
                    <a:gd name="connsiteX4" fmla="*/ 450056 w 477046"/>
                    <a:gd name="connsiteY4" fmla="*/ 962549 h 1016514"/>
                    <a:gd name="connsiteX5" fmla="*/ 390525 w 477046"/>
                    <a:gd name="connsiteY5" fmla="*/ 993506 h 1016514"/>
                    <a:gd name="connsiteX6" fmla="*/ 378619 w 477046"/>
                    <a:gd name="connsiteY6" fmla="*/ 948262 h 1016514"/>
                    <a:gd name="connsiteX7" fmla="*/ 354806 w 477046"/>
                    <a:gd name="connsiteY7" fmla="*/ 957787 h 1016514"/>
                    <a:gd name="connsiteX8" fmla="*/ 323850 w 477046"/>
                    <a:gd name="connsiteY8" fmla="*/ 983981 h 1016514"/>
                    <a:gd name="connsiteX9" fmla="*/ 297656 w 477046"/>
                    <a:gd name="connsiteY9" fmla="*/ 1014937 h 1016514"/>
                    <a:gd name="connsiteX10" fmla="*/ 257175 w 477046"/>
                    <a:gd name="connsiteY10" fmla="*/ 981599 h 1016514"/>
                    <a:gd name="connsiteX11" fmla="*/ 216694 w 477046"/>
                    <a:gd name="connsiteY11" fmla="*/ 969693 h 1016514"/>
                    <a:gd name="connsiteX12" fmla="*/ 178594 w 477046"/>
                    <a:gd name="connsiteY12" fmla="*/ 991124 h 1016514"/>
                    <a:gd name="connsiteX13" fmla="*/ 128587 w 477046"/>
                    <a:gd name="connsiteY13" fmla="*/ 991124 h 1016514"/>
                    <a:gd name="connsiteX14" fmla="*/ 111918 w 477046"/>
                    <a:gd name="connsiteY14" fmla="*/ 914924 h 1016514"/>
                    <a:gd name="connsiteX15" fmla="*/ 89532 w 477046"/>
                    <a:gd name="connsiteY15" fmla="*/ 976190 h 1016514"/>
                    <a:gd name="connsiteX16" fmla="*/ 80962 w 477046"/>
                    <a:gd name="connsiteY16" fmla="*/ 976837 h 1016514"/>
                    <a:gd name="connsiteX17" fmla="*/ 35718 w 477046"/>
                    <a:gd name="connsiteY17" fmla="*/ 981600 h 1016514"/>
                    <a:gd name="connsiteX18" fmla="*/ 2381 w 477046"/>
                    <a:gd name="connsiteY18" fmla="*/ 1007795 h 1016514"/>
                    <a:gd name="connsiteX19" fmla="*/ 0 w 477046"/>
                    <a:gd name="connsiteY19" fmla="*/ 900640 h 1016514"/>
                    <a:gd name="connsiteX20" fmla="*/ 77949 w 477046"/>
                    <a:gd name="connsiteY20" fmla="*/ 484147 h 1016514"/>
                    <a:gd name="connsiteX21" fmla="*/ 94292 w 477046"/>
                    <a:gd name="connsiteY21" fmla="*/ 57165 h 1016514"/>
                    <a:gd name="connsiteX0" fmla="*/ 94292 w 477046"/>
                    <a:gd name="connsiteY0" fmla="*/ 57186 h 1016535"/>
                    <a:gd name="connsiteX1" fmla="*/ 233905 w 477046"/>
                    <a:gd name="connsiteY1" fmla="*/ 36 h 1016535"/>
                    <a:gd name="connsiteX2" fmla="*/ 342901 w 477046"/>
                    <a:gd name="connsiteY2" fmla="*/ 376785 h 1016535"/>
                    <a:gd name="connsiteX3" fmla="*/ 476792 w 477046"/>
                    <a:gd name="connsiteY3" fmla="*/ 921442 h 1016535"/>
                    <a:gd name="connsiteX4" fmla="*/ 450056 w 477046"/>
                    <a:gd name="connsiteY4" fmla="*/ 962570 h 1016535"/>
                    <a:gd name="connsiteX5" fmla="*/ 390525 w 477046"/>
                    <a:gd name="connsiteY5" fmla="*/ 993527 h 1016535"/>
                    <a:gd name="connsiteX6" fmla="*/ 378619 w 477046"/>
                    <a:gd name="connsiteY6" fmla="*/ 948283 h 1016535"/>
                    <a:gd name="connsiteX7" fmla="*/ 354806 w 477046"/>
                    <a:gd name="connsiteY7" fmla="*/ 957808 h 1016535"/>
                    <a:gd name="connsiteX8" fmla="*/ 323850 w 477046"/>
                    <a:gd name="connsiteY8" fmla="*/ 984002 h 1016535"/>
                    <a:gd name="connsiteX9" fmla="*/ 297656 w 477046"/>
                    <a:gd name="connsiteY9" fmla="*/ 1014958 h 1016535"/>
                    <a:gd name="connsiteX10" fmla="*/ 257175 w 477046"/>
                    <a:gd name="connsiteY10" fmla="*/ 981620 h 1016535"/>
                    <a:gd name="connsiteX11" fmla="*/ 216694 w 477046"/>
                    <a:gd name="connsiteY11" fmla="*/ 969714 h 1016535"/>
                    <a:gd name="connsiteX12" fmla="*/ 178594 w 477046"/>
                    <a:gd name="connsiteY12" fmla="*/ 991145 h 1016535"/>
                    <a:gd name="connsiteX13" fmla="*/ 128587 w 477046"/>
                    <a:gd name="connsiteY13" fmla="*/ 991145 h 1016535"/>
                    <a:gd name="connsiteX14" fmla="*/ 111918 w 477046"/>
                    <a:gd name="connsiteY14" fmla="*/ 914945 h 1016535"/>
                    <a:gd name="connsiteX15" fmla="*/ 89532 w 477046"/>
                    <a:gd name="connsiteY15" fmla="*/ 976211 h 1016535"/>
                    <a:gd name="connsiteX16" fmla="*/ 80962 w 477046"/>
                    <a:gd name="connsiteY16" fmla="*/ 976858 h 1016535"/>
                    <a:gd name="connsiteX17" fmla="*/ 35718 w 477046"/>
                    <a:gd name="connsiteY17" fmla="*/ 981621 h 1016535"/>
                    <a:gd name="connsiteX18" fmla="*/ 2381 w 477046"/>
                    <a:gd name="connsiteY18" fmla="*/ 1007816 h 1016535"/>
                    <a:gd name="connsiteX19" fmla="*/ 0 w 477046"/>
                    <a:gd name="connsiteY19" fmla="*/ 900661 h 1016535"/>
                    <a:gd name="connsiteX20" fmla="*/ 77949 w 477046"/>
                    <a:gd name="connsiteY20" fmla="*/ 484168 h 1016535"/>
                    <a:gd name="connsiteX21" fmla="*/ 94292 w 477046"/>
                    <a:gd name="connsiteY21" fmla="*/ 57186 h 1016535"/>
                    <a:gd name="connsiteX0" fmla="*/ 94292 w 477046"/>
                    <a:gd name="connsiteY0" fmla="*/ 85758 h 1045107"/>
                    <a:gd name="connsiteX1" fmla="*/ 281530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30995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6151 h 1045500"/>
                    <a:gd name="connsiteX1" fmla="*/ 272005 w 477046"/>
                    <a:gd name="connsiteY1" fmla="*/ 426 h 1045500"/>
                    <a:gd name="connsiteX2" fmla="*/ 359570 w 477046"/>
                    <a:gd name="connsiteY2" fmla="*/ 436705 h 1045500"/>
                    <a:gd name="connsiteX3" fmla="*/ 476792 w 477046"/>
                    <a:gd name="connsiteY3" fmla="*/ 950407 h 1045500"/>
                    <a:gd name="connsiteX4" fmla="*/ 450056 w 477046"/>
                    <a:gd name="connsiteY4" fmla="*/ 991535 h 1045500"/>
                    <a:gd name="connsiteX5" fmla="*/ 390525 w 477046"/>
                    <a:gd name="connsiteY5" fmla="*/ 1022492 h 1045500"/>
                    <a:gd name="connsiteX6" fmla="*/ 378619 w 477046"/>
                    <a:gd name="connsiteY6" fmla="*/ 977248 h 1045500"/>
                    <a:gd name="connsiteX7" fmla="*/ 354806 w 477046"/>
                    <a:gd name="connsiteY7" fmla="*/ 986773 h 1045500"/>
                    <a:gd name="connsiteX8" fmla="*/ 323850 w 477046"/>
                    <a:gd name="connsiteY8" fmla="*/ 1012967 h 1045500"/>
                    <a:gd name="connsiteX9" fmla="*/ 297656 w 477046"/>
                    <a:gd name="connsiteY9" fmla="*/ 1043923 h 1045500"/>
                    <a:gd name="connsiteX10" fmla="*/ 257175 w 477046"/>
                    <a:gd name="connsiteY10" fmla="*/ 1010585 h 1045500"/>
                    <a:gd name="connsiteX11" fmla="*/ 216694 w 477046"/>
                    <a:gd name="connsiteY11" fmla="*/ 998679 h 1045500"/>
                    <a:gd name="connsiteX12" fmla="*/ 178594 w 477046"/>
                    <a:gd name="connsiteY12" fmla="*/ 1020110 h 1045500"/>
                    <a:gd name="connsiteX13" fmla="*/ 128587 w 477046"/>
                    <a:gd name="connsiteY13" fmla="*/ 1020110 h 1045500"/>
                    <a:gd name="connsiteX14" fmla="*/ 111918 w 477046"/>
                    <a:gd name="connsiteY14" fmla="*/ 943910 h 1045500"/>
                    <a:gd name="connsiteX15" fmla="*/ 89532 w 477046"/>
                    <a:gd name="connsiteY15" fmla="*/ 1005176 h 1045500"/>
                    <a:gd name="connsiteX16" fmla="*/ 80962 w 477046"/>
                    <a:gd name="connsiteY16" fmla="*/ 1005823 h 1045500"/>
                    <a:gd name="connsiteX17" fmla="*/ 35718 w 477046"/>
                    <a:gd name="connsiteY17" fmla="*/ 1010586 h 1045500"/>
                    <a:gd name="connsiteX18" fmla="*/ 2381 w 477046"/>
                    <a:gd name="connsiteY18" fmla="*/ 1036781 h 1045500"/>
                    <a:gd name="connsiteX19" fmla="*/ 0 w 477046"/>
                    <a:gd name="connsiteY19" fmla="*/ 929626 h 1045500"/>
                    <a:gd name="connsiteX20" fmla="*/ 77949 w 477046"/>
                    <a:gd name="connsiteY20" fmla="*/ 513133 h 1045500"/>
                    <a:gd name="connsiteX21" fmla="*/ 94292 w 477046"/>
                    <a:gd name="connsiteY21" fmla="*/ 86151 h 1045500"/>
                    <a:gd name="connsiteX0" fmla="*/ 94292 w 477046"/>
                    <a:gd name="connsiteY0" fmla="*/ 87748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94292 w 477046"/>
                    <a:gd name="connsiteY21" fmla="*/ 87748 h 1047097"/>
                    <a:gd name="connsiteX0" fmla="*/ 122867 w 477046"/>
                    <a:gd name="connsiteY0" fmla="*/ 73460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122867 w 477046"/>
                    <a:gd name="connsiteY21" fmla="*/ 73460 h 1047097"/>
                    <a:gd name="connsiteX0" fmla="*/ 122867 w 477046"/>
                    <a:gd name="connsiteY0" fmla="*/ 71919 h 1045556"/>
                    <a:gd name="connsiteX1" fmla="*/ 272005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5249 w 477046"/>
                    <a:gd name="connsiteY0" fmla="*/ 88525 h 1045493"/>
                    <a:gd name="connsiteX1" fmla="*/ 283911 w 477046"/>
                    <a:gd name="connsiteY1" fmla="*/ 419 h 1045493"/>
                    <a:gd name="connsiteX2" fmla="*/ 359570 w 477046"/>
                    <a:gd name="connsiteY2" fmla="*/ 436698 h 1045493"/>
                    <a:gd name="connsiteX3" fmla="*/ 476792 w 477046"/>
                    <a:gd name="connsiteY3" fmla="*/ 950400 h 1045493"/>
                    <a:gd name="connsiteX4" fmla="*/ 450056 w 477046"/>
                    <a:gd name="connsiteY4" fmla="*/ 991528 h 1045493"/>
                    <a:gd name="connsiteX5" fmla="*/ 390525 w 477046"/>
                    <a:gd name="connsiteY5" fmla="*/ 1022485 h 1045493"/>
                    <a:gd name="connsiteX6" fmla="*/ 378619 w 477046"/>
                    <a:gd name="connsiteY6" fmla="*/ 977241 h 1045493"/>
                    <a:gd name="connsiteX7" fmla="*/ 354806 w 477046"/>
                    <a:gd name="connsiteY7" fmla="*/ 986766 h 1045493"/>
                    <a:gd name="connsiteX8" fmla="*/ 323850 w 477046"/>
                    <a:gd name="connsiteY8" fmla="*/ 1012960 h 1045493"/>
                    <a:gd name="connsiteX9" fmla="*/ 297656 w 477046"/>
                    <a:gd name="connsiteY9" fmla="*/ 1043916 h 1045493"/>
                    <a:gd name="connsiteX10" fmla="*/ 257175 w 477046"/>
                    <a:gd name="connsiteY10" fmla="*/ 1010578 h 1045493"/>
                    <a:gd name="connsiteX11" fmla="*/ 216694 w 477046"/>
                    <a:gd name="connsiteY11" fmla="*/ 998672 h 1045493"/>
                    <a:gd name="connsiteX12" fmla="*/ 178594 w 477046"/>
                    <a:gd name="connsiteY12" fmla="*/ 1020103 h 1045493"/>
                    <a:gd name="connsiteX13" fmla="*/ 128587 w 477046"/>
                    <a:gd name="connsiteY13" fmla="*/ 1020103 h 1045493"/>
                    <a:gd name="connsiteX14" fmla="*/ 111918 w 477046"/>
                    <a:gd name="connsiteY14" fmla="*/ 943903 h 1045493"/>
                    <a:gd name="connsiteX15" fmla="*/ 89532 w 477046"/>
                    <a:gd name="connsiteY15" fmla="*/ 1005169 h 1045493"/>
                    <a:gd name="connsiteX16" fmla="*/ 80962 w 477046"/>
                    <a:gd name="connsiteY16" fmla="*/ 1005816 h 1045493"/>
                    <a:gd name="connsiteX17" fmla="*/ 35718 w 477046"/>
                    <a:gd name="connsiteY17" fmla="*/ 1010579 h 1045493"/>
                    <a:gd name="connsiteX18" fmla="*/ 2381 w 477046"/>
                    <a:gd name="connsiteY18" fmla="*/ 1036774 h 1045493"/>
                    <a:gd name="connsiteX19" fmla="*/ 0 w 477046"/>
                    <a:gd name="connsiteY19" fmla="*/ 929619 h 1045493"/>
                    <a:gd name="connsiteX20" fmla="*/ 77949 w 477046"/>
                    <a:gd name="connsiteY20" fmla="*/ 513126 h 1045493"/>
                    <a:gd name="connsiteX21" fmla="*/ 125249 w 477046"/>
                    <a:gd name="connsiteY21" fmla="*/ 88525 h 1045493"/>
                    <a:gd name="connsiteX0" fmla="*/ 125249 w 477046"/>
                    <a:gd name="connsiteY0" fmla="*/ 88531 h 1045499"/>
                    <a:gd name="connsiteX1" fmla="*/ 283911 w 477046"/>
                    <a:gd name="connsiteY1" fmla="*/ 425 h 1045499"/>
                    <a:gd name="connsiteX2" fmla="*/ 359570 w 477046"/>
                    <a:gd name="connsiteY2" fmla="*/ 436704 h 1045499"/>
                    <a:gd name="connsiteX3" fmla="*/ 476792 w 477046"/>
                    <a:gd name="connsiteY3" fmla="*/ 950406 h 1045499"/>
                    <a:gd name="connsiteX4" fmla="*/ 450056 w 477046"/>
                    <a:gd name="connsiteY4" fmla="*/ 991534 h 1045499"/>
                    <a:gd name="connsiteX5" fmla="*/ 390525 w 477046"/>
                    <a:gd name="connsiteY5" fmla="*/ 1022491 h 1045499"/>
                    <a:gd name="connsiteX6" fmla="*/ 378619 w 477046"/>
                    <a:gd name="connsiteY6" fmla="*/ 977247 h 1045499"/>
                    <a:gd name="connsiteX7" fmla="*/ 354806 w 477046"/>
                    <a:gd name="connsiteY7" fmla="*/ 986772 h 1045499"/>
                    <a:gd name="connsiteX8" fmla="*/ 323850 w 477046"/>
                    <a:gd name="connsiteY8" fmla="*/ 1012966 h 1045499"/>
                    <a:gd name="connsiteX9" fmla="*/ 297656 w 477046"/>
                    <a:gd name="connsiteY9" fmla="*/ 1043922 h 1045499"/>
                    <a:gd name="connsiteX10" fmla="*/ 257175 w 477046"/>
                    <a:gd name="connsiteY10" fmla="*/ 1010584 h 1045499"/>
                    <a:gd name="connsiteX11" fmla="*/ 216694 w 477046"/>
                    <a:gd name="connsiteY11" fmla="*/ 998678 h 1045499"/>
                    <a:gd name="connsiteX12" fmla="*/ 178594 w 477046"/>
                    <a:gd name="connsiteY12" fmla="*/ 1020109 h 1045499"/>
                    <a:gd name="connsiteX13" fmla="*/ 128587 w 477046"/>
                    <a:gd name="connsiteY13" fmla="*/ 1020109 h 1045499"/>
                    <a:gd name="connsiteX14" fmla="*/ 111918 w 477046"/>
                    <a:gd name="connsiteY14" fmla="*/ 943909 h 1045499"/>
                    <a:gd name="connsiteX15" fmla="*/ 89532 w 477046"/>
                    <a:gd name="connsiteY15" fmla="*/ 1005175 h 1045499"/>
                    <a:gd name="connsiteX16" fmla="*/ 80962 w 477046"/>
                    <a:gd name="connsiteY16" fmla="*/ 1005822 h 1045499"/>
                    <a:gd name="connsiteX17" fmla="*/ 35718 w 477046"/>
                    <a:gd name="connsiteY17" fmla="*/ 1010585 h 1045499"/>
                    <a:gd name="connsiteX18" fmla="*/ 2381 w 477046"/>
                    <a:gd name="connsiteY18" fmla="*/ 1036780 h 1045499"/>
                    <a:gd name="connsiteX19" fmla="*/ 0 w 477046"/>
                    <a:gd name="connsiteY19" fmla="*/ 929625 h 1045499"/>
                    <a:gd name="connsiteX20" fmla="*/ 77949 w 477046"/>
                    <a:gd name="connsiteY20" fmla="*/ 513132 h 1045499"/>
                    <a:gd name="connsiteX21" fmla="*/ 125249 w 477046"/>
                    <a:gd name="connsiteY21" fmla="*/ 88531 h 1045499"/>
                    <a:gd name="connsiteX0" fmla="*/ 125249 w 477046"/>
                    <a:gd name="connsiteY0" fmla="*/ 88106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8106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32393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32393 w 477046"/>
                    <a:gd name="connsiteY21" fmla="*/ 80962 h 1045074"/>
                    <a:gd name="connsiteX0" fmla="*/ 144300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44300 w 477046"/>
                    <a:gd name="connsiteY21" fmla="*/ 80962 h 104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1045074">
                      <a:moveTo>
                        <a:pt x="144300" y="80962"/>
                      </a:moveTo>
                      <a:cubicBezTo>
                        <a:pt x="229323" y="91990"/>
                        <a:pt x="269860" y="32061"/>
                        <a:pt x="283911" y="0"/>
                      </a:cubicBezTo>
                      <a:cubicBezTo>
                        <a:pt x="335324" y="46209"/>
                        <a:pt x="386737" y="332921"/>
                        <a:pt x="359570" y="436279"/>
                      </a:cubicBezTo>
                      <a:cubicBezTo>
                        <a:pt x="446269" y="878180"/>
                        <a:pt x="428193" y="667623"/>
                        <a:pt x="476792" y="949981"/>
                      </a:cubicBezTo>
                      <a:cubicBezTo>
                        <a:pt x="479173" y="1107540"/>
                        <a:pt x="464434" y="979095"/>
                        <a:pt x="450056" y="991109"/>
                      </a:cubicBezTo>
                      <a:cubicBezTo>
                        <a:pt x="435678" y="1003123"/>
                        <a:pt x="399256" y="1030400"/>
                        <a:pt x="390525" y="1022066"/>
                      </a:cubicBezTo>
                      <a:cubicBezTo>
                        <a:pt x="374163" y="1026539"/>
                        <a:pt x="386953" y="978013"/>
                        <a:pt x="378619" y="976822"/>
                      </a:cubicBezTo>
                      <a:cubicBezTo>
                        <a:pt x="359082" y="985661"/>
                        <a:pt x="363934" y="980394"/>
                        <a:pt x="354806" y="986347"/>
                      </a:cubicBezTo>
                      <a:cubicBezTo>
                        <a:pt x="345678" y="992300"/>
                        <a:pt x="334169" y="1005794"/>
                        <a:pt x="323850" y="1012541"/>
                      </a:cubicBezTo>
                      <a:cubicBezTo>
                        <a:pt x="293994" y="1028127"/>
                        <a:pt x="308372" y="1042307"/>
                        <a:pt x="297656" y="1043497"/>
                      </a:cubicBezTo>
                      <a:cubicBezTo>
                        <a:pt x="261053" y="1053527"/>
                        <a:pt x="272256" y="1012540"/>
                        <a:pt x="257175" y="1010159"/>
                      </a:cubicBezTo>
                      <a:cubicBezTo>
                        <a:pt x="213825" y="1018204"/>
                        <a:pt x="232172" y="994284"/>
                        <a:pt x="216694" y="998253"/>
                      </a:cubicBezTo>
                      <a:cubicBezTo>
                        <a:pt x="166994" y="1009870"/>
                        <a:pt x="192881" y="1008969"/>
                        <a:pt x="178594" y="1019684"/>
                      </a:cubicBezTo>
                      <a:cubicBezTo>
                        <a:pt x="120957" y="1026936"/>
                        <a:pt x="163512" y="965709"/>
                        <a:pt x="128587" y="1019684"/>
                      </a:cubicBezTo>
                      <a:cubicBezTo>
                        <a:pt x="117474" y="1006984"/>
                        <a:pt x="118824" y="941608"/>
                        <a:pt x="111918" y="943484"/>
                      </a:cubicBezTo>
                      <a:lnTo>
                        <a:pt x="89532" y="1004750"/>
                      </a:lnTo>
                      <a:cubicBezTo>
                        <a:pt x="60866" y="981839"/>
                        <a:pt x="84374" y="996955"/>
                        <a:pt x="80962" y="1005397"/>
                      </a:cubicBezTo>
                      <a:cubicBezTo>
                        <a:pt x="27544" y="1056701"/>
                        <a:pt x="45640" y="999047"/>
                        <a:pt x="35718" y="1010160"/>
                      </a:cubicBezTo>
                      <a:cubicBezTo>
                        <a:pt x="25796" y="1021273"/>
                        <a:pt x="9128" y="1043102"/>
                        <a:pt x="2381" y="1036355"/>
                      </a:cubicBezTo>
                      <a:cubicBezTo>
                        <a:pt x="1587" y="1000637"/>
                        <a:pt x="794" y="964918"/>
                        <a:pt x="0" y="929200"/>
                      </a:cubicBezTo>
                      <a:cubicBezTo>
                        <a:pt x="3466" y="846291"/>
                        <a:pt x="62234" y="653286"/>
                        <a:pt x="77949" y="512707"/>
                      </a:cubicBezTo>
                      <a:cubicBezTo>
                        <a:pt x="81757" y="288784"/>
                        <a:pt x="116324" y="168398"/>
                        <a:pt x="144300" y="8096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矩形 6">
                  <a:extLst>
                    <a:ext uri="{FF2B5EF4-FFF2-40B4-BE49-F238E27FC236}">
                      <a16:creationId xmlns:a16="http://schemas.microsoft.com/office/drawing/2014/main" xmlns="" id="{A4C28949-075F-4277-8A74-AC0E3F3EFFA0}"/>
                    </a:ext>
                  </a:extLst>
                </p:cNvPr>
                <p:cNvSpPr/>
                <p:nvPr/>
              </p:nvSpPr>
              <p:spPr>
                <a:xfrm rot="220382">
                  <a:off x="5856536" y="2743882"/>
                  <a:ext cx="379241" cy="53462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4 w 166052"/>
                    <a:gd name="connsiteY0" fmla="*/ 696 h 727163"/>
                    <a:gd name="connsiteX1" fmla="*/ 165568 w 166052"/>
                    <a:gd name="connsiteY1" fmla="*/ 77080 h 727163"/>
                    <a:gd name="connsiteX2" fmla="*/ 133612 w 166052"/>
                    <a:gd name="connsiteY2" fmla="*/ 339569 h 727163"/>
                    <a:gd name="connsiteX3" fmla="*/ 61276 w 166052"/>
                    <a:gd name="connsiteY3" fmla="*/ 622452 h 727163"/>
                    <a:gd name="connsiteX4" fmla="*/ 59590 w 166052"/>
                    <a:gd name="connsiteY4" fmla="*/ 686775 h 727163"/>
                    <a:gd name="connsiteX5" fmla="*/ 15752 w 166052"/>
                    <a:gd name="connsiteY5" fmla="*/ 724951 h 727163"/>
                    <a:gd name="connsiteX6" fmla="*/ 22643 w 166052"/>
                    <a:gd name="connsiteY6" fmla="*/ 697221 h 727163"/>
                    <a:gd name="connsiteX7" fmla="*/ 121 w 166052"/>
                    <a:gd name="connsiteY7" fmla="*/ 698985 h 727163"/>
                    <a:gd name="connsiteX8" fmla="*/ 35136 w 166052"/>
                    <a:gd name="connsiteY8" fmla="*/ 613017 h 727163"/>
                    <a:gd name="connsiteX9" fmla="*/ 89158 w 166052"/>
                    <a:gd name="connsiteY9" fmla="*/ 350605 h 727163"/>
                    <a:gd name="connsiteX10" fmla="*/ 106994 w 166052"/>
                    <a:gd name="connsiteY10" fmla="*/ 696 h 727163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7207 h 733674"/>
                    <a:gd name="connsiteX1" fmla="*/ 165568 w 166052"/>
                    <a:gd name="connsiteY1" fmla="*/ 83591 h 733674"/>
                    <a:gd name="connsiteX2" fmla="*/ 133612 w 166052"/>
                    <a:gd name="connsiteY2" fmla="*/ 346080 h 733674"/>
                    <a:gd name="connsiteX3" fmla="*/ 61276 w 166052"/>
                    <a:gd name="connsiteY3" fmla="*/ 628963 h 733674"/>
                    <a:gd name="connsiteX4" fmla="*/ 59590 w 166052"/>
                    <a:gd name="connsiteY4" fmla="*/ 693286 h 733674"/>
                    <a:gd name="connsiteX5" fmla="*/ 15752 w 166052"/>
                    <a:gd name="connsiteY5" fmla="*/ 731462 h 733674"/>
                    <a:gd name="connsiteX6" fmla="*/ 22643 w 166052"/>
                    <a:gd name="connsiteY6" fmla="*/ 703732 h 733674"/>
                    <a:gd name="connsiteX7" fmla="*/ 121 w 166052"/>
                    <a:gd name="connsiteY7" fmla="*/ 705496 h 733674"/>
                    <a:gd name="connsiteX8" fmla="*/ 35136 w 166052"/>
                    <a:gd name="connsiteY8" fmla="*/ 619528 h 733674"/>
                    <a:gd name="connsiteX9" fmla="*/ 89158 w 166052"/>
                    <a:gd name="connsiteY9" fmla="*/ 357116 h 733674"/>
                    <a:gd name="connsiteX10" fmla="*/ 106994 w 166052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89158 w 212054"/>
                    <a:gd name="connsiteY9" fmla="*/ 357116 h 733674"/>
                    <a:gd name="connsiteX10" fmla="*/ 106994 w 212054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172298 w 212054"/>
                    <a:gd name="connsiteY9" fmla="*/ 338520 h 733674"/>
                    <a:gd name="connsiteX10" fmla="*/ 106994 w 212054"/>
                    <a:gd name="connsiteY10" fmla="*/ 7207 h 733674"/>
                    <a:gd name="connsiteX0" fmla="*/ 106994 w 212673"/>
                    <a:gd name="connsiteY0" fmla="*/ 6895 h 733362"/>
                    <a:gd name="connsiteX1" fmla="*/ 179433 w 212673"/>
                    <a:gd name="connsiteY1" fmla="*/ 86724 h 733362"/>
                    <a:gd name="connsiteX2" fmla="*/ 209833 w 212673"/>
                    <a:gd name="connsiteY2" fmla="*/ 335266 h 733362"/>
                    <a:gd name="connsiteX3" fmla="*/ 61276 w 212673"/>
                    <a:gd name="connsiteY3" fmla="*/ 628651 h 733362"/>
                    <a:gd name="connsiteX4" fmla="*/ 59590 w 212673"/>
                    <a:gd name="connsiteY4" fmla="*/ 692974 h 733362"/>
                    <a:gd name="connsiteX5" fmla="*/ 15752 w 212673"/>
                    <a:gd name="connsiteY5" fmla="*/ 731150 h 733362"/>
                    <a:gd name="connsiteX6" fmla="*/ 22643 w 212673"/>
                    <a:gd name="connsiteY6" fmla="*/ 703420 h 733362"/>
                    <a:gd name="connsiteX7" fmla="*/ 121 w 212673"/>
                    <a:gd name="connsiteY7" fmla="*/ 705184 h 733362"/>
                    <a:gd name="connsiteX8" fmla="*/ 35136 w 212673"/>
                    <a:gd name="connsiteY8" fmla="*/ 619216 h 733362"/>
                    <a:gd name="connsiteX9" fmla="*/ 172298 w 212673"/>
                    <a:gd name="connsiteY9" fmla="*/ 338208 h 733362"/>
                    <a:gd name="connsiteX10" fmla="*/ 106994 w 212673"/>
                    <a:gd name="connsiteY10" fmla="*/ 6895 h 733362"/>
                    <a:gd name="connsiteX0" fmla="*/ 106994 w 212673"/>
                    <a:gd name="connsiteY0" fmla="*/ 7184 h 733651"/>
                    <a:gd name="connsiteX1" fmla="*/ 179433 w 212673"/>
                    <a:gd name="connsiteY1" fmla="*/ 87013 h 733651"/>
                    <a:gd name="connsiteX2" fmla="*/ 209833 w 212673"/>
                    <a:gd name="connsiteY2" fmla="*/ 335555 h 733651"/>
                    <a:gd name="connsiteX3" fmla="*/ 61276 w 212673"/>
                    <a:gd name="connsiteY3" fmla="*/ 628940 h 733651"/>
                    <a:gd name="connsiteX4" fmla="*/ 59590 w 212673"/>
                    <a:gd name="connsiteY4" fmla="*/ 693263 h 733651"/>
                    <a:gd name="connsiteX5" fmla="*/ 15752 w 212673"/>
                    <a:gd name="connsiteY5" fmla="*/ 731439 h 733651"/>
                    <a:gd name="connsiteX6" fmla="*/ 22643 w 212673"/>
                    <a:gd name="connsiteY6" fmla="*/ 703709 h 733651"/>
                    <a:gd name="connsiteX7" fmla="*/ 121 w 212673"/>
                    <a:gd name="connsiteY7" fmla="*/ 705473 h 733651"/>
                    <a:gd name="connsiteX8" fmla="*/ 35136 w 212673"/>
                    <a:gd name="connsiteY8" fmla="*/ 619505 h 733651"/>
                    <a:gd name="connsiteX9" fmla="*/ 172298 w 212673"/>
                    <a:gd name="connsiteY9" fmla="*/ 338497 h 733651"/>
                    <a:gd name="connsiteX10" fmla="*/ 106994 w 212673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61276 w 213266"/>
                    <a:gd name="connsiteY3" fmla="*/ 628940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24623"/>
                    <a:gd name="connsiteY0" fmla="*/ 7184 h 733651"/>
                    <a:gd name="connsiteX1" fmla="*/ 179433 w 224623"/>
                    <a:gd name="connsiteY1" fmla="*/ 87013 h 733651"/>
                    <a:gd name="connsiteX2" fmla="*/ 221962 w 224623"/>
                    <a:gd name="connsiteY2" fmla="*/ 336116 h 733651"/>
                    <a:gd name="connsiteX3" fmla="*/ 97020 w 224623"/>
                    <a:gd name="connsiteY3" fmla="*/ 583843 h 733651"/>
                    <a:gd name="connsiteX4" fmla="*/ 59590 w 224623"/>
                    <a:gd name="connsiteY4" fmla="*/ 693263 h 733651"/>
                    <a:gd name="connsiteX5" fmla="*/ 15752 w 224623"/>
                    <a:gd name="connsiteY5" fmla="*/ 731439 h 733651"/>
                    <a:gd name="connsiteX6" fmla="*/ 22643 w 224623"/>
                    <a:gd name="connsiteY6" fmla="*/ 703709 h 733651"/>
                    <a:gd name="connsiteX7" fmla="*/ 121 w 224623"/>
                    <a:gd name="connsiteY7" fmla="*/ 705473 h 733651"/>
                    <a:gd name="connsiteX8" fmla="*/ 35136 w 224623"/>
                    <a:gd name="connsiteY8" fmla="*/ 619505 h 733651"/>
                    <a:gd name="connsiteX9" fmla="*/ 172298 w 224623"/>
                    <a:gd name="connsiteY9" fmla="*/ 338497 h 733651"/>
                    <a:gd name="connsiteX10" fmla="*/ 106994 w 224623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32931"/>
                    <a:gd name="connsiteY0" fmla="*/ 7184 h 733651"/>
                    <a:gd name="connsiteX1" fmla="*/ 179433 w 232931"/>
                    <a:gd name="connsiteY1" fmla="*/ 87013 h 733651"/>
                    <a:gd name="connsiteX2" fmla="*/ 232929 w 232931"/>
                    <a:gd name="connsiteY2" fmla="*/ 331480 h 733651"/>
                    <a:gd name="connsiteX3" fmla="*/ 88899 w 232931"/>
                    <a:gd name="connsiteY3" fmla="*/ 557287 h 733651"/>
                    <a:gd name="connsiteX4" fmla="*/ 59590 w 232931"/>
                    <a:gd name="connsiteY4" fmla="*/ 693263 h 733651"/>
                    <a:gd name="connsiteX5" fmla="*/ 15752 w 232931"/>
                    <a:gd name="connsiteY5" fmla="*/ 731439 h 733651"/>
                    <a:gd name="connsiteX6" fmla="*/ 22643 w 232931"/>
                    <a:gd name="connsiteY6" fmla="*/ 703709 h 733651"/>
                    <a:gd name="connsiteX7" fmla="*/ 121 w 232931"/>
                    <a:gd name="connsiteY7" fmla="*/ 705473 h 733651"/>
                    <a:gd name="connsiteX8" fmla="*/ 61596 w 232931"/>
                    <a:gd name="connsiteY8" fmla="*/ 542656 h 733651"/>
                    <a:gd name="connsiteX9" fmla="*/ 172872 w 232931"/>
                    <a:gd name="connsiteY9" fmla="*/ 336186 h 733651"/>
                    <a:gd name="connsiteX10" fmla="*/ 106994 w 232931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872 w 231152"/>
                    <a:gd name="connsiteY9" fmla="*/ 336186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5128 w 231152"/>
                    <a:gd name="connsiteY9" fmla="*/ 297488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81926 w 231152"/>
                    <a:gd name="connsiteY3" fmla="*/ 525951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3435"/>
                    <a:gd name="connsiteY0" fmla="*/ 7026 h 733493"/>
                    <a:gd name="connsiteX1" fmla="*/ 186366 w 233435"/>
                    <a:gd name="connsiteY1" fmla="*/ 88578 h 733493"/>
                    <a:gd name="connsiteX2" fmla="*/ 233435 w 233435"/>
                    <a:gd name="connsiteY2" fmla="*/ 279921 h 733493"/>
                    <a:gd name="connsiteX3" fmla="*/ 90568 w 233435"/>
                    <a:gd name="connsiteY3" fmla="*/ 510924 h 733493"/>
                    <a:gd name="connsiteX4" fmla="*/ 59590 w 233435"/>
                    <a:gd name="connsiteY4" fmla="*/ 693105 h 733493"/>
                    <a:gd name="connsiteX5" fmla="*/ 15752 w 233435"/>
                    <a:gd name="connsiteY5" fmla="*/ 731281 h 733493"/>
                    <a:gd name="connsiteX6" fmla="*/ 22643 w 233435"/>
                    <a:gd name="connsiteY6" fmla="*/ 703551 h 733493"/>
                    <a:gd name="connsiteX7" fmla="*/ 121 w 233435"/>
                    <a:gd name="connsiteY7" fmla="*/ 705315 h 733493"/>
                    <a:gd name="connsiteX8" fmla="*/ 64413 w 233435"/>
                    <a:gd name="connsiteY8" fmla="*/ 491671 h 733493"/>
                    <a:gd name="connsiteX9" fmla="*/ 176823 w 233435"/>
                    <a:gd name="connsiteY9" fmla="*/ 270761 h 733493"/>
                    <a:gd name="connsiteX10" fmla="*/ 106994 w 233435"/>
                    <a:gd name="connsiteY10" fmla="*/ 7026 h 733493"/>
                    <a:gd name="connsiteX0" fmla="*/ 106994 w 233493"/>
                    <a:gd name="connsiteY0" fmla="*/ 7026 h 733493"/>
                    <a:gd name="connsiteX1" fmla="*/ 186366 w 233493"/>
                    <a:gd name="connsiteY1" fmla="*/ 88578 h 733493"/>
                    <a:gd name="connsiteX2" fmla="*/ 233435 w 233493"/>
                    <a:gd name="connsiteY2" fmla="*/ 279921 h 733493"/>
                    <a:gd name="connsiteX3" fmla="*/ 90568 w 233493"/>
                    <a:gd name="connsiteY3" fmla="*/ 510924 h 733493"/>
                    <a:gd name="connsiteX4" fmla="*/ 59590 w 233493"/>
                    <a:gd name="connsiteY4" fmla="*/ 693105 h 733493"/>
                    <a:gd name="connsiteX5" fmla="*/ 15752 w 233493"/>
                    <a:gd name="connsiteY5" fmla="*/ 731281 h 733493"/>
                    <a:gd name="connsiteX6" fmla="*/ 22643 w 233493"/>
                    <a:gd name="connsiteY6" fmla="*/ 703551 h 733493"/>
                    <a:gd name="connsiteX7" fmla="*/ 121 w 233493"/>
                    <a:gd name="connsiteY7" fmla="*/ 705315 h 733493"/>
                    <a:gd name="connsiteX8" fmla="*/ 64413 w 233493"/>
                    <a:gd name="connsiteY8" fmla="*/ 491671 h 733493"/>
                    <a:gd name="connsiteX9" fmla="*/ 176823 w 233493"/>
                    <a:gd name="connsiteY9" fmla="*/ 270761 h 733493"/>
                    <a:gd name="connsiteX10" fmla="*/ 106994 w 233493"/>
                    <a:gd name="connsiteY10" fmla="*/ 7026 h 733493"/>
                    <a:gd name="connsiteX0" fmla="*/ 106994 w 233603"/>
                    <a:gd name="connsiteY0" fmla="*/ 7026 h 733493"/>
                    <a:gd name="connsiteX1" fmla="*/ 186366 w 233603"/>
                    <a:gd name="connsiteY1" fmla="*/ 88578 h 733493"/>
                    <a:gd name="connsiteX2" fmla="*/ 233435 w 233603"/>
                    <a:gd name="connsiteY2" fmla="*/ 279921 h 733493"/>
                    <a:gd name="connsiteX3" fmla="*/ 90568 w 233603"/>
                    <a:gd name="connsiteY3" fmla="*/ 510924 h 733493"/>
                    <a:gd name="connsiteX4" fmla="*/ 59590 w 233603"/>
                    <a:gd name="connsiteY4" fmla="*/ 693105 h 733493"/>
                    <a:gd name="connsiteX5" fmla="*/ 15752 w 233603"/>
                    <a:gd name="connsiteY5" fmla="*/ 731281 h 733493"/>
                    <a:gd name="connsiteX6" fmla="*/ 22643 w 233603"/>
                    <a:gd name="connsiteY6" fmla="*/ 703551 h 733493"/>
                    <a:gd name="connsiteX7" fmla="*/ 121 w 233603"/>
                    <a:gd name="connsiteY7" fmla="*/ 705315 h 733493"/>
                    <a:gd name="connsiteX8" fmla="*/ 64413 w 233603"/>
                    <a:gd name="connsiteY8" fmla="*/ 491671 h 733493"/>
                    <a:gd name="connsiteX9" fmla="*/ 176823 w 233603"/>
                    <a:gd name="connsiteY9" fmla="*/ 270761 h 733493"/>
                    <a:gd name="connsiteX10" fmla="*/ 106994 w 233603"/>
                    <a:gd name="connsiteY10" fmla="*/ 7026 h 733493"/>
                    <a:gd name="connsiteX0" fmla="*/ 91372 w 217981"/>
                    <a:gd name="connsiteY0" fmla="*/ 7026 h 733493"/>
                    <a:gd name="connsiteX1" fmla="*/ 170744 w 217981"/>
                    <a:gd name="connsiteY1" fmla="*/ 88578 h 733493"/>
                    <a:gd name="connsiteX2" fmla="*/ 217813 w 217981"/>
                    <a:gd name="connsiteY2" fmla="*/ 279921 h 733493"/>
                    <a:gd name="connsiteX3" fmla="*/ 74946 w 217981"/>
                    <a:gd name="connsiteY3" fmla="*/ 510924 h 733493"/>
                    <a:gd name="connsiteX4" fmla="*/ 43968 w 217981"/>
                    <a:gd name="connsiteY4" fmla="*/ 693105 h 733493"/>
                    <a:gd name="connsiteX5" fmla="*/ 130 w 217981"/>
                    <a:gd name="connsiteY5" fmla="*/ 731281 h 733493"/>
                    <a:gd name="connsiteX6" fmla="*/ 7021 w 217981"/>
                    <a:gd name="connsiteY6" fmla="*/ 703551 h 733493"/>
                    <a:gd name="connsiteX7" fmla="*/ 5655 w 217981"/>
                    <a:gd name="connsiteY7" fmla="*/ 551083 h 733493"/>
                    <a:gd name="connsiteX8" fmla="*/ 48791 w 217981"/>
                    <a:gd name="connsiteY8" fmla="*/ 491671 h 733493"/>
                    <a:gd name="connsiteX9" fmla="*/ 161201 w 217981"/>
                    <a:gd name="connsiteY9" fmla="*/ 270761 h 733493"/>
                    <a:gd name="connsiteX10" fmla="*/ 91372 w 217981"/>
                    <a:gd name="connsiteY10" fmla="*/ 7026 h 733493"/>
                    <a:gd name="connsiteX0" fmla="*/ 91281 w 217890"/>
                    <a:gd name="connsiteY0" fmla="*/ 7026 h 733493"/>
                    <a:gd name="connsiteX1" fmla="*/ 170653 w 217890"/>
                    <a:gd name="connsiteY1" fmla="*/ 88578 h 733493"/>
                    <a:gd name="connsiteX2" fmla="*/ 217722 w 217890"/>
                    <a:gd name="connsiteY2" fmla="*/ 279921 h 733493"/>
                    <a:gd name="connsiteX3" fmla="*/ 74855 w 217890"/>
                    <a:gd name="connsiteY3" fmla="*/ 510924 h 733493"/>
                    <a:gd name="connsiteX4" fmla="*/ 43877 w 217890"/>
                    <a:gd name="connsiteY4" fmla="*/ 693105 h 733493"/>
                    <a:gd name="connsiteX5" fmla="*/ 39 w 217890"/>
                    <a:gd name="connsiteY5" fmla="*/ 731281 h 733493"/>
                    <a:gd name="connsiteX6" fmla="*/ 32133 w 217890"/>
                    <a:gd name="connsiteY6" fmla="*/ 552778 h 733493"/>
                    <a:gd name="connsiteX7" fmla="*/ 5564 w 217890"/>
                    <a:gd name="connsiteY7" fmla="*/ 551083 h 733493"/>
                    <a:gd name="connsiteX8" fmla="*/ 48700 w 217890"/>
                    <a:gd name="connsiteY8" fmla="*/ 491671 h 733493"/>
                    <a:gd name="connsiteX9" fmla="*/ 161110 w 217890"/>
                    <a:gd name="connsiteY9" fmla="*/ 270761 h 733493"/>
                    <a:gd name="connsiteX10" fmla="*/ 91281 w 217890"/>
                    <a:gd name="connsiteY10" fmla="*/ 7026 h 733493"/>
                    <a:gd name="connsiteX0" fmla="*/ 85821 w 212430"/>
                    <a:gd name="connsiteY0" fmla="*/ 7026 h 694805"/>
                    <a:gd name="connsiteX1" fmla="*/ 165193 w 212430"/>
                    <a:gd name="connsiteY1" fmla="*/ 88578 h 694805"/>
                    <a:gd name="connsiteX2" fmla="*/ 212262 w 212430"/>
                    <a:gd name="connsiteY2" fmla="*/ 279921 h 694805"/>
                    <a:gd name="connsiteX3" fmla="*/ 69395 w 212430"/>
                    <a:gd name="connsiteY3" fmla="*/ 510924 h 694805"/>
                    <a:gd name="connsiteX4" fmla="*/ 38417 w 212430"/>
                    <a:gd name="connsiteY4" fmla="*/ 693105 h 694805"/>
                    <a:gd name="connsiteX5" fmla="*/ 3045 w 212430"/>
                    <a:gd name="connsiteY5" fmla="*/ 588617 h 694805"/>
                    <a:gd name="connsiteX6" fmla="*/ 26673 w 212430"/>
                    <a:gd name="connsiteY6" fmla="*/ 552778 h 694805"/>
                    <a:gd name="connsiteX7" fmla="*/ 104 w 212430"/>
                    <a:gd name="connsiteY7" fmla="*/ 551083 h 694805"/>
                    <a:gd name="connsiteX8" fmla="*/ 43240 w 212430"/>
                    <a:gd name="connsiteY8" fmla="*/ 491671 h 694805"/>
                    <a:gd name="connsiteX9" fmla="*/ 155650 w 212430"/>
                    <a:gd name="connsiteY9" fmla="*/ 270761 h 694805"/>
                    <a:gd name="connsiteX10" fmla="*/ 85821 w 212430"/>
                    <a:gd name="connsiteY10" fmla="*/ 7026 h 694805"/>
                    <a:gd name="connsiteX0" fmla="*/ 85821 w 212430"/>
                    <a:gd name="connsiteY0" fmla="*/ 7026 h 600429"/>
                    <a:gd name="connsiteX1" fmla="*/ 165193 w 212430"/>
                    <a:gd name="connsiteY1" fmla="*/ 88578 h 600429"/>
                    <a:gd name="connsiteX2" fmla="*/ 212262 w 212430"/>
                    <a:gd name="connsiteY2" fmla="*/ 279921 h 600429"/>
                    <a:gd name="connsiteX3" fmla="*/ 69395 w 212430"/>
                    <a:gd name="connsiteY3" fmla="*/ 510924 h 600429"/>
                    <a:gd name="connsiteX4" fmla="*/ 31923 w 212430"/>
                    <a:gd name="connsiteY4" fmla="*/ 590890 h 600429"/>
                    <a:gd name="connsiteX5" fmla="*/ 3045 w 212430"/>
                    <a:gd name="connsiteY5" fmla="*/ 588617 h 600429"/>
                    <a:gd name="connsiteX6" fmla="*/ 26673 w 212430"/>
                    <a:gd name="connsiteY6" fmla="*/ 552778 h 600429"/>
                    <a:gd name="connsiteX7" fmla="*/ 104 w 212430"/>
                    <a:gd name="connsiteY7" fmla="*/ 551083 h 600429"/>
                    <a:gd name="connsiteX8" fmla="*/ 43240 w 212430"/>
                    <a:gd name="connsiteY8" fmla="*/ 491671 h 600429"/>
                    <a:gd name="connsiteX9" fmla="*/ 155650 w 212430"/>
                    <a:gd name="connsiteY9" fmla="*/ 270761 h 600429"/>
                    <a:gd name="connsiteX10" fmla="*/ 85821 w 212430"/>
                    <a:gd name="connsiteY10" fmla="*/ 7026 h 600429"/>
                    <a:gd name="connsiteX0" fmla="*/ 85821 w 212430"/>
                    <a:gd name="connsiteY0" fmla="*/ 7026 h 601930"/>
                    <a:gd name="connsiteX1" fmla="*/ 165193 w 212430"/>
                    <a:gd name="connsiteY1" fmla="*/ 88578 h 601930"/>
                    <a:gd name="connsiteX2" fmla="*/ 212262 w 212430"/>
                    <a:gd name="connsiteY2" fmla="*/ 279921 h 601930"/>
                    <a:gd name="connsiteX3" fmla="*/ 69395 w 212430"/>
                    <a:gd name="connsiteY3" fmla="*/ 510924 h 601930"/>
                    <a:gd name="connsiteX4" fmla="*/ 41167 w 212430"/>
                    <a:gd name="connsiteY4" fmla="*/ 593187 h 601930"/>
                    <a:gd name="connsiteX5" fmla="*/ 3045 w 212430"/>
                    <a:gd name="connsiteY5" fmla="*/ 588617 h 601930"/>
                    <a:gd name="connsiteX6" fmla="*/ 26673 w 212430"/>
                    <a:gd name="connsiteY6" fmla="*/ 552778 h 601930"/>
                    <a:gd name="connsiteX7" fmla="*/ 104 w 212430"/>
                    <a:gd name="connsiteY7" fmla="*/ 551083 h 601930"/>
                    <a:gd name="connsiteX8" fmla="*/ 43240 w 212430"/>
                    <a:gd name="connsiteY8" fmla="*/ 491671 h 601930"/>
                    <a:gd name="connsiteX9" fmla="*/ 155650 w 212430"/>
                    <a:gd name="connsiteY9" fmla="*/ 270761 h 601930"/>
                    <a:gd name="connsiteX10" fmla="*/ 85821 w 212430"/>
                    <a:gd name="connsiteY10" fmla="*/ 7026 h 601930"/>
                    <a:gd name="connsiteX0" fmla="*/ 85821 w 212430"/>
                    <a:gd name="connsiteY0" fmla="*/ 7026 h 607587"/>
                    <a:gd name="connsiteX1" fmla="*/ 165193 w 212430"/>
                    <a:gd name="connsiteY1" fmla="*/ 88578 h 607587"/>
                    <a:gd name="connsiteX2" fmla="*/ 212262 w 212430"/>
                    <a:gd name="connsiteY2" fmla="*/ 279921 h 607587"/>
                    <a:gd name="connsiteX3" fmla="*/ 69395 w 212430"/>
                    <a:gd name="connsiteY3" fmla="*/ 510924 h 607587"/>
                    <a:gd name="connsiteX4" fmla="*/ 41167 w 212430"/>
                    <a:gd name="connsiteY4" fmla="*/ 593187 h 607587"/>
                    <a:gd name="connsiteX5" fmla="*/ 31939 w 212430"/>
                    <a:gd name="connsiteY5" fmla="*/ 600705 h 607587"/>
                    <a:gd name="connsiteX6" fmla="*/ 26673 w 212430"/>
                    <a:gd name="connsiteY6" fmla="*/ 552778 h 607587"/>
                    <a:gd name="connsiteX7" fmla="*/ 104 w 212430"/>
                    <a:gd name="connsiteY7" fmla="*/ 551083 h 607587"/>
                    <a:gd name="connsiteX8" fmla="*/ 43240 w 212430"/>
                    <a:gd name="connsiteY8" fmla="*/ 491671 h 607587"/>
                    <a:gd name="connsiteX9" fmla="*/ 155650 w 212430"/>
                    <a:gd name="connsiteY9" fmla="*/ 270761 h 607587"/>
                    <a:gd name="connsiteX10" fmla="*/ 85821 w 212430"/>
                    <a:gd name="connsiteY10" fmla="*/ 7026 h 607587"/>
                    <a:gd name="connsiteX0" fmla="*/ 85821 w 212430"/>
                    <a:gd name="connsiteY0" fmla="*/ 7026 h 609030"/>
                    <a:gd name="connsiteX1" fmla="*/ 165193 w 212430"/>
                    <a:gd name="connsiteY1" fmla="*/ 88578 h 609030"/>
                    <a:gd name="connsiteX2" fmla="*/ 212262 w 212430"/>
                    <a:gd name="connsiteY2" fmla="*/ 279921 h 609030"/>
                    <a:gd name="connsiteX3" fmla="*/ 69395 w 212430"/>
                    <a:gd name="connsiteY3" fmla="*/ 510924 h 609030"/>
                    <a:gd name="connsiteX4" fmla="*/ 55031 w 212430"/>
                    <a:gd name="connsiteY4" fmla="*/ 596633 h 609030"/>
                    <a:gd name="connsiteX5" fmla="*/ 31939 w 212430"/>
                    <a:gd name="connsiteY5" fmla="*/ 600705 h 609030"/>
                    <a:gd name="connsiteX6" fmla="*/ 26673 w 212430"/>
                    <a:gd name="connsiteY6" fmla="*/ 552778 h 609030"/>
                    <a:gd name="connsiteX7" fmla="*/ 104 w 212430"/>
                    <a:gd name="connsiteY7" fmla="*/ 551083 h 609030"/>
                    <a:gd name="connsiteX8" fmla="*/ 43240 w 212430"/>
                    <a:gd name="connsiteY8" fmla="*/ 491671 h 609030"/>
                    <a:gd name="connsiteX9" fmla="*/ 155650 w 212430"/>
                    <a:gd name="connsiteY9" fmla="*/ 270761 h 609030"/>
                    <a:gd name="connsiteX10" fmla="*/ 85821 w 212430"/>
                    <a:gd name="connsiteY10" fmla="*/ 7026 h 609030"/>
                    <a:gd name="connsiteX0" fmla="*/ 70346 w 196955"/>
                    <a:gd name="connsiteY0" fmla="*/ 7026 h 609030"/>
                    <a:gd name="connsiteX1" fmla="*/ 149718 w 196955"/>
                    <a:gd name="connsiteY1" fmla="*/ 88578 h 609030"/>
                    <a:gd name="connsiteX2" fmla="*/ 196787 w 196955"/>
                    <a:gd name="connsiteY2" fmla="*/ 279921 h 609030"/>
                    <a:gd name="connsiteX3" fmla="*/ 53920 w 196955"/>
                    <a:gd name="connsiteY3" fmla="*/ 510924 h 609030"/>
                    <a:gd name="connsiteX4" fmla="*/ 39556 w 196955"/>
                    <a:gd name="connsiteY4" fmla="*/ 596633 h 609030"/>
                    <a:gd name="connsiteX5" fmla="*/ 16464 w 196955"/>
                    <a:gd name="connsiteY5" fmla="*/ 600705 h 609030"/>
                    <a:gd name="connsiteX6" fmla="*/ 11198 w 196955"/>
                    <a:gd name="connsiteY6" fmla="*/ 552778 h 609030"/>
                    <a:gd name="connsiteX7" fmla="*/ 231 w 196955"/>
                    <a:gd name="connsiteY7" fmla="*/ 557414 h 609030"/>
                    <a:gd name="connsiteX8" fmla="*/ 27765 w 196955"/>
                    <a:gd name="connsiteY8" fmla="*/ 491671 h 609030"/>
                    <a:gd name="connsiteX9" fmla="*/ 140175 w 196955"/>
                    <a:gd name="connsiteY9" fmla="*/ 270761 h 609030"/>
                    <a:gd name="connsiteX10" fmla="*/ 70346 w 196955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27765 w 373398"/>
                    <a:gd name="connsiteY8" fmla="*/ 491671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40175 w 373995"/>
                    <a:gd name="connsiteY9" fmla="*/ 270761 h 609030"/>
                    <a:gd name="connsiteX10" fmla="*/ 70346 w 373995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93980 w 373995"/>
                    <a:gd name="connsiteY9" fmla="*/ 291169 h 609030"/>
                    <a:gd name="connsiteX10" fmla="*/ 70346 w 373995"/>
                    <a:gd name="connsiteY10" fmla="*/ 7026 h 609030"/>
                    <a:gd name="connsiteX0" fmla="*/ 70346 w 375971"/>
                    <a:gd name="connsiteY0" fmla="*/ 7026 h 609030"/>
                    <a:gd name="connsiteX1" fmla="*/ 149718 w 375971"/>
                    <a:gd name="connsiteY1" fmla="*/ 88578 h 609030"/>
                    <a:gd name="connsiteX2" fmla="*/ 237731 w 375971"/>
                    <a:gd name="connsiteY2" fmla="*/ 248659 h 609030"/>
                    <a:gd name="connsiteX3" fmla="*/ 357941 w 375971"/>
                    <a:gd name="connsiteY3" fmla="*/ 489022 h 609030"/>
                    <a:gd name="connsiteX4" fmla="*/ 39556 w 375971"/>
                    <a:gd name="connsiteY4" fmla="*/ 596633 h 609030"/>
                    <a:gd name="connsiteX5" fmla="*/ 16464 w 375971"/>
                    <a:gd name="connsiteY5" fmla="*/ 600705 h 609030"/>
                    <a:gd name="connsiteX6" fmla="*/ 11198 w 375971"/>
                    <a:gd name="connsiteY6" fmla="*/ 552778 h 609030"/>
                    <a:gd name="connsiteX7" fmla="*/ 231 w 375971"/>
                    <a:gd name="connsiteY7" fmla="*/ 557414 h 609030"/>
                    <a:gd name="connsiteX8" fmla="*/ 308327 w 375971"/>
                    <a:gd name="connsiteY8" fmla="*/ 476046 h 609030"/>
                    <a:gd name="connsiteX9" fmla="*/ 193980 w 375971"/>
                    <a:gd name="connsiteY9" fmla="*/ 291169 h 609030"/>
                    <a:gd name="connsiteX10" fmla="*/ 70346 w 375971"/>
                    <a:gd name="connsiteY10" fmla="*/ 7026 h 609030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777 h 609781"/>
                    <a:gd name="connsiteX1" fmla="*/ 170801 w 375971"/>
                    <a:gd name="connsiteY1" fmla="*/ 83204 h 609781"/>
                    <a:gd name="connsiteX2" fmla="*/ 237731 w 375971"/>
                    <a:gd name="connsiteY2" fmla="*/ 249410 h 609781"/>
                    <a:gd name="connsiteX3" fmla="*/ 357941 w 375971"/>
                    <a:gd name="connsiteY3" fmla="*/ 489773 h 609781"/>
                    <a:gd name="connsiteX4" fmla="*/ 39556 w 375971"/>
                    <a:gd name="connsiteY4" fmla="*/ 597384 h 609781"/>
                    <a:gd name="connsiteX5" fmla="*/ 16464 w 375971"/>
                    <a:gd name="connsiteY5" fmla="*/ 601456 h 609781"/>
                    <a:gd name="connsiteX6" fmla="*/ 11198 w 375971"/>
                    <a:gd name="connsiteY6" fmla="*/ 553529 h 609781"/>
                    <a:gd name="connsiteX7" fmla="*/ 231 w 375971"/>
                    <a:gd name="connsiteY7" fmla="*/ 558165 h 609781"/>
                    <a:gd name="connsiteX8" fmla="*/ 308327 w 375971"/>
                    <a:gd name="connsiteY8" fmla="*/ 476797 h 609781"/>
                    <a:gd name="connsiteX9" fmla="*/ 193980 w 375971"/>
                    <a:gd name="connsiteY9" fmla="*/ 291920 h 609781"/>
                    <a:gd name="connsiteX10" fmla="*/ 70346 w 375971"/>
                    <a:gd name="connsiteY10" fmla="*/ 7777 h 609781"/>
                    <a:gd name="connsiteX0" fmla="*/ 71462 w 377087"/>
                    <a:gd name="connsiteY0" fmla="*/ 7777 h 609781"/>
                    <a:gd name="connsiteX1" fmla="*/ 171917 w 377087"/>
                    <a:gd name="connsiteY1" fmla="*/ 83204 h 609781"/>
                    <a:gd name="connsiteX2" fmla="*/ 238847 w 377087"/>
                    <a:gd name="connsiteY2" fmla="*/ 249410 h 609781"/>
                    <a:gd name="connsiteX3" fmla="*/ 359057 w 377087"/>
                    <a:gd name="connsiteY3" fmla="*/ 489773 h 609781"/>
                    <a:gd name="connsiteX4" fmla="*/ 40672 w 377087"/>
                    <a:gd name="connsiteY4" fmla="*/ 597384 h 609781"/>
                    <a:gd name="connsiteX5" fmla="*/ 17580 w 377087"/>
                    <a:gd name="connsiteY5" fmla="*/ 601456 h 609781"/>
                    <a:gd name="connsiteX6" fmla="*/ 12314 w 377087"/>
                    <a:gd name="connsiteY6" fmla="*/ 553529 h 609781"/>
                    <a:gd name="connsiteX7" fmla="*/ 197060 w 377087"/>
                    <a:gd name="connsiteY7" fmla="*/ 521739 h 609781"/>
                    <a:gd name="connsiteX8" fmla="*/ 309443 w 377087"/>
                    <a:gd name="connsiteY8" fmla="*/ 476797 h 609781"/>
                    <a:gd name="connsiteX9" fmla="*/ 195096 w 377087"/>
                    <a:gd name="connsiteY9" fmla="*/ 291920 h 609781"/>
                    <a:gd name="connsiteX10" fmla="*/ 71462 w 377087"/>
                    <a:gd name="connsiteY10" fmla="*/ 7777 h 609781"/>
                    <a:gd name="connsiteX0" fmla="*/ 107026 w 640801"/>
                    <a:gd name="connsiteY0" fmla="*/ 7777 h 601528"/>
                    <a:gd name="connsiteX1" fmla="*/ 207481 w 640801"/>
                    <a:gd name="connsiteY1" fmla="*/ 83204 h 601528"/>
                    <a:gd name="connsiteX2" fmla="*/ 274411 w 640801"/>
                    <a:gd name="connsiteY2" fmla="*/ 249410 h 601528"/>
                    <a:gd name="connsiteX3" fmla="*/ 394621 w 640801"/>
                    <a:gd name="connsiteY3" fmla="*/ 489773 h 601528"/>
                    <a:gd name="connsiteX4" fmla="*/ 640590 w 640801"/>
                    <a:gd name="connsiteY4" fmla="*/ 542067 h 601528"/>
                    <a:gd name="connsiteX5" fmla="*/ 53144 w 640801"/>
                    <a:gd name="connsiteY5" fmla="*/ 601456 h 601528"/>
                    <a:gd name="connsiteX6" fmla="*/ 47878 w 640801"/>
                    <a:gd name="connsiteY6" fmla="*/ 553529 h 601528"/>
                    <a:gd name="connsiteX7" fmla="*/ 232624 w 640801"/>
                    <a:gd name="connsiteY7" fmla="*/ 521739 h 601528"/>
                    <a:gd name="connsiteX8" fmla="*/ 345007 w 640801"/>
                    <a:gd name="connsiteY8" fmla="*/ 476797 h 601528"/>
                    <a:gd name="connsiteX9" fmla="*/ 230660 w 640801"/>
                    <a:gd name="connsiteY9" fmla="*/ 291920 h 601528"/>
                    <a:gd name="connsiteX10" fmla="*/ 107026 w 640801"/>
                    <a:gd name="connsiteY10" fmla="*/ 7777 h 601528"/>
                    <a:gd name="connsiteX0" fmla="*/ 65508 w 599283"/>
                    <a:gd name="connsiteY0" fmla="*/ 7777 h 662498"/>
                    <a:gd name="connsiteX1" fmla="*/ 165963 w 599283"/>
                    <a:gd name="connsiteY1" fmla="*/ 83204 h 662498"/>
                    <a:gd name="connsiteX2" fmla="*/ 232893 w 599283"/>
                    <a:gd name="connsiteY2" fmla="*/ 249410 h 662498"/>
                    <a:gd name="connsiteX3" fmla="*/ 353103 w 599283"/>
                    <a:gd name="connsiteY3" fmla="*/ 489773 h 662498"/>
                    <a:gd name="connsiteX4" fmla="*/ 599072 w 599283"/>
                    <a:gd name="connsiteY4" fmla="*/ 542067 h 662498"/>
                    <a:gd name="connsiteX5" fmla="*/ 473683 w 599283"/>
                    <a:gd name="connsiteY5" fmla="*/ 662468 h 662498"/>
                    <a:gd name="connsiteX6" fmla="*/ 6360 w 599283"/>
                    <a:gd name="connsiteY6" fmla="*/ 553529 h 662498"/>
                    <a:gd name="connsiteX7" fmla="*/ 191106 w 599283"/>
                    <a:gd name="connsiteY7" fmla="*/ 521739 h 662498"/>
                    <a:gd name="connsiteX8" fmla="*/ 303489 w 599283"/>
                    <a:gd name="connsiteY8" fmla="*/ 476797 h 662498"/>
                    <a:gd name="connsiteX9" fmla="*/ 189142 w 599283"/>
                    <a:gd name="connsiteY9" fmla="*/ 291920 h 662498"/>
                    <a:gd name="connsiteX10" fmla="*/ 65508 w 599283"/>
                    <a:gd name="connsiteY10" fmla="*/ 7777 h 662498"/>
                    <a:gd name="connsiteX0" fmla="*/ 5559 w 539334"/>
                    <a:gd name="connsiteY0" fmla="*/ 7777 h 662912"/>
                    <a:gd name="connsiteX1" fmla="*/ 106014 w 539334"/>
                    <a:gd name="connsiteY1" fmla="*/ 83204 h 662912"/>
                    <a:gd name="connsiteX2" fmla="*/ 172944 w 539334"/>
                    <a:gd name="connsiteY2" fmla="*/ 249410 h 662912"/>
                    <a:gd name="connsiteX3" fmla="*/ 293154 w 539334"/>
                    <a:gd name="connsiteY3" fmla="*/ 489773 h 662912"/>
                    <a:gd name="connsiteX4" fmla="*/ 539123 w 539334"/>
                    <a:gd name="connsiteY4" fmla="*/ 542067 h 662912"/>
                    <a:gd name="connsiteX5" fmla="*/ 413734 w 539334"/>
                    <a:gd name="connsiteY5" fmla="*/ 662468 h 662912"/>
                    <a:gd name="connsiteX6" fmla="*/ 380040 w 539334"/>
                    <a:gd name="connsiteY6" fmla="*/ 580574 h 662912"/>
                    <a:gd name="connsiteX7" fmla="*/ 131157 w 539334"/>
                    <a:gd name="connsiteY7" fmla="*/ 521739 h 662912"/>
                    <a:gd name="connsiteX8" fmla="*/ 243540 w 539334"/>
                    <a:gd name="connsiteY8" fmla="*/ 476797 h 662912"/>
                    <a:gd name="connsiteX9" fmla="*/ 129193 w 539334"/>
                    <a:gd name="connsiteY9" fmla="*/ 291920 h 662912"/>
                    <a:gd name="connsiteX10" fmla="*/ 5559 w 539334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243540 w 539458"/>
                    <a:gd name="connsiteY8" fmla="*/ 476797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331160 w 539458"/>
                    <a:gd name="connsiteY8" fmla="*/ 466399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146 w 539057"/>
                    <a:gd name="connsiteY0" fmla="*/ 7777 h 662912"/>
                    <a:gd name="connsiteX1" fmla="*/ 105601 w 539057"/>
                    <a:gd name="connsiteY1" fmla="*/ 83204 h 662912"/>
                    <a:gd name="connsiteX2" fmla="*/ 172531 w 539057"/>
                    <a:gd name="connsiteY2" fmla="*/ 249410 h 662912"/>
                    <a:gd name="connsiteX3" fmla="*/ 394709 w 539057"/>
                    <a:gd name="connsiteY3" fmla="*/ 442664 h 662912"/>
                    <a:gd name="connsiteX4" fmla="*/ 538710 w 539057"/>
                    <a:gd name="connsiteY4" fmla="*/ 542067 h 662912"/>
                    <a:gd name="connsiteX5" fmla="*/ 413321 w 539057"/>
                    <a:gd name="connsiteY5" fmla="*/ 662468 h 662912"/>
                    <a:gd name="connsiteX6" fmla="*/ 379627 w 539057"/>
                    <a:gd name="connsiteY6" fmla="*/ 580574 h 662912"/>
                    <a:gd name="connsiteX7" fmla="*/ 130744 w 539057"/>
                    <a:gd name="connsiteY7" fmla="*/ 521739 h 662912"/>
                    <a:gd name="connsiteX8" fmla="*/ 330747 w 539057"/>
                    <a:gd name="connsiteY8" fmla="*/ 466399 h 662912"/>
                    <a:gd name="connsiteX9" fmla="*/ 143038 w 539057"/>
                    <a:gd name="connsiteY9" fmla="*/ 291005 h 662912"/>
                    <a:gd name="connsiteX10" fmla="*/ 5146 w 539057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73939 w 540465"/>
                    <a:gd name="connsiteY2" fmla="*/ 249410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83444 w 540465"/>
                    <a:gd name="connsiteY2" fmla="*/ 248799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4"/>
                    <a:gd name="connsiteX1" fmla="*/ 107009 w 540465"/>
                    <a:gd name="connsiteY1" fmla="*/ 83204 h 662914"/>
                    <a:gd name="connsiteX2" fmla="*/ 183444 w 540465"/>
                    <a:gd name="connsiteY2" fmla="*/ 248799 h 662914"/>
                    <a:gd name="connsiteX3" fmla="*/ 396117 w 540465"/>
                    <a:gd name="connsiteY3" fmla="*/ 442664 h 662914"/>
                    <a:gd name="connsiteX4" fmla="*/ 540118 w 540465"/>
                    <a:gd name="connsiteY4" fmla="*/ 542067 h 662914"/>
                    <a:gd name="connsiteX5" fmla="*/ 414729 w 540465"/>
                    <a:gd name="connsiteY5" fmla="*/ 662468 h 662914"/>
                    <a:gd name="connsiteX6" fmla="*/ 381035 w 540465"/>
                    <a:gd name="connsiteY6" fmla="*/ 580574 h 662914"/>
                    <a:gd name="connsiteX7" fmla="*/ 310989 w 540465"/>
                    <a:gd name="connsiteY7" fmla="*/ 519803 h 662914"/>
                    <a:gd name="connsiteX8" fmla="*/ 332155 w 540465"/>
                    <a:gd name="connsiteY8" fmla="*/ 466399 h 662914"/>
                    <a:gd name="connsiteX9" fmla="*/ 144446 w 540465"/>
                    <a:gd name="connsiteY9" fmla="*/ 291005 h 662914"/>
                    <a:gd name="connsiteX10" fmla="*/ 6554 w 540465"/>
                    <a:gd name="connsiteY10" fmla="*/ 7777 h 662914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10989 w 540465"/>
                    <a:gd name="connsiteY7" fmla="*/ 51980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41576 w 540465"/>
                    <a:gd name="connsiteY7" fmla="*/ 513066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549793"/>
                    <a:gd name="connsiteX1" fmla="*/ 107009 w 540465"/>
                    <a:gd name="connsiteY1" fmla="*/ 83204 h 549793"/>
                    <a:gd name="connsiteX2" fmla="*/ 183444 w 540465"/>
                    <a:gd name="connsiteY2" fmla="*/ 248799 h 549793"/>
                    <a:gd name="connsiteX3" fmla="*/ 396117 w 540465"/>
                    <a:gd name="connsiteY3" fmla="*/ 442664 h 549793"/>
                    <a:gd name="connsiteX4" fmla="*/ 540118 w 540465"/>
                    <a:gd name="connsiteY4" fmla="*/ 542067 h 549793"/>
                    <a:gd name="connsiteX5" fmla="*/ 409020 w 540465"/>
                    <a:gd name="connsiteY5" fmla="*/ 536368 h 549793"/>
                    <a:gd name="connsiteX6" fmla="*/ 373015 w 540465"/>
                    <a:gd name="connsiteY6" fmla="*/ 492802 h 549793"/>
                    <a:gd name="connsiteX7" fmla="*/ 341576 w 540465"/>
                    <a:gd name="connsiteY7" fmla="*/ 513066 h 549793"/>
                    <a:gd name="connsiteX8" fmla="*/ 332155 w 540465"/>
                    <a:gd name="connsiteY8" fmla="*/ 466399 h 549793"/>
                    <a:gd name="connsiteX9" fmla="*/ 144446 w 540465"/>
                    <a:gd name="connsiteY9" fmla="*/ 291005 h 549793"/>
                    <a:gd name="connsiteX10" fmla="*/ 6554 w 540465"/>
                    <a:gd name="connsiteY10" fmla="*/ 7777 h 549793"/>
                    <a:gd name="connsiteX0" fmla="*/ 6554 w 410394"/>
                    <a:gd name="connsiteY0" fmla="*/ 7777 h 536527"/>
                    <a:gd name="connsiteX1" fmla="*/ 107009 w 410394"/>
                    <a:gd name="connsiteY1" fmla="*/ 83204 h 536527"/>
                    <a:gd name="connsiteX2" fmla="*/ 183444 w 410394"/>
                    <a:gd name="connsiteY2" fmla="*/ 248799 h 536527"/>
                    <a:gd name="connsiteX3" fmla="*/ 396117 w 410394"/>
                    <a:gd name="connsiteY3" fmla="*/ 442664 h 536527"/>
                    <a:gd name="connsiteX4" fmla="*/ 406913 w 410394"/>
                    <a:gd name="connsiteY4" fmla="*/ 474261 h 536527"/>
                    <a:gd name="connsiteX5" fmla="*/ 409020 w 410394"/>
                    <a:gd name="connsiteY5" fmla="*/ 536368 h 536527"/>
                    <a:gd name="connsiteX6" fmla="*/ 373015 w 410394"/>
                    <a:gd name="connsiteY6" fmla="*/ 492802 h 536527"/>
                    <a:gd name="connsiteX7" fmla="*/ 341576 w 410394"/>
                    <a:gd name="connsiteY7" fmla="*/ 513066 h 536527"/>
                    <a:gd name="connsiteX8" fmla="*/ 332155 w 410394"/>
                    <a:gd name="connsiteY8" fmla="*/ 466399 h 536527"/>
                    <a:gd name="connsiteX9" fmla="*/ 144446 w 410394"/>
                    <a:gd name="connsiteY9" fmla="*/ 291005 h 536527"/>
                    <a:gd name="connsiteX10" fmla="*/ 6554 w 410394"/>
                    <a:gd name="connsiteY10" fmla="*/ 7777 h 536527"/>
                    <a:gd name="connsiteX0" fmla="*/ 6554 w 417999"/>
                    <a:gd name="connsiteY0" fmla="*/ 7777 h 536537"/>
                    <a:gd name="connsiteX1" fmla="*/ 107009 w 417999"/>
                    <a:gd name="connsiteY1" fmla="*/ 83204 h 536537"/>
                    <a:gd name="connsiteX2" fmla="*/ 183444 w 417999"/>
                    <a:gd name="connsiteY2" fmla="*/ 248799 h 536537"/>
                    <a:gd name="connsiteX3" fmla="*/ 396117 w 417999"/>
                    <a:gd name="connsiteY3" fmla="*/ 442664 h 536537"/>
                    <a:gd name="connsiteX4" fmla="*/ 416419 w 417999"/>
                    <a:gd name="connsiteY4" fmla="*/ 473651 h 536537"/>
                    <a:gd name="connsiteX5" fmla="*/ 409020 w 417999"/>
                    <a:gd name="connsiteY5" fmla="*/ 536368 h 536537"/>
                    <a:gd name="connsiteX6" fmla="*/ 373015 w 417999"/>
                    <a:gd name="connsiteY6" fmla="*/ 492802 h 536537"/>
                    <a:gd name="connsiteX7" fmla="*/ 341576 w 417999"/>
                    <a:gd name="connsiteY7" fmla="*/ 513066 h 536537"/>
                    <a:gd name="connsiteX8" fmla="*/ 332155 w 417999"/>
                    <a:gd name="connsiteY8" fmla="*/ 466399 h 536537"/>
                    <a:gd name="connsiteX9" fmla="*/ 144446 w 417999"/>
                    <a:gd name="connsiteY9" fmla="*/ 291005 h 536537"/>
                    <a:gd name="connsiteX10" fmla="*/ 6554 w 417999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183444 w 420265"/>
                    <a:gd name="connsiteY2" fmla="*/ 248799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07054 w 420265"/>
                    <a:gd name="connsiteY2" fmla="*/ 244897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53819 w 420265"/>
                    <a:gd name="connsiteY2" fmla="*/ 229964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5310 w 419021"/>
                    <a:gd name="connsiteY0" fmla="*/ 7777 h 536537"/>
                    <a:gd name="connsiteX1" fmla="*/ 105765 w 419021"/>
                    <a:gd name="connsiteY1" fmla="*/ 83204 h 536537"/>
                    <a:gd name="connsiteX2" fmla="*/ 252575 w 419021"/>
                    <a:gd name="connsiteY2" fmla="*/ 229964 h 536537"/>
                    <a:gd name="connsiteX3" fmla="*/ 394873 w 419021"/>
                    <a:gd name="connsiteY3" fmla="*/ 442664 h 536537"/>
                    <a:gd name="connsiteX4" fmla="*/ 415175 w 419021"/>
                    <a:gd name="connsiteY4" fmla="*/ 473651 h 536537"/>
                    <a:gd name="connsiteX5" fmla="*/ 407776 w 419021"/>
                    <a:gd name="connsiteY5" fmla="*/ 536368 h 536537"/>
                    <a:gd name="connsiteX6" fmla="*/ 371771 w 419021"/>
                    <a:gd name="connsiteY6" fmla="*/ 492802 h 536537"/>
                    <a:gd name="connsiteX7" fmla="*/ 340332 w 419021"/>
                    <a:gd name="connsiteY7" fmla="*/ 513066 h 536537"/>
                    <a:gd name="connsiteX8" fmla="*/ 330911 w 419021"/>
                    <a:gd name="connsiteY8" fmla="*/ 466399 h 536537"/>
                    <a:gd name="connsiteX9" fmla="*/ 178935 w 419021"/>
                    <a:gd name="connsiteY9" fmla="*/ 252918 h 536537"/>
                    <a:gd name="connsiteX10" fmla="*/ 5310 w 419021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8112 h 536872"/>
                    <a:gd name="connsiteX1" fmla="*/ 116003 w 419906"/>
                    <a:gd name="connsiteY1" fmla="*/ 80552 h 536872"/>
                    <a:gd name="connsiteX2" fmla="*/ 253460 w 419906"/>
                    <a:gd name="connsiteY2" fmla="*/ 230299 h 536872"/>
                    <a:gd name="connsiteX3" fmla="*/ 395758 w 419906"/>
                    <a:gd name="connsiteY3" fmla="*/ 442999 h 536872"/>
                    <a:gd name="connsiteX4" fmla="*/ 416060 w 419906"/>
                    <a:gd name="connsiteY4" fmla="*/ 473986 h 536872"/>
                    <a:gd name="connsiteX5" fmla="*/ 408661 w 419906"/>
                    <a:gd name="connsiteY5" fmla="*/ 536703 h 536872"/>
                    <a:gd name="connsiteX6" fmla="*/ 372656 w 419906"/>
                    <a:gd name="connsiteY6" fmla="*/ 493137 h 536872"/>
                    <a:gd name="connsiteX7" fmla="*/ 341217 w 419906"/>
                    <a:gd name="connsiteY7" fmla="*/ 513401 h 536872"/>
                    <a:gd name="connsiteX8" fmla="*/ 331796 w 419906"/>
                    <a:gd name="connsiteY8" fmla="*/ 466734 h 536872"/>
                    <a:gd name="connsiteX9" fmla="*/ 179820 w 419906"/>
                    <a:gd name="connsiteY9" fmla="*/ 253253 h 536872"/>
                    <a:gd name="connsiteX10" fmla="*/ 6195 w 419906"/>
                    <a:gd name="connsiteY10" fmla="*/ 8112 h 536872"/>
                    <a:gd name="connsiteX0" fmla="*/ 6195 w 419906"/>
                    <a:gd name="connsiteY0" fmla="*/ 7728 h 536488"/>
                    <a:gd name="connsiteX1" fmla="*/ 116003 w 419906"/>
                    <a:gd name="connsiteY1" fmla="*/ 80168 h 536488"/>
                    <a:gd name="connsiteX2" fmla="*/ 253460 w 419906"/>
                    <a:gd name="connsiteY2" fmla="*/ 229915 h 536488"/>
                    <a:gd name="connsiteX3" fmla="*/ 395758 w 419906"/>
                    <a:gd name="connsiteY3" fmla="*/ 442615 h 536488"/>
                    <a:gd name="connsiteX4" fmla="*/ 416060 w 419906"/>
                    <a:gd name="connsiteY4" fmla="*/ 473602 h 536488"/>
                    <a:gd name="connsiteX5" fmla="*/ 408661 w 419906"/>
                    <a:gd name="connsiteY5" fmla="*/ 536319 h 536488"/>
                    <a:gd name="connsiteX6" fmla="*/ 372656 w 419906"/>
                    <a:gd name="connsiteY6" fmla="*/ 492753 h 536488"/>
                    <a:gd name="connsiteX7" fmla="*/ 341217 w 419906"/>
                    <a:gd name="connsiteY7" fmla="*/ 513017 h 536488"/>
                    <a:gd name="connsiteX8" fmla="*/ 331796 w 419906"/>
                    <a:gd name="connsiteY8" fmla="*/ 466350 h 536488"/>
                    <a:gd name="connsiteX9" fmla="*/ 179820 w 419906"/>
                    <a:gd name="connsiteY9" fmla="*/ 252869 h 536488"/>
                    <a:gd name="connsiteX10" fmla="*/ 6195 w 419906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331185 w 419295"/>
                    <a:gd name="connsiteY8" fmla="*/ 466350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75391 w 419295"/>
                    <a:gd name="connsiteY2" fmla="*/ 2093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26643 w 419295"/>
                    <a:gd name="connsiteY2" fmla="*/ 194315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35996 w 417035"/>
                    <a:gd name="connsiteY2" fmla="*/ 191329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403"/>
                    <a:gd name="connsiteX1" fmla="*/ 121657 w 416059"/>
                    <a:gd name="connsiteY1" fmla="*/ 73480 h 537403"/>
                    <a:gd name="connsiteX2" fmla="*/ 235589 w 416059"/>
                    <a:gd name="connsiteY2" fmla="*/ 191329 h 537403"/>
                    <a:gd name="connsiteX3" fmla="*/ 352359 w 416059"/>
                    <a:gd name="connsiteY3" fmla="*/ 415212 h 537403"/>
                    <a:gd name="connsiteX4" fmla="*/ 415042 w 416059"/>
                    <a:gd name="connsiteY4" fmla="*/ 474500 h 537403"/>
                    <a:gd name="connsiteX5" fmla="*/ 407643 w 416059"/>
                    <a:gd name="connsiteY5" fmla="*/ 537217 h 537403"/>
                    <a:gd name="connsiteX6" fmla="*/ 371638 w 416059"/>
                    <a:gd name="connsiteY6" fmla="*/ 493651 h 537403"/>
                    <a:gd name="connsiteX7" fmla="*/ 319510 w 416059"/>
                    <a:gd name="connsiteY7" fmla="*/ 488996 h 537403"/>
                    <a:gd name="connsiteX8" fmla="*/ 291295 w 416059"/>
                    <a:gd name="connsiteY8" fmla="*/ 484100 h 537403"/>
                    <a:gd name="connsiteX9" fmla="*/ 210699 w 416059"/>
                    <a:gd name="connsiteY9" fmla="*/ 230244 h 537403"/>
                    <a:gd name="connsiteX10" fmla="*/ 5177 w 416059"/>
                    <a:gd name="connsiteY10" fmla="*/ 8626 h 537403"/>
                    <a:gd name="connsiteX0" fmla="*/ 5177 w 416059"/>
                    <a:gd name="connsiteY0" fmla="*/ 8626 h 537569"/>
                    <a:gd name="connsiteX1" fmla="*/ 121657 w 416059"/>
                    <a:gd name="connsiteY1" fmla="*/ 73480 h 537569"/>
                    <a:gd name="connsiteX2" fmla="*/ 235589 w 416059"/>
                    <a:gd name="connsiteY2" fmla="*/ 191329 h 537569"/>
                    <a:gd name="connsiteX3" fmla="*/ 352359 w 416059"/>
                    <a:gd name="connsiteY3" fmla="*/ 415212 h 537569"/>
                    <a:gd name="connsiteX4" fmla="*/ 415042 w 416059"/>
                    <a:gd name="connsiteY4" fmla="*/ 474500 h 537569"/>
                    <a:gd name="connsiteX5" fmla="*/ 407643 w 416059"/>
                    <a:gd name="connsiteY5" fmla="*/ 537217 h 537569"/>
                    <a:gd name="connsiteX6" fmla="*/ 355308 w 416059"/>
                    <a:gd name="connsiteY6" fmla="*/ 499471 h 537569"/>
                    <a:gd name="connsiteX7" fmla="*/ 319510 w 416059"/>
                    <a:gd name="connsiteY7" fmla="*/ 488996 h 537569"/>
                    <a:gd name="connsiteX8" fmla="*/ 291295 w 416059"/>
                    <a:gd name="connsiteY8" fmla="*/ 484100 h 537569"/>
                    <a:gd name="connsiteX9" fmla="*/ 210699 w 416059"/>
                    <a:gd name="connsiteY9" fmla="*/ 230244 h 537569"/>
                    <a:gd name="connsiteX10" fmla="*/ 5177 w 416059"/>
                    <a:gd name="connsiteY10" fmla="*/ 8626 h 537569"/>
                    <a:gd name="connsiteX0" fmla="*/ 5177 w 416059"/>
                    <a:gd name="connsiteY0" fmla="*/ 8626 h 547683"/>
                    <a:gd name="connsiteX1" fmla="*/ 121657 w 416059"/>
                    <a:gd name="connsiteY1" fmla="*/ 73480 h 547683"/>
                    <a:gd name="connsiteX2" fmla="*/ 235589 w 416059"/>
                    <a:gd name="connsiteY2" fmla="*/ 191329 h 547683"/>
                    <a:gd name="connsiteX3" fmla="*/ 352359 w 416059"/>
                    <a:gd name="connsiteY3" fmla="*/ 415212 h 547683"/>
                    <a:gd name="connsiteX4" fmla="*/ 415042 w 416059"/>
                    <a:gd name="connsiteY4" fmla="*/ 474500 h 547683"/>
                    <a:gd name="connsiteX5" fmla="*/ 360573 w 416059"/>
                    <a:gd name="connsiteY5" fmla="*/ 547397 h 547683"/>
                    <a:gd name="connsiteX6" fmla="*/ 355308 w 416059"/>
                    <a:gd name="connsiteY6" fmla="*/ 499471 h 547683"/>
                    <a:gd name="connsiteX7" fmla="*/ 319510 w 416059"/>
                    <a:gd name="connsiteY7" fmla="*/ 488996 h 547683"/>
                    <a:gd name="connsiteX8" fmla="*/ 291295 w 416059"/>
                    <a:gd name="connsiteY8" fmla="*/ 484100 h 547683"/>
                    <a:gd name="connsiteX9" fmla="*/ 210699 w 416059"/>
                    <a:gd name="connsiteY9" fmla="*/ 230244 h 547683"/>
                    <a:gd name="connsiteX10" fmla="*/ 5177 w 416059"/>
                    <a:gd name="connsiteY10" fmla="*/ 8626 h 547683"/>
                    <a:gd name="connsiteX0" fmla="*/ 5177 w 380227"/>
                    <a:gd name="connsiteY0" fmla="*/ 8626 h 547589"/>
                    <a:gd name="connsiteX1" fmla="*/ 121657 w 380227"/>
                    <a:gd name="connsiteY1" fmla="*/ 73480 h 547589"/>
                    <a:gd name="connsiteX2" fmla="*/ 235589 w 380227"/>
                    <a:gd name="connsiteY2" fmla="*/ 191329 h 547589"/>
                    <a:gd name="connsiteX3" fmla="*/ 352359 w 380227"/>
                    <a:gd name="connsiteY3" fmla="*/ 415212 h 547589"/>
                    <a:gd name="connsiteX4" fmla="*/ 377173 w 380227"/>
                    <a:gd name="connsiteY4" fmla="*/ 479317 h 547589"/>
                    <a:gd name="connsiteX5" fmla="*/ 360573 w 380227"/>
                    <a:gd name="connsiteY5" fmla="*/ 547397 h 547589"/>
                    <a:gd name="connsiteX6" fmla="*/ 355308 w 380227"/>
                    <a:gd name="connsiteY6" fmla="*/ 499471 h 547589"/>
                    <a:gd name="connsiteX7" fmla="*/ 319510 w 380227"/>
                    <a:gd name="connsiteY7" fmla="*/ 488996 h 547589"/>
                    <a:gd name="connsiteX8" fmla="*/ 291295 w 380227"/>
                    <a:gd name="connsiteY8" fmla="*/ 484100 h 547589"/>
                    <a:gd name="connsiteX9" fmla="*/ 210699 w 380227"/>
                    <a:gd name="connsiteY9" fmla="*/ 230244 h 547589"/>
                    <a:gd name="connsiteX10" fmla="*/ 5177 w 380227"/>
                    <a:gd name="connsiteY10" fmla="*/ 8626 h 547589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436"/>
                    <a:gd name="connsiteX1" fmla="*/ 121657 w 380227"/>
                    <a:gd name="connsiteY1" fmla="*/ 73480 h 547436"/>
                    <a:gd name="connsiteX2" fmla="*/ 235589 w 380227"/>
                    <a:gd name="connsiteY2" fmla="*/ 191329 h 547436"/>
                    <a:gd name="connsiteX3" fmla="*/ 352359 w 380227"/>
                    <a:gd name="connsiteY3" fmla="*/ 415212 h 547436"/>
                    <a:gd name="connsiteX4" fmla="*/ 377173 w 380227"/>
                    <a:gd name="connsiteY4" fmla="*/ 479317 h 547436"/>
                    <a:gd name="connsiteX5" fmla="*/ 360573 w 380227"/>
                    <a:gd name="connsiteY5" fmla="*/ 547397 h 547436"/>
                    <a:gd name="connsiteX6" fmla="*/ 330171 w 380227"/>
                    <a:gd name="connsiteY6" fmla="*/ 469222 h 547436"/>
                    <a:gd name="connsiteX7" fmla="*/ 291295 w 380227"/>
                    <a:gd name="connsiteY7" fmla="*/ 484100 h 547436"/>
                    <a:gd name="connsiteX8" fmla="*/ 210699 w 380227"/>
                    <a:gd name="connsiteY8" fmla="*/ 230244 h 547436"/>
                    <a:gd name="connsiteX9" fmla="*/ 5177 w 380227"/>
                    <a:gd name="connsiteY9" fmla="*/ 8626 h 547436"/>
                    <a:gd name="connsiteX0" fmla="*/ 5177 w 380227"/>
                    <a:gd name="connsiteY0" fmla="*/ 8626 h 533801"/>
                    <a:gd name="connsiteX1" fmla="*/ 121657 w 380227"/>
                    <a:gd name="connsiteY1" fmla="*/ 73480 h 533801"/>
                    <a:gd name="connsiteX2" fmla="*/ 235589 w 380227"/>
                    <a:gd name="connsiteY2" fmla="*/ 191329 h 533801"/>
                    <a:gd name="connsiteX3" fmla="*/ 352359 w 380227"/>
                    <a:gd name="connsiteY3" fmla="*/ 415212 h 533801"/>
                    <a:gd name="connsiteX4" fmla="*/ 377173 w 380227"/>
                    <a:gd name="connsiteY4" fmla="*/ 479317 h 533801"/>
                    <a:gd name="connsiteX5" fmla="*/ 350152 w 380227"/>
                    <a:gd name="connsiteY5" fmla="*/ 533749 h 533801"/>
                    <a:gd name="connsiteX6" fmla="*/ 330171 w 380227"/>
                    <a:gd name="connsiteY6" fmla="*/ 469222 h 533801"/>
                    <a:gd name="connsiteX7" fmla="*/ 291295 w 380227"/>
                    <a:gd name="connsiteY7" fmla="*/ 484100 h 533801"/>
                    <a:gd name="connsiteX8" fmla="*/ 210699 w 380227"/>
                    <a:gd name="connsiteY8" fmla="*/ 230244 h 533801"/>
                    <a:gd name="connsiteX9" fmla="*/ 5177 w 380227"/>
                    <a:gd name="connsiteY9" fmla="*/ 8626 h 533801"/>
                    <a:gd name="connsiteX0" fmla="*/ 5177 w 380227"/>
                    <a:gd name="connsiteY0" fmla="*/ 8626 h 533039"/>
                    <a:gd name="connsiteX1" fmla="*/ 121657 w 380227"/>
                    <a:gd name="connsiteY1" fmla="*/ 73480 h 533039"/>
                    <a:gd name="connsiteX2" fmla="*/ 235589 w 380227"/>
                    <a:gd name="connsiteY2" fmla="*/ 191329 h 533039"/>
                    <a:gd name="connsiteX3" fmla="*/ 352359 w 380227"/>
                    <a:gd name="connsiteY3" fmla="*/ 415212 h 533039"/>
                    <a:gd name="connsiteX4" fmla="*/ 377173 w 380227"/>
                    <a:gd name="connsiteY4" fmla="*/ 479317 h 533039"/>
                    <a:gd name="connsiteX5" fmla="*/ 362034 w 380227"/>
                    <a:gd name="connsiteY5" fmla="*/ 532986 h 533039"/>
                    <a:gd name="connsiteX6" fmla="*/ 330171 w 380227"/>
                    <a:gd name="connsiteY6" fmla="*/ 469222 h 533039"/>
                    <a:gd name="connsiteX7" fmla="*/ 291295 w 380227"/>
                    <a:gd name="connsiteY7" fmla="*/ 484100 h 533039"/>
                    <a:gd name="connsiteX8" fmla="*/ 210699 w 380227"/>
                    <a:gd name="connsiteY8" fmla="*/ 230244 h 533039"/>
                    <a:gd name="connsiteX9" fmla="*/ 5177 w 380227"/>
                    <a:gd name="connsiteY9" fmla="*/ 8626 h 533039"/>
                    <a:gd name="connsiteX0" fmla="*/ 5177 w 380227"/>
                    <a:gd name="connsiteY0" fmla="*/ 8626 h 533952"/>
                    <a:gd name="connsiteX1" fmla="*/ 121657 w 380227"/>
                    <a:gd name="connsiteY1" fmla="*/ 73480 h 533952"/>
                    <a:gd name="connsiteX2" fmla="*/ 235589 w 380227"/>
                    <a:gd name="connsiteY2" fmla="*/ 191329 h 533952"/>
                    <a:gd name="connsiteX3" fmla="*/ 352359 w 380227"/>
                    <a:gd name="connsiteY3" fmla="*/ 415212 h 533952"/>
                    <a:gd name="connsiteX4" fmla="*/ 377173 w 380227"/>
                    <a:gd name="connsiteY4" fmla="*/ 479317 h 533952"/>
                    <a:gd name="connsiteX5" fmla="*/ 347776 w 380227"/>
                    <a:gd name="connsiteY5" fmla="*/ 533901 h 533952"/>
                    <a:gd name="connsiteX6" fmla="*/ 330171 w 380227"/>
                    <a:gd name="connsiteY6" fmla="*/ 469222 h 533952"/>
                    <a:gd name="connsiteX7" fmla="*/ 291295 w 380227"/>
                    <a:gd name="connsiteY7" fmla="*/ 484100 h 533952"/>
                    <a:gd name="connsiteX8" fmla="*/ 210699 w 380227"/>
                    <a:gd name="connsiteY8" fmla="*/ 230244 h 533952"/>
                    <a:gd name="connsiteX9" fmla="*/ 5177 w 380227"/>
                    <a:gd name="connsiteY9" fmla="*/ 8626 h 533952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011"/>
                    <a:gd name="connsiteX1" fmla="*/ 121657 w 380227"/>
                    <a:gd name="connsiteY1" fmla="*/ 73480 h 534011"/>
                    <a:gd name="connsiteX2" fmla="*/ 235589 w 380227"/>
                    <a:gd name="connsiteY2" fmla="*/ 191329 h 534011"/>
                    <a:gd name="connsiteX3" fmla="*/ 352359 w 380227"/>
                    <a:gd name="connsiteY3" fmla="*/ 415212 h 534011"/>
                    <a:gd name="connsiteX4" fmla="*/ 377173 w 380227"/>
                    <a:gd name="connsiteY4" fmla="*/ 479317 h 534011"/>
                    <a:gd name="connsiteX5" fmla="*/ 347776 w 380227"/>
                    <a:gd name="connsiteY5" fmla="*/ 533901 h 534011"/>
                    <a:gd name="connsiteX6" fmla="*/ 332243 w 380227"/>
                    <a:gd name="connsiteY6" fmla="*/ 464317 h 534011"/>
                    <a:gd name="connsiteX7" fmla="*/ 305859 w 380227"/>
                    <a:gd name="connsiteY7" fmla="*/ 487937 h 534011"/>
                    <a:gd name="connsiteX8" fmla="*/ 210699 w 380227"/>
                    <a:gd name="connsiteY8" fmla="*/ 230244 h 534011"/>
                    <a:gd name="connsiteX9" fmla="*/ 5177 w 380227"/>
                    <a:gd name="connsiteY9" fmla="*/ 8626 h 534011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241" h="534620">
                      <a:moveTo>
                        <a:pt x="5177" y="8626"/>
                      </a:moveTo>
                      <a:cubicBezTo>
                        <a:pt x="40802" y="-17528"/>
                        <a:pt x="75749" y="19151"/>
                        <a:pt x="121657" y="73480"/>
                      </a:cubicBezTo>
                      <a:cubicBezTo>
                        <a:pt x="167612" y="122157"/>
                        <a:pt x="237274" y="165234"/>
                        <a:pt x="235589" y="191329"/>
                      </a:cubicBezTo>
                      <a:cubicBezTo>
                        <a:pt x="239657" y="204127"/>
                        <a:pt x="295519" y="256270"/>
                        <a:pt x="342854" y="415822"/>
                      </a:cubicBezTo>
                      <a:cubicBezTo>
                        <a:pt x="366408" y="471089"/>
                        <a:pt x="385741" y="474745"/>
                        <a:pt x="377173" y="479317"/>
                      </a:cubicBezTo>
                      <a:cubicBezTo>
                        <a:pt x="370933" y="495917"/>
                        <a:pt x="345759" y="537011"/>
                        <a:pt x="338271" y="534511"/>
                      </a:cubicBezTo>
                      <a:cubicBezTo>
                        <a:pt x="330783" y="532011"/>
                        <a:pt x="343789" y="474866"/>
                        <a:pt x="332243" y="464317"/>
                      </a:cubicBezTo>
                      <a:cubicBezTo>
                        <a:pt x="329721" y="474750"/>
                        <a:pt x="349241" y="533081"/>
                        <a:pt x="305859" y="487937"/>
                      </a:cubicBezTo>
                      <a:cubicBezTo>
                        <a:pt x="321014" y="373712"/>
                        <a:pt x="297908" y="380123"/>
                        <a:pt x="210699" y="230244"/>
                      </a:cubicBezTo>
                      <a:cubicBezTo>
                        <a:pt x="131979" y="159842"/>
                        <a:pt x="-31051" y="50011"/>
                        <a:pt x="5177" y="862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26" name="矩形 18">
                <a:extLst>
                  <a:ext uri="{FF2B5EF4-FFF2-40B4-BE49-F238E27FC236}">
                    <a16:creationId xmlns:a16="http://schemas.microsoft.com/office/drawing/2014/main" xmlns="" id="{1815B4C1-CFFA-4D72-B9F1-7CB2908BA9B1}"/>
                  </a:ext>
                </a:extLst>
              </p:cNvPr>
              <p:cNvSpPr/>
              <p:nvPr/>
            </p:nvSpPr>
            <p:spPr>
              <a:xfrm rot="15788645">
                <a:off x="6243748" y="2864301"/>
                <a:ext cx="74422" cy="156752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  <a:gd name="connsiteX0" fmla="*/ 67241 w 133186"/>
                  <a:gd name="connsiteY0" fmla="*/ 13816 h 140700"/>
                  <a:gd name="connsiteX1" fmla="*/ 97075 w 133186"/>
                  <a:gd name="connsiteY1" fmla="*/ 0 h 140700"/>
                  <a:gd name="connsiteX2" fmla="*/ 133186 w 133186"/>
                  <a:gd name="connsiteY2" fmla="*/ 89075 h 140700"/>
                  <a:gd name="connsiteX3" fmla="*/ 0 w 133186"/>
                  <a:gd name="connsiteY3" fmla="*/ 107273 h 140700"/>
                  <a:gd name="connsiteX4" fmla="*/ 67241 w 133186"/>
                  <a:gd name="connsiteY4" fmla="*/ 13816 h 140700"/>
                  <a:gd name="connsiteX0" fmla="*/ 67241 w 120769"/>
                  <a:gd name="connsiteY0" fmla="*/ 13816 h 136040"/>
                  <a:gd name="connsiteX1" fmla="*/ 97075 w 120769"/>
                  <a:gd name="connsiteY1" fmla="*/ 0 h 136040"/>
                  <a:gd name="connsiteX2" fmla="*/ 120769 w 120769"/>
                  <a:gd name="connsiteY2" fmla="*/ 70370 h 136040"/>
                  <a:gd name="connsiteX3" fmla="*/ 0 w 120769"/>
                  <a:gd name="connsiteY3" fmla="*/ 107273 h 136040"/>
                  <a:gd name="connsiteX4" fmla="*/ 67241 w 120769"/>
                  <a:gd name="connsiteY4" fmla="*/ 13816 h 136040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1228 h 130824"/>
                  <a:gd name="connsiteX1" fmla="*/ 84243 w 120769"/>
                  <a:gd name="connsiteY1" fmla="*/ 0 h 130824"/>
                  <a:gd name="connsiteX2" fmla="*/ 120769 w 120769"/>
                  <a:gd name="connsiteY2" fmla="*/ 67782 h 130824"/>
                  <a:gd name="connsiteX3" fmla="*/ 0 w 120769"/>
                  <a:gd name="connsiteY3" fmla="*/ 104685 h 130824"/>
                  <a:gd name="connsiteX4" fmla="*/ 67241 w 120769"/>
                  <a:gd name="connsiteY4" fmla="*/ 11228 h 130824"/>
                  <a:gd name="connsiteX0" fmla="*/ 67241 w 131417"/>
                  <a:gd name="connsiteY0" fmla="*/ 11228 h 130863"/>
                  <a:gd name="connsiteX1" fmla="*/ 84243 w 131417"/>
                  <a:gd name="connsiteY1" fmla="*/ 0 h 130863"/>
                  <a:gd name="connsiteX2" fmla="*/ 131417 w 131417"/>
                  <a:gd name="connsiteY2" fmla="*/ 67991 h 130863"/>
                  <a:gd name="connsiteX3" fmla="*/ 0 w 131417"/>
                  <a:gd name="connsiteY3" fmla="*/ 104685 h 130863"/>
                  <a:gd name="connsiteX4" fmla="*/ 67241 w 131417"/>
                  <a:gd name="connsiteY4" fmla="*/ 11228 h 130863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104"/>
                  <a:gd name="connsiteX1" fmla="*/ 92844 w 131417"/>
                  <a:gd name="connsiteY1" fmla="*/ 0 h 134104"/>
                  <a:gd name="connsiteX2" fmla="*/ 131417 w 131417"/>
                  <a:gd name="connsiteY2" fmla="*/ 72083 h 134104"/>
                  <a:gd name="connsiteX3" fmla="*/ 0 w 131417"/>
                  <a:gd name="connsiteY3" fmla="*/ 108777 h 134104"/>
                  <a:gd name="connsiteX4" fmla="*/ 67241 w 131417"/>
                  <a:gd name="connsiteY4" fmla="*/ 15320 h 134104"/>
                  <a:gd name="connsiteX0" fmla="*/ 67241 w 137698"/>
                  <a:gd name="connsiteY0" fmla="*/ 15320 h 134104"/>
                  <a:gd name="connsiteX1" fmla="*/ 92844 w 137698"/>
                  <a:gd name="connsiteY1" fmla="*/ 0 h 134104"/>
                  <a:gd name="connsiteX2" fmla="*/ 131417 w 137698"/>
                  <a:gd name="connsiteY2" fmla="*/ 72083 h 134104"/>
                  <a:gd name="connsiteX3" fmla="*/ 0 w 137698"/>
                  <a:gd name="connsiteY3" fmla="*/ 108777 h 134104"/>
                  <a:gd name="connsiteX4" fmla="*/ 67241 w 137698"/>
                  <a:gd name="connsiteY4" fmla="*/ 15320 h 134104"/>
                  <a:gd name="connsiteX0" fmla="*/ 67241 w 141253"/>
                  <a:gd name="connsiteY0" fmla="*/ 15320 h 135695"/>
                  <a:gd name="connsiteX1" fmla="*/ 92844 w 141253"/>
                  <a:gd name="connsiteY1" fmla="*/ 0 h 135695"/>
                  <a:gd name="connsiteX2" fmla="*/ 135509 w 141253"/>
                  <a:gd name="connsiteY2" fmla="*/ 80684 h 135695"/>
                  <a:gd name="connsiteX3" fmla="*/ 0 w 141253"/>
                  <a:gd name="connsiteY3" fmla="*/ 108777 h 135695"/>
                  <a:gd name="connsiteX4" fmla="*/ 67241 w 141253"/>
                  <a:gd name="connsiteY4" fmla="*/ 15320 h 135695"/>
                  <a:gd name="connsiteX0" fmla="*/ 67241 w 141253"/>
                  <a:gd name="connsiteY0" fmla="*/ 15320 h 133171"/>
                  <a:gd name="connsiteX1" fmla="*/ 92844 w 141253"/>
                  <a:gd name="connsiteY1" fmla="*/ 0 h 133171"/>
                  <a:gd name="connsiteX2" fmla="*/ 135509 w 141253"/>
                  <a:gd name="connsiteY2" fmla="*/ 80684 h 133171"/>
                  <a:gd name="connsiteX3" fmla="*/ 0 w 141253"/>
                  <a:gd name="connsiteY3" fmla="*/ 108777 h 133171"/>
                  <a:gd name="connsiteX4" fmla="*/ 67241 w 141253"/>
                  <a:gd name="connsiteY4" fmla="*/ 15320 h 133171"/>
                  <a:gd name="connsiteX0" fmla="*/ 67241 w 139689"/>
                  <a:gd name="connsiteY0" fmla="*/ 15320 h 133171"/>
                  <a:gd name="connsiteX1" fmla="*/ 92844 w 139689"/>
                  <a:gd name="connsiteY1" fmla="*/ 0 h 133171"/>
                  <a:gd name="connsiteX2" fmla="*/ 135509 w 139689"/>
                  <a:gd name="connsiteY2" fmla="*/ 80684 h 133171"/>
                  <a:gd name="connsiteX3" fmla="*/ 0 w 139689"/>
                  <a:gd name="connsiteY3" fmla="*/ 108777 h 133171"/>
                  <a:gd name="connsiteX4" fmla="*/ 67241 w 139689"/>
                  <a:gd name="connsiteY4" fmla="*/ 15320 h 133171"/>
                  <a:gd name="connsiteX0" fmla="*/ 67241 w 141302"/>
                  <a:gd name="connsiteY0" fmla="*/ 15320 h 133171"/>
                  <a:gd name="connsiteX1" fmla="*/ 92844 w 141302"/>
                  <a:gd name="connsiteY1" fmla="*/ 0 h 133171"/>
                  <a:gd name="connsiteX2" fmla="*/ 135509 w 141302"/>
                  <a:gd name="connsiteY2" fmla="*/ 80684 h 133171"/>
                  <a:gd name="connsiteX3" fmla="*/ 0 w 141302"/>
                  <a:gd name="connsiteY3" fmla="*/ 108777 h 133171"/>
                  <a:gd name="connsiteX4" fmla="*/ 67241 w 141302"/>
                  <a:gd name="connsiteY4" fmla="*/ 15320 h 133171"/>
                  <a:gd name="connsiteX0" fmla="*/ 67241 w 127011"/>
                  <a:gd name="connsiteY0" fmla="*/ 15320 h 134508"/>
                  <a:gd name="connsiteX1" fmla="*/ 92844 w 127011"/>
                  <a:gd name="connsiteY1" fmla="*/ 0 h 134508"/>
                  <a:gd name="connsiteX2" fmla="*/ 115655 w 127011"/>
                  <a:gd name="connsiteY2" fmla="*/ 88399 h 134508"/>
                  <a:gd name="connsiteX3" fmla="*/ 0 w 127011"/>
                  <a:gd name="connsiteY3" fmla="*/ 108777 h 134508"/>
                  <a:gd name="connsiteX4" fmla="*/ 67241 w 127011"/>
                  <a:gd name="connsiteY4" fmla="*/ 15320 h 134508"/>
                  <a:gd name="connsiteX0" fmla="*/ 67241 w 121503"/>
                  <a:gd name="connsiteY0" fmla="*/ 15320 h 134508"/>
                  <a:gd name="connsiteX1" fmla="*/ 92844 w 121503"/>
                  <a:gd name="connsiteY1" fmla="*/ 0 h 134508"/>
                  <a:gd name="connsiteX2" fmla="*/ 115655 w 121503"/>
                  <a:gd name="connsiteY2" fmla="*/ 88399 h 134508"/>
                  <a:gd name="connsiteX3" fmla="*/ 0 w 121503"/>
                  <a:gd name="connsiteY3" fmla="*/ 108777 h 134508"/>
                  <a:gd name="connsiteX4" fmla="*/ 67241 w 121503"/>
                  <a:gd name="connsiteY4" fmla="*/ 15320 h 134508"/>
                  <a:gd name="connsiteX0" fmla="*/ 67241 w 121503"/>
                  <a:gd name="connsiteY0" fmla="*/ 15320 h 137667"/>
                  <a:gd name="connsiteX1" fmla="*/ 92844 w 121503"/>
                  <a:gd name="connsiteY1" fmla="*/ 0 h 137667"/>
                  <a:gd name="connsiteX2" fmla="*/ 115655 w 121503"/>
                  <a:gd name="connsiteY2" fmla="*/ 88399 h 137667"/>
                  <a:gd name="connsiteX3" fmla="*/ 0 w 121503"/>
                  <a:gd name="connsiteY3" fmla="*/ 108777 h 137667"/>
                  <a:gd name="connsiteX4" fmla="*/ 67241 w 121503"/>
                  <a:gd name="connsiteY4" fmla="*/ 15320 h 137667"/>
                  <a:gd name="connsiteX0" fmla="*/ 67241 w 125625"/>
                  <a:gd name="connsiteY0" fmla="*/ 0 h 122347"/>
                  <a:gd name="connsiteX1" fmla="*/ 100337 w 125625"/>
                  <a:gd name="connsiteY1" fmla="*/ 6903 h 122347"/>
                  <a:gd name="connsiteX2" fmla="*/ 115655 w 125625"/>
                  <a:gd name="connsiteY2" fmla="*/ 73079 h 122347"/>
                  <a:gd name="connsiteX3" fmla="*/ 0 w 125625"/>
                  <a:gd name="connsiteY3" fmla="*/ 93457 h 122347"/>
                  <a:gd name="connsiteX4" fmla="*/ 67241 w 125625"/>
                  <a:gd name="connsiteY4" fmla="*/ 0 h 122347"/>
                  <a:gd name="connsiteX0" fmla="*/ 67241 w 116857"/>
                  <a:gd name="connsiteY0" fmla="*/ 0 h 122347"/>
                  <a:gd name="connsiteX1" fmla="*/ 100337 w 116857"/>
                  <a:gd name="connsiteY1" fmla="*/ 6903 h 122347"/>
                  <a:gd name="connsiteX2" fmla="*/ 115655 w 116857"/>
                  <a:gd name="connsiteY2" fmla="*/ 73079 h 122347"/>
                  <a:gd name="connsiteX3" fmla="*/ 0 w 116857"/>
                  <a:gd name="connsiteY3" fmla="*/ 93457 h 122347"/>
                  <a:gd name="connsiteX4" fmla="*/ 67241 w 116857"/>
                  <a:gd name="connsiteY4" fmla="*/ 0 h 122347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00944"/>
                  <a:gd name="connsiteX1" fmla="*/ 100337 w 116857"/>
                  <a:gd name="connsiteY1" fmla="*/ 0 h 100944"/>
                  <a:gd name="connsiteX2" fmla="*/ 115655 w 116857"/>
                  <a:gd name="connsiteY2" fmla="*/ 66176 h 100944"/>
                  <a:gd name="connsiteX3" fmla="*/ 0 w 116857"/>
                  <a:gd name="connsiteY3" fmla="*/ 86554 h 100944"/>
                  <a:gd name="connsiteX4" fmla="*/ 68507 w 116857"/>
                  <a:gd name="connsiteY4" fmla="*/ 5173 h 100944"/>
                  <a:gd name="connsiteX0" fmla="*/ 68507 w 116857"/>
                  <a:gd name="connsiteY0" fmla="*/ 5173 h 86892"/>
                  <a:gd name="connsiteX1" fmla="*/ 100337 w 116857"/>
                  <a:gd name="connsiteY1" fmla="*/ 0 h 86892"/>
                  <a:gd name="connsiteX2" fmla="*/ 115655 w 116857"/>
                  <a:gd name="connsiteY2" fmla="*/ 66176 h 86892"/>
                  <a:gd name="connsiteX3" fmla="*/ 0 w 116857"/>
                  <a:gd name="connsiteY3" fmla="*/ 86554 h 86892"/>
                  <a:gd name="connsiteX4" fmla="*/ 68507 w 116857"/>
                  <a:gd name="connsiteY4" fmla="*/ 5173 h 86892"/>
                  <a:gd name="connsiteX0" fmla="*/ 68507 w 116857"/>
                  <a:gd name="connsiteY0" fmla="*/ 5173 h 92114"/>
                  <a:gd name="connsiteX1" fmla="*/ 100337 w 116857"/>
                  <a:gd name="connsiteY1" fmla="*/ 0 h 92114"/>
                  <a:gd name="connsiteX2" fmla="*/ 115655 w 116857"/>
                  <a:gd name="connsiteY2" fmla="*/ 66176 h 92114"/>
                  <a:gd name="connsiteX3" fmla="*/ 0 w 116857"/>
                  <a:gd name="connsiteY3" fmla="*/ 86554 h 92114"/>
                  <a:gd name="connsiteX4" fmla="*/ 68507 w 116857"/>
                  <a:gd name="connsiteY4" fmla="*/ 5173 h 92114"/>
                  <a:gd name="connsiteX0" fmla="*/ 68507 w 116857"/>
                  <a:gd name="connsiteY0" fmla="*/ 5173 h 91021"/>
                  <a:gd name="connsiteX1" fmla="*/ 100337 w 116857"/>
                  <a:gd name="connsiteY1" fmla="*/ 0 h 91021"/>
                  <a:gd name="connsiteX2" fmla="*/ 115655 w 116857"/>
                  <a:gd name="connsiteY2" fmla="*/ 66176 h 91021"/>
                  <a:gd name="connsiteX3" fmla="*/ 0 w 116857"/>
                  <a:gd name="connsiteY3" fmla="*/ 86554 h 91021"/>
                  <a:gd name="connsiteX4" fmla="*/ 68507 w 116857"/>
                  <a:gd name="connsiteY4" fmla="*/ 5173 h 91021"/>
                  <a:gd name="connsiteX0" fmla="*/ 68507 w 116857"/>
                  <a:gd name="connsiteY0" fmla="*/ 5173 h 92525"/>
                  <a:gd name="connsiteX1" fmla="*/ 100337 w 116857"/>
                  <a:gd name="connsiteY1" fmla="*/ 0 h 92525"/>
                  <a:gd name="connsiteX2" fmla="*/ 115655 w 116857"/>
                  <a:gd name="connsiteY2" fmla="*/ 66176 h 92525"/>
                  <a:gd name="connsiteX3" fmla="*/ 0 w 116857"/>
                  <a:gd name="connsiteY3" fmla="*/ 86554 h 92525"/>
                  <a:gd name="connsiteX4" fmla="*/ 68507 w 116857"/>
                  <a:gd name="connsiteY4" fmla="*/ 5173 h 92525"/>
                  <a:gd name="connsiteX0" fmla="*/ 68507 w 115655"/>
                  <a:gd name="connsiteY0" fmla="*/ 5173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68507 w 115655"/>
                  <a:gd name="connsiteY4" fmla="*/ 5173 h 92525"/>
                  <a:gd name="connsiteX0" fmla="*/ 54257 w 115655"/>
                  <a:gd name="connsiteY0" fmla="*/ 6207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54257 w 115655"/>
                  <a:gd name="connsiteY4" fmla="*/ 6207 h 92525"/>
                  <a:gd name="connsiteX0" fmla="*/ 54257 w 123297"/>
                  <a:gd name="connsiteY0" fmla="*/ 6207 h 93896"/>
                  <a:gd name="connsiteX1" fmla="*/ 100337 w 123297"/>
                  <a:gd name="connsiteY1" fmla="*/ 0 h 93896"/>
                  <a:gd name="connsiteX2" fmla="*/ 123297 w 123297"/>
                  <a:gd name="connsiteY2" fmla="*/ 72785 h 93896"/>
                  <a:gd name="connsiteX3" fmla="*/ 0 w 123297"/>
                  <a:gd name="connsiteY3" fmla="*/ 86554 h 93896"/>
                  <a:gd name="connsiteX4" fmla="*/ 54257 w 123297"/>
                  <a:gd name="connsiteY4" fmla="*/ 6207 h 93896"/>
                  <a:gd name="connsiteX0" fmla="*/ 54257 w 123297"/>
                  <a:gd name="connsiteY0" fmla="*/ 214 h 87903"/>
                  <a:gd name="connsiteX1" fmla="*/ 101280 w 123297"/>
                  <a:gd name="connsiteY1" fmla="*/ 6113 h 87903"/>
                  <a:gd name="connsiteX2" fmla="*/ 123297 w 123297"/>
                  <a:gd name="connsiteY2" fmla="*/ 66792 h 87903"/>
                  <a:gd name="connsiteX3" fmla="*/ 0 w 123297"/>
                  <a:gd name="connsiteY3" fmla="*/ 80561 h 87903"/>
                  <a:gd name="connsiteX4" fmla="*/ 54257 w 123297"/>
                  <a:gd name="connsiteY4" fmla="*/ 214 h 87903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17716"/>
                  <a:gd name="connsiteY0" fmla="*/ 6206 h 83742"/>
                  <a:gd name="connsiteX1" fmla="*/ 101280 w 117716"/>
                  <a:gd name="connsiteY1" fmla="*/ 0 h 83742"/>
                  <a:gd name="connsiteX2" fmla="*/ 117716 w 117716"/>
                  <a:gd name="connsiteY2" fmla="*/ 67204 h 83742"/>
                  <a:gd name="connsiteX3" fmla="*/ 0 w 117716"/>
                  <a:gd name="connsiteY3" fmla="*/ 74448 h 83742"/>
                  <a:gd name="connsiteX4" fmla="*/ 55201 w 117716"/>
                  <a:gd name="connsiteY4" fmla="*/ 6206 h 83742"/>
                  <a:gd name="connsiteX0" fmla="*/ 0 w 62515"/>
                  <a:gd name="connsiteY0" fmla="*/ 6206 h 157599"/>
                  <a:gd name="connsiteX1" fmla="*/ 46079 w 62515"/>
                  <a:gd name="connsiteY1" fmla="*/ 0 h 157599"/>
                  <a:gd name="connsiteX2" fmla="*/ 62515 w 62515"/>
                  <a:gd name="connsiteY2" fmla="*/ 67204 h 157599"/>
                  <a:gd name="connsiteX3" fmla="*/ 8584 w 62515"/>
                  <a:gd name="connsiteY3" fmla="*/ 155668 h 157599"/>
                  <a:gd name="connsiteX4" fmla="*/ 0 w 62515"/>
                  <a:gd name="connsiteY4" fmla="*/ 6206 h 157599"/>
                  <a:gd name="connsiteX0" fmla="*/ 0 w 62515"/>
                  <a:gd name="connsiteY0" fmla="*/ 6206 h 158904"/>
                  <a:gd name="connsiteX1" fmla="*/ 46079 w 62515"/>
                  <a:gd name="connsiteY1" fmla="*/ 0 h 158904"/>
                  <a:gd name="connsiteX2" fmla="*/ 62515 w 62515"/>
                  <a:gd name="connsiteY2" fmla="*/ 67204 h 158904"/>
                  <a:gd name="connsiteX3" fmla="*/ 8584 w 62515"/>
                  <a:gd name="connsiteY3" fmla="*/ 155668 h 158904"/>
                  <a:gd name="connsiteX4" fmla="*/ 0 w 62515"/>
                  <a:gd name="connsiteY4" fmla="*/ 6206 h 158904"/>
                  <a:gd name="connsiteX0" fmla="*/ 1631 w 64146"/>
                  <a:gd name="connsiteY0" fmla="*/ 6206 h 158904"/>
                  <a:gd name="connsiteX1" fmla="*/ 47710 w 64146"/>
                  <a:gd name="connsiteY1" fmla="*/ 0 h 158904"/>
                  <a:gd name="connsiteX2" fmla="*/ 64146 w 64146"/>
                  <a:gd name="connsiteY2" fmla="*/ 67204 h 158904"/>
                  <a:gd name="connsiteX3" fmla="*/ 10215 w 64146"/>
                  <a:gd name="connsiteY3" fmla="*/ 155668 h 158904"/>
                  <a:gd name="connsiteX4" fmla="*/ 6644 w 64146"/>
                  <a:gd name="connsiteY4" fmla="*/ 74542 h 158904"/>
                  <a:gd name="connsiteX5" fmla="*/ 1631 w 64146"/>
                  <a:gd name="connsiteY5" fmla="*/ 6206 h 158904"/>
                  <a:gd name="connsiteX0" fmla="*/ 11907 w 74422"/>
                  <a:gd name="connsiteY0" fmla="*/ 6206 h 156752"/>
                  <a:gd name="connsiteX1" fmla="*/ 57986 w 74422"/>
                  <a:gd name="connsiteY1" fmla="*/ 0 h 156752"/>
                  <a:gd name="connsiteX2" fmla="*/ 74422 w 74422"/>
                  <a:gd name="connsiteY2" fmla="*/ 67204 h 156752"/>
                  <a:gd name="connsiteX3" fmla="*/ 1577 w 74422"/>
                  <a:gd name="connsiteY3" fmla="*/ 153394 h 156752"/>
                  <a:gd name="connsiteX4" fmla="*/ 16920 w 74422"/>
                  <a:gd name="connsiteY4" fmla="*/ 74542 h 156752"/>
                  <a:gd name="connsiteX5" fmla="*/ 11907 w 74422"/>
                  <a:gd name="connsiteY5" fmla="*/ 6206 h 15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2" h="156752">
                    <a:moveTo>
                      <a:pt x="11907" y="6206"/>
                    </a:moveTo>
                    <a:cubicBezTo>
                      <a:pt x="22517" y="4482"/>
                      <a:pt x="47376" y="1724"/>
                      <a:pt x="57986" y="0"/>
                    </a:cubicBezTo>
                    <a:cubicBezTo>
                      <a:pt x="80023" y="6661"/>
                      <a:pt x="64597" y="32277"/>
                      <a:pt x="74422" y="67204"/>
                    </a:cubicBezTo>
                    <a:cubicBezTo>
                      <a:pt x="58580" y="126717"/>
                      <a:pt x="62251" y="169306"/>
                      <a:pt x="1577" y="153394"/>
                    </a:cubicBezTo>
                    <a:cubicBezTo>
                      <a:pt x="-6367" y="154281"/>
                      <a:pt x="18351" y="99452"/>
                      <a:pt x="16920" y="74542"/>
                    </a:cubicBezTo>
                    <a:cubicBezTo>
                      <a:pt x="15489" y="49632"/>
                      <a:pt x="6702" y="18294"/>
                      <a:pt x="11907" y="620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431" name="立-发光外2">
            <a:extLst>
              <a:ext uri="{FF2B5EF4-FFF2-40B4-BE49-F238E27FC236}">
                <a16:creationId xmlns:a16="http://schemas.microsoft.com/office/drawing/2014/main" xmlns="" id="{F11C6F20-3C73-4CBC-9C51-A16A893B3BAC}"/>
              </a:ext>
            </a:extLst>
          </p:cNvPr>
          <p:cNvSpPr/>
          <p:nvPr/>
        </p:nvSpPr>
        <p:spPr>
          <a:xfrm>
            <a:off x="10195584" y="2079510"/>
            <a:ext cx="2846492" cy="3206188"/>
          </a:xfrm>
          <a:custGeom>
            <a:avLst/>
            <a:gdLst>
              <a:gd name="connsiteX0" fmla="*/ 0 w 1430658"/>
              <a:gd name="connsiteY0" fmla="*/ 0 h 921744"/>
              <a:gd name="connsiteX1" fmla="*/ 1430658 w 1430658"/>
              <a:gd name="connsiteY1" fmla="*/ 0 h 921744"/>
              <a:gd name="connsiteX2" fmla="*/ 1430658 w 1430658"/>
              <a:gd name="connsiteY2" fmla="*/ 921744 h 921744"/>
              <a:gd name="connsiteX3" fmla="*/ 0 w 1430658"/>
              <a:gd name="connsiteY3" fmla="*/ 921744 h 921744"/>
              <a:gd name="connsiteX4" fmla="*/ 0 w 1430658"/>
              <a:gd name="connsiteY4" fmla="*/ 0 h 921744"/>
              <a:gd name="connsiteX0" fmla="*/ 0 w 1430658"/>
              <a:gd name="connsiteY0" fmla="*/ 0 h 1133410"/>
              <a:gd name="connsiteX1" fmla="*/ 1430658 w 1430658"/>
              <a:gd name="connsiteY1" fmla="*/ 0 h 1133410"/>
              <a:gd name="connsiteX2" fmla="*/ 1430658 w 1430658"/>
              <a:gd name="connsiteY2" fmla="*/ 921744 h 1133410"/>
              <a:gd name="connsiteX3" fmla="*/ 0 w 1430658"/>
              <a:gd name="connsiteY3" fmla="*/ 921744 h 1133410"/>
              <a:gd name="connsiteX4" fmla="*/ 0 w 1430658"/>
              <a:gd name="connsiteY4" fmla="*/ 0 h 1133410"/>
              <a:gd name="connsiteX0" fmla="*/ 0 w 1430658"/>
              <a:gd name="connsiteY0" fmla="*/ 0 h 1245321"/>
              <a:gd name="connsiteX1" fmla="*/ 1430658 w 1430658"/>
              <a:gd name="connsiteY1" fmla="*/ 0 h 1245321"/>
              <a:gd name="connsiteX2" fmla="*/ 1430658 w 1430658"/>
              <a:gd name="connsiteY2" fmla="*/ 921744 h 1245321"/>
              <a:gd name="connsiteX3" fmla="*/ 0 w 1430658"/>
              <a:gd name="connsiteY3" fmla="*/ 921744 h 1245321"/>
              <a:gd name="connsiteX4" fmla="*/ 0 w 1430658"/>
              <a:gd name="connsiteY4" fmla="*/ 0 h 1245321"/>
              <a:gd name="connsiteX0" fmla="*/ 0 w 1430658"/>
              <a:gd name="connsiteY0" fmla="*/ 0 h 1234140"/>
              <a:gd name="connsiteX1" fmla="*/ 1430658 w 1430658"/>
              <a:gd name="connsiteY1" fmla="*/ 0 h 1234140"/>
              <a:gd name="connsiteX2" fmla="*/ 1430658 w 1430658"/>
              <a:gd name="connsiteY2" fmla="*/ 921744 h 1234140"/>
              <a:gd name="connsiteX3" fmla="*/ 0 w 1430658"/>
              <a:gd name="connsiteY3" fmla="*/ 921744 h 1234140"/>
              <a:gd name="connsiteX4" fmla="*/ 0 w 1430658"/>
              <a:gd name="connsiteY4" fmla="*/ 0 h 1234140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4536"/>
              <a:gd name="connsiteX1" fmla="*/ 1430658 w 1430658"/>
              <a:gd name="connsiteY1" fmla="*/ 0 h 1244536"/>
              <a:gd name="connsiteX2" fmla="*/ 1430658 w 1430658"/>
              <a:gd name="connsiteY2" fmla="*/ 921744 h 1244536"/>
              <a:gd name="connsiteX3" fmla="*/ 0 w 1430658"/>
              <a:gd name="connsiteY3" fmla="*/ 921744 h 1244536"/>
              <a:gd name="connsiteX4" fmla="*/ 0 w 1430658"/>
              <a:gd name="connsiteY4" fmla="*/ 0 h 1244536"/>
              <a:gd name="connsiteX0" fmla="*/ 0 w 1430658"/>
              <a:gd name="connsiteY0" fmla="*/ 0 h 1246968"/>
              <a:gd name="connsiteX1" fmla="*/ 1430658 w 1430658"/>
              <a:gd name="connsiteY1" fmla="*/ 0 h 1246968"/>
              <a:gd name="connsiteX2" fmla="*/ 1430658 w 1430658"/>
              <a:gd name="connsiteY2" fmla="*/ 921744 h 1246968"/>
              <a:gd name="connsiteX3" fmla="*/ 0 w 1430658"/>
              <a:gd name="connsiteY3" fmla="*/ 921744 h 1246968"/>
              <a:gd name="connsiteX4" fmla="*/ 0 w 1430658"/>
              <a:gd name="connsiteY4" fmla="*/ 0 h 1246968"/>
              <a:gd name="connsiteX0" fmla="*/ 0 w 1430658"/>
              <a:gd name="connsiteY0" fmla="*/ 0 h 1245067"/>
              <a:gd name="connsiteX1" fmla="*/ 1430658 w 1430658"/>
              <a:gd name="connsiteY1" fmla="*/ 0 h 1245067"/>
              <a:gd name="connsiteX2" fmla="*/ 1430658 w 1430658"/>
              <a:gd name="connsiteY2" fmla="*/ 921744 h 1245067"/>
              <a:gd name="connsiteX3" fmla="*/ 0 w 1430658"/>
              <a:gd name="connsiteY3" fmla="*/ 921744 h 1245067"/>
              <a:gd name="connsiteX4" fmla="*/ 0 w 1430658"/>
              <a:gd name="connsiteY4" fmla="*/ 0 h 1245067"/>
              <a:gd name="connsiteX0" fmla="*/ 0 w 1431253"/>
              <a:gd name="connsiteY0" fmla="*/ 0 h 1246890"/>
              <a:gd name="connsiteX1" fmla="*/ 1430658 w 1431253"/>
              <a:gd name="connsiteY1" fmla="*/ 0 h 1246890"/>
              <a:gd name="connsiteX2" fmla="*/ 1430658 w 1431253"/>
              <a:gd name="connsiteY2" fmla="*/ 921744 h 1246890"/>
              <a:gd name="connsiteX3" fmla="*/ 0 w 1431253"/>
              <a:gd name="connsiteY3" fmla="*/ 921744 h 1246890"/>
              <a:gd name="connsiteX4" fmla="*/ 0 w 1431253"/>
              <a:gd name="connsiteY4" fmla="*/ 0 h 1246890"/>
              <a:gd name="connsiteX0" fmla="*/ 2913 w 1434133"/>
              <a:gd name="connsiteY0" fmla="*/ 0 h 1232831"/>
              <a:gd name="connsiteX1" fmla="*/ 1433571 w 1434133"/>
              <a:gd name="connsiteY1" fmla="*/ 0 h 1232831"/>
              <a:gd name="connsiteX2" fmla="*/ 1433571 w 1434133"/>
              <a:gd name="connsiteY2" fmla="*/ 921744 h 1232831"/>
              <a:gd name="connsiteX3" fmla="*/ 2913 w 1434133"/>
              <a:gd name="connsiteY3" fmla="*/ 921744 h 1232831"/>
              <a:gd name="connsiteX4" fmla="*/ 2913 w 1434133"/>
              <a:gd name="connsiteY4" fmla="*/ 0 h 1232831"/>
              <a:gd name="connsiteX0" fmla="*/ 2966 w 1433640"/>
              <a:gd name="connsiteY0" fmla="*/ 0 h 1246985"/>
              <a:gd name="connsiteX1" fmla="*/ 1433624 w 1433640"/>
              <a:gd name="connsiteY1" fmla="*/ 0 h 1246985"/>
              <a:gd name="connsiteX2" fmla="*/ 1433624 w 1433640"/>
              <a:gd name="connsiteY2" fmla="*/ 921744 h 1246985"/>
              <a:gd name="connsiteX3" fmla="*/ 2966 w 1433640"/>
              <a:gd name="connsiteY3" fmla="*/ 921744 h 1246985"/>
              <a:gd name="connsiteX4" fmla="*/ 2966 w 1433640"/>
              <a:gd name="connsiteY4" fmla="*/ 0 h 1246985"/>
              <a:gd name="connsiteX0" fmla="*/ 2931 w 1433885"/>
              <a:gd name="connsiteY0" fmla="*/ 0 h 1246032"/>
              <a:gd name="connsiteX1" fmla="*/ 1433589 w 1433885"/>
              <a:gd name="connsiteY1" fmla="*/ 0 h 1246032"/>
              <a:gd name="connsiteX2" fmla="*/ 1433589 w 1433885"/>
              <a:gd name="connsiteY2" fmla="*/ 921744 h 1246032"/>
              <a:gd name="connsiteX3" fmla="*/ 2931 w 1433885"/>
              <a:gd name="connsiteY3" fmla="*/ 921744 h 1246032"/>
              <a:gd name="connsiteX4" fmla="*/ 2931 w 1433885"/>
              <a:gd name="connsiteY4" fmla="*/ 0 h 1246032"/>
              <a:gd name="connsiteX0" fmla="*/ 2897 w 1434465"/>
              <a:gd name="connsiteY0" fmla="*/ 0 h 1241762"/>
              <a:gd name="connsiteX1" fmla="*/ 1433555 w 1434465"/>
              <a:gd name="connsiteY1" fmla="*/ 0 h 1241762"/>
              <a:gd name="connsiteX2" fmla="*/ 1433555 w 1434465"/>
              <a:gd name="connsiteY2" fmla="*/ 921744 h 1241762"/>
              <a:gd name="connsiteX3" fmla="*/ 2897 w 1434465"/>
              <a:gd name="connsiteY3" fmla="*/ 921744 h 1241762"/>
              <a:gd name="connsiteX4" fmla="*/ 2897 w 1434465"/>
              <a:gd name="connsiteY4" fmla="*/ 0 h 124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4465" h="1241762">
                <a:moveTo>
                  <a:pt x="2897" y="0"/>
                </a:moveTo>
                <a:lnTo>
                  <a:pt x="1433555" y="0"/>
                </a:lnTo>
                <a:lnTo>
                  <a:pt x="1433555" y="921744"/>
                </a:lnTo>
                <a:cubicBezTo>
                  <a:pt x="1477369" y="1363027"/>
                  <a:pt x="-75842" y="1333589"/>
                  <a:pt x="2897" y="921744"/>
                </a:cubicBezTo>
                <a:lnTo>
                  <a:pt x="2897" y="0"/>
                </a:lnTo>
                <a:close/>
              </a:path>
            </a:pathLst>
          </a:custGeom>
          <a:gradFill flip="none" rotWithShape="1">
            <a:gsLst>
              <a:gs pos="0">
                <a:srgbClr val="FFC000">
                  <a:alpha val="26000"/>
                </a:srgbClr>
              </a:gs>
              <a:gs pos="100000">
                <a:srgbClr val="FFC000">
                  <a:alpha val="0"/>
                </a:srgbClr>
              </a:gs>
              <a:gs pos="70500">
                <a:srgbClr val="FFC000">
                  <a:alpha val="8000"/>
                </a:srgbClr>
              </a:gs>
              <a:gs pos="24000">
                <a:srgbClr val="FFC000">
                  <a:alpha val="20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40" name="离开光线">
            <a:extLst>
              <a:ext uri="{FF2B5EF4-FFF2-40B4-BE49-F238E27FC236}">
                <a16:creationId xmlns:a16="http://schemas.microsoft.com/office/drawing/2014/main" xmlns="" id="{CE29BCED-24E0-438E-BD63-36B93F11CA5B}"/>
              </a:ext>
            </a:extLst>
          </p:cNvPr>
          <p:cNvGrpSpPr/>
          <p:nvPr/>
        </p:nvGrpSpPr>
        <p:grpSpPr>
          <a:xfrm>
            <a:off x="7013101" y="1452617"/>
            <a:ext cx="4517756" cy="2559135"/>
            <a:chOff x="7013101" y="1452617"/>
            <a:chExt cx="4517756" cy="2559135"/>
          </a:xfrm>
        </p:grpSpPr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xmlns="" id="{9A22C740-6E48-4005-A1A6-EF914976C3FC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xmlns="" id="{2C99B502-8E77-4EF2-8373-BAF39710444D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xmlns="" id="{120D8AFC-FE85-4EA6-A68E-7521680738AF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xmlns="" id="{E6E0FFED-0A49-437A-AF52-2B8ECFB1EBF6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xmlns="" id="{8889F785-CE8E-44EE-BB8C-9ADEDB30AD0B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41" name="消失特效">
            <a:extLst>
              <a:ext uri="{FF2B5EF4-FFF2-40B4-BE49-F238E27FC236}">
                <a16:creationId xmlns:a16="http://schemas.microsoft.com/office/drawing/2014/main" xmlns="" id="{88918CE1-65EC-4185-BAE0-FB09B8484E4B}"/>
              </a:ext>
            </a:extLst>
          </p:cNvPr>
          <p:cNvSpPr/>
          <p:nvPr/>
        </p:nvSpPr>
        <p:spPr>
          <a:xfrm>
            <a:off x="5081369" y="195290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2" name="消失特效">
            <a:extLst>
              <a:ext uri="{FF2B5EF4-FFF2-40B4-BE49-F238E27FC236}">
                <a16:creationId xmlns:a16="http://schemas.microsoft.com/office/drawing/2014/main" xmlns="" id="{8D5A6028-F9DC-4F10-A3A1-4AA624ACC777}"/>
              </a:ext>
            </a:extLst>
          </p:cNvPr>
          <p:cNvSpPr/>
          <p:nvPr/>
        </p:nvSpPr>
        <p:spPr>
          <a:xfrm>
            <a:off x="5263612" y="2152224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3" name="消失特效">
            <a:extLst>
              <a:ext uri="{FF2B5EF4-FFF2-40B4-BE49-F238E27FC236}">
                <a16:creationId xmlns:a16="http://schemas.microsoft.com/office/drawing/2014/main" xmlns="" id="{AE9A5CAA-B460-4C11-8520-D804FFDE4BCD}"/>
              </a:ext>
            </a:extLst>
          </p:cNvPr>
          <p:cNvSpPr/>
          <p:nvPr/>
        </p:nvSpPr>
        <p:spPr>
          <a:xfrm>
            <a:off x="5117313" y="2169071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4" name="消失特效">
            <a:extLst>
              <a:ext uri="{FF2B5EF4-FFF2-40B4-BE49-F238E27FC236}">
                <a16:creationId xmlns:a16="http://schemas.microsoft.com/office/drawing/2014/main" xmlns="" id="{AEA9F994-7986-4178-85E2-06CF799881F0}"/>
              </a:ext>
            </a:extLst>
          </p:cNvPr>
          <p:cNvSpPr/>
          <p:nvPr/>
        </p:nvSpPr>
        <p:spPr>
          <a:xfrm>
            <a:off x="5407176" y="2273646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5" name="消失特效">
            <a:extLst>
              <a:ext uri="{FF2B5EF4-FFF2-40B4-BE49-F238E27FC236}">
                <a16:creationId xmlns:a16="http://schemas.microsoft.com/office/drawing/2014/main" xmlns="" id="{0D9C12CD-D8D5-4D26-9033-0872A0682ADE}"/>
              </a:ext>
            </a:extLst>
          </p:cNvPr>
          <p:cNvSpPr/>
          <p:nvPr/>
        </p:nvSpPr>
        <p:spPr>
          <a:xfrm>
            <a:off x="5419442" y="2995816"/>
            <a:ext cx="111258" cy="11125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6" name="消失特效">
            <a:extLst>
              <a:ext uri="{FF2B5EF4-FFF2-40B4-BE49-F238E27FC236}">
                <a16:creationId xmlns:a16="http://schemas.microsoft.com/office/drawing/2014/main" xmlns="" id="{6F2B694E-FD77-4FA5-AB9A-EA38245065D3}"/>
              </a:ext>
            </a:extLst>
          </p:cNvPr>
          <p:cNvSpPr/>
          <p:nvPr/>
        </p:nvSpPr>
        <p:spPr>
          <a:xfrm>
            <a:off x="5623003" y="2152224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7" name="消失特效">
            <a:extLst>
              <a:ext uri="{FF2B5EF4-FFF2-40B4-BE49-F238E27FC236}">
                <a16:creationId xmlns:a16="http://schemas.microsoft.com/office/drawing/2014/main" xmlns="" id="{4A978ABE-36F1-4E72-B502-D66DBDF9F9FD}"/>
              </a:ext>
            </a:extLst>
          </p:cNvPr>
          <p:cNvSpPr/>
          <p:nvPr/>
        </p:nvSpPr>
        <p:spPr>
          <a:xfrm>
            <a:off x="5436488" y="2586679"/>
            <a:ext cx="186674" cy="18667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8" name="消失特效">
            <a:extLst>
              <a:ext uri="{FF2B5EF4-FFF2-40B4-BE49-F238E27FC236}">
                <a16:creationId xmlns:a16="http://schemas.microsoft.com/office/drawing/2014/main" xmlns="" id="{77548427-F6F1-49B3-848F-13F7AD65413A}"/>
              </a:ext>
            </a:extLst>
          </p:cNvPr>
          <p:cNvSpPr/>
          <p:nvPr/>
        </p:nvSpPr>
        <p:spPr>
          <a:xfrm>
            <a:off x="5518729" y="2421798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9" name="消失特效">
            <a:extLst>
              <a:ext uri="{FF2B5EF4-FFF2-40B4-BE49-F238E27FC236}">
                <a16:creationId xmlns:a16="http://schemas.microsoft.com/office/drawing/2014/main" xmlns="" id="{957AEC30-E60B-4F59-869C-13726AECAF52}"/>
              </a:ext>
            </a:extLst>
          </p:cNvPr>
          <p:cNvSpPr/>
          <p:nvPr/>
        </p:nvSpPr>
        <p:spPr>
          <a:xfrm>
            <a:off x="5343750" y="2475308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0" name="消失特效">
            <a:extLst>
              <a:ext uri="{FF2B5EF4-FFF2-40B4-BE49-F238E27FC236}">
                <a16:creationId xmlns:a16="http://schemas.microsoft.com/office/drawing/2014/main" xmlns="" id="{84D2E2FE-EC3F-4572-ACE0-6246D8AF5194}"/>
              </a:ext>
            </a:extLst>
          </p:cNvPr>
          <p:cNvSpPr/>
          <p:nvPr/>
        </p:nvSpPr>
        <p:spPr>
          <a:xfrm>
            <a:off x="5272890" y="2696324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1" name="消失特效">
            <a:extLst>
              <a:ext uri="{FF2B5EF4-FFF2-40B4-BE49-F238E27FC236}">
                <a16:creationId xmlns:a16="http://schemas.microsoft.com/office/drawing/2014/main" xmlns="" id="{D1025387-F5D2-4D8A-B493-DAECD8CEF5D9}"/>
              </a:ext>
            </a:extLst>
          </p:cNvPr>
          <p:cNvSpPr/>
          <p:nvPr/>
        </p:nvSpPr>
        <p:spPr>
          <a:xfrm>
            <a:off x="5447048" y="2793780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2" name="消失特效">
            <a:extLst>
              <a:ext uri="{FF2B5EF4-FFF2-40B4-BE49-F238E27FC236}">
                <a16:creationId xmlns:a16="http://schemas.microsoft.com/office/drawing/2014/main" xmlns="" id="{99152AD7-A3CD-4EAF-ADC1-52F81364723E}"/>
              </a:ext>
            </a:extLst>
          </p:cNvPr>
          <p:cNvSpPr/>
          <p:nvPr/>
        </p:nvSpPr>
        <p:spPr>
          <a:xfrm>
            <a:off x="5735174" y="2680016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3" name="消失特效">
            <a:extLst>
              <a:ext uri="{FF2B5EF4-FFF2-40B4-BE49-F238E27FC236}">
                <a16:creationId xmlns:a16="http://schemas.microsoft.com/office/drawing/2014/main" xmlns="" id="{FAA4FFF1-B0CD-4D4E-BC43-26448B984378}"/>
              </a:ext>
            </a:extLst>
          </p:cNvPr>
          <p:cNvSpPr/>
          <p:nvPr/>
        </p:nvSpPr>
        <p:spPr>
          <a:xfrm>
            <a:off x="5097411" y="313464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4" name="消失特效">
            <a:extLst>
              <a:ext uri="{FF2B5EF4-FFF2-40B4-BE49-F238E27FC236}">
                <a16:creationId xmlns:a16="http://schemas.microsoft.com/office/drawing/2014/main" xmlns="" id="{70A8D286-5E1F-460F-9AA9-4A2B15B43265}"/>
              </a:ext>
            </a:extLst>
          </p:cNvPr>
          <p:cNvSpPr/>
          <p:nvPr/>
        </p:nvSpPr>
        <p:spPr>
          <a:xfrm>
            <a:off x="5869109" y="287615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5" name="消失特效">
            <a:extLst>
              <a:ext uri="{FF2B5EF4-FFF2-40B4-BE49-F238E27FC236}">
                <a16:creationId xmlns:a16="http://schemas.microsoft.com/office/drawing/2014/main" xmlns="" id="{1B0208C9-B503-43D2-A8BA-83478F385F7A}"/>
              </a:ext>
            </a:extLst>
          </p:cNvPr>
          <p:cNvSpPr/>
          <p:nvPr/>
        </p:nvSpPr>
        <p:spPr>
          <a:xfrm>
            <a:off x="5738188" y="235381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6" name="消失特效">
            <a:extLst>
              <a:ext uri="{FF2B5EF4-FFF2-40B4-BE49-F238E27FC236}">
                <a16:creationId xmlns:a16="http://schemas.microsoft.com/office/drawing/2014/main" xmlns="" id="{3EAD7F01-F2D2-4C8B-A1EE-2520D764ED7D}"/>
              </a:ext>
            </a:extLst>
          </p:cNvPr>
          <p:cNvSpPr/>
          <p:nvPr/>
        </p:nvSpPr>
        <p:spPr>
          <a:xfrm>
            <a:off x="5635158" y="3113804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7" name="消失特效">
            <a:extLst>
              <a:ext uri="{FF2B5EF4-FFF2-40B4-BE49-F238E27FC236}">
                <a16:creationId xmlns:a16="http://schemas.microsoft.com/office/drawing/2014/main" xmlns="" id="{30A9B3E5-6714-4BB3-ACDE-3C2355240360}"/>
              </a:ext>
            </a:extLst>
          </p:cNvPr>
          <p:cNvSpPr/>
          <p:nvPr/>
        </p:nvSpPr>
        <p:spPr>
          <a:xfrm>
            <a:off x="5323058" y="3279527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8" name="消失特效">
            <a:extLst>
              <a:ext uri="{FF2B5EF4-FFF2-40B4-BE49-F238E27FC236}">
                <a16:creationId xmlns:a16="http://schemas.microsoft.com/office/drawing/2014/main" xmlns="" id="{9D07069F-AEFA-4DA3-A901-C9C1ACCDF907}"/>
              </a:ext>
            </a:extLst>
          </p:cNvPr>
          <p:cNvSpPr/>
          <p:nvPr/>
        </p:nvSpPr>
        <p:spPr>
          <a:xfrm>
            <a:off x="5082613" y="2469126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9" name="消失特效">
            <a:extLst>
              <a:ext uri="{FF2B5EF4-FFF2-40B4-BE49-F238E27FC236}">
                <a16:creationId xmlns:a16="http://schemas.microsoft.com/office/drawing/2014/main" xmlns="" id="{E7C5B71A-5000-4CFB-8F88-250601A19880}"/>
              </a:ext>
            </a:extLst>
          </p:cNvPr>
          <p:cNvSpPr/>
          <p:nvPr/>
        </p:nvSpPr>
        <p:spPr>
          <a:xfrm>
            <a:off x="5529825" y="3326712"/>
            <a:ext cx="219146" cy="219146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0" name="消失特效">
            <a:extLst>
              <a:ext uri="{FF2B5EF4-FFF2-40B4-BE49-F238E27FC236}">
                <a16:creationId xmlns:a16="http://schemas.microsoft.com/office/drawing/2014/main" xmlns="" id="{D4D504E7-862C-4942-B338-A6AA03920D70}"/>
              </a:ext>
            </a:extLst>
          </p:cNvPr>
          <p:cNvSpPr/>
          <p:nvPr/>
        </p:nvSpPr>
        <p:spPr>
          <a:xfrm>
            <a:off x="5649831" y="2891276"/>
            <a:ext cx="85343" cy="85343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1" name="消失特效">
            <a:extLst>
              <a:ext uri="{FF2B5EF4-FFF2-40B4-BE49-F238E27FC236}">
                <a16:creationId xmlns:a16="http://schemas.microsoft.com/office/drawing/2014/main" xmlns="" id="{B7063E94-1716-4488-BBAD-B5CDA2FAB10B}"/>
              </a:ext>
            </a:extLst>
          </p:cNvPr>
          <p:cNvSpPr/>
          <p:nvPr/>
        </p:nvSpPr>
        <p:spPr>
          <a:xfrm>
            <a:off x="5470816" y="359246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2" name="消失特效">
            <a:extLst>
              <a:ext uri="{FF2B5EF4-FFF2-40B4-BE49-F238E27FC236}">
                <a16:creationId xmlns:a16="http://schemas.microsoft.com/office/drawing/2014/main" xmlns="" id="{38709778-E194-407E-9E87-E1C7A06A6EA6}"/>
              </a:ext>
            </a:extLst>
          </p:cNvPr>
          <p:cNvSpPr/>
          <p:nvPr/>
        </p:nvSpPr>
        <p:spPr>
          <a:xfrm>
            <a:off x="5353321" y="176360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3" name="消失特效">
            <a:extLst>
              <a:ext uri="{FF2B5EF4-FFF2-40B4-BE49-F238E27FC236}">
                <a16:creationId xmlns:a16="http://schemas.microsoft.com/office/drawing/2014/main" xmlns="" id="{61E901EA-0052-4707-8285-3E0CD0E35FEF}"/>
              </a:ext>
            </a:extLst>
          </p:cNvPr>
          <p:cNvSpPr/>
          <p:nvPr/>
        </p:nvSpPr>
        <p:spPr>
          <a:xfrm>
            <a:off x="5218651" y="2365338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6" name="萤火虫">
            <a:extLst>
              <a:ext uri="{FF2B5EF4-FFF2-40B4-BE49-F238E27FC236}">
                <a16:creationId xmlns:a16="http://schemas.microsoft.com/office/drawing/2014/main" xmlns="" id="{0D72823B-FE88-40E1-8822-C82F06DC8457}"/>
              </a:ext>
            </a:extLst>
          </p:cNvPr>
          <p:cNvSpPr/>
          <p:nvPr/>
        </p:nvSpPr>
        <p:spPr>
          <a:xfrm flipV="1">
            <a:off x="12138421" y="4195903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7" name="萤火虫">
            <a:extLst>
              <a:ext uri="{FF2B5EF4-FFF2-40B4-BE49-F238E27FC236}">
                <a16:creationId xmlns:a16="http://schemas.microsoft.com/office/drawing/2014/main" xmlns="" id="{B2F8896A-ACCD-4E76-A846-11E874B91A23}"/>
              </a:ext>
            </a:extLst>
          </p:cNvPr>
          <p:cNvSpPr/>
          <p:nvPr/>
        </p:nvSpPr>
        <p:spPr>
          <a:xfrm flipV="1">
            <a:off x="11026061" y="379932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8" name="萤火虫">
            <a:extLst>
              <a:ext uri="{FF2B5EF4-FFF2-40B4-BE49-F238E27FC236}">
                <a16:creationId xmlns:a16="http://schemas.microsoft.com/office/drawing/2014/main" xmlns="" id="{8D9B1E3F-E808-4485-A907-29196E4E5447}"/>
              </a:ext>
            </a:extLst>
          </p:cNvPr>
          <p:cNvSpPr/>
          <p:nvPr/>
        </p:nvSpPr>
        <p:spPr>
          <a:xfrm flipV="1">
            <a:off x="11318750" y="3762959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9" name="萤火虫">
            <a:extLst>
              <a:ext uri="{FF2B5EF4-FFF2-40B4-BE49-F238E27FC236}">
                <a16:creationId xmlns:a16="http://schemas.microsoft.com/office/drawing/2014/main" xmlns="" id="{F6C8F186-9527-4DEA-B98C-284A491AAFA4}"/>
              </a:ext>
            </a:extLst>
          </p:cNvPr>
          <p:cNvSpPr/>
          <p:nvPr/>
        </p:nvSpPr>
        <p:spPr>
          <a:xfrm flipV="1">
            <a:off x="10928225" y="4536682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0" name="萤火虫">
            <a:extLst>
              <a:ext uri="{FF2B5EF4-FFF2-40B4-BE49-F238E27FC236}">
                <a16:creationId xmlns:a16="http://schemas.microsoft.com/office/drawing/2014/main" xmlns="" id="{0976B958-04B1-4B3B-8232-926303FAF43D}"/>
              </a:ext>
            </a:extLst>
          </p:cNvPr>
          <p:cNvSpPr/>
          <p:nvPr/>
        </p:nvSpPr>
        <p:spPr>
          <a:xfrm flipV="1">
            <a:off x="11789287" y="272937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1" name="萤火虫">
            <a:extLst>
              <a:ext uri="{FF2B5EF4-FFF2-40B4-BE49-F238E27FC236}">
                <a16:creationId xmlns:a16="http://schemas.microsoft.com/office/drawing/2014/main" xmlns="" id="{E02427B2-F7BC-4295-B9E1-CE83228A2247}"/>
              </a:ext>
            </a:extLst>
          </p:cNvPr>
          <p:cNvSpPr/>
          <p:nvPr/>
        </p:nvSpPr>
        <p:spPr>
          <a:xfrm flipV="1">
            <a:off x="11341609" y="4879300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2" name="萤火虫">
            <a:extLst>
              <a:ext uri="{FF2B5EF4-FFF2-40B4-BE49-F238E27FC236}">
                <a16:creationId xmlns:a16="http://schemas.microsoft.com/office/drawing/2014/main" xmlns="" id="{B701CC1B-CE65-469C-ADE1-25460B41A4DB}"/>
              </a:ext>
            </a:extLst>
          </p:cNvPr>
          <p:cNvSpPr/>
          <p:nvPr/>
        </p:nvSpPr>
        <p:spPr>
          <a:xfrm flipV="1">
            <a:off x="11228869" y="4351522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6" name="萤火虫">
            <a:extLst>
              <a:ext uri="{FF2B5EF4-FFF2-40B4-BE49-F238E27FC236}">
                <a16:creationId xmlns:a16="http://schemas.microsoft.com/office/drawing/2014/main" xmlns="" id="{00ECCAB7-881B-47D4-9B87-87A7B20A3D1E}"/>
              </a:ext>
            </a:extLst>
          </p:cNvPr>
          <p:cNvSpPr/>
          <p:nvPr/>
        </p:nvSpPr>
        <p:spPr>
          <a:xfrm flipV="1">
            <a:off x="11914420" y="482298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萤火虫">
            <a:extLst>
              <a:ext uri="{FF2B5EF4-FFF2-40B4-BE49-F238E27FC236}">
                <a16:creationId xmlns:a16="http://schemas.microsoft.com/office/drawing/2014/main" xmlns="" id="{7AF0D8DC-5EE9-47FA-922F-D94982C692B0}"/>
              </a:ext>
            </a:extLst>
          </p:cNvPr>
          <p:cNvSpPr/>
          <p:nvPr/>
        </p:nvSpPr>
        <p:spPr>
          <a:xfrm flipV="1">
            <a:off x="11732181" y="3010791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8" name="萤火虫">
            <a:extLst>
              <a:ext uri="{FF2B5EF4-FFF2-40B4-BE49-F238E27FC236}">
                <a16:creationId xmlns:a16="http://schemas.microsoft.com/office/drawing/2014/main" xmlns="" id="{57BBE6DE-B902-43D6-A5E3-C74E0CE4E9F1}"/>
              </a:ext>
            </a:extLst>
          </p:cNvPr>
          <p:cNvSpPr/>
          <p:nvPr/>
        </p:nvSpPr>
        <p:spPr>
          <a:xfrm flipV="1">
            <a:off x="11666504" y="3267805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9" name="萤火虫">
            <a:extLst>
              <a:ext uri="{FF2B5EF4-FFF2-40B4-BE49-F238E27FC236}">
                <a16:creationId xmlns:a16="http://schemas.microsoft.com/office/drawing/2014/main" xmlns="" id="{54A7CF17-2426-4E45-B307-FC4BBD061818}"/>
              </a:ext>
            </a:extLst>
          </p:cNvPr>
          <p:cNvSpPr/>
          <p:nvPr/>
        </p:nvSpPr>
        <p:spPr>
          <a:xfrm flipV="1">
            <a:off x="12108344" y="4587453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0" name="萤火虫">
            <a:extLst>
              <a:ext uri="{FF2B5EF4-FFF2-40B4-BE49-F238E27FC236}">
                <a16:creationId xmlns:a16="http://schemas.microsoft.com/office/drawing/2014/main" xmlns="" id="{DC3F2AAC-B98F-4C29-9B55-E469B01E3D3F}"/>
              </a:ext>
            </a:extLst>
          </p:cNvPr>
          <p:cNvSpPr/>
          <p:nvPr/>
        </p:nvSpPr>
        <p:spPr>
          <a:xfrm flipV="1">
            <a:off x="11841484" y="3166500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1" name="萤火虫">
            <a:extLst>
              <a:ext uri="{FF2B5EF4-FFF2-40B4-BE49-F238E27FC236}">
                <a16:creationId xmlns:a16="http://schemas.microsoft.com/office/drawing/2014/main" xmlns="" id="{BFDD87F4-2A64-4278-ACD8-C88C988AAF24}"/>
              </a:ext>
            </a:extLst>
          </p:cNvPr>
          <p:cNvSpPr/>
          <p:nvPr/>
        </p:nvSpPr>
        <p:spPr>
          <a:xfrm flipV="1">
            <a:off x="11322305" y="3753731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2" name="萤火虫">
            <a:extLst>
              <a:ext uri="{FF2B5EF4-FFF2-40B4-BE49-F238E27FC236}">
                <a16:creationId xmlns:a16="http://schemas.microsoft.com/office/drawing/2014/main" xmlns="" id="{0FD94A96-BF43-47B0-9CAA-BB78405BC4AA}"/>
              </a:ext>
            </a:extLst>
          </p:cNvPr>
          <p:cNvSpPr/>
          <p:nvPr/>
        </p:nvSpPr>
        <p:spPr>
          <a:xfrm flipV="1">
            <a:off x="12066598" y="4146412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3" name="萤火虫">
            <a:extLst>
              <a:ext uri="{FF2B5EF4-FFF2-40B4-BE49-F238E27FC236}">
                <a16:creationId xmlns:a16="http://schemas.microsoft.com/office/drawing/2014/main" xmlns="" id="{3BD05046-D84B-44E0-9455-9A20AD2625C0}"/>
              </a:ext>
            </a:extLst>
          </p:cNvPr>
          <p:cNvSpPr/>
          <p:nvPr/>
        </p:nvSpPr>
        <p:spPr>
          <a:xfrm flipV="1">
            <a:off x="11373012" y="4330065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4" name="萤火虫">
            <a:extLst>
              <a:ext uri="{FF2B5EF4-FFF2-40B4-BE49-F238E27FC236}">
                <a16:creationId xmlns:a16="http://schemas.microsoft.com/office/drawing/2014/main" xmlns="" id="{FA03263B-09BB-4768-9AD0-F81C967638BA}"/>
              </a:ext>
            </a:extLst>
          </p:cNvPr>
          <p:cNvSpPr/>
          <p:nvPr/>
        </p:nvSpPr>
        <p:spPr>
          <a:xfrm flipV="1">
            <a:off x="11887048" y="3439895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5" name="萤火虫">
            <a:extLst>
              <a:ext uri="{FF2B5EF4-FFF2-40B4-BE49-F238E27FC236}">
                <a16:creationId xmlns:a16="http://schemas.microsoft.com/office/drawing/2014/main" xmlns="" id="{74772A47-B34C-4A9E-87AC-A090DD59DEE9}"/>
              </a:ext>
            </a:extLst>
          </p:cNvPr>
          <p:cNvSpPr/>
          <p:nvPr/>
        </p:nvSpPr>
        <p:spPr>
          <a:xfrm flipV="1">
            <a:off x="11369358" y="3075801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6" name="萤火虫">
            <a:extLst>
              <a:ext uri="{FF2B5EF4-FFF2-40B4-BE49-F238E27FC236}">
                <a16:creationId xmlns:a16="http://schemas.microsoft.com/office/drawing/2014/main" xmlns="" id="{0A06B535-B88D-4074-A133-99A954CA3504}"/>
              </a:ext>
            </a:extLst>
          </p:cNvPr>
          <p:cNvSpPr/>
          <p:nvPr/>
        </p:nvSpPr>
        <p:spPr>
          <a:xfrm flipV="1">
            <a:off x="12219128" y="3540154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7" name="萤火虫">
            <a:extLst>
              <a:ext uri="{FF2B5EF4-FFF2-40B4-BE49-F238E27FC236}">
                <a16:creationId xmlns:a16="http://schemas.microsoft.com/office/drawing/2014/main" xmlns="" id="{CFC2DBBE-2069-43EF-B5C1-8FB3CD846A22}"/>
              </a:ext>
            </a:extLst>
          </p:cNvPr>
          <p:cNvSpPr/>
          <p:nvPr/>
        </p:nvSpPr>
        <p:spPr>
          <a:xfrm rot="4833953" flipV="1">
            <a:off x="11841485" y="4428687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8" name="萤火虫">
            <a:extLst>
              <a:ext uri="{FF2B5EF4-FFF2-40B4-BE49-F238E27FC236}">
                <a16:creationId xmlns:a16="http://schemas.microsoft.com/office/drawing/2014/main" xmlns="" id="{392F7110-F15C-4E6D-A528-5319BD30C3FE}"/>
              </a:ext>
            </a:extLst>
          </p:cNvPr>
          <p:cNvSpPr/>
          <p:nvPr/>
        </p:nvSpPr>
        <p:spPr>
          <a:xfrm flipV="1">
            <a:off x="11518787" y="2589349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9" name="萤火虫">
            <a:extLst>
              <a:ext uri="{FF2B5EF4-FFF2-40B4-BE49-F238E27FC236}">
                <a16:creationId xmlns:a16="http://schemas.microsoft.com/office/drawing/2014/main" xmlns="" id="{4CD46CAD-9AC0-46C5-98CF-054788F19804}"/>
              </a:ext>
            </a:extLst>
          </p:cNvPr>
          <p:cNvSpPr/>
          <p:nvPr/>
        </p:nvSpPr>
        <p:spPr>
          <a:xfrm flipV="1">
            <a:off x="11188678" y="3449040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2" name="消失特效">
            <a:extLst>
              <a:ext uri="{FF2B5EF4-FFF2-40B4-BE49-F238E27FC236}">
                <a16:creationId xmlns:a16="http://schemas.microsoft.com/office/drawing/2014/main" xmlns="" id="{A101D58E-DA93-4DE2-B64C-47F3B924B441}"/>
              </a:ext>
            </a:extLst>
          </p:cNvPr>
          <p:cNvSpPr/>
          <p:nvPr/>
        </p:nvSpPr>
        <p:spPr>
          <a:xfrm>
            <a:off x="10917758" y="2640160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3" name="消失特效">
            <a:extLst>
              <a:ext uri="{FF2B5EF4-FFF2-40B4-BE49-F238E27FC236}">
                <a16:creationId xmlns:a16="http://schemas.microsoft.com/office/drawing/2014/main" xmlns="" id="{5E865EAD-C90B-44F6-851A-743DCE19463A}"/>
              </a:ext>
            </a:extLst>
          </p:cNvPr>
          <p:cNvSpPr/>
          <p:nvPr/>
        </p:nvSpPr>
        <p:spPr>
          <a:xfrm>
            <a:off x="11100001" y="2839481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4" name="消失特效">
            <a:extLst>
              <a:ext uri="{FF2B5EF4-FFF2-40B4-BE49-F238E27FC236}">
                <a16:creationId xmlns:a16="http://schemas.microsoft.com/office/drawing/2014/main" xmlns="" id="{D121A125-8A35-4873-9396-931DC3E17E9B}"/>
              </a:ext>
            </a:extLst>
          </p:cNvPr>
          <p:cNvSpPr/>
          <p:nvPr/>
        </p:nvSpPr>
        <p:spPr>
          <a:xfrm>
            <a:off x="10953702" y="2856328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5" name="消失特效">
            <a:extLst>
              <a:ext uri="{FF2B5EF4-FFF2-40B4-BE49-F238E27FC236}">
                <a16:creationId xmlns:a16="http://schemas.microsoft.com/office/drawing/2014/main" xmlns="" id="{174B1939-6BA8-4B5B-865B-F13DF0E50A40}"/>
              </a:ext>
            </a:extLst>
          </p:cNvPr>
          <p:cNvSpPr/>
          <p:nvPr/>
        </p:nvSpPr>
        <p:spPr>
          <a:xfrm>
            <a:off x="11243565" y="2960903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6" name="消失特效">
            <a:extLst>
              <a:ext uri="{FF2B5EF4-FFF2-40B4-BE49-F238E27FC236}">
                <a16:creationId xmlns:a16="http://schemas.microsoft.com/office/drawing/2014/main" xmlns="" id="{5160EE5E-1EA3-4C93-B2AD-02A2475DA58A}"/>
              </a:ext>
            </a:extLst>
          </p:cNvPr>
          <p:cNvSpPr/>
          <p:nvPr/>
        </p:nvSpPr>
        <p:spPr>
          <a:xfrm>
            <a:off x="11255831" y="3683073"/>
            <a:ext cx="111258" cy="11125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7" name="消失特效">
            <a:extLst>
              <a:ext uri="{FF2B5EF4-FFF2-40B4-BE49-F238E27FC236}">
                <a16:creationId xmlns:a16="http://schemas.microsoft.com/office/drawing/2014/main" xmlns="" id="{1FE1FBDD-E940-4980-976A-7515BC69CDCC}"/>
              </a:ext>
            </a:extLst>
          </p:cNvPr>
          <p:cNvSpPr/>
          <p:nvPr/>
        </p:nvSpPr>
        <p:spPr>
          <a:xfrm>
            <a:off x="11459392" y="2839481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8" name="消失特效">
            <a:extLst>
              <a:ext uri="{FF2B5EF4-FFF2-40B4-BE49-F238E27FC236}">
                <a16:creationId xmlns:a16="http://schemas.microsoft.com/office/drawing/2014/main" xmlns="" id="{9FF20BE8-C8EF-4791-9FC0-98714A6E0A7F}"/>
              </a:ext>
            </a:extLst>
          </p:cNvPr>
          <p:cNvSpPr/>
          <p:nvPr/>
        </p:nvSpPr>
        <p:spPr>
          <a:xfrm>
            <a:off x="11272877" y="3273936"/>
            <a:ext cx="186674" cy="18667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9" name="消失特效">
            <a:extLst>
              <a:ext uri="{FF2B5EF4-FFF2-40B4-BE49-F238E27FC236}">
                <a16:creationId xmlns:a16="http://schemas.microsoft.com/office/drawing/2014/main" xmlns="" id="{7358E5B2-EB50-478D-8B2F-06632D5C7E84}"/>
              </a:ext>
            </a:extLst>
          </p:cNvPr>
          <p:cNvSpPr/>
          <p:nvPr/>
        </p:nvSpPr>
        <p:spPr>
          <a:xfrm>
            <a:off x="11355118" y="3109055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0" name="消失特效">
            <a:extLst>
              <a:ext uri="{FF2B5EF4-FFF2-40B4-BE49-F238E27FC236}">
                <a16:creationId xmlns:a16="http://schemas.microsoft.com/office/drawing/2014/main" xmlns="" id="{0B5F00C8-BB52-4485-ABA8-F3AEEE30DB79}"/>
              </a:ext>
            </a:extLst>
          </p:cNvPr>
          <p:cNvSpPr/>
          <p:nvPr/>
        </p:nvSpPr>
        <p:spPr>
          <a:xfrm>
            <a:off x="11180139" y="3162565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1" name="消失特效">
            <a:extLst>
              <a:ext uri="{FF2B5EF4-FFF2-40B4-BE49-F238E27FC236}">
                <a16:creationId xmlns:a16="http://schemas.microsoft.com/office/drawing/2014/main" xmlns="" id="{78F6FE25-15C6-4EB0-837D-DF3CDEDCDC68}"/>
              </a:ext>
            </a:extLst>
          </p:cNvPr>
          <p:cNvSpPr/>
          <p:nvPr/>
        </p:nvSpPr>
        <p:spPr>
          <a:xfrm>
            <a:off x="11109279" y="3383581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2" name="消失特效">
            <a:extLst>
              <a:ext uri="{FF2B5EF4-FFF2-40B4-BE49-F238E27FC236}">
                <a16:creationId xmlns:a16="http://schemas.microsoft.com/office/drawing/2014/main" xmlns="" id="{14AAEFC9-883C-4CBD-B83F-8A83037AFA0D}"/>
              </a:ext>
            </a:extLst>
          </p:cNvPr>
          <p:cNvSpPr/>
          <p:nvPr/>
        </p:nvSpPr>
        <p:spPr>
          <a:xfrm>
            <a:off x="11283437" y="3481037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3" name="消失特效">
            <a:extLst>
              <a:ext uri="{FF2B5EF4-FFF2-40B4-BE49-F238E27FC236}">
                <a16:creationId xmlns:a16="http://schemas.microsoft.com/office/drawing/2014/main" xmlns="" id="{F3E5A975-03C6-42D7-911E-7B2A86A1AF56}"/>
              </a:ext>
            </a:extLst>
          </p:cNvPr>
          <p:cNvSpPr/>
          <p:nvPr/>
        </p:nvSpPr>
        <p:spPr>
          <a:xfrm>
            <a:off x="11571563" y="336727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4" name="消失特效">
            <a:extLst>
              <a:ext uri="{FF2B5EF4-FFF2-40B4-BE49-F238E27FC236}">
                <a16:creationId xmlns:a16="http://schemas.microsoft.com/office/drawing/2014/main" xmlns="" id="{711B13C8-9438-4B6F-A021-73829B7AEA64}"/>
              </a:ext>
            </a:extLst>
          </p:cNvPr>
          <p:cNvSpPr/>
          <p:nvPr/>
        </p:nvSpPr>
        <p:spPr>
          <a:xfrm>
            <a:off x="10933800" y="382190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5" name="消失特效">
            <a:extLst>
              <a:ext uri="{FF2B5EF4-FFF2-40B4-BE49-F238E27FC236}">
                <a16:creationId xmlns:a16="http://schemas.microsoft.com/office/drawing/2014/main" xmlns="" id="{8C8BCC9A-1091-4A58-939B-A9CA6ABDE897}"/>
              </a:ext>
            </a:extLst>
          </p:cNvPr>
          <p:cNvSpPr/>
          <p:nvPr/>
        </p:nvSpPr>
        <p:spPr>
          <a:xfrm>
            <a:off x="11705498" y="356341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6" name="消失特效">
            <a:extLst>
              <a:ext uri="{FF2B5EF4-FFF2-40B4-BE49-F238E27FC236}">
                <a16:creationId xmlns:a16="http://schemas.microsoft.com/office/drawing/2014/main" xmlns="" id="{A2BAC0CD-576E-49AF-826C-182D10F22C27}"/>
              </a:ext>
            </a:extLst>
          </p:cNvPr>
          <p:cNvSpPr/>
          <p:nvPr/>
        </p:nvSpPr>
        <p:spPr>
          <a:xfrm>
            <a:off x="11574577" y="3041070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7" name="消失特效">
            <a:extLst>
              <a:ext uri="{FF2B5EF4-FFF2-40B4-BE49-F238E27FC236}">
                <a16:creationId xmlns:a16="http://schemas.microsoft.com/office/drawing/2014/main" xmlns="" id="{96BC53DD-C4AE-4B49-86B6-2D82D6F39117}"/>
              </a:ext>
            </a:extLst>
          </p:cNvPr>
          <p:cNvSpPr/>
          <p:nvPr/>
        </p:nvSpPr>
        <p:spPr>
          <a:xfrm>
            <a:off x="11471547" y="3801061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8" name="消失特效">
            <a:extLst>
              <a:ext uri="{FF2B5EF4-FFF2-40B4-BE49-F238E27FC236}">
                <a16:creationId xmlns:a16="http://schemas.microsoft.com/office/drawing/2014/main" xmlns="" id="{C174E0A7-417C-4BE5-80E9-BA9D8F50964A}"/>
              </a:ext>
            </a:extLst>
          </p:cNvPr>
          <p:cNvSpPr/>
          <p:nvPr/>
        </p:nvSpPr>
        <p:spPr>
          <a:xfrm>
            <a:off x="11159447" y="3966784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9" name="消失特效">
            <a:extLst>
              <a:ext uri="{FF2B5EF4-FFF2-40B4-BE49-F238E27FC236}">
                <a16:creationId xmlns:a16="http://schemas.microsoft.com/office/drawing/2014/main" xmlns="" id="{7B020DD5-6745-4F88-9A4A-7DFBDE71647E}"/>
              </a:ext>
            </a:extLst>
          </p:cNvPr>
          <p:cNvSpPr/>
          <p:nvPr/>
        </p:nvSpPr>
        <p:spPr>
          <a:xfrm>
            <a:off x="10919002" y="315638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0" name="消失特效">
            <a:extLst>
              <a:ext uri="{FF2B5EF4-FFF2-40B4-BE49-F238E27FC236}">
                <a16:creationId xmlns:a16="http://schemas.microsoft.com/office/drawing/2014/main" xmlns="" id="{CEC251EA-3D86-4799-A7A4-E85DAA31DCAA}"/>
              </a:ext>
            </a:extLst>
          </p:cNvPr>
          <p:cNvSpPr/>
          <p:nvPr/>
        </p:nvSpPr>
        <p:spPr>
          <a:xfrm>
            <a:off x="11366214" y="4013969"/>
            <a:ext cx="219146" cy="219146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1" name="消失特效">
            <a:extLst>
              <a:ext uri="{FF2B5EF4-FFF2-40B4-BE49-F238E27FC236}">
                <a16:creationId xmlns:a16="http://schemas.microsoft.com/office/drawing/2014/main" xmlns="" id="{3C92EBD6-109D-4712-A575-FD270C92E19F}"/>
              </a:ext>
            </a:extLst>
          </p:cNvPr>
          <p:cNvSpPr/>
          <p:nvPr/>
        </p:nvSpPr>
        <p:spPr>
          <a:xfrm>
            <a:off x="11486220" y="3578533"/>
            <a:ext cx="85343" cy="85343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2" name="消失特效">
            <a:extLst>
              <a:ext uri="{FF2B5EF4-FFF2-40B4-BE49-F238E27FC236}">
                <a16:creationId xmlns:a16="http://schemas.microsoft.com/office/drawing/2014/main" xmlns="" id="{65B31166-4FEC-45AA-8D36-F353B51AA9AF}"/>
              </a:ext>
            </a:extLst>
          </p:cNvPr>
          <p:cNvSpPr/>
          <p:nvPr/>
        </p:nvSpPr>
        <p:spPr>
          <a:xfrm>
            <a:off x="11307205" y="427972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3" name="消失特效">
            <a:extLst>
              <a:ext uri="{FF2B5EF4-FFF2-40B4-BE49-F238E27FC236}">
                <a16:creationId xmlns:a16="http://schemas.microsoft.com/office/drawing/2014/main" xmlns="" id="{B8009ECB-A62C-42D9-B645-F55E65E89996}"/>
              </a:ext>
            </a:extLst>
          </p:cNvPr>
          <p:cNvSpPr/>
          <p:nvPr/>
        </p:nvSpPr>
        <p:spPr>
          <a:xfrm>
            <a:off x="11189710" y="245086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4" name="消失特效">
            <a:extLst>
              <a:ext uri="{FF2B5EF4-FFF2-40B4-BE49-F238E27FC236}">
                <a16:creationId xmlns:a16="http://schemas.microsoft.com/office/drawing/2014/main" xmlns="" id="{A1F23D5E-A697-4659-A85D-60D50810CF75}"/>
              </a:ext>
            </a:extLst>
          </p:cNvPr>
          <p:cNvSpPr/>
          <p:nvPr/>
        </p:nvSpPr>
        <p:spPr>
          <a:xfrm>
            <a:off x="11055040" y="3052595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6" name="消失特效">
            <a:extLst>
              <a:ext uri="{FF2B5EF4-FFF2-40B4-BE49-F238E27FC236}">
                <a16:creationId xmlns:a16="http://schemas.microsoft.com/office/drawing/2014/main" xmlns="" id="{68F4CEED-10B0-4617-A36E-657B626E1C09}"/>
              </a:ext>
            </a:extLst>
          </p:cNvPr>
          <p:cNvSpPr/>
          <p:nvPr/>
        </p:nvSpPr>
        <p:spPr>
          <a:xfrm>
            <a:off x="10899428" y="2594440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" name="消失特效">
            <a:extLst>
              <a:ext uri="{FF2B5EF4-FFF2-40B4-BE49-F238E27FC236}">
                <a16:creationId xmlns:a16="http://schemas.microsoft.com/office/drawing/2014/main" xmlns="" id="{22DA4551-60E9-4642-A447-3EF103454E88}"/>
              </a:ext>
            </a:extLst>
          </p:cNvPr>
          <p:cNvSpPr/>
          <p:nvPr/>
        </p:nvSpPr>
        <p:spPr>
          <a:xfrm>
            <a:off x="11081671" y="2793761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8" name="消失特效">
            <a:extLst>
              <a:ext uri="{FF2B5EF4-FFF2-40B4-BE49-F238E27FC236}">
                <a16:creationId xmlns:a16="http://schemas.microsoft.com/office/drawing/2014/main" xmlns="" id="{0FC154A3-8AFA-44CF-9CB6-9EC34541B8E3}"/>
              </a:ext>
            </a:extLst>
          </p:cNvPr>
          <p:cNvSpPr/>
          <p:nvPr/>
        </p:nvSpPr>
        <p:spPr>
          <a:xfrm>
            <a:off x="10935372" y="2810608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9" name="消失特效">
            <a:extLst>
              <a:ext uri="{FF2B5EF4-FFF2-40B4-BE49-F238E27FC236}">
                <a16:creationId xmlns:a16="http://schemas.microsoft.com/office/drawing/2014/main" xmlns="" id="{04EBA104-23BE-4CA9-A307-9F703793163F}"/>
              </a:ext>
            </a:extLst>
          </p:cNvPr>
          <p:cNvSpPr/>
          <p:nvPr/>
        </p:nvSpPr>
        <p:spPr>
          <a:xfrm>
            <a:off x="11225235" y="2915183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0" name="消失特效">
            <a:extLst>
              <a:ext uri="{FF2B5EF4-FFF2-40B4-BE49-F238E27FC236}">
                <a16:creationId xmlns:a16="http://schemas.microsoft.com/office/drawing/2014/main" xmlns="" id="{17D8ECF9-6306-424D-BDA8-F30F641175C8}"/>
              </a:ext>
            </a:extLst>
          </p:cNvPr>
          <p:cNvSpPr/>
          <p:nvPr/>
        </p:nvSpPr>
        <p:spPr>
          <a:xfrm>
            <a:off x="11237501" y="3637353"/>
            <a:ext cx="111258" cy="11125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1" name="消失特效">
            <a:extLst>
              <a:ext uri="{FF2B5EF4-FFF2-40B4-BE49-F238E27FC236}">
                <a16:creationId xmlns:a16="http://schemas.microsoft.com/office/drawing/2014/main" xmlns="" id="{52E030B5-C411-4DFC-B84B-1CD928144AE2}"/>
              </a:ext>
            </a:extLst>
          </p:cNvPr>
          <p:cNvSpPr/>
          <p:nvPr/>
        </p:nvSpPr>
        <p:spPr>
          <a:xfrm>
            <a:off x="11441062" y="2793761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消失特效">
            <a:extLst>
              <a:ext uri="{FF2B5EF4-FFF2-40B4-BE49-F238E27FC236}">
                <a16:creationId xmlns:a16="http://schemas.microsoft.com/office/drawing/2014/main" xmlns="" id="{E997D13C-255C-43B7-8FC1-C01CC487F4B2}"/>
              </a:ext>
            </a:extLst>
          </p:cNvPr>
          <p:cNvSpPr/>
          <p:nvPr/>
        </p:nvSpPr>
        <p:spPr>
          <a:xfrm>
            <a:off x="11254547" y="3228216"/>
            <a:ext cx="186674" cy="18667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3" name="消失特效">
            <a:extLst>
              <a:ext uri="{FF2B5EF4-FFF2-40B4-BE49-F238E27FC236}">
                <a16:creationId xmlns:a16="http://schemas.microsoft.com/office/drawing/2014/main" xmlns="" id="{5C0B0346-0749-4BA1-BABE-B9127831C2A3}"/>
              </a:ext>
            </a:extLst>
          </p:cNvPr>
          <p:cNvSpPr/>
          <p:nvPr/>
        </p:nvSpPr>
        <p:spPr>
          <a:xfrm>
            <a:off x="11336788" y="3063335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4" name="消失特效">
            <a:extLst>
              <a:ext uri="{FF2B5EF4-FFF2-40B4-BE49-F238E27FC236}">
                <a16:creationId xmlns:a16="http://schemas.microsoft.com/office/drawing/2014/main" xmlns="" id="{8BC3C201-EF8D-4F07-ACC4-7B0A60F19DAC}"/>
              </a:ext>
            </a:extLst>
          </p:cNvPr>
          <p:cNvSpPr/>
          <p:nvPr/>
        </p:nvSpPr>
        <p:spPr>
          <a:xfrm>
            <a:off x="11161809" y="3116845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消失特效">
            <a:extLst>
              <a:ext uri="{FF2B5EF4-FFF2-40B4-BE49-F238E27FC236}">
                <a16:creationId xmlns:a16="http://schemas.microsoft.com/office/drawing/2014/main" xmlns="" id="{5574088E-F3E3-4D2D-914B-56FDCE664B5E}"/>
              </a:ext>
            </a:extLst>
          </p:cNvPr>
          <p:cNvSpPr/>
          <p:nvPr/>
        </p:nvSpPr>
        <p:spPr>
          <a:xfrm>
            <a:off x="11090949" y="3337861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6" name="消失特效">
            <a:extLst>
              <a:ext uri="{FF2B5EF4-FFF2-40B4-BE49-F238E27FC236}">
                <a16:creationId xmlns:a16="http://schemas.microsoft.com/office/drawing/2014/main" xmlns="" id="{97201D1E-08D0-4421-9DED-D4BEDF588C87}"/>
              </a:ext>
            </a:extLst>
          </p:cNvPr>
          <p:cNvSpPr/>
          <p:nvPr/>
        </p:nvSpPr>
        <p:spPr>
          <a:xfrm>
            <a:off x="11265107" y="3435317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7" name="消失特效">
            <a:extLst>
              <a:ext uri="{FF2B5EF4-FFF2-40B4-BE49-F238E27FC236}">
                <a16:creationId xmlns:a16="http://schemas.microsoft.com/office/drawing/2014/main" xmlns="" id="{EF8BA021-8E1F-429A-BDBB-26E8060F5FCE}"/>
              </a:ext>
            </a:extLst>
          </p:cNvPr>
          <p:cNvSpPr/>
          <p:nvPr/>
        </p:nvSpPr>
        <p:spPr>
          <a:xfrm>
            <a:off x="11553233" y="332155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8" name="消失特效">
            <a:extLst>
              <a:ext uri="{FF2B5EF4-FFF2-40B4-BE49-F238E27FC236}">
                <a16:creationId xmlns:a16="http://schemas.microsoft.com/office/drawing/2014/main" xmlns="" id="{F5BAF4CB-9F25-4B68-A1EF-4D5AF8560648}"/>
              </a:ext>
            </a:extLst>
          </p:cNvPr>
          <p:cNvSpPr/>
          <p:nvPr/>
        </p:nvSpPr>
        <p:spPr>
          <a:xfrm>
            <a:off x="10915470" y="377618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9" name="消失特效">
            <a:extLst>
              <a:ext uri="{FF2B5EF4-FFF2-40B4-BE49-F238E27FC236}">
                <a16:creationId xmlns:a16="http://schemas.microsoft.com/office/drawing/2014/main" xmlns="" id="{F515346C-F02B-4D1A-BD3C-F6BC2895ACEA}"/>
              </a:ext>
            </a:extLst>
          </p:cNvPr>
          <p:cNvSpPr/>
          <p:nvPr/>
        </p:nvSpPr>
        <p:spPr>
          <a:xfrm>
            <a:off x="11687168" y="351769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0" name="消失特效">
            <a:extLst>
              <a:ext uri="{FF2B5EF4-FFF2-40B4-BE49-F238E27FC236}">
                <a16:creationId xmlns:a16="http://schemas.microsoft.com/office/drawing/2014/main" xmlns="" id="{DEF5C75F-530E-46E7-9D1C-2B8B3C4437D8}"/>
              </a:ext>
            </a:extLst>
          </p:cNvPr>
          <p:cNvSpPr/>
          <p:nvPr/>
        </p:nvSpPr>
        <p:spPr>
          <a:xfrm>
            <a:off x="11556247" y="2995350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消失特效">
            <a:extLst>
              <a:ext uri="{FF2B5EF4-FFF2-40B4-BE49-F238E27FC236}">
                <a16:creationId xmlns:a16="http://schemas.microsoft.com/office/drawing/2014/main" xmlns="" id="{AE6F7A80-A5DA-46F7-9850-5DBC3A79751A}"/>
              </a:ext>
            </a:extLst>
          </p:cNvPr>
          <p:cNvSpPr/>
          <p:nvPr/>
        </p:nvSpPr>
        <p:spPr>
          <a:xfrm>
            <a:off x="11453217" y="3755341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2" name="消失特效">
            <a:extLst>
              <a:ext uri="{FF2B5EF4-FFF2-40B4-BE49-F238E27FC236}">
                <a16:creationId xmlns:a16="http://schemas.microsoft.com/office/drawing/2014/main" xmlns="" id="{5451E111-EBBC-48F0-861A-51D2A74400B0}"/>
              </a:ext>
            </a:extLst>
          </p:cNvPr>
          <p:cNvSpPr/>
          <p:nvPr/>
        </p:nvSpPr>
        <p:spPr>
          <a:xfrm>
            <a:off x="11141117" y="3921064"/>
            <a:ext cx="128098" cy="128098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消失特效">
            <a:extLst>
              <a:ext uri="{FF2B5EF4-FFF2-40B4-BE49-F238E27FC236}">
                <a16:creationId xmlns:a16="http://schemas.microsoft.com/office/drawing/2014/main" xmlns="" id="{97EC1453-CE89-4FEF-B56B-007A8F159099}"/>
              </a:ext>
            </a:extLst>
          </p:cNvPr>
          <p:cNvSpPr/>
          <p:nvPr/>
        </p:nvSpPr>
        <p:spPr>
          <a:xfrm>
            <a:off x="10900672" y="3110663"/>
            <a:ext cx="128098" cy="12809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4" name="消失特效">
            <a:extLst>
              <a:ext uri="{FF2B5EF4-FFF2-40B4-BE49-F238E27FC236}">
                <a16:creationId xmlns:a16="http://schemas.microsoft.com/office/drawing/2014/main" xmlns="" id="{61983A26-9059-4467-B5C4-D42724A22DA4}"/>
              </a:ext>
            </a:extLst>
          </p:cNvPr>
          <p:cNvSpPr/>
          <p:nvPr/>
        </p:nvSpPr>
        <p:spPr>
          <a:xfrm>
            <a:off x="11347884" y="3968249"/>
            <a:ext cx="219146" cy="219146"/>
          </a:xfrm>
          <a:prstGeom prst="ellipse">
            <a:avLst/>
          </a:prstGeom>
          <a:solidFill>
            <a:srgbClr val="FFFF00">
              <a:alpha val="5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5" name="消失特效">
            <a:extLst>
              <a:ext uri="{FF2B5EF4-FFF2-40B4-BE49-F238E27FC236}">
                <a16:creationId xmlns:a16="http://schemas.microsoft.com/office/drawing/2014/main" xmlns="" id="{47A9875B-A8B6-4AB4-B153-2BBA9FF70448}"/>
              </a:ext>
            </a:extLst>
          </p:cNvPr>
          <p:cNvSpPr/>
          <p:nvPr/>
        </p:nvSpPr>
        <p:spPr>
          <a:xfrm>
            <a:off x="11467890" y="3532813"/>
            <a:ext cx="85343" cy="85343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6" name="消失特效">
            <a:extLst>
              <a:ext uri="{FF2B5EF4-FFF2-40B4-BE49-F238E27FC236}">
                <a16:creationId xmlns:a16="http://schemas.microsoft.com/office/drawing/2014/main" xmlns="" id="{AD0C1D2D-97E4-4901-AEB1-3D861FF4DDFD}"/>
              </a:ext>
            </a:extLst>
          </p:cNvPr>
          <p:cNvSpPr/>
          <p:nvPr/>
        </p:nvSpPr>
        <p:spPr>
          <a:xfrm>
            <a:off x="11288875" y="423400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消失特效">
            <a:extLst>
              <a:ext uri="{FF2B5EF4-FFF2-40B4-BE49-F238E27FC236}">
                <a16:creationId xmlns:a16="http://schemas.microsoft.com/office/drawing/2014/main" xmlns="" id="{E1166147-B897-4D8D-A46B-2635881DBEDA}"/>
              </a:ext>
            </a:extLst>
          </p:cNvPr>
          <p:cNvSpPr/>
          <p:nvPr/>
        </p:nvSpPr>
        <p:spPr>
          <a:xfrm>
            <a:off x="11171380" y="240514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8" name="消失特效">
            <a:extLst>
              <a:ext uri="{FF2B5EF4-FFF2-40B4-BE49-F238E27FC236}">
                <a16:creationId xmlns:a16="http://schemas.microsoft.com/office/drawing/2014/main" xmlns="" id="{BAAE3209-87A9-483C-9BDA-3D1E5DAF23A8}"/>
              </a:ext>
            </a:extLst>
          </p:cNvPr>
          <p:cNvSpPr/>
          <p:nvPr/>
        </p:nvSpPr>
        <p:spPr>
          <a:xfrm>
            <a:off x="11036710" y="3006875"/>
            <a:ext cx="64049" cy="6404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9" name="离开光线">
            <a:extLst>
              <a:ext uri="{FF2B5EF4-FFF2-40B4-BE49-F238E27FC236}">
                <a16:creationId xmlns:a16="http://schemas.microsoft.com/office/drawing/2014/main" xmlns="" id="{545C6746-E6DA-43CA-827A-BB45E6598A1A}"/>
              </a:ext>
            </a:extLst>
          </p:cNvPr>
          <p:cNvGrpSpPr/>
          <p:nvPr/>
        </p:nvGrpSpPr>
        <p:grpSpPr>
          <a:xfrm rot="1046147" flipH="1">
            <a:off x="5541129" y="1181841"/>
            <a:ext cx="5281039" cy="2559135"/>
            <a:chOff x="7013101" y="1452617"/>
            <a:chExt cx="4517756" cy="2559135"/>
          </a:xfrm>
        </p:grpSpPr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xmlns="" id="{AB6CACE5-3702-4FCB-95A1-2173C6E3CF18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xmlns="" id="{C0A36D59-C38B-4E3B-AEF6-6F1AB04B44AA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xmlns="" id="{C92E53B1-B3BC-4373-BBFA-A278B1B04DBD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xmlns="" id="{DD11908C-1749-4176-A591-D1C9E7D4829B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xmlns="" id="{BF7FE645-A8D6-460B-800F-82710271944E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67087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3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3.33333E-6 L -0.67838 1.13287 " pathEditMode="relative" rAng="0" ptsTypes="AA">
                                      <p:cBhvr>
                                        <p:cTn id="6" dur="2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4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-3.7037E-7 L -0.67838 1.13287 " pathEditMode="relative" rAng="0" ptsTypes="AA">
                                      <p:cBhvr>
                                        <p:cTn id="8" dur="5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4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95833E-6 3.33333E-6 L -0.67839 1.13287 " pathEditMode="relative" rAng="0" ptsTypes="AA">
                                      <p:cBhvr>
                                        <p:cTn id="10" dur="42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4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16667E-6 1.85185E-6 L -0.67839 1.13287 " pathEditMode="relative" rAng="0" ptsTypes="AA">
                                      <p:cBhvr>
                                        <p:cTn id="12" dur="2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91667E-6 4.81481E-6 L -0.84232 1.40648 " pathEditMode="relative" rAng="0" ptsTypes="AA">
                                      <p:cBhvr>
                                        <p:cTn id="14" dur="2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122" y="7032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29167E-6 1.11111E-6 L -0.67839 1.13287 " pathEditMode="relative" rAng="0" ptsTypes="AA">
                                      <p:cBhvr>
                                        <p:cTn id="16" dur="5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25E-6 3.33333E-6 L -0.67838 1.13287 " pathEditMode="relative" rAng="0" ptsTypes="AA">
                                      <p:cBhvr>
                                        <p:cTn id="18" dur="4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accel="4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04167E-6 3.33333E-6 L -0.67838 1.13287 " pathEditMode="relative" rAng="0" ptsTypes="AA">
                                      <p:cBhvr>
                                        <p:cTn id="20" dur="2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2.59259E-6 L -0.79271 1.32361 " pathEditMode="relative" rAng="0" ptsTypes="AA">
                                      <p:cBhvr>
                                        <p:cTn id="22" dur="2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635" y="6618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1.11111E-6 L -0.67839 1.13287 " pathEditMode="relative" rAng="0" ptsTypes="AA">
                                      <p:cBhvr>
                                        <p:cTn id="24" dur="5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54167E-6 2.59259E-6 L -0.75013 1.25278 " pathEditMode="relative" rAng="0" ptsTypes="AA">
                                      <p:cBhvr>
                                        <p:cTn id="26" dur="4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13" y="6263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ccel="4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33333E-6 1.11111E-6 L -0.67838 1.13287 " pathEditMode="relative" rAng="0" ptsTypes="AA">
                                      <p:cBhvr>
                                        <p:cTn id="28" dur="2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ac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7 L -0.76783 1.28218 " pathEditMode="relative" rAng="0" ptsTypes="AA">
                                      <p:cBhvr>
                                        <p:cTn id="30" dur="4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398" y="64097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58333E-6 -3.33333E-6 L -0.67838 1.13287 " pathEditMode="relative" rAng="0" ptsTypes="AA">
                                      <p:cBhvr>
                                        <p:cTn id="32" dur="5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875E-6 3.7037E-7 L -0.753 1.25741 " pathEditMode="relative" rAng="0" ptsTypes="AA">
                                      <p:cBhvr>
                                        <p:cTn id="34" dur="3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656" y="6287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indefinite" accel="4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29167E-6 -1.11111E-6 L -0.67839 1.13287 " pathEditMode="relative" rAng="0" ptsTypes="AA">
                                      <p:cBhvr>
                                        <p:cTn id="36" dur="2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indefinite" accel="4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2.91667E-6 -2.59259E-6 L -0.67838 1.13287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54167E-6 3.7037E-6 L -0.7845 1.31018 " pathEditMode="relative" rAng="0" ptsTypes="AA">
                                      <p:cBhvr>
                                        <p:cTn id="40" dur="5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232" y="65509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indefinite" ac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59259E-6 L -0.67839 1.13287 " pathEditMode="relative" rAng="0" ptsTypes="AA">
                                      <p:cBhvr>
                                        <p:cTn id="42" dur="3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repeatCount="indefinite" ac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33333E-6 L -0.67838 1.13287 " pathEditMode="relative" rAng="0" ptsTypes="AA">
                                      <p:cBhvr>
                                        <p:cTn id="44" dur="3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08333E-6 -4.07407E-6 L -0.79115 1.32107 " pathEditMode="relative" rAng="0" ptsTypes="AA">
                                      <p:cBhvr>
                                        <p:cTn id="46" dur="6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57" y="6604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2448 1.48148E-6 L -0.74023 1.27708 " pathEditMode="relative" rAng="0" ptsTypes="AA">
                                      <p:cBhvr>
                                        <p:cTn id="48" dur="5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242" y="6384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2.29167E-6 -4.07407E-6 L -0.67838 1.13287 " pathEditMode="relative" rAng="0" ptsTypes="AA">
                                      <p:cBhvr>
                                        <p:cTn id="50" dur="3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accel="4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2.08333E-6 4.44444E-6 L -0.67838 1.13287 " pathEditMode="relative" rAng="0" ptsTypes="AA">
                                      <p:cBhvr>
                                        <p:cTn id="52" dur="2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indefinite" accel="4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-0.67839 1.13287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repeatCount="indefinite" accel="4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537 -2.59259E-6 L -0.77487 1.40301 " pathEditMode="relative" rAng="0" ptsTypes="AA">
                                      <p:cBhvr>
                                        <p:cTn id="56" dur="5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018" y="70139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accel="4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95833E-6 1.11111E-6 L -0.74987 1.25231 " pathEditMode="relative" rAng="0" ptsTypes="AA">
                                      <p:cBhvr>
                                        <p:cTn id="58" dur="3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0" y="62616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indefinite" accel="4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45833E-6 -3.7037E-7 L -0.73307 1.22407 " pathEditMode="relative" rAng="0" ptsTypes="AA">
                                      <p:cBhvr>
                                        <p:cTn id="60" dur="4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654" y="61204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repeatCount="indefinite" accel="4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3.54167E-6 -4.81481E-6 L -0.67839 1.13288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919" y="56644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37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3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3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4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25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1.25E-6 -4.44444E-6 C -0.00143 -4.44444E-6 -0.00247 0.0169 -0.00247 0.03797 C -0.00247 0.05903 -0.00143 0.07616 -1.25E-6 0.07616 C 0.00143 0.07616 0.00261 0.05903 0.00261 0.03797 C 0.00261 0.0169 0.00143 -4.44444E-6 -1.25E-6 -4.44444E-6 Z " pathEditMode="relative" rAng="0" ptsTypes="AAAAA">
                                      <p:cBhvr>
                                        <p:cTn id="107" dur="7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3.54167E-6 -1.48148E-6 C -0.00143 -1.48148E-6 -0.00247 -0.02037 -0.00247 -0.04537 C -0.00247 -0.07037 -0.00143 -0.09051 -3.54167E-6 -0.09051 C 0.00144 -0.09051 0.00261 -0.07037 0.00261 -0.04537 C 0.00261 -0.02037 0.00144 -1.48148E-6 -3.54167E-6 -1.48148E-6 Z " pathEditMode="relative" rAng="0" ptsTypes="AAAAA">
                                      <p:cBhvr>
                                        <p:cTn id="109" dur="5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0.00691 4.44444E-6 C -0.01211 4.44444E-6 -0.01589 0.02152 -0.01589 0.04838 C -0.01589 0.07523 -0.01211 0.09722 -0.00691 0.09722 C -0.0017 0.09722 0.0026 0.07523 0.0026 0.04838 C 0.0026 0.02152 -0.0017 4.44444E-6 -0.00691 4.44444E-6 Z " pathEditMode="relative" rAng="0" ptsTypes="AAAAA">
                                      <p:cBhvr>
                                        <p:cTn id="111" dur="7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3868 -0.0301 C 0.02787 -0.0301 0.02006 -0.03727 0.02006 -0.04607 C 0.02006 -0.05487 0.02787 -0.06181 0.03868 -0.06181 C 0.04961 -0.06181 0.0586 -0.05487 0.0586 -0.04607 C 0.0586 -0.03727 0.04961 -0.0301 0.03868 -0.0301 Z " pathEditMode="relative" rAng="0" ptsTypes="AAAAA">
                                      <p:cBhvr>
                                        <p:cTn id="113" dur="9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1171 2.96296E-6 C 0.00351 2.96296E-6 -0.00248 0.01203 -0.00248 0.02708 C -0.00248 0.04236 0.00351 0.05463 0.01171 0.05463 C 0.02005 0.05463 0.02682 0.04236 0.02682 0.02708 C 0.02682 0.01203 0.02005 2.96296E-6 0.01171 2.96296E-6 Z " pathEditMode="relative" rAng="0" ptsTypes="AAAAA">
                                      <p:cBhvr>
                                        <p:cTn id="118" dur="42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2.5E-6 -2.96296E-6 C -0.00899 -2.96296E-6 -0.0155 -0.01481 -0.0155 -0.03287 C -0.0155 -0.05115 -0.00899 -0.06597 2.5E-6 -0.06597 C 0.00911 -0.06597 0.01653 -0.05115 0.01653 -0.03287 C 0.01653 -0.01481 0.00911 -2.96296E-6 2.5E-6 -2.96296E-6 Z " pathEditMode="relative" rAng="0" ptsTypes="AAAAA">
                                      <p:cBhvr>
                                        <p:cTn id="123" dur="7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7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1.875E-6 3.7037E-7 C -0.00143 3.7037E-7 -0.00247 0.0169 -0.00247 0.03796 C -0.00247 0.05903 -0.00143 0.07616 -1.875E-6 0.07616 C 0.00143 0.07616 0.00261 0.05903 0.00261 0.03796 C 0.00261 0.0169 0.00143 3.7037E-7 -1.875E-6 3.7037E-7 Z " pathEditMode="relative" rAng="0" ptsTypes="AAAAA">
                                      <p:cBhvr>
                                        <p:cTn id="131" dur="7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0.04687 0.00833 C -0.06145 0.00833 -0.072 -0.00116 -0.072 -0.01135 C -0.072 -0.02176 -0.06145 -0.02963 -0.04687 -0.02963 C -0.03229 -0.02963 -0.02018 -0.02176 -0.02018 -0.01135 C -0.02018 -0.00116 -0.03229 0.00833 -0.04687 0.00833 Z " pathEditMode="relative" rAng="0" ptsTypes="AAAAA">
                                      <p:cBhvr>
                                        <p:cTn id="133" dur="5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8.33333E-7 7.40741E-7 C -0.00143 7.40741E-7 -0.00247 0.01204 -0.00247 0.02708 C -0.00247 0.04236 -0.00143 0.05463 8.33333E-7 0.05463 C 0.00143 0.05463 0.0026 0.04236 0.0026 0.02708 C 0.0026 0.01204 0.00143 7.40741E-7 8.33333E-7 7.40741E-7 Z " pathEditMode="relative" rAng="0" ptsTypes="AAAAA">
                                      <p:cBhvr>
                                        <p:cTn id="141" dur="42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0456 -0.00833 C 0.00989 -0.00833 0.0138 -0.01829 0.0138 -0.03032 C 0.0138 -0.04259 0.00989 -0.05232 0.00456 -0.05232 C -0.00065 -0.05232 -0.00495 -0.04259 -0.00495 -0.03032 C -0.00495 -0.01829 -0.00065 -0.00833 0.00456 -0.00833 Z " pathEditMode="relative" rAng="0" ptsTypes="AAAAA">
                                      <p:cBhvr>
                                        <p:cTn id="143" dur="9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0.02201 -0.02315 C -0.01485 -0.02315 -0.00951 -0.02755 -0.00951 -0.03264 C -0.00951 -0.03796 -0.01485 -0.04213 -0.02201 -0.04213 C -0.02917 -0.04213 -0.03503 -0.03796 -0.03503 -0.03264 C -0.03503 -0.02755 -0.02917 -0.02315 -0.02201 -0.02315 Z " pathEditMode="relative" rAng="0" ptsTypes="AAAAA">
                                      <p:cBhvr>
                                        <p:cTn id="148" dur="7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3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2.08333E-6 -4.44444E-6 C -0.00807 -4.44444E-6 -0.0138 0.00371 -0.0138 0.00857 C -0.0138 0.01343 -0.00807 0.01737 -2.08333E-6 0.01737 C 0.00794 0.01737 0.01459 0.01343 0.01459 0.00857 C 0.01459 0.00371 0.00794 -4.44444E-6 -2.08333E-6 -4.44444E-6 Z " pathEditMode="relative" rAng="0" ptsTypes="AAAAA">
                                      <p:cBhvr>
                                        <p:cTn id="156" dur="72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3.95833E-6 -2.59259E-6 C -0.00143 -2.59259E-6 -0.00247 -0.02037 -0.00247 -0.04537 C -0.00247 -0.07037 -0.00143 -0.09051 -3.95833E-6 -0.09051 C 0.00144 -0.09051 0.00261 -0.07037 0.00261 -0.04537 C 0.00261 -0.02037 0.00144 -2.59259E-6 -3.95833E-6 -2.59259E-6 Z " pathEditMode="relative" rAng="0" ptsTypes="AAAAA">
                                      <p:cBhvr>
                                        <p:cTn id="158" dur="5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0.01263 1.48148E-6 C -0.03216 1.48148E-6 -0.04622 -0.00857 -0.04622 -0.01898 C -0.04622 -0.0294 -0.03216 -0.03773 -0.01263 -0.03773 C 0.00677 -0.03773 0.02279 -0.0294 0.02279 -0.01898 C 0.02279 -0.00857 0.00677 1.48148E-6 -0.01263 1.48148E-6 Z " pathEditMode="relative" rAng="0" ptsTypes="AAAAA">
                                      <p:cBhvr>
                                        <p:cTn id="163" dur="9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225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3841 0.01435 C 0.06002 0.01435 0.07578 0.00787 0.07578 -0.00023 C 0.07578 -0.00833 0.06002 -0.01412 0.03841 -0.01412 C 0.01692 -0.01412 -0.00065 -0.00833 -0.00065 -0.00023 C -0.00065 0.00787 0.01692 0.01435 0.03841 0.01435 Z " pathEditMode="relative" rAng="0" ptsTypes="AAAAA">
                                      <p:cBhvr>
                                        <p:cTn id="168" dur="775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2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3125 -0.2 C 0.02695 -0.2 0.02383 -0.20347 0.02383 -0.20787 C 0.02383 -0.21204 0.02695 -0.21551 0.03125 -0.21551 C 0.03568 -0.21551 0.03932 -0.21204 0.03932 -0.20787 C 0.03932 -0.20347 0.03568 -0.2 0.03125 -0.2 Z " pathEditMode="relative" rAng="0" ptsTypes="AAAAA">
                                      <p:cBhvr>
                                        <p:cTn id="173" dur="7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2435 0.02801 C 0.01849 0.02801 0.0142 0.00764 0.0142 -0.01736 C 0.0142 -0.04236 0.01849 -0.0625 0.02435 -0.0625 C 0.03021 -0.0625 0.03516 -0.04236 0.03516 -0.01736 C 0.03516 0.00764 0.03021 0.02801 0.02435 0.02801 Z " pathEditMode="relative" rAng="0" ptsTypes="AAAAA">
                                      <p:cBhvr>
                                        <p:cTn id="178" dur="5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75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1.66667E-6 -2.59259E-6 C -0.00143 -2.59259E-6 -0.00247 0.01204 -0.00247 0.02709 C -0.00247 0.04236 -0.00143 0.05463 -1.66667E-6 0.05463 C 0.00143 0.05463 0.00261 0.04236 0.00261 0.02709 C 0.00261 0.01204 0.00143 -2.59259E-6 -1.66667E-6 -2.59259E-6 Z " pathEditMode="relative" rAng="0" ptsTypes="AAAAA">
                                      <p:cBhvr>
                                        <p:cTn id="183" dur="42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25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2.08333E-6 -2.22222E-6 C -0.00143 -2.22222E-6 -0.00247 0.01204 -0.00247 0.02709 C -0.00247 0.04236 -0.00143 0.05463 -2.08333E-6 0.05463 C 0.00143 0.05463 0.00261 0.04236 0.00261 0.02709 C 0.00261 0.01204 0.00143 -2.22222E-6 -2.08333E-6 -2.22222E-6 Z " pathEditMode="relative" rAng="0" ptsTypes="AAAAA">
                                      <p:cBhvr>
                                        <p:cTn id="188" dur="425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75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4.16667E-7 4.81481E-6 C -0.00859 4.81481E-6 -0.01484 -0.01436 -0.01484 -0.03195 C -0.01484 -0.04954 -0.00859 -0.06343 4.16667E-7 -0.06343 C 0.00859 -0.06343 0.01575 -0.04954 0.01575 -0.03195 C 0.01575 -0.01436 0.00859 4.81481E-6 4.16667E-7 4.81481E-6 Z " pathEditMode="relative" rAng="0" ptsTypes="AAAAA">
                                      <p:cBhvr>
                                        <p:cTn id="193" dur="5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" presetClass="path" presetSubtype="0" repeatCount="indefinite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0846 1.85185E-6 C 0.00208 1.85185E-6 -0.00248 -0.02037 -0.00248 -0.04537 C -0.00248 -0.07037 0.00208 -0.09051 0.00846 -0.09051 C 0.01484 -0.09051 0.02018 -0.07037 0.02018 -0.04537 C 0.02018 -0.02037 0.01484 1.85185E-6 0.00846 1.85185E-6 Z " pathEditMode="relative" rAng="0" ptsTypes="AAAAA">
                                      <p:cBhvr>
                                        <p:cTn id="198" dur="5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4537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nodeType="withEffect">
                                  <p:stCondLst>
                                    <p:cond delay="975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975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nodeType="withEffect">
                                  <p:stCondLst>
                                    <p:cond delay="1025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1025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ntr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5" dur="20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6" presetID="10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20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1" presetClass="exit" presetSubtype="0" fill="hold" nodeType="withEffect">
                                  <p:stCondLst>
                                    <p:cond delay="1125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1125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1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1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75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75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7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75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75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7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75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75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7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75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75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7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75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75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7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75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75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7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7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75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75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75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75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75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75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75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75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75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75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7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75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75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7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75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75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75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75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75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75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7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75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75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750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750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75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75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75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75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75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75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75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75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75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75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75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75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75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75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75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75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75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75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7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75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75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75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1275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75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75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75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22" presetClass="entr" presetSubtype="8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6" dur="275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08" dur="17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1" dur="17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4" dur="17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7" dur="17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0" dur="17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3" dur="17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6" dur="175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9" dur="175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2" dur="175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5" dur="175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8" dur="17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1" dur="175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4" dur="175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7" dur="175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0" dur="175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3" dur="175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6" dur="175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9" dur="175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62" dur="175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65" dur="175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68" dur="17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71" dur="175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6" presetClass="exit" presetSubtype="16" fill="hold" grpId="2" nodeType="withEffect">
                                  <p:stCondLst>
                                    <p:cond delay="13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74" dur="175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22" presetClass="exit" presetSubtype="8" fill="hold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77" dur="3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80" dur="2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83" dur="2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86" dur="2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8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92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95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98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01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04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07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10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13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16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19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2" dur="2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5" dur="2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8" dur="2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31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34" dur="2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37" dur="2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6" presetClass="exit" presetSubtype="32" fill="hold" grpId="2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40" dur="2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0" presetClass="exit" presetSubtype="0" fill="hold" grpId="1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3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0" presetClass="exit" presetSubtype="0" fill="hold" grpId="1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6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0" presetClass="exit" presetSubtype="0" fill="hold" grpId="1" nodeType="withEffect">
                                  <p:stCondLst>
                                    <p:cond delay="1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3" dur="2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6" dur="4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9" dur="1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0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2" dur="325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3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4727 -0.12546 C -0.0487 -0.12546 -0.04974 -0.10857 -0.04974 -0.0875 C -0.04974 -0.06644 -0.0487 -0.04931 -0.04727 -0.04931 C -0.04584 -0.04931 -0.04467 -0.06644 -0.04467 -0.0875 C -0.04467 -0.10857 -0.04584 -0.12546 -0.04727 -0.12546 Z " pathEditMode="relative" rAng="0" ptsTypes="AAAAA">
                                      <p:cBhvr>
                                        <p:cTn id="564" dur="725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65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0573 -0.23171 C 0.0043 -0.23171 0.00326 -0.25208 0.00326 -0.27708 C 0.00326 -0.30208 0.0043 -0.32222 0.00573 -0.32222 C 0.00716 -0.32222 0.00834 -0.30208 0.00834 -0.27708 C 0.00834 -0.25208 0.00716 -0.23171 0.00573 -0.23171 Z " pathEditMode="relative" rAng="0" ptsTypes="AAAAA">
                                      <p:cBhvr>
                                        <p:cTn id="56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567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0117 -0.16481 C -0.00404 -0.16481 -0.00781 -0.14329 -0.00781 -0.11644 C -0.00781 -0.08958 -0.00404 -0.06759 0.00117 -0.06759 C 0.00638 -0.06759 0.01068 -0.08958 0.01068 -0.11644 C 0.01068 -0.14329 0.00638 -0.16481 0.00117 -0.16481 Z " pathEditMode="relative" rAng="0" ptsTypes="AAAAA">
                                      <p:cBhvr>
                                        <p:cTn id="568" dur="7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56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3203 -0.11296 C 0.02123 -0.11296 0.01341 -0.12013 0.01341 -0.12893 C 0.01341 -0.13773 0.02123 -0.14467 0.03203 -0.14467 C 0.04297 -0.14467 0.05195 -0.13773 0.05195 -0.12893 C 0.05195 -0.12013 0.04297 -0.11296 0.03203 -0.11296 Z " pathEditMode="relative" rAng="0" ptsTypes="AAAAA">
                                      <p:cBhvr>
                                        <p:cTn id="570" dur="9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57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3" dur="20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3281 -0.08102 C -0.04101 -0.08102 -0.047 -0.06899 -0.047 -0.05394 C -0.047 -0.03866 -0.04101 -0.02639 -0.03281 -0.02639 C -0.02447 -0.02639 -0.0177 -0.03866 -0.0177 -0.05394 C -0.0177 -0.06899 -0.02447 -0.08102 -0.03281 -0.08102 Z " pathEditMode="relative" rAng="0" ptsTypes="AAAAA">
                                      <p:cBhvr>
                                        <p:cTn id="575" dur="425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8" dur="10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0183 -0.16297 C -0.01081 -0.16297 -0.01732 -0.17778 -0.01732 -0.19584 C -0.01732 -0.21412 -0.01081 -0.22894 -0.00183 -0.22894 C 0.00729 -0.22894 0.01471 -0.21412 0.01471 -0.19584 C 0.01471 -0.17778 0.00729 -0.16297 -0.00183 -0.16297 Z " pathEditMode="relative" rAng="0" ptsTypes="AAAAA">
                                      <p:cBhvr>
                                        <p:cTn id="580" dur="7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58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3" dur="1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6" dur="2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7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0742 -0.08588 C 0.00599 -0.08588 0.00495 -0.06898 0.00495 -0.04792 C 0.00495 -0.02685 0.00599 -0.00972 0.00742 -0.00972 C 0.00885 -0.00972 0.01002 -0.02685 0.01002 -0.04792 C 0.01002 -0.06898 0.00885 -0.08588 0.00742 -0.08588 Z " pathEditMode="relative" rAng="0" ptsTypes="AAAAA">
                                      <p:cBhvr>
                                        <p:cTn id="588" dur="72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8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4882 -0.15463 C -0.06341 -0.15463 -0.07396 -0.16412 -0.07396 -0.1743 C -0.07396 -0.18472 -0.06341 -0.19259 -0.04882 -0.19259 C -0.03424 -0.19259 -0.02213 -0.18472 -0.02213 -0.1743 C -0.02213 -0.16412 -0.03424 -0.15463 -0.04882 -0.15463 Z " pathEditMode="relative" rAng="0" ptsTypes="AAAAA">
                                      <p:cBhvr>
                                        <p:cTn id="590" dur="5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59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3" dur="17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6" dur="5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7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0846 -0.17407 C -0.00989 -0.17407 -0.01094 -0.16203 -0.01094 -0.14699 C -0.01094 -0.13171 -0.00989 -0.11944 -0.00846 -0.11944 C -0.00703 -0.11944 -0.00586 -0.13171 -0.00586 -0.14699 C -0.00586 -0.16203 -0.00703 -0.17407 -0.00846 -0.17407 Z " pathEditMode="relative" rAng="0" ptsTypes="AAAAA">
                                      <p:cBhvr>
                                        <p:cTn id="598" dur="425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59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2813 -0.12222 C -0.02279 -0.12222 -0.01888 -0.13218 -0.01888 -0.14421 C -0.01888 -0.15648 -0.02279 -0.1662 -0.02813 -0.1662 C -0.03333 -0.1662 -0.03763 -0.15648 -0.03763 -0.14421 C -0.03763 -0.13218 -0.03333 -0.12222 -0.02813 -0.12222 Z " pathEditMode="relative" rAng="0" ptsTypes="AAAAA">
                                      <p:cBhvr>
                                        <p:cTn id="600" dur="9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60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3" dur="7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6471 -0.12037 C -0.05755 -0.12037 -0.05221 -0.12476 -0.05221 -0.12986 C -0.05221 -0.13518 -0.05755 -0.13935 -0.06471 -0.13935 C -0.07187 -0.13935 -0.07773 -0.13518 -0.07773 -0.12986 C -0.07773 -0.12476 -0.07187 -0.12037 -0.06471 -0.12037 Z " pathEditMode="relative" rAng="0" ptsTypes="AAAAA">
                                      <p:cBhvr>
                                        <p:cTn id="605" dur="7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8" dur="125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1" dur="3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2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3711 -0.14467 C -0.04518 -0.14467 -0.05091 -0.14097 -0.05091 -0.13611 C -0.05091 -0.13125 -0.04518 -0.12731 -0.03711 -0.12731 C -0.02917 -0.12731 -0.02253 -0.13125 -0.02253 -0.13611 C -0.02253 -0.14097 -0.02917 -0.14467 -0.03711 -0.14467 Z " pathEditMode="relative" rAng="0" ptsTypes="AAAAA">
                                      <p:cBhvr>
                                        <p:cTn id="613" dur="725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0547 -0.23033 C 0.00404 -0.23033 0.003 -0.2507 0.003 -0.2757 C 0.003 -0.3007 0.00404 -0.32084 0.00547 -0.32084 C 0.0069 -0.32084 0.00808 -0.3007 0.00808 -0.2757 C 0.00808 -0.2507 0.0069 -0.23033 0.00547 -0.23033 Z " pathEditMode="relative" rAng="0" ptsTypes="AAAAA">
                                      <p:cBhvr>
                                        <p:cTn id="615" dur="5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8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1107 -0.20671 C -0.0306 -0.20671 -0.04466 -0.21528 -0.04466 -0.22569 C -0.04466 -0.23611 -0.0306 -0.24444 -0.01107 -0.24444 C 0.00833 -0.24444 0.02435 -0.23611 0.02435 -0.22569 C 0.02435 -0.21528 0.00833 -0.20671 -0.01107 -0.20671 Z " pathEditMode="relative" rAng="0" ptsTypes="AAAAA">
                                      <p:cBhvr>
                                        <p:cTn id="620" dur="95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62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3" dur="22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0443 -0.08287 C 0.01719 -0.08287 0.03294 -0.08935 0.03294 -0.09745 C 0.03294 -0.10555 0.01719 -0.11134 -0.00443 -0.11134 C -0.02591 -0.11134 -0.04349 -0.10555 -0.04349 -0.09745 C -0.04349 -0.08935 -0.02591 -0.08287 -0.00443 -0.08287 Z " pathEditMode="relative" rAng="0" ptsTypes="AAAAA">
                                      <p:cBhvr>
                                        <p:cTn id="625" dur="775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62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8" dur="22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0847 -0.35949 C 0.00417 -0.35949 0.00104 -0.36296 0.00104 -0.36736 C 0.00104 -0.37153 0.00417 -0.375 0.00847 -0.375 C 0.01289 -0.375 0.01654 -0.37153 0.01654 -0.36736 C 0.01654 -0.36296 0.01289 -0.35949 0.00847 -0.35949 Z " pathEditMode="relative" rAng="0" ptsTypes="AAAAA">
                                      <p:cBhvr>
                                        <p:cTn id="630" dur="7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63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3" dur="3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2916 -0.10509 C -0.03502 -0.10509 -0.03932 -0.12546 -0.03932 -0.15046 C -0.03932 -0.17546 -0.03502 -0.1956 -0.02916 -0.1956 C -0.0233 -0.1956 -0.01836 -0.17546 -0.01836 -0.15046 C -0.01836 -0.12546 -0.0233 -0.10509 -0.02916 -0.10509 Z " pathEditMode="relative" rAng="0" ptsTypes="AAAAA">
                                      <p:cBhvr>
                                        <p:cTn id="635" dur="5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63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8" dur="75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2357 -0.11829 C -0.025 -0.11829 -0.02604 -0.10625 -0.02604 -0.0912 C -0.02604 -0.07593 -0.025 -0.06366 -0.02357 -0.06366 C -0.02214 -0.06366 -0.02097 -0.07593 -0.02097 -0.0912 C -0.02097 -0.10625 -0.02214 -0.11829 -0.02357 -0.11829 Z " pathEditMode="relative" rAng="0" ptsTypes="AAAAA">
                                      <p:cBhvr>
                                        <p:cTn id="640" dur="42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64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3" dur="12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4284 -0.09723 C -0.04427 -0.09723 -0.04531 -0.08519 -0.04531 -0.07014 C -0.04531 -0.05487 -0.04427 -0.0426 -0.04284 -0.0426 C -0.04141 -0.0426 -0.04024 -0.05487 -0.04024 -0.07014 C -0.04024 -0.08519 -0.04141 -0.09723 -0.04284 -0.09723 Z " pathEditMode="relative" rAng="0" ptsTypes="AAAAA">
                                      <p:cBhvr>
                                        <p:cTn id="645" dur="42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646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8" dur="175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9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-0.02278 -0.15949 C -0.03138 -0.15949 -0.03763 -0.17385 -0.03763 -0.19144 C -0.03763 -0.20903 -0.03138 -0.22292 -0.02278 -0.22292 C -0.01419 -0.22292 -0.00703 -0.20903 -0.00703 -0.19144 C -0.00703 -0.17385 -0.01419 -0.15949 -0.02278 -0.15949 Z " pathEditMode="relative" rAng="0" ptsTypes="AAAAA">
                                      <p:cBhvr>
                                        <p:cTn id="650" dur="5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651" presetID="10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3" dur="10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4" presetID="1" presetClass="path" presetSubtype="0" repeatCount="indefinite" fill="hold" grpId="1" nodeType="withEffect">
                                  <p:stCondLst>
                                    <p:cond delay="14000"/>
                                  </p:stCondLst>
                                  <p:childTnLst>
                                    <p:animMotion origin="layout" path="M 0.02708 -0.12546 C 0.02071 -0.12546 0.01615 -0.14583 0.01615 -0.17083 C 0.01615 -0.1956 0.02071 -0.21597 0.02708 -0.21597 C 0.03347 -0.21597 0.03881 -0.1956 0.03881 -0.17083 C 0.03881 -0.14583 0.03347 -0.12546 0.02708 -0.12546 Z " pathEditMode="relative" rAng="0" ptsTypes="AAAAA">
                                      <p:cBhvr>
                                        <p:cTn id="655" dur="50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4537"/>
                                    </p:animMotion>
                                  </p:childTnLst>
                                </p:cTn>
                              </p:par>
                              <p:par>
                                <p:cTn id="656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8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9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1" dur="2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2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4" dur="2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5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7" dur="2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8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0" dur="2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1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3" dur="2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6" dur="20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7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9" dur="20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0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2" dur="20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3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5" dur="20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6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8" dur="20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9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1" dur="20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2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4" dur="20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5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7" dur="2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8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0" dur="2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1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3" dur="2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4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6" dur="2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7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9" dur="2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0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12" dur="2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3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15" dur="2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6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18" dur="2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9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1" dur="2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2" presetID="6" presetClass="entr" presetSubtype="16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4" dur="20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5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26" dur="175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8" presetID="6" presetClass="exit" presetSubtype="16" fill="hold" grpId="1" nodeType="withEffect">
                                  <p:stCondLst>
                                    <p:cond delay="147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29" dur="175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1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32" dur="175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4" presetID="6" presetClass="exit" presetSubtype="16" fill="hold" grpId="1" nodeType="withEffect">
                                  <p:stCondLst>
                                    <p:cond delay="147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35" dur="175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7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38" dur="175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0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41" dur="175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3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44" dur="175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6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47" dur="175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9" presetID="6" presetClass="exit" presetSubtype="16" fill="hold" grpId="1" nodeType="withEffect">
                                  <p:stCondLst>
                                    <p:cond delay="147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50" dur="175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2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53" dur="17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5" presetID="6" presetClass="exit" presetSubtype="16" fill="hold" grpId="1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56" dur="175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8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59" dur="175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1" presetID="6" presetClass="exit" presetSubtype="16" fill="hold" grpId="1" nodeType="withEffect">
                                  <p:stCondLst>
                                    <p:cond delay="147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62" dur="175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4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65" dur="175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7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68" dur="175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0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71" dur="175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3" presetID="6" presetClass="exit" presetSubtype="16" fill="hold" grpId="1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74" dur="175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6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77" dur="175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9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80" dur="175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2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83" dur="175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5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86" dur="175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8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89" dur="175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1" presetID="6" presetClass="exit" presetSubtype="16" fill="hold" grpId="1" nodeType="withEffect">
                                  <p:stCondLst>
                                    <p:cond delay="1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792" dur="175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4" presetID="10" presetClass="entr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6" dur="2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7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8" dur="2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0" presetID="10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1" dur="3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324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3" presetID="10" presetClass="exit" presetSubtype="0" fill="hold" grpId="0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4" dur="3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324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8" dur="7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9" dur="75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0" dur="75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3" dur="7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4" dur="7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5" dur="75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8" dur="7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9" dur="7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0" dur="75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3" dur="7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7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5" dur="75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8" dur="7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7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0" dur="75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3" dur="7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7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5" dur="75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8" dur="7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9" dur="7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0" dur="75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3" dur="7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4" dur="75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5" dur="75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8" dur="7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9" dur="7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0" dur="75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3" dur="7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75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5" dur="7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8" dur="7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75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0" dur="75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3" dur="7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4" dur="75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5" dur="7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7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75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0" dur="75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3" dur="7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4" dur="75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5" dur="75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8" dur="7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75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0" dur="75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3" dur="7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75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75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8" dur="7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75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0" dur="75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3" dur="7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4" dur="7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5" dur="75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8" dur="75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9" dur="75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0" dur="7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75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75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5" dur="75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8" dur="75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9" dur="75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0" dur="75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1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3" dur="75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75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5" dur="75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6" presetID="53" presetClass="entr" presetSubtype="16" fill="hold" grpId="0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8" dur="7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75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0" dur="75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1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22" dur="175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4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25" dur="175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7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28" dur="175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0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31" dur="175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3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34" dur="175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6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37" dur="175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9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40" dur="175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2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43" dur="175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5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46" dur="175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8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49" dur="17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1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52" dur="175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4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55" dur="17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7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58" dur="175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0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61" dur="175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3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64" dur="175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6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67" dur="175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9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70" dur="175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2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73" dur="175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5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76" dur="17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8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79" dur="175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1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82" dur="175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4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85" dur="175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7" presetID="6" presetClass="exit" presetSubtype="16" fill="hold" grpId="1" nodeType="withEffect">
                                  <p:stCondLst>
                                    <p:cond delay="17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988" dur="175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0" presetID="22" presetClass="entr" presetSubtype="2" fill="hold" nodeType="withEffect">
                                  <p:stCondLst>
                                    <p:cond delay="17250"/>
                                  </p:stCondLst>
                                  <p:childTnLst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2" dur="275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3" presetID="22" presetClass="exit" presetSubtype="2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994" dur="3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5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6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7" dur="75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9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0" dur="7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2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3" dur="75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5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6" dur="75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8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9" dur="75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1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2" dur="75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4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5" dur="7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7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8" dur="7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0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1" dur="7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3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4" dur="75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6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7" dur="7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9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0" dur="75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2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3" dur="75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5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6" dur="75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8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9" dur="7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1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2" dur="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4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5" dur="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7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8" dur="75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0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1" dur="7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3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4" dur="75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6" presetID="10" presetClass="exit" presetSubtype="0" fill="hold" grpId="2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7" dur="75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9" presetID="10" presetClass="exit" presetSubtype="0" fill="hold" grpId="1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0" dur="125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2" presetID="10" presetClass="exit" presetSubtype="0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3" dur="125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192" grpId="0" animBg="1"/>
      <p:bldP spid="192" grpId="1" animBg="1"/>
      <p:bldP spid="194" grpId="0" animBg="1"/>
      <p:bldP spid="194" grpId="1" animBg="1"/>
      <p:bldP spid="79" grpId="0" animBg="1"/>
      <p:bldP spid="193" grpId="0" animBg="1"/>
      <p:bldP spid="193" grpId="1" animBg="1"/>
      <p:bldP spid="195" grpId="0" animBg="1"/>
      <p:bldP spid="195" grpId="1" animBg="1"/>
      <p:bldP spid="195" grpId="2" animBg="1"/>
      <p:bldP spid="196" grpId="0" animBg="1"/>
      <p:bldP spid="196" grpId="1" animBg="1"/>
      <p:bldP spid="196" grpId="2" animBg="1"/>
      <p:bldP spid="197" grpId="0" animBg="1"/>
      <p:bldP spid="197" grpId="1" animBg="1"/>
      <p:bldP spid="197" grpId="2" animBg="1"/>
      <p:bldP spid="198" grpId="0" animBg="1"/>
      <p:bldP spid="198" grpId="1" animBg="1"/>
      <p:bldP spid="198" grpId="2" animBg="1"/>
      <p:bldP spid="199" grpId="0" animBg="1"/>
      <p:bldP spid="199" grpId="1" animBg="1"/>
      <p:bldP spid="199" grpId="2" animBg="1"/>
      <p:bldP spid="200" grpId="0" animBg="1"/>
      <p:bldP spid="200" grpId="1" animBg="1"/>
      <p:bldP spid="200" grpId="2" animBg="1"/>
      <p:bldP spid="201" grpId="0" animBg="1"/>
      <p:bldP spid="201" grpId="1" animBg="1"/>
      <p:bldP spid="201" grpId="2" animBg="1"/>
      <p:bldP spid="202" grpId="0" animBg="1"/>
      <p:bldP spid="202" grpId="1" animBg="1"/>
      <p:bldP spid="202" grpId="2" animBg="1"/>
      <p:bldP spid="203" grpId="0" animBg="1"/>
      <p:bldP spid="203" grpId="1" animBg="1"/>
      <p:bldP spid="203" grpId="2" animBg="1"/>
      <p:bldP spid="204" grpId="0" animBg="1"/>
      <p:bldP spid="204" grpId="1" animBg="1"/>
      <p:bldP spid="204" grpId="2" animBg="1"/>
      <p:bldP spid="205" grpId="0" animBg="1"/>
      <p:bldP spid="205" grpId="1" animBg="1"/>
      <p:bldP spid="205" grpId="2" animBg="1"/>
      <p:bldP spid="206" grpId="0" animBg="1"/>
      <p:bldP spid="206" grpId="1" animBg="1"/>
      <p:bldP spid="206" grpId="2" animBg="1"/>
      <p:bldP spid="207" grpId="0" animBg="1"/>
      <p:bldP spid="207" grpId="1" animBg="1"/>
      <p:bldP spid="207" grpId="2" animBg="1"/>
      <p:bldP spid="208" grpId="0" animBg="1"/>
      <p:bldP spid="208" grpId="1" animBg="1"/>
      <p:bldP spid="208" grpId="2" animBg="1"/>
      <p:bldP spid="209" grpId="0" animBg="1"/>
      <p:bldP spid="209" grpId="1" animBg="1"/>
      <p:bldP spid="209" grpId="2" animBg="1"/>
      <p:bldP spid="210" grpId="0" animBg="1"/>
      <p:bldP spid="210" grpId="1" animBg="1"/>
      <p:bldP spid="210" grpId="2" animBg="1"/>
      <p:bldP spid="211" grpId="0" animBg="1"/>
      <p:bldP spid="211" grpId="1" animBg="1"/>
      <p:bldP spid="211" grpId="2" animBg="1"/>
      <p:bldP spid="212" grpId="0" animBg="1"/>
      <p:bldP spid="212" grpId="1" animBg="1"/>
      <p:bldP spid="212" grpId="2" animBg="1"/>
      <p:bldP spid="213" grpId="0" animBg="1"/>
      <p:bldP spid="213" grpId="1" animBg="1"/>
      <p:bldP spid="213" grpId="2" animBg="1"/>
      <p:bldP spid="214" grpId="0" animBg="1"/>
      <p:bldP spid="214" grpId="1" animBg="1"/>
      <p:bldP spid="214" grpId="2" animBg="1"/>
      <p:bldP spid="215" grpId="0" animBg="1"/>
      <p:bldP spid="215" grpId="1" animBg="1"/>
      <p:bldP spid="215" grpId="2" animBg="1"/>
      <p:bldP spid="431" grpId="0" animBg="1"/>
      <p:bldP spid="431" grpId="1" animBg="1"/>
      <p:bldP spid="441" grpId="0" animBg="1"/>
      <p:bldP spid="441" grpId="2" animBg="1"/>
      <p:bldP spid="442" grpId="0" animBg="1"/>
      <p:bldP spid="442" grpId="2" animBg="1"/>
      <p:bldP spid="443" grpId="0" animBg="1"/>
      <p:bldP spid="443" grpId="2" animBg="1"/>
      <p:bldP spid="444" grpId="0" animBg="1"/>
      <p:bldP spid="444" grpId="2" animBg="1"/>
      <p:bldP spid="445" grpId="0" animBg="1"/>
      <p:bldP spid="445" grpId="2" animBg="1"/>
      <p:bldP spid="446" grpId="0" animBg="1"/>
      <p:bldP spid="446" grpId="2" animBg="1"/>
      <p:bldP spid="447" grpId="0" animBg="1"/>
      <p:bldP spid="447" grpId="2" animBg="1"/>
      <p:bldP spid="448" grpId="0" animBg="1"/>
      <p:bldP spid="448" grpId="2" animBg="1"/>
      <p:bldP spid="449" grpId="0" animBg="1"/>
      <p:bldP spid="449" grpId="2" animBg="1"/>
      <p:bldP spid="450" grpId="0" animBg="1"/>
      <p:bldP spid="450" grpId="2" animBg="1"/>
      <p:bldP spid="451" grpId="0" animBg="1"/>
      <p:bldP spid="451" grpId="2" animBg="1"/>
      <p:bldP spid="452" grpId="0" animBg="1"/>
      <p:bldP spid="452" grpId="2" animBg="1"/>
      <p:bldP spid="453" grpId="0" animBg="1"/>
      <p:bldP spid="453" grpId="2" animBg="1"/>
      <p:bldP spid="454" grpId="0" animBg="1"/>
      <p:bldP spid="454" grpId="2" animBg="1"/>
      <p:bldP spid="455" grpId="0" animBg="1"/>
      <p:bldP spid="455" grpId="2" animBg="1"/>
      <p:bldP spid="456" grpId="0" animBg="1"/>
      <p:bldP spid="456" grpId="2" animBg="1"/>
      <p:bldP spid="457" grpId="0" animBg="1"/>
      <p:bldP spid="457" grpId="2" animBg="1"/>
      <p:bldP spid="458" grpId="0" animBg="1"/>
      <p:bldP spid="458" grpId="2" animBg="1"/>
      <p:bldP spid="459" grpId="0" animBg="1"/>
      <p:bldP spid="459" grpId="2" animBg="1"/>
      <p:bldP spid="460" grpId="0" animBg="1"/>
      <p:bldP spid="460" grpId="2" animBg="1"/>
      <p:bldP spid="461" grpId="0" animBg="1"/>
      <p:bldP spid="461" grpId="2" animBg="1"/>
      <p:bldP spid="462" grpId="0" animBg="1"/>
      <p:bldP spid="462" grpId="2" animBg="1"/>
      <p:bldP spid="463" grpId="0" animBg="1"/>
      <p:bldP spid="463" grpId="2" animBg="1"/>
      <p:bldP spid="316" grpId="0" animBg="1"/>
      <p:bldP spid="316" grpId="1" animBg="1"/>
      <p:bldP spid="316" grpId="2" animBg="1"/>
      <p:bldP spid="317" grpId="0" animBg="1"/>
      <p:bldP spid="317" grpId="1" animBg="1"/>
      <p:bldP spid="317" grpId="2" animBg="1"/>
      <p:bldP spid="318" grpId="0" animBg="1"/>
      <p:bldP spid="318" grpId="1" animBg="1"/>
      <p:bldP spid="318" grpId="2" animBg="1"/>
      <p:bldP spid="319" grpId="0" animBg="1"/>
      <p:bldP spid="319" grpId="1" animBg="1"/>
      <p:bldP spid="319" grpId="2" animBg="1"/>
      <p:bldP spid="320" grpId="0" animBg="1"/>
      <p:bldP spid="320" grpId="1" animBg="1"/>
      <p:bldP spid="320" grpId="2" animBg="1"/>
      <p:bldP spid="321" grpId="0" animBg="1"/>
      <p:bldP spid="321" grpId="1" animBg="1"/>
      <p:bldP spid="321" grpId="2" animBg="1"/>
      <p:bldP spid="322" grpId="0" animBg="1"/>
      <p:bldP spid="322" grpId="1" animBg="1"/>
      <p:bldP spid="322" grpId="2" animBg="1"/>
      <p:bldP spid="406" grpId="0" animBg="1"/>
      <p:bldP spid="406" grpId="1" animBg="1"/>
      <p:bldP spid="406" grpId="2" animBg="1"/>
      <p:bldP spid="407" grpId="0" animBg="1"/>
      <p:bldP spid="407" grpId="1" animBg="1"/>
      <p:bldP spid="407" grpId="2" animBg="1"/>
      <p:bldP spid="408" grpId="0" animBg="1"/>
      <p:bldP spid="408" grpId="1" animBg="1"/>
      <p:bldP spid="408" grpId="2" animBg="1"/>
      <p:bldP spid="409" grpId="0" animBg="1"/>
      <p:bldP spid="409" grpId="1" animBg="1"/>
      <p:bldP spid="409" grpId="2" animBg="1"/>
      <p:bldP spid="410" grpId="0" animBg="1"/>
      <p:bldP spid="410" grpId="1" animBg="1"/>
      <p:bldP spid="410" grpId="2" animBg="1"/>
      <p:bldP spid="411" grpId="0" animBg="1"/>
      <p:bldP spid="411" grpId="1" animBg="1"/>
      <p:bldP spid="411" grpId="2" animBg="1"/>
      <p:bldP spid="412" grpId="0" animBg="1"/>
      <p:bldP spid="412" grpId="1" animBg="1"/>
      <p:bldP spid="412" grpId="2" animBg="1"/>
      <p:bldP spid="413" grpId="0" animBg="1"/>
      <p:bldP spid="413" grpId="1" animBg="1"/>
      <p:bldP spid="413" grpId="2" animBg="1"/>
      <p:bldP spid="414" grpId="0" animBg="1"/>
      <p:bldP spid="414" grpId="1" animBg="1"/>
      <p:bldP spid="414" grpId="2" animBg="1"/>
      <p:bldP spid="415" grpId="0" animBg="1"/>
      <p:bldP spid="415" grpId="1" animBg="1"/>
      <p:bldP spid="415" grpId="2" animBg="1"/>
      <p:bldP spid="416" grpId="0" animBg="1"/>
      <p:bldP spid="416" grpId="1" animBg="1"/>
      <p:bldP spid="416" grpId="2" animBg="1"/>
      <p:bldP spid="417" grpId="0" animBg="1"/>
      <p:bldP spid="417" grpId="1" animBg="1"/>
      <p:bldP spid="417" grpId="2" animBg="1"/>
      <p:bldP spid="418" grpId="0" animBg="1"/>
      <p:bldP spid="418" grpId="1" animBg="1"/>
      <p:bldP spid="418" grpId="2" animBg="1"/>
      <p:bldP spid="419" grpId="0" animBg="1"/>
      <p:bldP spid="419" grpId="1" animBg="1"/>
      <p:bldP spid="419" grpId="2" animBg="1"/>
      <p:bldP spid="472" grpId="0" animBg="1"/>
      <p:bldP spid="472" grpId="1" animBg="1"/>
      <p:bldP spid="473" grpId="0" animBg="1"/>
      <p:bldP spid="473" grpId="1" animBg="1"/>
      <p:bldP spid="474" grpId="0" animBg="1"/>
      <p:bldP spid="474" grpId="1" animBg="1"/>
      <p:bldP spid="475" grpId="0" animBg="1"/>
      <p:bldP spid="475" grpId="1" animBg="1"/>
      <p:bldP spid="476" grpId="0" animBg="1"/>
      <p:bldP spid="476" grpId="1" animBg="1"/>
      <p:bldP spid="477" grpId="0" animBg="1"/>
      <p:bldP spid="477" grpId="1" animBg="1"/>
      <p:bldP spid="478" grpId="0" animBg="1"/>
      <p:bldP spid="478" grpId="1" animBg="1"/>
      <p:bldP spid="479" grpId="0" animBg="1"/>
      <p:bldP spid="479" grpId="1" animBg="1"/>
      <p:bldP spid="480" grpId="0" animBg="1"/>
      <p:bldP spid="480" grpId="1" animBg="1"/>
      <p:bldP spid="481" grpId="0" animBg="1"/>
      <p:bldP spid="481" grpId="1" animBg="1"/>
      <p:bldP spid="482" grpId="0" animBg="1"/>
      <p:bldP spid="482" grpId="1" animBg="1"/>
      <p:bldP spid="483" grpId="0" animBg="1"/>
      <p:bldP spid="483" grpId="1" animBg="1"/>
      <p:bldP spid="484" grpId="0" animBg="1"/>
      <p:bldP spid="484" grpId="1" animBg="1"/>
      <p:bldP spid="485" grpId="0" animBg="1"/>
      <p:bldP spid="485" grpId="1" animBg="1"/>
      <p:bldP spid="486" grpId="0" animBg="1"/>
      <p:bldP spid="486" grpId="1" animBg="1"/>
      <p:bldP spid="487" grpId="0" animBg="1"/>
      <p:bldP spid="487" grpId="1" animBg="1"/>
      <p:bldP spid="488" grpId="0" animBg="1"/>
      <p:bldP spid="488" grpId="1" animBg="1"/>
      <p:bldP spid="489" grpId="0" animBg="1"/>
      <p:bldP spid="489" grpId="1" animBg="1"/>
      <p:bldP spid="490" grpId="0" animBg="1"/>
      <p:bldP spid="490" grpId="1" animBg="1"/>
      <p:bldP spid="491" grpId="0" animBg="1"/>
      <p:bldP spid="491" grpId="1" animBg="1"/>
      <p:bldP spid="492" grpId="0" animBg="1"/>
      <p:bldP spid="492" grpId="1" animBg="1"/>
      <p:bldP spid="493" grpId="0" animBg="1"/>
      <p:bldP spid="493" grpId="1" animBg="1"/>
      <p:bldP spid="494" grpId="0" animBg="1"/>
      <p:bldP spid="494" grpId="1" animBg="1"/>
      <p:bldP spid="496" grpId="0" animBg="1"/>
      <p:bldP spid="496" grpId="1" animBg="1"/>
      <p:bldP spid="497" grpId="0" animBg="1"/>
      <p:bldP spid="497" grpId="1" animBg="1"/>
      <p:bldP spid="498" grpId="0" animBg="1"/>
      <p:bldP spid="498" grpId="1" animBg="1"/>
      <p:bldP spid="499" grpId="0" animBg="1"/>
      <p:bldP spid="499" grpId="1" animBg="1"/>
      <p:bldP spid="500" grpId="0" animBg="1"/>
      <p:bldP spid="500" grpId="1" animBg="1"/>
      <p:bldP spid="501" grpId="0" animBg="1"/>
      <p:bldP spid="501" grpId="1" animBg="1"/>
      <p:bldP spid="502" grpId="0" animBg="1"/>
      <p:bldP spid="502" grpId="1" animBg="1"/>
      <p:bldP spid="503" grpId="0" animBg="1"/>
      <p:bldP spid="503" grpId="1" animBg="1"/>
      <p:bldP spid="504" grpId="0" animBg="1"/>
      <p:bldP spid="504" grpId="1" animBg="1"/>
      <p:bldP spid="505" grpId="0" animBg="1"/>
      <p:bldP spid="505" grpId="1" animBg="1"/>
      <p:bldP spid="506" grpId="0" animBg="1"/>
      <p:bldP spid="506" grpId="1" animBg="1"/>
      <p:bldP spid="507" grpId="0" animBg="1"/>
      <p:bldP spid="507" grpId="1" animBg="1"/>
      <p:bldP spid="508" grpId="0" animBg="1"/>
      <p:bldP spid="508" grpId="1" animBg="1"/>
      <p:bldP spid="509" grpId="0" animBg="1"/>
      <p:bldP spid="509" grpId="1" animBg="1"/>
      <p:bldP spid="510" grpId="0" animBg="1"/>
      <p:bldP spid="510" grpId="1" animBg="1"/>
      <p:bldP spid="511" grpId="0" animBg="1"/>
      <p:bldP spid="511" grpId="1" animBg="1"/>
      <p:bldP spid="512" grpId="0" animBg="1"/>
      <p:bldP spid="512" grpId="1" animBg="1"/>
      <p:bldP spid="513" grpId="0" animBg="1"/>
      <p:bldP spid="513" grpId="1" animBg="1"/>
      <p:bldP spid="514" grpId="0" animBg="1"/>
      <p:bldP spid="514" grpId="1" animBg="1"/>
      <p:bldP spid="515" grpId="0" animBg="1"/>
      <p:bldP spid="515" grpId="1" animBg="1"/>
      <p:bldP spid="516" grpId="0" animBg="1"/>
      <p:bldP spid="516" grpId="1" animBg="1"/>
      <p:bldP spid="517" grpId="0" animBg="1"/>
      <p:bldP spid="517" grpId="1" animBg="1"/>
      <p:bldP spid="518" grpId="0" animBg="1"/>
      <p:bldP spid="518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59000">
              <a:srgbClr val="39433E"/>
            </a:gs>
            <a:gs pos="38000">
              <a:srgbClr val="47513B"/>
            </a:gs>
            <a:gs pos="0">
              <a:srgbClr val="989E25"/>
            </a:gs>
            <a:gs pos="76000">
              <a:srgbClr val="2B3541"/>
            </a:gs>
            <a:gs pos="100000">
              <a:srgbClr val="262F3A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月亮-本体">
            <a:extLst>
              <a:ext uri="{FF2B5EF4-FFF2-40B4-BE49-F238E27FC236}">
                <a16:creationId xmlns:a16="http://schemas.microsoft.com/office/drawing/2014/main" xmlns="" id="{137F6519-5087-4848-9552-7B000748FF51}"/>
              </a:ext>
            </a:extLst>
          </p:cNvPr>
          <p:cNvSpPr/>
          <p:nvPr/>
        </p:nvSpPr>
        <p:spPr>
          <a:xfrm>
            <a:off x="962684" y="274085"/>
            <a:ext cx="1933352" cy="193335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glow rad="330200">
              <a:schemeClr val="accent4">
                <a:lumMod val="40000"/>
                <a:lumOff val="6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0" name="矩形 149">
            <a:extLst>
              <a:ext uri="{FF2B5EF4-FFF2-40B4-BE49-F238E27FC236}">
                <a16:creationId xmlns:a16="http://schemas.microsoft.com/office/drawing/2014/main" xmlns="" id="{85B9D456-64A7-4A2B-BC11-B753A3138CC0}"/>
              </a:ext>
            </a:extLst>
          </p:cNvPr>
          <p:cNvSpPr/>
          <p:nvPr/>
        </p:nvSpPr>
        <p:spPr>
          <a:xfrm>
            <a:off x="2201640" y="5474357"/>
            <a:ext cx="84238" cy="255748"/>
          </a:xfrm>
          <a:custGeom>
            <a:avLst/>
            <a:gdLst>
              <a:gd name="connsiteX0" fmla="*/ 0 w 1051231"/>
              <a:gd name="connsiteY0" fmla="*/ 0 h 2602252"/>
              <a:gd name="connsiteX1" fmla="*/ 1051231 w 1051231"/>
              <a:gd name="connsiteY1" fmla="*/ 0 h 2602252"/>
              <a:gd name="connsiteX2" fmla="*/ 1051231 w 1051231"/>
              <a:gd name="connsiteY2" fmla="*/ 2602252 h 2602252"/>
              <a:gd name="connsiteX3" fmla="*/ 0 w 1051231"/>
              <a:gd name="connsiteY3" fmla="*/ 2602252 h 2602252"/>
              <a:gd name="connsiteX4" fmla="*/ 0 w 1051231"/>
              <a:gd name="connsiteY4" fmla="*/ 0 h 2602252"/>
              <a:gd name="connsiteX0" fmla="*/ 0 w 1082981"/>
              <a:gd name="connsiteY0" fmla="*/ 0 h 2602252"/>
              <a:gd name="connsiteX1" fmla="*/ 1082981 w 1082981"/>
              <a:gd name="connsiteY1" fmla="*/ 279400 h 2602252"/>
              <a:gd name="connsiteX2" fmla="*/ 1051231 w 1082981"/>
              <a:gd name="connsiteY2" fmla="*/ 2602252 h 2602252"/>
              <a:gd name="connsiteX3" fmla="*/ 0 w 1082981"/>
              <a:gd name="connsiteY3" fmla="*/ 2602252 h 2602252"/>
              <a:gd name="connsiteX4" fmla="*/ 0 w 1082981"/>
              <a:gd name="connsiteY4" fmla="*/ 0 h 2602252"/>
              <a:gd name="connsiteX0" fmla="*/ 0 w 1082981"/>
              <a:gd name="connsiteY0" fmla="*/ 0 h 2602252"/>
              <a:gd name="connsiteX1" fmla="*/ 1082981 w 1082981"/>
              <a:gd name="connsiteY1" fmla="*/ 260350 h 2602252"/>
              <a:gd name="connsiteX2" fmla="*/ 1051231 w 1082981"/>
              <a:gd name="connsiteY2" fmla="*/ 2602252 h 2602252"/>
              <a:gd name="connsiteX3" fmla="*/ 0 w 1082981"/>
              <a:gd name="connsiteY3" fmla="*/ 2602252 h 2602252"/>
              <a:gd name="connsiteX4" fmla="*/ 0 w 1082981"/>
              <a:gd name="connsiteY4" fmla="*/ 0 h 2602252"/>
              <a:gd name="connsiteX0" fmla="*/ 0 w 1116318"/>
              <a:gd name="connsiteY0" fmla="*/ 0 h 2602252"/>
              <a:gd name="connsiteX1" fmla="*/ 1116318 w 1116318"/>
              <a:gd name="connsiteY1" fmla="*/ 274637 h 2602252"/>
              <a:gd name="connsiteX2" fmla="*/ 1051231 w 1116318"/>
              <a:gd name="connsiteY2" fmla="*/ 2602252 h 2602252"/>
              <a:gd name="connsiteX3" fmla="*/ 0 w 1116318"/>
              <a:gd name="connsiteY3" fmla="*/ 2602252 h 2602252"/>
              <a:gd name="connsiteX4" fmla="*/ 0 w 1116318"/>
              <a:gd name="connsiteY4" fmla="*/ 0 h 2602252"/>
              <a:gd name="connsiteX0" fmla="*/ 0 w 1121081"/>
              <a:gd name="connsiteY0" fmla="*/ 0 h 2604633"/>
              <a:gd name="connsiteX1" fmla="*/ 1121081 w 1121081"/>
              <a:gd name="connsiteY1" fmla="*/ 277018 h 2604633"/>
              <a:gd name="connsiteX2" fmla="*/ 1055994 w 1121081"/>
              <a:gd name="connsiteY2" fmla="*/ 2604633 h 2604633"/>
              <a:gd name="connsiteX3" fmla="*/ 4763 w 1121081"/>
              <a:gd name="connsiteY3" fmla="*/ 2604633 h 2604633"/>
              <a:gd name="connsiteX4" fmla="*/ 0 w 1121081"/>
              <a:gd name="connsiteY4" fmla="*/ 0 h 2604633"/>
              <a:gd name="connsiteX0" fmla="*/ 0 w 1121081"/>
              <a:gd name="connsiteY0" fmla="*/ 0 h 2604633"/>
              <a:gd name="connsiteX1" fmla="*/ 1121081 w 1121081"/>
              <a:gd name="connsiteY1" fmla="*/ 277018 h 2604633"/>
              <a:gd name="connsiteX2" fmla="*/ 1113144 w 1121081"/>
              <a:gd name="connsiteY2" fmla="*/ 2604633 h 2604633"/>
              <a:gd name="connsiteX3" fmla="*/ 4763 w 1121081"/>
              <a:gd name="connsiteY3" fmla="*/ 2604633 h 2604633"/>
              <a:gd name="connsiteX4" fmla="*/ 0 w 1121081"/>
              <a:gd name="connsiteY4" fmla="*/ 0 h 2604633"/>
              <a:gd name="connsiteX0" fmla="*/ 0 w 1132483"/>
              <a:gd name="connsiteY0" fmla="*/ 0 h 2604633"/>
              <a:gd name="connsiteX1" fmla="*/ 1121081 w 1132483"/>
              <a:gd name="connsiteY1" fmla="*/ 277018 h 2604633"/>
              <a:gd name="connsiteX2" fmla="*/ 1132194 w 1132483"/>
              <a:gd name="connsiteY2" fmla="*/ 2604633 h 2604633"/>
              <a:gd name="connsiteX3" fmla="*/ 4763 w 1132483"/>
              <a:gd name="connsiteY3" fmla="*/ 2604633 h 2604633"/>
              <a:gd name="connsiteX4" fmla="*/ 0 w 1132483"/>
              <a:gd name="connsiteY4" fmla="*/ 0 h 2604633"/>
              <a:gd name="connsiteX0" fmla="*/ 0 w 1126291"/>
              <a:gd name="connsiteY0" fmla="*/ 0 h 2604633"/>
              <a:gd name="connsiteX1" fmla="*/ 1121081 w 1126291"/>
              <a:gd name="connsiteY1" fmla="*/ 277018 h 2604633"/>
              <a:gd name="connsiteX2" fmla="*/ 1125844 w 1126291"/>
              <a:gd name="connsiteY2" fmla="*/ 2604633 h 2604633"/>
              <a:gd name="connsiteX3" fmla="*/ 4763 w 1126291"/>
              <a:gd name="connsiteY3" fmla="*/ 2604633 h 2604633"/>
              <a:gd name="connsiteX4" fmla="*/ 0 w 1126291"/>
              <a:gd name="connsiteY4" fmla="*/ 0 h 2604633"/>
              <a:gd name="connsiteX0" fmla="*/ 14389 w 1140680"/>
              <a:gd name="connsiteY0" fmla="*/ 0 h 2604633"/>
              <a:gd name="connsiteX1" fmla="*/ 1135470 w 1140680"/>
              <a:gd name="connsiteY1" fmla="*/ 277018 h 2604633"/>
              <a:gd name="connsiteX2" fmla="*/ 1140233 w 1140680"/>
              <a:gd name="connsiteY2" fmla="*/ 2604633 h 2604633"/>
              <a:gd name="connsiteX3" fmla="*/ 102 w 1140680"/>
              <a:gd name="connsiteY3" fmla="*/ 2598283 h 2604633"/>
              <a:gd name="connsiteX4" fmla="*/ 14389 w 1140680"/>
              <a:gd name="connsiteY4" fmla="*/ 0 h 2604633"/>
              <a:gd name="connsiteX0" fmla="*/ 14389 w 1140680"/>
              <a:gd name="connsiteY0" fmla="*/ 0 h 2604633"/>
              <a:gd name="connsiteX1" fmla="*/ 1135470 w 1140680"/>
              <a:gd name="connsiteY1" fmla="*/ 277018 h 2604633"/>
              <a:gd name="connsiteX2" fmla="*/ 1140233 w 1140680"/>
              <a:gd name="connsiteY2" fmla="*/ 2604633 h 2604633"/>
              <a:gd name="connsiteX3" fmla="*/ 102 w 1140680"/>
              <a:gd name="connsiteY3" fmla="*/ 2598283 h 2604633"/>
              <a:gd name="connsiteX4" fmla="*/ 14389 w 1140680"/>
              <a:gd name="connsiteY4" fmla="*/ 0 h 2604633"/>
              <a:gd name="connsiteX0" fmla="*/ 1916 w 1128207"/>
              <a:gd name="connsiteY0" fmla="*/ 0 h 2604633"/>
              <a:gd name="connsiteX1" fmla="*/ 1122997 w 1128207"/>
              <a:gd name="connsiteY1" fmla="*/ 277018 h 2604633"/>
              <a:gd name="connsiteX2" fmla="*/ 1127760 w 1128207"/>
              <a:gd name="connsiteY2" fmla="*/ 2604633 h 2604633"/>
              <a:gd name="connsiteX3" fmla="*/ 329 w 1128207"/>
              <a:gd name="connsiteY3" fmla="*/ 2598283 h 2604633"/>
              <a:gd name="connsiteX4" fmla="*/ 1916 w 1128207"/>
              <a:gd name="connsiteY4" fmla="*/ 0 h 2604633"/>
              <a:gd name="connsiteX0" fmla="*/ 1916 w 1128523"/>
              <a:gd name="connsiteY0" fmla="*/ 268288 h 2872921"/>
              <a:gd name="connsiteX1" fmla="*/ 1127759 w 1128523"/>
              <a:gd name="connsiteY1" fmla="*/ 0 h 2872921"/>
              <a:gd name="connsiteX2" fmla="*/ 1127760 w 1128523"/>
              <a:gd name="connsiteY2" fmla="*/ 2872921 h 2872921"/>
              <a:gd name="connsiteX3" fmla="*/ 329 w 1128523"/>
              <a:gd name="connsiteY3" fmla="*/ 2866571 h 2872921"/>
              <a:gd name="connsiteX4" fmla="*/ 1916 w 1128523"/>
              <a:gd name="connsiteY4" fmla="*/ 268288 h 2872921"/>
              <a:gd name="connsiteX0" fmla="*/ 1916 w 1127759"/>
              <a:gd name="connsiteY0" fmla="*/ 268288 h 2866571"/>
              <a:gd name="connsiteX1" fmla="*/ 1127759 w 1127759"/>
              <a:gd name="connsiteY1" fmla="*/ 0 h 2866571"/>
              <a:gd name="connsiteX2" fmla="*/ 1120140 w 1127759"/>
              <a:gd name="connsiteY2" fmla="*/ 2629081 h 2866571"/>
              <a:gd name="connsiteX3" fmla="*/ 329 w 1127759"/>
              <a:gd name="connsiteY3" fmla="*/ 2866571 h 2866571"/>
              <a:gd name="connsiteX4" fmla="*/ 1916 w 1127759"/>
              <a:gd name="connsiteY4" fmla="*/ 268288 h 286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59" h="2866571">
                <a:moveTo>
                  <a:pt x="1916" y="268288"/>
                </a:moveTo>
                <a:lnTo>
                  <a:pt x="1127759" y="0"/>
                </a:lnTo>
                <a:cubicBezTo>
                  <a:pt x="1125113" y="775872"/>
                  <a:pt x="1122786" y="1853209"/>
                  <a:pt x="1120140" y="2629081"/>
                </a:cubicBezTo>
                <a:lnTo>
                  <a:pt x="329" y="2866571"/>
                </a:lnTo>
                <a:cubicBezTo>
                  <a:pt x="-1259" y="1998360"/>
                  <a:pt x="3504" y="1136499"/>
                  <a:pt x="1916" y="268288"/>
                </a:cubicBezTo>
                <a:close/>
              </a:path>
            </a:pathLst>
          </a:custGeom>
          <a:gradFill>
            <a:gsLst>
              <a:gs pos="61000">
                <a:srgbClr val="515723">
                  <a:alpha val="20000"/>
                </a:srgbClr>
              </a:gs>
              <a:gs pos="0">
                <a:srgbClr val="5F6830">
                  <a:alpha val="80000"/>
                </a:srgbClr>
              </a:gs>
              <a:gs pos="100000">
                <a:srgbClr val="4E5836">
                  <a:alpha val="4900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5" name="矩形 149">
            <a:extLst>
              <a:ext uri="{FF2B5EF4-FFF2-40B4-BE49-F238E27FC236}">
                <a16:creationId xmlns:a16="http://schemas.microsoft.com/office/drawing/2014/main" xmlns="" id="{EC310733-AC44-4B1A-9541-D20E4934D72F}"/>
              </a:ext>
            </a:extLst>
          </p:cNvPr>
          <p:cNvSpPr/>
          <p:nvPr/>
        </p:nvSpPr>
        <p:spPr>
          <a:xfrm>
            <a:off x="2199600" y="6084467"/>
            <a:ext cx="84238" cy="255748"/>
          </a:xfrm>
          <a:custGeom>
            <a:avLst/>
            <a:gdLst>
              <a:gd name="connsiteX0" fmla="*/ 0 w 1051231"/>
              <a:gd name="connsiteY0" fmla="*/ 0 h 2602252"/>
              <a:gd name="connsiteX1" fmla="*/ 1051231 w 1051231"/>
              <a:gd name="connsiteY1" fmla="*/ 0 h 2602252"/>
              <a:gd name="connsiteX2" fmla="*/ 1051231 w 1051231"/>
              <a:gd name="connsiteY2" fmla="*/ 2602252 h 2602252"/>
              <a:gd name="connsiteX3" fmla="*/ 0 w 1051231"/>
              <a:gd name="connsiteY3" fmla="*/ 2602252 h 2602252"/>
              <a:gd name="connsiteX4" fmla="*/ 0 w 1051231"/>
              <a:gd name="connsiteY4" fmla="*/ 0 h 2602252"/>
              <a:gd name="connsiteX0" fmla="*/ 0 w 1082981"/>
              <a:gd name="connsiteY0" fmla="*/ 0 h 2602252"/>
              <a:gd name="connsiteX1" fmla="*/ 1082981 w 1082981"/>
              <a:gd name="connsiteY1" fmla="*/ 279400 h 2602252"/>
              <a:gd name="connsiteX2" fmla="*/ 1051231 w 1082981"/>
              <a:gd name="connsiteY2" fmla="*/ 2602252 h 2602252"/>
              <a:gd name="connsiteX3" fmla="*/ 0 w 1082981"/>
              <a:gd name="connsiteY3" fmla="*/ 2602252 h 2602252"/>
              <a:gd name="connsiteX4" fmla="*/ 0 w 1082981"/>
              <a:gd name="connsiteY4" fmla="*/ 0 h 2602252"/>
              <a:gd name="connsiteX0" fmla="*/ 0 w 1082981"/>
              <a:gd name="connsiteY0" fmla="*/ 0 h 2602252"/>
              <a:gd name="connsiteX1" fmla="*/ 1082981 w 1082981"/>
              <a:gd name="connsiteY1" fmla="*/ 260350 h 2602252"/>
              <a:gd name="connsiteX2" fmla="*/ 1051231 w 1082981"/>
              <a:gd name="connsiteY2" fmla="*/ 2602252 h 2602252"/>
              <a:gd name="connsiteX3" fmla="*/ 0 w 1082981"/>
              <a:gd name="connsiteY3" fmla="*/ 2602252 h 2602252"/>
              <a:gd name="connsiteX4" fmla="*/ 0 w 1082981"/>
              <a:gd name="connsiteY4" fmla="*/ 0 h 2602252"/>
              <a:gd name="connsiteX0" fmla="*/ 0 w 1116318"/>
              <a:gd name="connsiteY0" fmla="*/ 0 h 2602252"/>
              <a:gd name="connsiteX1" fmla="*/ 1116318 w 1116318"/>
              <a:gd name="connsiteY1" fmla="*/ 274637 h 2602252"/>
              <a:gd name="connsiteX2" fmla="*/ 1051231 w 1116318"/>
              <a:gd name="connsiteY2" fmla="*/ 2602252 h 2602252"/>
              <a:gd name="connsiteX3" fmla="*/ 0 w 1116318"/>
              <a:gd name="connsiteY3" fmla="*/ 2602252 h 2602252"/>
              <a:gd name="connsiteX4" fmla="*/ 0 w 1116318"/>
              <a:gd name="connsiteY4" fmla="*/ 0 h 2602252"/>
              <a:gd name="connsiteX0" fmla="*/ 0 w 1121081"/>
              <a:gd name="connsiteY0" fmla="*/ 0 h 2604633"/>
              <a:gd name="connsiteX1" fmla="*/ 1121081 w 1121081"/>
              <a:gd name="connsiteY1" fmla="*/ 277018 h 2604633"/>
              <a:gd name="connsiteX2" fmla="*/ 1055994 w 1121081"/>
              <a:gd name="connsiteY2" fmla="*/ 2604633 h 2604633"/>
              <a:gd name="connsiteX3" fmla="*/ 4763 w 1121081"/>
              <a:gd name="connsiteY3" fmla="*/ 2604633 h 2604633"/>
              <a:gd name="connsiteX4" fmla="*/ 0 w 1121081"/>
              <a:gd name="connsiteY4" fmla="*/ 0 h 2604633"/>
              <a:gd name="connsiteX0" fmla="*/ 0 w 1121081"/>
              <a:gd name="connsiteY0" fmla="*/ 0 h 2604633"/>
              <a:gd name="connsiteX1" fmla="*/ 1121081 w 1121081"/>
              <a:gd name="connsiteY1" fmla="*/ 277018 h 2604633"/>
              <a:gd name="connsiteX2" fmla="*/ 1113144 w 1121081"/>
              <a:gd name="connsiteY2" fmla="*/ 2604633 h 2604633"/>
              <a:gd name="connsiteX3" fmla="*/ 4763 w 1121081"/>
              <a:gd name="connsiteY3" fmla="*/ 2604633 h 2604633"/>
              <a:gd name="connsiteX4" fmla="*/ 0 w 1121081"/>
              <a:gd name="connsiteY4" fmla="*/ 0 h 2604633"/>
              <a:gd name="connsiteX0" fmla="*/ 0 w 1132483"/>
              <a:gd name="connsiteY0" fmla="*/ 0 h 2604633"/>
              <a:gd name="connsiteX1" fmla="*/ 1121081 w 1132483"/>
              <a:gd name="connsiteY1" fmla="*/ 277018 h 2604633"/>
              <a:gd name="connsiteX2" fmla="*/ 1132194 w 1132483"/>
              <a:gd name="connsiteY2" fmla="*/ 2604633 h 2604633"/>
              <a:gd name="connsiteX3" fmla="*/ 4763 w 1132483"/>
              <a:gd name="connsiteY3" fmla="*/ 2604633 h 2604633"/>
              <a:gd name="connsiteX4" fmla="*/ 0 w 1132483"/>
              <a:gd name="connsiteY4" fmla="*/ 0 h 2604633"/>
              <a:gd name="connsiteX0" fmla="*/ 0 w 1126291"/>
              <a:gd name="connsiteY0" fmla="*/ 0 h 2604633"/>
              <a:gd name="connsiteX1" fmla="*/ 1121081 w 1126291"/>
              <a:gd name="connsiteY1" fmla="*/ 277018 h 2604633"/>
              <a:gd name="connsiteX2" fmla="*/ 1125844 w 1126291"/>
              <a:gd name="connsiteY2" fmla="*/ 2604633 h 2604633"/>
              <a:gd name="connsiteX3" fmla="*/ 4763 w 1126291"/>
              <a:gd name="connsiteY3" fmla="*/ 2604633 h 2604633"/>
              <a:gd name="connsiteX4" fmla="*/ 0 w 1126291"/>
              <a:gd name="connsiteY4" fmla="*/ 0 h 2604633"/>
              <a:gd name="connsiteX0" fmla="*/ 14389 w 1140680"/>
              <a:gd name="connsiteY0" fmla="*/ 0 h 2604633"/>
              <a:gd name="connsiteX1" fmla="*/ 1135470 w 1140680"/>
              <a:gd name="connsiteY1" fmla="*/ 277018 h 2604633"/>
              <a:gd name="connsiteX2" fmla="*/ 1140233 w 1140680"/>
              <a:gd name="connsiteY2" fmla="*/ 2604633 h 2604633"/>
              <a:gd name="connsiteX3" fmla="*/ 102 w 1140680"/>
              <a:gd name="connsiteY3" fmla="*/ 2598283 h 2604633"/>
              <a:gd name="connsiteX4" fmla="*/ 14389 w 1140680"/>
              <a:gd name="connsiteY4" fmla="*/ 0 h 2604633"/>
              <a:gd name="connsiteX0" fmla="*/ 14389 w 1140680"/>
              <a:gd name="connsiteY0" fmla="*/ 0 h 2604633"/>
              <a:gd name="connsiteX1" fmla="*/ 1135470 w 1140680"/>
              <a:gd name="connsiteY1" fmla="*/ 277018 h 2604633"/>
              <a:gd name="connsiteX2" fmla="*/ 1140233 w 1140680"/>
              <a:gd name="connsiteY2" fmla="*/ 2604633 h 2604633"/>
              <a:gd name="connsiteX3" fmla="*/ 102 w 1140680"/>
              <a:gd name="connsiteY3" fmla="*/ 2598283 h 2604633"/>
              <a:gd name="connsiteX4" fmla="*/ 14389 w 1140680"/>
              <a:gd name="connsiteY4" fmla="*/ 0 h 2604633"/>
              <a:gd name="connsiteX0" fmla="*/ 1916 w 1128207"/>
              <a:gd name="connsiteY0" fmla="*/ 0 h 2604633"/>
              <a:gd name="connsiteX1" fmla="*/ 1122997 w 1128207"/>
              <a:gd name="connsiteY1" fmla="*/ 277018 h 2604633"/>
              <a:gd name="connsiteX2" fmla="*/ 1127760 w 1128207"/>
              <a:gd name="connsiteY2" fmla="*/ 2604633 h 2604633"/>
              <a:gd name="connsiteX3" fmla="*/ 329 w 1128207"/>
              <a:gd name="connsiteY3" fmla="*/ 2598283 h 2604633"/>
              <a:gd name="connsiteX4" fmla="*/ 1916 w 1128207"/>
              <a:gd name="connsiteY4" fmla="*/ 0 h 2604633"/>
              <a:gd name="connsiteX0" fmla="*/ 1916 w 1128523"/>
              <a:gd name="connsiteY0" fmla="*/ 268288 h 2872921"/>
              <a:gd name="connsiteX1" fmla="*/ 1127759 w 1128523"/>
              <a:gd name="connsiteY1" fmla="*/ 0 h 2872921"/>
              <a:gd name="connsiteX2" fmla="*/ 1127760 w 1128523"/>
              <a:gd name="connsiteY2" fmla="*/ 2872921 h 2872921"/>
              <a:gd name="connsiteX3" fmla="*/ 329 w 1128523"/>
              <a:gd name="connsiteY3" fmla="*/ 2866571 h 2872921"/>
              <a:gd name="connsiteX4" fmla="*/ 1916 w 1128523"/>
              <a:gd name="connsiteY4" fmla="*/ 268288 h 2872921"/>
              <a:gd name="connsiteX0" fmla="*/ 1916 w 1127759"/>
              <a:gd name="connsiteY0" fmla="*/ 268288 h 2866571"/>
              <a:gd name="connsiteX1" fmla="*/ 1127759 w 1127759"/>
              <a:gd name="connsiteY1" fmla="*/ 0 h 2866571"/>
              <a:gd name="connsiteX2" fmla="*/ 1120140 w 1127759"/>
              <a:gd name="connsiteY2" fmla="*/ 2629081 h 2866571"/>
              <a:gd name="connsiteX3" fmla="*/ 329 w 1127759"/>
              <a:gd name="connsiteY3" fmla="*/ 2866571 h 2866571"/>
              <a:gd name="connsiteX4" fmla="*/ 1916 w 1127759"/>
              <a:gd name="connsiteY4" fmla="*/ 268288 h 286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59" h="2866571">
                <a:moveTo>
                  <a:pt x="1916" y="268288"/>
                </a:moveTo>
                <a:lnTo>
                  <a:pt x="1127759" y="0"/>
                </a:lnTo>
                <a:cubicBezTo>
                  <a:pt x="1125113" y="775872"/>
                  <a:pt x="1122786" y="1853209"/>
                  <a:pt x="1120140" y="2629081"/>
                </a:cubicBezTo>
                <a:lnTo>
                  <a:pt x="329" y="2866571"/>
                </a:lnTo>
                <a:cubicBezTo>
                  <a:pt x="-1259" y="1998360"/>
                  <a:pt x="3504" y="1136499"/>
                  <a:pt x="1916" y="268288"/>
                </a:cubicBezTo>
                <a:close/>
              </a:path>
            </a:pathLst>
          </a:custGeom>
          <a:gradFill>
            <a:gsLst>
              <a:gs pos="61000">
                <a:srgbClr val="676D29">
                  <a:alpha val="13000"/>
                </a:srgbClr>
              </a:gs>
              <a:gs pos="0">
                <a:srgbClr val="757B27">
                  <a:alpha val="36000"/>
                </a:srgbClr>
              </a:gs>
              <a:gs pos="100000">
                <a:srgbClr val="656C26">
                  <a:alpha val="3300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58" name="组合 457">
            <a:extLst>
              <a:ext uri="{FF2B5EF4-FFF2-40B4-BE49-F238E27FC236}">
                <a16:creationId xmlns:a16="http://schemas.microsoft.com/office/drawing/2014/main" xmlns="" id="{5CE6A289-3C46-418E-9095-BBF422F89718}"/>
              </a:ext>
            </a:extLst>
          </p:cNvPr>
          <p:cNvGrpSpPr/>
          <p:nvPr/>
        </p:nvGrpSpPr>
        <p:grpSpPr>
          <a:xfrm>
            <a:off x="110966" y="4686917"/>
            <a:ext cx="2272176" cy="3151980"/>
            <a:chOff x="110966" y="4686917"/>
            <a:chExt cx="2272176" cy="3151980"/>
          </a:xfrm>
        </p:grpSpPr>
        <p:sp>
          <p:nvSpPr>
            <p:cNvPr id="252" name="矩形 149">
              <a:extLst>
                <a:ext uri="{FF2B5EF4-FFF2-40B4-BE49-F238E27FC236}">
                  <a16:creationId xmlns:a16="http://schemas.microsoft.com/office/drawing/2014/main" xmlns="" id="{3995DC34-674F-4570-9570-1B84AF5BF174}"/>
                </a:ext>
              </a:extLst>
            </p:cNvPr>
            <p:cNvSpPr/>
            <p:nvPr/>
          </p:nvSpPr>
          <p:spPr>
            <a:xfrm>
              <a:off x="1234354" y="4965976"/>
              <a:ext cx="1128523" cy="2872921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23" h="287292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30406" y="2097049"/>
                    <a:pt x="1127760" y="287292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49543E">
                    <a:alpha val="2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流程图: 决策 253">
              <a:extLst>
                <a:ext uri="{FF2B5EF4-FFF2-40B4-BE49-F238E27FC236}">
                  <a16:creationId xmlns:a16="http://schemas.microsoft.com/office/drawing/2014/main" xmlns="" id="{63DE68BD-D421-4957-BD81-21D67E594DD3}"/>
                </a:ext>
              </a:extLst>
            </p:cNvPr>
            <p:cNvSpPr/>
            <p:nvPr/>
          </p:nvSpPr>
          <p:spPr>
            <a:xfrm>
              <a:off x="110966" y="4686917"/>
              <a:ext cx="2272176" cy="540997"/>
            </a:xfrm>
            <a:prstGeom prst="flowChartDecision">
              <a:avLst/>
            </a:prstGeom>
            <a:solidFill>
              <a:srgbClr val="576349">
                <a:alpha val="20000"/>
              </a:srgbClr>
            </a:solidFill>
            <a:ln w="381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矩形 149">
              <a:extLst>
                <a:ext uri="{FF2B5EF4-FFF2-40B4-BE49-F238E27FC236}">
                  <a16:creationId xmlns:a16="http://schemas.microsoft.com/office/drawing/2014/main" xmlns="" id="{62800B92-7DE2-4839-A2B6-4F3CB355AECF}"/>
                </a:ext>
              </a:extLst>
            </p:cNvPr>
            <p:cNvSpPr/>
            <p:nvPr/>
          </p:nvSpPr>
          <p:spPr>
            <a:xfrm>
              <a:off x="120188" y="4955033"/>
              <a:ext cx="1128207" cy="2604633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598283"/>
                  </a:lnTo>
                  <a:cubicBezTo>
                    <a:pt x="-1259" y="173007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3F4935">
                    <a:alpha val="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矩形 149">
              <a:extLst>
                <a:ext uri="{FF2B5EF4-FFF2-40B4-BE49-F238E27FC236}">
                  <a16:creationId xmlns:a16="http://schemas.microsoft.com/office/drawing/2014/main" xmlns="" id="{2BEE88CE-238D-4100-B363-7128CA24B15B}"/>
                </a:ext>
              </a:extLst>
            </p:cNvPr>
            <p:cNvSpPr/>
            <p:nvPr/>
          </p:nvSpPr>
          <p:spPr>
            <a:xfrm>
              <a:off x="1400740" y="566377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矩形 149">
              <a:extLst>
                <a:ext uri="{FF2B5EF4-FFF2-40B4-BE49-F238E27FC236}">
                  <a16:creationId xmlns:a16="http://schemas.microsoft.com/office/drawing/2014/main" xmlns="" id="{D5B4B9FC-DFEC-464F-91BD-C739D396D86A}"/>
                </a:ext>
              </a:extLst>
            </p:cNvPr>
            <p:cNvSpPr/>
            <p:nvPr/>
          </p:nvSpPr>
          <p:spPr>
            <a:xfrm>
              <a:off x="1614887" y="5611504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8" name="矩形 149">
              <a:extLst>
                <a:ext uri="{FF2B5EF4-FFF2-40B4-BE49-F238E27FC236}">
                  <a16:creationId xmlns:a16="http://schemas.microsoft.com/office/drawing/2014/main" xmlns="" id="{BF23293E-3AA4-4F6D-8F92-E10A1980CC1D}"/>
                </a:ext>
              </a:extLst>
            </p:cNvPr>
            <p:cNvSpPr/>
            <p:nvPr/>
          </p:nvSpPr>
          <p:spPr>
            <a:xfrm>
              <a:off x="1793029" y="5569869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9" name="矩形 149">
              <a:extLst>
                <a:ext uri="{FF2B5EF4-FFF2-40B4-BE49-F238E27FC236}">
                  <a16:creationId xmlns:a16="http://schemas.microsoft.com/office/drawing/2014/main" xmlns="" id="{D52216D0-FD68-4743-8AE5-868BD1E73040}"/>
                </a:ext>
              </a:extLst>
            </p:cNvPr>
            <p:cNvSpPr/>
            <p:nvPr/>
          </p:nvSpPr>
          <p:spPr>
            <a:xfrm>
              <a:off x="2008373" y="552126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1" name="矩形 149">
              <a:extLst>
                <a:ext uri="{FF2B5EF4-FFF2-40B4-BE49-F238E27FC236}">
                  <a16:creationId xmlns:a16="http://schemas.microsoft.com/office/drawing/2014/main" xmlns="" id="{388C4309-CF47-4726-8279-6AF23848A93D}"/>
                </a:ext>
              </a:extLst>
            </p:cNvPr>
            <p:cNvSpPr/>
            <p:nvPr/>
          </p:nvSpPr>
          <p:spPr>
            <a:xfrm>
              <a:off x="1398700" y="627388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矩形 149">
              <a:extLst>
                <a:ext uri="{FF2B5EF4-FFF2-40B4-BE49-F238E27FC236}">
                  <a16:creationId xmlns:a16="http://schemas.microsoft.com/office/drawing/2014/main" xmlns="" id="{FC52AA92-6BFF-4E78-A39D-5833E891D1CD}"/>
                </a:ext>
              </a:extLst>
            </p:cNvPr>
            <p:cNvSpPr/>
            <p:nvPr/>
          </p:nvSpPr>
          <p:spPr>
            <a:xfrm>
              <a:off x="1612847" y="6221614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3" name="矩形 149">
              <a:extLst>
                <a:ext uri="{FF2B5EF4-FFF2-40B4-BE49-F238E27FC236}">
                  <a16:creationId xmlns:a16="http://schemas.microsoft.com/office/drawing/2014/main" xmlns="" id="{F34D7A56-FFEE-4D96-81E8-67967A6AB705}"/>
                </a:ext>
              </a:extLst>
            </p:cNvPr>
            <p:cNvSpPr/>
            <p:nvPr/>
          </p:nvSpPr>
          <p:spPr>
            <a:xfrm>
              <a:off x="1790989" y="6179979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4" name="矩形 149">
              <a:extLst>
                <a:ext uri="{FF2B5EF4-FFF2-40B4-BE49-F238E27FC236}">
                  <a16:creationId xmlns:a16="http://schemas.microsoft.com/office/drawing/2014/main" xmlns="" id="{C7B5D2CB-F024-4366-A729-10B8DF6244D5}"/>
                </a:ext>
              </a:extLst>
            </p:cNvPr>
            <p:cNvSpPr/>
            <p:nvPr/>
          </p:nvSpPr>
          <p:spPr>
            <a:xfrm>
              <a:off x="2006333" y="613137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6" name="矩形 149">
              <a:extLst>
                <a:ext uri="{FF2B5EF4-FFF2-40B4-BE49-F238E27FC236}">
                  <a16:creationId xmlns:a16="http://schemas.microsoft.com/office/drawing/2014/main" xmlns="" id="{A59EDCD6-132C-4DD7-83FB-0C8F9796BF80}"/>
                </a:ext>
              </a:extLst>
            </p:cNvPr>
            <p:cNvSpPr/>
            <p:nvPr/>
          </p:nvSpPr>
          <p:spPr>
            <a:xfrm>
              <a:off x="241243" y="553698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7" name="矩形 149">
              <a:extLst>
                <a:ext uri="{FF2B5EF4-FFF2-40B4-BE49-F238E27FC236}">
                  <a16:creationId xmlns:a16="http://schemas.microsoft.com/office/drawing/2014/main" xmlns="" id="{F8941920-C2A0-4C5D-B3C7-698CED82C116}"/>
                </a:ext>
              </a:extLst>
            </p:cNvPr>
            <p:cNvSpPr/>
            <p:nvPr/>
          </p:nvSpPr>
          <p:spPr>
            <a:xfrm>
              <a:off x="463198" y="558922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8" name="矩形 149">
              <a:extLst>
                <a:ext uri="{FF2B5EF4-FFF2-40B4-BE49-F238E27FC236}">
                  <a16:creationId xmlns:a16="http://schemas.microsoft.com/office/drawing/2014/main" xmlns="" id="{B03AFF82-3740-4221-96F3-2185F5ECF8E0}"/>
                </a:ext>
              </a:extLst>
            </p:cNvPr>
            <p:cNvSpPr/>
            <p:nvPr/>
          </p:nvSpPr>
          <p:spPr>
            <a:xfrm>
              <a:off x="696322" y="565123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9" name="矩形 149">
              <a:extLst>
                <a:ext uri="{FF2B5EF4-FFF2-40B4-BE49-F238E27FC236}">
                  <a16:creationId xmlns:a16="http://schemas.microsoft.com/office/drawing/2014/main" xmlns="" id="{3E34D1C0-7AFC-4265-B12C-602181E61465}"/>
                </a:ext>
              </a:extLst>
            </p:cNvPr>
            <p:cNvSpPr/>
            <p:nvPr/>
          </p:nvSpPr>
          <p:spPr>
            <a:xfrm>
              <a:off x="943090" y="571807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0" name="矩形 149">
              <a:extLst>
                <a:ext uri="{FF2B5EF4-FFF2-40B4-BE49-F238E27FC236}">
                  <a16:creationId xmlns:a16="http://schemas.microsoft.com/office/drawing/2014/main" xmlns="" id="{A18AA393-43C7-4EF5-A540-1116C6FFAADA}"/>
                </a:ext>
              </a:extLst>
            </p:cNvPr>
            <p:cNvSpPr/>
            <p:nvPr/>
          </p:nvSpPr>
          <p:spPr>
            <a:xfrm>
              <a:off x="236806" y="611717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1" name="矩形 149">
              <a:extLst>
                <a:ext uri="{FF2B5EF4-FFF2-40B4-BE49-F238E27FC236}">
                  <a16:creationId xmlns:a16="http://schemas.microsoft.com/office/drawing/2014/main" xmlns="" id="{1A880768-B1B2-4B2C-B71A-9EE6E1A7B87D}"/>
                </a:ext>
              </a:extLst>
            </p:cNvPr>
            <p:cNvSpPr/>
            <p:nvPr/>
          </p:nvSpPr>
          <p:spPr>
            <a:xfrm>
              <a:off x="458761" y="616941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2" name="矩形 149">
              <a:extLst>
                <a:ext uri="{FF2B5EF4-FFF2-40B4-BE49-F238E27FC236}">
                  <a16:creationId xmlns:a16="http://schemas.microsoft.com/office/drawing/2014/main" xmlns="" id="{99651162-D629-446E-B908-32EEAD628C65}"/>
                </a:ext>
              </a:extLst>
            </p:cNvPr>
            <p:cNvSpPr/>
            <p:nvPr/>
          </p:nvSpPr>
          <p:spPr>
            <a:xfrm>
              <a:off x="691885" y="623141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3" name="矩形 149">
              <a:extLst>
                <a:ext uri="{FF2B5EF4-FFF2-40B4-BE49-F238E27FC236}">
                  <a16:creationId xmlns:a16="http://schemas.microsoft.com/office/drawing/2014/main" xmlns="" id="{FCEE14A3-E03F-454D-B598-1A77B088DECE}"/>
                </a:ext>
              </a:extLst>
            </p:cNvPr>
            <p:cNvSpPr/>
            <p:nvPr/>
          </p:nvSpPr>
          <p:spPr>
            <a:xfrm>
              <a:off x="938653" y="6298263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459" name="组合 458">
            <a:extLst>
              <a:ext uri="{FF2B5EF4-FFF2-40B4-BE49-F238E27FC236}">
                <a16:creationId xmlns:a16="http://schemas.microsoft.com/office/drawing/2014/main" xmlns="" id="{4ABF63C8-E91B-46BB-99D3-C5C11B666B72}"/>
              </a:ext>
            </a:extLst>
          </p:cNvPr>
          <p:cNvGrpSpPr/>
          <p:nvPr/>
        </p:nvGrpSpPr>
        <p:grpSpPr>
          <a:xfrm>
            <a:off x="3519338" y="3617317"/>
            <a:ext cx="2272176" cy="3139280"/>
            <a:chOff x="3519338" y="3617317"/>
            <a:chExt cx="2272176" cy="3139280"/>
          </a:xfrm>
        </p:grpSpPr>
        <p:sp>
          <p:nvSpPr>
            <p:cNvPr id="188" name="流程图: 决策 187">
              <a:extLst>
                <a:ext uri="{FF2B5EF4-FFF2-40B4-BE49-F238E27FC236}">
                  <a16:creationId xmlns:a16="http://schemas.microsoft.com/office/drawing/2014/main" xmlns="" id="{360C6596-C545-409F-9D19-F9E86730A2B1}"/>
                </a:ext>
              </a:extLst>
            </p:cNvPr>
            <p:cNvSpPr/>
            <p:nvPr/>
          </p:nvSpPr>
          <p:spPr>
            <a:xfrm>
              <a:off x="3519338" y="3617317"/>
              <a:ext cx="2272176" cy="540997"/>
            </a:xfrm>
            <a:prstGeom prst="flowChartDecision">
              <a:avLst/>
            </a:prstGeom>
            <a:solidFill>
              <a:srgbClr val="576349">
                <a:alpha val="55000"/>
              </a:srgbClr>
            </a:solidFill>
            <a:ln w="381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矩形 149">
              <a:extLst>
                <a:ext uri="{FF2B5EF4-FFF2-40B4-BE49-F238E27FC236}">
                  <a16:creationId xmlns:a16="http://schemas.microsoft.com/office/drawing/2014/main" xmlns="" id="{D046A3A2-7E8F-4EFD-B2DC-3A9A161F7E2F}"/>
                </a:ext>
              </a:extLst>
            </p:cNvPr>
            <p:cNvSpPr/>
            <p:nvPr/>
          </p:nvSpPr>
          <p:spPr>
            <a:xfrm>
              <a:off x="3528560" y="3885433"/>
              <a:ext cx="1128207" cy="2604633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598283"/>
                  </a:lnTo>
                  <a:cubicBezTo>
                    <a:pt x="-1259" y="173007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3F4935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0" name="矩形 149">
              <a:extLst>
                <a:ext uri="{FF2B5EF4-FFF2-40B4-BE49-F238E27FC236}">
                  <a16:creationId xmlns:a16="http://schemas.microsoft.com/office/drawing/2014/main" xmlns="" id="{CC1F26B5-A1F4-4346-9C3A-B4BE16EB8BFF}"/>
                </a:ext>
              </a:extLst>
            </p:cNvPr>
            <p:cNvSpPr/>
            <p:nvPr/>
          </p:nvSpPr>
          <p:spPr>
            <a:xfrm>
              <a:off x="4649076" y="3883676"/>
              <a:ext cx="1128523" cy="2872921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23" h="287292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30406" y="2097049"/>
                    <a:pt x="1127760" y="287292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49543E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1" name="矩形 149">
              <a:extLst>
                <a:ext uri="{FF2B5EF4-FFF2-40B4-BE49-F238E27FC236}">
                  <a16:creationId xmlns:a16="http://schemas.microsoft.com/office/drawing/2014/main" xmlns="" id="{E117B446-E084-49F4-9746-1B9701FD7580}"/>
                </a:ext>
              </a:extLst>
            </p:cNvPr>
            <p:cNvSpPr/>
            <p:nvPr/>
          </p:nvSpPr>
          <p:spPr>
            <a:xfrm>
              <a:off x="4809112" y="459417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40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矩形 149">
              <a:extLst>
                <a:ext uri="{FF2B5EF4-FFF2-40B4-BE49-F238E27FC236}">
                  <a16:creationId xmlns:a16="http://schemas.microsoft.com/office/drawing/2014/main" xmlns="" id="{514B144F-AE91-4E6B-A322-EB45F41F15BB}"/>
                </a:ext>
              </a:extLst>
            </p:cNvPr>
            <p:cNvSpPr/>
            <p:nvPr/>
          </p:nvSpPr>
          <p:spPr>
            <a:xfrm>
              <a:off x="5023259" y="4541904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矩形 149">
              <a:extLst>
                <a:ext uri="{FF2B5EF4-FFF2-40B4-BE49-F238E27FC236}">
                  <a16:creationId xmlns:a16="http://schemas.microsoft.com/office/drawing/2014/main" xmlns="" id="{ED7FBA47-C94F-40B1-B69D-E025BC7C0F65}"/>
                </a:ext>
              </a:extLst>
            </p:cNvPr>
            <p:cNvSpPr/>
            <p:nvPr/>
          </p:nvSpPr>
          <p:spPr>
            <a:xfrm>
              <a:off x="5201401" y="4500269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40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矩形 149">
              <a:extLst>
                <a:ext uri="{FF2B5EF4-FFF2-40B4-BE49-F238E27FC236}">
                  <a16:creationId xmlns:a16="http://schemas.microsoft.com/office/drawing/2014/main" xmlns="" id="{66D043C2-A509-4A40-A0A1-0250E68BEC29}"/>
                </a:ext>
              </a:extLst>
            </p:cNvPr>
            <p:cNvSpPr/>
            <p:nvPr/>
          </p:nvSpPr>
          <p:spPr>
            <a:xfrm>
              <a:off x="5416745" y="445166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矩形 149">
              <a:extLst>
                <a:ext uri="{FF2B5EF4-FFF2-40B4-BE49-F238E27FC236}">
                  <a16:creationId xmlns:a16="http://schemas.microsoft.com/office/drawing/2014/main" xmlns="" id="{8F200B6F-A5B5-493C-AA22-298647BE36E0}"/>
                </a:ext>
              </a:extLst>
            </p:cNvPr>
            <p:cNvSpPr/>
            <p:nvPr/>
          </p:nvSpPr>
          <p:spPr>
            <a:xfrm>
              <a:off x="5610012" y="440475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矩形 149">
              <a:extLst>
                <a:ext uri="{FF2B5EF4-FFF2-40B4-BE49-F238E27FC236}">
                  <a16:creationId xmlns:a16="http://schemas.microsoft.com/office/drawing/2014/main" xmlns="" id="{81051EFF-2219-452A-A93A-9CCBD0851F99}"/>
                </a:ext>
              </a:extLst>
            </p:cNvPr>
            <p:cNvSpPr/>
            <p:nvPr/>
          </p:nvSpPr>
          <p:spPr>
            <a:xfrm>
              <a:off x="4807072" y="520428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矩形 149">
              <a:extLst>
                <a:ext uri="{FF2B5EF4-FFF2-40B4-BE49-F238E27FC236}">
                  <a16:creationId xmlns:a16="http://schemas.microsoft.com/office/drawing/2014/main" xmlns="" id="{6300F105-5684-4D03-8E21-BA55E399322B}"/>
                </a:ext>
              </a:extLst>
            </p:cNvPr>
            <p:cNvSpPr/>
            <p:nvPr/>
          </p:nvSpPr>
          <p:spPr>
            <a:xfrm>
              <a:off x="5021219" y="5152014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8" name="矩形 149">
              <a:extLst>
                <a:ext uri="{FF2B5EF4-FFF2-40B4-BE49-F238E27FC236}">
                  <a16:creationId xmlns:a16="http://schemas.microsoft.com/office/drawing/2014/main" xmlns="" id="{DA07526C-FBF2-4555-81BA-4227F3977FC4}"/>
                </a:ext>
              </a:extLst>
            </p:cNvPr>
            <p:cNvSpPr/>
            <p:nvPr/>
          </p:nvSpPr>
          <p:spPr>
            <a:xfrm>
              <a:off x="5199361" y="5110379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9" name="矩形 149">
              <a:extLst>
                <a:ext uri="{FF2B5EF4-FFF2-40B4-BE49-F238E27FC236}">
                  <a16:creationId xmlns:a16="http://schemas.microsoft.com/office/drawing/2014/main" xmlns="" id="{BD881D97-F0AC-4DE2-9263-904985DE77A3}"/>
                </a:ext>
              </a:extLst>
            </p:cNvPr>
            <p:cNvSpPr/>
            <p:nvPr/>
          </p:nvSpPr>
          <p:spPr>
            <a:xfrm>
              <a:off x="5414705" y="506177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0" name="矩形 149">
              <a:extLst>
                <a:ext uri="{FF2B5EF4-FFF2-40B4-BE49-F238E27FC236}">
                  <a16:creationId xmlns:a16="http://schemas.microsoft.com/office/drawing/2014/main" xmlns="" id="{0F25F110-9A79-42E1-BD00-64E26C63F709}"/>
                </a:ext>
              </a:extLst>
            </p:cNvPr>
            <p:cNvSpPr/>
            <p:nvPr/>
          </p:nvSpPr>
          <p:spPr>
            <a:xfrm>
              <a:off x="5607972" y="501486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1" name="矩形 149">
              <a:extLst>
                <a:ext uri="{FF2B5EF4-FFF2-40B4-BE49-F238E27FC236}">
                  <a16:creationId xmlns:a16="http://schemas.microsoft.com/office/drawing/2014/main" xmlns="" id="{8A737614-5030-4E64-9912-53662FA05075}"/>
                </a:ext>
              </a:extLst>
            </p:cNvPr>
            <p:cNvSpPr/>
            <p:nvPr/>
          </p:nvSpPr>
          <p:spPr>
            <a:xfrm>
              <a:off x="4807072" y="5772604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矩形 149">
              <a:extLst>
                <a:ext uri="{FF2B5EF4-FFF2-40B4-BE49-F238E27FC236}">
                  <a16:creationId xmlns:a16="http://schemas.microsoft.com/office/drawing/2014/main" xmlns="" id="{299B0297-3A0B-427E-AF79-2EC5CF96C38C}"/>
                </a:ext>
              </a:extLst>
            </p:cNvPr>
            <p:cNvSpPr/>
            <p:nvPr/>
          </p:nvSpPr>
          <p:spPr>
            <a:xfrm>
              <a:off x="5021219" y="5720336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3" name="矩形 149">
              <a:extLst>
                <a:ext uri="{FF2B5EF4-FFF2-40B4-BE49-F238E27FC236}">
                  <a16:creationId xmlns:a16="http://schemas.microsoft.com/office/drawing/2014/main" xmlns="" id="{A7B0E6EC-83B4-4E2D-8881-46F4034D6175}"/>
                </a:ext>
              </a:extLst>
            </p:cNvPr>
            <p:cNvSpPr/>
            <p:nvPr/>
          </p:nvSpPr>
          <p:spPr>
            <a:xfrm>
              <a:off x="5199361" y="5678701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4" name="矩形 149">
              <a:extLst>
                <a:ext uri="{FF2B5EF4-FFF2-40B4-BE49-F238E27FC236}">
                  <a16:creationId xmlns:a16="http://schemas.microsoft.com/office/drawing/2014/main" xmlns="" id="{3443D78F-EB37-4AC3-A6E6-47E98F3657E2}"/>
                </a:ext>
              </a:extLst>
            </p:cNvPr>
            <p:cNvSpPr/>
            <p:nvPr/>
          </p:nvSpPr>
          <p:spPr>
            <a:xfrm>
              <a:off x="5414705" y="5630092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5" name="矩形 149">
              <a:extLst>
                <a:ext uri="{FF2B5EF4-FFF2-40B4-BE49-F238E27FC236}">
                  <a16:creationId xmlns:a16="http://schemas.microsoft.com/office/drawing/2014/main" xmlns="" id="{39083C04-628A-4FA5-83F7-C5A8E72FB761}"/>
                </a:ext>
              </a:extLst>
            </p:cNvPr>
            <p:cNvSpPr/>
            <p:nvPr/>
          </p:nvSpPr>
          <p:spPr>
            <a:xfrm>
              <a:off x="5607972" y="5583189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6" name="矩形 149">
              <a:extLst>
                <a:ext uri="{FF2B5EF4-FFF2-40B4-BE49-F238E27FC236}">
                  <a16:creationId xmlns:a16="http://schemas.microsoft.com/office/drawing/2014/main" xmlns="" id="{366597F6-A9CF-4B76-87D2-60210B1804C4}"/>
                </a:ext>
              </a:extLst>
            </p:cNvPr>
            <p:cNvSpPr/>
            <p:nvPr/>
          </p:nvSpPr>
          <p:spPr>
            <a:xfrm>
              <a:off x="3649615" y="446738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7" name="矩形 149">
              <a:extLst>
                <a:ext uri="{FF2B5EF4-FFF2-40B4-BE49-F238E27FC236}">
                  <a16:creationId xmlns:a16="http://schemas.microsoft.com/office/drawing/2014/main" xmlns="" id="{896738E3-B911-4936-9310-84B152E956D1}"/>
                </a:ext>
              </a:extLst>
            </p:cNvPr>
            <p:cNvSpPr/>
            <p:nvPr/>
          </p:nvSpPr>
          <p:spPr>
            <a:xfrm>
              <a:off x="3871570" y="451962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2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8" name="矩形 149">
              <a:extLst>
                <a:ext uri="{FF2B5EF4-FFF2-40B4-BE49-F238E27FC236}">
                  <a16:creationId xmlns:a16="http://schemas.microsoft.com/office/drawing/2014/main" xmlns="" id="{396F79B6-E794-48BD-A2ED-5FB295A55CB0}"/>
                </a:ext>
              </a:extLst>
            </p:cNvPr>
            <p:cNvSpPr/>
            <p:nvPr/>
          </p:nvSpPr>
          <p:spPr>
            <a:xfrm>
              <a:off x="4104694" y="458163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3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9" name="矩形 149">
              <a:extLst>
                <a:ext uri="{FF2B5EF4-FFF2-40B4-BE49-F238E27FC236}">
                  <a16:creationId xmlns:a16="http://schemas.microsoft.com/office/drawing/2014/main" xmlns="" id="{06B2D0AE-E8F9-4545-9693-946ACD9DFB74}"/>
                </a:ext>
              </a:extLst>
            </p:cNvPr>
            <p:cNvSpPr/>
            <p:nvPr/>
          </p:nvSpPr>
          <p:spPr>
            <a:xfrm>
              <a:off x="4351462" y="464847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0" name="矩形 149">
              <a:extLst>
                <a:ext uri="{FF2B5EF4-FFF2-40B4-BE49-F238E27FC236}">
                  <a16:creationId xmlns:a16="http://schemas.microsoft.com/office/drawing/2014/main" xmlns="" id="{9E78CC07-88F7-4175-8E56-069F9B7D5C13}"/>
                </a:ext>
              </a:extLst>
            </p:cNvPr>
            <p:cNvSpPr/>
            <p:nvPr/>
          </p:nvSpPr>
          <p:spPr>
            <a:xfrm>
              <a:off x="3645178" y="504757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矩形 149">
              <a:extLst>
                <a:ext uri="{FF2B5EF4-FFF2-40B4-BE49-F238E27FC236}">
                  <a16:creationId xmlns:a16="http://schemas.microsoft.com/office/drawing/2014/main" xmlns="" id="{A1A44663-22A9-4AA6-8CC9-6CCE9A92E530}"/>
                </a:ext>
              </a:extLst>
            </p:cNvPr>
            <p:cNvSpPr/>
            <p:nvPr/>
          </p:nvSpPr>
          <p:spPr>
            <a:xfrm>
              <a:off x="3867133" y="509981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2" name="矩形 149">
              <a:extLst>
                <a:ext uri="{FF2B5EF4-FFF2-40B4-BE49-F238E27FC236}">
                  <a16:creationId xmlns:a16="http://schemas.microsoft.com/office/drawing/2014/main" xmlns="" id="{041CAE61-FEA0-4D91-B310-B9C882675910}"/>
                </a:ext>
              </a:extLst>
            </p:cNvPr>
            <p:cNvSpPr/>
            <p:nvPr/>
          </p:nvSpPr>
          <p:spPr>
            <a:xfrm>
              <a:off x="4100257" y="516181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3" name="矩形 149">
              <a:extLst>
                <a:ext uri="{FF2B5EF4-FFF2-40B4-BE49-F238E27FC236}">
                  <a16:creationId xmlns:a16="http://schemas.microsoft.com/office/drawing/2014/main" xmlns="" id="{BB139095-7FE0-47F6-9DAD-79FF0D6A5465}"/>
                </a:ext>
              </a:extLst>
            </p:cNvPr>
            <p:cNvSpPr/>
            <p:nvPr/>
          </p:nvSpPr>
          <p:spPr>
            <a:xfrm>
              <a:off x="4347025" y="5228663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4" name="矩形 149">
              <a:extLst>
                <a:ext uri="{FF2B5EF4-FFF2-40B4-BE49-F238E27FC236}">
                  <a16:creationId xmlns:a16="http://schemas.microsoft.com/office/drawing/2014/main" xmlns="" id="{E9D5F9DC-670B-4F4C-9B74-EB5F53A5BF03}"/>
                </a:ext>
              </a:extLst>
            </p:cNvPr>
            <p:cNvSpPr/>
            <p:nvPr/>
          </p:nvSpPr>
          <p:spPr>
            <a:xfrm>
              <a:off x="3647377" y="5595864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5" name="矩形 149">
              <a:extLst>
                <a:ext uri="{FF2B5EF4-FFF2-40B4-BE49-F238E27FC236}">
                  <a16:creationId xmlns:a16="http://schemas.microsoft.com/office/drawing/2014/main" xmlns="" id="{5C44BE6D-04C3-4357-AA5C-F99EF588B4C3}"/>
                </a:ext>
              </a:extLst>
            </p:cNvPr>
            <p:cNvSpPr/>
            <p:nvPr/>
          </p:nvSpPr>
          <p:spPr>
            <a:xfrm>
              <a:off x="3869332" y="5648108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6" name="矩形 149">
              <a:extLst>
                <a:ext uri="{FF2B5EF4-FFF2-40B4-BE49-F238E27FC236}">
                  <a16:creationId xmlns:a16="http://schemas.microsoft.com/office/drawing/2014/main" xmlns="" id="{F09994EF-5B0F-4625-812A-3D8578EA5CFA}"/>
                </a:ext>
              </a:extLst>
            </p:cNvPr>
            <p:cNvSpPr/>
            <p:nvPr/>
          </p:nvSpPr>
          <p:spPr>
            <a:xfrm>
              <a:off x="4102456" y="5710111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7" name="矩形 149">
              <a:extLst>
                <a:ext uri="{FF2B5EF4-FFF2-40B4-BE49-F238E27FC236}">
                  <a16:creationId xmlns:a16="http://schemas.microsoft.com/office/drawing/2014/main" xmlns="" id="{C50E21B0-82FD-4750-93DD-9199C3AFE774}"/>
                </a:ext>
              </a:extLst>
            </p:cNvPr>
            <p:cNvSpPr/>
            <p:nvPr/>
          </p:nvSpPr>
          <p:spPr>
            <a:xfrm>
              <a:off x="4349224" y="577695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cxnSp>
        <p:nvCxnSpPr>
          <p:cNvPr id="143" name="直接连接符 142">
            <a:extLst>
              <a:ext uri="{FF2B5EF4-FFF2-40B4-BE49-F238E27FC236}">
                <a16:creationId xmlns:a16="http://schemas.microsoft.com/office/drawing/2014/main" xmlns="" id="{8ABEDDFE-C551-4CA4-B9A5-E8D4796768EC}"/>
              </a:ext>
            </a:extLst>
          </p:cNvPr>
          <p:cNvCxnSpPr>
            <a:cxnSpLocks/>
            <a:stCxn id="40" idx="1"/>
          </p:cNvCxnSpPr>
          <p:nvPr/>
        </p:nvCxnSpPr>
        <p:spPr>
          <a:xfrm flipH="1">
            <a:off x="1130300" y="5321246"/>
            <a:ext cx="940382" cy="1536754"/>
          </a:xfrm>
          <a:prstGeom prst="line">
            <a:avLst/>
          </a:prstGeom>
          <a:ln>
            <a:solidFill>
              <a:schemeClr val="accent1">
                <a:lumMod val="75000"/>
                <a:alpha val="79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直接连接符 144">
            <a:extLst>
              <a:ext uri="{FF2B5EF4-FFF2-40B4-BE49-F238E27FC236}">
                <a16:creationId xmlns:a16="http://schemas.microsoft.com/office/drawing/2014/main" xmlns="" id="{0F2C4F1A-CA6C-4FD8-8709-EC34C3FB1044}"/>
              </a:ext>
            </a:extLst>
          </p:cNvPr>
          <p:cNvCxnSpPr>
            <a:cxnSpLocks/>
            <a:stCxn id="40" idx="3"/>
          </p:cNvCxnSpPr>
          <p:nvPr/>
        </p:nvCxnSpPr>
        <p:spPr>
          <a:xfrm>
            <a:off x="2695244" y="5321246"/>
            <a:ext cx="1051256" cy="1564100"/>
          </a:xfrm>
          <a:prstGeom prst="line">
            <a:avLst/>
          </a:prstGeom>
          <a:ln>
            <a:solidFill>
              <a:schemeClr val="accent1">
                <a:lumMod val="75000"/>
                <a:alpha val="79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" name="组合 140">
            <a:extLst>
              <a:ext uri="{FF2B5EF4-FFF2-40B4-BE49-F238E27FC236}">
                <a16:creationId xmlns:a16="http://schemas.microsoft.com/office/drawing/2014/main" xmlns="" id="{C8277D30-55BD-433E-9305-9E2281387163}"/>
              </a:ext>
            </a:extLst>
          </p:cNvPr>
          <p:cNvGrpSpPr/>
          <p:nvPr/>
        </p:nvGrpSpPr>
        <p:grpSpPr>
          <a:xfrm>
            <a:off x="1983120" y="2919252"/>
            <a:ext cx="344291" cy="4243320"/>
            <a:chOff x="5361635" y="3013348"/>
            <a:chExt cx="344291" cy="4243320"/>
          </a:xfrm>
        </p:grpSpPr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948975E5-0B01-424D-8942-BA431DA1F80B}"/>
                </a:ext>
              </a:extLst>
            </p:cNvPr>
            <p:cNvSpPr/>
            <p:nvPr/>
          </p:nvSpPr>
          <p:spPr>
            <a:xfrm>
              <a:off x="5384389" y="3037846"/>
              <a:ext cx="190599" cy="4019550"/>
            </a:xfrm>
            <a:custGeom>
              <a:avLst/>
              <a:gdLst>
                <a:gd name="connsiteX0" fmla="*/ 0 w 190599"/>
                <a:gd name="connsiteY0" fmla="*/ 0 h 2895600"/>
                <a:gd name="connsiteX1" fmla="*/ 142875 w 190599"/>
                <a:gd name="connsiteY1" fmla="*/ 238125 h 2895600"/>
                <a:gd name="connsiteX2" fmla="*/ 190500 w 190599"/>
                <a:gd name="connsiteY2" fmla="*/ 1114425 h 2895600"/>
                <a:gd name="connsiteX3" fmla="*/ 133350 w 190599"/>
                <a:gd name="connsiteY3" fmla="*/ 2124075 h 2895600"/>
                <a:gd name="connsiteX4" fmla="*/ 114300 w 190599"/>
                <a:gd name="connsiteY4" fmla="*/ 2895600 h 2895600"/>
                <a:gd name="connsiteX0" fmla="*/ 0 w 190599"/>
                <a:gd name="connsiteY0" fmla="*/ 0 h 4019550"/>
                <a:gd name="connsiteX1" fmla="*/ 142875 w 190599"/>
                <a:gd name="connsiteY1" fmla="*/ 238125 h 4019550"/>
                <a:gd name="connsiteX2" fmla="*/ 190500 w 190599"/>
                <a:gd name="connsiteY2" fmla="*/ 1114425 h 4019550"/>
                <a:gd name="connsiteX3" fmla="*/ 133350 w 190599"/>
                <a:gd name="connsiteY3" fmla="*/ 2124075 h 4019550"/>
                <a:gd name="connsiteX4" fmla="*/ 152400 w 190599"/>
                <a:gd name="connsiteY4" fmla="*/ 401955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9" h="4019550">
                  <a:moveTo>
                    <a:pt x="0" y="0"/>
                  </a:moveTo>
                  <a:cubicBezTo>
                    <a:pt x="55562" y="26194"/>
                    <a:pt x="111125" y="52388"/>
                    <a:pt x="142875" y="238125"/>
                  </a:cubicBezTo>
                  <a:cubicBezTo>
                    <a:pt x="174625" y="423862"/>
                    <a:pt x="192088" y="800100"/>
                    <a:pt x="190500" y="1114425"/>
                  </a:cubicBezTo>
                  <a:cubicBezTo>
                    <a:pt x="188913" y="1428750"/>
                    <a:pt x="139700" y="1639888"/>
                    <a:pt x="133350" y="2124075"/>
                  </a:cubicBezTo>
                  <a:cubicBezTo>
                    <a:pt x="127000" y="2608263"/>
                    <a:pt x="155575" y="3844925"/>
                    <a:pt x="152400" y="4019550"/>
                  </a:cubicBezTo>
                </a:path>
              </a:pathLst>
            </a:custGeom>
            <a:noFill/>
            <a:ln>
              <a:solidFill>
                <a:srgbClr val="0F131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5EFC3545-80FD-40F6-A619-5B5BFBC215A4}"/>
                </a:ext>
              </a:extLst>
            </p:cNvPr>
            <p:cNvSpPr/>
            <p:nvPr/>
          </p:nvSpPr>
          <p:spPr>
            <a:xfrm>
              <a:off x="5361635" y="3013348"/>
              <a:ext cx="190599" cy="4019550"/>
            </a:xfrm>
            <a:custGeom>
              <a:avLst/>
              <a:gdLst>
                <a:gd name="connsiteX0" fmla="*/ 0 w 190599"/>
                <a:gd name="connsiteY0" fmla="*/ 0 h 2895600"/>
                <a:gd name="connsiteX1" fmla="*/ 142875 w 190599"/>
                <a:gd name="connsiteY1" fmla="*/ 238125 h 2895600"/>
                <a:gd name="connsiteX2" fmla="*/ 190500 w 190599"/>
                <a:gd name="connsiteY2" fmla="*/ 1114425 h 2895600"/>
                <a:gd name="connsiteX3" fmla="*/ 133350 w 190599"/>
                <a:gd name="connsiteY3" fmla="*/ 2124075 h 2895600"/>
                <a:gd name="connsiteX4" fmla="*/ 114300 w 190599"/>
                <a:gd name="connsiteY4" fmla="*/ 2895600 h 2895600"/>
                <a:gd name="connsiteX0" fmla="*/ 0 w 190599"/>
                <a:gd name="connsiteY0" fmla="*/ 0 h 4019550"/>
                <a:gd name="connsiteX1" fmla="*/ 142875 w 190599"/>
                <a:gd name="connsiteY1" fmla="*/ 238125 h 4019550"/>
                <a:gd name="connsiteX2" fmla="*/ 190500 w 190599"/>
                <a:gd name="connsiteY2" fmla="*/ 1114425 h 4019550"/>
                <a:gd name="connsiteX3" fmla="*/ 133350 w 190599"/>
                <a:gd name="connsiteY3" fmla="*/ 2124075 h 4019550"/>
                <a:gd name="connsiteX4" fmla="*/ 152400 w 190599"/>
                <a:gd name="connsiteY4" fmla="*/ 401955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9" h="4019550">
                  <a:moveTo>
                    <a:pt x="0" y="0"/>
                  </a:moveTo>
                  <a:cubicBezTo>
                    <a:pt x="55562" y="26194"/>
                    <a:pt x="111125" y="52388"/>
                    <a:pt x="142875" y="238125"/>
                  </a:cubicBezTo>
                  <a:cubicBezTo>
                    <a:pt x="174625" y="423862"/>
                    <a:pt x="192088" y="800100"/>
                    <a:pt x="190500" y="1114425"/>
                  </a:cubicBezTo>
                  <a:cubicBezTo>
                    <a:pt x="188913" y="1428750"/>
                    <a:pt x="139700" y="1639888"/>
                    <a:pt x="133350" y="2124075"/>
                  </a:cubicBezTo>
                  <a:cubicBezTo>
                    <a:pt x="127000" y="2608263"/>
                    <a:pt x="155575" y="3844925"/>
                    <a:pt x="152400" y="4019550"/>
                  </a:cubicBezTo>
                </a:path>
              </a:pathLst>
            </a:custGeom>
            <a:noFill/>
            <a:ln>
              <a:solidFill>
                <a:srgbClr val="0F131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xmlns="" id="{F88714A0-E98B-4CD0-A8F0-C0F85922C381}"/>
                </a:ext>
              </a:extLst>
            </p:cNvPr>
            <p:cNvSpPr/>
            <p:nvPr/>
          </p:nvSpPr>
          <p:spPr>
            <a:xfrm>
              <a:off x="5449858" y="3055349"/>
              <a:ext cx="190599" cy="4019550"/>
            </a:xfrm>
            <a:custGeom>
              <a:avLst/>
              <a:gdLst>
                <a:gd name="connsiteX0" fmla="*/ 0 w 190599"/>
                <a:gd name="connsiteY0" fmla="*/ 0 h 2895600"/>
                <a:gd name="connsiteX1" fmla="*/ 142875 w 190599"/>
                <a:gd name="connsiteY1" fmla="*/ 238125 h 2895600"/>
                <a:gd name="connsiteX2" fmla="*/ 190500 w 190599"/>
                <a:gd name="connsiteY2" fmla="*/ 1114425 h 2895600"/>
                <a:gd name="connsiteX3" fmla="*/ 133350 w 190599"/>
                <a:gd name="connsiteY3" fmla="*/ 2124075 h 2895600"/>
                <a:gd name="connsiteX4" fmla="*/ 114300 w 190599"/>
                <a:gd name="connsiteY4" fmla="*/ 2895600 h 2895600"/>
                <a:gd name="connsiteX0" fmla="*/ 0 w 190599"/>
                <a:gd name="connsiteY0" fmla="*/ 0 h 4019550"/>
                <a:gd name="connsiteX1" fmla="*/ 142875 w 190599"/>
                <a:gd name="connsiteY1" fmla="*/ 238125 h 4019550"/>
                <a:gd name="connsiteX2" fmla="*/ 190500 w 190599"/>
                <a:gd name="connsiteY2" fmla="*/ 1114425 h 4019550"/>
                <a:gd name="connsiteX3" fmla="*/ 133350 w 190599"/>
                <a:gd name="connsiteY3" fmla="*/ 2124075 h 4019550"/>
                <a:gd name="connsiteX4" fmla="*/ 152400 w 190599"/>
                <a:gd name="connsiteY4" fmla="*/ 401955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9" h="4019550">
                  <a:moveTo>
                    <a:pt x="0" y="0"/>
                  </a:moveTo>
                  <a:cubicBezTo>
                    <a:pt x="55562" y="26194"/>
                    <a:pt x="111125" y="52388"/>
                    <a:pt x="142875" y="238125"/>
                  </a:cubicBezTo>
                  <a:cubicBezTo>
                    <a:pt x="174625" y="423862"/>
                    <a:pt x="192088" y="800100"/>
                    <a:pt x="190500" y="1114425"/>
                  </a:cubicBezTo>
                  <a:cubicBezTo>
                    <a:pt x="188913" y="1428750"/>
                    <a:pt x="139700" y="1639888"/>
                    <a:pt x="133350" y="2124075"/>
                  </a:cubicBezTo>
                  <a:cubicBezTo>
                    <a:pt x="127000" y="2608263"/>
                    <a:pt x="155575" y="3844925"/>
                    <a:pt x="152400" y="4019550"/>
                  </a:cubicBezTo>
                </a:path>
              </a:pathLst>
            </a:custGeom>
            <a:noFill/>
            <a:ln>
              <a:solidFill>
                <a:srgbClr val="0F131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xmlns="" id="{CF627EDB-FB94-4C60-AC8A-CDF0F8AD0C7F}"/>
                </a:ext>
              </a:extLst>
            </p:cNvPr>
            <p:cNvSpPr/>
            <p:nvPr/>
          </p:nvSpPr>
          <p:spPr>
            <a:xfrm>
              <a:off x="5515327" y="3237118"/>
              <a:ext cx="190599" cy="4019550"/>
            </a:xfrm>
            <a:custGeom>
              <a:avLst/>
              <a:gdLst>
                <a:gd name="connsiteX0" fmla="*/ 0 w 190599"/>
                <a:gd name="connsiteY0" fmla="*/ 0 h 2895600"/>
                <a:gd name="connsiteX1" fmla="*/ 142875 w 190599"/>
                <a:gd name="connsiteY1" fmla="*/ 238125 h 2895600"/>
                <a:gd name="connsiteX2" fmla="*/ 190500 w 190599"/>
                <a:gd name="connsiteY2" fmla="*/ 1114425 h 2895600"/>
                <a:gd name="connsiteX3" fmla="*/ 133350 w 190599"/>
                <a:gd name="connsiteY3" fmla="*/ 2124075 h 2895600"/>
                <a:gd name="connsiteX4" fmla="*/ 114300 w 190599"/>
                <a:gd name="connsiteY4" fmla="*/ 2895600 h 2895600"/>
                <a:gd name="connsiteX0" fmla="*/ 0 w 190599"/>
                <a:gd name="connsiteY0" fmla="*/ 0 h 4019550"/>
                <a:gd name="connsiteX1" fmla="*/ 142875 w 190599"/>
                <a:gd name="connsiteY1" fmla="*/ 238125 h 4019550"/>
                <a:gd name="connsiteX2" fmla="*/ 190500 w 190599"/>
                <a:gd name="connsiteY2" fmla="*/ 1114425 h 4019550"/>
                <a:gd name="connsiteX3" fmla="*/ 133350 w 190599"/>
                <a:gd name="connsiteY3" fmla="*/ 2124075 h 4019550"/>
                <a:gd name="connsiteX4" fmla="*/ 152400 w 190599"/>
                <a:gd name="connsiteY4" fmla="*/ 4019550 h 401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99" h="4019550">
                  <a:moveTo>
                    <a:pt x="0" y="0"/>
                  </a:moveTo>
                  <a:cubicBezTo>
                    <a:pt x="55562" y="26194"/>
                    <a:pt x="111125" y="52388"/>
                    <a:pt x="142875" y="238125"/>
                  </a:cubicBezTo>
                  <a:cubicBezTo>
                    <a:pt x="174625" y="423862"/>
                    <a:pt x="192088" y="800100"/>
                    <a:pt x="190500" y="1114425"/>
                  </a:cubicBezTo>
                  <a:cubicBezTo>
                    <a:pt x="188913" y="1428750"/>
                    <a:pt x="139700" y="1639888"/>
                    <a:pt x="133350" y="2124075"/>
                  </a:cubicBezTo>
                  <a:cubicBezTo>
                    <a:pt x="127000" y="2608263"/>
                    <a:pt x="155575" y="3844925"/>
                    <a:pt x="152400" y="4019550"/>
                  </a:cubicBezTo>
                </a:path>
              </a:pathLst>
            </a:custGeom>
            <a:noFill/>
            <a:ln>
              <a:solidFill>
                <a:srgbClr val="0F131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33" name="直接连接符 132">
            <a:extLst>
              <a:ext uri="{FF2B5EF4-FFF2-40B4-BE49-F238E27FC236}">
                <a16:creationId xmlns:a16="http://schemas.microsoft.com/office/drawing/2014/main" xmlns="" id="{2ADD1B53-B6DB-4003-973B-D1E810251600}"/>
              </a:ext>
            </a:extLst>
          </p:cNvPr>
          <p:cNvCxnSpPr>
            <a:cxnSpLocks/>
            <a:stCxn id="36" idx="0"/>
          </p:cNvCxnSpPr>
          <p:nvPr/>
        </p:nvCxnSpPr>
        <p:spPr>
          <a:xfrm>
            <a:off x="2382963" y="2104571"/>
            <a:ext cx="297270" cy="329798"/>
          </a:xfrm>
          <a:prstGeom prst="line">
            <a:avLst/>
          </a:prstGeom>
          <a:ln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直接连接符 125">
            <a:extLst>
              <a:ext uri="{FF2B5EF4-FFF2-40B4-BE49-F238E27FC236}">
                <a16:creationId xmlns:a16="http://schemas.microsoft.com/office/drawing/2014/main" xmlns="" id="{6764C0E2-DEF9-4ABC-8F33-EC11090E5FBB}"/>
              </a:ext>
            </a:extLst>
          </p:cNvPr>
          <p:cNvCxnSpPr>
            <a:cxnSpLocks/>
          </p:cNvCxnSpPr>
          <p:nvPr/>
        </p:nvCxnSpPr>
        <p:spPr>
          <a:xfrm flipH="1" flipV="1">
            <a:off x="2237243" y="2143668"/>
            <a:ext cx="6501" cy="782965"/>
          </a:xfrm>
          <a:prstGeom prst="line">
            <a:avLst/>
          </a:prstGeom>
          <a:ln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直接连接符 124">
            <a:extLst>
              <a:ext uri="{FF2B5EF4-FFF2-40B4-BE49-F238E27FC236}">
                <a16:creationId xmlns:a16="http://schemas.microsoft.com/office/drawing/2014/main" xmlns="" id="{3F5F5839-5AF4-4050-99C9-A9AD76508CC6}"/>
              </a:ext>
            </a:extLst>
          </p:cNvPr>
          <p:cNvCxnSpPr>
            <a:endCxn id="36" idx="0"/>
          </p:cNvCxnSpPr>
          <p:nvPr/>
        </p:nvCxnSpPr>
        <p:spPr>
          <a:xfrm flipV="1">
            <a:off x="2133600" y="2104571"/>
            <a:ext cx="249363" cy="204289"/>
          </a:xfrm>
          <a:prstGeom prst="line">
            <a:avLst/>
          </a:prstGeom>
          <a:ln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4" name="图片 113">
            <a:extLst>
              <a:ext uri="{FF2B5EF4-FFF2-40B4-BE49-F238E27FC236}">
                <a16:creationId xmlns:a16="http://schemas.microsoft.com/office/drawing/2014/main" xmlns="" id="{A84DAC96-4560-4C3E-BF2F-AF308F087D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667161" y="3425761"/>
            <a:ext cx="527050" cy="1304657"/>
          </a:xfrm>
          <a:prstGeom prst="rect">
            <a:avLst/>
          </a:prstGeom>
        </p:spPr>
      </p:pic>
      <p:grpSp>
        <p:nvGrpSpPr>
          <p:cNvPr id="100" name="组合 99">
            <a:extLst>
              <a:ext uri="{FF2B5EF4-FFF2-40B4-BE49-F238E27FC236}">
                <a16:creationId xmlns:a16="http://schemas.microsoft.com/office/drawing/2014/main" xmlns="" id="{DA039BF8-DA35-42B6-AC4C-89C1E93A5273}"/>
              </a:ext>
            </a:extLst>
          </p:cNvPr>
          <p:cNvGrpSpPr/>
          <p:nvPr/>
        </p:nvGrpSpPr>
        <p:grpSpPr>
          <a:xfrm>
            <a:off x="2537411" y="2078974"/>
            <a:ext cx="528048" cy="1048244"/>
            <a:chOff x="2551699" y="2086913"/>
            <a:chExt cx="528048" cy="1048244"/>
          </a:xfrm>
        </p:grpSpPr>
        <p:sp>
          <p:nvSpPr>
            <p:cNvPr id="95" name="矩形 94">
              <a:extLst>
                <a:ext uri="{FF2B5EF4-FFF2-40B4-BE49-F238E27FC236}">
                  <a16:creationId xmlns:a16="http://schemas.microsoft.com/office/drawing/2014/main" xmlns="" id="{E2F5E69B-CCF2-4D00-8B84-EC52E61F66E7}"/>
                </a:ext>
              </a:extLst>
            </p:cNvPr>
            <p:cNvSpPr/>
            <p:nvPr/>
          </p:nvSpPr>
          <p:spPr>
            <a:xfrm>
              <a:off x="2676090" y="2166246"/>
              <a:ext cx="403657" cy="968911"/>
            </a:xfrm>
            <a:custGeom>
              <a:avLst/>
              <a:gdLst>
                <a:gd name="connsiteX0" fmla="*/ 0 w 928899"/>
                <a:gd name="connsiteY0" fmla="*/ 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0 w 928899"/>
                <a:gd name="connsiteY4" fmla="*/ 0 h 2513157"/>
                <a:gd name="connsiteX0" fmla="*/ 6350 w 928899"/>
                <a:gd name="connsiteY0" fmla="*/ 9525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6350 w 928899"/>
                <a:gd name="connsiteY4" fmla="*/ 95250 h 2513157"/>
                <a:gd name="connsiteX0" fmla="*/ 6350 w 928899"/>
                <a:gd name="connsiteY0" fmla="*/ 9525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6350 w 928899"/>
                <a:gd name="connsiteY4" fmla="*/ 95250 h 2513157"/>
                <a:gd name="connsiteX0" fmla="*/ 6350 w 928899"/>
                <a:gd name="connsiteY0" fmla="*/ 95250 h 2513157"/>
                <a:gd name="connsiteX1" fmla="*/ 384629 w 928899"/>
                <a:gd name="connsiteY1" fmla="*/ 120650 h 2513157"/>
                <a:gd name="connsiteX2" fmla="*/ 928899 w 928899"/>
                <a:gd name="connsiteY2" fmla="*/ 0 h 2513157"/>
                <a:gd name="connsiteX3" fmla="*/ 928899 w 928899"/>
                <a:gd name="connsiteY3" fmla="*/ 2513157 h 2513157"/>
                <a:gd name="connsiteX4" fmla="*/ 0 w 928899"/>
                <a:gd name="connsiteY4" fmla="*/ 2513157 h 2513157"/>
                <a:gd name="connsiteX5" fmla="*/ 6350 w 928899"/>
                <a:gd name="connsiteY5" fmla="*/ 95250 h 2513157"/>
                <a:gd name="connsiteX0" fmla="*/ 6350 w 928899"/>
                <a:gd name="connsiteY0" fmla="*/ 114300 h 2532207"/>
                <a:gd name="connsiteX1" fmla="*/ 384629 w 928899"/>
                <a:gd name="connsiteY1" fmla="*/ 13970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0 h 2417907"/>
                <a:gd name="connsiteX1" fmla="*/ 321129 w 928899"/>
                <a:gd name="connsiteY1" fmla="*/ 82550 h 2417907"/>
                <a:gd name="connsiteX2" fmla="*/ 649499 w 928899"/>
                <a:gd name="connsiteY2" fmla="*/ 6350 h 2417907"/>
                <a:gd name="connsiteX3" fmla="*/ 928899 w 928899"/>
                <a:gd name="connsiteY3" fmla="*/ 2417907 h 2417907"/>
                <a:gd name="connsiteX4" fmla="*/ 0 w 928899"/>
                <a:gd name="connsiteY4" fmla="*/ 2417907 h 2417907"/>
                <a:gd name="connsiteX5" fmla="*/ 6350 w 928899"/>
                <a:gd name="connsiteY5" fmla="*/ 0 h 2417907"/>
                <a:gd name="connsiteX0" fmla="*/ 6350 w 649499"/>
                <a:gd name="connsiteY0" fmla="*/ 0 h 2417907"/>
                <a:gd name="connsiteX1" fmla="*/ 321129 w 649499"/>
                <a:gd name="connsiteY1" fmla="*/ 82550 h 2417907"/>
                <a:gd name="connsiteX2" fmla="*/ 649499 w 649499"/>
                <a:gd name="connsiteY2" fmla="*/ 6350 h 2417907"/>
                <a:gd name="connsiteX3" fmla="*/ 630449 w 649499"/>
                <a:gd name="connsiteY3" fmla="*/ 2392507 h 2417907"/>
                <a:gd name="connsiteX4" fmla="*/ 0 w 649499"/>
                <a:gd name="connsiteY4" fmla="*/ 2417907 h 2417907"/>
                <a:gd name="connsiteX5" fmla="*/ 6350 w 649499"/>
                <a:gd name="connsiteY5" fmla="*/ 0 h 2417907"/>
                <a:gd name="connsiteX0" fmla="*/ 6350 w 700299"/>
                <a:gd name="connsiteY0" fmla="*/ 0 h 2417907"/>
                <a:gd name="connsiteX1" fmla="*/ 321129 w 700299"/>
                <a:gd name="connsiteY1" fmla="*/ 82550 h 2417907"/>
                <a:gd name="connsiteX2" fmla="*/ 649499 w 700299"/>
                <a:gd name="connsiteY2" fmla="*/ 6350 h 2417907"/>
                <a:gd name="connsiteX3" fmla="*/ 700299 w 700299"/>
                <a:gd name="connsiteY3" fmla="*/ 2379807 h 2417907"/>
                <a:gd name="connsiteX4" fmla="*/ 0 w 700299"/>
                <a:gd name="connsiteY4" fmla="*/ 2417907 h 2417907"/>
                <a:gd name="connsiteX5" fmla="*/ 6350 w 700299"/>
                <a:gd name="connsiteY5" fmla="*/ 0 h 2417907"/>
                <a:gd name="connsiteX0" fmla="*/ 6350 w 725699"/>
                <a:gd name="connsiteY0" fmla="*/ 0 h 2417907"/>
                <a:gd name="connsiteX1" fmla="*/ 321129 w 725699"/>
                <a:gd name="connsiteY1" fmla="*/ 82550 h 2417907"/>
                <a:gd name="connsiteX2" fmla="*/ 649499 w 725699"/>
                <a:gd name="connsiteY2" fmla="*/ 6350 h 2417907"/>
                <a:gd name="connsiteX3" fmla="*/ 725699 w 725699"/>
                <a:gd name="connsiteY3" fmla="*/ 2386157 h 2417907"/>
                <a:gd name="connsiteX4" fmla="*/ 0 w 725699"/>
                <a:gd name="connsiteY4" fmla="*/ 2417907 h 2417907"/>
                <a:gd name="connsiteX5" fmla="*/ 6350 w 7256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25400 w 693949"/>
                <a:gd name="connsiteY0" fmla="*/ 0 h 2398857"/>
                <a:gd name="connsiteX1" fmla="*/ 340179 w 693949"/>
                <a:gd name="connsiteY1" fmla="*/ 82550 h 2398857"/>
                <a:gd name="connsiteX2" fmla="*/ 668549 w 693949"/>
                <a:gd name="connsiteY2" fmla="*/ 6350 h 2398857"/>
                <a:gd name="connsiteX3" fmla="*/ 693949 w 693949"/>
                <a:gd name="connsiteY3" fmla="*/ 2398857 h 2398857"/>
                <a:gd name="connsiteX4" fmla="*/ 0 w 693949"/>
                <a:gd name="connsiteY4" fmla="*/ 2227407 h 2398857"/>
                <a:gd name="connsiteX5" fmla="*/ 25400 w 693949"/>
                <a:gd name="connsiteY5" fmla="*/ 0 h 2398857"/>
                <a:gd name="connsiteX0" fmla="*/ 25400 w 693949"/>
                <a:gd name="connsiteY0" fmla="*/ 0 h 2227407"/>
                <a:gd name="connsiteX1" fmla="*/ 340179 w 693949"/>
                <a:gd name="connsiteY1" fmla="*/ 82550 h 2227407"/>
                <a:gd name="connsiteX2" fmla="*/ 668549 w 693949"/>
                <a:gd name="connsiteY2" fmla="*/ 6350 h 2227407"/>
                <a:gd name="connsiteX3" fmla="*/ 693949 w 693949"/>
                <a:gd name="connsiteY3" fmla="*/ 2132157 h 2227407"/>
                <a:gd name="connsiteX4" fmla="*/ 0 w 693949"/>
                <a:gd name="connsiteY4" fmla="*/ 2227407 h 2227407"/>
                <a:gd name="connsiteX5" fmla="*/ 25400 w 693949"/>
                <a:gd name="connsiteY5" fmla="*/ 0 h 2227407"/>
                <a:gd name="connsiteX0" fmla="*/ 25400 w 693949"/>
                <a:gd name="connsiteY0" fmla="*/ 0 h 2256256"/>
                <a:gd name="connsiteX1" fmla="*/ 340179 w 693949"/>
                <a:gd name="connsiteY1" fmla="*/ 82550 h 2256256"/>
                <a:gd name="connsiteX2" fmla="*/ 668549 w 693949"/>
                <a:gd name="connsiteY2" fmla="*/ 6350 h 2256256"/>
                <a:gd name="connsiteX3" fmla="*/ 693949 w 693949"/>
                <a:gd name="connsiteY3" fmla="*/ 2132157 h 2256256"/>
                <a:gd name="connsiteX4" fmla="*/ 283029 w 693949"/>
                <a:gd name="connsiteY4" fmla="*/ 2256256 h 2256256"/>
                <a:gd name="connsiteX5" fmla="*/ 0 w 693949"/>
                <a:gd name="connsiteY5" fmla="*/ 2227407 h 2256256"/>
                <a:gd name="connsiteX6" fmla="*/ 25400 w 693949"/>
                <a:gd name="connsiteY6" fmla="*/ 0 h 22562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32456"/>
                <a:gd name="connsiteX1" fmla="*/ 340179 w 693949"/>
                <a:gd name="connsiteY1" fmla="*/ 82550 h 2332456"/>
                <a:gd name="connsiteX2" fmla="*/ 668549 w 693949"/>
                <a:gd name="connsiteY2" fmla="*/ 6350 h 2332456"/>
                <a:gd name="connsiteX3" fmla="*/ 693949 w 693949"/>
                <a:gd name="connsiteY3" fmla="*/ 2132157 h 2332456"/>
                <a:gd name="connsiteX4" fmla="*/ 384629 w 693949"/>
                <a:gd name="connsiteY4" fmla="*/ 2332456 h 2332456"/>
                <a:gd name="connsiteX5" fmla="*/ 0 w 693949"/>
                <a:gd name="connsiteY5" fmla="*/ 2227407 h 2332456"/>
                <a:gd name="connsiteX6" fmla="*/ 25400 w 693949"/>
                <a:gd name="connsiteY6" fmla="*/ 0 h 2332456"/>
                <a:gd name="connsiteX0" fmla="*/ 25400 w 693949"/>
                <a:gd name="connsiteY0" fmla="*/ 0 h 2332456"/>
                <a:gd name="connsiteX1" fmla="*/ 340179 w 693949"/>
                <a:gd name="connsiteY1" fmla="*/ 82550 h 2332456"/>
                <a:gd name="connsiteX2" fmla="*/ 668549 w 693949"/>
                <a:gd name="connsiteY2" fmla="*/ 6350 h 2332456"/>
                <a:gd name="connsiteX3" fmla="*/ 693949 w 693949"/>
                <a:gd name="connsiteY3" fmla="*/ 2132157 h 2332456"/>
                <a:gd name="connsiteX4" fmla="*/ 384629 w 693949"/>
                <a:gd name="connsiteY4" fmla="*/ 2332456 h 2332456"/>
                <a:gd name="connsiteX5" fmla="*/ 0 w 693949"/>
                <a:gd name="connsiteY5" fmla="*/ 2227407 h 2332456"/>
                <a:gd name="connsiteX6" fmla="*/ 25400 w 693949"/>
                <a:gd name="connsiteY6" fmla="*/ 0 h 2332456"/>
                <a:gd name="connsiteX0" fmla="*/ 25400 w 693949"/>
                <a:gd name="connsiteY0" fmla="*/ 0 h 2313406"/>
                <a:gd name="connsiteX1" fmla="*/ 340179 w 693949"/>
                <a:gd name="connsiteY1" fmla="*/ 82550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13406"/>
                <a:gd name="connsiteX1" fmla="*/ 321129 w 693949"/>
                <a:gd name="connsiteY1" fmla="*/ 118374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13406"/>
                <a:gd name="connsiteX1" fmla="*/ 302079 w 693949"/>
                <a:gd name="connsiteY1" fmla="*/ 109418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49229"/>
                <a:gd name="connsiteX1" fmla="*/ 302079 w 693949"/>
                <a:gd name="connsiteY1" fmla="*/ 109418 h 2349229"/>
                <a:gd name="connsiteX2" fmla="*/ 668549 w 693949"/>
                <a:gd name="connsiteY2" fmla="*/ 6350 h 2349229"/>
                <a:gd name="connsiteX3" fmla="*/ 693949 w 693949"/>
                <a:gd name="connsiteY3" fmla="*/ 2132157 h 2349229"/>
                <a:gd name="connsiteX4" fmla="*/ 327479 w 693949"/>
                <a:gd name="connsiteY4" fmla="*/ 2349229 h 2349229"/>
                <a:gd name="connsiteX5" fmla="*/ 0 w 693949"/>
                <a:gd name="connsiteY5" fmla="*/ 2227407 h 2349229"/>
                <a:gd name="connsiteX6" fmla="*/ 25400 w 693949"/>
                <a:gd name="connsiteY6" fmla="*/ 0 h 234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49" h="2349229">
                  <a:moveTo>
                    <a:pt x="25400" y="0"/>
                  </a:moveTo>
                  <a:cubicBezTo>
                    <a:pt x="149376" y="23283"/>
                    <a:pt x="197153" y="92485"/>
                    <a:pt x="302079" y="109418"/>
                  </a:cubicBezTo>
                  <a:lnTo>
                    <a:pt x="668549" y="6350"/>
                  </a:lnTo>
                  <a:cubicBezTo>
                    <a:pt x="689716" y="892752"/>
                    <a:pt x="685482" y="1334655"/>
                    <a:pt x="693949" y="2132157"/>
                  </a:cubicBezTo>
                  <a:cubicBezTo>
                    <a:pt x="542159" y="2232790"/>
                    <a:pt x="479269" y="2254946"/>
                    <a:pt x="327479" y="2349229"/>
                  </a:cubicBezTo>
                  <a:lnTo>
                    <a:pt x="0" y="2227407"/>
                  </a:lnTo>
                  <a:cubicBezTo>
                    <a:pt x="2117" y="1421438"/>
                    <a:pt x="23283" y="805969"/>
                    <a:pt x="25400" y="0"/>
                  </a:cubicBezTo>
                  <a:close/>
                </a:path>
              </a:pathLst>
            </a:custGeom>
            <a:gradFill>
              <a:gsLst>
                <a:gs pos="21000">
                  <a:srgbClr val="222932"/>
                </a:gs>
                <a:gs pos="0">
                  <a:srgbClr val="313C49"/>
                </a:gs>
                <a:gs pos="71000">
                  <a:srgbClr val="191E25"/>
                </a:gs>
                <a:gs pos="96000">
                  <a:srgbClr val="0F1317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矩形 98">
              <a:extLst>
                <a:ext uri="{FF2B5EF4-FFF2-40B4-BE49-F238E27FC236}">
                  <a16:creationId xmlns:a16="http://schemas.microsoft.com/office/drawing/2014/main" xmlns="" id="{CCA25E3D-D10B-4BC1-9636-0CAA0558DA58}"/>
                </a:ext>
              </a:extLst>
            </p:cNvPr>
            <p:cNvSpPr/>
            <p:nvPr/>
          </p:nvSpPr>
          <p:spPr>
            <a:xfrm>
              <a:off x="2551699" y="2086913"/>
              <a:ext cx="527050" cy="129389"/>
            </a:xfrm>
            <a:custGeom>
              <a:avLst/>
              <a:gdLst>
                <a:gd name="connsiteX0" fmla="*/ 0 w 914400"/>
                <a:gd name="connsiteY0" fmla="*/ 0 h 415139"/>
                <a:gd name="connsiteX1" fmla="*/ 914400 w 914400"/>
                <a:gd name="connsiteY1" fmla="*/ 0 h 415139"/>
                <a:gd name="connsiteX2" fmla="*/ 914400 w 914400"/>
                <a:gd name="connsiteY2" fmla="*/ 415139 h 415139"/>
                <a:gd name="connsiteX3" fmla="*/ 0 w 914400"/>
                <a:gd name="connsiteY3" fmla="*/ 415139 h 415139"/>
                <a:gd name="connsiteX4" fmla="*/ 0 w 914400"/>
                <a:gd name="connsiteY4" fmla="*/ 0 h 415139"/>
                <a:gd name="connsiteX0" fmla="*/ 323850 w 914400"/>
                <a:gd name="connsiteY0" fmla="*/ 342900 h 415139"/>
                <a:gd name="connsiteX1" fmla="*/ 914400 w 914400"/>
                <a:gd name="connsiteY1" fmla="*/ 0 h 415139"/>
                <a:gd name="connsiteX2" fmla="*/ 914400 w 914400"/>
                <a:gd name="connsiteY2" fmla="*/ 415139 h 415139"/>
                <a:gd name="connsiteX3" fmla="*/ 0 w 914400"/>
                <a:gd name="connsiteY3" fmla="*/ 415139 h 415139"/>
                <a:gd name="connsiteX4" fmla="*/ 323850 w 914400"/>
                <a:gd name="connsiteY4" fmla="*/ 342900 h 415139"/>
                <a:gd name="connsiteX0" fmla="*/ 323850 w 914400"/>
                <a:gd name="connsiteY0" fmla="*/ 342900 h 497689"/>
                <a:gd name="connsiteX1" fmla="*/ 914400 w 914400"/>
                <a:gd name="connsiteY1" fmla="*/ 0 h 497689"/>
                <a:gd name="connsiteX2" fmla="*/ 292100 w 914400"/>
                <a:gd name="connsiteY2" fmla="*/ 497689 h 497689"/>
                <a:gd name="connsiteX3" fmla="*/ 0 w 914400"/>
                <a:gd name="connsiteY3" fmla="*/ 415139 h 497689"/>
                <a:gd name="connsiteX4" fmla="*/ 323850 w 914400"/>
                <a:gd name="connsiteY4" fmla="*/ 342900 h 497689"/>
                <a:gd name="connsiteX0" fmla="*/ 323850 w 527050"/>
                <a:gd name="connsiteY0" fmla="*/ 0 h 154789"/>
                <a:gd name="connsiteX1" fmla="*/ 527050 w 527050"/>
                <a:gd name="connsiteY1" fmla="*/ 107950 h 154789"/>
                <a:gd name="connsiteX2" fmla="*/ 292100 w 527050"/>
                <a:gd name="connsiteY2" fmla="*/ 154789 h 154789"/>
                <a:gd name="connsiteX3" fmla="*/ 0 w 527050"/>
                <a:gd name="connsiteY3" fmla="*/ 72239 h 154789"/>
                <a:gd name="connsiteX4" fmla="*/ 323850 w 527050"/>
                <a:gd name="connsiteY4" fmla="*/ 0 h 154789"/>
                <a:gd name="connsiteX0" fmla="*/ 209550 w 527050"/>
                <a:gd name="connsiteY0" fmla="*/ 0 h 129389"/>
                <a:gd name="connsiteX1" fmla="*/ 527050 w 527050"/>
                <a:gd name="connsiteY1" fmla="*/ 82550 h 129389"/>
                <a:gd name="connsiteX2" fmla="*/ 292100 w 527050"/>
                <a:gd name="connsiteY2" fmla="*/ 129389 h 129389"/>
                <a:gd name="connsiteX3" fmla="*/ 0 w 527050"/>
                <a:gd name="connsiteY3" fmla="*/ 46839 h 129389"/>
                <a:gd name="connsiteX4" fmla="*/ 209550 w 527050"/>
                <a:gd name="connsiteY4" fmla="*/ 0 h 12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50" h="129389">
                  <a:moveTo>
                    <a:pt x="209550" y="0"/>
                  </a:moveTo>
                  <a:lnTo>
                    <a:pt x="527050" y="82550"/>
                  </a:lnTo>
                  <a:lnTo>
                    <a:pt x="292100" y="129389"/>
                  </a:lnTo>
                  <a:lnTo>
                    <a:pt x="0" y="46839"/>
                  </a:lnTo>
                  <a:lnTo>
                    <a:pt x="20955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1" name="椭圆 100">
            <a:extLst>
              <a:ext uri="{FF2B5EF4-FFF2-40B4-BE49-F238E27FC236}">
                <a16:creationId xmlns:a16="http://schemas.microsoft.com/office/drawing/2014/main" xmlns="" id="{9C9757EB-8644-49C8-BE57-240589B0B38B}"/>
              </a:ext>
            </a:extLst>
          </p:cNvPr>
          <p:cNvSpPr/>
          <p:nvPr/>
        </p:nvSpPr>
        <p:spPr>
          <a:xfrm rot="334343">
            <a:off x="2575515" y="1779967"/>
            <a:ext cx="450842" cy="181266"/>
          </a:xfrm>
          <a:prstGeom prst="ellipse">
            <a:avLst/>
          </a:prstGeom>
          <a:solidFill>
            <a:schemeClr val="tx1"/>
          </a:solidFill>
          <a:ln>
            <a:noFill/>
          </a:ln>
          <a:scene3d>
            <a:camera prst="orthographicFront">
              <a:rot lat="19656260" lon="4830074" rev="16859937"/>
            </a:camera>
            <a:lightRig rig="threePt" dir="t"/>
          </a:scene3d>
          <a:sp3d extrusionH="292100">
            <a:extrusionClr>
              <a:schemeClr val="tx1">
                <a:lumMod val="95000"/>
                <a:lumOff val="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3" name="图片 112">
            <a:extLst>
              <a:ext uri="{FF2B5EF4-FFF2-40B4-BE49-F238E27FC236}">
                <a16:creationId xmlns:a16="http://schemas.microsoft.com/office/drawing/2014/main" xmlns="" id="{7E4C655E-3E09-4CD8-9D5A-30505E3CE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733349" y="1813661"/>
            <a:ext cx="527050" cy="1304657"/>
          </a:xfrm>
          <a:prstGeom prst="rect">
            <a:avLst/>
          </a:prstGeom>
        </p:spPr>
      </p:pic>
      <p:grpSp>
        <p:nvGrpSpPr>
          <p:cNvPr id="104" name="组合 103">
            <a:extLst>
              <a:ext uri="{FF2B5EF4-FFF2-40B4-BE49-F238E27FC236}">
                <a16:creationId xmlns:a16="http://schemas.microsoft.com/office/drawing/2014/main" xmlns="" id="{C64B3949-B40B-4E01-B1D8-46454C138559}"/>
              </a:ext>
            </a:extLst>
          </p:cNvPr>
          <p:cNvGrpSpPr/>
          <p:nvPr/>
        </p:nvGrpSpPr>
        <p:grpSpPr>
          <a:xfrm>
            <a:off x="2548327" y="3673133"/>
            <a:ext cx="540860" cy="1045102"/>
            <a:chOff x="2538887" y="2090055"/>
            <a:chExt cx="540860" cy="1045102"/>
          </a:xfrm>
        </p:grpSpPr>
        <p:sp>
          <p:nvSpPr>
            <p:cNvPr id="106" name="矩形 94">
              <a:extLst>
                <a:ext uri="{FF2B5EF4-FFF2-40B4-BE49-F238E27FC236}">
                  <a16:creationId xmlns:a16="http://schemas.microsoft.com/office/drawing/2014/main" xmlns="" id="{C710737A-8FA6-4B87-87ED-CEC3A6355147}"/>
                </a:ext>
              </a:extLst>
            </p:cNvPr>
            <p:cNvSpPr/>
            <p:nvPr/>
          </p:nvSpPr>
          <p:spPr>
            <a:xfrm>
              <a:off x="2676090" y="2166246"/>
              <a:ext cx="403657" cy="968911"/>
            </a:xfrm>
            <a:custGeom>
              <a:avLst/>
              <a:gdLst>
                <a:gd name="connsiteX0" fmla="*/ 0 w 928899"/>
                <a:gd name="connsiteY0" fmla="*/ 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0 w 928899"/>
                <a:gd name="connsiteY4" fmla="*/ 0 h 2513157"/>
                <a:gd name="connsiteX0" fmla="*/ 6350 w 928899"/>
                <a:gd name="connsiteY0" fmla="*/ 9525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6350 w 928899"/>
                <a:gd name="connsiteY4" fmla="*/ 95250 h 2513157"/>
                <a:gd name="connsiteX0" fmla="*/ 6350 w 928899"/>
                <a:gd name="connsiteY0" fmla="*/ 95250 h 2513157"/>
                <a:gd name="connsiteX1" fmla="*/ 928899 w 928899"/>
                <a:gd name="connsiteY1" fmla="*/ 0 h 2513157"/>
                <a:gd name="connsiteX2" fmla="*/ 928899 w 928899"/>
                <a:gd name="connsiteY2" fmla="*/ 2513157 h 2513157"/>
                <a:gd name="connsiteX3" fmla="*/ 0 w 928899"/>
                <a:gd name="connsiteY3" fmla="*/ 2513157 h 2513157"/>
                <a:gd name="connsiteX4" fmla="*/ 6350 w 928899"/>
                <a:gd name="connsiteY4" fmla="*/ 95250 h 2513157"/>
                <a:gd name="connsiteX0" fmla="*/ 6350 w 928899"/>
                <a:gd name="connsiteY0" fmla="*/ 95250 h 2513157"/>
                <a:gd name="connsiteX1" fmla="*/ 384629 w 928899"/>
                <a:gd name="connsiteY1" fmla="*/ 120650 h 2513157"/>
                <a:gd name="connsiteX2" fmla="*/ 928899 w 928899"/>
                <a:gd name="connsiteY2" fmla="*/ 0 h 2513157"/>
                <a:gd name="connsiteX3" fmla="*/ 928899 w 928899"/>
                <a:gd name="connsiteY3" fmla="*/ 2513157 h 2513157"/>
                <a:gd name="connsiteX4" fmla="*/ 0 w 928899"/>
                <a:gd name="connsiteY4" fmla="*/ 2513157 h 2513157"/>
                <a:gd name="connsiteX5" fmla="*/ 6350 w 928899"/>
                <a:gd name="connsiteY5" fmla="*/ 95250 h 2513157"/>
                <a:gd name="connsiteX0" fmla="*/ 6350 w 928899"/>
                <a:gd name="connsiteY0" fmla="*/ 114300 h 2532207"/>
                <a:gd name="connsiteX1" fmla="*/ 384629 w 928899"/>
                <a:gd name="connsiteY1" fmla="*/ 13970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114300 h 2532207"/>
                <a:gd name="connsiteX1" fmla="*/ 321129 w 928899"/>
                <a:gd name="connsiteY1" fmla="*/ 196850 h 2532207"/>
                <a:gd name="connsiteX2" fmla="*/ 884449 w 928899"/>
                <a:gd name="connsiteY2" fmla="*/ 0 h 2532207"/>
                <a:gd name="connsiteX3" fmla="*/ 928899 w 928899"/>
                <a:gd name="connsiteY3" fmla="*/ 2532207 h 2532207"/>
                <a:gd name="connsiteX4" fmla="*/ 0 w 928899"/>
                <a:gd name="connsiteY4" fmla="*/ 2532207 h 2532207"/>
                <a:gd name="connsiteX5" fmla="*/ 6350 w 928899"/>
                <a:gd name="connsiteY5" fmla="*/ 114300 h 2532207"/>
                <a:gd name="connsiteX0" fmla="*/ 6350 w 928899"/>
                <a:gd name="connsiteY0" fmla="*/ 0 h 2417907"/>
                <a:gd name="connsiteX1" fmla="*/ 321129 w 928899"/>
                <a:gd name="connsiteY1" fmla="*/ 82550 h 2417907"/>
                <a:gd name="connsiteX2" fmla="*/ 649499 w 928899"/>
                <a:gd name="connsiteY2" fmla="*/ 6350 h 2417907"/>
                <a:gd name="connsiteX3" fmla="*/ 928899 w 928899"/>
                <a:gd name="connsiteY3" fmla="*/ 2417907 h 2417907"/>
                <a:gd name="connsiteX4" fmla="*/ 0 w 928899"/>
                <a:gd name="connsiteY4" fmla="*/ 2417907 h 2417907"/>
                <a:gd name="connsiteX5" fmla="*/ 6350 w 928899"/>
                <a:gd name="connsiteY5" fmla="*/ 0 h 2417907"/>
                <a:gd name="connsiteX0" fmla="*/ 6350 w 649499"/>
                <a:gd name="connsiteY0" fmla="*/ 0 h 2417907"/>
                <a:gd name="connsiteX1" fmla="*/ 321129 w 649499"/>
                <a:gd name="connsiteY1" fmla="*/ 82550 h 2417907"/>
                <a:gd name="connsiteX2" fmla="*/ 649499 w 649499"/>
                <a:gd name="connsiteY2" fmla="*/ 6350 h 2417907"/>
                <a:gd name="connsiteX3" fmla="*/ 630449 w 649499"/>
                <a:gd name="connsiteY3" fmla="*/ 2392507 h 2417907"/>
                <a:gd name="connsiteX4" fmla="*/ 0 w 649499"/>
                <a:gd name="connsiteY4" fmla="*/ 2417907 h 2417907"/>
                <a:gd name="connsiteX5" fmla="*/ 6350 w 649499"/>
                <a:gd name="connsiteY5" fmla="*/ 0 h 2417907"/>
                <a:gd name="connsiteX0" fmla="*/ 6350 w 700299"/>
                <a:gd name="connsiteY0" fmla="*/ 0 h 2417907"/>
                <a:gd name="connsiteX1" fmla="*/ 321129 w 700299"/>
                <a:gd name="connsiteY1" fmla="*/ 82550 h 2417907"/>
                <a:gd name="connsiteX2" fmla="*/ 649499 w 700299"/>
                <a:gd name="connsiteY2" fmla="*/ 6350 h 2417907"/>
                <a:gd name="connsiteX3" fmla="*/ 700299 w 700299"/>
                <a:gd name="connsiteY3" fmla="*/ 2379807 h 2417907"/>
                <a:gd name="connsiteX4" fmla="*/ 0 w 700299"/>
                <a:gd name="connsiteY4" fmla="*/ 2417907 h 2417907"/>
                <a:gd name="connsiteX5" fmla="*/ 6350 w 700299"/>
                <a:gd name="connsiteY5" fmla="*/ 0 h 2417907"/>
                <a:gd name="connsiteX0" fmla="*/ 6350 w 725699"/>
                <a:gd name="connsiteY0" fmla="*/ 0 h 2417907"/>
                <a:gd name="connsiteX1" fmla="*/ 321129 w 725699"/>
                <a:gd name="connsiteY1" fmla="*/ 82550 h 2417907"/>
                <a:gd name="connsiteX2" fmla="*/ 649499 w 725699"/>
                <a:gd name="connsiteY2" fmla="*/ 6350 h 2417907"/>
                <a:gd name="connsiteX3" fmla="*/ 725699 w 725699"/>
                <a:gd name="connsiteY3" fmla="*/ 2386157 h 2417907"/>
                <a:gd name="connsiteX4" fmla="*/ 0 w 725699"/>
                <a:gd name="connsiteY4" fmla="*/ 2417907 h 2417907"/>
                <a:gd name="connsiteX5" fmla="*/ 6350 w 7256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6350 w 674899"/>
                <a:gd name="connsiteY0" fmla="*/ 0 h 2417907"/>
                <a:gd name="connsiteX1" fmla="*/ 321129 w 674899"/>
                <a:gd name="connsiteY1" fmla="*/ 82550 h 2417907"/>
                <a:gd name="connsiteX2" fmla="*/ 649499 w 674899"/>
                <a:gd name="connsiteY2" fmla="*/ 6350 h 2417907"/>
                <a:gd name="connsiteX3" fmla="*/ 674899 w 674899"/>
                <a:gd name="connsiteY3" fmla="*/ 2398857 h 2417907"/>
                <a:gd name="connsiteX4" fmla="*/ 0 w 674899"/>
                <a:gd name="connsiteY4" fmla="*/ 2417907 h 2417907"/>
                <a:gd name="connsiteX5" fmla="*/ 6350 w 674899"/>
                <a:gd name="connsiteY5" fmla="*/ 0 h 2417907"/>
                <a:gd name="connsiteX0" fmla="*/ 25400 w 693949"/>
                <a:gd name="connsiteY0" fmla="*/ 0 h 2398857"/>
                <a:gd name="connsiteX1" fmla="*/ 340179 w 693949"/>
                <a:gd name="connsiteY1" fmla="*/ 82550 h 2398857"/>
                <a:gd name="connsiteX2" fmla="*/ 668549 w 693949"/>
                <a:gd name="connsiteY2" fmla="*/ 6350 h 2398857"/>
                <a:gd name="connsiteX3" fmla="*/ 693949 w 693949"/>
                <a:gd name="connsiteY3" fmla="*/ 2398857 h 2398857"/>
                <a:gd name="connsiteX4" fmla="*/ 0 w 693949"/>
                <a:gd name="connsiteY4" fmla="*/ 2227407 h 2398857"/>
                <a:gd name="connsiteX5" fmla="*/ 25400 w 693949"/>
                <a:gd name="connsiteY5" fmla="*/ 0 h 2398857"/>
                <a:gd name="connsiteX0" fmla="*/ 25400 w 693949"/>
                <a:gd name="connsiteY0" fmla="*/ 0 h 2227407"/>
                <a:gd name="connsiteX1" fmla="*/ 340179 w 693949"/>
                <a:gd name="connsiteY1" fmla="*/ 82550 h 2227407"/>
                <a:gd name="connsiteX2" fmla="*/ 668549 w 693949"/>
                <a:gd name="connsiteY2" fmla="*/ 6350 h 2227407"/>
                <a:gd name="connsiteX3" fmla="*/ 693949 w 693949"/>
                <a:gd name="connsiteY3" fmla="*/ 2132157 h 2227407"/>
                <a:gd name="connsiteX4" fmla="*/ 0 w 693949"/>
                <a:gd name="connsiteY4" fmla="*/ 2227407 h 2227407"/>
                <a:gd name="connsiteX5" fmla="*/ 25400 w 693949"/>
                <a:gd name="connsiteY5" fmla="*/ 0 h 2227407"/>
                <a:gd name="connsiteX0" fmla="*/ 25400 w 693949"/>
                <a:gd name="connsiteY0" fmla="*/ 0 h 2256256"/>
                <a:gd name="connsiteX1" fmla="*/ 340179 w 693949"/>
                <a:gd name="connsiteY1" fmla="*/ 82550 h 2256256"/>
                <a:gd name="connsiteX2" fmla="*/ 668549 w 693949"/>
                <a:gd name="connsiteY2" fmla="*/ 6350 h 2256256"/>
                <a:gd name="connsiteX3" fmla="*/ 693949 w 693949"/>
                <a:gd name="connsiteY3" fmla="*/ 2132157 h 2256256"/>
                <a:gd name="connsiteX4" fmla="*/ 283029 w 693949"/>
                <a:gd name="connsiteY4" fmla="*/ 2256256 h 2256256"/>
                <a:gd name="connsiteX5" fmla="*/ 0 w 693949"/>
                <a:gd name="connsiteY5" fmla="*/ 2227407 h 2256256"/>
                <a:gd name="connsiteX6" fmla="*/ 25400 w 693949"/>
                <a:gd name="connsiteY6" fmla="*/ 0 h 22562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07056"/>
                <a:gd name="connsiteX1" fmla="*/ 340179 w 693949"/>
                <a:gd name="connsiteY1" fmla="*/ 82550 h 2307056"/>
                <a:gd name="connsiteX2" fmla="*/ 668549 w 693949"/>
                <a:gd name="connsiteY2" fmla="*/ 6350 h 2307056"/>
                <a:gd name="connsiteX3" fmla="*/ 693949 w 693949"/>
                <a:gd name="connsiteY3" fmla="*/ 2132157 h 2307056"/>
                <a:gd name="connsiteX4" fmla="*/ 365579 w 693949"/>
                <a:gd name="connsiteY4" fmla="*/ 2307056 h 2307056"/>
                <a:gd name="connsiteX5" fmla="*/ 0 w 693949"/>
                <a:gd name="connsiteY5" fmla="*/ 2227407 h 2307056"/>
                <a:gd name="connsiteX6" fmla="*/ 25400 w 693949"/>
                <a:gd name="connsiteY6" fmla="*/ 0 h 2307056"/>
                <a:gd name="connsiteX0" fmla="*/ 25400 w 693949"/>
                <a:gd name="connsiteY0" fmla="*/ 0 h 2332456"/>
                <a:gd name="connsiteX1" fmla="*/ 340179 w 693949"/>
                <a:gd name="connsiteY1" fmla="*/ 82550 h 2332456"/>
                <a:gd name="connsiteX2" fmla="*/ 668549 w 693949"/>
                <a:gd name="connsiteY2" fmla="*/ 6350 h 2332456"/>
                <a:gd name="connsiteX3" fmla="*/ 693949 w 693949"/>
                <a:gd name="connsiteY3" fmla="*/ 2132157 h 2332456"/>
                <a:gd name="connsiteX4" fmla="*/ 384629 w 693949"/>
                <a:gd name="connsiteY4" fmla="*/ 2332456 h 2332456"/>
                <a:gd name="connsiteX5" fmla="*/ 0 w 693949"/>
                <a:gd name="connsiteY5" fmla="*/ 2227407 h 2332456"/>
                <a:gd name="connsiteX6" fmla="*/ 25400 w 693949"/>
                <a:gd name="connsiteY6" fmla="*/ 0 h 2332456"/>
                <a:gd name="connsiteX0" fmla="*/ 25400 w 693949"/>
                <a:gd name="connsiteY0" fmla="*/ 0 h 2332456"/>
                <a:gd name="connsiteX1" fmla="*/ 340179 w 693949"/>
                <a:gd name="connsiteY1" fmla="*/ 82550 h 2332456"/>
                <a:gd name="connsiteX2" fmla="*/ 668549 w 693949"/>
                <a:gd name="connsiteY2" fmla="*/ 6350 h 2332456"/>
                <a:gd name="connsiteX3" fmla="*/ 693949 w 693949"/>
                <a:gd name="connsiteY3" fmla="*/ 2132157 h 2332456"/>
                <a:gd name="connsiteX4" fmla="*/ 384629 w 693949"/>
                <a:gd name="connsiteY4" fmla="*/ 2332456 h 2332456"/>
                <a:gd name="connsiteX5" fmla="*/ 0 w 693949"/>
                <a:gd name="connsiteY5" fmla="*/ 2227407 h 2332456"/>
                <a:gd name="connsiteX6" fmla="*/ 25400 w 693949"/>
                <a:gd name="connsiteY6" fmla="*/ 0 h 2332456"/>
                <a:gd name="connsiteX0" fmla="*/ 25400 w 693949"/>
                <a:gd name="connsiteY0" fmla="*/ 0 h 2313406"/>
                <a:gd name="connsiteX1" fmla="*/ 340179 w 693949"/>
                <a:gd name="connsiteY1" fmla="*/ 82550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13406"/>
                <a:gd name="connsiteX1" fmla="*/ 321129 w 693949"/>
                <a:gd name="connsiteY1" fmla="*/ 118374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13406"/>
                <a:gd name="connsiteX1" fmla="*/ 302079 w 693949"/>
                <a:gd name="connsiteY1" fmla="*/ 109418 h 2313406"/>
                <a:gd name="connsiteX2" fmla="*/ 668549 w 693949"/>
                <a:gd name="connsiteY2" fmla="*/ 6350 h 2313406"/>
                <a:gd name="connsiteX3" fmla="*/ 693949 w 693949"/>
                <a:gd name="connsiteY3" fmla="*/ 2132157 h 2313406"/>
                <a:gd name="connsiteX4" fmla="*/ 365579 w 693949"/>
                <a:gd name="connsiteY4" fmla="*/ 2313406 h 2313406"/>
                <a:gd name="connsiteX5" fmla="*/ 0 w 693949"/>
                <a:gd name="connsiteY5" fmla="*/ 2227407 h 2313406"/>
                <a:gd name="connsiteX6" fmla="*/ 25400 w 693949"/>
                <a:gd name="connsiteY6" fmla="*/ 0 h 2313406"/>
                <a:gd name="connsiteX0" fmla="*/ 25400 w 693949"/>
                <a:gd name="connsiteY0" fmla="*/ 0 h 2349229"/>
                <a:gd name="connsiteX1" fmla="*/ 302079 w 693949"/>
                <a:gd name="connsiteY1" fmla="*/ 109418 h 2349229"/>
                <a:gd name="connsiteX2" fmla="*/ 668549 w 693949"/>
                <a:gd name="connsiteY2" fmla="*/ 6350 h 2349229"/>
                <a:gd name="connsiteX3" fmla="*/ 693949 w 693949"/>
                <a:gd name="connsiteY3" fmla="*/ 2132157 h 2349229"/>
                <a:gd name="connsiteX4" fmla="*/ 327479 w 693949"/>
                <a:gd name="connsiteY4" fmla="*/ 2349229 h 2349229"/>
                <a:gd name="connsiteX5" fmla="*/ 0 w 693949"/>
                <a:gd name="connsiteY5" fmla="*/ 2227407 h 2349229"/>
                <a:gd name="connsiteX6" fmla="*/ 25400 w 693949"/>
                <a:gd name="connsiteY6" fmla="*/ 0 h 234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49" h="2349229">
                  <a:moveTo>
                    <a:pt x="25400" y="0"/>
                  </a:moveTo>
                  <a:cubicBezTo>
                    <a:pt x="149376" y="23283"/>
                    <a:pt x="197153" y="92485"/>
                    <a:pt x="302079" y="109418"/>
                  </a:cubicBezTo>
                  <a:lnTo>
                    <a:pt x="668549" y="6350"/>
                  </a:lnTo>
                  <a:cubicBezTo>
                    <a:pt x="689716" y="892752"/>
                    <a:pt x="685482" y="1334655"/>
                    <a:pt x="693949" y="2132157"/>
                  </a:cubicBezTo>
                  <a:cubicBezTo>
                    <a:pt x="542159" y="2232790"/>
                    <a:pt x="479269" y="2254946"/>
                    <a:pt x="327479" y="2349229"/>
                  </a:cubicBezTo>
                  <a:lnTo>
                    <a:pt x="0" y="2227407"/>
                  </a:lnTo>
                  <a:cubicBezTo>
                    <a:pt x="2117" y="1421438"/>
                    <a:pt x="23283" y="805969"/>
                    <a:pt x="25400" y="0"/>
                  </a:cubicBezTo>
                  <a:close/>
                </a:path>
              </a:pathLst>
            </a:custGeom>
            <a:gradFill>
              <a:gsLst>
                <a:gs pos="21000">
                  <a:srgbClr val="222932"/>
                </a:gs>
                <a:gs pos="0">
                  <a:srgbClr val="313C49"/>
                </a:gs>
                <a:gs pos="71000">
                  <a:srgbClr val="191E25"/>
                </a:gs>
                <a:gs pos="96000">
                  <a:srgbClr val="0F1317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矩形 98">
              <a:extLst>
                <a:ext uri="{FF2B5EF4-FFF2-40B4-BE49-F238E27FC236}">
                  <a16:creationId xmlns:a16="http://schemas.microsoft.com/office/drawing/2014/main" xmlns="" id="{B0040D53-2847-4FB5-8353-A81F41A59F14}"/>
                </a:ext>
              </a:extLst>
            </p:cNvPr>
            <p:cNvSpPr/>
            <p:nvPr/>
          </p:nvSpPr>
          <p:spPr>
            <a:xfrm>
              <a:off x="2538887" y="2090055"/>
              <a:ext cx="527050" cy="129389"/>
            </a:xfrm>
            <a:custGeom>
              <a:avLst/>
              <a:gdLst>
                <a:gd name="connsiteX0" fmla="*/ 0 w 914400"/>
                <a:gd name="connsiteY0" fmla="*/ 0 h 415139"/>
                <a:gd name="connsiteX1" fmla="*/ 914400 w 914400"/>
                <a:gd name="connsiteY1" fmla="*/ 0 h 415139"/>
                <a:gd name="connsiteX2" fmla="*/ 914400 w 914400"/>
                <a:gd name="connsiteY2" fmla="*/ 415139 h 415139"/>
                <a:gd name="connsiteX3" fmla="*/ 0 w 914400"/>
                <a:gd name="connsiteY3" fmla="*/ 415139 h 415139"/>
                <a:gd name="connsiteX4" fmla="*/ 0 w 914400"/>
                <a:gd name="connsiteY4" fmla="*/ 0 h 415139"/>
                <a:gd name="connsiteX0" fmla="*/ 323850 w 914400"/>
                <a:gd name="connsiteY0" fmla="*/ 342900 h 415139"/>
                <a:gd name="connsiteX1" fmla="*/ 914400 w 914400"/>
                <a:gd name="connsiteY1" fmla="*/ 0 h 415139"/>
                <a:gd name="connsiteX2" fmla="*/ 914400 w 914400"/>
                <a:gd name="connsiteY2" fmla="*/ 415139 h 415139"/>
                <a:gd name="connsiteX3" fmla="*/ 0 w 914400"/>
                <a:gd name="connsiteY3" fmla="*/ 415139 h 415139"/>
                <a:gd name="connsiteX4" fmla="*/ 323850 w 914400"/>
                <a:gd name="connsiteY4" fmla="*/ 342900 h 415139"/>
                <a:gd name="connsiteX0" fmla="*/ 323850 w 914400"/>
                <a:gd name="connsiteY0" fmla="*/ 342900 h 497689"/>
                <a:gd name="connsiteX1" fmla="*/ 914400 w 914400"/>
                <a:gd name="connsiteY1" fmla="*/ 0 h 497689"/>
                <a:gd name="connsiteX2" fmla="*/ 292100 w 914400"/>
                <a:gd name="connsiteY2" fmla="*/ 497689 h 497689"/>
                <a:gd name="connsiteX3" fmla="*/ 0 w 914400"/>
                <a:gd name="connsiteY3" fmla="*/ 415139 h 497689"/>
                <a:gd name="connsiteX4" fmla="*/ 323850 w 914400"/>
                <a:gd name="connsiteY4" fmla="*/ 342900 h 497689"/>
                <a:gd name="connsiteX0" fmla="*/ 323850 w 527050"/>
                <a:gd name="connsiteY0" fmla="*/ 0 h 154789"/>
                <a:gd name="connsiteX1" fmla="*/ 527050 w 527050"/>
                <a:gd name="connsiteY1" fmla="*/ 107950 h 154789"/>
                <a:gd name="connsiteX2" fmla="*/ 292100 w 527050"/>
                <a:gd name="connsiteY2" fmla="*/ 154789 h 154789"/>
                <a:gd name="connsiteX3" fmla="*/ 0 w 527050"/>
                <a:gd name="connsiteY3" fmla="*/ 72239 h 154789"/>
                <a:gd name="connsiteX4" fmla="*/ 323850 w 527050"/>
                <a:gd name="connsiteY4" fmla="*/ 0 h 154789"/>
                <a:gd name="connsiteX0" fmla="*/ 209550 w 527050"/>
                <a:gd name="connsiteY0" fmla="*/ 0 h 129389"/>
                <a:gd name="connsiteX1" fmla="*/ 527050 w 527050"/>
                <a:gd name="connsiteY1" fmla="*/ 82550 h 129389"/>
                <a:gd name="connsiteX2" fmla="*/ 292100 w 527050"/>
                <a:gd name="connsiteY2" fmla="*/ 129389 h 129389"/>
                <a:gd name="connsiteX3" fmla="*/ 0 w 527050"/>
                <a:gd name="connsiteY3" fmla="*/ 46839 h 129389"/>
                <a:gd name="connsiteX4" fmla="*/ 209550 w 527050"/>
                <a:gd name="connsiteY4" fmla="*/ 0 h 12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50" h="129389">
                  <a:moveTo>
                    <a:pt x="209550" y="0"/>
                  </a:moveTo>
                  <a:lnTo>
                    <a:pt x="527050" y="82550"/>
                  </a:lnTo>
                  <a:lnTo>
                    <a:pt x="292100" y="129389"/>
                  </a:lnTo>
                  <a:lnTo>
                    <a:pt x="0" y="46839"/>
                  </a:lnTo>
                  <a:lnTo>
                    <a:pt x="20955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5" name="椭圆 104">
            <a:extLst>
              <a:ext uri="{FF2B5EF4-FFF2-40B4-BE49-F238E27FC236}">
                <a16:creationId xmlns:a16="http://schemas.microsoft.com/office/drawing/2014/main" xmlns="" id="{8D9D6273-7288-48A4-A2E2-ABEB3940DE2C}"/>
              </a:ext>
            </a:extLst>
          </p:cNvPr>
          <p:cNvSpPr/>
          <p:nvPr/>
        </p:nvSpPr>
        <p:spPr>
          <a:xfrm rot="334343">
            <a:off x="2567631" y="3364763"/>
            <a:ext cx="450842" cy="181266"/>
          </a:xfrm>
          <a:prstGeom prst="ellipse">
            <a:avLst/>
          </a:prstGeom>
          <a:solidFill>
            <a:schemeClr val="tx1"/>
          </a:solidFill>
          <a:ln>
            <a:noFill/>
          </a:ln>
          <a:scene3d>
            <a:camera prst="orthographicFront">
              <a:rot lat="19656260" lon="4830074" rev="16859937"/>
            </a:camera>
            <a:lightRig rig="threePt" dir="t"/>
          </a:scene3d>
          <a:sp3d extrusionH="292100">
            <a:extrusionClr>
              <a:schemeClr val="tx1">
                <a:lumMod val="95000"/>
                <a:lumOff val="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月亮-光层五">
            <a:extLst>
              <a:ext uri="{FF2B5EF4-FFF2-40B4-BE49-F238E27FC236}">
                <a16:creationId xmlns:a16="http://schemas.microsoft.com/office/drawing/2014/main" xmlns="" id="{53DB9339-510C-4D20-9194-F4DAC35B1D79}"/>
              </a:ext>
            </a:extLst>
          </p:cNvPr>
          <p:cNvSpPr/>
          <p:nvPr/>
        </p:nvSpPr>
        <p:spPr>
          <a:xfrm>
            <a:off x="2382963" y="-9593428"/>
            <a:ext cx="7394499" cy="7394499"/>
          </a:xfrm>
          <a:prstGeom prst="ellipse">
            <a:avLst/>
          </a:prstGeom>
          <a:solidFill>
            <a:schemeClr val="accent1">
              <a:lumMod val="40000"/>
              <a:lumOff val="60000"/>
              <a:alpha val="2000"/>
            </a:scheme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月亮-光层三">
            <a:extLst>
              <a:ext uri="{FF2B5EF4-FFF2-40B4-BE49-F238E27FC236}">
                <a16:creationId xmlns:a16="http://schemas.microsoft.com/office/drawing/2014/main" xmlns="" id="{03252B81-2B7D-4AC5-8030-43CF2ADE3A15}"/>
              </a:ext>
            </a:extLst>
          </p:cNvPr>
          <p:cNvSpPr/>
          <p:nvPr/>
        </p:nvSpPr>
        <p:spPr>
          <a:xfrm>
            <a:off x="3894471" y="-8130831"/>
            <a:ext cx="4393389" cy="4393389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月亮-光层二">
            <a:extLst>
              <a:ext uri="{FF2B5EF4-FFF2-40B4-BE49-F238E27FC236}">
                <a16:creationId xmlns:a16="http://schemas.microsoft.com/office/drawing/2014/main" xmlns="" id="{8C4EBB70-919E-4BFA-A1AA-4E2BC66D5667}"/>
              </a:ext>
            </a:extLst>
          </p:cNvPr>
          <p:cNvSpPr/>
          <p:nvPr/>
        </p:nvSpPr>
        <p:spPr>
          <a:xfrm>
            <a:off x="4485955" y="-7386235"/>
            <a:ext cx="3227255" cy="3227255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月亮-光层一">
            <a:extLst>
              <a:ext uri="{FF2B5EF4-FFF2-40B4-BE49-F238E27FC236}">
                <a16:creationId xmlns:a16="http://schemas.microsoft.com/office/drawing/2014/main" xmlns="" id="{67BCBD9C-9136-47D6-8DF6-1A617989EA19}"/>
              </a:ext>
            </a:extLst>
          </p:cNvPr>
          <p:cNvSpPr/>
          <p:nvPr/>
        </p:nvSpPr>
        <p:spPr>
          <a:xfrm>
            <a:off x="5038461" y="-6795269"/>
            <a:ext cx="2067730" cy="2067730"/>
          </a:xfrm>
          <a:prstGeom prst="ellipse">
            <a:avLst/>
          </a:prstGeom>
          <a:solidFill>
            <a:schemeClr val="accent1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月亮-光层四">
            <a:extLst>
              <a:ext uri="{FF2B5EF4-FFF2-40B4-BE49-F238E27FC236}">
                <a16:creationId xmlns:a16="http://schemas.microsoft.com/office/drawing/2014/main" xmlns="" id="{5659A5A3-8105-432D-A7BC-5BBDD8151195}"/>
              </a:ext>
            </a:extLst>
          </p:cNvPr>
          <p:cNvSpPr/>
          <p:nvPr/>
        </p:nvSpPr>
        <p:spPr>
          <a:xfrm>
            <a:off x="3303468" y="-8738105"/>
            <a:ext cx="5553491" cy="5553491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月亮-本体">
            <a:extLst>
              <a:ext uri="{FF2B5EF4-FFF2-40B4-BE49-F238E27FC236}">
                <a16:creationId xmlns:a16="http://schemas.microsoft.com/office/drawing/2014/main" xmlns="" id="{BD9180A9-AE66-41E4-BFB1-4F86CA954660}"/>
              </a:ext>
            </a:extLst>
          </p:cNvPr>
          <p:cNvSpPr/>
          <p:nvPr/>
        </p:nvSpPr>
        <p:spPr>
          <a:xfrm>
            <a:off x="5456935" y="-6398340"/>
            <a:ext cx="1273873" cy="127387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glow rad="330200">
              <a:schemeClr val="accent1">
                <a:lumMod val="20000"/>
                <a:lumOff val="8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画圈">
            <a:extLst>
              <a:ext uri="{FF2B5EF4-FFF2-40B4-BE49-F238E27FC236}">
                <a16:creationId xmlns:a16="http://schemas.microsoft.com/office/drawing/2014/main" xmlns="" id="{872E13BC-81AE-417E-AA82-D4455E4180C0}"/>
              </a:ext>
            </a:extLst>
          </p:cNvPr>
          <p:cNvSpPr/>
          <p:nvPr/>
        </p:nvSpPr>
        <p:spPr>
          <a:xfrm>
            <a:off x="4474533" y="-5396401"/>
            <a:ext cx="1975955" cy="1016530"/>
          </a:xfrm>
          <a:prstGeom prst="ellipse">
            <a:avLst/>
          </a:prstGeom>
          <a:solidFill>
            <a:srgbClr val="232B35"/>
          </a:solidFill>
          <a:ln w="3175">
            <a:solidFill>
              <a:srgbClr val="232B35">
                <a:alpha val="58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主台">
            <a:extLst>
              <a:ext uri="{FF2B5EF4-FFF2-40B4-BE49-F238E27FC236}">
                <a16:creationId xmlns:a16="http://schemas.microsoft.com/office/drawing/2014/main" xmlns="" id="{153C89D0-D266-49E4-9322-9A920689AE31}"/>
              </a:ext>
            </a:extLst>
          </p:cNvPr>
          <p:cNvSpPr/>
          <p:nvPr/>
        </p:nvSpPr>
        <p:spPr>
          <a:xfrm>
            <a:off x="4474533" y="-4915386"/>
            <a:ext cx="1975955" cy="2096365"/>
          </a:xfrm>
          <a:custGeom>
            <a:avLst/>
            <a:gdLst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0 h 2088745"/>
              <a:gd name="connsiteX1" fmla="*/ 1975955 w 1975955"/>
              <a:gd name="connsiteY1" fmla="*/ 0 h 2088745"/>
              <a:gd name="connsiteX2" fmla="*/ 1975955 w 1975955"/>
              <a:gd name="connsiteY2" fmla="*/ 2088745 h 2088745"/>
              <a:gd name="connsiteX3" fmla="*/ 0 w 1975955"/>
              <a:gd name="connsiteY3" fmla="*/ 2088745 h 2088745"/>
              <a:gd name="connsiteX4" fmla="*/ 0 w 1975955"/>
              <a:gd name="connsiteY4" fmla="*/ 0 h 2088745"/>
              <a:gd name="connsiteX0" fmla="*/ 0 w 1975955"/>
              <a:gd name="connsiteY0" fmla="*/ 7620 h 2096365"/>
              <a:gd name="connsiteX1" fmla="*/ 1975955 w 1975955"/>
              <a:gd name="connsiteY1" fmla="*/ 0 h 2096365"/>
              <a:gd name="connsiteX2" fmla="*/ 1975955 w 1975955"/>
              <a:gd name="connsiteY2" fmla="*/ 2096365 h 2096365"/>
              <a:gd name="connsiteX3" fmla="*/ 0 w 1975955"/>
              <a:gd name="connsiteY3" fmla="*/ 2096365 h 2096365"/>
              <a:gd name="connsiteX4" fmla="*/ 0 w 1975955"/>
              <a:gd name="connsiteY4" fmla="*/ 7620 h 209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5955" h="2096365">
                <a:moveTo>
                  <a:pt x="0" y="7620"/>
                </a:moveTo>
                <a:cubicBezTo>
                  <a:pt x="49052" y="683895"/>
                  <a:pt x="1955478" y="723900"/>
                  <a:pt x="1975955" y="0"/>
                </a:cubicBezTo>
                <a:lnTo>
                  <a:pt x="1975955" y="2096365"/>
                </a:lnTo>
                <a:lnTo>
                  <a:pt x="0" y="2096365"/>
                </a:lnTo>
                <a:lnTo>
                  <a:pt x="0" y="7620"/>
                </a:lnTo>
                <a:close/>
              </a:path>
            </a:pathLst>
          </a:custGeom>
          <a:gradFill flip="none" rotWithShape="1">
            <a:gsLst>
              <a:gs pos="42000">
                <a:srgbClr val="23282F"/>
              </a:gs>
              <a:gs pos="5000">
                <a:srgbClr val="171717"/>
              </a:gs>
              <a:gs pos="100000">
                <a:srgbClr val="394655">
                  <a:alpha val="0"/>
                </a:srgbClr>
              </a:gs>
              <a:gs pos="89000">
                <a:srgbClr val="34404E">
                  <a:alpha val="0"/>
                </a:srgbClr>
              </a:gs>
              <a:gs pos="69000">
                <a:srgbClr val="2E3946">
                  <a:alpha val="69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台3">
            <a:extLst>
              <a:ext uri="{FF2B5EF4-FFF2-40B4-BE49-F238E27FC236}">
                <a16:creationId xmlns:a16="http://schemas.microsoft.com/office/drawing/2014/main" xmlns="" id="{8B51DC35-112B-43A8-942F-45605E2C2A2B}"/>
              </a:ext>
            </a:extLst>
          </p:cNvPr>
          <p:cNvGrpSpPr/>
          <p:nvPr/>
        </p:nvGrpSpPr>
        <p:grpSpPr>
          <a:xfrm>
            <a:off x="2191313" y="-3855342"/>
            <a:ext cx="1051603" cy="1371681"/>
            <a:chOff x="4626933" y="3103589"/>
            <a:chExt cx="1975955" cy="2577380"/>
          </a:xfrm>
        </p:grpSpPr>
        <p:sp>
          <p:nvSpPr>
            <p:cNvPr id="11" name="画圈">
              <a:extLst>
                <a:ext uri="{FF2B5EF4-FFF2-40B4-BE49-F238E27FC236}">
                  <a16:creationId xmlns:a16="http://schemas.microsoft.com/office/drawing/2014/main" xmlns="" id="{342D7FB8-082E-478B-8F89-FE2B158092C8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78">
              <a:extLst>
                <a:ext uri="{FF2B5EF4-FFF2-40B4-BE49-F238E27FC236}">
                  <a16:creationId xmlns:a16="http://schemas.microsoft.com/office/drawing/2014/main" xmlns="" id="{0C33E93B-B4E0-4706-9D0C-A1F9EF1FD13B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6500">
                  <a:srgbClr val="2B3541">
                    <a:alpha val="0"/>
                  </a:srgbClr>
                </a:gs>
                <a:gs pos="100000">
                  <a:srgbClr val="2F3A47">
                    <a:alpha val="0"/>
                  </a:srgbClr>
                </a:gs>
                <a:gs pos="59000">
                  <a:srgbClr val="262F3A">
                    <a:alpha val="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3" name="台1">
            <a:extLst>
              <a:ext uri="{FF2B5EF4-FFF2-40B4-BE49-F238E27FC236}">
                <a16:creationId xmlns:a16="http://schemas.microsoft.com/office/drawing/2014/main" xmlns="" id="{834F0634-B54F-46C1-A23E-52CE48BDE051}"/>
              </a:ext>
            </a:extLst>
          </p:cNvPr>
          <p:cNvGrpSpPr/>
          <p:nvPr/>
        </p:nvGrpSpPr>
        <p:grpSpPr>
          <a:xfrm>
            <a:off x="9329260" y="-4717240"/>
            <a:ext cx="4412715" cy="5755821"/>
            <a:chOff x="4626933" y="3103589"/>
            <a:chExt cx="1975955" cy="2577380"/>
          </a:xfrm>
        </p:grpSpPr>
        <p:sp>
          <p:nvSpPr>
            <p:cNvPr id="14" name="画圈">
              <a:extLst>
                <a:ext uri="{FF2B5EF4-FFF2-40B4-BE49-F238E27FC236}">
                  <a16:creationId xmlns:a16="http://schemas.microsoft.com/office/drawing/2014/main" xmlns="" id="{606AA633-4BC0-4266-A70C-382D9EB76E44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78">
              <a:extLst>
                <a:ext uri="{FF2B5EF4-FFF2-40B4-BE49-F238E27FC236}">
                  <a16:creationId xmlns:a16="http://schemas.microsoft.com/office/drawing/2014/main" xmlns="" id="{9490395C-552F-4093-BBB4-E61660072600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台2">
            <a:extLst>
              <a:ext uri="{FF2B5EF4-FFF2-40B4-BE49-F238E27FC236}">
                <a16:creationId xmlns:a16="http://schemas.microsoft.com/office/drawing/2014/main" xmlns="" id="{66ECEA6D-6118-4CE1-8EE7-1E35FECC79FC}"/>
              </a:ext>
            </a:extLst>
          </p:cNvPr>
          <p:cNvGrpSpPr/>
          <p:nvPr/>
        </p:nvGrpSpPr>
        <p:grpSpPr>
          <a:xfrm>
            <a:off x="9885585" y="-6865727"/>
            <a:ext cx="743307" cy="969549"/>
            <a:chOff x="4626933" y="3103589"/>
            <a:chExt cx="1975955" cy="2577380"/>
          </a:xfrm>
        </p:grpSpPr>
        <p:sp>
          <p:nvSpPr>
            <p:cNvPr id="17" name="画圈">
              <a:extLst>
                <a:ext uri="{FF2B5EF4-FFF2-40B4-BE49-F238E27FC236}">
                  <a16:creationId xmlns:a16="http://schemas.microsoft.com/office/drawing/2014/main" xmlns="" id="{D63F1375-B2E0-46F4-B02B-D93A759569EB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78">
              <a:extLst>
                <a:ext uri="{FF2B5EF4-FFF2-40B4-BE49-F238E27FC236}">
                  <a16:creationId xmlns:a16="http://schemas.microsoft.com/office/drawing/2014/main" xmlns="" id="{4F32D890-CA57-46AE-AE2B-89EECD82441B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7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台4">
            <a:extLst>
              <a:ext uri="{FF2B5EF4-FFF2-40B4-BE49-F238E27FC236}">
                <a16:creationId xmlns:a16="http://schemas.microsoft.com/office/drawing/2014/main" xmlns="" id="{CDDF66BD-F6BB-4BEF-8FE9-CDDC7B41CB8B}"/>
              </a:ext>
            </a:extLst>
          </p:cNvPr>
          <p:cNvGrpSpPr/>
          <p:nvPr/>
        </p:nvGrpSpPr>
        <p:grpSpPr>
          <a:xfrm>
            <a:off x="625992" y="-7258137"/>
            <a:ext cx="1924333" cy="2510047"/>
            <a:chOff x="4626933" y="3103589"/>
            <a:chExt cx="1975955" cy="2577380"/>
          </a:xfrm>
        </p:grpSpPr>
        <p:sp>
          <p:nvSpPr>
            <p:cNvPr id="20" name="画圈">
              <a:extLst>
                <a:ext uri="{FF2B5EF4-FFF2-40B4-BE49-F238E27FC236}">
                  <a16:creationId xmlns:a16="http://schemas.microsoft.com/office/drawing/2014/main" xmlns="" id="{BA51BA5C-CFC4-4D09-88EA-42FDD415742E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78">
              <a:extLst>
                <a:ext uri="{FF2B5EF4-FFF2-40B4-BE49-F238E27FC236}">
                  <a16:creationId xmlns:a16="http://schemas.microsoft.com/office/drawing/2014/main" xmlns="" id="{2E4822A8-B065-4B8B-9A17-772BA17E759A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1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86500">
                  <a:srgbClr val="2B3541">
                    <a:alpha val="0"/>
                  </a:srgbClr>
                </a:gs>
                <a:gs pos="68000">
                  <a:srgbClr val="262F3A">
                    <a:alpha val="4300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2" name="台5">
            <a:extLst>
              <a:ext uri="{FF2B5EF4-FFF2-40B4-BE49-F238E27FC236}">
                <a16:creationId xmlns:a16="http://schemas.microsoft.com/office/drawing/2014/main" xmlns="" id="{6BC00E75-7937-4F12-9419-04CE3FAD190D}"/>
              </a:ext>
            </a:extLst>
          </p:cNvPr>
          <p:cNvGrpSpPr/>
          <p:nvPr/>
        </p:nvGrpSpPr>
        <p:grpSpPr>
          <a:xfrm>
            <a:off x="254338" y="-2384583"/>
            <a:ext cx="743307" cy="969549"/>
            <a:chOff x="4626933" y="3103589"/>
            <a:chExt cx="1975955" cy="2577380"/>
          </a:xfrm>
        </p:grpSpPr>
        <p:sp>
          <p:nvSpPr>
            <p:cNvPr id="23" name="画圈">
              <a:extLst>
                <a:ext uri="{FF2B5EF4-FFF2-40B4-BE49-F238E27FC236}">
                  <a16:creationId xmlns:a16="http://schemas.microsoft.com/office/drawing/2014/main" xmlns="" id="{2670B3B5-C2FF-41FE-B63B-C1BC1E0F5579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78">
              <a:extLst>
                <a:ext uri="{FF2B5EF4-FFF2-40B4-BE49-F238E27FC236}">
                  <a16:creationId xmlns:a16="http://schemas.microsoft.com/office/drawing/2014/main" xmlns="" id="{30763D9A-C1A0-4399-9992-D6461FE5D1FD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51000">
                  <a:srgbClr val="23282F">
                    <a:alpha val="34000"/>
                  </a:srgbClr>
                </a:gs>
                <a:gs pos="0">
                  <a:srgbClr val="1F1F1F">
                    <a:alpha val="82000"/>
                  </a:srgbClr>
                </a:gs>
                <a:gs pos="100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5" name="台6">
            <a:extLst>
              <a:ext uri="{FF2B5EF4-FFF2-40B4-BE49-F238E27FC236}">
                <a16:creationId xmlns:a16="http://schemas.microsoft.com/office/drawing/2014/main" xmlns="" id="{715F2525-EB03-4D8F-8D79-64D48D7285EC}"/>
              </a:ext>
            </a:extLst>
          </p:cNvPr>
          <p:cNvGrpSpPr/>
          <p:nvPr/>
        </p:nvGrpSpPr>
        <p:grpSpPr>
          <a:xfrm>
            <a:off x="6450488" y="-2428996"/>
            <a:ext cx="1051603" cy="1371681"/>
            <a:chOff x="4626933" y="3103589"/>
            <a:chExt cx="1975955" cy="2577380"/>
          </a:xfrm>
        </p:grpSpPr>
        <p:sp>
          <p:nvSpPr>
            <p:cNvPr id="26" name="画圈">
              <a:extLst>
                <a:ext uri="{FF2B5EF4-FFF2-40B4-BE49-F238E27FC236}">
                  <a16:creationId xmlns:a16="http://schemas.microsoft.com/office/drawing/2014/main" xmlns="" id="{11AF822B-D2B6-48F1-9D19-2AD27A9FBC49}"/>
                </a:ext>
              </a:extLst>
            </p:cNvPr>
            <p:cNvSpPr/>
            <p:nvPr/>
          </p:nvSpPr>
          <p:spPr>
            <a:xfrm>
              <a:off x="4626933" y="3103589"/>
              <a:ext cx="1975955" cy="1016530"/>
            </a:xfrm>
            <a:prstGeom prst="ellipse">
              <a:avLst/>
            </a:prstGeom>
            <a:solidFill>
              <a:srgbClr val="232B35"/>
            </a:solidFill>
            <a:ln w="3175">
              <a:solidFill>
                <a:srgbClr val="232B35">
                  <a:alpha val="5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矩形 78">
              <a:extLst>
                <a:ext uri="{FF2B5EF4-FFF2-40B4-BE49-F238E27FC236}">
                  <a16:creationId xmlns:a16="http://schemas.microsoft.com/office/drawing/2014/main" xmlns="" id="{9DD31023-A728-4785-9B27-713E085DEE53}"/>
                </a:ext>
              </a:extLst>
            </p:cNvPr>
            <p:cNvSpPr/>
            <p:nvPr/>
          </p:nvSpPr>
          <p:spPr>
            <a:xfrm>
              <a:off x="4626933" y="3592224"/>
              <a:ext cx="1975955" cy="2088745"/>
            </a:xfrm>
            <a:custGeom>
              <a:avLst/>
              <a:gdLst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  <a:gd name="connsiteX0" fmla="*/ 0 w 1975955"/>
                <a:gd name="connsiteY0" fmla="*/ 0 h 2088745"/>
                <a:gd name="connsiteX1" fmla="*/ 1975955 w 1975955"/>
                <a:gd name="connsiteY1" fmla="*/ 0 h 2088745"/>
                <a:gd name="connsiteX2" fmla="*/ 1975955 w 1975955"/>
                <a:gd name="connsiteY2" fmla="*/ 2088745 h 2088745"/>
                <a:gd name="connsiteX3" fmla="*/ 0 w 1975955"/>
                <a:gd name="connsiteY3" fmla="*/ 2088745 h 2088745"/>
                <a:gd name="connsiteX4" fmla="*/ 0 w 1975955"/>
                <a:gd name="connsiteY4" fmla="*/ 0 h 208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5955" h="2088745">
                  <a:moveTo>
                    <a:pt x="0" y="0"/>
                  </a:moveTo>
                  <a:cubicBezTo>
                    <a:pt x="49052" y="676275"/>
                    <a:pt x="1955478" y="723900"/>
                    <a:pt x="1975955" y="0"/>
                  </a:cubicBezTo>
                  <a:lnTo>
                    <a:pt x="1975955" y="2088745"/>
                  </a:lnTo>
                  <a:lnTo>
                    <a:pt x="0" y="2088745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23282F"/>
                </a:gs>
                <a:gs pos="5000">
                  <a:srgbClr val="1F1F1F"/>
                </a:gs>
                <a:gs pos="89000">
                  <a:srgbClr val="2F3A47">
                    <a:alpha val="0"/>
                  </a:srgbClr>
                </a:gs>
                <a:gs pos="73000">
                  <a:srgbClr val="262F3A">
                    <a:alpha val="71765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火洞5">
            <a:extLst>
              <a:ext uri="{FF2B5EF4-FFF2-40B4-BE49-F238E27FC236}">
                <a16:creationId xmlns:a16="http://schemas.microsoft.com/office/drawing/2014/main" xmlns="" id="{7C68429A-5FE5-416E-A56A-056CEF0B6E56}"/>
              </a:ext>
            </a:extLst>
          </p:cNvPr>
          <p:cNvGrpSpPr/>
          <p:nvPr/>
        </p:nvGrpSpPr>
        <p:grpSpPr>
          <a:xfrm>
            <a:off x="10212688" y="-4325437"/>
            <a:ext cx="2835844" cy="1259410"/>
            <a:chOff x="10560941" y="4116905"/>
            <a:chExt cx="2242071" cy="995713"/>
          </a:xfrm>
        </p:grpSpPr>
        <p:sp>
          <p:nvSpPr>
            <p:cNvPr id="29" name="椭圆 28">
              <a:extLst>
                <a:ext uri="{FF2B5EF4-FFF2-40B4-BE49-F238E27FC236}">
                  <a16:creationId xmlns:a16="http://schemas.microsoft.com/office/drawing/2014/main" xmlns="" id="{E051DFC6-72BA-4686-909F-261A8557688F}"/>
                </a:ext>
              </a:extLst>
            </p:cNvPr>
            <p:cNvSpPr/>
            <p:nvPr/>
          </p:nvSpPr>
          <p:spPr>
            <a:xfrm>
              <a:off x="10560941" y="4116905"/>
              <a:ext cx="2242071" cy="986485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xmlns="" id="{EF658C23-548D-4AFC-B5B9-B1F85E1C17FE}"/>
                </a:ext>
              </a:extLst>
            </p:cNvPr>
            <p:cNvSpPr/>
            <p:nvPr/>
          </p:nvSpPr>
          <p:spPr>
            <a:xfrm>
              <a:off x="10721633" y="4252524"/>
              <a:ext cx="1933838" cy="85086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xmlns="" id="{654F4B5F-83E8-46BB-AAA0-F8E7B1D527EE}"/>
                </a:ext>
              </a:extLst>
            </p:cNvPr>
            <p:cNvSpPr/>
            <p:nvPr/>
          </p:nvSpPr>
          <p:spPr>
            <a:xfrm>
              <a:off x="10874033" y="4371778"/>
              <a:ext cx="1662799" cy="731612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xmlns="" id="{7D7BB166-5F51-4D5E-897A-7E52547D4CCD}"/>
                </a:ext>
              </a:extLst>
            </p:cNvPr>
            <p:cNvSpPr/>
            <p:nvPr/>
          </p:nvSpPr>
          <p:spPr>
            <a:xfrm>
              <a:off x="11009079" y="4492248"/>
              <a:ext cx="1400816" cy="616343"/>
            </a:xfrm>
            <a:prstGeom prst="ellipse">
              <a:avLst/>
            </a:prstGeom>
            <a:solidFill>
              <a:srgbClr val="FFFF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xmlns="" id="{FB90A1E8-7A1B-4F52-8950-85E1FF0C07DE}"/>
                </a:ext>
              </a:extLst>
            </p:cNvPr>
            <p:cNvSpPr/>
            <p:nvPr/>
          </p:nvSpPr>
          <p:spPr>
            <a:xfrm>
              <a:off x="11214325" y="4653876"/>
              <a:ext cx="1042623" cy="45874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4" name="立-发光外2">
            <a:extLst>
              <a:ext uri="{FF2B5EF4-FFF2-40B4-BE49-F238E27FC236}">
                <a16:creationId xmlns:a16="http://schemas.microsoft.com/office/drawing/2014/main" xmlns="" id="{71F08B72-9FCA-46B3-8FB2-4B3BEEBB62C1}"/>
              </a:ext>
            </a:extLst>
          </p:cNvPr>
          <p:cNvSpPr/>
          <p:nvPr/>
        </p:nvSpPr>
        <p:spPr>
          <a:xfrm>
            <a:off x="10195584" y="-6268080"/>
            <a:ext cx="2846492" cy="3206188"/>
          </a:xfrm>
          <a:custGeom>
            <a:avLst/>
            <a:gdLst>
              <a:gd name="connsiteX0" fmla="*/ 0 w 1430658"/>
              <a:gd name="connsiteY0" fmla="*/ 0 h 921744"/>
              <a:gd name="connsiteX1" fmla="*/ 1430658 w 1430658"/>
              <a:gd name="connsiteY1" fmla="*/ 0 h 921744"/>
              <a:gd name="connsiteX2" fmla="*/ 1430658 w 1430658"/>
              <a:gd name="connsiteY2" fmla="*/ 921744 h 921744"/>
              <a:gd name="connsiteX3" fmla="*/ 0 w 1430658"/>
              <a:gd name="connsiteY3" fmla="*/ 921744 h 921744"/>
              <a:gd name="connsiteX4" fmla="*/ 0 w 1430658"/>
              <a:gd name="connsiteY4" fmla="*/ 0 h 921744"/>
              <a:gd name="connsiteX0" fmla="*/ 0 w 1430658"/>
              <a:gd name="connsiteY0" fmla="*/ 0 h 1133410"/>
              <a:gd name="connsiteX1" fmla="*/ 1430658 w 1430658"/>
              <a:gd name="connsiteY1" fmla="*/ 0 h 1133410"/>
              <a:gd name="connsiteX2" fmla="*/ 1430658 w 1430658"/>
              <a:gd name="connsiteY2" fmla="*/ 921744 h 1133410"/>
              <a:gd name="connsiteX3" fmla="*/ 0 w 1430658"/>
              <a:gd name="connsiteY3" fmla="*/ 921744 h 1133410"/>
              <a:gd name="connsiteX4" fmla="*/ 0 w 1430658"/>
              <a:gd name="connsiteY4" fmla="*/ 0 h 1133410"/>
              <a:gd name="connsiteX0" fmla="*/ 0 w 1430658"/>
              <a:gd name="connsiteY0" fmla="*/ 0 h 1245321"/>
              <a:gd name="connsiteX1" fmla="*/ 1430658 w 1430658"/>
              <a:gd name="connsiteY1" fmla="*/ 0 h 1245321"/>
              <a:gd name="connsiteX2" fmla="*/ 1430658 w 1430658"/>
              <a:gd name="connsiteY2" fmla="*/ 921744 h 1245321"/>
              <a:gd name="connsiteX3" fmla="*/ 0 w 1430658"/>
              <a:gd name="connsiteY3" fmla="*/ 921744 h 1245321"/>
              <a:gd name="connsiteX4" fmla="*/ 0 w 1430658"/>
              <a:gd name="connsiteY4" fmla="*/ 0 h 1245321"/>
              <a:gd name="connsiteX0" fmla="*/ 0 w 1430658"/>
              <a:gd name="connsiteY0" fmla="*/ 0 h 1234140"/>
              <a:gd name="connsiteX1" fmla="*/ 1430658 w 1430658"/>
              <a:gd name="connsiteY1" fmla="*/ 0 h 1234140"/>
              <a:gd name="connsiteX2" fmla="*/ 1430658 w 1430658"/>
              <a:gd name="connsiteY2" fmla="*/ 921744 h 1234140"/>
              <a:gd name="connsiteX3" fmla="*/ 0 w 1430658"/>
              <a:gd name="connsiteY3" fmla="*/ 921744 h 1234140"/>
              <a:gd name="connsiteX4" fmla="*/ 0 w 1430658"/>
              <a:gd name="connsiteY4" fmla="*/ 0 h 1234140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2208"/>
              <a:gd name="connsiteX1" fmla="*/ 1430658 w 1430658"/>
              <a:gd name="connsiteY1" fmla="*/ 0 h 1242208"/>
              <a:gd name="connsiteX2" fmla="*/ 1430658 w 1430658"/>
              <a:gd name="connsiteY2" fmla="*/ 921744 h 1242208"/>
              <a:gd name="connsiteX3" fmla="*/ 0 w 1430658"/>
              <a:gd name="connsiteY3" fmla="*/ 921744 h 1242208"/>
              <a:gd name="connsiteX4" fmla="*/ 0 w 1430658"/>
              <a:gd name="connsiteY4" fmla="*/ 0 h 1242208"/>
              <a:gd name="connsiteX0" fmla="*/ 0 w 1430658"/>
              <a:gd name="connsiteY0" fmla="*/ 0 h 1244536"/>
              <a:gd name="connsiteX1" fmla="*/ 1430658 w 1430658"/>
              <a:gd name="connsiteY1" fmla="*/ 0 h 1244536"/>
              <a:gd name="connsiteX2" fmla="*/ 1430658 w 1430658"/>
              <a:gd name="connsiteY2" fmla="*/ 921744 h 1244536"/>
              <a:gd name="connsiteX3" fmla="*/ 0 w 1430658"/>
              <a:gd name="connsiteY3" fmla="*/ 921744 h 1244536"/>
              <a:gd name="connsiteX4" fmla="*/ 0 w 1430658"/>
              <a:gd name="connsiteY4" fmla="*/ 0 h 1244536"/>
              <a:gd name="connsiteX0" fmla="*/ 0 w 1430658"/>
              <a:gd name="connsiteY0" fmla="*/ 0 h 1246968"/>
              <a:gd name="connsiteX1" fmla="*/ 1430658 w 1430658"/>
              <a:gd name="connsiteY1" fmla="*/ 0 h 1246968"/>
              <a:gd name="connsiteX2" fmla="*/ 1430658 w 1430658"/>
              <a:gd name="connsiteY2" fmla="*/ 921744 h 1246968"/>
              <a:gd name="connsiteX3" fmla="*/ 0 w 1430658"/>
              <a:gd name="connsiteY3" fmla="*/ 921744 h 1246968"/>
              <a:gd name="connsiteX4" fmla="*/ 0 w 1430658"/>
              <a:gd name="connsiteY4" fmla="*/ 0 h 1246968"/>
              <a:gd name="connsiteX0" fmla="*/ 0 w 1430658"/>
              <a:gd name="connsiteY0" fmla="*/ 0 h 1245067"/>
              <a:gd name="connsiteX1" fmla="*/ 1430658 w 1430658"/>
              <a:gd name="connsiteY1" fmla="*/ 0 h 1245067"/>
              <a:gd name="connsiteX2" fmla="*/ 1430658 w 1430658"/>
              <a:gd name="connsiteY2" fmla="*/ 921744 h 1245067"/>
              <a:gd name="connsiteX3" fmla="*/ 0 w 1430658"/>
              <a:gd name="connsiteY3" fmla="*/ 921744 h 1245067"/>
              <a:gd name="connsiteX4" fmla="*/ 0 w 1430658"/>
              <a:gd name="connsiteY4" fmla="*/ 0 h 1245067"/>
              <a:gd name="connsiteX0" fmla="*/ 0 w 1431253"/>
              <a:gd name="connsiteY0" fmla="*/ 0 h 1246890"/>
              <a:gd name="connsiteX1" fmla="*/ 1430658 w 1431253"/>
              <a:gd name="connsiteY1" fmla="*/ 0 h 1246890"/>
              <a:gd name="connsiteX2" fmla="*/ 1430658 w 1431253"/>
              <a:gd name="connsiteY2" fmla="*/ 921744 h 1246890"/>
              <a:gd name="connsiteX3" fmla="*/ 0 w 1431253"/>
              <a:gd name="connsiteY3" fmla="*/ 921744 h 1246890"/>
              <a:gd name="connsiteX4" fmla="*/ 0 w 1431253"/>
              <a:gd name="connsiteY4" fmla="*/ 0 h 1246890"/>
              <a:gd name="connsiteX0" fmla="*/ 2913 w 1434133"/>
              <a:gd name="connsiteY0" fmla="*/ 0 h 1232831"/>
              <a:gd name="connsiteX1" fmla="*/ 1433571 w 1434133"/>
              <a:gd name="connsiteY1" fmla="*/ 0 h 1232831"/>
              <a:gd name="connsiteX2" fmla="*/ 1433571 w 1434133"/>
              <a:gd name="connsiteY2" fmla="*/ 921744 h 1232831"/>
              <a:gd name="connsiteX3" fmla="*/ 2913 w 1434133"/>
              <a:gd name="connsiteY3" fmla="*/ 921744 h 1232831"/>
              <a:gd name="connsiteX4" fmla="*/ 2913 w 1434133"/>
              <a:gd name="connsiteY4" fmla="*/ 0 h 1232831"/>
              <a:gd name="connsiteX0" fmla="*/ 2966 w 1433640"/>
              <a:gd name="connsiteY0" fmla="*/ 0 h 1246985"/>
              <a:gd name="connsiteX1" fmla="*/ 1433624 w 1433640"/>
              <a:gd name="connsiteY1" fmla="*/ 0 h 1246985"/>
              <a:gd name="connsiteX2" fmla="*/ 1433624 w 1433640"/>
              <a:gd name="connsiteY2" fmla="*/ 921744 h 1246985"/>
              <a:gd name="connsiteX3" fmla="*/ 2966 w 1433640"/>
              <a:gd name="connsiteY3" fmla="*/ 921744 h 1246985"/>
              <a:gd name="connsiteX4" fmla="*/ 2966 w 1433640"/>
              <a:gd name="connsiteY4" fmla="*/ 0 h 1246985"/>
              <a:gd name="connsiteX0" fmla="*/ 2931 w 1433885"/>
              <a:gd name="connsiteY0" fmla="*/ 0 h 1246032"/>
              <a:gd name="connsiteX1" fmla="*/ 1433589 w 1433885"/>
              <a:gd name="connsiteY1" fmla="*/ 0 h 1246032"/>
              <a:gd name="connsiteX2" fmla="*/ 1433589 w 1433885"/>
              <a:gd name="connsiteY2" fmla="*/ 921744 h 1246032"/>
              <a:gd name="connsiteX3" fmla="*/ 2931 w 1433885"/>
              <a:gd name="connsiteY3" fmla="*/ 921744 h 1246032"/>
              <a:gd name="connsiteX4" fmla="*/ 2931 w 1433885"/>
              <a:gd name="connsiteY4" fmla="*/ 0 h 1246032"/>
              <a:gd name="connsiteX0" fmla="*/ 2897 w 1434465"/>
              <a:gd name="connsiteY0" fmla="*/ 0 h 1241762"/>
              <a:gd name="connsiteX1" fmla="*/ 1433555 w 1434465"/>
              <a:gd name="connsiteY1" fmla="*/ 0 h 1241762"/>
              <a:gd name="connsiteX2" fmla="*/ 1433555 w 1434465"/>
              <a:gd name="connsiteY2" fmla="*/ 921744 h 1241762"/>
              <a:gd name="connsiteX3" fmla="*/ 2897 w 1434465"/>
              <a:gd name="connsiteY3" fmla="*/ 921744 h 1241762"/>
              <a:gd name="connsiteX4" fmla="*/ 2897 w 1434465"/>
              <a:gd name="connsiteY4" fmla="*/ 0 h 124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4465" h="1241762">
                <a:moveTo>
                  <a:pt x="2897" y="0"/>
                </a:moveTo>
                <a:lnTo>
                  <a:pt x="1433555" y="0"/>
                </a:lnTo>
                <a:lnTo>
                  <a:pt x="1433555" y="921744"/>
                </a:lnTo>
                <a:cubicBezTo>
                  <a:pt x="1477369" y="1363027"/>
                  <a:pt x="-75842" y="1333589"/>
                  <a:pt x="2897" y="921744"/>
                </a:cubicBezTo>
                <a:lnTo>
                  <a:pt x="2897" y="0"/>
                </a:lnTo>
                <a:close/>
              </a:path>
            </a:pathLst>
          </a:custGeom>
          <a:gradFill flip="none" rotWithShape="1">
            <a:gsLst>
              <a:gs pos="0">
                <a:srgbClr val="FFC000">
                  <a:alpha val="26000"/>
                </a:srgbClr>
              </a:gs>
              <a:gs pos="100000">
                <a:srgbClr val="FFC000">
                  <a:alpha val="0"/>
                </a:srgbClr>
              </a:gs>
              <a:gs pos="70500">
                <a:srgbClr val="FFC000">
                  <a:alpha val="8000"/>
                </a:srgbClr>
              </a:gs>
              <a:gs pos="24000">
                <a:srgbClr val="FFC000">
                  <a:alpha val="20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流程图: 决策 35">
            <a:extLst>
              <a:ext uri="{FF2B5EF4-FFF2-40B4-BE49-F238E27FC236}">
                <a16:creationId xmlns:a16="http://schemas.microsoft.com/office/drawing/2014/main" xmlns="" id="{843F45D5-D5DD-45A9-9DB9-460F17423677}"/>
              </a:ext>
            </a:extLst>
          </p:cNvPr>
          <p:cNvSpPr/>
          <p:nvPr/>
        </p:nvSpPr>
        <p:spPr>
          <a:xfrm>
            <a:off x="2070682" y="2104571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流程图: 决策 36">
            <a:extLst>
              <a:ext uri="{FF2B5EF4-FFF2-40B4-BE49-F238E27FC236}">
                <a16:creationId xmlns:a16="http://schemas.microsoft.com/office/drawing/2014/main" xmlns="" id="{71BC8E16-2D91-4563-9962-B6B0FF459983}"/>
              </a:ext>
            </a:extLst>
          </p:cNvPr>
          <p:cNvSpPr/>
          <p:nvPr/>
        </p:nvSpPr>
        <p:spPr>
          <a:xfrm>
            <a:off x="2070682" y="2884233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流程图: 决策 37">
            <a:extLst>
              <a:ext uri="{FF2B5EF4-FFF2-40B4-BE49-F238E27FC236}">
                <a16:creationId xmlns:a16="http://schemas.microsoft.com/office/drawing/2014/main" xmlns="" id="{73AAF3D7-976E-42E4-A6CA-0CAA15BEC195}"/>
              </a:ext>
            </a:extLst>
          </p:cNvPr>
          <p:cNvSpPr/>
          <p:nvPr/>
        </p:nvSpPr>
        <p:spPr>
          <a:xfrm>
            <a:off x="2070682" y="3663895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流程图: 决策 38">
            <a:extLst>
              <a:ext uri="{FF2B5EF4-FFF2-40B4-BE49-F238E27FC236}">
                <a16:creationId xmlns:a16="http://schemas.microsoft.com/office/drawing/2014/main" xmlns="" id="{E8670DA5-8CE5-44E6-8A7B-4DC2F55152A0}"/>
              </a:ext>
            </a:extLst>
          </p:cNvPr>
          <p:cNvSpPr/>
          <p:nvPr/>
        </p:nvSpPr>
        <p:spPr>
          <a:xfrm>
            <a:off x="2070682" y="4443557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流程图: 决策 39">
            <a:extLst>
              <a:ext uri="{FF2B5EF4-FFF2-40B4-BE49-F238E27FC236}">
                <a16:creationId xmlns:a16="http://schemas.microsoft.com/office/drawing/2014/main" xmlns="" id="{0B30824C-2DCE-4B2A-B25C-6BDFA6B643B6}"/>
              </a:ext>
            </a:extLst>
          </p:cNvPr>
          <p:cNvSpPr/>
          <p:nvPr/>
        </p:nvSpPr>
        <p:spPr>
          <a:xfrm>
            <a:off x="2070682" y="5246893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流程图: 决策 40">
            <a:extLst>
              <a:ext uri="{FF2B5EF4-FFF2-40B4-BE49-F238E27FC236}">
                <a16:creationId xmlns:a16="http://schemas.microsoft.com/office/drawing/2014/main" xmlns="" id="{409BB4E6-B7E4-4ACE-AB70-32DC382E8A7F}"/>
              </a:ext>
            </a:extLst>
          </p:cNvPr>
          <p:cNvSpPr/>
          <p:nvPr/>
        </p:nvSpPr>
        <p:spPr>
          <a:xfrm>
            <a:off x="2070682" y="6050229"/>
            <a:ext cx="624562" cy="148706"/>
          </a:xfrm>
          <a:prstGeom prst="flowChartDecision">
            <a:avLst/>
          </a:prstGeom>
          <a:noFill/>
          <a:ln w="38100" cap="rnd">
            <a:solidFill>
              <a:srgbClr val="171C23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xmlns="" id="{08DA519E-8860-49AD-82FA-73165EE7455C}"/>
              </a:ext>
            </a:extLst>
          </p:cNvPr>
          <p:cNvCxnSpPr>
            <a:stCxn id="36" idx="2"/>
          </p:cNvCxnSpPr>
          <p:nvPr/>
        </p:nvCxnSpPr>
        <p:spPr>
          <a:xfrm>
            <a:off x="2382963" y="2253277"/>
            <a:ext cx="0" cy="4604723"/>
          </a:xfrm>
          <a:prstGeom prst="line">
            <a:avLst/>
          </a:prstGeom>
          <a:ln w="3810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xmlns="" id="{C971172D-FD0E-4527-A0BC-3C12418A8948}"/>
              </a:ext>
            </a:extLst>
          </p:cNvPr>
          <p:cNvCxnSpPr>
            <a:cxnSpLocks/>
          </p:cNvCxnSpPr>
          <p:nvPr/>
        </p:nvCxnSpPr>
        <p:spPr>
          <a:xfrm>
            <a:off x="2051531" y="2178924"/>
            <a:ext cx="0" cy="4679076"/>
          </a:xfrm>
          <a:prstGeom prst="line">
            <a:avLst/>
          </a:prstGeom>
          <a:ln w="3810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>
            <a:extLst>
              <a:ext uri="{FF2B5EF4-FFF2-40B4-BE49-F238E27FC236}">
                <a16:creationId xmlns:a16="http://schemas.microsoft.com/office/drawing/2014/main" xmlns="" id="{E111709C-6CC3-4051-921C-B0DF3470FF57}"/>
              </a:ext>
            </a:extLst>
          </p:cNvPr>
          <p:cNvCxnSpPr>
            <a:cxnSpLocks/>
          </p:cNvCxnSpPr>
          <p:nvPr/>
        </p:nvCxnSpPr>
        <p:spPr>
          <a:xfrm>
            <a:off x="2695244" y="2178924"/>
            <a:ext cx="0" cy="4679076"/>
          </a:xfrm>
          <a:prstGeom prst="line">
            <a:avLst/>
          </a:prstGeom>
          <a:ln w="3810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组合 49">
            <a:extLst>
              <a:ext uri="{FF2B5EF4-FFF2-40B4-BE49-F238E27FC236}">
                <a16:creationId xmlns:a16="http://schemas.microsoft.com/office/drawing/2014/main" xmlns="" id="{C8EF7E1C-7666-48B3-85A8-1200CAD9064B}"/>
              </a:ext>
            </a:extLst>
          </p:cNvPr>
          <p:cNvGrpSpPr/>
          <p:nvPr/>
        </p:nvGrpSpPr>
        <p:grpSpPr>
          <a:xfrm>
            <a:off x="2070682" y="2194433"/>
            <a:ext cx="624561" cy="764153"/>
            <a:chOff x="2070682" y="2194433"/>
            <a:chExt cx="624561" cy="764153"/>
          </a:xfrm>
        </p:grpSpPr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xmlns="" id="{E1A8ACBE-2607-46AC-81AB-07B6DB3BE02E}"/>
                </a:ext>
              </a:extLst>
            </p:cNvPr>
            <p:cNvCxnSpPr>
              <a:stCxn id="36" idx="2"/>
              <a:endCxn id="37" idx="1"/>
            </p:cNvCxnSpPr>
            <p:nvPr/>
          </p:nvCxnSpPr>
          <p:spPr>
            <a:xfrm flipH="1">
              <a:off x="2070682" y="2253277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xmlns="" id="{748F7162-8B00-4CF0-96EF-680285C19611}"/>
                </a:ext>
              </a:extLst>
            </p:cNvPr>
            <p:cNvCxnSpPr/>
            <p:nvPr/>
          </p:nvCxnSpPr>
          <p:spPr>
            <a:xfrm flipH="1">
              <a:off x="2382962" y="2194433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xmlns="" id="{8494198E-4064-40C2-A860-FAF485CC5F45}"/>
              </a:ext>
            </a:extLst>
          </p:cNvPr>
          <p:cNvGrpSpPr/>
          <p:nvPr/>
        </p:nvGrpSpPr>
        <p:grpSpPr>
          <a:xfrm>
            <a:off x="2070681" y="2954504"/>
            <a:ext cx="624561" cy="764153"/>
            <a:chOff x="2070682" y="2194433"/>
            <a:chExt cx="624561" cy="764153"/>
          </a:xfrm>
        </p:grpSpPr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xmlns="" id="{55B408E4-B281-4565-8F14-A88D5983B0A7}"/>
                </a:ext>
              </a:extLst>
            </p:cNvPr>
            <p:cNvCxnSpPr/>
            <p:nvPr/>
          </p:nvCxnSpPr>
          <p:spPr>
            <a:xfrm flipH="1">
              <a:off x="2070682" y="2253277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xmlns="" id="{BF76654B-9501-4EE1-8F82-8A169F501580}"/>
                </a:ext>
              </a:extLst>
            </p:cNvPr>
            <p:cNvCxnSpPr/>
            <p:nvPr/>
          </p:nvCxnSpPr>
          <p:spPr>
            <a:xfrm flipH="1">
              <a:off x="2382962" y="2194433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xmlns="" id="{C2DD18BB-C1F2-4DF2-AF86-23B68381AF92}"/>
              </a:ext>
            </a:extLst>
          </p:cNvPr>
          <p:cNvCxnSpPr/>
          <p:nvPr/>
        </p:nvCxnSpPr>
        <p:spPr>
          <a:xfrm flipH="1">
            <a:off x="2070681" y="3804847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844C30D8-8EAE-4B9D-AED2-50C94D36BF72}"/>
              </a:ext>
            </a:extLst>
          </p:cNvPr>
          <p:cNvCxnSpPr/>
          <p:nvPr/>
        </p:nvCxnSpPr>
        <p:spPr>
          <a:xfrm flipH="1">
            <a:off x="2382961" y="3746003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组合 56">
            <a:extLst>
              <a:ext uri="{FF2B5EF4-FFF2-40B4-BE49-F238E27FC236}">
                <a16:creationId xmlns:a16="http://schemas.microsoft.com/office/drawing/2014/main" xmlns="" id="{F651DEE0-6C6B-4E93-A759-B24E6D84CA7D}"/>
              </a:ext>
            </a:extLst>
          </p:cNvPr>
          <p:cNvGrpSpPr/>
          <p:nvPr/>
        </p:nvGrpSpPr>
        <p:grpSpPr>
          <a:xfrm>
            <a:off x="2051531" y="4517910"/>
            <a:ext cx="643713" cy="801881"/>
            <a:chOff x="2070683" y="2156705"/>
            <a:chExt cx="643713" cy="801881"/>
          </a:xfrm>
        </p:grpSpPr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xmlns="" id="{A6A6664B-E7EA-42E2-99A9-B3AD399CD176}"/>
                </a:ext>
              </a:extLst>
            </p:cNvPr>
            <p:cNvCxnSpPr>
              <a:cxnSpLocks/>
              <a:stCxn id="39" idx="2"/>
            </p:cNvCxnSpPr>
            <p:nvPr/>
          </p:nvCxnSpPr>
          <p:spPr>
            <a:xfrm flipH="1">
              <a:off x="2070683" y="2231058"/>
              <a:ext cx="331432" cy="727528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xmlns="" id="{30F6C2F9-E085-4248-8C36-B833D7C4DC32}"/>
                </a:ext>
              </a:extLst>
            </p:cNvPr>
            <p:cNvCxnSpPr>
              <a:cxnSpLocks/>
              <a:stCxn id="39" idx="3"/>
            </p:cNvCxnSpPr>
            <p:nvPr/>
          </p:nvCxnSpPr>
          <p:spPr>
            <a:xfrm flipH="1">
              <a:off x="2382964" y="2156705"/>
              <a:ext cx="331432" cy="743037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xmlns="" id="{F248E6D8-AAB3-40A9-915D-F9B3F533225D}"/>
              </a:ext>
            </a:extLst>
          </p:cNvPr>
          <p:cNvGrpSpPr/>
          <p:nvPr/>
        </p:nvGrpSpPr>
        <p:grpSpPr>
          <a:xfrm>
            <a:off x="2051529" y="5345525"/>
            <a:ext cx="624562" cy="764153"/>
            <a:chOff x="2070682" y="2194433"/>
            <a:chExt cx="624562" cy="764153"/>
          </a:xfrm>
        </p:grpSpPr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xmlns="" id="{5730A8B5-A924-49E3-BF91-7C31F057B9BD}"/>
                </a:ext>
              </a:extLst>
            </p:cNvPr>
            <p:cNvCxnSpPr/>
            <p:nvPr/>
          </p:nvCxnSpPr>
          <p:spPr>
            <a:xfrm flipH="1">
              <a:off x="2070682" y="2253277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xmlns="" id="{06CF6277-4359-4DEB-AD84-A7E43B4AF66D}"/>
                </a:ext>
              </a:extLst>
            </p:cNvPr>
            <p:cNvCxnSpPr>
              <a:cxnSpLocks/>
              <a:endCxn id="41" idx="0"/>
            </p:cNvCxnSpPr>
            <p:nvPr/>
          </p:nvCxnSpPr>
          <p:spPr>
            <a:xfrm flipH="1">
              <a:off x="2402116" y="2194433"/>
              <a:ext cx="293128" cy="704704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BBA4B085-12AA-4B2D-B7BE-D662362239B7}"/>
              </a:ext>
            </a:extLst>
          </p:cNvPr>
          <p:cNvGrpSpPr/>
          <p:nvPr/>
        </p:nvGrpSpPr>
        <p:grpSpPr>
          <a:xfrm>
            <a:off x="2070681" y="6092694"/>
            <a:ext cx="624561" cy="764153"/>
            <a:chOff x="2070682" y="2194433"/>
            <a:chExt cx="624561" cy="764153"/>
          </a:xfrm>
        </p:grpSpPr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xmlns="" id="{F03F6A2D-CF82-4D77-959A-0455590AA108}"/>
                </a:ext>
              </a:extLst>
            </p:cNvPr>
            <p:cNvCxnSpPr/>
            <p:nvPr/>
          </p:nvCxnSpPr>
          <p:spPr>
            <a:xfrm flipH="1">
              <a:off x="2070682" y="2253277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64">
              <a:extLst>
                <a:ext uri="{FF2B5EF4-FFF2-40B4-BE49-F238E27FC236}">
                  <a16:creationId xmlns:a16="http://schemas.microsoft.com/office/drawing/2014/main" xmlns="" id="{78F40D18-D0E4-4E01-B4CC-767E12851B2E}"/>
                </a:ext>
              </a:extLst>
            </p:cNvPr>
            <p:cNvCxnSpPr/>
            <p:nvPr/>
          </p:nvCxnSpPr>
          <p:spPr>
            <a:xfrm flipH="1">
              <a:off x="2382962" y="2194433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xmlns="" id="{A66C7E9F-CDBE-4654-8FAD-394778D390D7}"/>
              </a:ext>
            </a:extLst>
          </p:cNvPr>
          <p:cNvCxnSpPr>
            <a:cxnSpLocks/>
            <a:stCxn id="36" idx="1"/>
            <a:endCxn id="37" idx="2"/>
          </p:cNvCxnSpPr>
          <p:nvPr/>
        </p:nvCxnSpPr>
        <p:spPr>
          <a:xfrm>
            <a:off x="2070682" y="2178924"/>
            <a:ext cx="312281" cy="854015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xmlns="" id="{58BF85F2-A25A-476E-9234-236A7C1E66ED}"/>
              </a:ext>
            </a:extLst>
          </p:cNvPr>
          <p:cNvCxnSpPr>
            <a:cxnSpLocks/>
            <a:stCxn id="36" idx="2"/>
            <a:endCxn id="37" idx="3"/>
          </p:cNvCxnSpPr>
          <p:nvPr/>
        </p:nvCxnSpPr>
        <p:spPr>
          <a:xfrm>
            <a:off x="2382963" y="2253277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:a16="http://schemas.microsoft.com/office/drawing/2014/main" xmlns="" id="{77FF204F-2E3B-460A-9D2F-DBD548BBDD8E}"/>
              </a:ext>
            </a:extLst>
          </p:cNvPr>
          <p:cNvCxnSpPr>
            <a:cxnSpLocks/>
          </p:cNvCxnSpPr>
          <p:nvPr/>
        </p:nvCxnSpPr>
        <p:spPr>
          <a:xfrm>
            <a:off x="2070680" y="2974095"/>
            <a:ext cx="312281" cy="854015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xmlns="" id="{C261389E-BF48-4C99-916C-C63BEBC16BAF}"/>
              </a:ext>
            </a:extLst>
          </p:cNvPr>
          <p:cNvCxnSpPr>
            <a:cxnSpLocks/>
          </p:cNvCxnSpPr>
          <p:nvPr/>
        </p:nvCxnSpPr>
        <p:spPr>
          <a:xfrm>
            <a:off x="2382961" y="3048448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组合 77">
            <a:extLst>
              <a:ext uri="{FF2B5EF4-FFF2-40B4-BE49-F238E27FC236}">
                <a16:creationId xmlns:a16="http://schemas.microsoft.com/office/drawing/2014/main" xmlns="" id="{81A24A3B-07C6-44D2-AC10-689B8D04E4F0}"/>
              </a:ext>
            </a:extLst>
          </p:cNvPr>
          <p:cNvGrpSpPr/>
          <p:nvPr/>
        </p:nvGrpSpPr>
        <p:grpSpPr>
          <a:xfrm>
            <a:off x="2061103" y="3721017"/>
            <a:ext cx="624562" cy="854015"/>
            <a:chOff x="2070682" y="2178924"/>
            <a:chExt cx="624562" cy="854015"/>
          </a:xfrm>
        </p:grpSpPr>
        <p:cxnSp>
          <p:nvCxnSpPr>
            <p:cNvPr id="79" name="直接连接符 78">
              <a:extLst>
                <a:ext uri="{FF2B5EF4-FFF2-40B4-BE49-F238E27FC236}">
                  <a16:creationId xmlns:a16="http://schemas.microsoft.com/office/drawing/2014/main" xmlns="" id="{6E23018C-D60C-4AAC-B817-A13964C590BC}"/>
                </a:ext>
              </a:extLst>
            </p:cNvPr>
            <p:cNvCxnSpPr>
              <a:cxnSpLocks/>
            </p:cNvCxnSpPr>
            <p:nvPr/>
          </p:nvCxnSpPr>
          <p:spPr>
            <a:xfrm>
              <a:off x="2070682" y="2178924"/>
              <a:ext cx="312281" cy="854015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接连接符 79">
              <a:extLst>
                <a:ext uri="{FF2B5EF4-FFF2-40B4-BE49-F238E27FC236}">
                  <a16:creationId xmlns:a16="http://schemas.microsoft.com/office/drawing/2014/main" xmlns="" id="{82BD3273-2470-4E7B-A0C5-BDEDE23B696D}"/>
                </a:ext>
              </a:extLst>
            </p:cNvPr>
            <p:cNvCxnSpPr>
              <a:cxnSpLocks/>
            </p:cNvCxnSpPr>
            <p:nvPr/>
          </p:nvCxnSpPr>
          <p:spPr>
            <a:xfrm>
              <a:off x="2382963" y="2253277"/>
              <a:ext cx="312281" cy="705309"/>
            </a:xfrm>
            <a:prstGeom prst="line">
              <a:avLst/>
            </a:prstGeom>
            <a:ln w="44450">
              <a:solidFill>
                <a:srgbClr val="171C2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4" name="直接连接符 83">
            <a:extLst>
              <a:ext uri="{FF2B5EF4-FFF2-40B4-BE49-F238E27FC236}">
                <a16:creationId xmlns:a16="http://schemas.microsoft.com/office/drawing/2014/main" xmlns="" id="{CB8B185E-1035-4C85-82D2-D420A53794BD}"/>
              </a:ext>
            </a:extLst>
          </p:cNvPr>
          <p:cNvCxnSpPr>
            <a:cxnSpLocks/>
          </p:cNvCxnSpPr>
          <p:nvPr/>
        </p:nvCxnSpPr>
        <p:spPr>
          <a:xfrm>
            <a:off x="2061103" y="4516188"/>
            <a:ext cx="312281" cy="854015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>
            <a:extLst>
              <a:ext uri="{FF2B5EF4-FFF2-40B4-BE49-F238E27FC236}">
                <a16:creationId xmlns:a16="http://schemas.microsoft.com/office/drawing/2014/main" xmlns="" id="{95D4F505-743F-44F5-AD55-947C3077D950}"/>
              </a:ext>
            </a:extLst>
          </p:cNvPr>
          <p:cNvCxnSpPr>
            <a:cxnSpLocks/>
          </p:cNvCxnSpPr>
          <p:nvPr/>
        </p:nvCxnSpPr>
        <p:spPr>
          <a:xfrm>
            <a:off x="2373384" y="4590541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xmlns="" id="{E47B51D6-69AB-4F5A-84B6-A46515805174}"/>
              </a:ext>
            </a:extLst>
          </p:cNvPr>
          <p:cNvCxnSpPr>
            <a:cxnSpLocks/>
          </p:cNvCxnSpPr>
          <p:nvPr/>
        </p:nvCxnSpPr>
        <p:spPr>
          <a:xfrm>
            <a:off x="2051528" y="5309666"/>
            <a:ext cx="312281" cy="854015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xmlns="" id="{BF4A4B39-5DF6-4127-960E-9689E2C143C3}"/>
              </a:ext>
            </a:extLst>
          </p:cNvPr>
          <p:cNvCxnSpPr>
            <a:cxnSpLocks/>
          </p:cNvCxnSpPr>
          <p:nvPr/>
        </p:nvCxnSpPr>
        <p:spPr>
          <a:xfrm>
            <a:off x="2363809" y="5384019"/>
            <a:ext cx="312281" cy="705309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xmlns="" id="{CC18553D-8943-4C59-90BF-C744E8E44CA9}"/>
              </a:ext>
            </a:extLst>
          </p:cNvPr>
          <p:cNvCxnSpPr>
            <a:cxnSpLocks/>
          </p:cNvCxnSpPr>
          <p:nvPr/>
        </p:nvCxnSpPr>
        <p:spPr>
          <a:xfrm>
            <a:off x="2061103" y="6077724"/>
            <a:ext cx="321858" cy="771675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5ADA6827-D88A-4673-802B-A798A6ED1DD9}"/>
              </a:ext>
            </a:extLst>
          </p:cNvPr>
          <p:cNvCxnSpPr>
            <a:cxnSpLocks/>
          </p:cNvCxnSpPr>
          <p:nvPr/>
        </p:nvCxnSpPr>
        <p:spPr>
          <a:xfrm>
            <a:off x="2373384" y="6145543"/>
            <a:ext cx="321858" cy="719107"/>
          </a:xfrm>
          <a:prstGeom prst="line">
            <a:avLst/>
          </a:prstGeom>
          <a:ln w="44450">
            <a:solidFill>
              <a:srgbClr val="171C2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直接连接符 115">
            <a:extLst>
              <a:ext uri="{FF2B5EF4-FFF2-40B4-BE49-F238E27FC236}">
                <a16:creationId xmlns:a16="http://schemas.microsoft.com/office/drawing/2014/main" xmlns="" id="{7EC28A71-59E4-4D34-A653-35450B0F3640}"/>
              </a:ext>
            </a:extLst>
          </p:cNvPr>
          <p:cNvCxnSpPr>
            <a:cxnSpLocks/>
          </p:cNvCxnSpPr>
          <p:nvPr/>
        </p:nvCxnSpPr>
        <p:spPr>
          <a:xfrm flipH="1" flipV="1">
            <a:off x="2444270" y="851181"/>
            <a:ext cx="2" cy="1261608"/>
          </a:xfrm>
          <a:prstGeom prst="line">
            <a:avLst/>
          </a:prstGeom>
          <a:ln w="25400"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直接连接符 116">
            <a:extLst>
              <a:ext uri="{FF2B5EF4-FFF2-40B4-BE49-F238E27FC236}">
                <a16:creationId xmlns:a16="http://schemas.microsoft.com/office/drawing/2014/main" xmlns="" id="{C8C262F3-C36A-4715-8606-AAB27ED2C87C}"/>
              </a:ext>
            </a:extLst>
          </p:cNvPr>
          <p:cNvCxnSpPr>
            <a:cxnSpLocks/>
          </p:cNvCxnSpPr>
          <p:nvPr/>
        </p:nvCxnSpPr>
        <p:spPr>
          <a:xfrm flipV="1">
            <a:off x="2320767" y="142875"/>
            <a:ext cx="0" cy="2081993"/>
          </a:xfrm>
          <a:prstGeom prst="line">
            <a:avLst/>
          </a:prstGeom>
          <a:ln w="41275"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直接连接符 120">
            <a:extLst>
              <a:ext uri="{FF2B5EF4-FFF2-40B4-BE49-F238E27FC236}">
                <a16:creationId xmlns:a16="http://schemas.microsoft.com/office/drawing/2014/main" xmlns="" id="{7902E30C-77F6-43F0-B630-3B7D07E2F904}"/>
              </a:ext>
            </a:extLst>
          </p:cNvPr>
          <p:cNvCxnSpPr/>
          <p:nvPr/>
        </p:nvCxnSpPr>
        <p:spPr>
          <a:xfrm>
            <a:off x="2320767" y="1900842"/>
            <a:ext cx="0" cy="340908"/>
          </a:xfrm>
          <a:prstGeom prst="line">
            <a:avLst/>
          </a:prstGeom>
          <a:ln w="69850"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接连接符 121">
            <a:extLst>
              <a:ext uri="{FF2B5EF4-FFF2-40B4-BE49-F238E27FC236}">
                <a16:creationId xmlns:a16="http://schemas.microsoft.com/office/drawing/2014/main" xmlns="" id="{85360865-67D8-487B-A77E-F2687124B374}"/>
              </a:ext>
            </a:extLst>
          </p:cNvPr>
          <p:cNvCxnSpPr>
            <a:cxnSpLocks/>
          </p:cNvCxnSpPr>
          <p:nvPr/>
        </p:nvCxnSpPr>
        <p:spPr>
          <a:xfrm>
            <a:off x="2448557" y="1607820"/>
            <a:ext cx="0" cy="504969"/>
          </a:xfrm>
          <a:prstGeom prst="line">
            <a:avLst/>
          </a:prstGeom>
          <a:ln w="53975">
            <a:solidFill>
              <a:srgbClr val="0F13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2" name="组合 461">
            <a:extLst>
              <a:ext uri="{FF2B5EF4-FFF2-40B4-BE49-F238E27FC236}">
                <a16:creationId xmlns:a16="http://schemas.microsoft.com/office/drawing/2014/main" xmlns="" id="{433D4692-0024-462B-A9E3-DD960C4EBD4D}"/>
              </a:ext>
            </a:extLst>
          </p:cNvPr>
          <p:cNvGrpSpPr/>
          <p:nvPr/>
        </p:nvGrpSpPr>
        <p:grpSpPr>
          <a:xfrm>
            <a:off x="5441034" y="3991900"/>
            <a:ext cx="2272176" cy="3145630"/>
            <a:chOff x="5441034" y="3991900"/>
            <a:chExt cx="2272176" cy="3145630"/>
          </a:xfrm>
        </p:grpSpPr>
        <p:sp>
          <p:nvSpPr>
            <p:cNvPr id="149" name="流程图: 决策 148">
              <a:extLst>
                <a:ext uri="{FF2B5EF4-FFF2-40B4-BE49-F238E27FC236}">
                  <a16:creationId xmlns:a16="http://schemas.microsoft.com/office/drawing/2014/main" xmlns="" id="{F22F64E3-A8D6-46E3-9324-7DF90CFCA582}"/>
                </a:ext>
              </a:extLst>
            </p:cNvPr>
            <p:cNvSpPr/>
            <p:nvPr/>
          </p:nvSpPr>
          <p:spPr>
            <a:xfrm>
              <a:off x="5441034" y="3991900"/>
              <a:ext cx="2272176" cy="540997"/>
            </a:xfrm>
            <a:prstGeom prst="flowChartDecision">
              <a:avLst/>
            </a:prstGeom>
            <a:solidFill>
              <a:srgbClr val="576349">
                <a:alpha val="55000"/>
              </a:srgbClr>
            </a:solidFill>
            <a:ln w="381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>
              <a:extLst>
                <a:ext uri="{FF2B5EF4-FFF2-40B4-BE49-F238E27FC236}">
                  <a16:creationId xmlns:a16="http://schemas.microsoft.com/office/drawing/2014/main" xmlns="" id="{1A1A0192-BACF-4A7C-8047-6D3177DA8F04}"/>
                </a:ext>
              </a:extLst>
            </p:cNvPr>
            <p:cNvSpPr/>
            <p:nvPr/>
          </p:nvSpPr>
          <p:spPr>
            <a:xfrm>
              <a:off x="5450256" y="4260016"/>
              <a:ext cx="1128207" cy="2604633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598283"/>
                  </a:lnTo>
                  <a:cubicBezTo>
                    <a:pt x="-1259" y="173007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3F4935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矩形 149">
              <a:extLst>
                <a:ext uri="{FF2B5EF4-FFF2-40B4-BE49-F238E27FC236}">
                  <a16:creationId xmlns:a16="http://schemas.microsoft.com/office/drawing/2014/main" xmlns="" id="{9EEB8C94-8A4C-43F2-BE23-A4CB27D0ECFB}"/>
                </a:ext>
              </a:extLst>
            </p:cNvPr>
            <p:cNvSpPr/>
            <p:nvPr/>
          </p:nvSpPr>
          <p:spPr>
            <a:xfrm>
              <a:off x="6577122" y="4264609"/>
              <a:ext cx="1128523" cy="2872921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23" h="287292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30406" y="2097049"/>
                    <a:pt x="1127760" y="287292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49543E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矩形 149">
              <a:extLst>
                <a:ext uri="{FF2B5EF4-FFF2-40B4-BE49-F238E27FC236}">
                  <a16:creationId xmlns:a16="http://schemas.microsoft.com/office/drawing/2014/main" xmlns="" id="{320F6208-CB87-4A8E-8535-44A49C8EA370}"/>
                </a:ext>
              </a:extLst>
            </p:cNvPr>
            <p:cNvSpPr/>
            <p:nvPr/>
          </p:nvSpPr>
          <p:spPr>
            <a:xfrm>
              <a:off x="6730808" y="496875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40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矩形 149">
              <a:extLst>
                <a:ext uri="{FF2B5EF4-FFF2-40B4-BE49-F238E27FC236}">
                  <a16:creationId xmlns:a16="http://schemas.microsoft.com/office/drawing/2014/main" xmlns="" id="{7EAA6C5D-DAA6-4548-8304-14D09F7363F8}"/>
                </a:ext>
              </a:extLst>
            </p:cNvPr>
            <p:cNvSpPr/>
            <p:nvPr/>
          </p:nvSpPr>
          <p:spPr>
            <a:xfrm>
              <a:off x="6944955" y="491648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矩形 149">
              <a:extLst>
                <a:ext uri="{FF2B5EF4-FFF2-40B4-BE49-F238E27FC236}">
                  <a16:creationId xmlns:a16="http://schemas.microsoft.com/office/drawing/2014/main" xmlns="" id="{3384A1C5-0638-488F-9228-7C7A5952E44F}"/>
                </a:ext>
              </a:extLst>
            </p:cNvPr>
            <p:cNvSpPr/>
            <p:nvPr/>
          </p:nvSpPr>
          <p:spPr>
            <a:xfrm>
              <a:off x="7123097" y="487485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40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矩形 149">
              <a:extLst>
                <a:ext uri="{FF2B5EF4-FFF2-40B4-BE49-F238E27FC236}">
                  <a16:creationId xmlns:a16="http://schemas.microsoft.com/office/drawing/2014/main" xmlns="" id="{916B4081-E23B-4A49-963B-10679C1471B9}"/>
                </a:ext>
              </a:extLst>
            </p:cNvPr>
            <p:cNvSpPr/>
            <p:nvPr/>
          </p:nvSpPr>
          <p:spPr>
            <a:xfrm>
              <a:off x="7338441" y="482624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矩形 149">
              <a:extLst>
                <a:ext uri="{FF2B5EF4-FFF2-40B4-BE49-F238E27FC236}">
                  <a16:creationId xmlns:a16="http://schemas.microsoft.com/office/drawing/2014/main" xmlns="" id="{589BCAE0-6F38-4EDA-88F2-AB83AC8B0B75}"/>
                </a:ext>
              </a:extLst>
            </p:cNvPr>
            <p:cNvSpPr/>
            <p:nvPr/>
          </p:nvSpPr>
          <p:spPr>
            <a:xfrm>
              <a:off x="7531708" y="477934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9000"/>
                  </a:srgbClr>
                </a:gs>
                <a:gs pos="0">
                  <a:srgbClr val="5F6830"/>
                </a:gs>
                <a:gs pos="100000">
                  <a:srgbClr val="4E583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矩形 149">
              <a:extLst>
                <a:ext uri="{FF2B5EF4-FFF2-40B4-BE49-F238E27FC236}">
                  <a16:creationId xmlns:a16="http://schemas.microsoft.com/office/drawing/2014/main" xmlns="" id="{7417F13A-212A-40B5-9E04-BBAF2DB0BEC7}"/>
                </a:ext>
              </a:extLst>
            </p:cNvPr>
            <p:cNvSpPr/>
            <p:nvPr/>
          </p:nvSpPr>
          <p:spPr>
            <a:xfrm>
              <a:off x="6728768" y="557886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矩形 149">
              <a:extLst>
                <a:ext uri="{FF2B5EF4-FFF2-40B4-BE49-F238E27FC236}">
                  <a16:creationId xmlns:a16="http://schemas.microsoft.com/office/drawing/2014/main" xmlns="" id="{A2076AC5-AD32-4673-81F7-064AEFA24233}"/>
                </a:ext>
              </a:extLst>
            </p:cNvPr>
            <p:cNvSpPr/>
            <p:nvPr/>
          </p:nvSpPr>
          <p:spPr>
            <a:xfrm>
              <a:off x="6942915" y="552659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2" name="矩形 149">
              <a:extLst>
                <a:ext uri="{FF2B5EF4-FFF2-40B4-BE49-F238E27FC236}">
                  <a16:creationId xmlns:a16="http://schemas.microsoft.com/office/drawing/2014/main" xmlns="" id="{47C2AB1D-7651-420A-AFF7-6F515167802A}"/>
                </a:ext>
              </a:extLst>
            </p:cNvPr>
            <p:cNvSpPr/>
            <p:nvPr/>
          </p:nvSpPr>
          <p:spPr>
            <a:xfrm>
              <a:off x="7121057" y="548496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3" name="矩形 149">
              <a:extLst>
                <a:ext uri="{FF2B5EF4-FFF2-40B4-BE49-F238E27FC236}">
                  <a16:creationId xmlns:a16="http://schemas.microsoft.com/office/drawing/2014/main" xmlns="" id="{736D9104-BA14-4CD3-8B60-27F1DD415F8A}"/>
                </a:ext>
              </a:extLst>
            </p:cNvPr>
            <p:cNvSpPr/>
            <p:nvPr/>
          </p:nvSpPr>
          <p:spPr>
            <a:xfrm>
              <a:off x="7336401" y="543635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4" name="矩形 149">
              <a:extLst>
                <a:ext uri="{FF2B5EF4-FFF2-40B4-BE49-F238E27FC236}">
                  <a16:creationId xmlns:a16="http://schemas.microsoft.com/office/drawing/2014/main" xmlns="" id="{B4378CCD-BD53-4966-9430-94755BEE006E}"/>
                </a:ext>
              </a:extLst>
            </p:cNvPr>
            <p:cNvSpPr/>
            <p:nvPr/>
          </p:nvSpPr>
          <p:spPr>
            <a:xfrm>
              <a:off x="7529668" y="538945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/>
                </a:gs>
                <a:gs pos="0">
                  <a:srgbClr val="757B27"/>
                </a:gs>
                <a:gs pos="100000">
                  <a:srgbClr val="656C26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6" name="矩形 149">
              <a:extLst>
                <a:ext uri="{FF2B5EF4-FFF2-40B4-BE49-F238E27FC236}">
                  <a16:creationId xmlns:a16="http://schemas.microsoft.com/office/drawing/2014/main" xmlns="" id="{A585FCAD-E716-4E47-A1B6-0D1F95CDE9AE}"/>
                </a:ext>
              </a:extLst>
            </p:cNvPr>
            <p:cNvSpPr/>
            <p:nvPr/>
          </p:nvSpPr>
          <p:spPr>
            <a:xfrm>
              <a:off x="6728768" y="6147187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矩形 149">
              <a:extLst>
                <a:ext uri="{FF2B5EF4-FFF2-40B4-BE49-F238E27FC236}">
                  <a16:creationId xmlns:a16="http://schemas.microsoft.com/office/drawing/2014/main" xmlns="" id="{5565B765-8EF1-4F40-B729-796355CC3DA0}"/>
                </a:ext>
              </a:extLst>
            </p:cNvPr>
            <p:cNvSpPr/>
            <p:nvPr/>
          </p:nvSpPr>
          <p:spPr>
            <a:xfrm>
              <a:off x="6942915" y="6094919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8" name="矩形 149">
              <a:extLst>
                <a:ext uri="{FF2B5EF4-FFF2-40B4-BE49-F238E27FC236}">
                  <a16:creationId xmlns:a16="http://schemas.microsoft.com/office/drawing/2014/main" xmlns="" id="{28BE38F8-492E-4E43-B5DB-B8B7EC4F9D8F}"/>
                </a:ext>
              </a:extLst>
            </p:cNvPr>
            <p:cNvSpPr/>
            <p:nvPr/>
          </p:nvSpPr>
          <p:spPr>
            <a:xfrm>
              <a:off x="7121057" y="6053284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9" name="矩形 149">
              <a:extLst>
                <a:ext uri="{FF2B5EF4-FFF2-40B4-BE49-F238E27FC236}">
                  <a16:creationId xmlns:a16="http://schemas.microsoft.com/office/drawing/2014/main" xmlns="" id="{F3E04CBF-AE41-419F-88CB-AFBFCEA9E6FD}"/>
                </a:ext>
              </a:extLst>
            </p:cNvPr>
            <p:cNvSpPr/>
            <p:nvPr/>
          </p:nvSpPr>
          <p:spPr>
            <a:xfrm>
              <a:off x="7336401" y="6004675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0" name="矩形 149">
              <a:extLst>
                <a:ext uri="{FF2B5EF4-FFF2-40B4-BE49-F238E27FC236}">
                  <a16:creationId xmlns:a16="http://schemas.microsoft.com/office/drawing/2014/main" xmlns="" id="{104F347C-8FB4-4545-9369-AA3A5CF60E1C}"/>
                </a:ext>
              </a:extLst>
            </p:cNvPr>
            <p:cNvSpPr/>
            <p:nvPr/>
          </p:nvSpPr>
          <p:spPr>
            <a:xfrm>
              <a:off x="7529668" y="5957772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737925">
                    <a:alpha val="25000"/>
                  </a:srgbClr>
                </a:gs>
                <a:gs pos="0">
                  <a:srgbClr val="757B27">
                    <a:alpha val="6000"/>
                  </a:srgbClr>
                </a:gs>
                <a:gs pos="100000">
                  <a:srgbClr val="737925">
                    <a:alpha val="5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4" name="矩形 149">
              <a:extLst>
                <a:ext uri="{FF2B5EF4-FFF2-40B4-BE49-F238E27FC236}">
                  <a16:creationId xmlns:a16="http://schemas.microsoft.com/office/drawing/2014/main" xmlns="" id="{4F052183-CDF5-4232-B376-B0F71037B0A5}"/>
                </a:ext>
              </a:extLst>
            </p:cNvPr>
            <p:cNvSpPr/>
            <p:nvPr/>
          </p:nvSpPr>
          <p:spPr>
            <a:xfrm>
              <a:off x="5571311" y="4841968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5" name="矩形 149">
              <a:extLst>
                <a:ext uri="{FF2B5EF4-FFF2-40B4-BE49-F238E27FC236}">
                  <a16:creationId xmlns:a16="http://schemas.microsoft.com/office/drawing/2014/main" xmlns="" id="{C97EF881-0447-4754-B88E-40DAD4569394}"/>
                </a:ext>
              </a:extLst>
            </p:cNvPr>
            <p:cNvSpPr/>
            <p:nvPr/>
          </p:nvSpPr>
          <p:spPr>
            <a:xfrm>
              <a:off x="5793266" y="489421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2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6" name="矩形 149">
              <a:extLst>
                <a:ext uri="{FF2B5EF4-FFF2-40B4-BE49-F238E27FC236}">
                  <a16:creationId xmlns:a16="http://schemas.microsoft.com/office/drawing/2014/main" xmlns="" id="{0F4E9BD2-5779-4B66-9D49-93756BD2192A}"/>
                </a:ext>
              </a:extLst>
            </p:cNvPr>
            <p:cNvSpPr/>
            <p:nvPr/>
          </p:nvSpPr>
          <p:spPr>
            <a:xfrm>
              <a:off x="6026390" y="495621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3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7" name="矩形 149">
              <a:extLst>
                <a:ext uri="{FF2B5EF4-FFF2-40B4-BE49-F238E27FC236}">
                  <a16:creationId xmlns:a16="http://schemas.microsoft.com/office/drawing/2014/main" xmlns="" id="{A6C0428D-FB4B-4431-9817-2CBC22245112}"/>
                </a:ext>
              </a:extLst>
            </p:cNvPr>
            <p:cNvSpPr/>
            <p:nvPr/>
          </p:nvSpPr>
          <p:spPr>
            <a:xfrm>
              <a:off x="6273158" y="502305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40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66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8" name="矩形 149">
              <a:extLst>
                <a:ext uri="{FF2B5EF4-FFF2-40B4-BE49-F238E27FC236}">
                  <a16:creationId xmlns:a16="http://schemas.microsoft.com/office/drawing/2014/main" xmlns="" id="{E8208061-0044-4BA3-8566-506640608761}"/>
                </a:ext>
              </a:extLst>
            </p:cNvPr>
            <p:cNvSpPr/>
            <p:nvPr/>
          </p:nvSpPr>
          <p:spPr>
            <a:xfrm>
              <a:off x="5566874" y="542215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9" name="矩形 149">
              <a:extLst>
                <a:ext uri="{FF2B5EF4-FFF2-40B4-BE49-F238E27FC236}">
                  <a16:creationId xmlns:a16="http://schemas.microsoft.com/office/drawing/2014/main" xmlns="" id="{4FBE4B05-C065-4699-A080-F50F89569CC4}"/>
                </a:ext>
              </a:extLst>
            </p:cNvPr>
            <p:cNvSpPr/>
            <p:nvPr/>
          </p:nvSpPr>
          <p:spPr>
            <a:xfrm>
              <a:off x="5788829" y="547439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0" name="矩形 149">
              <a:extLst>
                <a:ext uri="{FF2B5EF4-FFF2-40B4-BE49-F238E27FC236}">
                  <a16:creationId xmlns:a16="http://schemas.microsoft.com/office/drawing/2014/main" xmlns="" id="{8D7738ED-1BDB-4186-84FE-1F9F816CFE72}"/>
                </a:ext>
              </a:extLst>
            </p:cNvPr>
            <p:cNvSpPr/>
            <p:nvPr/>
          </p:nvSpPr>
          <p:spPr>
            <a:xfrm>
              <a:off x="6021953" y="553640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1" name="矩形 149">
              <a:extLst>
                <a:ext uri="{FF2B5EF4-FFF2-40B4-BE49-F238E27FC236}">
                  <a16:creationId xmlns:a16="http://schemas.microsoft.com/office/drawing/2014/main" xmlns="" id="{726D9D80-A776-4E2A-8E6E-75F477CF23D2}"/>
                </a:ext>
              </a:extLst>
            </p:cNvPr>
            <p:cNvSpPr/>
            <p:nvPr/>
          </p:nvSpPr>
          <p:spPr>
            <a:xfrm>
              <a:off x="6268721" y="560324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1000"/>
                  </a:srgbClr>
                </a:gs>
                <a:gs pos="0">
                  <a:srgbClr val="667034">
                    <a:alpha val="13000"/>
                  </a:srgbClr>
                </a:gs>
                <a:gs pos="100000">
                  <a:srgbClr val="4A5333">
                    <a:alpha val="1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2" name="矩形 149">
              <a:extLst>
                <a:ext uri="{FF2B5EF4-FFF2-40B4-BE49-F238E27FC236}">
                  <a16:creationId xmlns:a16="http://schemas.microsoft.com/office/drawing/2014/main" xmlns="" id="{D0C97980-C85C-4F03-9779-B8FA2D90E357}"/>
                </a:ext>
              </a:extLst>
            </p:cNvPr>
            <p:cNvSpPr/>
            <p:nvPr/>
          </p:nvSpPr>
          <p:spPr>
            <a:xfrm>
              <a:off x="5569073" y="5970447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3" name="矩形 149">
              <a:extLst>
                <a:ext uri="{FF2B5EF4-FFF2-40B4-BE49-F238E27FC236}">
                  <a16:creationId xmlns:a16="http://schemas.microsoft.com/office/drawing/2014/main" xmlns="" id="{D48BB948-503E-4876-9CFE-06483CEBFA4E}"/>
                </a:ext>
              </a:extLst>
            </p:cNvPr>
            <p:cNvSpPr/>
            <p:nvPr/>
          </p:nvSpPr>
          <p:spPr>
            <a:xfrm>
              <a:off x="5791028" y="6022691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4" name="矩形 149">
              <a:extLst>
                <a:ext uri="{FF2B5EF4-FFF2-40B4-BE49-F238E27FC236}">
                  <a16:creationId xmlns:a16="http://schemas.microsoft.com/office/drawing/2014/main" xmlns="" id="{C7DE8922-F5B3-4871-A8D9-817D3AF1F6BB}"/>
                </a:ext>
              </a:extLst>
            </p:cNvPr>
            <p:cNvSpPr/>
            <p:nvPr/>
          </p:nvSpPr>
          <p:spPr>
            <a:xfrm>
              <a:off x="6024152" y="6084694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5" name="矩形 149">
              <a:extLst>
                <a:ext uri="{FF2B5EF4-FFF2-40B4-BE49-F238E27FC236}">
                  <a16:creationId xmlns:a16="http://schemas.microsoft.com/office/drawing/2014/main" xmlns="" id="{C27E1F57-21A0-4C44-83AB-BB6022E8CE92}"/>
                </a:ext>
              </a:extLst>
            </p:cNvPr>
            <p:cNvSpPr/>
            <p:nvPr/>
          </p:nvSpPr>
          <p:spPr>
            <a:xfrm>
              <a:off x="6270920" y="6151538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8000"/>
                  </a:srgbClr>
                </a:gs>
                <a:gs pos="0">
                  <a:srgbClr val="667034">
                    <a:alpha val="9000"/>
                  </a:srgbClr>
                </a:gs>
                <a:gs pos="100000">
                  <a:srgbClr val="4A5333">
                    <a:alpha val="8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460" name="组合 459">
            <a:extLst>
              <a:ext uri="{FF2B5EF4-FFF2-40B4-BE49-F238E27FC236}">
                <a16:creationId xmlns:a16="http://schemas.microsoft.com/office/drawing/2014/main" xmlns="" id="{D4427FF0-144F-4A28-95A5-3511330C94CD}"/>
              </a:ext>
            </a:extLst>
          </p:cNvPr>
          <p:cNvGrpSpPr/>
          <p:nvPr/>
        </p:nvGrpSpPr>
        <p:grpSpPr>
          <a:xfrm>
            <a:off x="9851065" y="3841940"/>
            <a:ext cx="2272176" cy="3138863"/>
            <a:chOff x="9851065" y="3841940"/>
            <a:chExt cx="2272176" cy="3138863"/>
          </a:xfrm>
        </p:grpSpPr>
        <p:sp>
          <p:nvSpPr>
            <p:cNvPr id="275" name="矩形 149">
              <a:extLst>
                <a:ext uri="{FF2B5EF4-FFF2-40B4-BE49-F238E27FC236}">
                  <a16:creationId xmlns:a16="http://schemas.microsoft.com/office/drawing/2014/main" xmlns="" id="{9FC6CB2F-0371-4937-9632-679FD7F30B49}"/>
                </a:ext>
              </a:extLst>
            </p:cNvPr>
            <p:cNvSpPr/>
            <p:nvPr/>
          </p:nvSpPr>
          <p:spPr>
            <a:xfrm>
              <a:off x="10963447" y="4107882"/>
              <a:ext cx="1128523" cy="2872921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23" h="287292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30406" y="2097049"/>
                    <a:pt x="1127760" y="287292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49543E">
                    <a:alpha val="2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流程图: 决策 276">
              <a:extLst>
                <a:ext uri="{FF2B5EF4-FFF2-40B4-BE49-F238E27FC236}">
                  <a16:creationId xmlns:a16="http://schemas.microsoft.com/office/drawing/2014/main" xmlns="" id="{F21C3887-50D5-42CA-86D1-81440618824A}"/>
                </a:ext>
              </a:extLst>
            </p:cNvPr>
            <p:cNvSpPr/>
            <p:nvPr/>
          </p:nvSpPr>
          <p:spPr>
            <a:xfrm>
              <a:off x="9851065" y="3841940"/>
              <a:ext cx="2272176" cy="540997"/>
            </a:xfrm>
            <a:prstGeom prst="flowChartDecision">
              <a:avLst/>
            </a:prstGeom>
            <a:solidFill>
              <a:srgbClr val="576349">
                <a:alpha val="20000"/>
              </a:srgbClr>
            </a:solidFill>
            <a:ln w="381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149">
              <a:extLst>
                <a:ext uri="{FF2B5EF4-FFF2-40B4-BE49-F238E27FC236}">
                  <a16:creationId xmlns:a16="http://schemas.microsoft.com/office/drawing/2014/main" xmlns="" id="{5AED69AC-8021-4FC9-8DC8-E45AE847CD77}"/>
                </a:ext>
              </a:extLst>
            </p:cNvPr>
            <p:cNvSpPr/>
            <p:nvPr/>
          </p:nvSpPr>
          <p:spPr>
            <a:xfrm>
              <a:off x="9860287" y="4110056"/>
              <a:ext cx="1128207" cy="2604633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598283"/>
                  </a:lnTo>
                  <a:cubicBezTo>
                    <a:pt x="-1259" y="173007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3F4935">
                    <a:alpha val="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矩形 149">
              <a:extLst>
                <a:ext uri="{FF2B5EF4-FFF2-40B4-BE49-F238E27FC236}">
                  <a16:creationId xmlns:a16="http://schemas.microsoft.com/office/drawing/2014/main" xmlns="" id="{0CDF6EE4-C317-4119-AEEB-25AC1CE94C12}"/>
                </a:ext>
              </a:extLst>
            </p:cNvPr>
            <p:cNvSpPr/>
            <p:nvPr/>
          </p:nvSpPr>
          <p:spPr>
            <a:xfrm>
              <a:off x="11140839" y="481879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矩形 149">
              <a:extLst>
                <a:ext uri="{FF2B5EF4-FFF2-40B4-BE49-F238E27FC236}">
                  <a16:creationId xmlns:a16="http://schemas.microsoft.com/office/drawing/2014/main" xmlns="" id="{35AB8716-26A7-4C12-9B8A-F93266029673}"/>
                </a:ext>
              </a:extLst>
            </p:cNvPr>
            <p:cNvSpPr/>
            <p:nvPr/>
          </p:nvSpPr>
          <p:spPr>
            <a:xfrm>
              <a:off x="11354986" y="476652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1" name="矩形 149">
              <a:extLst>
                <a:ext uri="{FF2B5EF4-FFF2-40B4-BE49-F238E27FC236}">
                  <a16:creationId xmlns:a16="http://schemas.microsoft.com/office/drawing/2014/main" xmlns="" id="{5C2AA307-7960-4F47-9966-400EE94CE3E2}"/>
                </a:ext>
              </a:extLst>
            </p:cNvPr>
            <p:cNvSpPr/>
            <p:nvPr/>
          </p:nvSpPr>
          <p:spPr>
            <a:xfrm>
              <a:off x="11533128" y="472489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2" name="矩形 149">
              <a:extLst>
                <a:ext uri="{FF2B5EF4-FFF2-40B4-BE49-F238E27FC236}">
                  <a16:creationId xmlns:a16="http://schemas.microsoft.com/office/drawing/2014/main" xmlns="" id="{350236AF-A314-4627-A84A-7F7A9DD4349C}"/>
                </a:ext>
              </a:extLst>
            </p:cNvPr>
            <p:cNvSpPr/>
            <p:nvPr/>
          </p:nvSpPr>
          <p:spPr>
            <a:xfrm>
              <a:off x="11748472" y="467628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3" name="矩形 149">
              <a:extLst>
                <a:ext uri="{FF2B5EF4-FFF2-40B4-BE49-F238E27FC236}">
                  <a16:creationId xmlns:a16="http://schemas.microsoft.com/office/drawing/2014/main" xmlns="" id="{30C400A9-F9FD-4450-B8F9-4A6805A487AB}"/>
                </a:ext>
              </a:extLst>
            </p:cNvPr>
            <p:cNvSpPr/>
            <p:nvPr/>
          </p:nvSpPr>
          <p:spPr>
            <a:xfrm>
              <a:off x="11941739" y="462938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4" name="矩形 149">
              <a:extLst>
                <a:ext uri="{FF2B5EF4-FFF2-40B4-BE49-F238E27FC236}">
                  <a16:creationId xmlns:a16="http://schemas.microsoft.com/office/drawing/2014/main" xmlns="" id="{BB45B41D-16BD-49ED-ABDC-5684B2F2BD3C}"/>
                </a:ext>
              </a:extLst>
            </p:cNvPr>
            <p:cNvSpPr/>
            <p:nvPr/>
          </p:nvSpPr>
          <p:spPr>
            <a:xfrm>
              <a:off x="11138799" y="542890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矩形 149">
              <a:extLst>
                <a:ext uri="{FF2B5EF4-FFF2-40B4-BE49-F238E27FC236}">
                  <a16:creationId xmlns:a16="http://schemas.microsoft.com/office/drawing/2014/main" xmlns="" id="{65A771BB-AF32-4FF1-B80A-70212AA3F853}"/>
                </a:ext>
              </a:extLst>
            </p:cNvPr>
            <p:cNvSpPr/>
            <p:nvPr/>
          </p:nvSpPr>
          <p:spPr>
            <a:xfrm>
              <a:off x="11352946" y="5376637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6" name="矩形 149">
              <a:extLst>
                <a:ext uri="{FF2B5EF4-FFF2-40B4-BE49-F238E27FC236}">
                  <a16:creationId xmlns:a16="http://schemas.microsoft.com/office/drawing/2014/main" xmlns="" id="{0BFF475F-A7E2-4D25-8870-5B6AECEAD9A8}"/>
                </a:ext>
              </a:extLst>
            </p:cNvPr>
            <p:cNvSpPr/>
            <p:nvPr/>
          </p:nvSpPr>
          <p:spPr>
            <a:xfrm>
              <a:off x="11531088" y="5335002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7" name="矩形 149">
              <a:extLst>
                <a:ext uri="{FF2B5EF4-FFF2-40B4-BE49-F238E27FC236}">
                  <a16:creationId xmlns:a16="http://schemas.microsoft.com/office/drawing/2014/main" xmlns="" id="{3C53CF51-086F-4469-B78B-C3386A46E3E9}"/>
                </a:ext>
              </a:extLst>
            </p:cNvPr>
            <p:cNvSpPr/>
            <p:nvPr/>
          </p:nvSpPr>
          <p:spPr>
            <a:xfrm>
              <a:off x="11746432" y="528639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8" name="矩形 149">
              <a:extLst>
                <a:ext uri="{FF2B5EF4-FFF2-40B4-BE49-F238E27FC236}">
                  <a16:creationId xmlns:a16="http://schemas.microsoft.com/office/drawing/2014/main" xmlns="" id="{E67BFEA1-ABC3-4D9E-8489-881385A8CDEE}"/>
                </a:ext>
              </a:extLst>
            </p:cNvPr>
            <p:cNvSpPr/>
            <p:nvPr/>
          </p:nvSpPr>
          <p:spPr>
            <a:xfrm>
              <a:off x="11939699" y="523949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0" name="矩形 149">
              <a:extLst>
                <a:ext uri="{FF2B5EF4-FFF2-40B4-BE49-F238E27FC236}">
                  <a16:creationId xmlns:a16="http://schemas.microsoft.com/office/drawing/2014/main" xmlns="" id="{6C6B0D6A-431B-4E2D-B729-3EA8B54BDE7E}"/>
                </a:ext>
              </a:extLst>
            </p:cNvPr>
            <p:cNvSpPr/>
            <p:nvPr/>
          </p:nvSpPr>
          <p:spPr>
            <a:xfrm>
              <a:off x="10203297" y="474425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1" name="矩形 149">
              <a:extLst>
                <a:ext uri="{FF2B5EF4-FFF2-40B4-BE49-F238E27FC236}">
                  <a16:creationId xmlns:a16="http://schemas.microsoft.com/office/drawing/2014/main" xmlns="" id="{25936161-410F-4773-B5A2-79FB891938C4}"/>
                </a:ext>
              </a:extLst>
            </p:cNvPr>
            <p:cNvSpPr/>
            <p:nvPr/>
          </p:nvSpPr>
          <p:spPr>
            <a:xfrm>
              <a:off x="10436421" y="480625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2" name="矩形 149">
              <a:extLst>
                <a:ext uri="{FF2B5EF4-FFF2-40B4-BE49-F238E27FC236}">
                  <a16:creationId xmlns:a16="http://schemas.microsoft.com/office/drawing/2014/main" xmlns="" id="{E9E85495-40DD-4460-9BE7-25B16B301E74}"/>
                </a:ext>
              </a:extLst>
            </p:cNvPr>
            <p:cNvSpPr/>
            <p:nvPr/>
          </p:nvSpPr>
          <p:spPr>
            <a:xfrm>
              <a:off x="10683189" y="487309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4" name="矩形 149">
              <a:extLst>
                <a:ext uri="{FF2B5EF4-FFF2-40B4-BE49-F238E27FC236}">
                  <a16:creationId xmlns:a16="http://schemas.microsoft.com/office/drawing/2014/main" xmlns="" id="{111A32AB-07DD-42D5-8392-78D4C7B5A8BF}"/>
                </a:ext>
              </a:extLst>
            </p:cNvPr>
            <p:cNvSpPr/>
            <p:nvPr/>
          </p:nvSpPr>
          <p:spPr>
            <a:xfrm>
              <a:off x="10198860" y="532443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5" name="矩形 149">
              <a:extLst>
                <a:ext uri="{FF2B5EF4-FFF2-40B4-BE49-F238E27FC236}">
                  <a16:creationId xmlns:a16="http://schemas.microsoft.com/office/drawing/2014/main" xmlns="" id="{6E6F95C5-264A-4981-85D0-A6DCFA8167C1}"/>
                </a:ext>
              </a:extLst>
            </p:cNvPr>
            <p:cNvSpPr/>
            <p:nvPr/>
          </p:nvSpPr>
          <p:spPr>
            <a:xfrm>
              <a:off x="10431984" y="538644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6" name="矩形 149">
              <a:extLst>
                <a:ext uri="{FF2B5EF4-FFF2-40B4-BE49-F238E27FC236}">
                  <a16:creationId xmlns:a16="http://schemas.microsoft.com/office/drawing/2014/main" xmlns="" id="{B33E1678-AD77-4A05-AF01-58659E0A47F6}"/>
                </a:ext>
              </a:extLst>
            </p:cNvPr>
            <p:cNvSpPr/>
            <p:nvPr/>
          </p:nvSpPr>
          <p:spPr>
            <a:xfrm>
              <a:off x="10678752" y="5453286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9" name="矩形 149">
              <a:extLst>
                <a:ext uri="{FF2B5EF4-FFF2-40B4-BE49-F238E27FC236}">
                  <a16:creationId xmlns:a16="http://schemas.microsoft.com/office/drawing/2014/main" xmlns="" id="{F8D880DF-72D2-47D7-91BA-DC049393A85A}"/>
                </a:ext>
              </a:extLst>
            </p:cNvPr>
            <p:cNvSpPr/>
            <p:nvPr/>
          </p:nvSpPr>
          <p:spPr>
            <a:xfrm>
              <a:off x="9891149" y="4825474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93" name="矩形 149">
              <a:extLst>
                <a:ext uri="{FF2B5EF4-FFF2-40B4-BE49-F238E27FC236}">
                  <a16:creationId xmlns:a16="http://schemas.microsoft.com/office/drawing/2014/main" xmlns="" id="{26931949-2F2A-49B1-87A7-8E952A451E3C}"/>
                </a:ext>
              </a:extLst>
            </p:cNvPr>
            <p:cNvSpPr/>
            <p:nvPr/>
          </p:nvSpPr>
          <p:spPr>
            <a:xfrm>
              <a:off x="9886712" y="5405661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461" name="组合 460">
            <a:extLst>
              <a:ext uri="{FF2B5EF4-FFF2-40B4-BE49-F238E27FC236}">
                <a16:creationId xmlns:a16="http://schemas.microsoft.com/office/drawing/2014/main" xmlns="" id="{54C6F312-EDC2-4EA0-B9D0-DA349D93100F}"/>
              </a:ext>
            </a:extLst>
          </p:cNvPr>
          <p:cNvGrpSpPr/>
          <p:nvPr/>
        </p:nvGrpSpPr>
        <p:grpSpPr>
          <a:xfrm>
            <a:off x="7610247" y="4376003"/>
            <a:ext cx="2272176" cy="3151980"/>
            <a:chOff x="7610247" y="4376003"/>
            <a:chExt cx="2272176" cy="3151980"/>
          </a:xfrm>
        </p:grpSpPr>
        <p:sp>
          <p:nvSpPr>
            <p:cNvPr id="221" name="矩形 149">
              <a:extLst>
                <a:ext uri="{FF2B5EF4-FFF2-40B4-BE49-F238E27FC236}">
                  <a16:creationId xmlns:a16="http://schemas.microsoft.com/office/drawing/2014/main" xmlns="" id="{77411744-4429-4B49-8D52-5E2DE79CE3DA}"/>
                </a:ext>
              </a:extLst>
            </p:cNvPr>
            <p:cNvSpPr/>
            <p:nvPr/>
          </p:nvSpPr>
          <p:spPr>
            <a:xfrm>
              <a:off x="8733635" y="4655062"/>
              <a:ext cx="1128523" cy="2872921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23" h="287292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30406" y="2097049"/>
                    <a:pt x="1127760" y="287292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49543E">
                    <a:alpha val="2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流程图: 决策 218">
              <a:extLst>
                <a:ext uri="{FF2B5EF4-FFF2-40B4-BE49-F238E27FC236}">
                  <a16:creationId xmlns:a16="http://schemas.microsoft.com/office/drawing/2014/main" xmlns="" id="{949DDCF3-42CE-455F-A603-83D4882FCEFC}"/>
                </a:ext>
              </a:extLst>
            </p:cNvPr>
            <p:cNvSpPr/>
            <p:nvPr/>
          </p:nvSpPr>
          <p:spPr>
            <a:xfrm>
              <a:off x="7610247" y="4376003"/>
              <a:ext cx="2272176" cy="540997"/>
            </a:xfrm>
            <a:prstGeom prst="flowChartDecision">
              <a:avLst/>
            </a:prstGeom>
            <a:solidFill>
              <a:srgbClr val="576349">
                <a:alpha val="20000"/>
              </a:srgbClr>
            </a:solidFill>
            <a:ln w="3810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矩形 149">
              <a:extLst>
                <a:ext uri="{FF2B5EF4-FFF2-40B4-BE49-F238E27FC236}">
                  <a16:creationId xmlns:a16="http://schemas.microsoft.com/office/drawing/2014/main" xmlns="" id="{E388168F-3295-4DED-92B3-554ACFE0E07D}"/>
                </a:ext>
              </a:extLst>
            </p:cNvPr>
            <p:cNvSpPr/>
            <p:nvPr/>
          </p:nvSpPr>
          <p:spPr>
            <a:xfrm>
              <a:off x="7619469" y="4644119"/>
              <a:ext cx="1128207" cy="2604633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598283"/>
                  </a:lnTo>
                  <a:cubicBezTo>
                    <a:pt x="-1259" y="173007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61000">
                  <a:srgbClr val="666E2C"/>
                </a:gs>
                <a:gs pos="0">
                  <a:srgbClr val="737A26">
                    <a:alpha val="0"/>
                  </a:srgbClr>
                </a:gs>
                <a:gs pos="19000">
                  <a:srgbClr val="737A26">
                    <a:alpha val="0"/>
                  </a:srgbClr>
                </a:gs>
                <a:gs pos="39000">
                  <a:srgbClr val="80851F">
                    <a:alpha val="34000"/>
                  </a:srgbClr>
                </a:gs>
                <a:gs pos="100000">
                  <a:srgbClr val="3F4935">
                    <a:alpha val="7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矩形 149">
              <a:extLst>
                <a:ext uri="{FF2B5EF4-FFF2-40B4-BE49-F238E27FC236}">
                  <a16:creationId xmlns:a16="http://schemas.microsoft.com/office/drawing/2014/main" xmlns="" id="{4BE0B596-EB0B-47BA-B212-D178F6F4E051}"/>
                </a:ext>
              </a:extLst>
            </p:cNvPr>
            <p:cNvSpPr/>
            <p:nvPr/>
          </p:nvSpPr>
          <p:spPr>
            <a:xfrm>
              <a:off x="8900021" y="5352858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矩形 149">
              <a:extLst>
                <a:ext uri="{FF2B5EF4-FFF2-40B4-BE49-F238E27FC236}">
                  <a16:creationId xmlns:a16="http://schemas.microsoft.com/office/drawing/2014/main" xmlns="" id="{4E296F90-1B4C-422F-99E7-46457FE74977}"/>
                </a:ext>
              </a:extLst>
            </p:cNvPr>
            <p:cNvSpPr/>
            <p:nvPr/>
          </p:nvSpPr>
          <p:spPr>
            <a:xfrm>
              <a:off x="9114168" y="530059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4" name="矩形 149">
              <a:extLst>
                <a:ext uri="{FF2B5EF4-FFF2-40B4-BE49-F238E27FC236}">
                  <a16:creationId xmlns:a16="http://schemas.microsoft.com/office/drawing/2014/main" xmlns="" id="{E54DE67A-5E29-49FF-B1E8-26190B076B37}"/>
                </a:ext>
              </a:extLst>
            </p:cNvPr>
            <p:cNvSpPr/>
            <p:nvPr/>
          </p:nvSpPr>
          <p:spPr>
            <a:xfrm>
              <a:off x="9292310" y="525895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5" name="矩形 149">
              <a:extLst>
                <a:ext uri="{FF2B5EF4-FFF2-40B4-BE49-F238E27FC236}">
                  <a16:creationId xmlns:a16="http://schemas.microsoft.com/office/drawing/2014/main" xmlns="" id="{727BB986-B597-43CD-B7EE-762F4CCCE0C5}"/>
                </a:ext>
              </a:extLst>
            </p:cNvPr>
            <p:cNvSpPr/>
            <p:nvPr/>
          </p:nvSpPr>
          <p:spPr>
            <a:xfrm>
              <a:off x="9507654" y="5210346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6" name="矩形 149">
              <a:extLst>
                <a:ext uri="{FF2B5EF4-FFF2-40B4-BE49-F238E27FC236}">
                  <a16:creationId xmlns:a16="http://schemas.microsoft.com/office/drawing/2014/main" xmlns="" id="{B32F7412-26AA-4819-AC68-0071E4636611}"/>
                </a:ext>
              </a:extLst>
            </p:cNvPr>
            <p:cNvSpPr/>
            <p:nvPr/>
          </p:nvSpPr>
          <p:spPr>
            <a:xfrm>
              <a:off x="9700921" y="516344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515723">
                    <a:alpha val="20000"/>
                  </a:srgbClr>
                </a:gs>
                <a:gs pos="0">
                  <a:srgbClr val="5F6830">
                    <a:alpha val="80000"/>
                  </a:srgbClr>
                </a:gs>
                <a:gs pos="100000">
                  <a:srgbClr val="4E5836">
                    <a:alpha val="49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7" name="矩形 149">
              <a:extLst>
                <a:ext uri="{FF2B5EF4-FFF2-40B4-BE49-F238E27FC236}">
                  <a16:creationId xmlns:a16="http://schemas.microsoft.com/office/drawing/2014/main" xmlns="" id="{3EE56E0D-A776-474C-B0EE-6A642416556B}"/>
                </a:ext>
              </a:extLst>
            </p:cNvPr>
            <p:cNvSpPr/>
            <p:nvPr/>
          </p:nvSpPr>
          <p:spPr>
            <a:xfrm>
              <a:off x="8897981" y="5962968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" name="矩形 149">
              <a:extLst>
                <a:ext uri="{FF2B5EF4-FFF2-40B4-BE49-F238E27FC236}">
                  <a16:creationId xmlns:a16="http://schemas.microsoft.com/office/drawing/2014/main" xmlns="" id="{094481CE-9D46-4BD4-BB85-B610DDCE4B2C}"/>
                </a:ext>
              </a:extLst>
            </p:cNvPr>
            <p:cNvSpPr/>
            <p:nvPr/>
          </p:nvSpPr>
          <p:spPr>
            <a:xfrm>
              <a:off x="9112128" y="5910700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9" name="矩形 149">
              <a:extLst>
                <a:ext uri="{FF2B5EF4-FFF2-40B4-BE49-F238E27FC236}">
                  <a16:creationId xmlns:a16="http://schemas.microsoft.com/office/drawing/2014/main" xmlns="" id="{187201E0-F9FB-4204-B3CD-29F15889F4D5}"/>
                </a:ext>
              </a:extLst>
            </p:cNvPr>
            <p:cNvSpPr/>
            <p:nvPr/>
          </p:nvSpPr>
          <p:spPr>
            <a:xfrm>
              <a:off x="9290270" y="5869065"/>
              <a:ext cx="101619" cy="25829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0" name="矩形 149">
              <a:extLst>
                <a:ext uri="{FF2B5EF4-FFF2-40B4-BE49-F238E27FC236}">
                  <a16:creationId xmlns:a16="http://schemas.microsoft.com/office/drawing/2014/main" xmlns="" id="{4385F4E8-91FA-496D-9E84-9F0E7BD04453}"/>
                </a:ext>
              </a:extLst>
            </p:cNvPr>
            <p:cNvSpPr/>
            <p:nvPr/>
          </p:nvSpPr>
          <p:spPr>
            <a:xfrm>
              <a:off x="9505614" y="5820456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1" name="矩形 149">
              <a:extLst>
                <a:ext uri="{FF2B5EF4-FFF2-40B4-BE49-F238E27FC236}">
                  <a16:creationId xmlns:a16="http://schemas.microsoft.com/office/drawing/2014/main" xmlns="" id="{17A7B91E-D97D-4D97-ADDF-DC5A8E98C073}"/>
                </a:ext>
              </a:extLst>
            </p:cNvPr>
            <p:cNvSpPr/>
            <p:nvPr/>
          </p:nvSpPr>
          <p:spPr>
            <a:xfrm>
              <a:off x="9698881" y="5773553"/>
              <a:ext cx="84238" cy="255748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523"/>
                <a:gd name="connsiteY0" fmla="*/ 268288 h 2872921"/>
                <a:gd name="connsiteX1" fmla="*/ 1127759 w 1128523"/>
                <a:gd name="connsiteY1" fmla="*/ 0 h 2872921"/>
                <a:gd name="connsiteX2" fmla="*/ 1127760 w 1128523"/>
                <a:gd name="connsiteY2" fmla="*/ 2872921 h 2872921"/>
                <a:gd name="connsiteX3" fmla="*/ 329 w 1128523"/>
                <a:gd name="connsiteY3" fmla="*/ 2866571 h 2872921"/>
                <a:gd name="connsiteX4" fmla="*/ 1916 w 1128523"/>
                <a:gd name="connsiteY4" fmla="*/ 268288 h 2872921"/>
                <a:gd name="connsiteX0" fmla="*/ 1916 w 1127759"/>
                <a:gd name="connsiteY0" fmla="*/ 268288 h 2866571"/>
                <a:gd name="connsiteX1" fmla="*/ 1127759 w 1127759"/>
                <a:gd name="connsiteY1" fmla="*/ 0 h 2866571"/>
                <a:gd name="connsiteX2" fmla="*/ 1120140 w 1127759"/>
                <a:gd name="connsiteY2" fmla="*/ 2629081 h 2866571"/>
                <a:gd name="connsiteX3" fmla="*/ 329 w 1127759"/>
                <a:gd name="connsiteY3" fmla="*/ 2866571 h 2866571"/>
                <a:gd name="connsiteX4" fmla="*/ 1916 w 1127759"/>
                <a:gd name="connsiteY4" fmla="*/ 268288 h 286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7759" h="2866571">
                  <a:moveTo>
                    <a:pt x="1916" y="268288"/>
                  </a:moveTo>
                  <a:lnTo>
                    <a:pt x="1127759" y="0"/>
                  </a:lnTo>
                  <a:cubicBezTo>
                    <a:pt x="1125113" y="775872"/>
                    <a:pt x="1122786" y="1853209"/>
                    <a:pt x="1120140" y="2629081"/>
                  </a:cubicBezTo>
                  <a:lnTo>
                    <a:pt x="329" y="2866571"/>
                  </a:lnTo>
                  <a:cubicBezTo>
                    <a:pt x="-1259" y="1998360"/>
                    <a:pt x="3504" y="1136499"/>
                    <a:pt x="1916" y="268288"/>
                  </a:cubicBezTo>
                  <a:close/>
                </a:path>
              </a:pathLst>
            </a:custGeom>
            <a:gradFill>
              <a:gsLst>
                <a:gs pos="61000">
                  <a:srgbClr val="676D29">
                    <a:alpha val="13000"/>
                  </a:srgbClr>
                </a:gs>
                <a:gs pos="0">
                  <a:srgbClr val="757B27">
                    <a:alpha val="36000"/>
                  </a:srgbClr>
                </a:gs>
                <a:gs pos="100000">
                  <a:srgbClr val="656C26">
                    <a:alpha val="33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7" name="矩形 149">
              <a:extLst>
                <a:ext uri="{FF2B5EF4-FFF2-40B4-BE49-F238E27FC236}">
                  <a16:creationId xmlns:a16="http://schemas.microsoft.com/office/drawing/2014/main" xmlns="" id="{A95DAAE4-386A-4196-887E-7BCAB4AA7045}"/>
                </a:ext>
              </a:extLst>
            </p:cNvPr>
            <p:cNvSpPr/>
            <p:nvPr/>
          </p:nvSpPr>
          <p:spPr>
            <a:xfrm>
              <a:off x="7740524" y="5226071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8" name="矩形 149">
              <a:extLst>
                <a:ext uri="{FF2B5EF4-FFF2-40B4-BE49-F238E27FC236}">
                  <a16:creationId xmlns:a16="http://schemas.microsoft.com/office/drawing/2014/main" xmlns="" id="{A373A4B3-0895-41A5-98D7-222185BC713E}"/>
                </a:ext>
              </a:extLst>
            </p:cNvPr>
            <p:cNvSpPr/>
            <p:nvPr/>
          </p:nvSpPr>
          <p:spPr>
            <a:xfrm>
              <a:off x="7962479" y="527831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9" name="矩形 149">
              <a:extLst>
                <a:ext uri="{FF2B5EF4-FFF2-40B4-BE49-F238E27FC236}">
                  <a16:creationId xmlns:a16="http://schemas.microsoft.com/office/drawing/2014/main" xmlns="" id="{B06DFAC3-1012-419B-9D16-BA1CD9DD5E46}"/>
                </a:ext>
              </a:extLst>
            </p:cNvPr>
            <p:cNvSpPr/>
            <p:nvPr/>
          </p:nvSpPr>
          <p:spPr>
            <a:xfrm>
              <a:off x="8195603" y="5340318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0" name="矩形 149">
              <a:extLst>
                <a:ext uri="{FF2B5EF4-FFF2-40B4-BE49-F238E27FC236}">
                  <a16:creationId xmlns:a16="http://schemas.microsoft.com/office/drawing/2014/main" xmlns="" id="{E730B425-1623-45AC-8B16-51FF606EF82F}"/>
                </a:ext>
              </a:extLst>
            </p:cNvPr>
            <p:cNvSpPr/>
            <p:nvPr/>
          </p:nvSpPr>
          <p:spPr>
            <a:xfrm>
              <a:off x="8442371" y="540716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22000"/>
                  </a:srgbClr>
                </a:gs>
                <a:gs pos="0">
                  <a:srgbClr val="667034">
                    <a:alpha val="36000"/>
                  </a:srgbClr>
                </a:gs>
                <a:gs pos="100000">
                  <a:srgbClr val="4A5333">
                    <a:alpha val="3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1" name="矩形 149">
              <a:extLst>
                <a:ext uri="{FF2B5EF4-FFF2-40B4-BE49-F238E27FC236}">
                  <a16:creationId xmlns:a16="http://schemas.microsoft.com/office/drawing/2014/main" xmlns="" id="{D25C5011-954D-4C68-837A-0A496E448EE3}"/>
                </a:ext>
              </a:extLst>
            </p:cNvPr>
            <p:cNvSpPr/>
            <p:nvPr/>
          </p:nvSpPr>
          <p:spPr>
            <a:xfrm>
              <a:off x="7736087" y="5806258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2" name="矩形 149">
              <a:extLst>
                <a:ext uri="{FF2B5EF4-FFF2-40B4-BE49-F238E27FC236}">
                  <a16:creationId xmlns:a16="http://schemas.microsoft.com/office/drawing/2014/main" xmlns="" id="{1EB920F7-93BA-4730-B622-378BFE743570}"/>
                </a:ext>
              </a:extLst>
            </p:cNvPr>
            <p:cNvSpPr/>
            <p:nvPr/>
          </p:nvSpPr>
          <p:spPr>
            <a:xfrm>
              <a:off x="7958042" y="5858502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3" name="矩形 149">
              <a:extLst>
                <a:ext uri="{FF2B5EF4-FFF2-40B4-BE49-F238E27FC236}">
                  <a16:creationId xmlns:a16="http://schemas.microsoft.com/office/drawing/2014/main" xmlns="" id="{0493BCD0-FD28-406B-BFD1-848B3043AFF2}"/>
                </a:ext>
              </a:extLst>
            </p:cNvPr>
            <p:cNvSpPr/>
            <p:nvPr/>
          </p:nvSpPr>
          <p:spPr>
            <a:xfrm>
              <a:off x="8191166" y="5920505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4" name="矩形 149">
              <a:extLst>
                <a:ext uri="{FF2B5EF4-FFF2-40B4-BE49-F238E27FC236}">
                  <a16:creationId xmlns:a16="http://schemas.microsoft.com/office/drawing/2014/main" xmlns="" id="{B7A0E0D2-414C-4F19-9881-EB17609F9ADB}"/>
                </a:ext>
              </a:extLst>
            </p:cNvPr>
            <p:cNvSpPr/>
            <p:nvPr/>
          </p:nvSpPr>
          <p:spPr>
            <a:xfrm>
              <a:off x="8437934" y="5987349"/>
              <a:ext cx="101322" cy="233917"/>
            </a:xfrm>
            <a:custGeom>
              <a:avLst/>
              <a:gdLst>
                <a:gd name="connsiteX0" fmla="*/ 0 w 1051231"/>
                <a:gd name="connsiteY0" fmla="*/ 0 h 2602252"/>
                <a:gd name="connsiteX1" fmla="*/ 1051231 w 1051231"/>
                <a:gd name="connsiteY1" fmla="*/ 0 h 2602252"/>
                <a:gd name="connsiteX2" fmla="*/ 1051231 w 1051231"/>
                <a:gd name="connsiteY2" fmla="*/ 2602252 h 2602252"/>
                <a:gd name="connsiteX3" fmla="*/ 0 w 1051231"/>
                <a:gd name="connsiteY3" fmla="*/ 2602252 h 2602252"/>
                <a:gd name="connsiteX4" fmla="*/ 0 w 105123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7940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082981"/>
                <a:gd name="connsiteY0" fmla="*/ 0 h 2602252"/>
                <a:gd name="connsiteX1" fmla="*/ 1082981 w 1082981"/>
                <a:gd name="connsiteY1" fmla="*/ 260350 h 2602252"/>
                <a:gd name="connsiteX2" fmla="*/ 1051231 w 1082981"/>
                <a:gd name="connsiteY2" fmla="*/ 2602252 h 2602252"/>
                <a:gd name="connsiteX3" fmla="*/ 0 w 1082981"/>
                <a:gd name="connsiteY3" fmla="*/ 2602252 h 2602252"/>
                <a:gd name="connsiteX4" fmla="*/ 0 w 1082981"/>
                <a:gd name="connsiteY4" fmla="*/ 0 h 2602252"/>
                <a:gd name="connsiteX0" fmla="*/ 0 w 1116318"/>
                <a:gd name="connsiteY0" fmla="*/ 0 h 2602252"/>
                <a:gd name="connsiteX1" fmla="*/ 1116318 w 1116318"/>
                <a:gd name="connsiteY1" fmla="*/ 274637 h 2602252"/>
                <a:gd name="connsiteX2" fmla="*/ 1051231 w 1116318"/>
                <a:gd name="connsiteY2" fmla="*/ 2602252 h 2602252"/>
                <a:gd name="connsiteX3" fmla="*/ 0 w 1116318"/>
                <a:gd name="connsiteY3" fmla="*/ 2602252 h 2602252"/>
                <a:gd name="connsiteX4" fmla="*/ 0 w 1116318"/>
                <a:gd name="connsiteY4" fmla="*/ 0 h 2602252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05599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21081"/>
                <a:gd name="connsiteY0" fmla="*/ 0 h 2604633"/>
                <a:gd name="connsiteX1" fmla="*/ 1121081 w 1121081"/>
                <a:gd name="connsiteY1" fmla="*/ 277018 h 2604633"/>
                <a:gd name="connsiteX2" fmla="*/ 1113144 w 1121081"/>
                <a:gd name="connsiteY2" fmla="*/ 2604633 h 2604633"/>
                <a:gd name="connsiteX3" fmla="*/ 4763 w 1121081"/>
                <a:gd name="connsiteY3" fmla="*/ 2604633 h 2604633"/>
                <a:gd name="connsiteX4" fmla="*/ 0 w 1121081"/>
                <a:gd name="connsiteY4" fmla="*/ 0 h 2604633"/>
                <a:gd name="connsiteX0" fmla="*/ 0 w 1132483"/>
                <a:gd name="connsiteY0" fmla="*/ 0 h 2604633"/>
                <a:gd name="connsiteX1" fmla="*/ 1121081 w 1132483"/>
                <a:gd name="connsiteY1" fmla="*/ 277018 h 2604633"/>
                <a:gd name="connsiteX2" fmla="*/ 1132194 w 1132483"/>
                <a:gd name="connsiteY2" fmla="*/ 2604633 h 2604633"/>
                <a:gd name="connsiteX3" fmla="*/ 4763 w 1132483"/>
                <a:gd name="connsiteY3" fmla="*/ 2604633 h 2604633"/>
                <a:gd name="connsiteX4" fmla="*/ 0 w 1132483"/>
                <a:gd name="connsiteY4" fmla="*/ 0 h 2604633"/>
                <a:gd name="connsiteX0" fmla="*/ 0 w 1126291"/>
                <a:gd name="connsiteY0" fmla="*/ 0 h 2604633"/>
                <a:gd name="connsiteX1" fmla="*/ 1121081 w 1126291"/>
                <a:gd name="connsiteY1" fmla="*/ 277018 h 2604633"/>
                <a:gd name="connsiteX2" fmla="*/ 1125844 w 1126291"/>
                <a:gd name="connsiteY2" fmla="*/ 2604633 h 2604633"/>
                <a:gd name="connsiteX3" fmla="*/ 4763 w 1126291"/>
                <a:gd name="connsiteY3" fmla="*/ 2604633 h 2604633"/>
                <a:gd name="connsiteX4" fmla="*/ 0 w 1126291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4389 w 1140680"/>
                <a:gd name="connsiteY0" fmla="*/ 0 h 2604633"/>
                <a:gd name="connsiteX1" fmla="*/ 1135470 w 1140680"/>
                <a:gd name="connsiteY1" fmla="*/ 277018 h 2604633"/>
                <a:gd name="connsiteX2" fmla="*/ 1140233 w 1140680"/>
                <a:gd name="connsiteY2" fmla="*/ 2604633 h 2604633"/>
                <a:gd name="connsiteX3" fmla="*/ 102 w 1140680"/>
                <a:gd name="connsiteY3" fmla="*/ 2598283 h 2604633"/>
                <a:gd name="connsiteX4" fmla="*/ 14389 w 1140680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598283 h 2604633"/>
                <a:gd name="connsiteX4" fmla="*/ 1916 w 1128207"/>
                <a:gd name="connsiteY4" fmla="*/ 0 h 2604633"/>
                <a:gd name="connsiteX0" fmla="*/ 1916 w 1128207"/>
                <a:gd name="connsiteY0" fmla="*/ 0 h 2604633"/>
                <a:gd name="connsiteX1" fmla="*/ 1122997 w 1128207"/>
                <a:gd name="connsiteY1" fmla="*/ 277018 h 2604633"/>
                <a:gd name="connsiteX2" fmla="*/ 1127760 w 1128207"/>
                <a:gd name="connsiteY2" fmla="*/ 2604633 h 2604633"/>
                <a:gd name="connsiteX3" fmla="*/ 329 w 1128207"/>
                <a:gd name="connsiteY3" fmla="*/ 2391063 h 2604633"/>
                <a:gd name="connsiteX4" fmla="*/ 1916 w 1128207"/>
                <a:gd name="connsiteY4" fmla="*/ 0 h 260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207" h="2604633">
                  <a:moveTo>
                    <a:pt x="1916" y="0"/>
                  </a:moveTo>
                  <a:lnTo>
                    <a:pt x="1122997" y="277018"/>
                  </a:lnTo>
                  <a:cubicBezTo>
                    <a:pt x="1120351" y="1052890"/>
                    <a:pt x="1130406" y="1828761"/>
                    <a:pt x="1127760" y="2604633"/>
                  </a:cubicBezTo>
                  <a:lnTo>
                    <a:pt x="329" y="2391063"/>
                  </a:lnTo>
                  <a:cubicBezTo>
                    <a:pt x="-1259" y="1522852"/>
                    <a:pt x="3504" y="868211"/>
                    <a:pt x="1916" y="0"/>
                  </a:cubicBezTo>
                  <a:close/>
                </a:path>
              </a:pathLst>
            </a:custGeom>
            <a:gradFill>
              <a:gsLst>
                <a:gs pos="31000">
                  <a:srgbClr val="5C6327">
                    <a:alpha val="13000"/>
                  </a:srgbClr>
                </a:gs>
                <a:gs pos="0">
                  <a:srgbClr val="667034">
                    <a:alpha val="6000"/>
                  </a:srgbClr>
                </a:gs>
                <a:gs pos="100000">
                  <a:srgbClr val="4A5333">
                    <a:alpha val="4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离开光线">
            <a:extLst>
              <a:ext uri="{FF2B5EF4-FFF2-40B4-BE49-F238E27FC236}">
                <a16:creationId xmlns:a16="http://schemas.microsoft.com/office/drawing/2014/main" xmlns="" id="{F0CDF7F8-5AA4-4CA2-A1A9-E4987A824015}"/>
              </a:ext>
            </a:extLst>
          </p:cNvPr>
          <p:cNvGrpSpPr/>
          <p:nvPr/>
        </p:nvGrpSpPr>
        <p:grpSpPr>
          <a:xfrm rot="338532" flipH="1">
            <a:off x="2796305" y="-628417"/>
            <a:ext cx="5281039" cy="2559135"/>
            <a:chOff x="7013101" y="1452617"/>
            <a:chExt cx="4517756" cy="2559135"/>
          </a:xfrm>
        </p:grpSpPr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xmlns="" id="{CB52DA81-C58B-4335-9933-4962E741F675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xmlns="" id="{282AE8A7-FD92-4E71-AE48-93D35259A302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xmlns="" id="{5BAF4375-460B-4C29-B1E8-D6A690F607CD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xmlns="" id="{C1ABB170-0A66-4E71-A171-47EFCDF1ABB6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xmlns="" id="{4D2DE16D-9C07-42B2-9078-7822183816AF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人飞">
            <a:extLst>
              <a:ext uri="{FF2B5EF4-FFF2-40B4-BE49-F238E27FC236}">
                <a16:creationId xmlns:a16="http://schemas.microsoft.com/office/drawing/2014/main" xmlns="" id="{611840AE-7467-4246-A74B-5024F1679FFC}"/>
              </a:ext>
            </a:extLst>
          </p:cNvPr>
          <p:cNvGrpSpPr/>
          <p:nvPr/>
        </p:nvGrpSpPr>
        <p:grpSpPr>
          <a:xfrm rot="675571" flipH="1">
            <a:off x="2486744" y="1075666"/>
            <a:ext cx="507820" cy="777363"/>
            <a:chOff x="9490217" y="651592"/>
            <a:chExt cx="1516188" cy="2300254"/>
          </a:xfrm>
        </p:grpSpPr>
        <p:grpSp>
          <p:nvGrpSpPr>
            <p:cNvPr id="358" name="组合 357">
              <a:extLst>
                <a:ext uri="{FF2B5EF4-FFF2-40B4-BE49-F238E27FC236}">
                  <a16:creationId xmlns:a16="http://schemas.microsoft.com/office/drawing/2014/main" xmlns="" id="{EB7F369D-B1F9-4EDD-8E8E-07C5FC27854B}"/>
                </a:ext>
              </a:extLst>
            </p:cNvPr>
            <p:cNvGrpSpPr/>
            <p:nvPr/>
          </p:nvGrpSpPr>
          <p:grpSpPr>
            <a:xfrm>
              <a:off x="9837143" y="651592"/>
              <a:ext cx="1169262" cy="1169262"/>
              <a:chOff x="9837143" y="651592"/>
              <a:chExt cx="1169262" cy="1169262"/>
            </a:xfrm>
          </p:grpSpPr>
          <p:grpSp>
            <p:nvGrpSpPr>
              <p:cNvPr id="373" name="翅膀右-煽动4">
                <a:extLst>
                  <a:ext uri="{FF2B5EF4-FFF2-40B4-BE49-F238E27FC236}">
                    <a16:creationId xmlns:a16="http://schemas.microsoft.com/office/drawing/2014/main" xmlns="" id="{D6628A57-D679-49F4-B8E9-31749990CF2F}"/>
                  </a:ext>
                </a:extLst>
              </p:cNvPr>
              <p:cNvGrpSpPr/>
              <p:nvPr/>
            </p:nvGrpSpPr>
            <p:grpSpPr>
              <a:xfrm rot="18597738">
                <a:off x="9769599" y="1002356"/>
                <a:ext cx="1169262" cy="467733"/>
                <a:chOff x="5195926" y="2137911"/>
                <a:chExt cx="386822" cy="248656"/>
              </a:xfrm>
            </p:grpSpPr>
            <p:sp>
              <p:nvSpPr>
                <p:cNvPr id="377" name="矩形 1">
                  <a:extLst>
                    <a:ext uri="{FF2B5EF4-FFF2-40B4-BE49-F238E27FC236}">
                      <a16:creationId xmlns:a16="http://schemas.microsoft.com/office/drawing/2014/main" xmlns="" id="{5E6F7CF9-45E9-4E24-9427-DCB45B00E674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矩形 1">
                  <a:extLst>
                    <a:ext uri="{FF2B5EF4-FFF2-40B4-BE49-F238E27FC236}">
                      <a16:creationId xmlns:a16="http://schemas.microsoft.com/office/drawing/2014/main" xmlns="" id="{B7610E3D-EF1A-4D2C-9C30-3FECB21BDB3A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374" name="翅膀右-煽动4">
                <a:extLst>
                  <a:ext uri="{FF2B5EF4-FFF2-40B4-BE49-F238E27FC236}">
                    <a16:creationId xmlns:a16="http://schemas.microsoft.com/office/drawing/2014/main" xmlns="" id="{62069D65-72DD-42CD-AAAF-3AB9270EA2F3}"/>
                  </a:ext>
                </a:extLst>
              </p:cNvPr>
              <p:cNvGrpSpPr/>
              <p:nvPr/>
            </p:nvGrpSpPr>
            <p:grpSpPr>
              <a:xfrm rot="19997523">
                <a:off x="9837143" y="1242511"/>
                <a:ext cx="1169262" cy="467733"/>
                <a:chOff x="5195926" y="2137911"/>
                <a:chExt cx="386822" cy="248656"/>
              </a:xfrm>
            </p:grpSpPr>
            <p:sp>
              <p:nvSpPr>
                <p:cNvPr id="375" name="矩形 1">
                  <a:extLst>
                    <a:ext uri="{FF2B5EF4-FFF2-40B4-BE49-F238E27FC236}">
                      <a16:creationId xmlns:a16="http://schemas.microsoft.com/office/drawing/2014/main" xmlns="" id="{6F1C11F9-615A-4A88-AF3A-00206B622F4B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6" name="矩形 1">
                  <a:extLst>
                    <a:ext uri="{FF2B5EF4-FFF2-40B4-BE49-F238E27FC236}">
                      <a16:creationId xmlns:a16="http://schemas.microsoft.com/office/drawing/2014/main" xmlns="" id="{5FE71342-5CEF-43F3-B7DC-C305F480E9D9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9" name="侧-跑3">
              <a:extLst>
                <a:ext uri="{FF2B5EF4-FFF2-40B4-BE49-F238E27FC236}">
                  <a16:creationId xmlns:a16="http://schemas.microsoft.com/office/drawing/2014/main" xmlns="" id="{F526DBC4-D111-4164-993A-6873406E071C}"/>
                </a:ext>
              </a:extLst>
            </p:cNvPr>
            <p:cNvGrpSpPr/>
            <p:nvPr/>
          </p:nvGrpSpPr>
          <p:grpSpPr>
            <a:xfrm>
              <a:off x="9490217" y="907570"/>
              <a:ext cx="705093" cy="2044276"/>
              <a:chOff x="5654242" y="1473726"/>
              <a:chExt cx="705093" cy="2044276"/>
            </a:xfrm>
          </p:grpSpPr>
          <p:sp>
            <p:nvSpPr>
              <p:cNvPr id="360" name="矩形 3">
                <a:extLst>
                  <a:ext uri="{FF2B5EF4-FFF2-40B4-BE49-F238E27FC236}">
                    <a16:creationId xmlns:a16="http://schemas.microsoft.com/office/drawing/2014/main" xmlns="" id="{B0528F6C-35D6-4037-90D5-9398CA48164F}"/>
                  </a:ext>
                </a:extLst>
              </p:cNvPr>
              <p:cNvSpPr/>
              <p:nvPr/>
            </p:nvSpPr>
            <p:spPr>
              <a:xfrm>
                <a:off x="5886038" y="2763874"/>
                <a:ext cx="455100" cy="311419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21572 w 109002"/>
                  <a:gd name="connsiteY0" fmla="*/ 4762 h 833183"/>
                  <a:gd name="connsiteX1" fmla="*/ 105459 w 109002"/>
                  <a:gd name="connsiteY1" fmla="*/ 0 h 833183"/>
                  <a:gd name="connsiteX2" fmla="*/ 90487 w 109002"/>
                  <a:gd name="connsiteY2" fmla="*/ 284684 h 833183"/>
                  <a:gd name="connsiteX3" fmla="*/ 86408 w 109002"/>
                  <a:gd name="connsiteY3" fmla="*/ 693404 h 833183"/>
                  <a:gd name="connsiteX4" fmla="*/ 40623 w 109002"/>
                  <a:gd name="connsiteY4" fmla="*/ 821990 h 833183"/>
                  <a:gd name="connsiteX5" fmla="*/ 57149 w 109002"/>
                  <a:gd name="connsiteY5" fmla="*/ 687116 h 833183"/>
                  <a:gd name="connsiteX6" fmla="*/ 0 w 109002"/>
                  <a:gd name="connsiteY6" fmla="*/ 303734 h 833183"/>
                  <a:gd name="connsiteX7" fmla="*/ 21572 w 109002"/>
                  <a:gd name="connsiteY7" fmla="*/ 4762 h 833183"/>
                  <a:gd name="connsiteX0" fmla="*/ 21572 w 107133"/>
                  <a:gd name="connsiteY0" fmla="*/ 4762 h 833183"/>
                  <a:gd name="connsiteX1" fmla="*/ 105459 w 107133"/>
                  <a:gd name="connsiteY1" fmla="*/ 0 h 833183"/>
                  <a:gd name="connsiteX2" fmla="*/ 50006 w 107133"/>
                  <a:gd name="connsiteY2" fmla="*/ 291828 h 833183"/>
                  <a:gd name="connsiteX3" fmla="*/ 86408 w 107133"/>
                  <a:gd name="connsiteY3" fmla="*/ 693404 h 833183"/>
                  <a:gd name="connsiteX4" fmla="*/ 40623 w 107133"/>
                  <a:gd name="connsiteY4" fmla="*/ 821990 h 833183"/>
                  <a:gd name="connsiteX5" fmla="*/ 57149 w 107133"/>
                  <a:gd name="connsiteY5" fmla="*/ 687116 h 833183"/>
                  <a:gd name="connsiteX6" fmla="*/ 0 w 107133"/>
                  <a:gd name="connsiteY6" fmla="*/ 303734 h 833183"/>
                  <a:gd name="connsiteX7" fmla="*/ 21572 w 107133"/>
                  <a:gd name="connsiteY7" fmla="*/ 4762 h 833183"/>
                  <a:gd name="connsiteX0" fmla="*/ 21572 w 107940"/>
                  <a:gd name="connsiteY0" fmla="*/ 4762 h 833183"/>
                  <a:gd name="connsiteX1" fmla="*/ 105459 w 107940"/>
                  <a:gd name="connsiteY1" fmla="*/ 0 h 833183"/>
                  <a:gd name="connsiteX2" fmla="*/ 50006 w 107940"/>
                  <a:gd name="connsiteY2" fmla="*/ 291828 h 833183"/>
                  <a:gd name="connsiteX3" fmla="*/ 86408 w 107940"/>
                  <a:gd name="connsiteY3" fmla="*/ 693404 h 833183"/>
                  <a:gd name="connsiteX4" fmla="*/ 40623 w 107940"/>
                  <a:gd name="connsiteY4" fmla="*/ 821990 h 833183"/>
                  <a:gd name="connsiteX5" fmla="*/ 57149 w 107940"/>
                  <a:gd name="connsiteY5" fmla="*/ 687116 h 833183"/>
                  <a:gd name="connsiteX6" fmla="*/ 0 w 107940"/>
                  <a:gd name="connsiteY6" fmla="*/ 303734 h 833183"/>
                  <a:gd name="connsiteX7" fmla="*/ 21572 w 10794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8580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78580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2867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0486 w 127219"/>
                  <a:gd name="connsiteY5" fmla="*/ 634729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47704"/>
                  <a:gd name="connsiteY0" fmla="*/ 0 h 825521"/>
                  <a:gd name="connsiteX1" fmla="*/ 145940 w 147704"/>
                  <a:gd name="connsiteY1" fmla="*/ 2382 h 825521"/>
                  <a:gd name="connsiteX2" fmla="*/ 69056 w 147704"/>
                  <a:gd name="connsiteY2" fmla="*/ 287066 h 825521"/>
                  <a:gd name="connsiteX3" fmla="*/ 129270 w 147704"/>
                  <a:gd name="connsiteY3" fmla="*/ 629111 h 825521"/>
                  <a:gd name="connsiteX4" fmla="*/ 59673 w 147704"/>
                  <a:gd name="connsiteY4" fmla="*/ 817228 h 825521"/>
                  <a:gd name="connsiteX5" fmla="*/ 90486 w 147704"/>
                  <a:gd name="connsiteY5" fmla="*/ 629967 h 825521"/>
                  <a:gd name="connsiteX6" fmla="*/ 0 w 147704"/>
                  <a:gd name="connsiteY6" fmla="*/ 270397 h 825521"/>
                  <a:gd name="connsiteX7" fmla="*/ 40622 w 147704"/>
                  <a:gd name="connsiteY7" fmla="*/ 0 h 825521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705199"/>
                  <a:gd name="connsiteX1" fmla="*/ 145940 w 147704"/>
                  <a:gd name="connsiteY1" fmla="*/ 2382 h 705199"/>
                  <a:gd name="connsiteX2" fmla="*/ 69056 w 147704"/>
                  <a:gd name="connsiteY2" fmla="*/ 287066 h 705199"/>
                  <a:gd name="connsiteX3" fmla="*/ 129270 w 147704"/>
                  <a:gd name="connsiteY3" fmla="*/ 629111 h 705199"/>
                  <a:gd name="connsiteX4" fmla="*/ 54911 w 147704"/>
                  <a:gd name="connsiteY4" fmla="*/ 686259 h 705199"/>
                  <a:gd name="connsiteX5" fmla="*/ 90486 w 147704"/>
                  <a:gd name="connsiteY5" fmla="*/ 629967 h 705199"/>
                  <a:gd name="connsiteX6" fmla="*/ 0 w 147704"/>
                  <a:gd name="connsiteY6" fmla="*/ 270397 h 705199"/>
                  <a:gd name="connsiteX7" fmla="*/ 40622 w 147704"/>
                  <a:gd name="connsiteY7" fmla="*/ 0 h 705199"/>
                  <a:gd name="connsiteX0" fmla="*/ 40622 w 147704"/>
                  <a:gd name="connsiteY0" fmla="*/ 0 h 725515"/>
                  <a:gd name="connsiteX1" fmla="*/ 145940 w 147704"/>
                  <a:gd name="connsiteY1" fmla="*/ 2382 h 725515"/>
                  <a:gd name="connsiteX2" fmla="*/ 69056 w 147704"/>
                  <a:gd name="connsiteY2" fmla="*/ 287066 h 725515"/>
                  <a:gd name="connsiteX3" fmla="*/ 129270 w 147704"/>
                  <a:gd name="connsiteY3" fmla="*/ 629111 h 725515"/>
                  <a:gd name="connsiteX4" fmla="*/ 66817 w 147704"/>
                  <a:gd name="connsiteY4" fmla="*/ 710072 h 725515"/>
                  <a:gd name="connsiteX5" fmla="*/ 90486 w 147704"/>
                  <a:gd name="connsiteY5" fmla="*/ 629967 h 725515"/>
                  <a:gd name="connsiteX6" fmla="*/ 0 w 147704"/>
                  <a:gd name="connsiteY6" fmla="*/ 270397 h 725515"/>
                  <a:gd name="connsiteX7" fmla="*/ 40622 w 147704"/>
                  <a:gd name="connsiteY7" fmla="*/ 0 h 725515"/>
                  <a:gd name="connsiteX0" fmla="*/ 40622 w 147704"/>
                  <a:gd name="connsiteY0" fmla="*/ 0 h 710087"/>
                  <a:gd name="connsiteX1" fmla="*/ 145940 w 147704"/>
                  <a:gd name="connsiteY1" fmla="*/ 2382 h 710087"/>
                  <a:gd name="connsiteX2" fmla="*/ 69056 w 147704"/>
                  <a:gd name="connsiteY2" fmla="*/ 287066 h 710087"/>
                  <a:gd name="connsiteX3" fmla="*/ 129270 w 147704"/>
                  <a:gd name="connsiteY3" fmla="*/ 629111 h 710087"/>
                  <a:gd name="connsiteX4" fmla="*/ 66817 w 147704"/>
                  <a:gd name="connsiteY4" fmla="*/ 710072 h 710087"/>
                  <a:gd name="connsiteX5" fmla="*/ 90486 w 147704"/>
                  <a:gd name="connsiteY5" fmla="*/ 629967 h 710087"/>
                  <a:gd name="connsiteX6" fmla="*/ 0 w 147704"/>
                  <a:gd name="connsiteY6" fmla="*/ 270397 h 710087"/>
                  <a:gd name="connsiteX7" fmla="*/ 40622 w 147704"/>
                  <a:gd name="connsiteY7" fmla="*/ 0 h 710087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66817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81104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322945"/>
                  <a:gd name="connsiteY0" fmla="*/ 0 h 710096"/>
                  <a:gd name="connsiteX1" fmla="*/ 145940 w 322945"/>
                  <a:gd name="connsiteY1" fmla="*/ 2382 h 710096"/>
                  <a:gd name="connsiteX2" fmla="*/ 69056 w 322945"/>
                  <a:gd name="connsiteY2" fmla="*/ 287066 h 710096"/>
                  <a:gd name="connsiteX3" fmla="*/ 322945 w 322945"/>
                  <a:gd name="connsiteY3" fmla="*/ 311611 h 710096"/>
                  <a:gd name="connsiteX4" fmla="*/ 81104 w 322945"/>
                  <a:gd name="connsiteY4" fmla="*/ 710072 h 710096"/>
                  <a:gd name="connsiteX5" fmla="*/ 90486 w 322945"/>
                  <a:gd name="connsiteY5" fmla="*/ 629967 h 710096"/>
                  <a:gd name="connsiteX6" fmla="*/ 0 w 322945"/>
                  <a:gd name="connsiteY6" fmla="*/ 270397 h 710096"/>
                  <a:gd name="connsiteX7" fmla="*/ 40622 w 322945"/>
                  <a:gd name="connsiteY7" fmla="*/ 0 h 710096"/>
                  <a:gd name="connsiteX0" fmla="*/ 40622 w 322945"/>
                  <a:gd name="connsiteY0" fmla="*/ 0 h 710074"/>
                  <a:gd name="connsiteX1" fmla="*/ 145940 w 322945"/>
                  <a:gd name="connsiteY1" fmla="*/ 2382 h 710074"/>
                  <a:gd name="connsiteX2" fmla="*/ 69056 w 322945"/>
                  <a:gd name="connsiteY2" fmla="*/ 287066 h 710074"/>
                  <a:gd name="connsiteX3" fmla="*/ 322945 w 322945"/>
                  <a:gd name="connsiteY3" fmla="*/ 311611 h 710074"/>
                  <a:gd name="connsiteX4" fmla="*/ 81104 w 322945"/>
                  <a:gd name="connsiteY4" fmla="*/ 710072 h 710074"/>
                  <a:gd name="connsiteX5" fmla="*/ 230186 w 322945"/>
                  <a:gd name="connsiteY5" fmla="*/ 404542 h 710074"/>
                  <a:gd name="connsiteX6" fmla="*/ 0 w 322945"/>
                  <a:gd name="connsiteY6" fmla="*/ 270397 h 710074"/>
                  <a:gd name="connsiteX7" fmla="*/ 40622 w 322945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69056 w 294370"/>
                  <a:gd name="connsiteY2" fmla="*/ 28706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65111 w 294370"/>
                  <a:gd name="connsiteY5" fmla="*/ 331517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335722"/>
                  <a:gd name="connsiteY0" fmla="*/ 0 h 373085"/>
                  <a:gd name="connsiteX1" fmla="*/ 145940 w 335722"/>
                  <a:gd name="connsiteY1" fmla="*/ 2382 h 373085"/>
                  <a:gd name="connsiteX2" fmla="*/ 78581 w 335722"/>
                  <a:gd name="connsiteY2" fmla="*/ 255316 h 373085"/>
                  <a:gd name="connsiteX3" fmla="*/ 294370 w 335722"/>
                  <a:gd name="connsiteY3" fmla="*/ 251286 h 373085"/>
                  <a:gd name="connsiteX4" fmla="*/ 309704 w 335722"/>
                  <a:gd name="connsiteY4" fmla="*/ 370347 h 373085"/>
                  <a:gd name="connsiteX5" fmla="*/ 265111 w 335722"/>
                  <a:gd name="connsiteY5" fmla="*/ 331517 h 373085"/>
                  <a:gd name="connsiteX6" fmla="*/ 0 w 335722"/>
                  <a:gd name="connsiteY6" fmla="*/ 270397 h 373085"/>
                  <a:gd name="connsiteX7" fmla="*/ 40622 w 335722"/>
                  <a:gd name="connsiteY7" fmla="*/ 0 h 373085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16528 w 352250"/>
                  <a:gd name="connsiteY6" fmla="*/ 268015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136384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36384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3968 h 370703"/>
                  <a:gd name="connsiteX1" fmla="*/ 114843 w 352250"/>
                  <a:gd name="connsiteY1" fmla="*/ 0 h 370703"/>
                  <a:gd name="connsiteX2" fmla="*/ 107809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60576"/>
                  <a:gd name="connsiteY0" fmla="*/ 3968 h 370703"/>
                  <a:gd name="connsiteX1" fmla="*/ 114843 w 360576"/>
                  <a:gd name="connsiteY1" fmla="*/ 0 h 370703"/>
                  <a:gd name="connsiteX2" fmla="*/ 107809 w 360576"/>
                  <a:gd name="connsiteY2" fmla="*/ 262459 h 370703"/>
                  <a:gd name="connsiteX3" fmla="*/ 345823 w 360576"/>
                  <a:gd name="connsiteY3" fmla="*/ 264779 h 370703"/>
                  <a:gd name="connsiteX4" fmla="*/ 326232 w 360576"/>
                  <a:gd name="connsiteY4" fmla="*/ 367965 h 370703"/>
                  <a:gd name="connsiteX5" fmla="*/ 281639 w 360576"/>
                  <a:gd name="connsiteY5" fmla="*/ 329135 h 370703"/>
                  <a:gd name="connsiteX6" fmla="*/ 45103 w 360576"/>
                  <a:gd name="connsiteY6" fmla="*/ 290240 h 370703"/>
                  <a:gd name="connsiteX7" fmla="*/ 0 w 360576"/>
                  <a:gd name="connsiteY7" fmla="*/ 3968 h 370703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457592"/>
                  <a:gd name="connsiteY0" fmla="*/ 3968 h 384197"/>
                  <a:gd name="connsiteX1" fmla="*/ 114843 w 457592"/>
                  <a:gd name="connsiteY1" fmla="*/ 0 h 384197"/>
                  <a:gd name="connsiteX2" fmla="*/ 107809 w 457592"/>
                  <a:gd name="connsiteY2" fmla="*/ 262459 h 384197"/>
                  <a:gd name="connsiteX3" fmla="*/ 380748 w 457592"/>
                  <a:gd name="connsiteY3" fmla="*/ 277479 h 384197"/>
                  <a:gd name="connsiteX4" fmla="*/ 437357 w 457592"/>
                  <a:gd name="connsiteY4" fmla="*/ 383840 h 384197"/>
                  <a:gd name="connsiteX5" fmla="*/ 332439 w 457592"/>
                  <a:gd name="connsiteY5" fmla="*/ 332310 h 384197"/>
                  <a:gd name="connsiteX6" fmla="*/ 45103 w 457592"/>
                  <a:gd name="connsiteY6" fmla="*/ 290240 h 384197"/>
                  <a:gd name="connsiteX7" fmla="*/ 0 w 457592"/>
                  <a:gd name="connsiteY7" fmla="*/ 3968 h 38419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846"/>
                  <a:gd name="connsiteX1" fmla="*/ 114843 w 454639"/>
                  <a:gd name="connsiteY1" fmla="*/ 0 h 383846"/>
                  <a:gd name="connsiteX2" fmla="*/ 104634 w 454639"/>
                  <a:gd name="connsiteY2" fmla="*/ 243409 h 383846"/>
                  <a:gd name="connsiteX3" fmla="*/ 348998 w 454639"/>
                  <a:gd name="connsiteY3" fmla="*/ 169529 h 383846"/>
                  <a:gd name="connsiteX4" fmla="*/ 437357 w 454639"/>
                  <a:gd name="connsiteY4" fmla="*/ 383840 h 383846"/>
                  <a:gd name="connsiteX5" fmla="*/ 329264 w 454639"/>
                  <a:gd name="connsiteY5" fmla="*/ 227535 h 383846"/>
                  <a:gd name="connsiteX6" fmla="*/ 32403 w 454639"/>
                  <a:gd name="connsiteY6" fmla="*/ 287065 h 383846"/>
                  <a:gd name="connsiteX7" fmla="*/ 0 w 454639"/>
                  <a:gd name="connsiteY7" fmla="*/ 3968 h 383846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16528 w 454639"/>
                  <a:gd name="connsiteY6" fmla="*/ 287065 h 383847"/>
                  <a:gd name="connsiteX7" fmla="*/ 0 w 454639"/>
                  <a:gd name="connsiteY7" fmla="*/ 3968 h 383847"/>
                  <a:gd name="connsiteX0" fmla="*/ 70 w 454709"/>
                  <a:gd name="connsiteY0" fmla="*/ 3968 h 383847"/>
                  <a:gd name="connsiteX1" fmla="*/ 114913 w 454709"/>
                  <a:gd name="connsiteY1" fmla="*/ 0 h 383847"/>
                  <a:gd name="connsiteX2" fmla="*/ 104704 w 454709"/>
                  <a:gd name="connsiteY2" fmla="*/ 243409 h 383847"/>
                  <a:gd name="connsiteX3" fmla="*/ 349068 w 454709"/>
                  <a:gd name="connsiteY3" fmla="*/ 169529 h 383847"/>
                  <a:gd name="connsiteX4" fmla="*/ 437427 w 454709"/>
                  <a:gd name="connsiteY4" fmla="*/ 383840 h 383847"/>
                  <a:gd name="connsiteX5" fmla="*/ 329334 w 454709"/>
                  <a:gd name="connsiteY5" fmla="*/ 227535 h 383847"/>
                  <a:gd name="connsiteX6" fmla="*/ 16598 w 454709"/>
                  <a:gd name="connsiteY6" fmla="*/ 287065 h 383847"/>
                  <a:gd name="connsiteX7" fmla="*/ 70 w 45470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05685"/>
                  <a:gd name="connsiteY0" fmla="*/ 3968 h 310703"/>
                  <a:gd name="connsiteX1" fmla="*/ 114843 w 405685"/>
                  <a:gd name="connsiteY1" fmla="*/ 0 h 310703"/>
                  <a:gd name="connsiteX2" fmla="*/ 123684 w 405685"/>
                  <a:gd name="connsiteY2" fmla="*/ 243409 h 310703"/>
                  <a:gd name="connsiteX3" fmla="*/ 348998 w 405685"/>
                  <a:gd name="connsiteY3" fmla="*/ 169529 h 310703"/>
                  <a:gd name="connsiteX4" fmla="*/ 382588 w 405685"/>
                  <a:gd name="connsiteY4" fmla="*/ 295734 h 310703"/>
                  <a:gd name="connsiteX5" fmla="*/ 329264 w 405685"/>
                  <a:gd name="connsiteY5" fmla="*/ 227535 h 310703"/>
                  <a:gd name="connsiteX6" fmla="*/ 48278 w 405685"/>
                  <a:gd name="connsiteY6" fmla="*/ 293415 h 310703"/>
                  <a:gd name="connsiteX7" fmla="*/ 0 w 405685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4110"/>
                  <a:gd name="connsiteY0" fmla="*/ 3968 h 310703"/>
                  <a:gd name="connsiteX1" fmla="*/ 114843 w 404110"/>
                  <a:gd name="connsiteY1" fmla="*/ 0 h 310703"/>
                  <a:gd name="connsiteX2" fmla="*/ 123684 w 404110"/>
                  <a:gd name="connsiteY2" fmla="*/ 243409 h 310703"/>
                  <a:gd name="connsiteX3" fmla="*/ 337092 w 404110"/>
                  <a:gd name="connsiteY3" fmla="*/ 148097 h 310703"/>
                  <a:gd name="connsiteX4" fmla="*/ 382588 w 404110"/>
                  <a:gd name="connsiteY4" fmla="*/ 295734 h 310703"/>
                  <a:gd name="connsiteX5" fmla="*/ 329264 w 404110"/>
                  <a:gd name="connsiteY5" fmla="*/ 227535 h 310703"/>
                  <a:gd name="connsiteX6" fmla="*/ 48278 w 404110"/>
                  <a:gd name="connsiteY6" fmla="*/ 293415 h 310703"/>
                  <a:gd name="connsiteX7" fmla="*/ 0 w 404110"/>
                  <a:gd name="connsiteY7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48097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09931"/>
                  <a:gd name="connsiteX1" fmla="*/ 114843 w 412428"/>
                  <a:gd name="connsiteY1" fmla="*/ 0 h 309931"/>
                  <a:gd name="connsiteX2" fmla="*/ 123684 w 412428"/>
                  <a:gd name="connsiteY2" fmla="*/ 243409 h 309931"/>
                  <a:gd name="connsiteX3" fmla="*/ 337092 w 412428"/>
                  <a:gd name="connsiteY3" fmla="*/ 164766 h 309931"/>
                  <a:gd name="connsiteX4" fmla="*/ 399482 w 412428"/>
                  <a:gd name="connsiteY4" fmla="*/ 144852 h 309931"/>
                  <a:gd name="connsiteX5" fmla="*/ 411163 w 412428"/>
                  <a:gd name="connsiteY5" fmla="*/ 290971 h 309931"/>
                  <a:gd name="connsiteX6" fmla="*/ 348314 w 412428"/>
                  <a:gd name="connsiteY6" fmla="*/ 215628 h 309931"/>
                  <a:gd name="connsiteX7" fmla="*/ 48278 w 412428"/>
                  <a:gd name="connsiteY7" fmla="*/ 293415 h 309931"/>
                  <a:gd name="connsiteX8" fmla="*/ 0 w 412428"/>
                  <a:gd name="connsiteY8" fmla="*/ 3968 h 309931"/>
                  <a:gd name="connsiteX0" fmla="*/ 0 w 408350"/>
                  <a:gd name="connsiteY0" fmla="*/ 3968 h 309931"/>
                  <a:gd name="connsiteX1" fmla="*/ 114843 w 408350"/>
                  <a:gd name="connsiteY1" fmla="*/ 0 h 309931"/>
                  <a:gd name="connsiteX2" fmla="*/ 123684 w 408350"/>
                  <a:gd name="connsiteY2" fmla="*/ 243409 h 309931"/>
                  <a:gd name="connsiteX3" fmla="*/ 337092 w 408350"/>
                  <a:gd name="connsiteY3" fmla="*/ 164766 h 309931"/>
                  <a:gd name="connsiteX4" fmla="*/ 399482 w 408350"/>
                  <a:gd name="connsiteY4" fmla="*/ 144852 h 309931"/>
                  <a:gd name="connsiteX5" fmla="*/ 406400 w 408350"/>
                  <a:gd name="connsiteY5" fmla="*/ 290971 h 309931"/>
                  <a:gd name="connsiteX6" fmla="*/ 348314 w 408350"/>
                  <a:gd name="connsiteY6" fmla="*/ 215628 h 309931"/>
                  <a:gd name="connsiteX7" fmla="*/ 48278 w 408350"/>
                  <a:gd name="connsiteY7" fmla="*/ 293415 h 309931"/>
                  <a:gd name="connsiteX8" fmla="*/ 0 w 408350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642"/>
                  <a:gd name="connsiteX1" fmla="*/ 114843 w 414612"/>
                  <a:gd name="connsiteY1" fmla="*/ 0 h 309642"/>
                  <a:gd name="connsiteX2" fmla="*/ 123684 w 414612"/>
                  <a:gd name="connsiteY2" fmla="*/ 243409 h 309642"/>
                  <a:gd name="connsiteX3" fmla="*/ 337092 w 414612"/>
                  <a:gd name="connsiteY3" fmla="*/ 164766 h 309642"/>
                  <a:gd name="connsiteX4" fmla="*/ 399482 w 414612"/>
                  <a:gd name="connsiteY4" fmla="*/ 144852 h 309642"/>
                  <a:gd name="connsiteX5" fmla="*/ 413544 w 414612"/>
                  <a:gd name="connsiteY5" fmla="*/ 245728 h 309642"/>
                  <a:gd name="connsiteX6" fmla="*/ 362602 w 414612"/>
                  <a:gd name="connsiteY6" fmla="*/ 210865 h 309642"/>
                  <a:gd name="connsiteX7" fmla="*/ 48278 w 414612"/>
                  <a:gd name="connsiteY7" fmla="*/ 293415 h 309642"/>
                  <a:gd name="connsiteX8" fmla="*/ 0 w 414612"/>
                  <a:gd name="connsiteY8" fmla="*/ 3968 h 309642"/>
                  <a:gd name="connsiteX0" fmla="*/ 0 w 414612"/>
                  <a:gd name="connsiteY0" fmla="*/ 3968 h 311419"/>
                  <a:gd name="connsiteX1" fmla="*/ 114843 w 414612"/>
                  <a:gd name="connsiteY1" fmla="*/ 0 h 311419"/>
                  <a:gd name="connsiteX2" fmla="*/ 123684 w 414612"/>
                  <a:gd name="connsiteY2" fmla="*/ 243409 h 311419"/>
                  <a:gd name="connsiteX3" fmla="*/ 337092 w 414612"/>
                  <a:gd name="connsiteY3" fmla="*/ 164766 h 311419"/>
                  <a:gd name="connsiteX4" fmla="*/ 399482 w 414612"/>
                  <a:gd name="connsiteY4" fmla="*/ 144852 h 311419"/>
                  <a:gd name="connsiteX5" fmla="*/ 413544 w 414612"/>
                  <a:gd name="connsiteY5" fmla="*/ 245728 h 311419"/>
                  <a:gd name="connsiteX6" fmla="*/ 362602 w 414612"/>
                  <a:gd name="connsiteY6" fmla="*/ 210865 h 311419"/>
                  <a:gd name="connsiteX7" fmla="*/ 48278 w 414612"/>
                  <a:gd name="connsiteY7" fmla="*/ 293415 h 311419"/>
                  <a:gd name="connsiteX8" fmla="*/ 0 w 414612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00" h="311419">
                    <a:moveTo>
                      <a:pt x="0" y="3968"/>
                    </a:moveTo>
                    <a:lnTo>
                      <a:pt x="114843" y="0"/>
                    </a:lnTo>
                    <a:cubicBezTo>
                      <a:pt x="127916" y="46257"/>
                      <a:pt x="107810" y="157609"/>
                      <a:pt x="123684" y="243409"/>
                    </a:cubicBezTo>
                    <a:cubicBezTo>
                      <a:pt x="127655" y="271267"/>
                      <a:pt x="101722" y="190308"/>
                      <a:pt x="337092" y="164766"/>
                    </a:cubicBezTo>
                    <a:cubicBezTo>
                      <a:pt x="375915" y="150324"/>
                      <a:pt x="377612" y="158347"/>
                      <a:pt x="399482" y="144852"/>
                    </a:cubicBezTo>
                    <a:cubicBezTo>
                      <a:pt x="407065" y="169458"/>
                      <a:pt x="459378" y="164875"/>
                      <a:pt x="454819" y="169528"/>
                    </a:cubicBezTo>
                    <a:cubicBezTo>
                      <a:pt x="450339" y="170464"/>
                      <a:pt x="454302" y="186910"/>
                      <a:pt x="362602" y="210865"/>
                    </a:cubicBezTo>
                    <a:cubicBezTo>
                      <a:pt x="357420" y="172114"/>
                      <a:pt x="99847" y="370628"/>
                      <a:pt x="48278" y="293415"/>
                    </a:cubicBezTo>
                    <a:cubicBezTo>
                      <a:pt x="20544" y="221274"/>
                      <a:pt x="5509" y="98334"/>
                      <a:pt x="0" y="3968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1" name="矩形 6">
                <a:extLst>
                  <a:ext uri="{FF2B5EF4-FFF2-40B4-BE49-F238E27FC236}">
                    <a16:creationId xmlns:a16="http://schemas.microsoft.com/office/drawing/2014/main" xmlns="" id="{EA884D6B-21DF-46B9-A793-1FA559B8D65D}"/>
                  </a:ext>
                </a:extLst>
              </p:cNvPr>
              <p:cNvSpPr/>
              <p:nvPr/>
            </p:nvSpPr>
            <p:spPr>
              <a:xfrm rot="2208778">
                <a:off x="5654242" y="18959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2" name="组合 361">
                <a:extLst>
                  <a:ext uri="{FF2B5EF4-FFF2-40B4-BE49-F238E27FC236}">
                    <a16:creationId xmlns:a16="http://schemas.microsoft.com/office/drawing/2014/main" xmlns="" id="{D8541638-4FD4-4903-A5BD-26B9F40D3733}"/>
                  </a:ext>
                </a:extLst>
              </p:cNvPr>
              <p:cNvGrpSpPr/>
              <p:nvPr/>
            </p:nvGrpSpPr>
            <p:grpSpPr>
              <a:xfrm>
                <a:off x="5669208" y="1473726"/>
                <a:ext cx="566832" cy="2044276"/>
                <a:chOff x="5668945" y="2194356"/>
                <a:chExt cx="566832" cy="2044276"/>
              </a:xfrm>
            </p:grpSpPr>
            <p:sp>
              <p:nvSpPr>
                <p:cNvPr id="364" name="矩形 7">
                  <a:extLst>
                    <a:ext uri="{FF2B5EF4-FFF2-40B4-BE49-F238E27FC236}">
                      <a16:creationId xmlns:a16="http://schemas.microsoft.com/office/drawing/2014/main" xmlns="" id="{69BBF7E2-BE89-4C20-B6FB-BE6F3F81D0D5}"/>
                    </a:ext>
                  </a:extLst>
                </p:cNvPr>
                <p:cNvSpPr/>
                <p:nvPr/>
              </p:nvSpPr>
              <p:spPr>
                <a:xfrm>
                  <a:off x="5824510" y="2527169"/>
                  <a:ext cx="152378" cy="19574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223817"/>
                    <a:gd name="connsiteY0" fmla="*/ 50007 h 214271"/>
                    <a:gd name="connsiteX1" fmla="*/ 197624 w 223817"/>
                    <a:gd name="connsiteY1" fmla="*/ 0 h 214271"/>
                    <a:gd name="connsiteX2" fmla="*/ 223817 w 223817"/>
                    <a:gd name="connsiteY2" fmla="*/ 179568 h 214271"/>
                    <a:gd name="connsiteX3" fmla="*/ 0 w 223817"/>
                    <a:gd name="connsiteY3" fmla="*/ 181950 h 214271"/>
                    <a:gd name="connsiteX4" fmla="*/ 83344 w 223817"/>
                    <a:gd name="connsiteY4" fmla="*/ 50007 h 214271"/>
                    <a:gd name="connsiteX0" fmla="*/ 83344 w 200004"/>
                    <a:gd name="connsiteY0" fmla="*/ 50007 h 191157"/>
                    <a:gd name="connsiteX1" fmla="*/ 197624 w 200004"/>
                    <a:gd name="connsiteY1" fmla="*/ 0 h 191157"/>
                    <a:gd name="connsiteX2" fmla="*/ 200004 w 200004"/>
                    <a:gd name="connsiteY2" fmla="*/ 103368 h 191157"/>
                    <a:gd name="connsiteX3" fmla="*/ 0 w 200004"/>
                    <a:gd name="connsiteY3" fmla="*/ 181950 h 191157"/>
                    <a:gd name="connsiteX4" fmla="*/ 83344 w 200004"/>
                    <a:gd name="connsiteY4" fmla="*/ 50007 h 191157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4861"/>
                    <a:gd name="connsiteX1" fmla="*/ 166668 w 169048"/>
                    <a:gd name="connsiteY1" fmla="*/ 0 h 184861"/>
                    <a:gd name="connsiteX2" fmla="*/ 169048 w 169048"/>
                    <a:gd name="connsiteY2" fmla="*/ 103368 h 184861"/>
                    <a:gd name="connsiteX3" fmla="*/ 0 w 169048"/>
                    <a:gd name="connsiteY3" fmla="*/ 174807 h 184861"/>
                    <a:gd name="connsiteX4" fmla="*/ 52388 w 169048"/>
                    <a:gd name="connsiteY4" fmla="*/ 50007 h 184861"/>
                    <a:gd name="connsiteX0" fmla="*/ 52388 w 169048"/>
                    <a:gd name="connsiteY0" fmla="*/ 50007 h 190187"/>
                    <a:gd name="connsiteX1" fmla="*/ 166668 w 169048"/>
                    <a:gd name="connsiteY1" fmla="*/ 0 h 190187"/>
                    <a:gd name="connsiteX2" fmla="*/ 169048 w 169048"/>
                    <a:gd name="connsiteY2" fmla="*/ 103368 h 190187"/>
                    <a:gd name="connsiteX3" fmla="*/ 0 w 169048"/>
                    <a:gd name="connsiteY3" fmla="*/ 174807 h 190187"/>
                    <a:gd name="connsiteX4" fmla="*/ 52388 w 169048"/>
                    <a:gd name="connsiteY4" fmla="*/ 50007 h 190187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35718 w 152378"/>
                    <a:gd name="connsiteY0" fmla="*/ 50007 h 195742"/>
                    <a:gd name="connsiteX1" fmla="*/ 149998 w 152378"/>
                    <a:gd name="connsiteY1" fmla="*/ 0 h 195742"/>
                    <a:gd name="connsiteX2" fmla="*/ 152378 w 152378"/>
                    <a:gd name="connsiteY2" fmla="*/ 103368 h 195742"/>
                    <a:gd name="connsiteX3" fmla="*/ 0 w 152378"/>
                    <a:gd name="connsiteY3" fmla="*/ 181950 h 195742"/>
                    <a:gd name="connsiteX4" fmla="*/ 35718 w 152378"/>
                    <a:gd name="connsiteY4" fmla="*/ 50007 h 19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378" h="195742">
                      <a:moveTo>
                        <a:pt x="35718" y="50007"/>
                      </a:moveTo>
                      <a:lnTo>
                        <a:pt x="149998" y="0"/>
                      </a:lnTo>
                      <a:cubicBezTo>
                        <a:pt x="115073" y="74143"/>
                        <a:pt x="142059" y="79230"/>
                        <a:pt x="152378" y="103368"/>
                      </a:cubicBezTo>
                      <a:cubicBezTo>
                        <a:pt x="96822" y="193856"/>
                        <a:pt x="29362" y="212906"/>
                        <a:pt x="0" y="181950"/>
                      </a:cubicBezTo>
                      <a:cubicBezTo>
                        <a:pt x="11113" y="142731"/>
                        <a:pt x="34130" y="155900"/>
                        <a:pt x="35718" y="5000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232B35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5" name="组合 364">
                  <a:extLst>
                    <a:ext uri="{FF2B5EF4-FFF2-40B4-BE49-F238E27FC236}">
                      <a16:creationId xmlns:a16="http://schemas.microsoft.com/office/drawing/2014/main" xmlns="" id="{43F3123C-80B4-43B1-B961-3F3715DB46DB}"/>
                    </a:ext>
                  </a:extLst>
                </p:cNvPr>
                <p:cNvGrpSpPr/>
                <p:nvPr/>
              </p:nvGrpSpPr>
              <p:grpSpPr>
                <a:xfrm>
                  <a:off x="5668945" y="2194356"/>
                  <a:ext cx="395450" cy="423987"/>
                  <a:chOff x="5361656" y="1333849"/>
                  <a:chExt cx="1444510" cy="1548749"/>
                </a:xfrm>
              </p:grpSpPr>
              <p:sp>
                <p:nvSpPr>
                  <p:cNvPr id="371" name="椭圆 308">
                    <a:extLst>
                      <a:ext uri="{FF2B5EF4-FFF2-40B4-BE49-F238E27FC236}">
                        <a16:creationId xmlns:a16="http://schemas.microsoft.com/office/drawing/2014/main" xmlns="" id="{C3A04A3F-D00F-4CB4-9410-5FEB9A05788A}"/>
                      </a:ext>
                    </a:extLst>
                  </p:cNvPr>
                  <p:cNvSpPr/>
                  <p:nvPr/>
                </p:nvSpPr>
                <p:spPr>
                  <a:xfrm>
                    <a:off x="5361656" y="1706371"/>
                    <a:ext cx="1203559" cy="1176227"/>
                  </a:xfrm>
                  <a:custGeom>
                    <a:avLst/>
                    <a:gdLst>
                      <a:gd name="connsiteX0" fmla="*/ 0 w 399539"/>
                      <a:gd name="connsiteY0" fmla="*/ 207981 h 415962"/>
                      <a:gd name="connsiteX1" fmla="*/ 199770 w 399539"/>
                      <a:gd name="connsiteY1" fmla="*/ 0 h 415962"/>
                      <a:gd name="connsiteX2" fmla="*/ 399540 w 399539"/>
                      <a:gd name="connsiteY2" fmla="*/ 207981 h 415962"/>
                      <a:gd name="connsiteX3" fmla="*/ 199770 w 399539"/>
                      <a:gd name="connsiteY3" fmla="*/ 415962 h 415962"/>
                      <a:gd name="connsiteX4" fmla="*/ 0 w 399539"/>
                      <a:gd name="connsiteY4" fmla="*/ 207981 h 415962"/>
                      <a:gd name="connsiteX0" fmla="*/ 8989 w 408529"/>
                      <a:gd name="connsiteY0" fmla="*/ 207981 h 415962"/>
                      <a:gd name="connsiteX1" fmla="*/ 208759 w 408529"/>
                      <a:gd name="connsiteY1" fmla="*/ 0 h 415962"/>
                      <a:gd name="connsiteX2" fmla="*/ 408529 w 408529"/>
                      <a:gd name="connsiteY2" fmla="*/ 207981 h 415962"/>
                      <a:gd name="connsiteX3" fmla="*/ 208759 w 408529"/>
                      <a:gd name="connsiteY3" fmla="*/ 415962 h 415962"/>
                      <a:gd name="connsiteX4" fmla="*/ 8989 w 408529"/>
                      <a:gd name="connsiteY4" fmla="*/ 207981 h 415962"/>
                      <a:gd name="connsiteX0" fmla="*/ 6882 w 406422"/>
                      <a:gd name="connsiteY0" fmla="*/ 207981 h 415962"/>
                      <a:gd name="connsiteX1" fmla="*/ 206652 w 406422"/>
                      <a:gd name="connsiteY1" fmla="*/ 0 h 415962"/>
                      <a:gd name="connsiteX2" fmla="*/ 406422 w 406422"/>
                      <a:gd name="connsiteY2" fmla="*/ 207981 h 415962"/>
                      <a:gd name="connsiteX3" fmla="*/ 206652 w 406422"/>
                      <a:gd name="connsiteY3" fmla="*/ 415962 h 415962"/>
                      <a:gd name="connsiteX4" fmla="*/ 6882 w 406422"/>
                      <a:gd name="connsiteY4" fmla="*/ 207981 h 415962"/>
                      <a:gd name="connsiteX0" fmla="*/ 13577 w 413117"/>
                      <a:gd name="connsiteY0" fmla="*/ 207981 h 415962"/>
                      <a:gd name="connsiteX1" fmla="*/ 213347 w 413117"/>
                      <a:gd name="connsiteY1" fmla="*/ 0 h 415962"/>
                      <a:gd name="connsiteX2" fmla="*/ 413117 w 413117"/>
                      <a:gd name="connsiteY2" fmla="*/ 207981 h 415962"/>
                      <a:gd name="connsiteX3" fmla="*/ 213347 w 413117"/>
                      <a:gd name="connsiteY3" fmla="*/ 415962 h 415962"/>
                      <a:gd name="connsiteX4" fmla="*/ 13577 w 413117"/>
                      <a:gd name="connsiteY4" fmla="*/ 207981 h 415962"/>
                      <a:gd name="connsiteX0" fmla="*/ 12512 w 383477"/>
                      <a:gd name="connsiteY0" fmla="*/ 227107 h 416076"/>
                      <a:gd name="connsiteX1" fmla="*/ 183707 w 383477"/>
                      <a:gd name="connsiteY1" fmla="*/ 76 h 416076"/>
                      <a:gd name="connsiteX2" fmla="*/ 383477 w 383477"/>
                      <a:gd name="connsiteY2" fmla="*/ 208057 h 416076"/>
                      <a:gd name="connsiteX3" fmla="*/ 183707 w 383477"/>
                      <a:gd name="connsiteY3" fmla="*/ 416038 h 416076"/>
                      <a:gd name="connsiteX4" fmla="*/ 12512 w 383477"/>
                      <a:gd name="connsiteY4" fmla="*/ 227107 h 416076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22454"/>
                      <a:gd name="connsiteX1" fmla="*/ 179665 w 379435"/>
                      <a:gd name="connsiteY1" fmla="*/ 76 h 422454"/>
                      <a:gd name="connsiteX2" fmla="*/ 379435 w 379435"/>
                      <a:gd name="connsiteY2" fmla="*/ 208057 h 422454"/>
                      <a:gd name="connsiteX3" fmla="*/ 179665 w 379435"/>
                      <a:gd name="connsiteY3" fmla="*/ 416038 h 422454"/>
                      <a:gd name="connsiteX4" fmla="*/ 58630 w 379435"/>
                      <a:gd name="connsiteY4" fmla="*/ 363086 h 422454"/>
                      <a:gd name="connsiteX5" fmla="*/ 41962 w 379435"/>
                      <a:gd name="connsiteY5" fmla="*/ 298792 h 422454"/>
                      <a:gd name="connsiteX6" fmla="*/ 8470 w 379435"/>
                      <a:gd name="connsiteY6" fmla="*/ 227107 h 422454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123 w 378232"/>
                      <a:gd name="connsiteY0" fmla="*/ 259818 h 424209"/>
                      <a:gd name="connsiteX1" fmla="*/ 50284 w 378232"/>
                      <a:gd name="connsiteY1" fmla="*/ 114810 h 424209"/>
                      <a:gd name="connsiteX2" fmla="*/ 178462 w 378232"/>
                      <a:gd name="connsiteY2" fmla="*/ 1831 h 424209"/>
                      <a:gd name="connsiteX3" fmla="*/ 378232 w 378232"/>
                      <a:gd name="connsiteY3" fmla="*/ 209812 h 424209"/>
                      <a:gd name="connsiteX4" fmla="*/ 178462 w 378232"/>
                      <a:gd name="connsiteY4" fmla="*/ 417793 h 424209"/>
                      <a:gd name="connsiteX5" fmla="*/ 57427 w 378232"/>
                      <a:gd name="connsiteY5" fmla="*/ 364841 h 424209"/>
                      <a:gd name="connsiteX6" fmla="*/ 40759 w 378232"/>
                      <a:gd name="connsiteY6" fmla="*/ 300547 h 424209"/>
                      <a:gd name="connsiteX7" fmla="*/ 123 w 378232"/>
                      <a:gd name="connsiteY7" fmla="*/ 259818 h 424209"/>
                      <a:gd name="connsiteX0" fmla="*/ 123 w 378232"/>
                      <a:gd name="connsiteY0" fmla="*/ 259818 h 421581"/>
                      <a:gd name="connsiteX1" fmla="*/ 50284 w 378232"/>
                      <a:gd name="connsiteY1" fmla="*/ 114810 h 421581"/>
                      <a:gd name="connsiteX2" fmla="*/ 178462 w 378232"/>
                      <a:gd name="connsiteY2" fmla="*/ 1831 h 421581"/>
                      <a:gd name="connsiteX3" fmla="*/ 378232 w 378232"/>
                      <a:gd name="connsiteY3" fmla="*/ 209812 h 421581"/>
                      <a:gd name="connsiteX4" fmla="*/ 178462 w 378232"/>
                      <a:gd name="connsiteY4" fmla="*/ 417793 h 421581"/>
                      <a:gd name="connsiteX5" fmla="*/ 50283 w 378232"/>
                      <a:gd name="connsiteY5" fmla="*/ 341029 h 421581"/>
                      <a:gd name="connsiteX6" fmla="*/ 40759 w 378232"/>
                      <a:gd name="connsiteY6" fmla="*/ 300547 h 421581"/>
                      <a:gd name="connsiteX7" fmla="*/ 123 w 378232"/>
                      <a:gd name="connsiteY7" fmla="*/ 259818 h 421581"/>
                      <a:gd name="connsiteX0" fmla="*/ 123 w 378232"/>
                      <a:gd name="connsiteY0" fmla="*/ 259818 h 401237"/>
                      <a:gd name="connsiteX1" fmla="*/ 50284 w 378232"/>
                      <a:gd name="connsiteY1" fmla="*/ 114810 h 401237"/>
                      <a:gd name="connsiteX2" fmla="*/ 178462 w 378232"/>
                      <a:gd name="connsiteY2" fmla="*/ 1831 h 401237"/>
                      <a:gd name="connsiteX3" fmla="*/ 378232 w 378232"/>
                      <a:gd name="connsiteY3" fmla="*/ 209812 h 401237"/>
                      <a:gd name="connsiteX4" fmla="*/ 157030 w 378232"/>
                      <a:gd name="connsiteY4" fmla="*/ 396362 h 401237"/>
                      <a:gd name="connsiteX5" fmla="*/ 50283 w 378232"/>
                      <a:gd name="connsiteY5" fmla="*/ 341029 h 401237"/>
                      <a:gd name="connsiteX6" fmla="*/ 40759 w 378232"/>
                      <a:gd name="connsiteY6" fmla="*/ 300547 h 401237"/>
                      <a:gd name="connsiteX7" fmla="*/ 123 w 378232"/>
                      <a:gd name="connsiteY7" fmla="*/ 259818 h 401237"/>
                      <a:gd name="connsiteX0" fmla="*/ 10 w 378119"/>
                      <a:gd name="connsiteY0" fmla="*/ 258802 h 400221"/>
                      <a:gd name="connsiteX1" fmla="*/ 43027 w 378119"/>
                      <a:gd name="connsiteY1" fmla="*/ 139987 h 400221"/>
                      <a:gd name="connsiteX2" fmla="*/ 178349 w 378119"/>
                      <a:gd name="connsiteY2" fmla="*/ 815 h 400221"/>
                      <a:gd name="connsiteX3" fmla="*/ 378119 w 378119"/>
                      <a:gd name="connsiteY3" fmla="*/ 208796 h 400221"/>
                      <a:gd name="connsiteX4" fmla="*/ 156917 w 378119"/>
                      <a:gd name="connsiteY4" fmla="*/ 395346 h 400221"/>
                      <a:gd name="connsiteX5" fmla="*/ 50170 w 378119"/>
                      <a:gd name="connsiteY5" fmla="*/ 340013 h 400221"/>
                      <a:gd name="connsiteX6" fmla="*/ 40646 w 378119"/>
                      <a:gd name="connsiteY6" fmla="*/ 299531 h 400221"/>
                      <a:gd name="connsiteX7" fmla="*/ 10 w 378119"/>
                      <a:gd name="connsiteY7" fmla="*/ 258802 h 400221"/>
                      <a:gd name="connsiteX0" fmla="*/ 10 w 378119"/>
                      <a:gd name="connsiteY0" fmla="*/ 258970 h 400389"/>
                      <a:gd name="connsiteX1" fmla="*/ 43027 w 378119"/>
                      <a:gd name="connsiteY1" fmla="*/ 140155 h 400389"/>
                      <a:gd name="connsiteX2" fmla="*/ 178349 w 378119"/>
                      <a:gd name="connsiteY2" fmla="*/ 983 h 400389"/>
                      <a:gd name="connsiteX3" fmla="*/ 378119 w 378119"/>
                      <a:gd name="connsiteY3" fmla="*/ 208964 h 400389"/>
                      <a:gd name="connsiteX4" fmla="*/ 156917 w 378119"/>
                      <a:gd name="connsiteY4" fmla="*/ 395514 h 400389"/>
                      <a:gd name="connsiteX5" fmla="*/ 50170 w 378119"/>
                      <a:gd name="connsiteY5" fmla="*/ 340181 h 400389"/>
                      <a:gd name="connsiteX6" fmla="*/ 40646 w 378119"/>
                      <a:gd name="connsiteY6" fmla="*/ 299699 h 400389"/>
                      <a:gd name="connsiteX7" fmla="*/ 10 w 378119"/>
                      <a:gd name="connsiteY7" fmla="*/ 258970 h 400389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402431"/>
                      <a:gd name="connsiteX1" fmla="*/ 43027 w 378119"/>
                      <a:gd name="connsiteY1" fmla="*/ 140155 h 402431"/>
                      <a:gd name="connsiteX2" fmla="*/ 178349 w 378119"/>
                      <a:gd name="connsiteY2" fmla="*/ 983 h 402431"/>
                      <a:gd name="connsiteX3" fmla="*/ 378119 w 378119"/>
                      <a:gd name="connsiteY3" fmla="*/ 208964 h 402431"/>
                      <a:gd name="connsiteX4" fmla="*/ 156917 w 378119"/>
                      <a:gd name="connsiteY4" fmla="*/ 395514 h 402431"/>
                      <a:gd name="connsiteX5" fmla="*/ 47788 w 378119"/>
                      <a:gd name="connsiteY5" fmla="*/ 330656 h 402431"/>
                      <a:gd name="connsiteX6" fmla="*/ 40646 w 378119"/>
                      <a:gd name="connsiteY6" fmla="*/ 299699 h 402431"/>
                      <a:gd name="connsiteX7" fmla="*/ 10 w 378119"/>
                      <a:gd name="connsiteY7" fmla="*/ 258970 h 402431"/>
                      <a:gd name="connsiteX0" fmla="*/ 10 w 378119"/>
                      <a:gd name="connsiteY0" fmla="*/ 258970 h 412838"/>
                      <a:gd name="connsiteX1" fmla="*/ 43027 w 378119"/>
                      <a:gd name="connsiteY1" fmla="*/ 140155 h 412838"/>
                      <a:gd name="connsiteX2" fmla="*/ 178349 w 378119"/>
                      <a:gd name="connsiteY2" fmla="*/ 983 h 412838"/>
                      <a:gd name="connsiteX3" fmla="*/ 378119 w 378119"/>
                      <a:gd name="connsiteY3" fmla="*/ 208964 h 412838"/>
                      <a:gd name="connsiteX4" fmla="*/ 156917 w 378119"/>
                      <a:gd name="connsiteY4" fmla="*/ 395514 h 412838"/>
                      <a:gd name="connsiteX5" fmla="*/ 95413 w 378119"/>
                      <a:gd name="connsiteY5" fmla="*/ 397332 h 412838"/>
                      <a:gd name="connsiteX6" fmla="*/ 47788 w 378119"/>
                      <a:gd name="connsiteY6" fmla="*/ 330656 h 412838"/>
                      <a:gd name="connsiteX7" fmla="*/ 40646 w 378119"/>
                      <a:gd name="connsiteY7" fmla="*/ 299699 h 412838"/>
                      <a:gd name="connsiteX8" fmla="*/ 10 w 378119"/>
                      <a:gd name="connsiteY8" fmla="*/ 258970 h 412838"/>
                      <a:gd name="connsiteX0" fmla="*/ 10 w 378119"/>
                      <a:gd name="connsiteY0" fmla="*/ 258970 h 407661"/>
                      <a:gd name="connsiteX1" fmla="*/ 43027 w 378119"/>
                      <a:gd name="connsiteY1" fmla="*/ 140155 h 407661"/>
                      <a:gd name="connsiteX2" fmla="*/ 178349 w 378119"/>
                      <a:gd name="connsiteY2" fmla="*/ 983 h 407661"/>
                      <a:gd name="connsiteX3" fmla="*/ 378119 w 378119"/>
                      <a:gd name="connsiteY3" fmla="*/ 208964 h 407661"/>
                      <a:gd name="connsiteX4" fmla="*/ 156917 w 378119"/>
                      <a:gd name="connsiteY4" fmla="*/ 395514 h 407661"/>
                      <a:gd name="connsiteX5" fmla="*/ 107319 w 378119"/>
                      <a:gd name="connsiteY5" fmla="*/ 383045 h 407661"/>
                      <a:gd name="connsiteX6" fmla="*/ 47788 w 378119"/>
                      <a:gd name="connsiteY6" fmla="*/ 330656 h 407661"/>
                      <a:gd name="connsiteX7" fmla="*/ 40646 w 378119"/>
                      <a:gd name="connsiteY7" fmla="*/ 299699 h 407661"/>
                      <a:gd name="connsiteX8" fmla="*/ 10 w 378119"/>
                      <a:gd name="connsiteY8" fmla="*/ 258970 h 407661"/>
                      <a:gd name="connsiteX0" fmla="*/ 10 w 378119"/>
                      <a:gd name="connsiteY0" fmla="*/ 258970 h 408639"/>
                      <a:gd name="connsiteX1" fmla="*/ 43027 w 378119"/>
                      <a:gd name="connsiteY1" fmla="*/ 140155 h 408639"/>
                      <a:gd name="connsiteX2" fmla="*/ 178349 w 378119"/>
                      <a:gd name="connsiteY2" fmla="*/ 983 h 408639"/>
                      <a:gd name="connsiteX3" fmla="*/ 378119 w 378119"/>
                      <a:gd name="connsiteY3" fmla="*/ 208964 h 408639"/>
                      <a:gd name="connsiteX4" fmla="*/ 156917 w 378119"/>
                      <a:gd name="connsiteY4" fmla="*/ 395514 h 408639"/>
                      <a:gd name="connsiteX5" fmla="*/ 107319 w 378119"/>
                      <a:gd name="connsiteY5" fmla="*/ 383045 h 408639"/>
                      <a:gd name="connsiteX6" fmla="*/ 47788 w 378119"/>
                      <a:gd name="connsiteY6" fmla="*/ 330656 h 408639"/>
                      <a:gd name="connsiteX7" fmla="*/ 40646 w 378119"/>
                      <a:gd name="connsiteY7" fmla="*/ 299699 h 408639"/>
                      <a:gd name="connsiteX8" fmla="*/ 10 w 378119"/>
                      <a:gd name="connsiteY8" fmla="*/ 258970 h 408639"/>
                      <a:gd name="connsiteX0" fmla="*/ 10 w 378119"/>
                      <a:gd name="connsiteY0" fmla="*/ 258970 h 406517"/>
                      <a:gd name="connsiteX1" fmla="*/ 43027 w 378119"/>
                      <a:gd name="connsiteY1" fmla="*/ 140155 h 406517"/>
                      <a:gd name="connsiteX2" fmla="*/ 178349 w 378119"/>
                      <a:gd name="connsiteY2" fmla="*/ 983 h 406517"/>
                      <a:gd name="connsiteX3" fmla="*/ 378119 w 378119"/>
                      <a:gd name="connsiteY3" fmla="*/ 208964 h 406517"/>
                      <a:gd name="connsiteX4" fmla="*/ 156917 w 378119"/>
                      <a:gd name="connsiteY4" fmla="*/ 395514 h 406517"/>
                      <a:gd name="connsiteX5" fmla="*/ 90651 w 378119"/>
                      <a:gd name="connsiteY5" fmla="*/ 375902 h 406517"/>
                      <a:gd name="connsiteX6" fmla="*/ 47788 w 378119"/>
                      <a:gd name="connsiteY6" fmla="*/ 330656 h 406517"/>
                      <a:gd name="connsiteX7" fmla="*/ 40646 w 378119"/>
                      <a:gd name="connsiteY7" fmla="*/ 299699 h 406517"/>
                      <a:gd name="connsiteX8" fmla="*/ 10 w 378119"/>
                      <a:gd name="connsiteY8" fmla="*/ 258970 h 406517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7788 w 378119"/>
                      <a:gd name="connsiteY6" fmla="*/ 330656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4501 w 378119"/>
                      <a:gd name="connsiteY6" fmla="*/ 327369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3929"/>
                      <a:gd name="connsiteX1" fmla="*/ 43054 w 378146"/>
                      <a:gd name="connsiteY1" fmla="*/ 140155 h 403929"/>
                      <a:gd name="connsiteX2" fmla="*/ 178376 w 378146"/>
                      <a:gd name="connsiteY2" fmla="*/ 983 h 403929"/>
                      <a:gd name="connsiteX3" fmla="*/ 378146 w 378146"/>
                      <a:gd name="connsiteY3" fmla="*/ 208964 h 403929"/>
                      <a:gd name="connsiteX4" fmla="*/ 156944 w 378146"/>
                      <a:gd name="connsiteY4" fmla="*/ 395514 h 403929"/>
                      <a:gd name="connsiteX5" fmla="*/ 61669 w 378146"/>
                      <a:gd name="connsiteY5" fmla="*/ 350134 h 403929"/>
                      <a:gd name="connsiteX6" fmla="*/ 36859 w 378146"/>
                      <a:gd name="connsiteY6" fmla="*/ 320796 h 403929"/>
                      <a:gd name="connsiteX7" fmla="*/ 38482 w 378146"/>
                      <a:gd name="connsiteY7" fmla="*/ 285457 h 403929"/>
                      <a:gd name="connsiteX8" fmla="*/ 37 w 378146"/>
                      <a:gd name="connsiteY8" fmla="*/ 258970 h 403929"/>
                      <a:gd name="connsiteX0" fmla="*/ 37 w 378146"/>
                      <a:gd name="connsiteY0" fmla="*/ 258970 h 408634"/>
                      <a:gd name="connsiteX1" fmla="*/ 43054 w 378146"/>
                      <a:gd name="connsiteY1" fmla="*/ 140155 h 408634"/>
                      <a:gd name="connsiteX2" fmla="*/ 178376 w 378146"/>
                      <a:gd name="connsiteY2" fmla="*/ 983 h 408634"/>
                      <a:gd name="connsiteX3" fmla="*/ 378146 w 378146"/>
                      <a:gd name="connsiteY3" fmla="*/ 208964 h 408634"/>
                      <a:gd name="connsiteX4" fmla="*/ 158039 w 378146"/>
                      <a:gd name="connsiteY4" fmla="*/ 400991 h 408634"/>
                      <a:gd name="connsiteX5" fmla="*/ 61669 w 378146"/>
                      <a:gd name="connsiteY5" fmla="*/ 350134 h 408634"/>
                      <a:gd name="connsiteX6" fmla="*/ 36859 w 378146"/>
                      <a:gd name="connsiteY6" fmla="*/ 320796 h 408634"/>
                      <a:gd name="connsiteX7" fmla="*/ 38482 w 378146"/>
                      <a:gd name="connsiteY7" fmla="*/ 285457 h 408634"/>
                      <a:gd name="connsiteX8" fmla="*/ 37 w 378146"/>
                      <a:gd name="connsiteY8" fmla="*/ 258970 h 408634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39940 w 378146"/>
                      <a:gd name="connsiteY6" fmla="*/ 332323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50031 w 378146"/>
                      <a:gd name="connsiteY6" fmla="*/ 318855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50031 w 378146"/>
                      <a:gd name="connsiteY6" fmla="*/ 31885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4637"/>
                      <a:gd name="connsiteX1" fmla="*/ 43054 w 378146"/>
                      <a:gd name="connsiteY1" fmla="*/ 140155 h 404637"/>
                      <a:gd name="connsiteX2" fmla="*/ 178376 w 378146"/>
                      <a:gd name="connsiteY2" fmla="*/ 983 h 404637"/>
                      <a:gd name="connsiteX3" fmla="*/ 378146 w 378146"/>
                      <a:gd name="connsiteY3" fmla="*/ 208964 h 404637"/>
                      <a:gd name="connsiteX4" fmla="*/ 158039 w 378146"/>
                      <a:gd name="connsiteY4" fmla="*/ 400991 h 404637"/>
                      <a:gd name="connsiteX5" fmla="*/ 51055 w 378146"/>
                      <a:gd name="connsiteY5" fmla="*/ 342174 h 404637"/>
                      <a:gd name="connsiteX6" fmla="*/ 42952 w 378146"/>
                      <a:gd name="connsiteY6" fmla="*/ 321705 h 404637"/>
                      <a:gd name="connsiteX7" fmla="*/ 26877 w 378146"/>
                      <a:gd name="connsiteY7" fmla="*/ 311934 h 404637"/>
                      <a:gd name="connsiteX8" fmla="*/ 38482 w 378146"/>
                      <a:gd name="connsiteY8" fmla="*/ 285457 h 404637"/>
                      <a:gd name="connsiteX9" fmla="*/ 37 w 378146"/>
                      <a:gd name="connsiteY9" fmla="*/ 258970 h 404637"/>
                      <a:gd name="connsiteX0" fmla="*/ 37 w 378146"/>
                      <a:gd name="connsiteY0" fmla="*/ 258970 h 411529"/>
                      <a:gd name="connsiteX1" fmla="*/ 43054 w 378146"/>
                      <a:gd name="connsiteY1" fmla="*/ 140155 h 411529"/>
                      <a:gd name="connsiteX2" fmla="*/ 178376 w 378146"/>
                      <a:gd name="connsiteY2" fmla="*/ 983 h 411529"/>
                      <a:gd name="connsiteX3" fmla="*/ 378146 w 378146"/>
                      <a:gd name="connsiteY3" fmla="*/ 208964 h 411529"/>
                      <a:gd name="connsiteX4" fmla="*/ 146003 w 378146"/>
                      <a:gd name="connsiteY4" fmla="*/ 408123 h 411529"/>
                      <a:gd name="connsiteX5" fmla="*/ 51055 w 378146"/>
                      <a:gd name="connsiteY5" fmla="*/ 342174 h 411529"/>
                      <a:gd name="connsiteX6" fmla="*/ 42952 w 378146"/>
                      <a:gd name="connsiteY6" fmla="*/ 321705 h 411529"/>
                      <a:gd name="connsiteX7" fmla="*/ 26877 w 378146"/>
                      <a:gd name="connsiteY7" fmla="*/ 311934 h 411529"/>
                      <a:gd name="connsiteX8" fmla="*/ 38482 w 378146"/>
                      <a:gd name="connsiteY8" fmla="*/ 285457 h 411529"/>
                      <a:gd name="connsiteX9" fmla="*/ 37 w 378146"/>
                      <a:gd name="connsiteY9" fmla="*/ 258970 h 411529"/>
                      <a:gd name="connsiteX0" fmla="*/ 37 w 378146"/>
                      <a:gd name="connsiteY0" fmla="*/ 258970 h 409795"/>
                      <a:gd name="connsiteX1" fmla="*/ 43054 w 378146"/>
                      <a:gd name="connsiteY1" fmla="*/ 140155 h 409795"/>
                      <a:gd name="connsiteX2" fmla="*/ 178376 w 378146"/>
                      <a:gd name="connsiteY2" fmla="*/ 983 h 409795"/>
                      <a:gd name="connsiteX3" fmla="*/ 378146 w 378146"/>
                      <a:gd name="connsiteY3" fmla="*/ 208964 h 409795"/>
                      <a:gd name="connsiteX4" fmla="*/ 146003 w 378146"/>
                      <a:gd name="connsiteY4" fmla="*/ 408123 h 409795"/>
                      <a:gd name="connsiteX5" fmla="*/ 51055 w 378146"/>
                      <a:gd name="connsiteY5" fmla="*/ 342174 h 409795"/>
                      <a:gd name="connsiteX6" fmla="*/ 42952 w 378146"/>
                      <a:gd name="connsiteY6" fmla="*/ 321705 h 409795"/>
                      <a:gd name="connsiteX7" fmla="*/ 26877 w 378146"/>
                      <a:gd name="connsiteY7" fmla="*/ 311934 h 409795"/>
                      <a:gd name="connsiteX8" fmla="*/ 38482 w 378146"/>
                      <a:gd name="connsiteY8" fmla="*/ 285457 h 409795"/>
                      <a:gd name="connsiteX9" fmla="*/ 37 w 378146"/>
                      <a:gd name="connsiteY9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1538 w 378151"/>
                      <a:gd name="connsiteY2" fmla="*/ 151441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2429 w 378151"/>
                      <a:gd name="connsiteY2" fmla="*/ 156642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1983 w 378151"/>
                      <a:gd name="connsiteY2" fmla="*/ 149983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75 w 378184"/>
                      <a:gd name="connsiteY0" fmla="*/ 258850 h 409675"/>
                      <a:gd name="connsiteX1" fmla="*/ 49654 w 378184"/>
                      <a:gd name="connsiteY1" fmla="*/ 161574 h 409675"/>
                      <a:gd name="connsiteX2" fmla="*/ 20679 w 378184"/>
                      <a:gd name="connsiteY2" fmla="*/ 141068 h 409675"/>
                      <a:gd name="connsiteX3" fmla="*/ 44875 w 378184"/>
                      <a:gd name="connsiteY3" fmla="*/ 143602 h 409675"/>
                      <a:gd name="connsiteX4" fmla="*/ 178414 w 378184"/>
                      <a:gd name="connsiteY4" fmla="*/ 863 h 409675"/>
                      <a:gd name="connsiteX5" fmla="*/ 378184 w 378184"/>
                      <a:gd name="connsiteY5" fmla="*/ 208844 h 409675"/>
                      <a:gd name="connsiteX6" fmla="*/ 146041 w 378184"/>
                      <a:gd name="connsiteY6" fmla="*/ 408003 h 409675"/>
                      <a:gd name="connsiteX7" fmla="*/ 51093 w 378184"/>
                      <a:gd name="connsiteY7" fmla="*/ 342054 h 409675"/>
                      <a:gd name="connsiteX8" fmla="*/ 42990 w 378184"/>
                      <a:gd name="connsiteY8" fmla="*/ 321585 h 409675"/>
                      <a:gd name="connsiteX9" fmla="*/ 38520 w 378184"/>
                      <a:gd name="connsiteY9" fmla="*/ 285337 h 409675"/>
                      <a:gd name="connsiteX10" fmla="*/ 75 w 378184"/>
                      <a:gd name="connsiteY10" fmla="*/ 258850 h 409675"/>
                      <a:gd name="connsiteX0" fmla="*/ 78 w 378187"/>
                      <a:gd name="connsiteY0" fmla="*/ 258850 h 409675"/>
                      <a:gd name="connsiteX1" fmla="*/ 49657 w 378187"/>
                      <a:gd name="connsiteY1" fmla="*/ 161574 h 409675"/>
                      <a:gd name="connsiteX2" fmla="*/ 20682 w 378187"/>
                      <a:gd name="connsiteY2" fmla="*/ 141068 h 409675"/>
                      <a:gd name="connsiteX3" fmla="*/ 44878 w 378187"/>
                      <a:gd name="connsiteY3" fmla="*/ 143602 h 409675"/>
                      <a:gd name="connsiteX4" fmla="*/ 178417 w 378187"/>
                      <a:gd name="connsiteY4" fmla="*/ 863 h 409675"/>
                      <a:gd name="connsiteX5" fmla="*/ 378187 w 378187"/>
                      <a:gd name="connsiteY5" fmla="*/ 208844 h 409675"/>
                      <a:gd name="connsiteX6" fmla="*/ 146044 w 378187"/>
                      <a:gd name="connsiteY6" fmla="*/ 408003 h 409675"/>
                      <a:gd name="connsiteX7" fmla="*/ 51096 w 378187"/>
                      <a:gd name="connsiteY7" fmla="*/ 342054 h 409675"/>
                      <a:gd name="connsiteX8" fmla="*/ 38523 w 378187"/>
                      <a:gd name="connsiteY8" fmla="*/ 285337 h 409675"/>
                      <a:gd name="connsiteX9" fmla="*/ 78 w 378187"/>
                      <a:gd name="connsiteY9" fmla="*/ 258850 h 409675"/>
                      <a:gd name="connsiteX0" fmla="*/ 146 w 378255"/>
                      <a:gd name="connsiteY0" fmla="*/ 258850 h 409022"/>
                      <a:gd name="connsiteX1" fmla="*/ 49725 w 378255"/>
                      <a:gd name="connsiteY1" fmla="*/ 161574 h 409022"/>
                      <a:gd name="connsiteX2" fmla="*/ 20750 w 378255"/>
                      <a:gd name="connsiteY2" fmla="*/ 141068 h 409022"/>
                      <a:gd name="connsiteX3" fmla="*/ 44946 w 378255"/>
                      <a:gd name="connsiteY3" fmla="*/ 143602 h 409022"/>
                      <a:gd name="connsiteX4" fmla="*/ 178485 w 378255"/>
                      <a:gd name="connsiteY4" fmla="*/ 863 h 409022"/>
                      <a:gd name="connsiteX5" fmla="*/ 378255 w 378255"/>
                      <a:gd name="connsiteY5" fmla="*/ 208844 h 409022"/>
                      <a:gd name="connsiteX6" fmla="*/ 146112 w 378255"/>
                      <a:gd name="connsiteY6" fmla="*/ 408003 h 409022"/>
                      <a:gd name="connsiteX7" fmla="*/ 38591 w 378255"/>
                      <a:gd name="connsiteY7" fmla="*/ 285337 h 409022"/>
                      <a:gd name="connsiteX8" fmla="*/ 146 w 378255"/>
                      <a:gd name="connsiteY8" fmla="*/ 258850 h 409022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882"/>
                      <a:gd name="connsiteX1" fmla="*/ 49580 w 378110"/>
                      <a:gd name="connsiteY1" fmla="*/ 161574 h 408882"/>
                      <a:gd name="connsiteX2" fmla="*/ 20605 w 378110"/>
                      <a:gd name="connsiteY2" fmla="*/ 141068 h 408882"/>
                      <a:gd name="connsiteX3" fmla="*/ 44801 w 378110"/>
                      <a:gd name="connsiteY3" fmla="*/ 143602 h 408882"/>
                      <a:gd name="connsiteX4" fmla="*/ 178340 w 378110"/>
                      <a:gd name="connsiteY4" fmla="*/ 863 h 408882"/>
                      <a:gd name="connsiteX5" fmla="*/ 378110 w 378110"/>
                      <a:gd name="connsiteY5" fmla="*/ 208844 h 408882"/>
                      <a:gd name="connsiteX6" fmla="*/ 145967 w 378110"/>
                      <a:gd name="connsiteY6" fmla="*/ 408003 h 408882"/>
                      <a:gd name="connsiteX7" fmla="*/ 48699 w 378110"/>
                      <a:gd name="connsiteY7" fmla="*/ 281771 h 408882"/>
                      <a:gd name="connsiteX8" fmla="*/ 1 w 378110"/>
                      <a:gd name="connsiteY8" fmla="*/ 258850 h 408882"/>
                      <a:gd name="connsiteX0" fmla="*/ 1 w 378110"/>
                      <a:gd name="connsiteY0" fmla="*/ 258850 h 410457"/>
                      <a:gd name="connsiteX1" fmla="*/ 49580 w 378110"/>
                      <a:gd name="connsiteY1" fmla="*/ 161574 h 410457"/>
                      <a:gd name="connsiteX2" fmla="*/ 20605 w 378110"/>
                      <a:gd name="connsiteY2" fmla="*/ 141068 h 410457"/>
                      <a:gd name="connsiteX3" fmla="*/ 44801 w 378110"/>
                      <a:gd name="connsiteY3" fmla="*/ 143602 h 410457"/>
                      <a:gd name="connsiteX4" fmla="*/ 178340 w 378110"/>
                      <a:gd name="connsiteY4" fmla="*/ 863 h 410457"/>
                      <a:gd name="connsiteX5" fmla="*/ 378110 w 378110"/>
                      <a:gd name="connsiteY5" fmla="*/ 208844 h 410457"/>
                      <a:gd name="connsiteX6" fmla="*/ 145967 w 378110"/>
                      <a:gd name="connsiteY6" fmla="*/ 408003 h 410457"/>
                      <a:gd name="connsiteX7" fmla="*/ 82566 w 378110"/>
                      <a:gd name="connsiteY7" fmla="*/ 317591 h 410457"/>
                      <a:gd name="connsiteX8" fmla="*/ 48699 w 378110"/>
                      <a:gd name="connsiteY8" fmla="*/ 281771 h 410457"/>
                      <a:gd name="connsiteX9" fmla="*/ 1 w 378110"/>
                      <a:gd name="connsiteY9" fmla="*/ 258850 h 410457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0 w 381675"/>
                      <a:gd name="connsiteY0" fmla="*/ 264645 h 410555"/>
                      <a:gd name="connsiteX1" fmla="*/ 53145 w 381675"/>
                      <a:gd name="connsiteY1" fmla="*/ 161574 h 410555"/>
                      <a:gd name="connsiteX2" fmla="*/ 24170 w 381675"/>
                      <a:gd name="connsiteY2" fmla="*/ 141068 h 410555"/>
                      <a:gd name="connsiteX3" fmla="*/ 48366 w 381675"/>
                      <a:gd name="connsiteY3" fmla="*/ 143602 h 410555"/>
                      <a:gd name="connsiteX4" fmla="*/ 181905 w 381675"/>
                      <a:gd name="connsiteY4" fmla="*/ 863 h 410555"/>
                      <a:gd name="connsiteX5" fmla="*/ 381675 w 381675"/>
                      <a:gd name="connsiteY5" fmla="*/ 208844 h 410555"/>
                      <a:gd name="connsiteX6" fmla="*/ 149532 w 381675"/>
                      <a:gd name="connsiteY6" fmla="*/ 408003 h 410555"/>
                      <a:gd name="connsiteX7" fmla="*/ 86131 w 381675"/>
                      <a:gd name="connsiteY7" fmla="*/ 317591 h 410555"/>
                      <a:gd name="connsiteX8" fmla="*/ 52264 w 381675"/>
                      <a:gd name="connsiteY8" fmla="*/ 281771 h 410555"/>
                      <a:gd name="connsiteX9" fmla="*/ 0 w 381675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1374 w 381677"/>
                      <a:gd name="connsiteY8" fmla="*/ 280434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6326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07805"/>
                      <a:gd name="connsiteX1" fmla="*/ 53147 w 381677"/>
                      <a:gd name="connsiteY1" fmla="*/ 161574 h 407805"/>
                      <a:gd name="connsiteX2" fmla="*/ 24172 w 381677"/>
                      <a:gd name="connsiteY2" fmla="*/ 141068 h 407805"/>
                      <a:gd name="connsiteX3" fmla="*/ 48368 w 381677"/>
                      <a:gd name="connsiteY3" fmla="*/ 143602 h 407805"/>
                      <a:gd name="connsiteX4" fmla="*/ 181907 w 381677"/>
                      <a:gd name="connsiteY4" fmla="*/ 863 h 407805"/>
                      <a:gd name="connsiteX5" fmla="*/ 381677 w 381677"/>
                      <a:gd name="connsiteY5" fmla="*/ 208844 h 407805"/>
                      <a:gd name="connsiteX6" fmla="*/ 157112 w 381677"/>
                      <a:gd name="connsiteY6" fmla="*/ 404883 h 407805"/>
                      <a:gd name="connsiteX7" fmla="*/ 76326 w 381677"/>
                      <a:gd name="connsiteY7" fmla="*/ 321603 h 407805"/>
                      <a:gd name="connsiteX8" fmla="*/ 54940 w 381677"/>
                      <a:gd name="connsiteY8" fmla="*/ 280880 h 407805"/>
                      <a:gd name="connsiteX9" fmla="*/ 2 w 381677"/>
                      <a:gd name="connsiteY9" fmla="*/ 264645 h 407805"/>
                      <a:gd name="connsiteX0" fmla="*/ 2 w 381677"/>
                      <a:gd name="connsiteY0" fmla="*/ 264645 h 407078"/>
                      <a:gd name="connsiteX1" fmla="*/ 53147 w 381677"/>
                      <a:gd name="connsiteY1" fmla="*/ 161574 h 407078"/>
                      <a:gd name="connsiteX2" fmla="*/ 24172 w 381677"/>
                      <a:gd name="connsiteY2" fmla="*/ 141068 h 407078"/>
                      <a:gd name="connsiteX3" fmla="*/ 48368 w 381677"/>
                      <a:gd name="connsiteY3" fmla="*/ 143602 h 407078"/>
                      <a:gd name="connsiteX4" fmla="*/ 181907 w 381677"/>
                      <a:gd name="connsiteY4" fmla="*/ 863 h 407078"/>
                      <a:gd name="connsiteX5" fmla="*/ 381677 w 381677"/>
                      <a:gd name="connsiteY5" fmla="*/ 208844 h 407078"/>
                      <a:gd name="connsiteX6" fmla="*/ 157112 w 381677"/>
                      <a:gd name="connsiteY6" fmla="*/ 404883 h 407078"/>
                      <a:gd name="connsiteX7" fmla="*/ 76326 w 381677"/>
                      <a:gd name="connsiteY7" fmla="*/ 321603 h 407078"/>
                      <a:gd name="connsiteX8" fmla="*/ 54940 w 381677"/>
                      <a:gd name="connsiteY8" fmla="*/ 280880 h 407078"/>
                      <a:gd name="connsiteX9" fmla="*/ 2 w 381677"/>
                      <a:gd name="connsiteY9" fmla="*/ 264645 h 407078"/>
                      <a:gd name="connsiteX0" fmla="*/ 1239 w 357505"/>
                      <a:gd name="connsiteY0" fmla="*/ 244140 h 407078"/>
                      <a:gd name="connsiteX1" fmla="*/ 28975 w 357505"/>
                      <a:gd name="connsiteY1" fmla="*/ 161574 h 407078"/>
                      <a:gd name="connsiteX2" fmla="*/ 0 w 357505"/>
                      <a:gd name="connsiteY2" fmla="*/ 141068 h 407078"/>
                      <a:gd name="connsiteX3" fmla="*/ 24196 w 357505"/>
                      <a:gd name="connsiteY3" fmla="*/ 143602 h 407078"/>
                      <a:gd name="connsiteX4" fmla="*/ 157735 w 357505"/>
                      <a:gd name="connsiteY4" fmla="*/ 863 h 407078"/>
                      <a:gd name="connsiteX5" fmla="*/ 357505 w 357505"/>
                      <a:gd name="connsiteY5" fmla="*/ 208844 h 407078"/>
                      <a:gd name="connsiteX6" fmla="*/ 132940 w 357505"/>
                      <a:gd name="connsiteY6" fmla="*/ 404883 h 407078"/>
                      <a:gd name="connsiteX7" fmla="*/ 52154 w 357505"/>
                      <a:gd name="connsiteY7" fmla="*/ 321603 h 407078"/>
                      <a:gd name="connsiteX8" fmla="*/ 30768 w 357505"/>
                      <a:gd name="connsiteY8" fmla="*/ 280880 h 407078"/>
                      <a:gd name="connsiteX9" fmla="*/ 1239 w 357505"/>
                      <a:gd name="connsiteY9" fmla="*/ 244140 h 407078"/>
                      <a:gd name="connsiteX0" fmla="*/ 1 w 358942"/>
                      <a:gd name="connsiteY0" fmla="*/ 245477 h 407078"/>
                      <a:gd name="connsiteX1" fmla="*/ 30412 w 358942"/>
                      <a:gd name="connsiteY1" fmla="*/ 161574 h 407078"/>
                      <a:gd name="connsiteX2" fmla="*/ 1437 w 358942"/>
                      <a:gd name="connsiteY2" fmla="*/ 141068 h 407078"/>
                      <a:gd name="connsiteX3" fmla="*/ 25633 w 358942"/>
                      <a:gd name="connsiteY3" fmla="*/ 143602 h 407078"/>
                      <a:gd name="connsiteX4" fmla="*/ 159172 w 358942"/>
                      <a:gd name="connsiteY4" fmla="*/ 863 h 407078"/>
                      <a:gd name="connsiteX5" fmla="*/ 358942 w 358942"/>
                      <a:gd name="connsiteY5" fmla="*/ 208844 h 407078"/>
                      <a:gd name="connsiteX6" fmla="*/ 134377 w 358942"/>
                      <a:gd name="connsiteY6" fmla="*/ 404883 h 407078"/>
                      <a:gd name="connsiteX7" fmla="*/ 53591 w 358942"/>
                      <a:gd name="connsiteY7" fmla="*/ 321603 h 407078"/>
                      <a:gd name="connsiteX8" fmla="*/ 32205 w 358942"/>
                      <a:gd name="connsiteY8" fmla="*/ 280880 h 407078"/>
                      <a:gd name="connsiteX9" fmla="*/ 1 w 358942"/>
                      <a:gd name="connsiteY9" fmla="*/ 245477 h 407078"/>
                      <a:gd name="connsiteX0" fmla="*/ 1346 w 360287"/>
                      <a:gd name="connsiteY0" fmla="*/ 245477 h 407078"/>
                      <a:gd name="connsiteX1" fmla="*/ 31757 w 360287"/>
                      <a:gd name="connsiteY1" fmla="*/ 161574 h 407078"/>
                      <a:gd name="connsiteX2" fmla="*/ 2782 w 360287"/>
                      <a:gd name="connsiteY2" fmla="*/ 141068 h 407078"/>
                      <a:gd name="connsiteX3" fmla="*/ 26978 w 360287"/>
                      <a:gd name="connsiteY3" fmla="*/ 143602 h 407078"/>
                      <a:gd name="connsiteX4" fmla="*/ 160517 w 360287"/>
                      <a:gd name="connsiteY4" fmla="*/ 863 h 407078"/>
                      <a:gd name="connsiteX5" fmla="*/ 360287 w 360287"/>
                      <a:gd name="connsiteY5" fmla="*/ 208844 h 407078"/>
                      <a:gd name="connsiteX6" fmla="*/ 135722 w 360287"/>
                      <a:gd name="connsiteY6" fmla="*/ 404883 h 407078"/>
                      <a:gd name="connsiteX7" fmla="*/ 54936 w 360287"/>
                      <a:gd name="connsiteY7" fmla="*/ 321603 h 407078"/>
                      <a:gd name="connsiteX8" fmla="*/ 33550 w 360287"/>
                      <a:gd name="connsiteY8" fmla="*/ 280880 h 407078"/>
                      <a:gd name="connsiteX9" fmla="*/ 1346 w 360287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157 w 361098"/>
                      <a:gd name="connsiteY0" fmla="*/ 245477 h 407078"/>
                      <a:gd name="connsiteX1" fmla="*/ 32568 w 361098"/>
                      <a:gd name="connsiteY1" fmla="*/ 161574 h 407078"/>
                      <a:gd name="connsiteX2" fmla="*/ 3593 w 361098"/>
                      <a:gd name="connsiteY2" fmla="*/ 141068 h 407078"/>
                      <a:gd name="connsiteX3" fmla="*/ 27789 w 361098"/>
                      <a:gd name="connsiteY3" fmla="*/ 143602 h 407078"/>
                      <a:gd name="connsiteX4" fmla="*/ 161328 w 361098"/>
                      <a:gd name="connsiteY4" fmla="*/ 863 h 407078"/>
                      <a:gd name="connsiteX5" fmla="*/ 361098 w 361098"/>
                      <a:gd name="connsiteY5" fmla="*/ 208844 h 407078"/>
                      <a:gd name="connsiteX6" fmla="*/ 136533 w 361098"/>
                      <a:gd name="connsiteY6" fmla="*/ 404883 h 407078"/>
                      <a:gd name="connsiteX7" fmla="*/ 55747 w 361098"/>
                      <a:gd name="connsiteY7" fmla="*/ 321603 h 407078"/>
                      <a:gd name="connsiteX8" fmla="*/ 38819 w 361098"/>
                      <a:gd name="connsiteY8" fmla="*/ 270627 h 407078"/>
                      <a:gd name="connsiteX9" fmla="*/ 2157 w 361098"/>
                      <a:gd name="connsiteY9" fmla="*/ 245477 h 407078"/>
                      <a:gd name="connsiteX0" fmla="*/ 2412 w 360016"/>
                      <a:gd name="connsiteY0" fmla="*/ 231658 h 407078"/>
                      <a:gd name="connsiteX1" fmla="*/ 31486 w 360016"/>
                      <a:gd name="connsiteY1" fmla="*/ 161574 h 407078"/>
                      <a:gd name="connsiteX2" fmla="*/ 2511 w 360016"/>
                      <a:gd name="connsiteY2" fmla="*/ 141068 h 407078"/>
                      <a:gd name="connsiteX3" fmla="*/ 26707 w 360016"/>
                      <a:gd name="connsiteY3" fmla="*/ 143602 h 407078"/>
                      <a:gd name="connsiteX4" fmla="*/ 160246 w 360016"/>
                      <a:gd name="connsiteY4" fmla="*/ 863 h 407078"/>
                      <a:gd name="connsiteX5" fmla="*/ 360016 w 360016"/>
                      <a:gd name="connsiteY5" fmla="*/ 208844 h 407078"/>
                      <a:gd name="connsiteX6" fmla="*/ 135451 w 360016"/>
                      <a:gd name="connsiteY6" fmla="*/ 404883 h 407078"/>
                      <a:gd name="connsiteX7" fmla="*/ 54665 w 360016"/>
                      <a:gd name="connsiteY7" fmla="*/ 321603 h 407078"/>
                      <a:gd name="connsiteX8" fmla="*/ 37737 w 360016"/>
                      <a:gd name="connsiteY8" fmla="*/ 270627 h 407078"/>
                      <a:gd name="connsiteX9" fmla="*/ 2412 w 360016"/>
                      <a:gd name="connsiteY9" fmla="*/ 231658 h 407078"/>
                      <a:gd name="connsiteX0" fmla="*/ 475 w 358079"/>
                      <a:gd name="connsiteY0" fmla="*/ 231658 h 407078"/>
                      <a:gd name="connsiteX1" fmla="*/ 29549 w 358079"/>
                      <a:gd name="connsiteY1" fmla="*/ 161574 h 407078"/>
                      <a:gd name="connsiteX2" fmla="*/ 574 w 358079"/>
                      <a:gd name="connsiteY2" fmla="*/ 141068 h 407078"/>
                      <a:gd name="connsiteX3" fmla="*/ 24770 w 358079"/>
                      <a:gd name="connsiteY3" fmla="*/ 143602 h 407078"/>
                      <a:gd name="connsiteX4" fmla="*/ 158309 w 358079"/>
                      <a:gd name="connsiteY4" fmla="*/ 863 h 407078"/>
                      <a:gd name="connsiteX5" fmla="*/ 358079 w 358079"/>
                      <a:gd name="connsiteY5" fmla="*/ 208844 h 407078"/>
                      <a:gd name="connsiteX6" fmla="*/ 133514 w 358079"/>
                      <a:gd name="connsiteY6" fmla="*/ 404883 h 407078"/>
                      <a:gd name="connsiteX7" fmla="*/ 52728 w 358079"/>
                      <a:gd name="connsiteY7" fmla="*/ 321603 h 407078"/>
                      <a:gd name="connsiteX8" fmla="*/ 35800 w 358079"/>
                      <a:gd name="connsiteY8" fmla="*/ 270627 h 407078"/>
                      <a:gd name="connsiteX9" fmla="*/ 475 w 358079"/>
                      <a:gd name="connsiteY9" fmla="*/ 231658 h 407078"/>
                      <a:gd name="connsiteX0" fmla="*/ 1631 w 359235"/>
                      <a:gd name="connsiteY0" fmla="*/ 231658 h 407078"/>
                      <a:gd name="connsiteX1" fmla="*/ 30705 w 359235"/>
                      <a:gd name="connsiteY1" fmla="*/ 161574 h 407078"/>
                      <a:gd name="connsiteX2" fmla="*/ 1730 w 359235"/>
                      <a:gd name="connsiteY2" fmla="*/ 141068 h 407078"/>
                      <a:gd name="connsiteX3" fmla="*/ 25926 w 359235"/>
                      <a:gd name="connsiteY3" fmla="*/ 143602 h 407078"/>
                      <a:gd name="connsiteX4" fmla="*/ 159465 w 359235"/>
                      <a:gd name="connsiteY4" fmla="*/ 863 h 407078"/>
                      <a:gd name="connsiteX5" fmla="*/ 359235 w 359235"/>
                      <a:gd name="connsiteY5" fmla="*/ 208844 h 407078"/>
                      <a:gd name="connsiteX6" fmla="*/ 134670 w 359235"/>
                      <a:gd name="connsiteY6" fmla="*/ 404883 h 407078"/>
                      <a:gd name="connsiteX7" fmla="*/ 53884 w 359235"/>
                      <a:gd name="connsiteY7" fmla="*/ 321603 h 407078"/>
                      <a:gd name="connsiteX8" fmla="*/ 36956 w 359235"/>
                      <a:gd name="connsiteY8" fmla="*/ 270627 h 407078"/>
                      <a:gd name="connsiteX9" fmla="*/ 1631 w 359235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6710"/>
                      <a:gd name="connsiteX1" fmla="*/ 32695 w 361225"/>
                      <a:gd name="connsiteY1" fmla="*/ 161574 h 406710"/>
                      <a:gd name="connsiteX2" fmla="*/ 3720 w 361225"/>
                      <a:gd name="connsiteY2" fmla="*/ 141068 h 406710"/>
                      <a:gd name="connsiteX3" fmla="*/ 27916 w 361225"/>
                      <a:gd name="connsiteY3" fmla="*/ 143602 h 406710"/>
                      <a:gd name="connsiteX4" fmla="*/ 161455 w 361225"/>
                      <a:gd name="connsiteY4" fmla="*/ 863 h 406710"/>
                      <a:gd name="connsiteX5" fmla="*/ 361225 w 361225"/>
                      <a:gd name="connsiteY5" fmla="*/ 208844 h 406710"/>
                      <a:gd name="connsiteX6" fmla="*/ 136660 w 361225"/>
                      <a:gd name="connsiteY6" fmla="*/ 404883 h 406710"/>
                      <a:gd name="connsiteX7" fmla="*/ 65681 w 361225"/>
                      <a:gd name="connsiteY7" fmla="*/ 314025 h 406710"/>
                      <a:gd name="connsiteX8" fmla="*/ 49199 w 361225"/>
                      <a:gd name="connsiteY8" fmla="*/ 267061 h 406710"/>
                      <a:gd name="connsiteX9" fmla="*/ 3621 w 361225"/>
                      <a:gd name="connsiteY9" fmla="*/ 231658 h 406710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5681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7464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02 h 384182"/>
                      <a:gd name="connsiteX1" fmla="*/ 32695 w 361225"/>
                      <a:gd name="connsiteY1" fmla="*/ 161518 h 384182"/>
                      <a:gd name="connsiteX2" fmla="*/ 3720 w 361225"/>
                      <a:gd name="connsiteY2" fmla="*/ 141012 h 384182"/>
                      <a:gd name="connsiteX3" fmla="*/ 35643 w 361225"/>
                      <a:gd name="connsiteY3" fmla="*/ 145329 h 384182"/>
                      <a:gd name="connsiteX4" fmla="*/ 161455 w 361225"/>
                      <a:gd name="connsiteY4" fmla="*/ 807 h 384182"/>
                      <a:gd name="connsiteX5" fmla="*/ 361225 w 361225"/>
                      <a:gd name="connsiteY5" fmla="*/ 208788 h 384182"/>
                      <a:gd name="connsiteX6" fmla="*/ 157611 w 361225"/>
                      <a:gd name="connsiteY6" fmla="*/ 381647 h 384182"/>
                      <a:gd name="connsiteX7" fmla="*/ 67464 w 361225"/>
                      <a:gd name="connsiteY7" fmla="*/ 313969 h 384182"/>
                      <a:gd name="connsiteX8" fmla="*/ 49199 w 361225"/>
                      <a:gd name="connsiteY8" fmla="*/ 267005 h 384182"/>
                      <a:gd name="connsiteX9" fmla="*/ 3621 w 361225"/>
                      <a:gd name="connsiteY9" fmla="*/ 231602 h 384182"/>
                      <a:gd name="connsiteX0" fmla="*/ 534 w 358138"/>
                      <a:gd name="connsiteY0" fmla="*/ 231602 h 384182"/>
                      <a:gd name="connsiteX1" fmla="*/ 40901 w 358138"/>
                      <a:gd name="connsiteY1" fmla="*/ 161518 h 384182"/>
                      <a:gd name="connsiteX2" fmla="*/ 633 w 358138"/>
                      <a:gd name="connsiteY2" fmla="*/ 141012 h 384182"/>
                      <a:gd name="connsiteX3" fmla="*/ 32556 w 358138"/>
                      <a:gd name="connsiteY3" fmla="*/ 145329 h 384182"/>
                      <a:gd name="connsiteX4" fmla="*/ 158368 w 358138"/>
                      <a:gd name="connsiteY4" fmla="*/ 807 h 384182"/>
                      <a:gd name="connsiteX5" fmla="*/ 358138 w 358138"/>
                      <a:gd name="connsiteY5" fmla="*/ 208788 h 384182"/>
                      <a:gd name="connsiteX6" fmla="*/ 154524 w 358138"/>
                      <a:gd name="connsiteY6" fmla="*/ 381647 h 384182"/>
                      <a:gd name="connsiteX7" fmla="*/ 64377 w 358138"/>
                      <a:gd name="connsiteY7" fmla="*/ 313969 h 384182"/>
                      <a:gd name="connsiteX8" fmla="*/ 46112 w 358138"/>
                      <a:gd name="connsiteY8" fmla="*/ 267005 h 384182"/>
                      <a:gd name="connsiteX9" fmla="*/ 534 w 358138"/>
                      <a:gd name="connsiteY9" fmla="*/ 231602 h 384182"/>
                      <a:gd name="connsiteX0" fmla="*/ 8926 w 366530"/>
                      <a:gd name="connsiteY0" fmla="*/ 231602 h 384182"/>
                      <a:gd name="connsiteX1" fmla="*/ 49293 w 366530"/>
                      <a:gd name="connsiteY1" fmla="*/ 161518 h 384182"/>
                      <a:gd name="connsiteX2" fmla="*/ 9025 w 366530"/>
                      <a:gd name="connsiteY2" fmla="*/ 141012 h 384182"/>
                      <a:gd name="connsiteX3" fmla="*/ 40948 w 366530"/>
                      <a:gd name="connsiteY3" fmla="*/ 145329 h 384182"/>
                      <a:gd name="connsiteX4" fmla="*/ 166760 w 366530"/>
                      <a:gd name="connsiteY4" fmla="*/ 807 h 384182"/>
                      <a:gd name="connsiteX5" fmla="*/ 366530 w 366530"/>
                      <a:gd name="connsiteY5" fmla="*/ 208788 h 384182"/>
                      <a:gd name="connsiteX6" fmla="*/ 162916 w 366530"/>
                      <a:gd name="connsiteY6" fmla="*/ 381647 h 384182"/>
                      <a:gd name="connsiteX7" fmla="*/ 72769 w 366530"/>
                      <a:gd name="connsiteY7" fmla="*/ 313969 h 384182"/>
                      <a:gd name="connsiteX8" fmla="*/ 54504 w 366530"/>
                      <a:gd name="connsiteY8" fmla="*/ 267005 h 384182"/>
                      <a:gd name="connsiteX9" fmla="*/ 8926 w 366530"/>
                      <a:gd name="connsiteY9" fmla="*/ 231602 h 384182"/>
                      <a:gd name="connsiteX0" fmla="*/ 12361 w 358078"/>
                      <a:gd name="connsiteY0" fmla="*/ 228036 h 384182"/>
                      <a:gd name="connsiteX1" fmla="*/ 40841 w 358078"/>
                      <a:gd name="connsiteY1" fmla="*/ 161518 h 384182"/>
                      <a:gd name="connsiteX2" fmla="*/ 573 w 358078"/>
                      <a:gd name="connsiteY2" fmla="*/ 141012 h 384182"/>
                      <a:gd name="connsiteX3" fmla="*/ 32496 w 358078"/>
                      <a:gd name="connsiteY3" fmla="*/ 145329 h 384182"/>
                      <a:gd name="connsiteX4" fmla="*/ 158308 w 358078"/>
                      <a:gd name="connsiteY4" fmla="*/ 807 h 384182"/>
                      <a:gd name="connsiteX5" fmla="*/ 358078 w 358078"/>
                      <a:gd name="connsiteY5" fmla="*/ 208788 h 384182"/>
                      <a:gd name="connsiteX6" fmla="*/ 154464 w 358078"/>
                      <a:gd name="connsiteY6" fmla="*/ 381647 h 384182"/>
                      <a:gd name="connsiteX7" fmla="*/ 64317 w 358078"/>
                      <a:gd name="connsiteY7" fmla="*/ 313969 h 384182"/>
                      <a:gd name="connsiteX8" fmla="*/ 46052 w 358078"/>
                      <a:gd name="connsiteY8" fmla="*/ 267005 h 384182"/>
                      <a:gd name="connsiteX9" fmla="*/ 12361 w 358078"/>
                      <a:gd name="connsiteY9" fmla="*/ 228036 h 384182"/>
                      <a:gd name="connsiteX0" fmla="*/ 11788 w 357505"/>
                      <a:gd name="connsiteY0" fmla="*/ 228036 h 384182"/>
                      <a:gd name="connsiteX1" fmla="*/ 40268 w 357505"/>
                      <a:gd name="connsiteY1" fmla="*/ 161518 h 384182"/>
                      <a:gd name="connsiteX2" fmla="*/ 0 w 357505"/>
                      <a:gd name="connsiteY2" fmla="*/ 141012 h 384182"/>
                      <a:gd name="connsiteX3" fmla="*/ 31923 w 357505"/>
                      <a:gd name="connsiteY3" fmla="*/ 145329 h 384182"/>
                      <a:gd name="connsiteX4" fmla="*/ 157735 w 357505"/>
                      <a:gd name="connsiteY4" fmla="*/ 807 h 384182"/>
                      <a:gd name="connsiteX5" fmla="*/ 357505 w 357505"/>
                      <a:gd name="connsiteY5" fmla="*/ 208788 h 384182"/>
                      <a:gd name="connsiteX6" fmla="*/ 153891 w 357505"/>
                      <a:gd name="connsiteY6" fmla="*/ 381647 h 384182"/>
                      <a:gd name="connsiteX7" fmla="*/ 63744 w 357505"/>
                      <a:gd name="connsiteY7" fmla="*/ 313969 h 384182"/>
                      <a:gd name="connsiteX8" fmla="*/ 45479 w 357505"/>
                      <a:gd name="connsiteY8" fmla="*/ 267005 h 384182"/>
                      <a:gd name="connsiteX9" fmla="*/ 11788 w 357505"/>
                      <a:gd name="connsiteY9" fmla="*/ 228036 h 384182"/>
                      <a:gd name="connsiteX0" fmla="*/ 11788 w 357505"/>
                      <a:gd name="connsiteY0" fmla="*/ 216416 h 372562"/>
                      <a:gd name="connsiteX1" fmla="*/ 40268 w 357505"/>
                      <a:gd name="connsiteY1" fmla="*/ 149898 h 372562"/>
                      <a:gd name="connsiteX2" fmla="*/ 0 w 357505"/>
                      <a:gd name="connsiteY2" fmla="*/ 129392 h 372562"/>
                      <a:gd name="connsiteX3" fmla="*/ 31923 w 357505"/>
                      <a:gd name="connsiteY3" fmla="*/ 133709 h 372562"/>
                      <a:gd name="connsiteX4" fmla="*/ 185086 w 357505"/>
                      <a:gd name="connsiteY4" fmla="*/ 909 h 372562"/>
                      <a:gd name="connsiteX5" fmla="*/ 357505 w 357505"/>
                      <a:gd name="connsiteY5" fmla="*/ 197168 h 372562"/>
                      <a:gd name="connsiteX6" fmla="*/ 153891 w 357505"/>
                      <a:gd name="connsiteY6" fmla="*/ 370027 h 372562"/>
                      <a:gd name="connsiteX7" fmla="*/ 63744 w 357505"/>
                      <a:gd name="connsiteY7" fmla="*/ 302349 h 372562"/>
                      <a:gd name="connsiteX8" fmla="*/ 45479 w 357505"/>
                      <a:gd name="connsiteY8" fmla="*/ 255385 h 372562"/>
                      <a:gd name="connsiteX9" fmla="*/ 11788 w 357505"/>
                      <a:gd name="connsiteY9" fmla="*/ 216416 h 372562"/>
                      <a:gd name="connsiteX0" fmla="*/ 11788 w 357505"/>
                      <a:gd name="connsiteY0" fmla="*/ 216316 h 372462"/>
                      <a:gd name="connsiteX1" fmla="*/ 40268 w 357505"/>
                      <a:gd name="connsiteY1" fmla="*/ 149798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11788 w 357505"/>
                      <a:gd name="connsiteY0" fmla="*/ 216316 h 372462"/>
                      <a:gd name="connsiteX1" fmla="*/ 43199 w 357505"/>
                      <a:gd name="connsiteY1" fmla="*/ 155659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4520 w 350237"/>
                      <a:gd name="connsiteY0" fmla="*/ 216316 h 372462"/>
                      <a:gd name="connsiteX1" fmla="*/ 35931 w 350237"/>
                      <a:gd name="connsiteY1" fmla="*/ 155659 h 372462"/>
                      <a:gd name="connsiteX2" fmla="*/ 16176 w 350237"/>
                      <a:gd name="connsiteY2" fmla="*/ 141014 h 372462"/>
                      <a:gd name="connsiteX3" fmla="*/ 34423 w 350237"/>
                      <a:gd name="connsiteY3" fmla="*/ 136540 h 372462"/>
                      <a:gd name="connsiteX4" fmla="*/ 177818 w 350237"/>
                      <a:gd name="connsiteY4" fmla="*/ 809 h 372462"/>
                      <a:gd name="connsiteX5" fmla="*/ 350237 w 350237"/>
                      <a:gd name="connsiteY5" fmla="*/ 197068 h 372462"/>
                      <a:gd name="connsiteX6" fmla="*/ 146623 w 350237"/>
                      <a:gd name="connsiteY6" fmla="*/ 369927 h 372462"/>
                      <a:gd name="connsiteX7" fmla="*/ 56476 w 350237"/>
                      <a:gd name="connsiteY7" fmla="*/ 302249 h 372462"/>
                      <a:gd name="connsiteX8" fmla="*/ 38211 w 350237"/>
                      <a:gd name="connsiteY8" fmla="*/ 255285 h 372462"/>
                      <a:gd name="connsiteX9" fmla="*/ 4520 w 350237"/>
                      <a:gd name="connsiteY9" fmla="*/ 216316 h 372462"/>
                      <a:gd name="connsiteX0" fmla="*/ 9361 w 345310"/>
                      <a:gd name="connsiteY0" fmla="*/ 219247 h 372462"/>
                      <a:gd name="connsiteX1" fmla="*/ 31004 w 345310"/>
                      <a:gd name="connsiteY1" fmla="*/ 155659 h 372462"/>
                      <a:gd name="connsiteX2" fmla="*/ 11249 w 345310"/>
                      <a:gd name="connsiteY2" fmla="*/ 141014 h 372462"/>
                      <a:gd name="connsiteX3" fmla="*/ 29496 w 345310"/>
                      <a:gd name="connsiteY3" fmla="*/ 136540 h 372462"/>
                      <a:gd name="connsiteX4" fmla="*/ 172891 w 345310"/>
                      <a:gd name="connsiteY4" fmla="*/ 809 h 372462"/>
                      <a:gd name="connsiteX5" fmla="*/ 345310 w 345310"/>
                      <a:gd name="connsiteY5" fmla="*/ 197068 h 372462"/>
                      <a:gd name="connsiteX6" fmla="*/ 141696 w 345310"/>
                      <a:gd name="connsiteY6" fmla="*/ 369927 h 372462"/>
                      <a:gd name="connsiteX7" fmla="*/ 51549 w 345310"/>
                      <a:gd name="connsiteY7" fmla="*/ 302249 h 372462"/>
                      <a:gd name="connsiteX8" fmla="*/ 33284 w 345310"/>
                      <a:gd name="connsiteY8" fmla="*/ 255285 h 372462"/>
                      <a:gd name="connsiteX9" fmla="*/ 9361 w 345310"/>
                      <a:gd name="connsiteY9" fmla="*/ 219247 h 372462"/>
                      <a:gd name="connsiteX0" fmla="*/ 12156 w 348105"/>
                      <a:gd name="connsiteY0" fmla="*/ 219247 h 372462"/>
                      <a:gd name="connsiteX1" fmla="*/ 33799 w 348105"/>
                      <a:gd name="connsiteY1" fmla="*/ 155659 h 372462"/>
                      <a:gd name="connsiteX2" fmla="*/ 14044 w 348105"/>
                      <a:gd name="connsiteY2" fmla="*/ 141014 h 372462"/>
                      <a:gd name="connsiteX3" fmla="*/ 32291 w 348105"/>
                      <a:gd name="connsiteY3" fmla="*/ 136540 h 372462"/>
                      <a:gd name="connsiteX4" fmla="*/ 175686 w 348105"/>
                      <a:gd name="connsiteY4" fmla="*/ 809 h 372462"/>
                      <a:gd name="connsiteX5" fmla="*/ 348105 w 348105"/>
                      <a:gd name="connsiteY5" fmla="*/ 197068 h 372462"/>
                      <a:gd name="connsiteX6" fmla="*/ 144491 w 348105"/>
                      <a:gd name="connsiteY6" fmla="*/ 369927 h 372462"/>
                      <a:gd name="connsiteX7" fmla="*/ 54344 w 348105"/>
                      <a:gd name="connsiteY7" fmla="*/ 302249 h 372462"/>
                      <a:gd name="connsiteX8" fmla="*/ 36079 w 348105"/>
                      <a:gd name="connsiteY8" fmla="*/ 255285 h 372462"/>
                      <a:gd name="connsiteX9" fmla="*/ 12156 w 348105"/>
                      <a:gd name="connsiteY9" fmla="*/ 219247 h 372462"/>
                      <a:gd name="connsiteX0" fmla="*/ 11439 w 347388"/>
                      <a:gd name="connsiteY0" fmla="*/ 219247 h 372462"/>
                      <a:gd name="connsiteX1" fmla="*/ 33082 w 347388"/>
                      <a:gd name="connsiteY1" fmla="*/ 155659 h 372462"/>
                      <a:gd name="connsiteX2" fmla="*/ 13327 w 347388"/>
                      <a:gd name="connsiteY2" fmla="*/ 141014 h 372462"/>
                      <a:gd name="connsiteX3" fmla="*/ 31574 w 347388"/>
                      <a:gd name="connsiteY3" fmla="*/ 136540 h 372462"/>
                      <a:gd name="connsiteX4" fmla="*/ 174969 w 347388"/>
                      <a:gd name="connsiteY4" fmla="*/ 809 h 372462"/>
                      <a:gd name="connsiteX5" fmla="*/ 347388 w 347388"/>
                      <a:gd name="connsiteY5" fmla="*/ 197068 h 372462"/>
                      <a:gd name="connsiteX6" fmla="*/ 143774 w 347388"/>
                      <a:gd name="connsiteY6" fmla="*/ 369927 h 372462"/>
                      <a:gd name="connsiteX7" fmla="*/ 53627 w 347388"/>
                      <a:gd name="connsiteY7" fmla="*/ 302249 h 372462"/>
                      <a:gd name="connsiteX8" fmla="*/ 35362 w 347388"/>
                      <a:gd name="connsiteY8" fmla="*/ 255285 h 372462"/>
                      <a:gd name="connsiteX9" fmla="*/ 11439 w 347388"/>
                      <a:gd name="connsiteY9" fmla="*/ 219247 h 372462"/>
                      <a:gd name="connsiteX0" fmla="*/ 11953 w 346925"/>
                      <a:gd name="connsiteY0" fmla="*/ 223154 h 372462"/>
                      <a:gd name="connsiteX1" fmla="*/ 32619 w 346925"/>
                      <a:gd name="connsiteY1" fmla="*/ 155659 h 372462"/>
                      <a:gd name="connsiteX2" fmla="*/ 12864 w 346925"/>
                      <a:gd name="connsiteY2" fmla="*/ 141014 h 372462"/>
                      <a:gd name="connsiteX3" fmla="*/ 31111 w 346925"/>
                      <a:gd name="connsiteY3" fmla="*/ 136540 h 372462"/>
                      <a:gd name="connsiteX4" fmla="*/ 174506 w 346925"/>
                      <a:gd name="connsiteY4" fmla="*/ 809 h 372462"/>
                      <a:gd name="connsiteX5" fmla="*/ 346925 w 346925"/>
                      <a:gd name="connsiteY5" fmla="*/ 197068 h 372462"/>
                      <a:gd name="connsiteX6" fmla="*/ 143311 w 346925"/>
                      <a:gd name="connsiteY6" fmla="*/ 369927 h 372462"/>
                      <a:gd name="connsiteX7" fmla="*/ 53164 w 346925"/>
                      <a:gd name="connsiteY7" fmla="*/ 302249 h 372462"/>
                      <a:gd name="connsiteX8" fmla="*/ 34899 w 346925"/>
                      <a:gd name="connsiteY8" fmla="*/ 255285 h 372462"/>
                      <a:gd name="connsiteX9" fmla="*/ 11953 w 346925"/>
                      <a:gd name="connsiteY9" fmla="*/ 223154 h 372462"/>
                      <a:gd name="connsiteX0" fmla="*/ 9911 w 344883"/>
                      <a:gd name="connsiteY0" fmla="*/ 223154 h 372462"/>
                      <a:gd name="connsiteX1" fmla="*/ 30577 w 344883"/>
                      <a:gd name="connsiteY1" fmla="*/ 155659 h 372462"/>
                      <a:gd name="connsiteX2" fmla="*/ 10822 w 344883"/>
                      <a:gd name="connsiteY2" fmla="*/ 141014 h 372462"/>
                      <a:gd name="connsiteX3" fmla="*/ 29069 w 344883"/>
                      <a:gd name="connsiteY3" fmla="*/ 136540 h 372462"/>
                      <a:gd name="connsiteX4" fmla="*/ 172464 w 344883"/>
                      <a:gd name="connsiteY4" fmla="*/ 809 h 372462"/>
                      <a:gd name="connsiteX5" fmla="*/ 344883 w 344883"/>
                      <a:gd name="connsiteY5" fmla="*/ 197068 h 372462"/>
                      <a:gd name="connsiteX6" fmla="*/ 141269 w 344883"/>
                      <a:gd name="connsiteY6" fmla="*/ 369927 h 372462"/>
                      <a:gd name="connsiteX7" fmla="*/ 51122 w 344883"/>
                      <a:gd name="connsiteY7" fmla="*/ 302249 h 372462"/>
                      <a:gd name="connsiteX8" fmla="*/ 32857 w 344883"/>
                      <a:gd name="connsiteY8" fmla="*/ 255285 h 372462"/>
                      <a:gd name="connsiteX9" fmla="*/ 9911 w 344883"/>
                      <a:gd name="connsiteY9" fmla="*/ 223154 h 372462"/>
                      <a:gd name="connsiteX0" fmla="*/ 3893 w 338865"/>
                      <a:gd name="connsiteY0" fmla="*/ 223154 h 372462"/>
                      <a:gd name="connsiteX1" fmla="*/ 24559 w 338865"/>
                      <a:gd name="connsiteY1" fmla="*/ 155659 h 372462"/>
                      <a:gd name="connsiteX2" fmla="*/ 4804 w 338865"/>
                      <a:gd name="connsiteY2" fmla="*/ 141014 h 372462"/>
                      <a:gd name="connsiteX3" fmla="*/ 23051 w 338865"/>
                      <a:gd name="connsiteY3" fmla="*/ 136540 h 372462"/>
                      <a:gd name="connsiteX4" fmla="*/ 166446 w 338865"/>
                      <a:gd name="connsiteY4" fmla="*/ 809 h 372462"/>
                      <a:gd name="connsiteX5" fmla="*/ 338865 w 338865"/>
                      <a:gd name="connsiteY5" fmla="*/ 197068 h 372462"/>
                      <a:gd name="connsiteX6" fmla="*/ 135251 w 338865"/>
                      <a:gd name="connsiteY6" fmla="*/ 369927 h 372462"/>
                      <a:gd name="connsiteX7" fmla="*/ 45104 w 338865"/>
                      <a:gd name="connsiteY7" fmla="*/ 302249 h 372462"/>
                      <a:gd name="connsiteX8" fmla="*/ 26839 w 338865"/>
                      <a:gd name="connsiteY8" fmla="*/ 255285 h 372462"/>
                      <a:gd name="connsiteX9" fmla="*/ 3893 w 338865"/>
                      <a:gd name="connsiteY9" fmla="*/ 223154 h 372462"/>
                      <a:gd name="connsiteX0" fmla="*/ 5461 w 340433"/>
                      <a:gd name="connsiteY0" fmla="*/ 223154 h 372462"/>
                      <a:gd name="connsiteX1" fmla="*/ 26127 w 340433"/>
                      <a:gd name="connsiteY1" fmla="*/ 155659 h 372462"/>
                      <a:gd name="connsiteX2" fmla="*/ 6372 w 340433"/>
                      <a:gd name="connsiteY2" fmla="*/ 141014 h 372462"/>
                      <a:gd name="connsiteX3" fmla="*/ 24619 w 340433"/>
                      <a:gd name="connsiteY3" fmla="*/ 136540 h 372462"/>
                      <a:gd name="connsiteX4" fmla="*/ 168014 w 340433"/>
                      <a:gd name="connsiteY4" fmla="*/ 809 h 372462"/>
                      <a:gd name="connsiteX5" fmla="*/ 340433 w 340433"/>
                      <a:gd name="connsiteY5" fmla="*/ 197068 h 372462"/>
                      <a:gd name="connsiteX6" fmla="*/ 136819 w 340433"/>
                      <a:gd name="connsiteY6" fmla="*/ 369927 h 372462"/>
                      <a:gd name="connsiteX7" fmla="*/ 46672 w 340433"/>
                      <a:gd name="connsiteY7" fmla="*/ 302249 h 372462"/>
                      <a:gd name="connsiteX8" fmla="*/ 28407 w 340433"/>
                      <a:gd name="connsiteY8" fmla="*/ 255285 h 372462"/>
                      <a:gd name="connsiteX9" fmla="*/ 5461 w 340433"/>
                      <a:gd name="connsiteY9" fmla="*/ 223154 h 372462"/>
                      <a:gd name="connsiteX0" fmla="*/ 7118 w 342090"/>
                      <a:gd name="connsiteY0" fmla="*/ 223154 h 372462"/>
                      <a:gd name="connsiteX1" fmla="*/ 27784 w 342090"/>
                      <a:gd name="connsiteY1" fmla="*/ 155659 h 372462"/>
                      <a:gd name="connsiteX2" fmla="*/ 8029 w 342090"/>
                      <a:gd name="connsiteY2" fmla="*/ 141014 h 372462"/>
                      <a:gd name="connsiteX3" fmla="*/ 26276 w 342090"/>
                      <a:gd name="connsiteY3" fmla="*/ 136540 h 372462"/>
                      <a:gd name="connsiteX4" fmla="*/ 169671 w 342090"/>
                      <a:gd name="connsiteY4" fmla="*/ 809 h 372462"/>
                      <a:gd name="connsiteX5" fmla="*/ 342090 w 342090"/>
                      <a:gd name="connsiteY5" fmla="*/ 197068 h 372462"/>
                      <a:gd name="connsiteX6" fmla="*/ 138476 w 342090"/>
                      <a:gd name="connsiteY6" fmla="*/ 369927 h 372462"/>
                      <a:gd name="connsiteX7" fmla="*/ 48329 w 342090"/>
                      <a:gd name="connsiteY7" fmla="*/ 302249 h 372462"/>
                      <a:gd name="connsiteX8" fmla="*/ 30064 w 342090"/>
                      <a:gd name="connsiteY8" fmla="*/ 255285 h 372462"/>
                      <a:gd name="connsiteX9" fmla="*/ 7118 w 342090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4548 w 338609"/>
                      <a:gd name="connsiteY2" fmla="*/ 141014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181038 h 330346"/>
                      <a:gd name="connsiteX1" fmla="*/ 24303 w 338609"/>
                      <a:gd name="connsiteY1" fmla="*/ 113543 h 330346"/>
                      <a:gd name="connsiteX2" fmla="*/ 2544 w 338609"/>
                      <a:gd name="connsiteY2" fmla="*/ 100902 h 330346"/>
                      <a:gd name="connsiteX3" fmla="*/ 22795 w 338609"/>
                      <a:gd name="connsiteY3" fmla="*/ 94424 h 330346"/>
                      <a:gd name="connsiteX4" fmla="*/ 208947 w 338609"/>
                      <a:gd name="connsiteY4" fmla="*/ 1450 h 330346"/>
                      <a:gd name="connsiteX5" fmla="*/ 338609 w 338609"/>
                      <a:gd name="connsiteY5" fmla="*/ 154952 h 330346"/>
                      <a:gd name="connsiteX6" fmla="*/ 134995 w 338609"/>
                      <a:gd name="connsiteY6" fmla="*/ 327811 h 330346"/>
                      <a:gd name="connsiteX7" fmla="*/ 44848 w 338609"/>
                      <a:gd name="connsiteY7" fmla="*/ 260133 h 330346"/>
                      <a:gd name="connsiteX8" fmla="*/ 26583 w 338609"/>
                      <a:gd name="connsiteY8" fmla="*/ 213169 h 330346"/>
                      <a:gd name="connsiteX9" fmla="*/ 3637 w 338609"/>
                      <a:gd name="connsiteY9" fmla="*/ 181038 h 330346"/>
                      <a:gd name="connsiteX0" fmla="*/ 3637 w 338609"/>
                      <a:gd name="connsiteY0" fmla="*/ 180378 h 329686"/>
                      <a:gd name="connsiteX1" fmla="*/ 24303 w 338609"/>
                      <a:gd name="connsiteY1" fmla="*/ 112883 h 329686"/>
                      <a:gd name="connsiteX2" fmla="*/ 2544 w 338609"/>
                      <a:gd name="connsiteY2" fmla="*/ 100242 h 329686"/>
                      <a:gd name="connsiteX3" fmla="*/ 29921 w 338609"/>
                      <a:gd name="connsiteY3" fmla="*/ 106235 h 329686"/>
                      <a:gd name="connsiteX4" fmla="*/ 208947 w 338609"/>
                      <a:gd name="connsiteY4" fmla="*/ 790 h 329686"/>
                      <a:gd name="connsiteX5" fmla="*/ 338609 w 338609"/>
                      <a:gd name="connsiteY5" fmla="*/ 154292 h 329686"/>
                      <a:gd name="connsiteX6" fmla="*/ 134995 w 338609"/>
                      <a:gd name="connsiteY6" fmla="*/ 327151 h 329686"/>
                      <a:gd name="connsiteX7" fmla="*/ 44848 w 338609"/>
                      <a:gd name="connsiteY7" fmla="*/ 259473 h 329686"/>
                      <a:gd name="connsiteX8" fmla="*/ 26583 w 338609"/>
                      <a:gd name="connsiteY8" fmla="*/ 212509 h 329686"/>
                      <a:gd name="connsiteX9" fmla="*/ 3637 w 338609"/>
                      <a:gd name="connsiteY9" fmla="*/ 180378 h 329686"/>
                      <a:gd name="connsiteX0" fmla="*/ 1093 w 336065"/>
                      <a:gd name="connsiteY0" fmla="*/ 180378 h 329686"/>
                      <a:gd name="connsiteX1" fmla="*/ 32448 w 336065"/>
                      <a:gd name="connsiteY1" fmla="*/ 115555 h 329686"/>
                      <a:gd name="connsiteX2" fmla="*/ 0 w 336065"/>
                      <a:gd name="connsiteY2" fmla="*/ 100242 h 329686"/>
                      <a:gd name="connsiteX3" fmla="*/ 27377 w 336065"/>
                      <a:gd name="connsiteY3" fmla="*/ 106235 h 329686"/>
                      <a:gd name="connsiteX4" fmla="*/ 206403 w 336065"/>
                      <a:gd name="connsiteY4" fmla="*/ 790 h 329686"/>
                      <a:gd name="connsiteX5" fmla="*/ 336065 w 336065"/>
                      <a:gd name="connsiteY5" fmla="*/ 154292 h 329686"/>
                      <a:gd name="connsiteX6" fmla="*/ 132451 w 336065"/>
                      <a:gd name="connsiteY6" fmla="*/ 327151 h 329686"/>
                      <a:gd name="connsiteX7" fmla="*/ 42304 w 336065"/>
                      <a:gd name="connsiteY7" fmla="*/ 259473 h 329686"/>
                      <a:gd name="connsiteX8" fmla="*/ 24039 w 336065"/>
                      <a:gd name="connsiteY8" fmla="*/ 212509 h 329686"/>
                      <a:gd name="connsiteX9" fmla="*/ 1093 w 336065"/>
                      <a:gd name="connsiteY9" fmla="*/ 180378 h 329686"/>
                      <a:gd name="connsiteX0" fmla="*/ 2698 w 337670"/>
                      <a:gd name="connsiteY0" fmla="*/ 180378 h 329686"/>
                      <a:gd name="connsiteX1" fmla="*/ 34053 w 337670"/>
                      <a:gd name="connsiteY1" fmla="*/ 115555 h 329686"/>
                      <a:gd name="connsiteX2" fmla="*/ 1605 w 337670"/>
                      <a:gd name="connsiteY2" fmla="*/ 100242 h 329686"/>
                      <a:gd name="connsiteX3" fmla="*/ 28982 w 337670"/>
                      <a:gd name="connsiteY3" fmla="*/ 106235 h 329686"/>
                      <a:gd name="connsiteX4" fmla="*/ 208008 w 337670"/>
                      <a:gd name="connsiteY4" fmla="*/ 790 h 329686"/>
                      <a:gd name="connsiteX5" fmla="*/ 337670 w 337670"/>
                      <a:gd name="connsiteY5" fmla="*/ 154292 h 329686"/>
                      <a:gd name="connsiteX6" fmla="*/ 134056 w 337670"/>
                      <a:gd name="connsiteY6" fmla="*/ 327151 h 329686"/>
                      <a:gd name="connsiteX7" fmla="*/ 43909 w 337670"/>
                      <a:gd name="connsiteY7" fmla="*/ 259473 h 329686"/>
                      <a:gd name="connsiteX8" fmla="*/ 25644 w 337670"/>
                      <a:gd name="connsiteY8" fmla="*/ 212509 h 329686"/>
                      <a:gd name="connsiteX9" fmla="*/ 2698 w 337670"/>
                      <a:gd name="connsiteY9" fmla="*/ 180378 h 329686"/>
                      <a:gd name="connsiteX0" fmla="*/ 2698 w 337670"/>
                      <a:gd name="connsiteY0" fmla="*/ 180693 h 330001"/>
                      <a:gd name="connsiteX1" fmla="*/ 34053 w 337670"/>
                      <a:gd name="connsiteY1" fmla="*/ 115870 h 330001"/>
                      <a:gd name="connsiteX2" fmla="*/ 1605 w 337670"/>
                      <a:gd name="connsiteY2" fmla="*/ 100557 h 330001"/>
                      <a:gd name="connsiteX3" fmla="*/ 32322 w 337670"/>
                      <a:gd name="connsiteY3" fmla="*/ 99869 h 330001"/>
                      <a:gd name="connsiteX4" fmla="*/ 208008 w 337670"/>
                      <a:gd name="connsiteY4" fmla="*/ 1105 h 330001"/>
                      <a:gd name="connsiteX5" fmla="*/ 337670 w 337670"/>
                      <a:gd name="connsiteY5" fmla="*/ 154607 h 330001"/>
                      <a:gd name="connsiteX6" fmla="*/ 134056 w 337670"/>
                      <a:gd name="connsiteY6" fmla="*/ 327466 h 330001"/>
                      <a:gd name="connsiteX7" fmla="*/ 43909 w 337670"/>
                      <a:gd name="connsiteY7" fmla="*/ 259788 h 330001"/>
                      <a:gd name="connsiteX8" fmla="*/ 25644 w 337670"/>
                      <a:gd name="connsiteY8" fmla="*/ 212824 h 330001"/>
                      <a:gd name="connsiteX9" fmla="*/ 2698 w 337670"/>
                      <a:gd name="connsiteY9" fmla="*/ 180693 h 33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7670" h="330001">
                        <a:moveTo>
                          <a:pt x="2698" y="180693"/>
                        </a:moveTo>
                        <a:cubicBezTo>
                          <a:pt x="8108" y="165202"/>
                          <a:pt x="36691" y="148154"/>
                          <a:pt x="34053" y="115870"/>
                        </a:cubicBezTo>
                        <a:cubicBezTo>
                          <a:pt x="24485" y="98395"/>
                          <a:pt x="27064" y="112103"/>
                          <a:pt x="1605" y="100557"/>
                        </a:cubicBezTo>
                        <a:cubicBezTo>
                          <a:pt x="19383" y="105065"/>
                          <a:pt x="26018" y="108006"/>
                          <a:pt x="32322" y="99869"/>
                        </a:cubicBezTo>
                        <a:cubicBezTo>
                          <a:pt x="25135" y="40600"/>
                          <a:pt x="157117" y="-8018"/>
                          <a:pt x="208008" y="1105"/>
                        </a:cubicBezTo>
                        <a:cubicBezTo>
                          <a:pt x="258899" y="10228"/>
                          <a:pt x="337670" y="39742"/>
                          <a:pt x="337670" y="154607"/>
                        </a:cubicBezTo>
                        <a:cubicBezTo>
                          <a:pt x="337670" y="269472"/>
                          <a:pt x="183016" y="309936"/>
                          <a:pt x="134056" y="327466"/>
                        </a:cubicBezTo>
                        <a:cubicBezTo>
                          <a:pt x="85096" y="344996"/>
                          <a:pt x="50314" y="266116"/>
                          <a:pt x="43909" y="259788"/>
                        </a:cubicBezTo>
                        <a:cubicBezTo>
                          <a:pt x="28143" y="239641"/>
                          <a:pt x="37474" y="226255"/>
                          <a:pt x="25644" y="212824"/>
                        </a:cubicBezTo>
                        <a:cubicBezTo>
                          <a:pt x="-2234" y="198000"/>
                          <a:pt x="-2712" y="196184"/>
                          <a:pt x="2698" y="1806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372" name="矩形 19">
                    <a:extLst>
                      <a:ext uri="{FF2B5EF4-FFF2-40B4-BE49-F238E27FC236}">
                        <a16:creationId xmlns:a16="http://schemas.microsoft.com/office/drawing/2014/main" xmlns="" id="{00AE0DB2-B20F-4D60-B8DB-B0D2A1D8865E}"/>
                      </a:ext>
                    </a:extLst>
                  </p:cNvPr>
                  <p:cNvSpPr/>
                  <p:nvPr/>
                </p:nvSpPr>
                <p:spPr>
                  <a:xfrm>
                    <a:off x="5410190" y="1333849"/>
                    <a:ext cx="1395976" cy="1488898"/>
                  </a:xfrm>
                  <a:custGeom>
                    <a:avLst/>
                    <a:gdLst>
                      <a:gd name="connsiteX0" fmla="*/ 0 w 570804"/>
                      <a:gd name="connsiteY0" fmla="*/ 0 h 835245"/>
                      <a:gd name="connsiteX1" fmla="*/ 570804 w 570804"/>
                      <a:gd name="connsiteY1" fmla="*/ 0 h 835245"/>
                      <a:gd name="connsiteX2" fmla="*/ 570804 w 570804"/>
                      <a:gd name="connsiteY2" fmla="*/ 835245 h 835245"/>
                      <a:gd name="connsiteX3" fmla="*/ 0 w 570804"/>
                      <a:gd name="connsiteY3" fmla="*/ 835245 h 835245"/>
                      <a:gd name="connsiteX4" fmla="*/ 0 w 570804"/>
                      <a:gd name="connsiteY4" fmla="*/ 0 h 835245"/>
                      <a:gd name="connsiteX0" fmla="*/ 0 w 570804"/>
                      <a:gd name="connsiteY0" fmla="*/ 29633 h 864878"/>
                      <a:gd name="connsiteX1" fmla="*/ 570804 w 570804"/>
                      <a:gd name="connsiteY1" fmla="*/ 29633 h 864878"/>
                      <a:gd name="connsiteX2" fmla="*/ 570804 w 570804"/>
                      <a:gd name="connsiteY2" fmla="*/ 864878 h 864878"/>
                      <a:gd name="connsiteX3" fmla="*/ 0 w 570804"/>
                      <a:gd name="connsiteY3" fmla="*/ 864878 h 864878"/>
                      <a:gd name="connsiteX4" fmla="*/ 0 w 570804"/>
                      <a:gd name="connsiteY4" fmla="*/ 29633 h 864878"/>
                      <a:gd name="connsiteX0" fmla="*/ 0 w 570804"/>
                      <a:gd name="connsiteY0" fmla="*/ 41551 h 876796"/>
                      <a:gd name="connsiteX1" fmla="*/ 570804 w 570804"/>
                      <a:gd name="connsiteY1" fmla="*/ 41551 h 876796"/>
                      <a:gd name="connsiteX2" fmla="*/ 570804 w 570804"/>
                      <a:gd name="connsiteY2" fmla="*/ 876796 h 876796"/>
                      <a:gd name="connsiteX3" fmla="*/ 0 w 570804"/>
                      <a:gd name="connsiteY3" fmla="*/ 876796 h 876796"/>
                      <a:gd name="connsiteX4" fmla="*/ 0 w 570804"/>
                      <a:gd name="connsiteY4" fmla="*/ 41551 h 876796"/>
                      <a:gd name="connsiteX0" fmla="*/ 0 w 570804"/>
                      <a:gd name="connsiteY0" fmla="*/ 22887 h 858132"/>
                      <a:gd name="connsiteX1" fmla="*/ 530323 w 570804"/>
                      <a:gd name="connsiteY1" fmla="*/ 65750 h 858132"/>
                      <a:gd name="connsiteX2" fmla="*/ 570804 w 570804"/>
                      <a:gd name="connsiteY2" fmla="*/ 858132 h 858132"/>
                      <a:gd name="connsiteX3" fmla="*/ 0 w 570804"/>
                      <a:gd name="connsiteY3" fmla="*/ 858132 h 858132"/>
                      <a:gd name="connsiteX4" fmla="*/ 0 w 570804"/>
                      <a:gd name="connsiteY4" fmla="*/ 22887 h 858132"/>
                      <a:gd name="connsiteX0" fmla="*/ 0 w 570804"/>
                      <a:gd name="connsiteY0" fmla="*/ 22300 h 857545"/>
                      <a:gd name="connsiteX1" fmla="*/ 530323 w 570804"/>
                      <a:gd name="connsiteY1" fmla="*/ 65163 h 857545"/>
                      <a:gd name="connsiteX2" fmla="*/ 570804 w 570804"/>
                      <a:gd name="connsiteY2" fmla="*/ 857545 h 857545"/>
                      <a:gd name="connsiteX3" fmla="*/ 0 w 570804"/>
                      <a:gd name="connsiteY3" fmla="*/ 857545 h 857545"/>
                      <a:gd name="connsiteX4" fmla="*/ 0 w 570804"/>
                      <a:gd name="connsiteY4" fmla="*/ 22300 h 857545"/>
                      <a:gd name="connsiteX0" fmla="*/ 0 w 612490"/>
                      <a:gd name="connsiteY0" fmla="*/ 22300 h 857545"/>
                      <a:gd name="connsiteX1" fmla="*/ 530323 w 612490"/>
                      <a:gd name="connsiteY1" fmla="*/ 65163 h 857545"/>
                      <a:gd name="connsiteX2" fmla="*/ 570804 w 612490"/>
                      <a:gd name="connsiteY2" fmla="*/ 857545 h 857545"/>
                      <a:gd name="connsiteX3" fmla="*/ 0 w 612490"/>
                      <a:gd name="connsiteY3" fmla="*/ 857545 h 857545"/>
                      <a:gd name="connsiteX4" fmla="*/ 0 w 612490"/>
                      <a:gd name="connsiteY4" fmla="*/ 22300 h 857545"/>
                      <a:gd name="connsiteX0" fmla="*/ 0 w 598662"/>
                      <a:gd name="connsiteY0" fmla="*/ 15981 h 851226"/>
                      <a:gd name="connsiteX1" fmla="*/ 508892 w 598662"/>
                      <a:gd name="connsiteY1" fmla="*/ 87419 h 851226"/>
                      <a:gd name="connsiteX2" fmla="*/ 570804 w 598662"/>
                      <a:gd name="connsiteY2" fmla="*/ 851226 h 851226"/>
                      <a:gd name="connsiteX3" fmla="*/ 0 w 598662"/>
                      <a:gd name="connsiteY3" fmla="*/ 851226 h 851226"/>
                      <a:gd name="connsiteX4" fmla="*/ 0 w 598662"/>
                      <a:gd name="connsiteY4" fmla="*/ 15981 h 851226"/>
                      <a:gd name="connsiteX0" fmla="*/ 0 w 598662"/>
                      <a:gd name="connsiteY0" fmla="*/ 20172 h 855417"/>
                      <a:gd name="connsiteX1" fmla="*/ 508892 w 598662"/>
                      <a:gd name="connsiteY1" fmla="*/ 91610 h 855417"/>
                      <a:gd name="connsiteX2" fmla="*/ 570804 w 598662"/>
                      <a:gd name="connsiteY2" fmla="*/ 855417 h 855417"/>
                      <a:gd name="connsiteX3" fmla="*/ 0 w 598662"/>
                      <a:gd name="connsiteY3" fmla="*/ 855417 h 855417"/>
                      <a:gd name="connsiteX4" fmla="*/ 0 w 598662"/>
                      <a:gd name="connsiteY4" fmla="*/ 20172 h 855417"/>
                      <a:gd name="connsiteX0" fmla="*/ 0 w 604642"/>
                      <a:gd name="connsiteY0" fmla="*/ 12290 h 847535"/>
                      <a:gd name="connsiteX1" fmla="*/ 518417 w 604642"/>
                      <a:gd name="connsiteY1" fmla="*/ 133734 h 847535"/>
                      <a:gd name="connsiteX2" fmla="*/ 570804 w 604642"/>
                      <a:gd name="connsiteY2" fmla="*/ 847535 h 847535"/>
                      <a:gd name="connsiteX3" fmla="*/ 0 w 604642"/>
                      <a:gd name="connsiteY3" fmla="*/ 847535 h 847535"/>
                      <a:gd name="connsiteX4" fmla="*/ 0 w 604642"/>
                      <a:gd name="connsiteY4" fmla="*/ 12290 h 847535"/>
                      <a:gd name="connsiteX0" fmla="*/ 0 w 604642"/>
                      <a:gd name="connsiteY0" fmla="*/ 19248 h 854493"/>
                      <a:gd name="connsiteX1" fmla="*/ 518417 w 604642"/>
                      <a:gd name="connsiteY1" fmla="*/ 140692 h 854493"/>
                      <a:gd name="connsiteX2" fmla="*/ 570804 w 604642"/>
                      <a:gd name="connsiteY2" fmla="*/ 854493 h 854493"/>
                      <a:gd name="connsiteX3" fmla="*/ 0 w 604642"/>
                      <a:gd name="connsiteY3" fmla="*/ 854493 h 854493"/>
                      <a:gd name="connsiteX4" fmla="*/ 0 w 604642"/>
                      <a:gd name="connsiteY4" fmla="*/ 19248 h 854493"/>
                      <a:gd name="connsiteX0" fmla="*/ 0 w 614944"/>
                      <a:gd name="connsiteY0" fmla="*/ 19248 h 854493"/>
                      <a:gd name="connsiteX1" fmla="*/ 518417 w 614944"/>
                      <a:gd name="connsiteY1" fmla="*/ 140692 h 854493"/>
                      <a:gd name="connsiteX2" fmla="*/ 570804 w 614944"/>
                      <a:gd name="connsiteY2" fmla="*/ 854493 h 854493"/>
                      <a:gd name="connsiteX3" fmla="*/ 0 w 614944"/>
                      <a:gd name="connsiteY3" fmla="*/ 854493 h 854493"/>
                      <a:gd name="connsiteX4" fmla="*/ 0 w 614944"/>
                      <a:gd name="connsiteY4" fmla="*/ 19248 h 854493"/>
                      <a:gd name="connsiteX0" fmla="*/ 240241 w 855185"/>
                      <a:gd name="connsiteY0" fmla="*/ 19248 h 854493"/>
                      <a:gd name="connsiteX1" fmla="*/ 758658 w 855185"/>
                      <a:gd name="connsiteY1" fmla="*/ 140692 h 854493"/>
                      <a:gd name="connsiteX2" fmla="*/ 811045 w 855185"/>
                      <a:gd name="connsiteY2" fmla="*/ 854493 h 854493"/>
                      <a:gd name="connsiteX3" fmla="*/ 240241 w 855185"/>
                      <a:gd name="connsiteY3" fmla="*/ 854493 h 854493"/>
                      <a:gd name="connsiteX4" fmla="*/ 240241 w 855185"/>
                      <a:gd name="connsiteY4" fmla="*/ 19248 h 854493"/>
                      <a:gd name="connsiteX0" fmla="*/ 240861 w 853423"/>
                      <a:gd name="connsiteY0" fmla="*/ 16259 h 868172"/>
                      <a:gd name="connsiteX1" fmla="*/ 756896 w 853423"/>
                      <a:gd name="connsiteY1" fmla="*/ 154371 h 868172"/>
                      <a:gd name="connsiteX2" fmla="*/ 809283 w 853423"/>
                      <a:gd name="connsiteY2" fmla="*/ 868172 h 868172"/>
                      <a:gd name="connsiteX3" fmla="*/ 238479 w 853423"/>
                      <a:gd name="connsiteY3" fmla="*/ 868172 h 868172"/>
                      <a:gd name="connsiteX4" fmla="*/ 240861 w 853423"/>
                      <a:gd name="connsiteY4" fmla="*/ 16259 h 868172"/>
                      <a:gd name="connsiteX0" fmla="*/ 240861 w 853423"/>
                      <a:gd name="connsiteY0" fmla="*/ 11282 h 863195"/>
                      <a:gd name="connsiteX1" fmla="*/ 756896 w 853423"/>
                      <a:gd name="connsiteY1" fmla="*/ 149394 h 863195"/>
                      <a:gd name="connsiteX2" fmla="*/ 809283 w 853423"/>
                      <a:gd name="connsiteY2" fmla="*/ 863195 h 863195"/>
                      <a:gd name="connsiteX3" fmla="*/ 238479 w 853423"/>
                      <a:gd name="connsiteY3" fmla="*/ 863195 h 863195"/>
                      <a:gd name="connsiteX4" fmla="*/ 240861 w 853423"/>
                      <a:gd name="connsiteY4" fmla="*/ 11282 h 863195"/>
                      <a:gd name="connsiteX0" fmla="*/ 240861 w 853423"/>
                      <a:gd name="connsiteY0" fmla="*/ 10345 h 869402"/>
                      <a:gd name="connsiteX1" fmla="*/ 756896 w 853423"/>
                      <a:gd name="connsiteY1" fmla="*/ 155601 h 869402"/>
                      <a:gd name="connsiteX2" fmla="*/ 809283 w 853423"/>
                      <a:gd name="connsiteY2" fmla="*/ 869402 h 869402"/>
                      <a:gd name="connsiteX3" fmla="*/ 238479 w 853423"/>
                      <a:gd name="connsiteY3" fmla="*/ 869402 h 869402"/>
                      <a:gd name="connsiteX4" fmla="*/ 240861 w 853423"/>
                      <a:gd name="connsiteY4" fmla="*/ 10345 h 869402"/>
                      <a:gd name="connsiteX0" fmla="*/ 249327 w 861889"/>
                      <a:gd name="connsiteY0" fmla="*/ 10345 h 869402"/>
                      <a:gd name="connsiteX1" fmla="*/ 765362 w 861889"/>
                      <a:gd name="connsiteY1" fmla="*/ 155601 h 869402"/>
                      <a:gd name="connsiteX2" fmla="*/ 817749 w 861889"/>
                      <a:gd name="connsiteY2" fmla="*/ 869402 h 869402"/>
                      <a:gd name="connsiteX3" fmla="*/ 246945 w 861889"/>
                      <a:gd name="connsiteY3" fmla="*/ 869402 h 869402"/>
                      <a:gd name="connsiteX4" fmla="*/ 249327 w 861889"/>
                      <a:gd name="connsiteY4" fmla="*/ 10345 h 869402"/>
                      <a:gd name="connsiteX0" fmla="*/ 248709 w 861271"/>
                      <a:gd name="connsiteY0" fmla="*/ 10345 h 869402"/>
                      <a:gd name="connsiteX1" fmla="*/ 764744 w 861271"/>
                      <a:gd name="connsiteY1" fmla="*/ 155601 h 869402"/>
                      <a:gd name="connsiteX2" fmla="*/ 817131 w 861271"/>
                      <a:gd name="connsiteY2" fmla="*/ 869402 h 869402"/>
                      <a:gd name="connsiteX3" fmla="*/ 248708 w 861271"/>
                      <a:gd name="connsiteY3" fmla="*/ 859877 h 869402"/>
                      <a:gd name="connsiteX4" fmla="*/ 248709 w 861271"/>
                      <a:gd name="connsiteY4" fmla="*/ 10345 h 869402"/>
                      <a:gd name="connsiteX0" fmla="*/ 161925 w 774487"/>
                      <a:gd name="connsiteY0" fmla="*/ 10345 h 869402"/>
                      <a:gd name="connsiteX1" fmla="*/ 677960 w 774487"/>
                      <a:gd name="connsiteY1" fmla="*/ 155601 h 869402"/>
                      <a:gd name="connsiteX2" fmla="*/ 730347 w 774487"/>
                      <a:gd name="connsiteY2" fmla="*/ 869402 h 869402"/>
                      <a:gd name="connsiteX3" fmla="*/ 161924 w 774487"/>
                      <a:gd name="connsiteY3" fmla="*/ 859877 h 869402"/>
                      <a:gd name="connsiteX4" fmla="*/ 0 w 774487"/>
                      <a:gd name="connsiteY4" fmla="*/ 397915 h 869402"/>
                      <a:gd name="connsiteX5" fmla="*/ 161925 w 774487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97152 w 871639"/>
                      <a:gd name="connsiteY4" fmla="*/ 397915 h 869402"/>
                      <a:gd name="connsiteX5" fmla="*/ 259077 w 871639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57444 w 870006"/>
                      <a:gd name="connsiteY0" fmla="*/ 10345 h 869402"/>
                      <a:gd name="connsiteX1" fmla="*/ 773479 w 870006"/>
                      <a:gd name="connsiteY1" fmla="*/ 155601 h 869402"/>
                      <a:gd name="connsiteX2" fmla="*/ 825866 w 870006"/>
                      <a:gd name="connsiteY2" fmla="*/ 869402 h 869402"/>
                      <a:gd name="connsiteX3" fmla="*/ 257443 w 870006"/>
                      <a:gd name="connsiteY3" fmla="*/ 859877 h 869402"/>
                      <a:gd name="connsiteX4" fmla="*/ 238394 w 870006"/>
                      <a:gd name="connsiteY4" fmla="*/ 590796 h 869402"/>
                      <a:gd name="connsiteX5" fmla="*/ 131238 w 870006"/>
                      <a:gd name="connsiteY5" fmla="*/ 474115 h 869402"/>
                      <a:gd name="connsiteX6" fmla="*/ 257444 w 870006"/>
                      <a:gd name="connsiteY6" fmla="*/ 10345 h 869402"/>
                      <a:gd name="connsiteX0" fmla="*/ 257444 w 902364"/>
                      <a:gd name="connsiteY0" fmla="*/ 10345 h 869402"/>
                      <a:gd name="connsiteX1" fmla="*/ 773479 w 902364"/>
                      <a:gd name="connsiteY1" fmla="*/ 155601 h 869402"/>
                      <a:gd name="connsiteX2" fmla="*/ 825866 w 902364"/>
                      <a:gd name="connsiteY2" fmla="*/ 869402 h 869402"/>
                      <a:gd name="connsiteX3" fmla="*/ 257443 w 902364"/>
                      <a:gd name="connsiteY3" fmla="*/ 859877 h 869402"/>
                      <a:gd name="connsiteX4" fmla="*/ 238394 w 902364"/>
                      <a:gd name="connsiteY4" fmla="*/ 590796 h 869402"/>
                      <a:gd name="connsiteX5" fmla="*/ 131238 w 902364"/>
                      <a:gd name="connsiteY5" fmla="*/ 474115 h 869402"/>
                      <a:gd name="connsiteX6" fmla="*/ 257444 w 902364"/>
                      <a:gd name="connsiteY6" fmla="*/ 10345 h 869402"/>
                      <a:gd name="connsiteX0" fmla="*/ 257444 w 887193"/>
                      <a:gd name="connsiteY0" fmla="*/ 10345 h 878927"/>
                      <a:gd name="connsiteX1" fmla="*/ 773479 w 887193"/>
                      <a:gd name="connsiteY1" fmla="*/ 155601 h 878927"/>
                      <a:gd name="connsiteX2" fmla="*/ 792528 w 887193"/>
                      <a:gd name="connsiteY2" fmla="*/ 878927 h 878927"/>
                      <a:gd name="connsiteX3" fmla="*/ 257443 w 887193"/>
                      <a:gd name="connsiteY3" fmla="*/ 859877 h 878927"/>
                      <a:gd name="connsiteX4" fmla="*/ 238394 w 887193"/>
                      <a:gd name="connsiteY4" fmla="*/ 590796 h 878927"/>
                      <a:gd name="connsiteX5" fmla="*/ 131238 w 887193"/>
                      <a:gd name="connsiteY5" fmla="*/ 474115 h 878927"/>
                      <a:gd name="connsiteX6" fmla="*/ 257444 w 887193"/>
                      <a:gd name="connsiteY6" fmla="*/ 10345 h 878927"/>
                      <a:gd name="connsiteX0" fmla="*/ 257444 w 887193"/>
                      <a:gd name="connsiteY0" fmla="*/ 10345 h 941934"/>
                      <a:gd name="connsiteX1" fmla="*/ 773479 w 887193"/>
                      <a:gd name="connsiteY1" fmla="*/ 155601 h 941934"/>
                      <a:gd name="connsiteX2" fmla="*/ 792528 w 887193"/>
                      <a:gd name="connsiteY2" fmla="*/ 878927 h 941934"/>
                      <a:gd name="connsiteX3" fmla="*/ 626432 w 887193"/>
                      <a:gd name="connsiteY3" fmla="*/ 941917 h 941934"/>
                      <a:gd name="connsiteX4" fmla="*/ 257443 w 887193"/>
                      <a:gd name="connsiteY4" fmla="*/ 859877 h 941934"/>
                      <a:gd name="connsiteX5" fmla="*/ 238394 w 887193"/>
                      <a:gd name="connsiteY5" fmla="*/ 590796 h 941934"/>
                      <a:gd name="connsiteX6" fmla="*/ 131238 w 887193"/>
                      <a:gd name="connsiteY6" fmla="*/ 474115 h 941934"/>
                      <a:gd name="connsiteX7" fmla="*/ 257444 w 887193"/>
                      <a:gd name="connsiteY7" fmla="*/ 10345 h 941934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238394 w 887193"/>
                      <a:gd name="connsiteY7" fmla="*/ 590796 h 987995"/>
                      <a:gd name="connsiteX8" fmla="*/ 131238 w 887193"/>
                      <a:gd name="connsiteY8" fmla="*/ 474115 h 987995"/>
                      <a:gd name="connsiteX9" fmla="*/ 257444 w 887193"/>
                      <a:gd name="connsiteY9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87337"/>
                      <a:gd name="connsiteY0" fmla="*/ 11281 h 988931"/>
                      <a:gd name="connsiteX1" fmla="*/ 785334 w 887337"/>
                      <a:gd name="connsiteY1" fmla="*/ 149393 h 988931"/>
                      <a:gd name="connsiteX2" fmla="*/ 773426 w 887337"/>
                      <a:gd name="connsiteY2" fmla="*/ 879863 h 988931"/>
                      <a:gd name="connsiteX3" fmla="*/ 731155 w 887337"/>
                      <a:gd name="connsiteY3" fmla="*/ 933327 h 988931"/>
                      <a:gd name="connsiteX4" fmla="*/ 607330 w 887337"/>
                      <a:gd name="connsiteY4" fmla="*/ 942853 h 988931"/>
                      <a:gd name="connsiteX5" fmla="*/ 473980 w 887337"/>
                      <a:gd name="connsiteY5" fmla="*/ 988095 h 988931"/>
                      <a:gd name="connsiteX6" fmla="*/ 238341 w 887337"/>
                      <a:gd name="connsiteY6" fmla="*/ 860813 h 988931"/>
                      <a:gd name="connsiteX7" fmla="*/ 171562 w 887337"/>
                      <a:gd name="connsiteY7" fmla="*/ 859508 h 988931"/>
                      <a:gd name="connsiteX8" fmla="*/ 259773 w 887337"/>
                      <a:gd name="connsiteY8" fmla="*/ 589351 h 988931"/>
                      <a:gd name="connsiteX9" fmla="*/ 140711 w 887337"/>
                      <a:gd name="connsiteY9" fmla="*/ 532201 h 988931"/>
                      <a:gd name="connsiteX10" fmla="*/ 238342 w 887337"/>
                      <a:gd name="connsiteY10" fmla="*/ 11281 h 988931"/>
                      <a:gd name="connsiteX0" fmla="*/ 238342 w 908490"/>
                      <a:gd name="connsiteY0" fmla="*/ 11981 h 989631"/>
                      <a:gd name="connsiteX1" fmla="*/ 816290 w 908490"/>
                      <a:gd name="connsiteY1" fmla="*/ 145331 h 989631"/>
                      <a:gd name="connsiteX2" fmla="*/ 773426 w 908490"/>
                      <a:gd name="connsiteY2" fmla="*/ 880563 h 989631"/>
                      <a:gd name="connsiteX3" fmla="*/ 731155 w 908490"/>
                      <a:gd name="connsiteY3" fmla="*/ 934027 h 989631"/>
                      <a:gd name="connsiteX4" fmla="*/ 607330 w 908490"/>
                      <a:gd name="connsiteY4" fmla="*/ 943553 h 989631"/>
                      <a:gd name="connsiteX5" fmla="*/ 473980 w 908490"/>
                      <a:gd name="connsiteY5" fmla="*/ 988795 h 989631"/>
                      <a:gd name="connsiteX6" fmla="*/ 238341 w 908490"/>
                      <a:gd name="connsiteY6" fmla="*/ 861513 h 989631"/>
                      <a:gd name="connsiteX7" fmla="*/ 171562 w 908490"/>
                      <a:gd name="connsiteY7" fmla="*/ 860208 h 989631"/>
                      <a:gd name="connsiteX8" fmla="*/ 259773 w 908490"/>
                      <a:gd name="connsiteY8" fmla="*/ 590051 h 989631"/>
                      <a:gd name="connsiteX9" fmla="*/ 140711 w 908490"/>
                      <a:gd name="connsiteY9" fmla="*/ 532901 h 989631"/>
                      <a:gd name="connsiteX10" fmla="*/ 238342 w 908490"/>
                      <a:gd name="connsiteY10" fmla="*/ 11981 h 989631"/>
                      <a:gd name="connsiteX0" fmla="*/ 238342 w 900055"/>
                      <a:gd name="connsiteY0" fmla="*/ 11981 h 989631"/>
                      <a:gd name="connsiteX1" fmla="*/ 816290 w 900055"/>
                      <a:gd name="connsiteY1" fmla="*/ 145331 h 989631"/>
                      <a:gd name="connsiteX2" fmla="*/ 773426 w 900055"/>
                      <a:gd name="connsiteY2" fmla="*/ 880563 h 989631"/>
                      <a:gd name="connsiteX3" fmla="*/ 731155 w 900055"/>
                      <a:gd name="connsiteY3" fmla="*/ 934027 h 989631"/>
                      <a:gd name="connsiteX4" fmla="*/ 607330 w 900055"/>
                      <a:gd name="connsiteY4" fmla="*/ 943553 h 989631"/>
                      <a:gd name="connsiteX5" fmla="*/ 473980 w 900055"/>
                      <a:gd name="connsiteY5" fmla="*/ 988795 h 989631"/>
                      <a:gd name="connsiteX6" fmla="*/ 238341 w 900055"/>
                      <a:gd name="connsiteY6" fmla="*/ 861513 h 989631"/>
                      <a:gd name="connsiteX7" fmla="*/ 171562 w 900055"/>
                      <a:gd name="connsiteY7" fmla="*/ 860208 h 989631"/>
                      <a:gd name="connsiteX8" fmla="*/ 259773 w 900055"/>
                      <a:gd name="connsiteY8" fmla="*/ 590051 h 989631"/>
                      <a:gd name="connsiteX9" fmla="*/ 140711 w 900055"/>
                      <a:gd name="connsiteY9" fmla="*/ 532901 h 989631"/>
                      <a:gd name="connsiteX10" fmla="*/ 238342 w 900055"/>
                      <a:gd name="connsiteY10" fmla="*/ 11981 h 989631"/>
                      <a:gd name="connsiteX0" fmla="*/ 248515 w 910228"/>
                      <a:gd name="connsiteY0" fmla="*/ 11981 h 989631"/>
                      <a:gd name="connsiteX1" fmla="*/ 826463 w 910228"/>
                      <a:gd name="connsiteY1" fmla="*/ 145331 h 989631"/>
                      <a:gd name="connsiteX2" fmla="*/ 783599 w 910228"/>
                      <a:gd name="connsiteY2" fmla="*/ 880563 h 989631"/>
                      <a:gd name="connsiteX3" fmla="*/ 741328 w 910228"/>
                      <a:gd name="connsiteY3" fmla="*/ 934027 h 989631"/>
                      <a:gd name="connsiteX4" fmla="*/ 617503 w 910228"/>
                      <a:gd name="connsiteY4" fmla="*/ 943553 h 989631"/>
                      <a:gd name="connsiteX5" fmla="*/ 484153 w 910228"/>
                      <a:gd name="connsiteY5" fmla="*/ 988795 h 989631"/>
                      <a:gd name="connsiteX6" fmla="*/ 248514 w 910228"/>
                      <a:gd name="connsiteY6" fmla="*/ 861513 h 989631"/>
                      <a:gd name="connsiteX7" fmla="*/ 181735 w 910228"/>
                      <a:gd name="connsiteY7" fmla="*/ 860208 h 989631"/>
                      <a:gd name="connsiteX8" fmla="*/ 269946 w 910228"/>
                      <a:gd name="connsiteY8" fmla="*/ 590051 h 989631"/>
                      <a:gd name="connsiteX9" fmla="*/ 150884 w 910228"/>
                      <a:gd name="connsiteY9" fmla="*/ 532901 h 989631"/>
                      <a:gd name="connsiteX10" fmla="*/ 1477 w 910228"/>
                      <a:gd name="connsiteY10" fmla="*/ 389636 h 989631"/>
                      <a:gd name="connsiteX11" fmla="*/ 248515 w 910228"/>
                      <a:gd name="connsiteY11" fmla="*/ 11981 h 989631"/>
                      <a:gd name="connsiteX0" fmla="*/ 253695 w 915408"/>
                      <a:gd name="connsiteY0" fmla="*/ 11981 h 989631"/>
                      <a:gd name="connsiteX1" fmla="*/ 831643 w 915408"/>
                      <a:gd name="connsiteY1" fmla="*/ 145331 h 989631"/>
                      <a:gd name="connsiteX2" fmla="*/ 788779 w 915408"/>
                      <a:gd name="connsiteY2" fmla="*/ 880563 h 989631"/>
                      <a:gd name="connsiteX3" fmla="*/ 746508 w 915408"/>
                      <a:gd name="connsiteY3" fmla="*/ 934027 h 989631"/>
                      <a:gd name="connsiteX4" fmla="*/ 622683 w 915408"/>
                      <a:gd name="connsiteY4" fmla="*/ 943553 h 989631"/>
                      <a:gd name="connsiteX5" fmla="*/ 489333 w 915408"/>
                      <a:gd name="connsiteY5" fmla="*/ 988795 h 989631"/>
                      <a:gd name="connsiteX6" fmla="*/ 253694 w 915408"/>
                      <a:gd name="connsiteY6" fmla="*/ 861513 h 989631"/>
                      <a:gd name="connsiteX7" fmla="*/ 186915 w 915408"/>
                      <a:gd name="connsiteY7" fmla="*/ 860208 h 989631"/>
                      <a:gd name="connsiteX8" fmla="*/ 275126 w 915408"/>
                      <a:gd name="connsiteY8" fmla="*/ 590051 h 989631"/>
                      <a:gd name="connsiteX9" fmla="*/ 156064 w 915408"/>
                      <a:gd name="connsiteY9" fmla="*/ 532901 h 989631"/>
                      <a:gd name="connsiteX10" fmla="*/ 97860 w 915408"/>
                      <a:gd name="connsiteY10" fmla="*/ 410808 h 989631"/>
                      <a:gd name="connsiteX11" fmla="*/ 6657 w 915408"/>
                      <a:gd name="connsiteY11" fmla="*/ 389636 h 989631"/>
                      <a:gd name="connsiteX12" fmla="*/ 253695 w 915408"/>
                      <a:gd name="connsiteY12" fmla="*/ 11981 h 989631"/>
                      <a:gd name="connsiteX0" fmla="*/ 270772 w 932485"/>
                      <a:gd name="connsiteY0" fmla="*/ 11981 h 989631"/>
                      <a:gd name="connsiteX1" fmla="*/ 848720 w 932485"/>
                      <a:gd name="connsiteY1" fmla="*/ 145331 h 989631"/>
                      <a:gd name="connsiteX2" fmla="*/ 805856 w 932485"/>
                      <a:gd name="connsiteY2" fmla="*/ 880563 h 989631"/>
                      <a:gd name="connsiteX3" fmla="*/ 763585 w 932485"/>
                      <a:gd name="connsiteY3" fmla="*/ 934027 h 989631"/>
                      <a:gd name="connsiteX4" fmla="*/ 639760 w 932485"/>
                      <a:gd name="connsiteY4" fmla="*/ 943553 h 989631"/>
                      <a:gd name="connsiteX5" fmla="*/ 506410 w 932485"/>
                      <a:gd name="connsiteY5" fmla="*/ 988795 h 989631"/>
                      <a:gd name="connsiteX6" fmla="*/ 270771 w 932485"/>
                      <a:gd name="connsiteY6" fmla="*/ 861513 h 989631"/>
                      <a:gd name="connsiteX7" fmla="*/ 203992 w 932485"/>
                      <a:gd name="connsiteY7" fmla="*/ 860208 h 989631"/>
                      <a:gd name="connsiteX8" fmla="*/ 292203 w 932485"/>
                      <a:gd name="connsiteY8" fmla="*/ 590051 h 989631"/>
                      <a:gd name="connsiteX9" fmla="*/ 173141 w 932485"/>
                      <a:gd name="connsiteY9" fmla="*/ 532901 h 989631"/>
                      <a:gd name="connsiteX10" fmla="*/ 114937 w 932485"/>
                      <a:gd name="connsiteY10" fmla="*/ 410808 h 989631"/>
                      <a:gd name="connsiteX11" fmla="*/ 5819 w 932485"/>
                      <a:gd name="connsiteY11" fmla="*/ 366836 h 989631"/>
                      <a:gd name="connsiteX12" fmla="*/ 270772 w 932485"/>
                      <a:gd name="connsiteY12" fmla="*/ 11981 h 989631"/>
                      <a:gd name="connsiteX0" fmla="*/ 276461 w 938174"/>
                      <a:gd name="connsiteY0" fmla="*/ 11981 h 989631"/>
                      <a:gd name="connsiteX1" fmla="*/ 854409 w 938174"/>
                      <a:gd name="connsiteY1" fmla="*/ 145331 h 989631"/>
                      <a:gd name="connsiteX2" fmla="*/ 811545 w 938174"/>
                      <a:gd name="connsiteY2" fmla="*/ 880563 h 989631"/>
                      <a:gd name="connsiteX3" fmla="*/ 769274 w 938174"/>
                      <a:gd name="connsiteY3" fmla="*/ 934027 h 989631"/>
                      <a:gd name="connsiteX4" fmla="*/ 645449 w 938174"/>
                      <a:gd name="connsiteY4" fmla="*/ 943553 h 989631"/>
                      <a:gd name="connsiteX5" fmla="*/ 512099 w 938174"/>
                      <a:gd name="connsiteY5" fmla="*/ 988795 h 989631"/>
                      <a:gd name="connsiteX6" fmla="*/ 276460 w 938174"/>
                      <a:gd name="connsiteY6" fmla="*/ 861513 h 989631"/>
                      <a:gd name="connsiteX7" fmla="*/ 209681 w 938174"/>
                      <a:gd name="connsiteY7" fmla="*/ 860208 h 989631"/>
                      <a:gd name="connsiteX8" fmla="*/ 297892 w 938174"/>
                      <a:gd name="connsiteY8" fmla="*/ 590051 h 989631"/>
                      <a:gd name="connsiteX9" fmla="*/ 178830 w 938174"/>
                      <a:gd name="connsiteY9" fmla="*/ 532901 h 989631"/>
                      <a:gd name="connsiteX10" fmla="*/ 120626 w 938174"/>
                      <a:gd name="connsiteY10" fmla="*/ 410808 h 989631"/>
                      <a:gd name="connsiteX11" fmla="*/ 55482 w 938174"/>
                      <a:gd name="connsiteY11" fmla="*/ 445009 h 989631"/>
                      <a:gd name="connsiteX12" fmla="*/ 11508 w 938174"/>
                      <a:gd name="connsiteY12" fmla="*/ 366836 h 989631"/>
                      <a:gd name="connsiteX13" fmla="*/ 276461 w 938174"/>
                      <a:gd name="connsiteY13" fmla="*/ 11981 h 989631"/>
                      <a:gd name="connsiteX0" fmla="*/ 271523 w 933236"/>
                      <a:gd name="connsiteY0" fmla="*/ 11981 h 989631"/>
                      <a:gd name="connsiteX1" fmla="*/ 849471 w 933236"/>
                      <a:gd name="connsiteY1" fmla="*/ 145331 h 989631"/>
                      <a:gd name="connsiteX2" fmla="*/ 806607 w 933236"/>
                      <a:gd name="connsiteY2" fmla="*/ 880563 h 989631"/>
                      <a:gd name="connsiteX3" fmla="*/ 764336 w 933236"/>
                      <a:gd name="connsiteY3" fmla="*/ 934027 h 989631"/>
                      <a:gd name="connsiteX4" fmla="*/ 640511 w 933236"/>
                      <a:gd name="connsiteY4" fmla="*/ 943553 h 989631"/>
                      <a:gd name="connsiteX5" fmla="*/ 507161 w 933236"/>
                      <a:gd name="connsiteY5" fmla="*/ 988795 h 989631"/>
                      <a:gd name="connsiteX6" fmla="*/ 271522 w 933236"/>
                      <a:gd name="connsiteY6" fmla="*/ 861513 h 989631"/>
                      <a:gd name="connsiteX7" fmla="*/ 204743 w 933236"/>
                      <a:gd name="connsiteY7" fmla="*/ 860208 h 989631"/>
                      <a:gd name="connsiteX8" fmla="*/ 292954 w 933236"/>
                      <a:gd name="connsiteY8" fmla="*/ 590051 h 989631"/>
                      <a:gd name="connsiteX9" fmla="*/ 173892 w 933236"/>
                      <a:gd name="connsiteY9" fmla="*/ 532901 h 989631"/>
                      <a:gd name="connsiteX10" fmla="*/ 115688 w 933236"/>
                      <a:gd name="connsiteY10" fmla="*/ 410808 h 989631"/>
                      <a:gd name="connsiteX11" fmla="*/ 50544 w 933236"/>
                      <a:gd name="connsiteY11" fmla="*/ 445009 h 989631"/>
                      <a:gd name="connsiteX12" fmla="*/ 6570 w 933236"/>
                      <a:gd name="connsiteY12" fmla="*/ 366836 h 989631"/>
                      <a:gd name="connsiteX13" fmla="*/ 271523 w 933236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48632 w 910345"/>
                      <a:gd name="connsiteY0" fmla="*/ 11981 h 989631"/>
                      <a:gd name="connsiteX1" fmla="*/ 826580 w 910345"/>
                      <a:gd name="connsiteY1" fmla="*/ 145331 h 989631"/>
                      <a:gd name="connsiteX2" fmla="*/ 783716 w 910345"/>
                      <a:gd name="connsiteY2" fmla="*/ 880563 h 989631"/>
                      <a:gd name="connsiteX3" fmla="*/ 741445 w 910345"/>
                      <a:gd name="connsiteY3" fmla="*/ 934027 h 989631"/>
                      <a:gd name="connsiteX4" fmla="*/ 617620 w 910345"/>
                      <a:gd name="connsiteY4" fmla="*/ 943553 h 989631"/>
                      <a:gd name="connsiteX5" fmla="*/ 484270 w 910345"/>
                      <a:gd name="connsiteY5" fmla="*/ 988795 h 989631"/>
                      <a:gd name="connsiteX6" fmla="*/ 248631 w 910345"/>
                      <a:gd name="connsiteY6" fmla="*/ 861513 h 989631"/>
                      <a:gd name="connsiteX7" fmla="*/ 181852 w 910345"/>
                      <a:gd name="connsiteY7" fmla="*/ 860208 h 989631"/>
                      <a:gd name="connsiteX8" fmla="*/ 270063 w 910345"/>
                      <a:gd name="connsiteY8" fmla="*/ 590051 h 989631"/>
                      <a:gd name="connsiteX9" fmla="*/ 151001 w 910345"/>
                      <a:gd name="connsiteY9" fmla="*/ 532901 h 989631"/>
                      <a:gd name="connsiteX10" fmla="*/ 92797 w 910345"/>
                      <a:gd name="connsiteY10" fmla="*/ 410808 h 989631"/>
                      <a:gd name="connsiteX11" fmla="*/ 27653 w 910345"/>
                      <a:gd name="connsiteY11" fmla="*/ 445009 h 989631"/>
                      <a:gd name="connsiteX12" fmla="*/ 19509 w 910345"/>
                      <a:gd name="connsiteY12" fmla="*/ 433609 h 989631"/>
                      <a:gd name="connsiteX13" fmla="*/ 248632 w 910345"/>
                      <a:gd name="connsiteY13" fmla="*/ 11981 h 989631"/>
                      <a:gd name="connsiteX0" fmla="*/ 243597 w 905310"/>
                      <a:gd name="connsiteY0" fmla="*/ 11981 h 989631"/>
                      <a:gd name="connsiteX1" fmla="*/ 821545 w 905310"/>
                      <a:gd name="connsiteY1" fmla="*/ 145331 h 989631"/>
                      <a:gd name="connsiteX2" fmla="*/ 778681 w 905310"/>
                      <a:gd name="connsiteY2" fmla="*/ 880563 h 989631"/>
                      <a:gd name="connsiteX3" fmla="*/ 736410 w 905310"/>
                      <a:gd name="connsiteY3" fmla="*/ 934027 h 989631"/>
                      <a:gd name="connsiteX4" fmla="*/ 612585 w 905310"/>
                      <a:gd name="connsiteY4" fmla="*/ 943553 h 989631"/>
                      <a:gd name="connsiteX5" fmla="*/ 479235 w 905310"/>
                      <a:gd name="connsiteY5" fmla="*/ 988795 h 989631"/>
                      <a:gd name="connsiteX6" fmla="*/ 243596 w 905310"/>
                      <a:gd name="connsiteY6" fmla="*/ 861513 h 989631"/>
                      <a:gd name="connsiteX7" fmla="*/ 176817 w 905310"/>
                      <a:gd name="connsiteY7" fmla="*/ 860208 h 989631"/>
                      <a:gd name="connsiteX8" fmla="*/ 265028 w 905310"/>
                      <a:gd name="connsiteY8" fmla="*/ 590051 h 989631"/>
                      <a:gd name="connsiteX9" fmla="*/ 145966 w 905310"/>
                      <a:gd name="connsiteY9" fmla="*/ 532901 h 989631"/>
                      <a:gd name="connsiteX10" fmla="*/ 87762 w 905310"/>
                      <a:gd name="connsiteY10" fmla="*/ 410808 h 989631"/>
                      <a:gd name="connsiteX11" fmla="*/ 22618 w 905310"/>
                      <a:gd name="connsiteY11" fmla="*/ 445009 h 989631"/>
                      <a:gd name="connsiteX12" fmla="*/ 14474 w 905310"/>
                      <a:gd name="connsiteY12" fmla="*/ 433609 h 989631"/>
                      <a:gd name="connsiteX13" fmla="*/ 243597 w 905310"/>
                      <a:gd name="connsiteY13" fmla="*/ 11981 h 989631"/>
                      <a:gd name="connsiteX0" fmla="*/ 246331 w 904787"/>
                      <a:gd name="connsiteY0" fmla="*/ 10822 h 996615"/>
                      <a:gd name="connsiteX1" fmla="*/ 821022 w 904787"/>
                      <a:gd name="connsiteY1" fmla="*/ 152315 h 996615"/>
                      <a:gd name="connsiteX2" fmla="*/ 778158 w 904787"/>
                      <a:gd name="connsiteY2" fmla="*/ 887547 h 996615"/>
                      <a:gd name="connsiteX3" fmla="*/ 735887 w 904787"/>
                      <a:gd name="connsiteY3" fmla="*/ 941011 h 996615"/>
                      <a:gd name="connsiteX4" fmla="*/ 612062 w 904787"/>
                      <a:gd name="connsiteY4" fmla="*/ 950537 h 996615"/>
                      <a:gd name="connsiteX5" fmla="*/ 478712 w 904787"/>
                      <a:gd name="connsiteY5" fmla="*/ 995779 h 996615"/>
                      <a:gd name="connsiteX6" fmla="*/ 243073 w 904787"/>
                      <a:gd name="connsiteY6" fmla="*/ 868497 h 996615"/>
                      <a:gd name="connsiteX7" fmla="*/ 176294 w 904787"/>
                      <a:gd name="connsiteY7" fmla="*/ 867192 h 996615"/>
                      <a:gd name="connsiteX8" fmla="*/ 264505 w 904787"/>
                      <a:gd name="connsiteY8" fmla="*/ 597035 h 996615"/>
                      <a:gd name="connsiteX9" fmla="*/ 145443 w 904787"/>
                      <a:gd name="connsiteY9" fmla="*/ 539885 h 996615"/>
                      <a:gd name="connsiteX10" fmla="*/ 87239 w 904787"/>
                      <a:gd name="connsiteY10" fmla="*/ 417792 h 996615"/>
                      <a:gd name="connsiteX11" fmla="*/ 22095 w 904787"/>
                      <a:gd name="connsiteY11" fmla="*/ 451993 h 996615"/>
                      <a:gd name="connsiteX12" fmla="*/ 13951 w 904787"/>
                      <a:gd name="connsiteY12" fmla="*/ 440593 h 996615"/>
                      <a:gd name="connsiteX13" fmla="*/ 246331 w 904787"/>
                      <a:gd name="connsiteY13" fmla="*/ 10822 h 996615"/>
                      <a:gd name="connsiteX0" fmla="*/ 246331 w 904787"/>
                      <a:gd name="connsiteY0" fmla="*/ 22412 h 1008205"/>
                      <a:gd name="connsiteX1" fmla="*/ 821022 w 904787"/>
                      <a:gd name="connsiteY1" fmla="*/ 163905 h 1008205"/>
                      <a:gd name="connsiteX2" fmla="*/ 778158 w 904787"/>
                      <a:gd name="connsiteY2" fmla="*/ 899137 h 1008205"/>
                      <a:gd name="connsiteX3" fmla="*/ 735887 w 904787"/>
                      <a:gd name="connsiteY3" fmla="*/ 952601 h 1008205"/>
                      <a:gd name="connsiteX4" fmla="*/ 612062 w 904787"/>
                      <a:gd name="connsiteY4" fmla="*/ 962127 h 1008205"/>
                      <a:gd name="connsiteX5" fmla="*/ 478712 w 904787"/>
                      <a:gd name="connsiteY5" fmla="*/ 1007369 h 1008205"/>
                      <a:gd name="connsiteX6" fmla="*/ 243073 w 904787"/>
                      <a:gd name="connsiteY6" fmla="*/ 880087 h 1008205"/>
                      <a:gd name="connsiteX7" fmla="*/ 176294 w 904787"/>
                      <a:gd name="connsiteY7" fmla="*/ 878782 h 1008205"/>
                      <a:gd name="connsiteX8" fmla="*/ 264505 w 904787"/>
                      <a:gd name="connsiteY8" fmla="*/ 608625 h 1008205"/>
                      <a:gd name="connsiteX9" fmla="*/ 145443 w 904787"/>
                      <a:gd name="connsiteY9" fmla="*/ 551475 h 1008205"/>
                      <a:gd name="connsiteX10" fmla="*/ 87239 w 904787"/>
                      <a:gd name="connsiteY10" fmla="*/ 429382 h 1008205"/>
                      <a:gd name="connsiteX11" fmla="*/ 22095 w 904787"/>
                      <a:gd name="connsiteY11" fmla="*/ 463583 h 1008205"/>
                      <a:gd name="connsiteX12" fmla="*/ 13951 w 904787"/>
                      <a:gd name="connsiteY12" fmla="*/ 452183 h 1008205"/>
                      <a:gd name="connsiteX13" fmla="*/ 246331 w 904787"/>
                      <a:gd name="connsiteY13" fmla="*/ 22412 h 1008205"/>
                      <a:gd name="connsiteX0" fmla="*/ 246331 w 918930"/>
                      <a:gd name="connsiteY0" fmla="*/ 24134 h 1009927"/>
                      <a:gd name="connsiteX1" fmla="*/ 840565 w 918930"/>
                      <a:gd name="connsiteY1" fmla="*/ 155855 h 1009927"/>
                      <a:gd name="connsiteX2" fmla="*/ 778158 w 918930"/>
                      <a:gd name="connsiteY2" fmla="*/ 900859 h 1009927"/>
                      <a:gd name="connsiteX3" fmla="*/ 735887 w 918930"/>
                      <a:gd name="connsiteY3" fmla="*/ 954323 h 1009927"/>
                      <a:gd name="connsiteX4" fmla="*/ 612062 w 918930"/>
                      <a:gd name="connsiteY4" fmla="*/ 963849 h 1009927"/>
                      <a:gd name="connsiteX5" fmla="*/ 478712 w 918930"/>
                      <a:gd name="connsiteY5" fmla="*/ 1009091 h 1009927"/>
                      <a:gd name="connsiteX6" fmla="*/ 243073 w 918930"/>
                      <a:gd name="connsiteY6" fmla="*/ 881809 h 1009927"/>
                      <a:gd name="connsiteX7" fmla="*/ 176294 w 918930"/>
                      <a:gd name="connsiteY7" fmla="*/ 880504 h 1009927"/>
                      <a:gd name="connsiteX8" fmla="*/ 264505 w 918930"/>
                      <a:gd name="connsiteY8" fmla="*/ 610347 h 1009927"/>
                      <a:gd name="connsiteX9" fmla="*/ 145443 w 918930"/>
                      <a:gd name="connsiteY9" fmla="*/ 553197 h 1009927"/>
                      <a:gd name="connsiteX10" fmla="*/ 87239 w 918930"/>
                      <a:gd name="connsiteY10" fmla="*/ 431104 h 1009927"/>
                      <a:gd name="connsiteX11" fmla="*/ 22095 w 918930"/>
                      <a:gd name="connsiteY11" fmla="*/ 465305 h 1009927"/>
                      <a:gd name="connsiteX12" fmla="*/ 13951 w 918930"/>
                      <a:gd name="connsiteY12" fmla="*/ 453905 h 1009927"/>
                      <a:gd name="connsiteX13" fmla="*/ 246331 w 918930"/>
                      <a:gd name="connsiteY13" fmla="*/ 24134 h 1009927"/>
                      <a:gd name="connsiteX0" fmla="*/ 246331 w 918930"/>
                      <a:gd name="connsiteY0" fmla="*/ 23086 h 1008879"/>
                      <a:gd name="connsiteX1" fmla="*/ 840565 w 918930"/>
                      <a:gd name="connsiteY1" fmla="*/ 154807 h 1008879"/>
                      <a:gd name="connsiteX2" fmla="*/ 778158 w 918930"/>
                      <a:gd name="connsiteY2" fmla="*/ 899811 h 1008879"/>
                      <a:gd name="connsiteX3" fmla="*/ 735887 w 918930"/>
                      <a:gd name="connsiteY3" fmla="*/ 953275 h 1008879"/>
                      <a:gd name="connsiteX4" fmla="*/ 612062 w 918930"/>
                      <a:gd name="connsiteY4" fmla="*/ 962801 h 1008879"/>
                      <a:gd name="connsiteX5" fmla="*/ 478712 w 918930"/>
                      <a:gd name="connsiteY5" fmla="*/ 1008043 h 1008879"/>
                      <a:gd name="connsiteX6" fmla="*/ 243073 w 918930"/>
                      <a:gd name="connsiteY6" fmla="*/ 880761 h 1008879"/>
                      <a:gd name="connsiteX7" fmla="*/ 176294 w 918930"/>
                      <a:gd name="connsiteY7" fmla="*/ 879456 h 1008879"/>
                      <a:gd name="connsiteX8" fmla="*/ 264505 w 918930"/>
                      <a:gd name="connsiteY8" fmla="*/ 609299 h 1008879"/>
                      <a:gd name="connsiteX9" fmla="*/ 145443 w 918930"/>
                      <a:gd name="connsiteY9" fmla="*/ 552149 h 1008879"/>
                      <a:gd name="connsiteX10" fmla="*/ 87239 w 918930"/>
                      <a:gd name="connsiteY10" fmla="*/ 430056 h 1008879"/>
                      <a:gd name="connsiteX11" fmla="*/ 22095 w 918930"/>
                      <a:gd name="connsiteY11" fmla="*/ 464257 h 1008879"/>
                      <a:gd name="connsiteX12" fmla="*/ 13951 w 918930"/>
                      <a:gd name="connsiteY12" fmla="*/ 452857 h 1008879"/>
                      <a:gd name="connsiteX13" fmla="*/ 246331 w 918930"/>
                      <a:gd name="connsiteY13" fmla="*/ 23086 h 1008879"/>
                      <a:gd name="connsiteX0" fmla="*/ 246331 w 895767"/>
                      <a:gd name="connsiteY0" fmla="*/ 23086 h 1008879"/>
                      <a:gd name="connsiteX1" fmla="*/ 840565 w 895767"/>
                      <a:gd name="connsiteY1" fmla="*/ 154807 h 1008879"/>
                      <a:gd name="connsiteX2" fmla="*/ 778158 w 895767"/>
                      <a:gd name="connsiteY2" fmla="*/ 899811 h 1008879"/>
                      <a:gd name="connsiteX3" fmla="*/ 735887 w 895767"/>
                      <a:gd name="connsiteY3" fmla="*/ 953275 h 1008879"/>
                      <a:gd name="connsiteX4" fmla="*/ 612062 w 895767"/>
                      <a:gd name="connsiteY4" fmla="*/ 962801 h 1008879"/>
                      <a:gd name="connsiteX5" fmla="*/ 478712 w 895767"/>
                      <a:gd name="connsiteY5" fmla="*/ 1008043 h 1008879"/>
                      <a:gd name="connsiteX6" fmla="*/ 243073 w 895767"/>
                      <a:gd name="connsiteY6" fmla="*/ 880761 h 1008879"/>
                      <a:gd name="connsiteX7" fmla="*/ 176294 w 895767"/>
                      <a:gd name="connsiteY7" fmla="*/ 879456 h 1008879"/>
                      <a:gd name="connsiteX8" fmla="*/ 264505 w 895767"/>
                      <a:gd name="connsiteY8" fmla="*/ 609299 h 1008879"/>
                      <a:gd name="connsiteX9" fmla="*/ 145443 w 895767"/>
                      <a:gd name="connsiteY9" fmla="*/ 552149 h 1008879"/>
                      <a:gd name="connsiteX10" fmla="*/ 87239 w 895767"/>
                      <a:gd name="connsiteY10" fmla="*/ 430056 h 1008879"/>
                      <a:gd name="connsiteX11" fmla="*/ 22095 w 895767"/>
                      <a:gd name="connsiteY11" fmla="*/ 464257 h 1008879"/>
                      <a:gd name="connsiteX12" fmla="*/ 13951 w 895767"/>
                      <a:gd name="connsiteY12" fmla="*/ 452857 h 1008879"/>
                      <a:gd name="connsiteX13" fmla="*/ 246331 w 895767"/>
                      <a:gd name="connsiteY13" fmla="*/ 23086 h 1008879"/>
                      <a:gd name="connsiteX0" fmla="*/ 246331 w 939921"/>
                      <a:gd name="connsiteY0" fmla="*/ 23086 h 1008879"/>
                      <a:gd name="connsiteX1" fmla="*/ 840565 w 939921"/>
                      <a:gd name="connsiteY1" fmla="*/ 154807 h 1008879"/>
                      <a:gd name="connsiteX2" fmla="*/ 778158 w 939921"/>
                      <a:gd name="connsiteY2" fmla="*/ 899811 h 1008879"/>
                      <a:gd name="connsiteX3" fmla="*/ 735887 w 939921"/>
                      <a:gd name="connsiteY3" fmla="*/ 953275 h 1008879"/>
                      <a:gd name="connsiteX4" fmla="*/ 612062 w 939921"/>
                      <a:gd name="connsiteY4" fmla="*/ 962801 h 1008879"/>
                      <a:gd name="connsiteX5" fmla="*/ 478712 w 939921"/>
                      <a:gd name="connsiteY5" fmla="*/ 1008043 h 1008879"/>
                      <a:gd name="connsiteX6" fmla="*/ 243073 w 939921"/>
                      <a:gd name="connsiteY6" fmla="*/ 880761 h 1008879"/>
                      <a:gd name="connsiteX7" fmla="*/ 176294 w 939921"/>
                      <a:gd name="connsiteY7" fmla="*/ 879456 h 1008879"/>
                      <a:gd name="connsiteX8" fmla="*/ 264505 w 939921"/>
                      <a:gd name="connsiteY8" fmla="*/ 609299 h 1008879"/>
                      <a:gd name="connsiteX9" fmla="*/ 145443 w 939921"/>
                      <a:gd name="connsiteY9" fmla="*/ 552149 h 1008879"/>
                      <a:gd name="connsiteX10" fmla="*/ 87239 w 939921"/>
                      <a:gd name="connsiteY10" fmla="*/ 430056 h 1008879"/>
                      <a:gd name="connsiteX11" fmla="*/ 22095 w 939921"/>
                      <a:gd name="connsiteY11" fmla="*/ 464257 h 1008879"/>
                      <a:gd name="connsiteX12" fmla="*/ 13951 w 939921"/>
                      <a:gd name="connsiteY12" fmla="*/ 452857 h 1008879"/>
                      <a:gd name="connsiteX13" fmla="*/ 246331 w 939921"/>
                      <a:gd name="connsiteY13" fmla="*/ 23086 h 1008879"/>
                      <a:gd name="connsiteX0" fmla="*/ 246331 w 952950"/>
                      <a:gd name="connsiteY0" fmla="*/ 23086 h 1008879"/>
                      <a:gd name="connsiteX1" fmla="*/ 840565 w 952950"/>
                      <a:gd name="connsiteY1" fmla="*/ 154807 h 1008879"/>
                      <a:gd name="connsiteX2" fmla="*/ 778158 w 952950"/>
                      <a:gd name="connsiteY2" fmla="*/ 899811 h 1008879"/>
                      <a:gd name="connsiteX3" fmla="*/ 735887 w 952950"/>
                      <a:gd name="connsiteY3" fmla="*/ 953275 h 1008879"/>
                      <a:gd name="connsiteX4" fmla="*/ 612062 w 952950"/>
                      <a:gd name="connsiteY4" fmla="*/ 962801 h 1008879"/>
                      <a:gd name="connsiteX5" fmla="*/ 478712 w 952950"/>
                      <a:gd name="connsiteY5" fmla="*/ 1008043 h 1008879"/>
                      <a:gd name="connsiteX6" fmla="*/ 243073 w 952950"/>
                      <a:gd name="connsiteY6" fmla="*/ 880761 h 1008879"/>
                      <a:gd name="connsiteX7" fmla="*/ 176294 w 952950"/>
                      <a:gd name="connsiteY7" fmla="*/ 879456 h 1008879"/>
                      <a:gd name="connsiteX8" fmla="*/ 264505 w 952950"/>
                      <a:gd name="connsiteY8" fmla="*/ 609299 h 1008879"/>
                      <a:gd name="connsiteX9" fmla="*/ 145443 w 952950"/>
                      <a:gd name="connsiteY9" fmla="*/ 552149 h 1008879"/>
                      <a:gd name="connsiteX10" fmla="*/ 87239 w 952950"/>
                      <a:gd name="connsiteY10" fmla="*/ 430056 h 1008879"/>
                      <a:gd name="connsiteX11" fmla="*/ 22095 w 952950"/>
                      <a:gd name="connsiteY11" fmla="*/ 464257 h 1008879"/>
                      <a:gd name="connsiteX12" fmla="*/ 13951 w 952950"/>
                      <a:gd name="connsiteY12" fmla="*/ 452857 h 1008879"/>
                      <a:gd name="connsiteX13" fmla="*/ 246331 w 952950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26168"/>
                      <a:gd name="connsiteY0" fmla="*/ 23086 h 1008879"/>
                      <a:gd name="connsiteX1" fmla="*/ 840565 w 926168"/>
                      <a:gd name="connsiteY1" fmla="*/ 154807 h 1008879"/>
                      <a:gd name="connsiteX2" fmla="*/ 778158 w 926168"/>
                      <a:gd name="connsiteY2" fmla="*/ 899811 h 1008879"/>
                      <a:gd name="connsiteX3" fmla="*/ 735887 w 926168"/>
                      <a:gd name="connsiteY3" fmla="*/ 953275 h 1008879"/>
                      <a:gd name="connsiteX4" fmla="*/ 612062 w 926168"/>
                      <a:gd name="connsiteY4" fmla="*/ 962801 h 1008879"/>
                      <a:gd name="connsiteX5" fmla="*/ 478712 w 926168"/>
                      <a:gd name="connsiteY5" fmla="*/ 1008043 h 1008879"/>
                      <a:gd name="connsiteX6" fmla="*/ 243073 w 926168"/>
                      <a:gd name="connsiteY6" fmla="*/ 880761 h 1008879"/>
                      <a:gd name="connsiteX7" fmla="*/ 176294 w 926168"/>
                      <a:gd name="connsiteY7" fmla="*/ 879456 h 1008879"/>
                      <a:gd name="connsiteX8" fmla="*/ 264505 w 926168"/>
                      <a:gd name="connsiteY8" fmla="*/ 609299 h 1008879"/>
                      <a:gd name="connsiteX9" fmla="*/ 145443 w 926168"/>
                      <a:gd name="connsiteY9" fmla="*/ 552149 h 1008879"/>
                      <a:gd name="connsiteX10" fmla="*/ 87239 w 926168"/>
                      <a:gd name="connsiteY10" fmla="*/ 430056 h 1008879"/>
                      <a:gd name="connsiteX11" fmla="*/ 22095 w 926168"/>
                      <a:gd name="connsiteY11" fmla="*/ 464257 h 1008879"/>
                      <a:gd name="connsiteX12" fmla="*/ 13951 w 926168"/>
                      <a:gd name="connsiteY12" fmla="*/ 452857 h 1008879"/>
                      <a:gd name="connsiteX13" fmla="*/ 246331 w 926168"/>
                      <a:gd name="connsiteY13" fmla="*/ 23086 h 1008879"/>
                      <a:gd name="connsiteX0" fmla="*/ 246331 w 945902"/>
                      <a:gd name="connsiteY0" fmla="*/ 22803 h 1008596"/>
                      <a:gd name="connsiteX1" fmla="*/ 866623 w 945902"/>
                      <a:gd name="connsiteY1" fmla="*/ 156153 h 1008596"/>
                      <a:gd name="connsiteX2" fmla="*/ 778158 w 945902"/>
                      <a:gd name="connsiteY2" fmla="*/ 899528 h 1008596"/>
                      <a:gd name="connsiteX3" fmla="*/ 735887 w 945902"/>
                      <a:gd name="connsiteY3" fmla="*/ 952992 h 1008596"/>
                      <a:gd name="connsiteX4" fmla="*/ 612062 w 945902"/>
                      <a:gd name="connsiteY4" fmla="*/ 962518 h 1008596"/>
                      <a:gd name="connsiteX5" fmla="*/ 478712 w 945902"/>
                      <a:gd name="connsiteY5" fmla="*/ 1007760 h 1008596"/>
                      <a:gd name="connsiteX6" fmla="*/ 243073 w 945902"/>
                      <a:gd name="connsiteY6" fmla="*/ 880478 h 1008596"/>
                      <a:gd name="connsiteX7" fmla="*/ 176294 w 945902"/>
                      <a:gd name="connsiteY7" fmla="*/ 879173 h 1008596"/>
                      <a:gd name="connsiteX8" fmla="*/ 264505 w 945902"/>
                      <a:gd name="connsiteY8" fmla="*/ 609016 h 1008596"/>
                      <a:gd name="connsiteX9" fmla="*/ 145443 w 945902"/>
                      <a:gd name="connsiteY9" fmla="*/ 551866 h 1008596"/>
                      <a:gd name="connsiteX10" fmla="*/ 87239 w 945902"/>
                      <a:gd name="connsiteY10" fmla="*/ 429773 h 1008596"/>
                      <a:gd name="connsiteX11" fmla="*/ 22095 w 945902"/>
                      <a:gd name="connsiteY11" fmla="*/ 463974 h 1008596"/>
                      <a:gd name="connsiteX12" fmla="*/ 13951 w 945902"/>
                      <a:gd name="connsiteY12" fmla="*/ 452574 h 1008596"/>
                      <a:gd name="connsiteX13" fmla="*/ 246331 w 945902"/>
                      <a:gd name="connsiteY13" fmla="*/ 22803 h 1008596"/>
                      <a:gd name="connsiteX0" fmla="*/ 246331 w 945902"/>
                      <a:gd name="connsiteY0" fmla="*/ 29278 h 1015071"/>
                      <a:gd name="connsiteX1" fmla="*/ 866623 w 945902"/>
                      <a:gd name="connsiteY1" fmla="*/ 162628 h 1015071"/>
                      <a:gd name="connsiteX2" fmla="*/ 778158 w 945902"/>
                      <a:gd name="connsiteY2" fmla="*/ 906003 h 1015071"/>
                      <a:gd name="connsiteX3" fmla="*/ 735887 w 945902"/>
                      <a:gd name="connsiteY3" fmla="*/ 959467 h 1015071"/>
                      <a:gd name="connsiteX4" fmla="*/ 612062 w 945902"/>
                      <a:gd name="connsiteY4" fmla="*/ 968993 h 1015071"/>
                      <a:gd name="connsiteX5" fmla="*/ 478712 w 945902"/>
                      <a:gd name="connsiteY5" fmla="*/ 1014235 h 1015071"/>
                      <a:gd name="connsiteX6" fmla="*/ 243073 w 945902"/>
                      <a:gd name="connsiteY6" fmla="*/ 886953 h 1015071"/>
                      <a:gd name="connsiteX7" fmla="*/ 176294 w 945902"/>
                      <a:gd name="connsiteY7" fmla="*/ 885648 h 1015071"/>
                      <a:gd name="connsiteX8" fmla="*/ 264505 w 945902"/>
                      <a:gd name="connsiteY8" fmla="*/ 615491 h 1015071"/>
                      <a:gd name="connsiteX9" fmla="*/ 145443 w 945902"/>
                      <a:gd name="connsiteY9" fmla="*/ 558341 h 1015071"/>
                      <a:gd name="connsiteX10" fmla="*/ 87239 w 945902"/>
                      <a:gd name="connsiteY10" fmla="*/ 436248 h 1015071"/>
                      <a:gd name="connsiteX11" fmla="*/ 22095 w 945902"/>
                      <a:gd name="connsiteY11" fmla="*/ 470449 h 1015071"/>
                      <a:gd name="connsiteX12" fmla="*/ 13951 w 945902"/>
                      <a:gd name="connsiteY12" fmla="*/ 459049 h 1015071"/>
                      <a:gd name="connsiteX13" fmla="*/ 246331 w 945902"/>
                      <a:gd name="connsiteY13" fmla="*/ 29278 h 1015071"/>
                      <a:gd name="connsiteX0" fmla="*/ 246331 w 945902"/>
                      <a:gd name="connsiteY0" fmla="*/ 32520 h 1018313"/>
                      <a:gd name="connsiteX1" fmla="*/ 866623 w 945902"/>
                      <a:gd name="connsiteY1" fmla="*/ 165870 h 1018313"/>
                      <a:gd name="connsiteX2" fmla="*/ 778158 w 945902"/>
                      <a:gd name="connsiteY2" fmla="*/ 909245 h 1018313"/>
                      <a:gd name="connsiteX3" fmla="*/ 735887 w 945902"/>
                      <a:gd name="connsiteY3" fmla="*/ 962709 h 1018313"/>
                      <a:gd name="connsiteX4" fmla="*/ 612062 w 945902"/>
                      <a:gd name="connsiteY4" fmla="*/ 972235 h 1018313"/>
                      <a:gd name="connsiteX5" fmla="*/ 478712 w 945902"/>
                      <a:gd name="connsiteY5" fmla="*/ 1017477 h 1018313"/>
                      <a:gd name="connsiteX6" fmla="*/ 243073 w 945902"/>
                      <a:gd name="connsiteY6" fmla="*/ 890195 h 1018313"/>
                      <a:gd name="connsiteX7" fmla="*/ 176294 w 945902"/>
                      <a:gd name="connsiteY7" fmla="*/ 888890 h 1018313"/>
                      <a:gd name="connsiteX8" fmla="*/ 264505 w 945902"/>
                      <a:gd name="connsiteY8" fmla="*/ 618733 h 1018313"/>
                      <a:gd name="connsiteX9" fmla="*/ 145443 w 945902"/>
                      <a:gd name="connsiteY9" fmla="*/ 561583 h 1018313"/>
                      <a:gd name="connsiteX10" fmla="*/ 87239 w 945902"/>
                      <a:gd name="connsiteY10" fmla="*/ 439490 h 1018313"/>
                      <a:gd name="connsiteX11" fmla="*/ 22095 w 945902"/>
                      <a:gd name="connsiteY11" fmla="*/ 473691 h 1018313"/>
                      <a:gd name="connsiteX12" fmla="*/ 13951 w 945902"/>
                      <a:gd name="connsiteY12" fmla="*/ 462291 h 1018313"/>
                      <a:gd name="connsiteX13" fmla="*/ 246331 w 945902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55188 w 954759"/>
                      <a:gd name="connsiteY0" fmla="*/ 32520 h 1018313"/>
                      <a:gd name="connsiteX1" fmla="*/ 875480 w 954759"/>
                      <a:gd name="connsiteY1" fmla="*/ 165870 h 1018313"/>
                      <a:gd name="connsiteX2" fmla="*/ 787015 w 954759"/>
                      <a:gd name="connsiteY2" fmla="*/ 909245 h 1018313"/>
                      <a:gd name="connsiteX3" fmla="*/ 744744 w 954759"/>
                      <a:gd name="connsiteY3" fmla="*/ 962709 h 1018313"/>
                      <a:gd name="connsiteX4" fmla="*/ 620919 w 954759"/>
                      <a:gd name="connsiteY4" fmla="*/ 972235 h 1018313"/>
                      <a:gd name="connsiteX5" fmla="*/ 487569 w 954759"/>
                      <a:gd name="connsiteY5" fmla="*/ 1017477 h 1018313"/>
                      <a:gd name="connsiteX6" fmla="*/ 251930 w 954759"/>
                      <a:gd name="connsiteY6" fmla="*/ 890195 h 1018313"/>
                      <a:gd name="connsiteX7" fmla="*/ 185151 w 954759"/>
                      <a:gd name="connsiteY7" fmla="*/ 888890 h 1018313"/>
                      <a:gd name="connsiteX8" fmla="*/ 273362 w 954759"/>
                      <a:gd name="connsiteY8" fmla="*/ 618733 h 1018313"/>
                      <a:gd name="connsiteX9" fmla="*/ 154300 w 954759"/>
                      <a:gd name="connsiteY9" fmla="*/ 561583 h 1018313"/>
                      <a:gd name="connsiteX10" fmla="*/ 96096 w 954759"/>
                      <a:gd name="connsiteY10" fmla="*/ 439490 h 1018313"/>
                      <a:gd name="connsiteX11" fmla="*/ 30952 w 954759"/>
                      <a:gd name="connsiteY11" fmla="*/ 473691 h 1018313"/>
                      <a:gd name="connsiteX12" fmla="*/ 7 w 954759"/>
                      <a:gd name="connsiteY12" fmla="*/ 462291 h 1018313"/>
                      <a:gd name="connsiteX13" fmla="*/ 255188 w 954759"/>
                      <a:gd name="connsiteY13" fmla="*/ 32520 h 101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4759" h="1018313">
                        <a:moveTo>
                          <a:pt x="255188" y="32520"/>
                        </a:moveTo>
                        <a:cubicBezTo>
                          <a:pt x="418509" y="-26124"/>
                          <a:pt x="724707" y="-18596"/>
                          <a:pt x="875480" y="165870"/>
                        </a:cubicBezTo>
                        <a:cubicBezTo>
                          <a:pt x="1062422" y="436324"/>
                          <a:pt x="871152" y="673693"/>
                          <a:pt x="787015" y="909245"/>
                        </a:cubicBezTo>
                        <a:cubicBezTo>
                          <a:pt x="780367" y="1032757"/>
                          <a:pt x="772427" y="952211"/>
                          <a:pt x="744744" y="962709"/>
                        </a:cubicBezTo>
                        <a:cubicBezTo>
                          <a:pt x="717061" y="937488"/>
                          <a:pt x="700277" y="978367"/>
                          <a:pt x="620919" y="972235"/>
                        </a:cubicBezTo>
                        <a:cubicBezTo>
                          <a:pt x="576469" y="963503"/>
                          <a:pt x="532019" y="1026209"/>
                          <a:pt x="487569" y="1017477"/>
                        </a:cubicBezTo>
                        <a:lnTo>
                          <a:pt x="251930" y="890195"/>
                        </a:lnTo>
                        <a:cubicBezTo>
                          <a:pt x="203908" y="860033"/>
                          <a:pt x="188326" y="933737"/>
                          <a:pt x="185151" y="888890"/>
                        </a:cubicBezTo>
                        <a:cubicBezTo>
                          <a:pt x="277226" y="758318"/>
                          <a:pt x="285647" y="674078"/>
                          <a:pt x="273362" y="618733"/>
                        </a:cubicBezTo>
                        <a:cubicBezTo>
                          <a:pt x="201546" y="680070"/>
                          <a:pt x="249153" y="358684"/>
                          <a:pt x="154300" y="561583"/>
                        </a:cubicBezTo>
                        <a:cubicBezTo>
                          <a:pt x="117698" y="542024"/>
                          <a:pt x="120997" y="463367"/>
                          <a:pt x="96096" y="439490"/>
                        </a:cubicBezTo>
                        <a:cubicBezTo>
                          <a:pt x="75267" y="418056"/>
                          <a:pt x="49138" y="481020"/>
                          <a:pt x="30952" y="473691"/>
                        </a:cubicBezTo>
                        <a:cubicBezTo>
                          <a:pt x="27423" y="393073"/>
                          <a:pt x="49222" y="395758"/>
                          <a:pt x="7" y="462291"/>
                        </a:cubicBezTo>
                        <a:cubicBezTo>
                          <a:pt x="-7" y="393386"/>
                          <a:pt x="-4456" y="129152"/>
                          <a:pt x="255188" y="325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366" name="组合 365">
                  <a:extLst>
                    <a:ext uri="{FF2B5EF4-FFF2-40B4-BE49-F238E27FC236}">
                      <a16:creationId xmlns:a16="http://schemas.microsoft.com/office/drawing/2014/main" xmlns="" id="{14C55039-0265-4301-B954-5E26CC0793A9}"/>
                    </a:ext>
                  </a:extLst>
                </p:cNvPr>
                <p:cNvGrpSpPr/>
                <p:nvPr/>
              </p:nvGrpSpPr>
              <p:grpSpPr>
                <a:xfrm>
                  <a:off x="5785388" y="3481965"/>
                  <a:ext cx="162015" cy="756667"/>
                  <a:chOff x="5785388" y="3481965"/>
                  <a:chExt cx="162015" cy="756667"/>
                </a:xfrm>
              </p:grpSpPr>
              <p:sp>
                <p:nvSpPr>
                  <p:cNvPr id="369" name="矩形 3">
                    <a:extLst>
                      <a:ext uri="{FF2B5EF4-FFF2-40B4-BE49-F238E27FC236}">
                        <a16:creationId xmlns:a16="http://schemas.microsoft.com/office/drawing/2014/main" xmlns="" id="{3ADE5B28-FF69-474B-8C01-64DE0323A6E6}"/>
                      </a:ext>
                    </a:extLst>
                  </p:cNvPr>
                  <p:cNvSpPr/>
                  <p:nvPr/>
                </p:nvSpPr>
                <p:spPr>
                  <a:xfrm rot="160590">
                    <a:off x="5785388" y="3481965"/>
                    <a:ext cx="137300" cy="756667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0 w 151928"/>
                      <a:gd name="connsiteY0" fmla="*/ 0 h 717535"/>
                      <a:gd name="connsiteX1" fmla="*/ 150164 w 151928"/>
                      <a:gd name="connsiteY1" fmla="*/ 9821 h 717535"/>
                      <a:gd name="connsiteX2" fmla="*/ 73280 w 151928"/>
                      <a:gd name="connsiteY2" fmla="*/ 294505 h 717535"/>
                      <a:gd name="connsiteX3" fmla="*/ 133494 w 151928"/>
                      <a:gd name="connsiteY3" fmla="*/ 636550 h 717535"/>
                      <a:gd name="connsiteX4" fmla="*/ 85328 w 151928"/>
                      <a:gd name="connsiteY4" fmla="*/ 717511 h 717535"/>
                      <a:gd name="connsiteX5" fmla="*/ 94710 w 151928"/>
                      <a:gd name="connsiteY5" fmla="*/ 637406 h 717535"/>
                      <a:gd name="connsiteX6" fmla="*/ 4224 w 151928"/>
                      <a:gd name="connsiteY6" fmla="*/ 277836 h 717535"/>
                      <a:gd name="connsiteX7" fmla="*/ 0 w 151928"/>
                      <a:gd name="connsiteY7" fmla="*/ 0 h 717535"/>
                      <a:gd name="connsiteX0" fmla="*/ 0 w 133494"/>
                      <a:gd name="connsiteY0" fmla="*/ 21675 h 739210"/>
                      <a:gd name="connsiteX1" fmla="*/ 75588 w 133494"/>
                      <a:gd name="connsiteY1" fmla="*/ 19 h 739210"/>
                      <a:gd name="connsiteX2" fmla="*/ 73280 w 133494"/>
                      <a:gd name="connsiteY2" fmla="*/ 316180 h 739210"/>
                      <a:gd name="connsiteX3" fmla="*/ 133494 w 133494"/>
                      <a:gd name="connsiteY3" fmla="*/ 658225 h 739210"/>
                      <a:gd name="connsiteX4" fmla="*/ 85328 w 133494"/>
                      <a:gd name="connsiteY4" fmla="*/ 739186 h 739210"/>
                      <a:gd name="connsiteX5" fmla="*/ 94710 w 133494"/>
                      <a:gd name="connsiteY5" fmla="*/ 659081 h 739210"/>
                      <a:gd name="connsiteX6" fmla="*/ 4224 w 133494"/>
                      <a:gd name="connsiteY6" fmla="*/ 299511 h 739210"/>
                      <a:gd name="connsiteX7" fmla="*/ 0 w 133494"/>
                      <a:gd name="connsiteY7" fmla="*/ 21675 h 739210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10490 h 728025"/>
                      <a:gd name="connsiteX1" fmla="*/ 107897 w 133494"/>
                      <a:gd name="connsiteY1" fmla="*/ 38 h 728025"/>
                      <a:gd name="connsiteX2" fmla="*/ 73280 w 133494"/>
                      <a:gd name="connsiteY2" fmla="*/ 304995 h 728025"/>
                      <a:gd name="connsiteX3" fmla="*/ 133494 w 133494"/>
                      <a:gd name="connsiteY3" fmla="*/ 647040 h 728025"/>
                      <a:gd name="connsiteX4" fmla="*/ 85328 w 133494"/>
                      <a:gd name="connsiteY4" fmla="*/ 728001 h 728025"/>
                      <a:gd name="connsiteX5" fmla="*/ 94710 w 133494"/>
                      <a:gd name="connsiteY5" fmla="*/ 647896 h 728025"/>
                      <a:gd name="connsiteX6" fmla="*/ 4224 w 133494"/>
                      <a:gd name="connsiteY6" fmla="*/ 288326 h 728025"/>
                      <a:gd name="connsiteX7" fmla="*/ 0 w 133494"/>
                      <a:gd name="connsiteY7" fmla="*/ 10490 h 728025"/>
                      <a:gd name="connsiteX0" fmla="*/ 0 w 149144"/>
                      <a:gd name="connsiteY0" fmla="*/ 10490 h 755222"/>
                      <a:gd name="connsiteX1" fmla="*/ 107897 w 149144"/>
                      <a:gd name="connsiteY1" fmla="*/ 38 h 755222"/>
                      <a:gd name="connsiteX2" fmla="*/ 73280 w 149144"/>
                      <a:gd name="connsiteY2" fmla="*/ 304995 h 755222"/>
                      <a:gd name="connsiteX3" fmla="*/ 133494 w 149144"/>
                      <a:gd name="connsiteY3" fmla="*/ 647040 h 755222"/>
                      <a:gd name="connsiteX4" fmla="*/ 115206 w 149144"/>
                      <a:gd name="connsiteY4" fmla="*/ 755210 h 755222"/>
                      <a:gd name="connsiteX5" fmla="*/ 94710 w 149144"/>
                      <a:gd name="connsiteY5" fmla="*/ 647896 h 755222"/>
                      <a:gd name="connsiteX6" fmla="*/ 4224 w 149144"/>
                      <a:gd name="connsiteY6" fmla="*/ 288326 h 755222"/>
                      <a:gd name="connsiteX7" fmla="*/ 0 w 149144"/>
                      <a:gd name="connsiteY7" fmla="*/ 10490 h 755222"/>
                      <a:gd name="connsiteX0" fmla="*/ 0 w 149144"/>
                      <a:gd name="connsiteY0" fmla="*/ 10490 h 755224"/>
                      <a:gd name="connsiteX1" fmla="*/ 107897 w 149144"/>
                      <a:gd name="connsiteY1" fmla="*/ 38 h 755224"/>
                      <a:gd name="connsiteX2" fmla="*/ 73280 w 149144"/>
                      <a:gd name="connsiteY2" fmla="*/ 304995 h 755224"/>
                      <a:gd name="connsiteX3" fmla="*/ 133494 w 149144"/>
                      <a:gd name="connsiteY3" fmla="*/ 647040 h 755224"/>
                      <a:gd name="connsiteX4" fmla="*/ 115206 w 149144"/>
                      <a:gd name="connsiteY4" fmla="*/ 755210 h 755224"/>
                      <a:gd name="connsiteX5" fmla="*/ 94710 w 149144"/>
                      <a:gd name="connsiteY5" fmla="*/ 647896 h 755224"/>
                      <a:gd name="connsiteX6" fmla="*/ 4224 w 149144"/>
                      <a:gd name="connsiteY6" fmla="*/ 288326 h 755224"/>
                      <a:gd name="connsiteX7" fmla="*/ 0 w 149144"/>
                      <a:gd name="connsiteY7" fmla="*/ 10490 h 755224"/>
                      <a:gd name="connsiteX0" fmla="*/ 0 w 147520"/>
                      <a:gd name="connsiteY0" fmla="*/ 10490 h 755224"/>
                      <a:gd name="connsiteX1" fmla="*/ 107897 w 147520"/>
                      <a:gd name="connsiteY1" fmla="*/ 38 h 755224"/>
                      <a:gd name="connsiteX2" fmla="*/ 73280 w 147520"/>
                      <a:gd name="connsiteY2" fmla="*/ 304995 h 755224"/>
                      <a:gd name="connsiteX3" fmla="*/ 127957 w 147520"/>
                      <a:gd name="connsiteY3" fmla="*/ 630611 h 755224"/>
                      <a:gd name="connsiteX4" fmla="*/ 115206 w 147520"/>
                      <a:gd name="connsiteY4" fmla="*/ 755210 h 755224"/>
                      <a:gd name="connsiteX5" fmla="*/ 94710 w 147520"/>
                      <a:gd name="connsiteY5" fmla="*/ 647896 h 755224"/>
                      <a:gd name="connsiteX6" fmla="*/ 4224 w 147520"/>
                      <a:gd name="connsiteY6" fmla="*/ 288326 h 755224"/>
                      <a:gd name="connsiteX7" fmla="*/ 0 w 147520"/>
                      <a:gd name="connsiteY7" fmla="*/ 10490 h 755224"/>
                      <a:gd name="connsiteX0" fmla="*/ 0 w 151126"/>
                      <a:gd name="connsiteY0" fmla="*/ 10490 h 755224"/>
                      <a:gd name="connsiteX1" fmla="*/ 107897 w 151126"/>
                      <a:gd name="connsiteY1" fmla="*/ 38 h 755224"/>
                      <a:gd name="connsiteX2" fmla="*/ 73280 w 151126"/>
                      <a:gd name="connsiteY2" fmla="*/ 304995 h 755224"/>
                      <a:gd name="connsiteX3" fmla="*/ 127957 w 151126"/>
                      <a:gd name="connsiteY3" fmla="*/ 630611 h 755224"/>
                      <a:gd name="connsiteX4" fmla="*/ 115206 w 151126"/>
                      <a:gd name="connsiteY4" fmla="*/ 755210 h 755224"/>
                      <a:gd name="connsiteX5" fmla="*/ 94710 w 151126"/>
                      <a:gd name="connsiteY5" fmla="*/ 647896 h 755224"/>
                      <a:gd name="connsiteX6" fmla="*/ 4224 w 151126"/>
                      <a:gd name="connsiteY6" fmla="*/ 288326 h 755224"/>
                      <a:gd name="connsiteX7" fmla="*/ 0 w 151126"/>
                      <a:gd name="connsiteY7" fmla="*/ 10490 h 755224"/>
                      <a:gd name="connsiteX0" fmla="*/ 0 w 137300"/>
                      <a:gd name="connsiteY0" fmla="*/ 10490 h 756667"/>
                      <a:gd name="connsiteX1" fmla="*/ 107897 w 137300"/>
                      <a:gd name="connsiteY1" fmla="*/ 38 h 756667"/>
                      <a:gd name="connsiteX2" fmla="*/ 73280 w 137300"/>
                      <a:gd name="connsiteY2" fmla="*/ 304995 h 756667"/>
                      <a:gd name="connsiteX3" fmla="*/ 127957 w 137300"/>
                      <a:gd name="connsiteY3" fmla="*/ 630611 h 756667"/>
                      <a:gd name="connsiteX4" fmla="*/ 135275 w 137300"/>
                      <a:gd name="connsiteY4" fmla="*/ 702426 h 756667"/>
                      <a:gd name="connsiteX5" fmla="*/ 115206 w 137300"/>
                      <a:gd name="connsiteY5" fmla="*/ 755210 h 756667"/>
                      <a:gd name="connsiteX6" fmla="*/ 94710 w 137300"/>
                      <a:gd name="connsiteY6" fmla="*/ 647896 h 756667"/>
                      <a:gd name="connsiteX7" fmla="*/ 4224 w 137300"/>
                      <a:gd name="connsiteY7" fmla="*/ 288326 h 756667"/>
                      <a:gd name="connsiteX8" fmla="*/ 0 w 137300"/>
                      <a:gd name="connsiteY8" fmla="*/ 10490 h 75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300" h="756667">
                        <a:moveTo>
                          <a:pt x="0" y="10490"/>
                        </a:moveTo>
                        <a:cubicBezTo>
                          <a:pt x="35106" y="11284"/>
                          <a:pt x="72791" y="-756"/>
                          <a:pt x="107897" y="38"/>
                        </a:cubicBezTo>
                        <a:cubicBezTo>
                          <a:pt x="80333" y="60908"/>
                          <a:pt x="100268" y="185063"/>
                          <a:pt x="73280" y="304995"/>
                        </a:cubicBezTo>
                        <a:cubicBezTo>
                          <a:pt x="115351" y="396353"/>
                          <a:pt x="105312" y="548203"/>
                          <a:pt x="127957" y="630611"/>
                        </a:cubicBezTo>
                        <a:cubicBezTo>
                          <a:pt x="140705" y="697531"/>
                          <a:pt x="137400" y="681660"/>
                          <a:pt x="135275" y="702426"/>
                        </a:cubicBezTo>
                        <a:cubicBezTo>
                          <a:pt x="133150" y="723192"/>
                          <a:pt x="124382" y="764980"/>
                          <a:pt x="115206" y="755210"/>
                        </a:cubicBezTo>
                        <a:cubicBezTo>
                          <a:pt x="110726" y="756146"/>
                          <a:pt x="107434" y="710829"/>
                          <a:pt x="94710" y="647896"/>
                        </a:cubicBezTo>
                        <a:cubicBezTo>
                          <a:pt x="91909" y="580570"/>
                          <a:pt x="24043" y="409989"/>
                          <a:pt x="4224" y="288326"/>
                        </a:cubicBezTo>
                        <a:lnTo>
                          <a:pt x="0" y="1049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" name="矩形 18">
                    <a:extLst>
                      <a:ext uri="{FF2B5EF4-FFF2-40B4-BE49-F238E27FC236}">
                        <a16:creationId xmlns:a16="http://schemas.microsoft.com/office/drawing/2014/main" xmlns="" id="{6FCA423E-F2EB-41F0-ADB3-B41FAAB83725}"/>
                      </a:ext>
                    </a:extLst>
                  </p:cNvPr>
                  <p:cNvSpPr/>
                  <p:nvPr/>
                </p:nvSpPr>
                <p:spPr>
                  <a:xfrm rot="20426994">
                    <a:off x="5856496" y="4111873"/>
                    <a:ext cx="90907" cy="120743"/>
                  </a:xfrm>
                  <a:custGeom>
                    <a:avLst/>
                    <a:gdLst>
                      <a:gd name="connsiteX0" fmla="*/ 0 w 76030"/>
                      <a:gd name="connsiteY0" fmla="*/ 0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0 w 76030"/>
                      <a:gd name="connsiteY4" fmla="*/ 0 h 186414"/>
                      <a:gd name="connsiteX0" fmla="*/ 11237 w 76030"/>
                      <a:gd name="connsiteY0" fmla="*/ 21527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11237 w 76030"/>
                      <a:gd name="connsiteY4" fmla="*/ 21527 h 186414"/>
                      <a:gd name="connsiteX0" fmla="*/ 11237 w 76030"/>
                      <a:gd name="connsiteY0" fmla="*/ 14196 h 179083"/>
                      <a:gd name="connsiteX1" fmla="*/ 50882 w 76030"/>
                      <a:gd name="connsiteY1" fmla="*/ 0 h 179083"/>
                      <a:gd name="connsiteX2" fmla="*/ 76030 w 76030"/>
                      <a:gd name="connsiteY2" fmla="*/ 179083 h 179083"/>
                      <a:gd name="connsiteX3" fmla="*/ 0 w 76030"/>
                      <a:gd name="connsiteY3" fmla="*/ 179083 h 179083"/>
                      <a:gd name="connsiteX4" fmla="*/ 11237 w 76030"/>
                      <a:gd name="connsiteY4" fmla="*/ 14196 h 179083"/>
                      <a:gd name="connsiteX0" fmla="*/ 11237 w 89467"/>
                      <a:gd name="connsiteY0" fmla="*/ 14196 h 179083"/>
                      <a:gd name="connsiteX1" fmla="*/ 50882 w 89467"/>
                      <a:gd name="connsiteY1" fmla="*/ 0 h 179083"/>
                      <a:gd name="connsiteX2" fmla="*/ 89467 w 89467"/>
                      <a:gd name="connsiteY2" fmla="*/ 123078 h 179083"/>
                      <a:gd name="connsiteX3" fmla="*/ 0 w 89467"/>
                      <a:gd name="connsiteY3" fmla="*/ 179083 h 179083"/>
                      <a:gd name="connsiteX4" fmla="*/ 11237 w 89467"/>
                      <a:gd name="connsiteY4" fmla="*/ 14196 h 179083"/>
                      <a:gd name="connsiteX0" fmla="*/ 0 w 78230"/>
                      <a:gd name="connsiteY0" fmla="*/ 14196 h 132889"/>
                      <a:gd name="connsiteX1" fmla="*/ 39645 w 78230"/>
                      <a:gd name="connsiteY1" fmla="*/ 0 h 132889"/>
                      <a:gd name="connsiteX2" fmla="*/ 78230 w 78230"/>
                      <a:gd name="connsiteY2" fmla="*/ 123078 h 132889"/>
                      <a:gd name="connsiteX3" fmla="*/ 2579 w 78230"/>
                      <a:gd name="connsiteY3" fmla="*/ 132889 h 132889"/>
                      <a:gd name="connsiteX4" fmla="*/ 0 w 78230"/>
                      <a:gd name="connsiteY4" fmla="*/ 14196 h 132889"/>
                      <a:gd name="connsiteX0" fmla="*/ 6227 w 84457"/>
                      <a:gd name="connsiteY0" fmla="*/ 14196 h 132889"/>
                      <a:gd name="connsiteX1" fmla="*/ 45872 w 84457"/>
                      <a:gd name="connsiteY1" fmla="*/ 0 h 132889"/>
                      <a:gd name="connsiteX2" fmla="*/ 84457 w 84457"/>
                      <a:gd name="connsiteY2" fmla="*/ 123078 h 132889"/>
                      <a:gd name="connsiteX3" fmla="*/ 8806 w 84457"/>
                      <a:gd name="connsiteY3" fmla="*/ 132889 h 132889"/>
                      <a:gd name="connsiteX4" fmla="*/ 6227 w 84457"/>
                      <a:gd name="connsiteY4" fmla="*/ 14196 h 132889"/>
                      <a:gd name="connsiteX0" fmla="*/ 0 w 78230"/>
                      <a:gd name="connsiteY0" fmla="*/ 14196 h 129842"/>
                      <a:gd name="connsiteX1" fmla="*/ 39645 w 78230"/>
                      <a:gd name="connsiteY1" fmla="*/ 0 h 129842"/>
                      <a:gd name="connsiteX2" fmla="*/ 78230 w 78230"/>
                      <a:gd name="connsiteY2" fmla="*/ 123078 h 129842"/>
                      <a:gd name="connsiteX3" fmla="*/ 21534 w 78230"/>
                      <a:gd name="connsiteY3" fmla="*/ 129842 h 129842"/>
                      <a:gd name="connsiteX4" fmla="*/ 0 w 78230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61931"/>
                      <a:gd name="connsiteY0" fmla="*/ 14196 h 129842"/>
                      <a:gd name="connsiteX1" fmla="*/ 41728 w 61931"/>
                      <a:gd name="connsiteY1" fmla="*/ 0 h 129842"/>
                      <a:gd name="connsiteX2" fmla="*/ 61931 w 61931"/>
                      <a:gd name="connsiteY2" fmla="*/ 111074 h 129842"/>
                      <a:gd name="connsiteX3" fmla="*/ 23617 w 61931"/>
                      <a:gd name="connsiteY3" fmla="*/ 129842 h 129842"/>
                      <a:gd name="connsiteX4" fmla="*/ 2083 w 61931"/>
                      <a:gd name="connsiteY4" fmla="*/ 14196 h 129842"/>
                      <a:gd name="connsiteX0" fmla="*/ 20430 w 80278"/>
                      <a:gd name="connsiteY0" fmla="*/ 14196 h 111074"/>
                      <a:gd name="connsiteX1" fmla="*/ 60075 w 80278"/>
                      <a:gd name="connsiteY1" fmla="*/ 0 h 111074"/>
                      <a:gd name="connsiteX2" fmla="*/ 80278 w 80278"/>
                      <a:gd name="connsiteY2" fmla="*/ 111074 h 111074"/>
                      <a:gd name="connsiteX3" fmla="*/ 13678 w 80278"/>
                      <a:gd name="connsiteY3" fmla="*/ 100883 h 111074"/>
                      <a:gd name="connsiteX4" fmla="*/ 20430 w 80278"/>
                      <a:gd name="connsiteY4" fmla="*/ 14196 h 111074"/>
                      <a:gd name="connsiteX0" fmla="*/ 8251 w 68099"/>
                      <a:gd name="connsiteY0" fmla="*/ 14196 h 111074"/>
                      <a:gd name="connsiteX1" fmla="*/ 47896 w 68099"/>
                      <a:gd name="connsiteY1" fmla="*/ 0 h 111074"/>
                      <a:gd name="connsiteX2" fmla="*/ 68099 w 68099"/>
                      <a:gd name="connsiteY2" fmla="*/ 111074 h 111074"/>
                      <a:gd name="connsiteX3" fmla="*/ 1499 w 68099"/>
                      <a:gd name="connsiteY3" fmla="*/ 100883 h 111074"/>
                      <a:gd name="connsiteX4" fmla="*/ 8251 w 68099"/>
                      <a:gd name="connsiteY4" fmla="*/ 14196 h 111074"/>
                      <a:gd name="connsiteX0" fmla="*/ 8251 w 67247"/>
                      <a:gd name="connsiteY0" fmla="*/ 14196 h 100883"/>
                      <a:gd name="connsiteX1" fmla="*/ 47896 w 67247"/>
                      <a:gd name="connsiteY1" fmla="*/ 0 h 100883"/>
                      <a:gd name="connsiteX2" fmla="*/ 67247 w 67247"/>
                      <a:gd name="connsiteY2" fmla="*/ 74118 h 100883"/>
                      <a:gd name="connsiteX3" fmla="*/ 1499 w 67247"/>
                      <a:gd name="connsiteY3" fmla="*/ 100883 h 100883"/>
                      <a:gd name="connsiteX4" fmla="*/ 8251 w 67247"/>
                      <a:gd name="connsiteY4" fmla="*/ 14196 h 100883"/>
                      <a:gd name="connsiteX0" fmla="*/ 8251 w 67247"/>
                      <a:gd name="connsiteY0" fmla="*/ 12196 h 98883"/>
                      <a:gd name="connsiteX1" fmla="*/ 41037 w 67247"/>
                      <a:gd name="connsiteY1" fmla="*/ 0 h 98883"/>
                      <a:gd name="connsiteX2" fmla="*/ 67247 w 67247"/>
                      <a:gd name="connsiteY2" fmla="*/ 72118 h 98883"/>
                      <a:gd name="connsiteX3" fmla="*/ 1499 w 67247"/>
                      <a:gd name="connsiteY3" fmla="*/ 98883 h 98883"/>
                      <a:gd name="connsiteX4" fmla="*/ 8251 w 67247"/>
                      <a:gd name="connsiteY4" fmla="*/ 12196 h 98883"/>
                      <a:gd name="connsiteX0" fmla="*/ 8251 w 67247"/>
                      <a:gd name="connsiteY0" fmla="*/ 12196 h 102678"/>
                      <a:gd name="connsiteX1" fmla="*/ 41037 w 67247"/>
                      <a:gd name="connsiteY1" fmla="*/ 0 h 102678"/>
                      <a:gd name="connsiteX2" fmla="*/ 67247 w 67247"/>
                      <a:gd name="connsiteY2" fmla="*/ 72118 h 102678"/>
                      <a:gd name="connsiteX3" fmla="*/ 1499 w 67247"/>
                      <a:gd name="connsiteY3" fmla="*/ 98883 h 102678"/>
                      <a:gd name="connsiteX4" fmla="*/ 8251 w 67247"/>
                      <a:gd name="connsiteY4" fmla="*/ 12196 h 102678"/>
                      <a:gd name="connsiteX0" fmla="*/ 8251 w 67247"/>
                      <a:gd name="connsiteY0" fmla="*/ 3144 h 93626"/>
                      <a:gd name="connsiteX1" fmla="*/ 61037 w 67247"/>
                      <a:gd name="connsiteY1" fmla="*/ 0 h 93626"/>
                      <a:gd name="connsiteX2" fmla="*/ 67247 w 67247"/>
                      <a:gd name="connsiteY2" fmla="*/ 63066 h 93626"/>
                      <a:gd name="connsiteX3" fmla="*/ 1499 w 67247"/>
                      <a:gd name="connsiteY3" fmla="*/ 89831 h 93626"/>
                      <a:gd name="connsiteX4" fmla="*/ 8251 w 67247"/>
                      <a:gd name="connsiteY4" fmla="*/ 3144 h 93626"/>
                      <a:gd name="connsiteX0" fmla="*/ 8251 w 67247"/>
                      <a:gd name="connsiteY0" fmla="*/ 5337 h 95819"/>
                      <a:gd name="connsiteX1" fmla="*/ 43035 w 67247"/>
                      <a:gd name="connsiteY1" fmla="*/ 0 h 95819"/>
                      <a:gd name="connsiteX2" fmla="*/ 67247 w 67247"/>
                      <a:gd name="connsiteY2" fmla="*/ 65259 h 95819"/>
                      <a:gd name="connsiteX3" fmla="*/ 1499 w 67247"/>
                      <a:gd name="connsiteY3" fmla="*/ 92024 h 95819"/>
                      <a:gd name="connsiteX4" fmla="*/ 8251 w 67247"/>
                      <a:gd name="connsiteY4" fmla="*/ 5337 h 95819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4386"/>
                      <a:gd name="connsiteY0" fmla="*/ 29532 h 122061"/>
                      <a:gd name="connsiteX1" fmla="*/ 40943 w 64386"/>
                      <a:gd name="connsiteY1" fmla="*/ 0 h 122061"/>
                      <a:gd name="connsiteX2" fmla="*/ 64386 w 64386"/>
                      <a:gd name="connsiteY2" fmla="*/ 105171 h 122061"/>
                      <a:gd name="connsiteX3" fmla="*/ 1499 w 64386"/>
                      <a:gd name="connsiteY3" fmla="*/ 116219 h 122061"/>
                      <a:gd name="connsiteX4" fmla="*/ 8251 w 64386"/>
                      <a:gd name="connsiteY4" fmla="*/ 29532 h 122061"/>
                      <a:gd name="connsiteX0" fmla="*/ 8251 w 78768"/>
                      <a:gd name="connsiteY0" fmla="*/ 29532 h 121743"/>
                      <a:gd name="connsiteX1" fmla="*/ 40943 w 78768"/>
                      <a:gd name="connsiteY1" fmla="*/ 0 h 121743"/>
                      <a:gd name="connsiteX2" fmla="*/ 78768 w 78768"/>
                      <a:gd name="connsiteY2" fmla="*/ 103458 h 121743"/>
                      <a:gd name="connsiteX3" fmla="*/ 1499 w 78768"/>
                      <a:gd name="connsiteY3" fmla="*/ 116219 h 121743"/>
                      <a:gd name="connsiteX4" fmla="*/ 8251 w 78768"/>
                      <a:gd name="connsiteY4" fmla="*/ 29532 h 121743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116901"/>
                      <a:gd name="connsiteX1" fmla="*/ 47608 w 78768"/>
                      <a:gd name="connsiteY1" fmla="*/ 0 h 116901"/>
                      <a:gd name="connsiteX2" fmla="*/ 78768 w 78768"/>
                      <a:gd name="connsiteY2" fmla="*/ 80597 h 116901"/>
                      <a:gd name="connsiteX3" fmla="*/ 1499 w 78768"/>
                      <a:gd name="connsiteY3" fmla="*/ 93358 h 116901"/>
                      <a:gd name="connsiteX4" fmla="*/ 8251 w 78768"/>
                      <a:gd name="connsiteY4" fmla="*/ 6671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13816 h 126114"/>
                      <a:gd name="connsiteX1" fmla="*/ 37477 w 73588"/>
                      <a:gd name="connsiteY1" fmla="*/ 0 h 126114"/>
                      <a:gd name="connsiteX2" fmla="*/ 73588 w 73588"/>
                      <a:gd name="connsiteY2" fmla="*/ 89075 h 126114"/>
                      <a:gd name="connsiteX3" fmla="*/ 1558 w 73588"/>
                      <a:gd name="connsiteY3" fmla="*/ 102789 h 126114"/>
                      <a:gd name="connsiteX4" fmla="*/ 7643 w 73588"/>
                      <a:gd name="connsiteY4" fmla="*/ 13816 h 126114"/>
                      <a:gd name="connsiteX0" fmla="*/ 7643 w 73588"/>
                      <a:gd name="connsiteY0" fmla="*/ 13816 h 131583"/>
                      <a:gd name="connsiteX1" fmla="*/ 37477 w 73588"/>
                      <a:gd name="connsiteY1" fmla="*/ 0 h 131583"/>
                      <a:gd name="connsiteX2" fmla="*/ 73588 w 73588"/>
                      <a:gd name="connsiteY2" fmla="*/ 89075 h 131583"/>
                      <a:gd name="connsiteX3" fmla="*/ 1558 w 73588"/>
                      <a:gd name="connsiteY3" fmla="*/ 102789 h 131583"/>
                      <a:gd name="connsiteX4" fmla="*/ 7643 w 73588"/>
                      <a:gd name="connsiteY4" fmla="*/ 13816 h 131583"/>
                      <a:gd name="connsiteX0" fmla="*/ 7643 w 73588"/>
                      <a:gd name="connsiteY0" fmla="*/ 13816 h 137539"/>
                      <a:gd name="connsiteX1" fmla="*/ 37477 w 73588"/>
                      <a:gd name="connsiteY1" fmla="*/ 0 h 137539"/>
                      <a:gd name="connsiteX2" fmla="*/ 73588 w 73588"/>
                      <a:gd name="connsiteY2" fmla="*/ 89075 h 137539"/>
                      <a:gd name="connsiteX3" fmla="*/ 1558 w 73588"/>
                      <a:gd name="connsiteY3" fmla="*/ 102789 h 137539"/>
                      <a:gd name="connsiteX4" fmla="*/ 7643 w 73588"/>
                      <a:gd name="connsiteY4" fmla="*/ 13816 h 137539"/>
                      <a:gd name="connsiteX0" fmla="*/ 6085 w 72030"/>
                      <a:gd name="connsiteY0" fmla="*/ 13816 h 137539"/>
                      <a:gd name="connsiteX1" fmla="*/ 35919 w 72030"/>
                      <a:gd name="connsiteY1" fmla="*/ 0 h 137539"/>
                      <a:gd name="connsiteX2" fmla="*/ 72030 w 72030"/>
                      <a:gd name="connsiteY2" fmla="*/ 89075 h 137539"/>
                      <a:gd name="connsiteX3" fmla="*/ 0 w 72030"/>
                      <a:gd name="connsiteY3" fmla="*/ 102789 h 137539"/>
                      <a:gd name="connsiteX4" fmla="*/ 6085 w 72030"/>
                      <a:gd name="connsiteY4" fmla="*/ 13816 h 137539"/>
                      <a:gd name="connsiteX0" fmla="*/ 67241 w 133186"/>
                      <a:gd name="connsiteY0" fmla="*/ 13816 h 140700"/>
                      <a:gd name="connsiteX1" fmla="*/ 97075 w 133186"/>
                      <a:gd name="connsiteY1" fmla="*/ 0 h 140700"/>
                      <a:gd name="connsiteX2" fmla="*/ 133186 w 133186"/>
                      <a:gd name="connsiteY2" fmla="*/ 89075 h 140700"/>
                      <a:gd name="connsiteX3" fmla="*/ 0 w 133186"/>
                      <a:gd name="connsiteY3" fmla="*/ 107273 h 140700"/>
                      <a:gd name="connsiteX4" fmla="*/ 67241 w 133186"/>
                      <a:gd name="connsiteY4" fmla="*/ 13816 h 140700"/>
                      <a:gd name="connsiteX0" fmla="*/ 67241 w 120769"/>
                      <a:gd name="connsiteY0" fmla="*/ 13816 h 136040"/>
                      <a:gd name="connsiteX1" fmla="*/ 97075 w 120769"/>
                      <a:gd name="connsiteY1" fmla="*/ 0 h 136040"/>
                      <a:gd name="connsiteX2" fmla="*/ 120769 w 120769"/>
                      <a:gd name="connsiteY2" fmla="*/ 70370 h 136040"/>
                      <a:gd name="connsiteX3" fmla="*/ 0 w 120769"/>
                      <a:gd name="connsiteY3" fmla="*/ 107273 h 136040"/>
                      <a:gd name="connsiteX4" fmla="*/ 67241 w 120769"/>
                      <a:gd name="connsiteY4" fmla="*/ 13816 h 136040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1228 h 130824"/>
                      <a:gd name="connsiteX1" fmla="*/ 84243 w 120769"/>
                      <a:gd name="connsiteY1" fmla="*/ 0 h 130824"/>
                      <a:gd name="connsiteX2" fmla="*/ 120769 w 120769"/>
                      <a:gd name="connsiteY2" fmla="*/ 67782 h 130824"/>
                      <a:gd name="connsiteX3" fmla="*/ 0 w 120769"/>
                      <a:gd name="connsiteY3" fmla="*/ 104685 h 130824"/>
                      <a:gd name="connsiteX4" fmla="*/ 67241 w 120769"/>
                      <a:gd name="connsiteY4" fmla="*/ 11228 h 130824"/>
                      <a:gd name="connsiteX0" fmla="*/ 67241 w 131417"/>
                      <a:gd name="connsiteY0" fmla="*/ 11228 h 130863"/>
                      <a:gd name="connsiteX1" fmla="*/ 84243 w 131417"/>
                      <a:gd name="connsiteY1" fmla="*/ 0 h 130863"/>
                      <a:gd name="connsiteX2" fmla="*/ 131417 w 131417"/>
                      <a:gd name="connsiteY2" fmla="*/ 67991 h 130863"/>
                      <a:gd name="connsiteX3" fmla="*/ 0 w 131417"/>
                      <a:gd name="connsiteY3" fmla="*/ 104685 h 130863"/>
                      <a:gd name="connsiteX4" fmla="*/ 67241 w 131417"/>
                      <a:gd name="connsiteY4" fmla="*/ 11228 h 130863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104"/>
                      <a:gd name="connsiteX1" fmla="*/ 92844 w 131417"/>
                      <a:gd name="connsiteY1" fmla="*/ 0 h 134104"/>
                      <a:gd name="connsiteX2" fmla="*/ 131417 w 131417"/>
                      <a:gd name="connsiteY2" fmla="*/ 72083 h 134104"/>
                      <a:gd name="connsiteX3" fmla="*/ 0 w 131417"/>
                      <a:gd name="connsiteY3" fmla="*/ 108777 h 134104"/>
                      <a:gd name="connsiteX4" fmla="*/ 67241 w 131417"/>
                      <a:gd name="connsiteY4" fmla="*/ 15320 h 134104"/>
                      <a:gd name="connsiteX0" fmla="*/ 67241 w 137698"/>
                      <a:gd name="connsiteY0" fmla="*/ 15320 h 134104"/>
                      <a:gd name="connsiteX1" fmla="*/ 92844 w 137698"/>
                      <a:gd name="connsiteY1" fmla="*/ 0 h 134104"/>
                      <a:gd name="connsiteX2" fmla="*/ 131417 w 137698"/>
                      <a:gd name="connsiteY2" fmla="*/ 72083 h 134104"/>
                      <a:gd name="connsiteX3" fmla="*/ 0 w 137698"/>
                      <a:gd name="connsiteY3" fmla="*/ 108777 h 134104"/>
                      <a:gd name="connsiteX4" fmla="*/ 67241 w 137698"/>
                      <a:gd name="connsiteY4" fmla="*/ 15320 h 134104"/>
                      <a:gd name="connsiteX0" fmla="*/ 67241 w 141253"/>
                      <a:gd name="connsiteY0" fmla="*/ 15320 h 135695"/>
                      <a:gd name="connsiteX1" fmla="*/ 92844 w 141253"/>
                      <a:gd name="connsiteY1" fmla="*/ 0 h 135695"/>
                      <a:gd name="connsiteX2" fmla="*/ 135509 w 141253"/>
                      <a:gd name="connsiteY2" fmla="*/ 80684 h 135695"/>
                      <a:gd name="connsiteX3" fmla="*/ 0 w 141253"/>
                      <a:gd name="connsiteY3" fmla="*/ 108777 h 135695"/>
                      <a:gd name="connsiteX4" fmla="*/ 67241 w 141253"/>
                      <a:gd name="connsiteY4" fmla="*/ 15320 h 135695"/>
                      <a:gd name="connsiteX0" fmla="*/ 67241 w 141253"/>
                      <a:gd name="connsiteY0" fmla="*/ 15320 h 133171"/>
                      <a:gd name="connsiteX1" fmla="*/ 92844 w 141253"/>
                      <a:gd name="connsiteY1" fmla="*/ 0 h 133171"/>
                      <a:gd name="connsiteX2" fmla="*/ 135509 w 141253"/>
                      <a:gd name="connsiteY2" fmla="*/ 80684 h 133171"/>
                      <a:gd name="connsiteX3" fmla="*/ 0 w 141253"/>
                      <a:gd name="connsiteY3" fmla="*/ 108777 h 133171"/>
                      <a:gd name="connsiteX4" fmla="*/ 67241 w 141253"/>
                      <a:gd name="connsiteY4" fmla="*/ 15320 h 133171"/>
                      <a:gd name="connsiteX0" fmla="*/ 67241 w 139689"/>
                      <a:gd name="connsiteY0" fmla="*/ 15320 h 133171"/>
                      <a:gd name="connsiteX1" fmla="*/ 92844 w 139689"/>
                      <a:gd name="connsiteY1" fmla="*/ 0 h 133171"/>
                      <a:gd name="connsiteX2" fmla="*/ 135509 w 139689"/>
                      <a:gd name="connsiteY2" fmla="*/ 80684 h 133171"/>
                      <a:gd name="connsiteX3" fmla="*/ 0 w 139689"/>
                      <a:gd name="connsiteY3" fmla="*/ 108777 h 133171"/>
                      <a:gd name="connsiteX4" fmla="*/ 67241 w 139689"/>
                      <a:gd name="connsiteY4" fmla="*/ 15320 h 133171"/>
                      <a:gd name="connsiteX0" fmla="*/ 67241 w 141302"/>
                      <a:gd name="connsiteY0" fmla="*/ 15320 h 133171"/>
                      <a:gd name="connsiteX1" fmla="*/ 92844 w 141302"/>
                      <a:gd name="connsiteY1" fmla="*/ 0 h 133171"/>
                      <a:gd name="connsiteX2" fmla="*/ 135509 w 141302"/>
                      <a:gd name="connsiteY2" fmla="*/ 80684 h 133171"/>
                      <a:gd name="connsiteX3" fmla="*/ 0 w 141302"/>
                      <a:gd name="connsiteY3" fmla="*/ 108777 h 133171"/>
                      <a:gd name="connsiteX4" fmla="*/ 67241 w 141302"/>
                      <a:gd name="connsiteY4" fmla="*/ 15320 h 133171"/>
                      <a:gd name="connsiteX0" fmla="*/ 67241 w 127011"/>
                      <a:gd name="connsiteY0" fmla="*/ 15320 h 134508"/>
                      <a:gd name="connsiteX1" fmla="*/ 92844 w 127011"/>
                      <a:gd name="connsiteY1" fmla="*/ 0 h 134508"/>
                      <a:gd name="connsiteX2" fmla="*/ 115655 w 127011"/>
                      <a:gd name="connsiteY2" fmla="*/ 88399 h 134508"/>
                      <a:gd name="connsiteX3" fmla="*/ 0 w 127011"/>
                      <a:gd name="connsiteY3" fmla="*/ 108777 h 134508"/>
                      <a:gd name="connsiteX4" fmla="*/ 67241 w 127011"/>
                      <a:gd name="connsiteY4" fmla="*/ 15320 h 134508"/>
                      <a:gd name="connsiteX0" fmla="*/ 67241 w 121503"/>
                      <a:gd name="connsiteY0" fmla="*/ 15320 h 134508"/>
                      <a:gd name="connsiteX1" fmla="*/ 92844 w 121503"/>
                      <a:gd name="connsiteY1" fmla="*/ 0 h 134508"/>
                      <a:gd name="connsiteX2" fmla="*/ 115655 w 121503"/>
                      <a:gd name="connsiteY2" fmla="*/ 88399 h 134508"/>
                      <a:gd name="connsiteX3" fmla="*/ 0 w 121503"/>
                      <a:gd name="connsiteY3" fmla="*/ 108777 h 134508"/>
                      <a:gd name="connsiteX4" fmla="*/ 67241 w 121503"/>
                      <a:gd name="connsiteY4" fmla="*/ 15320 h 134508"/>
                      <a:gd name="connsiteX0" fmla="*/ 67241 w 121503"/>
                      <a:gd name="connsiteY0" fmla="*/ 15320 h 137667"/>
                      <a:gd name="connsiteX1" fmla="*/ 92844 w 121503"/>
                      <a:gd name="connsiteY1" fmla="*/ 0 h 137667"/>
                      <a:gd name="connsiteX2" fmla="*/ 115655 w 121503"/>
                      <a:gd name="connsiteY2" fmla="*/ 88399 h 137667"/>
                      <a:gd name="connsiteX3" fmla="*/ 0 w 121503"/>
                      <a:gd name="connsiteY3" fmla="*/ 108777 h 137667"/>
                      <a:gd name="connsiteX4" fmla="*/ 67241 w 121503"/>
                      <a:gd name="connsiteY4" fmla="*/ 15320 h 137667"/>
                      <a:gd name="connsiteX0" fmla="*/ 67241 w 125625"/>
                      <a:gd name="connsiteY0" fmla="*/ 0 h 122347"/>
                      <a:gd name="connsiteX1" fmla="*/ 100337 w 125625"/>
                      <a:gd name="connsiteY1" fmla="*/ 6903 h 122347"/>
                      <a:gd name="connsiteX2" fmla="*/ 115655 w 125625"/>
                      <a:gd name="connsiteY2" fmla="*/ 73079 h 122347"/>
                      <a:gd name="connsiteX3" fmla="*/ 0 w 125625"/>
                      <a:gd name="connsiteY3" fmla="*/ 93457 h 122347"/>
                      <a:gd name="connsiteX4" fmla="*/ 67241 w 125625"/>
                      <a:gd name="connsiteY4" fmla="*/ 0 h 122347"/>
                      <a:gd name="connsiteX0" fmla="*/ 67241 w 116857"/>
                      <a:gd name="connsiteY0" fmla="*/ 0 h 122347"/>
                      <a:gd name="connsiteX1" fmla="*/ 100337 w 116857"/>
                      <a:gd name="connsiteY1" fmla="*/ 6903 h 122347"/>
                      <a:gd name="connsiteX2" fmla="*/ 115655 w 116857"/>
                      <a:gd name="connsiteY2" fmla="*/ 73079 h 122347"/>
                      <a:gd name="connsiteX3" fmla="*/ 0 w 116857"/>
                      <a:gd name="connsiteY3" fmla="*/ 93457 h 122347"/>
                      <a:gd name="connsiteX4" fmla="*/ 67241 w 116857"/>
                      <a:gd name="connsiteY4" fmla="*/ 0 h 122347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00944"/>
                      <a:gd name="connsiteX1" fmla="*/ 100337 w 116857"/>
                      <a:gd name="connsiteY1" fmla="*/ 0 h 100944"/>
                      <a:gd name="connsiteX2" fmla="*/ 115655 w 116857"/>
                      <a:gd name="connsiteY2" fmla="*/ 66176 h 100944"/>
                      <a:gd name="connsiteX3" fmla="*/ 0 w 116857"/>
                      <a:gd name="connsiteY3" fmla="*/ 86554 h 100944"/>
                      <a:gd name="connsiteX4" fmla="*/ 68507 w 116857"/>
                      <a:gd name="connsiteY4" fmla="*/ 5173 h 100944"/>
                      <a:gd name="connsiteX0" fmla="*/ 68507 w 116857"/>
                      <a:gd name="connsiteY0" fmla="*/ 5173 h 86892"/>
                      <a:gd name="connsiteX1" fmla="*/ 100337 w 116857"/>
                      <a:gd name="connsiteY1" fmla="*/ 0 h 86892"/>
                      <a:gd name="connsiteX2" fmla="*/ 115655 w 116857"/>
                      <a:gd name="connsiteY2" fmla="*/ 66176 h 86892"/>
                      <a:gd name="connsiteX3" fmla="*/ 0 w 116857"/>
                      <a:gd name="connsiteY3" fmla="*/ 86554 h 86892"/>
                      <a:gd name="connsiteX4" fmla="*/ 68507 w 116857"/>
                      <a:gd name="connsiteY4" fmla="*/ 5173 h 86892"/>
                      <a:gd name="connsiteX0" fmla="*/ 68507 w 116857"/>
                      <a:gd name="connsiteY0" fmla="*/ 5173 h 92114"/>
                      <a:gd name="connsiteX1" fmla="*/ 100337 w 116857"/>
                      <a:gd name="connsiteY1" fmla="*/ 0 h 92114"/>
                      <a:gd name="connsiteX2" fmla="*/ 115655 w 116857"/>
                      <a:gd name="connsiteY2" fmla="*/ 66176 h 92114"/>
                      <a:gd name="connsiteX3" fmla="*/ 0 w 116857"/>
                      <a:gd name="connsiteY3" fmla="*/ 86554 h 92114"/>
                      <a:gd name="connsiteX4" fmla="*/ 68507 w 116857"/>
                      <a:gd name="connsiteY4" fmla="*/ 5173 h 92114"/>
                      <a:gd name="connsiteX0" fmla="*/ 68507 w 116857"/>
                      <a:gd name="connsiteY0" fmla="*/ 5173 h 91021"/>
                      <a:gd name="connsiteX1" fmla="*/ 100337 w 116857"/>
                      <a:gd name="connsiteY1" fmla="*/ 0 h 91021"/>
                      <a:gd name="connsiteX2" fmla="*/ 115655 w 116857"/>
                      <a:gd name="connsiteY2" fmla="*/ 66176 h 91021"/>
                      <a:gd name="connsiteX3" fmla="*/ 0 w 116857"/>
                      <a:gd name="connsiteY3" fmla="*/ 86554 h 91021"/>
                      <a:gd name="connsiteX4" fmla="*/ 68507 w 116857"/>
                      <a:gd name="connsiteY4" fmla="*/ 5173 h 91021"/>
                      <a:gd name="connsiteX0" fmla="*/ 68507 w 116857"/>
                      <a:gd name="connsiteY0" fmla="*/ 5173 h 92525"/>
                      <a:gd name="connsiteX1" fmla="*/ 100337 w 116857"/>
                      <a:gd name="connsiteY1" fmla="*/ 0 h 92525"/>
                      <a:gd name="connsiteX2" fmla="*/ 115655 w 116857"/>
                      <a:gd name="connsiteY2" fmla="*/ 66176 h 92525"/>
                      <a:gd name="connsiteX3" fmla="*/ 0 w 116857"/>
                      <a:gd name="connsiteY3" fmla="*/ 86554 h 92525"/>
                      <a:gd name="connsiteX4" fmla="*/ 68507 w 116857"/>
                      <a:gd name="connsiteY4" fmla="*/ 5173 h 92525"/>
                      <a:gd name="connsiteX0" fmla="*/ 68507 w 115655"/>
                      <a:gd name="connsiteY0" fmla="*/ 5173 h 92525"/>
                      <a:gd name="connsiteX1" fmla="*/ 100337 w 115655"/>
                      <a:gd name="connsiteY1" fmla="*/ 0 h 92525"/>
                      <a:gd name="connsiteX2" fmla="*/ 115655 w 115655"/>
                      <a:gd name="connsiteY2" fmla="*/ 66176 h 92525"/>
                      <a:gd name="connsiteX3" fmla="*/ 0 w 115655"/>
                      <a:gd name="connsiteY3" fmla="*/ 86554 h 92525"/>
                      <a:gd name="connsiteX4" fmla="*/ 68507 w 115655"/>
                      <a:gd name="connsiteY4" fmla="*/ 5173 h 92525"/>
                      <a:gd name="connsiteX0" fmla="*/ 24718 w 71866"/>
                      <a:gd name="connsiteY0" fmla="*/ 5173 h 122767"/>
                      <a:gd name="connsiteX1" fmla="*/ 56548 w 71866"/>
                      <a:gd name="connsiteY1" fmla="*/ 0 h 122767"/>
                      <a:gd name="connsiteX2" fmla="*/ 71866 w 71866"/>
                      <a:gd name="connsiteY2" fmla="*/ 66176 h 122767"/>
                      <a:gd name="connsiteX3" fmla="*/ 0 w 71866"/>
                      <a:gd name="connsiteY3" fmla="*/ 119792 h 122767"/>
                      <a:gd name="connsiteX4" fmla="*/ 24718 w 71866"/>
                      <a:gd name="connsiteY4" fmla="*/ 5173 h 122767"/>
                      <a:gd name="connsiteX0" fmla="*/ 24718 w 90907"/>
                      <a:gd name="connsiteY0" fmla="*/ 5173 h 122337"/>
                      <a:gd name="connsiteX1" fmla="*/ 56548 w 90907"/>
                      <a:gd name="connsiteY1" fmla="*/ 0 h 122337"/>
                      <a:gd name="connsiteX2" fmla="*/ 90907 w 90907"/>
                      <a:gd name="connsiteY2" fmla="*/ 55249 h 122337"/>
                      <a:gd name="connsiteX3" fmla="*/ 0 w 90907"/>
                      <a:gd name="connsiteY3" fmla="*/ 119792 h 122337"/>
                      <a:gd name="connsiteX4" fmla="*/ 24718 w 90907"/>
                      <a:gd name="connsiteY4" fmla="*/ 5173 h 122337"/>
                      <a:gd name="connsiteX0" fmla="*/ 24718 w 90907"/>
                      <a:gd name="connsiteY0" fmla="*/ 3579 h 120743"/>
                      <a:gd name="connsiteX1" fmla="*/ 61036 w 90907"/>
                      <a:gd name="connsiteY1" fmla="*/ 0 h 120743"/>
                      <a:gd name="connsiteX2" fmla="*/ 90907 w 90907"/>
                      <a:gd name="connsiteY2" fmla="*/ 53655 h 120743"/>
                      <a:gd name="connsiteX3" fmla="*/ 0 w 90907"/>
                      <a:gd name="connsiteY3" fmla="*/ 118198 h 120743"/>
                      <a:gd name="connsiteX4" fmla="*/ 24718 w 90907"/>
                      <a:gd name="connsiteY4" fmla="*/ 3579 h 120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907" h="120743">
                        <a:moveTo>
                          <a:pt x="24718" y="3579"/>
                        </a:moveTo>
                        <a:lnTo>
                          <a:pt x="61036" y="0"/>
                        </a:lnTo>
                        <a:cubicBezTo>
                          <a:pt x="83073" y="6661"/>
                          <a:pt x="81082" y="18728"/>
                          <a:pt x="90907" y="53655"/>
                        </a:cubicBezTo>
                        <a:cubicBezTo>
                          <a:pt x="16188" y="70912"/>
                          <a:pt x="60674" y="134110"/>
                          <a:pt x="0" y="118198"/>
                        </a:cubicBezTo>
                        <a:cubicBezTo>
                          <a:pt x="7810" y="48820"/>
                          <a:pt x="29656" y="50698"/>
                          <a:pt x="24718" y="3579"/>
                        </a:cubicBezTo>
                        <a:close/>
                      </a:path>
                    </a:pathLst>
                  </a:custGeom>
                  <a:solidFill>
                    <a:srgbClr val="171A1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</p:grpSp>
            <p:sp>
              <p:nvSpPr>
                <p:cNvPr id="367" name="矩形 2">
                  <a:extLst>
                    <a:ext uri="{FF2B5EF4-FFF2-40B4-BE49-F238E27FC236}">
                      <a16:creationId xmlns:a16="http://schemas.microsoft.com/office/drawing/2014/main" xmlns="" id="{CC552105-76CB-4CC5-84CF-0BC70310B0AF}"/>
                    </a:ext>
                  </a:extLst>
                </p:cNvPr>
                <p:cNvSpPr/>
                <p:nvPr/>
              </p:nvSpPr>
              <p:spPr>
                <a:xfrm>
                  <a:off x="5682725" y="2621779"/>
                  <a:ext cx="477046" cy="104507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45754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71342 h 1042597"/>
                    <a:gd name="connsiteX1" fmla="*/ 338680 w 477046"/>
                    <a:gd name="connsiteY1" fmla="*/ 49911 h 1042597"/>
                    <a:gd name="connsiteX2" fmla="*/ 416720 w 477046"/>
                    <a:gd name="connsiteY2" fmla="*/ 78998 h 1042597"/>
                    <a:gd name="connsiteX3" fmla="*/ 476792 w 477046"/>
                    <a:gd name="connsiteY3" fmla="*/ 947504 h 1042597"/>
                    <a:gd name="connsiteX4" fmla="*/ 450056 w 477046"/>
                    <a:gd name="connsiteY4" fmla="*/ 988632 h 1042597"/>
                    <a:gd name="connsiteX5" fmla="*/ 390525 w 477046"/>
                    <a:gd name="connsiteY5" fmla="*/ 1019589 h 1042597"/>
                    <a:gd name="connsiteX6" fmla="*/ 378619 w 477046"/>
                    <a:gd name="connsiteY6" fmla="*/ 974345 h 1042597"/>
                    <a:gd name="connsiteX7" fmla="*/ 354806 w 477046"/>
                    <a:gd name="connsiteY7" fmla="*/ 983870 h 1042597"/>
                    <a:gd name="connsiteX8" fmla="*/ 323850 w 477046"/>
                    <a:gd name="connsiteY8" fmla="*/ 1010064 h 1042597"/>
                    <a:gd name="connsiteX9" fmla="*/ 297656 w 477046"/>
                    <a:gd name="connsiteY9" fmla="*/ 1041020 h 1042597"/>
                    <a:gd name="connsiteX10" fmla="*/ 257175 w 477046"/>
                    <a:gd name="connsiteY10" fmla="*/ 1007682 h 1042597"/>
                    <a:gd name="connsiteX11" fmla="*/ 216694 w 477046"/>
                    <a:gd name="connsiteY11" fmla="*/ 995776 h 1042597"/>
                    <a:gd name="connsiteX12" fmla="*/ 178594 w 477046"/>
                    <a:gd name="connsiteY12" fmla="*/ 1017207 h 1042597"/>
                    <a:gd name="connsiteX13" fmla="*/ 128587 w 477046"/>
                    <a:gd name="connsiteY13" fmla="*/ 1017207 h 1042597"/>
                    <a:gd name="connsiteX14" fmla="*/ 111918 w 477046"/>
                    <a:gd name="connsiteY14" fmla="*/ 941007 h 1042597"/>
                    <a:gd name="connsiteX15" fmla="*/ 89532 w 477046"/>
                    <a:gd name="connsiteY15" fmla="*/ 1002273 h 1042597"/>
                    <a:gd name="connsiteX16" fmla="*/ 80962 w 477046"/>
                    <a:gd name="connsiteY16" fmla="*/ 1002920 h 1042597"/>
                    <a:gd name="connsiteX17" fmla="*/ 35718 w 477046"/>
                    <a:gd name="connsiteY17" fmla="*/ 1007683 h 1042597"/>
                    <a:gd name="connsiteX18" fmla="*/ 2381 w 477046"/>
                    <a:gd name="connsiteY18" fmla="*/ 1033878 h 1042597"/>
                    <a:gd name="connsiteX19" fmla="*/ 0 w 477046"/>
                    <a:gd name="connsiteY19" fmla="*/ 926723 h 1042597"/>
                    <a:gd name="connsiteX20" fmla="*/ 89529 w 477046"/>
                    <a:gd name="connsiteY20" fmla="*/ 71342 h 1042597"/>
                    <a:gd name="connsiteX0" fmla="*/ 89529 w 477046"/>
                    <a:gd name="connsiteY0" fmla="*/ 21443 h 992698"/>
                    <a:gd name="connsiteX1" fmla="*/ 338680 w 477046"/>
                    <a:gd name="connsiteY1" fmla="*/ 12 h 992698"/>
                    <a:gd name="connsiteX2" fmla="*/ 416720 w 477046"/>
                    <a:gd name="connsiteY2" fmla="*/ 29099 h 992698"/>
                    <a:gd name="connsiteX3" fmla="*/ 476792 w 477046"/>
                    <a:gd name="connsiteY3" fmla="*/ 897605 h 992698"/>
                    <a:gd name="connsiteX4" fmla="*/ 450056 w 477046"/>
                    <a:gd name="connsiteY4" fmla="*/ 938733 h 992698"/>
                    <a:gd name="connsiteX5" fmla="*/ 390525 w 477046"/>
                    <a:gd name="connsiteY5" fmla="*/ 969690 h 992698"/>
                    <a:gd name="connsiteX6" fmla="*/ 378619 w 477046"/>
                    <a:gd name="connsiteY6" fmla="*/ 924446 h 992698"/>
                    <a:gd name="connsiteX7" fmla="*/ 354806 w 477046"/>
                    <a:gd name="connsiteY7" fmla="*/ 933971 h 992698"/>
                    <a:gd name="connsiteX8" fmla="*/ 323850 w 477046"/>
                    <a:gd name="connsiteY8" fmla="*/ 960165 h 992698"/>
                    <a:gd name="connsiteX9" fmla="*/ 297656 w 477046"/>
                    <a:gd name="connsiteY9" fmla="*/ 991121 h 992698"/>
                    <a:gd name="connsiteX10" fmla="*/ 257175 w 477046"/>
                    <a:gd name="connsiteY10" fmla="*/ 957783 h 992698"/>
                    <a:gd name="connsiteX11" fmla="*/ 216694 w 477046"/>
                    <a:gd name="connsiteY11" fmla="*/ 945877 h 992698"/>
                    <a:gd name="connsiteX12" fmla="*/ 178594 w 477046"/>
                    <a:gd name="connsiteY12" fmla="*/ 967308 h 992698"/>
                    <a:gd name="connsiteX13" fmla="*/ 128587 w 477046"/>
                    <a:gd name="connsiteY13" fmla="*/ 967308 h 992698"/>
                    <a:gd name="connsiteX14" fmla="*/ 111918 w 477046"/>
                    <a:gd name="connsiteY14" fmla="*/ 891108 h 992698"/>
                    <a:gd name="connsiteX15" fmla="*/ 89532 w 477046"/>
                    <a:gd name="connsiteY15" fmla="*/ 952374 h 992698"/>
                    <a:gd name="connsiteX16" fmla="*/ 80962 w 477046"/>
                    <a:gd name="connsiteY16" fmla="*/ 953021 h 992698"/>
                    <a:gd name="connsiteX17" fmla="*/ 35718 w 477046"/>
                    <a:gd name="connsiteY17" fmla="*/ 957784 h 992698"/>
                    <a:gd name="connsiteX18" fmla="*/ 2381 w 477046"/>
                    <a:gd name="connsiteY18" fmla="*/ 983979 h 992698"/>
                    <a:gd name="connsiteX19" fmla="*/ 0 w 477046"/>
                    <a:gd name="connsiteY19" fmla="*/ 876824 h 992698"/>
                    <a:gd name="connsiteX20" fmla="*/ 89529 w 477046"/>
                    <a:gd name="connsiteY20" fmla="*/ 21443 h 99269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416720 w 477046"/>
                    <a:gd name="connsiteY2" fmla="*/ 52909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26233 w 477046"/>
                    <a:gd name="connsiteY2" fmla="*/ 48146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94292 w 477046"/>
                    <a:gd name="connsiteY0" fmla="*/ 57159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94292 w 477046"/>
                    <a:gd name="connsiteY20" fmla="*/ 57159 h 1016508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165 h 1016514"/>
                    <a:gd name="connsiteX1" fmla="*/ 233905 w 477046"/>
                    <a:gd name="connsiteY1" fmla="*/ 15 h 1016514"/>
                    <a:gd name="connsiteX2" fmla="*/ 342901 w 477046"/>
                    <a:gd name="connsiteY2" fmla="*/ 376764 h 1016514"/>
                    <a:gd name="connsiteX3" fmla="*/ 476792 w 477046"/>
                    <a:gd name="connsiteY3" fmla="*/ 921421 h 1016514"/>
                    <a:gd name="connsiteX4" fmla="*/ 450056 w 477046"/>
                    <a:gd name="connsiteY4" fmla="*/ 962549 h 1016514"/>
                    <a:gd name="connsiteX5" fmla="*/ 390525 w 477046"/>
                    <a:gd name="connsiteY5" fmla="*/ 993506 h 1016514"/>
                    <a:gd name="connsiteX6" fmla="*/ 378619 w 477046"/>
                    <a:gd name="connsiteY6" fmla="*/ 948262 h 1016514"/>
                    <a:gd name="connsiteX7" fmla="*/ 354806 w 477046"/>
                    <a:gd name="connsiteY7" fmla="*/ 957787 h 1016514"/>
                    <a:gd name="connsiteX8" fmla="*/ 323850 w 477046"/>
                    <a:gd name="connsiteY8" fmla="*/ 983981 h 1016514"/>
                    <a:gd name="connsiteX9" fmla="*/ 297656 w 477046"/>
                    <a:gd name="connsiteY9" fmla="*/ 1014937 h 1016514"/>
                    <a:gd name="connsiteX10" fmla="*/ 257175 w 477046"/>
                    <a:gd name="connsiteY10" fmla="*/ 981599 h 1016514"/>
                    <a:gd name="connsiteX11" fmla="*/ 216694 w 477046"/>
                    <a:gd name="connsiteY11" fmla="*/ 969693 h 1016514"/>
                    <a:gd name="connsiteX12" fmla="*/ 178594 w 477046"/>
                    <a:gd name="connsiteY12" fmla="*/ 991124 h 1016514"/>
                    <a:gd name="connsiteX13" fmla="*/ 128587 w 477046"/>
                    <a:gd name="connsiteY13" fmla="*/ 991124 h 1016514"/>
                    <a:gd name="connsiteX14" fmla="*/ 111918 w 477046"/>
                    <a:gd name="connsiteY14" fmla="*/ 914924 h 1016514"/>
                    <a:gd name="connsiteX15" fmla="*/ 89532 w 477046"/>
                    <a:gd name="connsiteY15" fmla="*/ 976190 h 1016514"/>
                    <a:gd name="connsiteX16" fmla="*/ 80962 w 477046"/>
                    <a:gd name="connsiteY16" fmla="*/ 976837 h 1016514"/>
                    <a:gd name="connsiteX17" fmla="*/ 35718 w 477046"/>
                    <a:gd name="connsiteY17" fmla="*/ 981600 h 1016514"/>
                    <a:gd name="connsiteX18" fmla="*/ 2381 w 477046"/>
                    <a:gd name="connsiteY18" fmla="*/ 1007795 h 1016514"/>
                    <a:gd name="connsiteX19" fmla="*/ 0 w 477046"/>
                    <a:gd name="connsiteY19" fmla="*/ 900640 h 1016514"/>
                    <a:gd name="connsiteX20" fmla="*/ 77949 w 477046"/>
                    <a:gd name="connsiteY20" fmla="*/ 484147 h 1016514"/>
                    <a:gd name="connsiteX21" fmla="*/ 94292 w 477046"/>
                    <a:gd name="connsiteY21" fmla="*/ 57165 h 1016514"/>
                    <a:gd name="connsiteX0" fmla="*/ 94292 w 477046"/>
                    <a:gd name="connsiteY0" fmla="*/ 57186 h 1016535"/>
                    <a:gd name="connsiteX1" fmla="*/ 233905 w 477046"/>
                    <a:gd name="connsiteY1" fmla="*/ 36 h 1016535"/>
                    <a:gd name="connsiteX2" fmla="*/ 342901 w 477046"/>
                    <a:gd name="connsiteY2" fmla="*/ 376785 h 1016535"/>
                    <a:gd name="connsiteX3" fmla="*/ 476792 w 477046"/>
                    <a:gd name="connsiteY3" fmla="*/ 921442 h 1016535"/>
                    <a:gd name="connsiteX4" fmla="*/ 450056 w 477046"/>
                    <a:gd name="connsiteY4" fmla="*/ 962570 h 1016535"/>
                    <a:gd name="connsiteX5" fmla="*/ 390525 w 477046"/>
                    <a:gd name="connsiteY5" fmla="*/ 993527 h 1016535"/>
                    <a:gd name="connsiteX6" fmla="*/ 378619 w 477046"/>
                    <a:gd name="connsiteY6" fmla="*/ 948283 h 1016535"/>
                    <a:gd name="connsiteX7" fmla="*/ 354806 w 477046"/>
                    <a:gd name="connsiteY7" fmla="*/ 957808 h 1016535"/>
                    <a:gd name="connsiteX8" fmla="*/ 323850 w 477046"/>
                    <a:gd name="connsiteY8" fmla="*/ 984002 h 1016535"/>
                    <a:gd name="connsiteX9" fmla="*/ 297656 w 477046"/>
                    <a:gd name="connsiteY9" fmla="*/ 1014958 h 1016535"/>
                    <a:gd name="connsiteX10" fmla="*/ 257175 w 477046"/>
                    <a:gd name="connsiteY10" fmla="*/ 981620 h 1016535"/>
                    <a:gd name="connsiteX11" fmla="*/ 216694 w 477046"/>
                    <a:gd name="connsiteY11" fmla="*/ 969714 h 1016535"/>
                    <a:gd name="connsiteX12" fmla="*/ 178594 w 477046"/>
                    <a:gd name="connsiteY12" fmla="*/ 991145 h 1016535"/>
                    <a:gd name="connsiteX13" fmla="*/ 128587 w 477046"/>
                    <a:gd name="connsiteY13" fmla="*/ 991145 h 1016535"/>
                    <a:gd name="connsiteX14" fmla="*/ 111918 w 477046"/>
                    <a:gd name="connsiteY14" fmla="*/ 914945 h 1016535"/>
                    <a:gd name="connsiteX15" fmla="*/ 89532 w 477046"/>
                    <a:gd name="connsiteY15" fmla="*/ 976211 h 1016535"/>
                    <a:gd name="connsiteX16" fmla="*/ 80962 w 477046"/>
                    <a:gd name="connsiteY16" fmla="*/ 976858 h 1016535"/>
                    <a:gd name="connsiteX17" fmla="*/ 35718 w 477046"/>
                    <a:gd name="connsiteY17" fmla="*/ 981621 h 1016535"/>
                    <a:gd name="connsiteX18" fmla="*/ 2381 w 477046"/>
                    <a:gd name="connsiteY18" fmla="*/ 1007816 h 1016535"/>
                    <a:gd name="connsiteX19" fmla="*/ 0 w 477046"/>
                    <a:gd name="connsiteY19" fmla="*/ 900661 h 1016535"/>
                    <a:gd name="connsiteX20" fmla="*/ 77949 w 477046"/>
                    <a:gd name="connsiteY20" fmla="*/ 484168 h 1016535"/>
                    <a:gd name="connsiteX21" fmla="*/ 94292 w 477046"/>
                    <a:gd name="connsiteY21" fmla="*/ 57186 h 1016535"/>
                    <a:gd name="connsiteX0" fmla="*/ 94292 w 477046"/>
                    <a:gd name="connsiteY0" fmla="*/ 85758 h 1045107"/>
                    <a:gd name="connsiteX1" fmla="*/ 281530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30995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6151 h 1045500"/>
                    <a:gd name="connsiteX1" fmla="*/ 272005 w 477046"/>
                    <a:gd name="connsiteY1" fmla="*/ 426 h 1045500"/>
                    <a:gd name="connsiteX2" fmla="*/ 359570 w 477046"/>
                    <a:gd name="connsiteY2" fmla="*/ 436705 h 1045500"/>
                    <a:gd name="connsiteX3" fmla="*/ 476792 w 477046"/>
                    <a:gd name="connsiteY3" fmla="*/ 950407 h 1045500"/>
                    <a:gd name="connsiteX4" fmla="*/ 450056 w 477046"/>
                    <a:gd name="connsiteY4" fmla="*/ 991535 h 1045500"/>
                    <a:gd name="connsiteX5" fmla="*/ 390525 w 477046"/>
                    <a:gd name="connsiteY5" fmla="*/ 1022492 h 1045500"/>
                    <a:gd name="connsiteX6" fmla="*/ 378619 w 477046"/>
                    <a:gd name="connsiteY6" fmla="*/ 977248 h 1045500"/>
                    <a:gd name="connsiteX7" fmla="*/ 354806 w 477046"/>
                    <a:gd name="connsiteY7" fmla="*/ 986773 h 1045500"/>
                    <a:gd name="connsiteX8" fmla="*/ 323850 w 477046"/>
                    <a:gd name="connsiteY8" fmla="*/ 1012967 h 1045500"/>
                    <a:gd name="connsiteX9" fmla="*/ 297656 w 477046"/>
                    <a:gd name="connsiteY9" fmla="*/ 1043923 h 1045500"/>
                    <a:gd name="connsiteX10" fmla="*/ 257175 w 477046"/>
                    <a:gd name="connsiteY10" fmla="*/ 1010585 h 1045500"/>
                    <a:gd name="connsiteX11" fmla="*/ 216694 w 477046"/>
                    <a:gd name="connsiteY11" fmla="*/ 998679 h 1045500"/>
                    <a:gd name="connsiteX12" fmla="*/ 178594 w 477046"/>
                    <a:gd name="connsiteY12" fmla="*/ 1020110 h 1045500"/>
                    <a:gd name="connsiteX13" fmla="*/ 128587 w 477046"/>
                    <a:gd name="connsiteY13" fmla="*/ 1020110 h 1045500"/>
                    <a:gd name="connsiteX14" fmla="*/ 111918 w 477046"/>
                    <a:gd name="connsiteY14" fmla="*/ 943910 h 1045500"/>
                    <a:gd name="connsiteX15" fmla="*/ 89532 w 477046"/>
                    <a:gd name="connsiteY15" fmla="*/ 1005176 h 1045500"/>
                    <a:gd name="connsiteX16" fmla="*/ 80962 w 477046"/>
                    <a:gd name="connsiteY16" fmla="*/ 1005823 h 1045500"/>
                    <a:gd name="connsiteX17" fmla="*/ 35718 w 477046"/>
                    <a:gd name="connsiteY17" fmla="*/ 1010586 h 1045500"/>
                    <a:gd name="connsiteX18" fmla="*/ 2381 w 477046"/>
                    <a:gd name="connsiteY18" fmla="*/ 1036781 h 1045500"/>
                    <a:gd name="connsiteX19" fmla="*/ 0 w 477046"/>
                    <a:gd name="connsiteY19" fmla="*/ 929626 h 1045500"/>
                    <a:gd name="connsiteX20" fmla="*/ 77949 w 477046"/>
                    <a:gd name="connsiteY20" fmla="*/ 513133 h 1045500"/>
                    <a:gd name="connsiteX21" fmla="*/ 94292 w 477046"/>
                    <a:gd name="connsiteY21" fmla="*/ 86151 h 1045500"/>
                    <a:gd name="connsiteX0" fmla="*/ 94292 w 477046"/>
                    <a:gd name="connsiteY0" fmla="*/ 87748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94292 w 477046"/>
                    <a:gd name="connsiteY21" fmla="*/ 87748 h 1047097"/>
                    <a:gd name="connsiteX0" fmla="*/ 122867 w 477046"/>
                    <a:gd name="connsiteY0" fmla="*/ 73460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122867 w 477046"/>
                    <a:gd name="connsiteY21" fmla="*/ 73460 h 1047097"/>
                    <a:gd name="connsiteX0" fmla="*/ 122867 w 477046"/>
                    <a:gd name="connsiteY0" fmla="*/ 71919 h 1045556"/>
                    <a:gd name="connsiteX1" fmla="*/ 272005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5249 w 477046"/>
                    <a:gd name="connsiteY0" fmla="*/ 88525 h 1045493"/>
                    <a:gd name="connsiteX1" fmla="*/ 283911 w 477046"/>
                    <a:gd name="connsiteY1" fmla="*/ 419 h 1045493"/>
                    <a:gd name="connsiteX2" fmla="*/ 359570 w 477046"/>
                    <a:gd name="connsiteY2" fmla="*/ 436698 h 1045493"/>
                    <a:gd name="connsiteX3" fmla="*/ 476792 w 477046"/>
                    <a:gd name="connsiteY3" fmla="*/ 950400 h 1045493"/>
                    <a:gd name="connsiteX4" fmla="*/ 450056 w 477046"/>
                    <a:gd name="connsiteY4" fmla="*/ 991528 h 1045493"/>
                    <a:gd name="connsiteX5" fmla="*/ 390525 w 477046"/>
                    <a:gd name="connsiteY5" fmla="*/ 1022485 h 1045493"/>
                    <a:gd name="connsiteX6" fmla="*/ 378619 w 477046"/>
                    <a:gd name="connsiteY6" fmla="*/ 977241 h 1045493"/>
                    <a:gd name="connsiteX7" fmla="*/ 354806 w 477046"/>
                    <a:gd name="connsiteY7" fmla="*/ 986766 h 1045493"/>
                    <a:gd name="connsiteX8" fmla="*/ 323850 w 477046"/>
                    <a:gd name="connsiteY8" fmla="*/ 1012960 h 1045493"/>
                    <a:gd name="connsiteX9" fmla="*/ 297656 w 477046"/>
                    <a:gd name="connsiteY9" fmla="*/ 1043916 h 1045493"/>
                    <a:gd name="connsiteX10" fmla="*/ 257175 w 477046"/>
                    <a:gd name="connsiteY10" fmla="*/ 1010578 h 1045493"/>
                    <a:gd name="connsiteX11" fmla="*/ 216694 w 477046"/>
                    <a:gd name="connsiteY11" fmla="*/ 998672 h 1045493"/>
                    <a:gd name="connsiteX12" fmla="*/ 178594 w 477046"/>
                    <a:gd name="connsiteY12" fmla="*/ 1020103 h 1045493"/>
                    <a:gd name="connsiteX13" fmla="*/ 128587 w 477046"/>
                    <a:gd name="connsiteY13" fmla="*/ 1020103 h 1045493"/>
                    <a:gd name="connsiteX14" fmla="*/ 111918 w 477046"/>
                    <a:gd name="connsiteY14" fmla="*/ 943903 h 1045493"/>
                    <a:gd name="connsiteX15" fmla="*/ 89532 w 477046"/>
                    <a:gd name="connsiteY15" fmla="*/ 1005169 h 1045493"/>
                    <a:gd name="connsiteX16" fmla="*/ 80962 w 477046"/>
                    <a:gd name="connsiteY16" fmla="*/ 1005816 h 1045493"/>
                    <a:gd name="connsiteX17" fmla="*/ 35718 w 477046"/>
                    <a:gd name="connsiteY17" fmla="*/ 1010579 h 1045493"/>
                    <a:gd name="connsiteX18" fmla="*/ 2381 w 477046"/>
                    <a:gd name="connsiteY18" fmla="*/ 1036774 h 1045493"/>
                    <a:gd name="connsiteX19" fmla="*/ 0 w 477046"/>
                    <a:gd name="connsiteY19" fmla="*/ 929619 h 1045493"/>
                    <a:gd name="connsiteX20" fmla="*/ 77949 w 477046"/>
                    <a:gd name="connsiteY20" fmla="*/ 513126 h 1045493"/>
                    <a:gd name="connsiteX21" fmla="*/ 125249 w 477046"/>
                    <a:gd name="connsiteY21" fmla="*/ 88525 h 1045493"/>
                    <a:gd name="connsiteX0" fmla="*/ 125249 w 477046"/>
                    <a:gd name="connsiteY0" fmla="*/ 88531 h 1045499"/>
                    <a:gd name="connsiteX1" fmla="*/ 283911 w 477046"/>
                    <a:gd name="connsiteY1" fmla="*/ 425 h 1045499"/>
                    <a:gd name="connsiteX2" fmla="*/ 359570 w 477046"/>
                    <a:gd name="connsiteY2" fmla="*/ 436704 h 1045499"/>
                    <a:gd name="connsiteX3" fmla="*/ 476792 w 477046"/>
                    <a:gd name="connsiteY3" fmla="*/ 950406 h 1045499"/>
                    <a:gd name="connsiteX4" fmla="*/ 450056 w 477046"/>
                    <a:gd name="connsiteY4" fmla="*/ 991534 h 1045499"/>
                    <a:gd name="connsiteX5" fmla="*/ 390525 w 477046"/>
                    <a:gd name="connsiteY5" fmla="*/ 1022491 h 1045499"/>
                    <a:gd name="connsiteX6" fmla="*/ 378619 w 477046"/>
                    <a:gd name="connsiteY6" fmla="*/ 977247 h 1045499"/>
                    <a:gd name="connsiteX7" fmla="*/ 354806 w 477046"/>
                    <a:gd name="connsiteY7" fmla="*/ 986772 h 1045499"/>
                    <a:gd name="connsiteX8" fmla="*/ 323850 w 477046"/>
                    <a:gd name="connsiteY8" fmla="*/ 1012966 h 1045499"/>
                    <a:gd name="connsiteX9" fmla="*/ 297656 w 477046"/>
                    <a:gd name="connsiteY9" fmla="*/ 1043922 h 1045499"/>
                    <a:gd name="connsiteX10" fmla="*/ 257175 w 477046"/>
                    <a:gd name="connsiteY10" fmla="*/ 1010584 h 1045499"/>
                    <a:gd name="connsiteX11" fmla="*/ 216694 w 477046"/>
                    <a:gd name="connsiteY11" fmla="*/ 998678 h 1045499"/>
                    <a:gd name="connsiteX12" fmla="*/ 178594 w 477046"/>
                    <a:gd name="connsiteY12" fmla="*/ 1020109 h 1045499"/>
                    <a:gd name="connsiteX13" fmla="*/ 128587 w 477046"/>
                    <a:gd name="connsiteY13" fmla="*/ 1020109 h 1045499"/>
                    <a:gd name="connsiteX14" fmla="*/ 111918 w 477046"/>
                    <a:gd name="connsiteY14" fmla="*/ 943909 h 1045499"/>
                    <a:gd name="connsiteX15" fmla="*/ 89532 w 477046"/>
                    <a:gd name="connsiteY15" fmla="*/ 1005175 h 1045499"/>
                    <a:gd name="connsiteX16" fmla="*/ 80962 w 477046"/>
                    <a:gd name="connsiteY16" fmla="*/ 1005822 h 1045499"/>
                    <a:gd name="connsiteX17" fmla="*/ 35718 w 477046"/>
                    <a:gd name="connsiteY17" fmla="*/ 1010585 h 1045499"/>
                    <a:gd name="connsiteX18" fmla="*/ 2381 w 477046"/>
                    <a:gd name="connsiteY18" fmla="*/ 1036780 h 1045499"/>
                    <a:gd name="connsiteX19" fmla="*/ 0 w 477046"/>
                    <a:gd name="connsiteY19" fmla="*/ 929625 h 1045499"/>
                    <a:gd name="connsiteX20" fmla="*/ 77949 w 477046"/>
                    <a:gd name="connsiteY20" fmla="*/ 513132 h 1045499"/>
                    <a:gd name="connsiteX21" fmla="*/ 125249 w 477046"/>
                    <a:gd name="connsiteY21" fmla="*/ 88531 h 1045499"/>
                    <a:gd name="connsiteX0" fmla="*/ 125249 w 477046"/>
                    <a:gd name="connsiteY0" fmla="*/ 88106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8106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32393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32393 w 477046"/>
                    <a:gd name="connsiteY21" fmla="*/ 80962 h 1045074"/>
                    <a:gd name="connsiteX0" fmla="*/ 144300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44300 w 477046"/>
                    <a:gd name="connsiteY21" fmla="*/ 80962 h 104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1045074">
                      <a:moveTo>
                        <a:pt x="144300" y="80962"/>
                      </a:moveTo>
                      <a:cubicBezTo>
                        <a:pt x="229323" y="91990"/>
                        <a:pt x="269860" y="32061"/>
                        <a:pt x="283911" y="0"/>
                      </a:cubicBezTo>
                      <a:cubicBezTo>
                        <a:pt x="335324" y="46209"/>
                        <a:pt x="386737" y="332921"/>
                        <a:pt x="359570" y="436279"/>
                      </a:cubicBezTo>
                      <a:cubicBezTo>
                        <a:pt x="446269" y="878180"/>
                        <a:pt x="428193" y="667623"/>
                        <a:pt x="476792" y="949981"/>
                      </a:cubicBezTo>
                      <a:cubicBezTo>
                        <a:pt x="479173" y="1107540"/>
                        <a:pt x="464434" y="979095"/>
                        <a:pt x="450056" y="991109"/>
                      </a:cubicBezTo>
                      <a:cubicBezTo>
                        <a:pt x="435678" y="1003123"/>
                        <a:pt x="399256" y="1030400"/>
                        <a:pt x="390525" y="1022066"/>
                      </a:cubicBezTo>
                      <a:cubicBezTo>
                        <a:pt x="374163" y="1026539"/>
                        <a:pt x="386953" y="978013"/>
                        <a:pt x="378619" y="976822"/>
                      </a:cubicBezTo>
                      <a:cubicBezTo>
                        <a:pt x="359082" y="985661"/>
                        <a:pt x="363934" y="980394"/>
                        <a:pt x="354806" y="986347"/>
                      </a:cubicBezTo>
                      <a:cubicBezTo>
                        <a:pt x="345678" y="992300"/>
                        <a:pt x="334169" y="1005794"/>
                        <a:pt x="323850" y="1012541"/>
                      </a:cubicBezTo>
                      <a:cubicBezTo>
                        <a:pt x="293994" y="1028127"/>
                        <a:pt x="308372" y="1042307"/>
                        <a:pt x="297656" y="1043497"/>
                      </a:cubicBezTo>
                      <a:cubicBezTo>
                        <a:pt x="261053" y="1053527"/>
                        <a:pt x="272256" y="1012540"/>
                        <a:pt x="257175" y="1010159"/>
                      </a:cubicBezTo>
                      <a:cubicBezTo>
                        <a:pt x="213825" y="1018204"/>
                        <a:pt x="232172" y="994284"/>
                        <a:pt x="216694" y="998253"/>
                      </a:cubicBezTo>
                      <a:cubicBezTo>
                        <a:pt x="166994" y="1009870"/>
                        <a:pt x="192881" y="1008969"/>
                        <a:pt x="178594" y="1019684"/>
                      </a:cubicBezTo>
                      <a:cubicBezTo>
                        <a:pt x="120957" y="1026936"/>
                        <a:pt x="163512" y="965709"/>
                        <a:pt x="128587" y="1019684"/>
                      </a:cubicBezTo>
                      <a:cubicBezTo>
                        <a:pt x="117474" y="1006984"/>
                        <a:pt x="118824" y="941608"/>
                        <a:pt x="111918" y="943484"/>
                      </a:cubicBezTo>
                      <a:lnTo>
                        <a:pt x="89532" y="1004750"/>
                      </a:lnTo>
                      <a:cubicBezTo>
                        <a:pt x="60866" y="981839"/>
                        <a:pt x="84374" y="996955"/>
                        <a:pt x="80962" y="1005397"/>
                      </a:cubicBezTo>
                      <a:cubicBezTo>
                        <a:pt x="27544" y="1056701"/>
                        <a:pt x="45640" y="999047"/>
                        <a:pt x="35718" y="1010160"/>
                      </a:cubicBezTo>
                      <a:cubicBezTo>
                        <a:pt x="25796" y="1021273"/>
                        <a:pt x="9128" y="1043102"/>
                        <a:pt x="2381" y="1036355"/>
                      </a:cubicBezTo>
                      <a:cubicBezTo>
                        <a:pt x="1587" y="1000637"/>
                        <a:pt x="794" y="964918"/>
                        <a:pt x="0" y="929200"/>
                      </a:cubicBezTo>
                      <a:cubicBezTo>
                        <a:pt x="3466" y="846291"/>
                        <a:pt x="62234" y="653286"/>
                        <a:pt x="77949" y="512707"/>
                      </a:cubicBezTo>
                      <a:cubicBezTo>
                        <a:pt x="81757" y="288784"/>
                        <a:pt x="116324" y="168398"/>
                        <a:pt x="144300" y="8096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矩形 6">
                  <a:extLst>
                    <a:ext uri="{FF2B5EF4-FFF2-40B4-BE49-F238E27FC236}">
                      <a16:creationId xmlns:a16="http://schemas.microsoft.com/office/drawing/2014/main" xmlns="" id="{F45DB31A-D562-46F9-95E1-7F92BDECF367}"/>
                    </a:ext>
                  </a:extLst>
                </p:cNvPr>
                <p:cNvSpPr/>
                <p:nvPr/>
              </p:nvSpPr>
              <p:spPr>
                <a:xfrm rot="220382">
                  <a:off x="5856536" y="2743882"/>
                  <a:ext cx="379241" cy="53462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4 w 166052"/>
                    <a:gd name="connsiteY0" fmla="*/ 696 h 727163"/>
                    <a:gd name="connsiteX1" fmla="*/ 165568 w 166052"/>
                    <a:gd name="connsiteY1" fmla="*/ 77080 h 727163"/>
                    <a:gd name="connsiteX2" fmla="*/ 133612 w 166052"/>
                    <a:gd name="connsiteY2" fmla="*/ 339569 h 727163"/>
                    <a:gd name="connsiteX3" fmla="*/ 61276 w 166052"/>
                    <a:gd name="connsiteY3" fmla="*/ 622452 h 727163"/>
                    <a:gd name="connsiteX4" fmla="*/ 59590 w 166052"/>
                    <a:gd name="connsiteY4" fmla="*/ 686775 h 727163"/>
                    <a:gd name="connsiteX5" fmla="*/ 15752 w 166052"/>
                    <a:gd name="connsiteY5" fmla="*/ 724951 h 727163"/>
                    <a:gd name="connsiteX6" fmla="*/ 22643 w 166052"/>
                    <a:gd name="connsiteY6" fmla="*/ 697221 h 727163"/>
                    <a:gd name="connsiteX7" fmla="*/ 121 w 166052"/>
                    <a:gd name="connsiteY7" fmla="*/ 698985 h 727163"/>
                    <a:gd name="connsiteX8" fmla="*/ 35136 w 166052"/>
                    <a:gd name="connsiteY8" fmla="*/ 613017 h 727163"/>
                    <a:gd name="connsiteX9" fmla="*/ 89158 w 166052"/>
                    <a:gd name="connsiteY9" fmla="*/ 350605 h 727163"/>
                    <a:gd name="connsiteX10" fmla="*/ 106994 w 166052"/>
                    <a:gd name="connsiteY10" fmla="*/ 696 h 727163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7207 h 733674"/>
                    <a:gd name="connsiteX1" fmla="*/ 165568 w 166052"/>
                    <a:gd name="connsiteY1" fmla="*/ 83591 h 733674"/>
                    <a:gd name="connsiteX2" fmla="*/ 133612 w 166052"/>
                    <a:gd name="connsiteY2" fmla="*/ 346080 h 733674"/>
                    <a:gd name="connsiteX3" fmla="*/ 61276 w 166052"/>
                    <a:gd name="connsiteY3" fmla="*/ 628963 h 733674"/>
                    <a:gd name="connsiteX4" fmla="*/ 59590 w 166052"/>
                    <a:gd name="connsiteY4" fmla="*/ 693286 h 733674"/>
                    <a:gd name="connsiteX5" fmla="*/ 15752 w 166052"/>
                    <a:gd name="connsiteY5" fmla="*/ 731462 h 733674"/>
                    <a:gd name="connsiteX6" fmla="*/ 22643 w 166052"/>
                    <a:gd name="connsiteY6" fmla="*/ 703732 h 733674"/>
                    <a:gd name="connsiteX7" fmla="*/ 121 w 166052"/>
                    <a:gd name="connsiteY7" fmla="*/ 705496 h 733674"/>
                    <a:gd name="connsiteX8" fmla="*/ 35136 w 166052"/>
                    <a:gd name="connsiteY8" fmla="*/ 619528 h 733674"/>
                    <a:gd name="connsiteX9" fmla="*/ 89158 w 166052"/>
                    <a:gd name="connsiteY9" fmla="*/ 357116 h 733674"/>
                    <a:gd name="connsiteX10" fmla="*/ 106994 w 166052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89158 w 212054"/>
                    <a:gd name="connsiteY9" fmla="*/ 357116 h 733674"/>
                    <a:gd name="connsiteX10" fmla="*/ 106994 w 212054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172298 w 212054"/>
                    <a:gd name="connsiteY9" fmla="*/ 338520 h 733674"/>
                    <a:gd name="connsiteX10" fmla="*/ 106994 w 212054"/>
                    <a:gd name="connsiteY10" fmla="*/ 7207 h 733674"/>
                    <a:gd name="connsiteX0" fmla="*/ 106994 w 212673"/>
                    <a:gd name="connsiteY0" fmla="*/ 6895 h 733362"/>
                    <a:gd name="connsiteX1" fmla="*/ 179433 w 212673"/>
                    <a:gd name="connsiteY1" fmla="*/ 86724 h 733362"/>
                    <a:gd name="connsiteX2" fmla="*/ 209833 w 212673"/>
                    <a:gd name="connsiteY2" fmla="*/ 335266 h 733362"/>
                    <a:gd name="connsiteX3" fmla="*/ 61276 w 212673"/>
                    <a:gd name="connsiteY3" fmla="*/ 628651 h 733362"/>
                    <a:gd name="connsiteX4" fmla="*/ 59590 w 212673"/>
                    <a:gd name="connsiteY4" fmla="*/ 692974 h 733362"/>
                    <a:gd name="connsiteX5" fmla="*/ 15752 w 212673"/>
                    <a:gd name="connsiteY5" fmla="*/ 731150 h 733362"/>
                    <a:gd name="connsiteX6" fmla="*/ 22643 w 212673"/>
                    <a:gd name="connsiteY6" fmla="*/ 703420 h 733362"/>
                    <a:gd name="connsiteX7" fmla="*/ 121 w 212673"/>
                    <a:gd name="connsiteY7" fmla="*/ 705184 h 733362"/>
                    <a:gd name="connsiteX8" fmla="*/ 35136 w 212673"/>
                    <a:gd name="connsiteY8" fmla="*/ 619216 h 733362"/>
                    <a:gd name="connsiteX9" fmla="*/ 172298 w 212673"/>
                    <a:gd name="connsiteY9" fmla="*/ 338208 h 733362"/>
                    <a:gd name="connsiteX10" fmla="*/ 106994 w 212673"/>
                    <a:gd name="connsiteY10" fmla="*/ 6895 h 733362"/>
                    <a:gd name="connsiteX0" fmla="*/ 106994 w 212673"/>
                    <a:gd name="connsiteY0" fmla="*/ 7184 h 733651"/>
                    <a:gd name="connsiteX1" fmla="*/ 179433 w 212673"/>
                    <a:gd name="connsiteY1" fmla="*/ 87013 h 733651"/>
                    <a:gd name="connsiteX2" fmla="*/ 209833 w 212673"/>
                    <a:gd name="connsiteY2" fmla="*/ 335555 h 733651"/>
                    <a:gd name="connsiteX3" fmla="*/ 61276 w 212673"/>
                    <a:gd name="connsiteY3" fmla="*/ 628940 h 733651"/>
                    <a:gd name="connsiteX4" fmla="*/ 59590 w 212673"/>
                    <a:gd name="connsiteY4" fmla="*/ 693263 h 733651"/>
                    <a:gd name="connsiteX5" fmla="*/ 15752 w 212673"/>
                    <a:gd name="connsiteY5" fmla="*/ 731439 h 733651"/>
                    <a:gd name="connsiteX6" fmla="*/ 22643 w 212673"/>
                    <a:gd name="connsiteY6" fmla="*/ 703709 h 733651"/>
                    <a:gd name="connsiteX7" fmla="*/ 121 w 212673"/>
                    <a:gd name="connsiteY7" fmla="*/ 705473 h 733651"/>
                    <a:gd name="connsiteX8" fmla="*/ 35136 w 212673"/>
                    <a:gd name="connsiteY8" fmla="*/ 619505 h 733651"/>
                    <a:gd name="connsiteX9" fmla="*/ 172298 w 212673"/>
                    <a:gd name="connsiteY9" fmla="*/ 338497 h 733651"/>
                    <a:gd name="connsiteX10" fmla="*/ 106994 w 212673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61276 w 213266"/>
                    <a:gd name="connsiteY3" fmla="*/ 628940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24623"/>
                    <a:gd name="connsiteY0" fmla="*/ 7184 h 733651"/>
                    <a:gd name="connsiteX1" fmla="*/ 179433 w 224623"/>
                    <a:gd name="connsiteY1" fmla="*/ 87013 h 733651"/>
                    <a:gd name="connsiteX2" fmla="*/ 221962 w 224623"/>
                    <a:gd name="connsiteY2" fmla="*/ 336116 h 733651"/>
                    <a:gd name="connsiteX3" fmla="*/ 97020 w 224623"/>
                    <a:gd name="connsiteY3" fmla="*/ 583843 h 733651"/>
                    <a:gd name="connsiteX4" fmla="*/ 59590 w 224623"/>
                    <a:gd name="connsiteY4" fmla="*/ 693263 h 733651"/>
                    <a:gd name="connsiteX5" fmla="*/ 15752 w 224623"/>
                    <a:gd name="connsiteY5" fmla="*/ 731439 h 733651"/>
                    <a:gd name="connsiteX6" fmla="*/ 22643 w 224623"/>
                    <a:gd name="connsiteY6" fmla="*/ 703709 h 733651"/>
                    <a:gd name="connsiteX7" fmla="*/ 121 w 224623"/>
                    <a:gd name="connsiteY7" fmla="*/ 705473 h 733651"/>
                    <a:gd name="connsiteX8" fmla="*/ 35136 w 224623"/>
                    <a:gd name="connsiteY8" fmla="*/ 619505 h 733651"/>
                    <a:gd name="connsiteX9" fmla="*/ 172298 w 224623"/>
                    <a:gd name="connsiteY9" fmla="*/ 338497 h 733651"/>
                    <a:gd name="connsiteX10" fmla="*/ 106994 w 224623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32931"/>
                    <a:gd name="connsiteY0" fmla="*/ 7184 h 733651"/>
                    <a:gd name="connsiteX1" fmla="*/ 179433 w 232931"/>
                    <a:gd name="connsiteY1" fmla="*/ 87013 h 733651"/>
                    <a:gd name="connsiteX2" fmla="*/ 232929 w 232931"/>
                    <a:gd name="connsiteY2" fmla="*/ 331480 h 733651"/>
                    <a:gd name="connsiteX3" fmla="*/ 88899 w 232931"/>
                    <a:gd name="connsiteY3" fmla="*/ 557287 h 733651"/>
                    <a:gd name="connsiteX4" fmla="*/ 59590 w 232931"/>
                    <a:gd name="connsiteY4" fmla="*/ 693263 h 733651"/>
                    <a:gd name="connsiteX5" fmla="*/ 15752 w 232931"/>
                    <a:gd name="connsiteY5" fmla="*/ 731439 h 733651"/>
                    <a:gd name="connsiteX6" fmla="*/ 22643 w 232931"/>
                    <a:gd name="connsiteY6" fmla="*/ 703709 h 733651"/>
                    <a:gd name="connsiteX7" fmla="*/ 121 w 232931"/>
                    <a:gd name="connsiteY7" fmla="*/ 705473 h 733651"/>
                    <a:gd name="connsiteX8" fmla="*/ 61596 w 232931"/>
                    <a:gd name="connsiteY8" fmla="*/ 542656 h 733651"/>
                    <a:gd name="connsiteX9" fmla="*/ 172872 w 232931"/>
                    <a:gd name="connsiteY9" fmla="*/ 336186 h 733651"/>
                    <a:gd name="connsiteX10" fmla="*/ 106994 w 232931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872 w 231152"/>
                    <a:gd name="connsiteY9" fmla="*/ 336186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5128 w 231152"/>
                    <a:gd name="connsiteY9" fmla="*/ 297488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81926 w 231152"/>
                    <a:gd name="connsiteY3" fmla="*/ 525951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3435"/>
                    <a:gd name="connsiteY0" fmla="*/ 7026 h 733493"/>
                    <a:gd name="connsiteX1" fmla="*/ 186366 w 233435"/>
                    <a:gd name="connsiteY1" fmla="*/ 88578 h 733493"/>
                    <a:gd name="connsiteX2" fmla="*/ 233435 w 233435"/>
                    <a:gd name="connsiteY2" fmla="*/ 279921 h 733493"/>
                    <a:gd name="connsiteX3" fmla="*/ 90568 w 233435"/>
                    <a:gd name="connsiteY3" fmla="*/ 510924 h 733493"/>
                    <a:gd name="connsiteX4" fmla="*/ 59590 w 233435"/>
                    <a:gd name="connsiteY4" fmla="*/ 693105 h 733493"/>
                    <a:gd name="connsiteX5" fmla="*/ 15752 w 233435"/>
                    <a:gd name="connsiteY5" fmla="*/ 731281 h 733493"/>
                    <a:gd name="connsiteX6" fmla="*/ 22643 w 233435"/>
                    <a:gd name="connsiteY6" fmla="*/ 703551 h 733493"/>
                    <a:gd name="connsiteX7" fmla="*/ 121 w 233435"/>
                    <a:gd name="connsiteY7" fmla="*/ 705315 h 733493"/>
                    <a:gd name="connsiteX8" fmla="*/ 64413 w 233435"/>
                    <a:gd name="connsiteY8" fmla="*/ 491671 h 733493"/>
                    <a:gd name="connsiteX9" fmla="*/ 176823 w 233435"/>
                    <a:gd name="connsiteY9" fmla="*/ 270761 h 733493"/>
                    <a:gd name="connsiteX10" fmla="*/ 106994 w 233435"/>
                    <a:gd name="connsiteY10" fmla="*/ 7026 h 733493"/>
                    <a:gd name="connsiteX0" fmla="*/ 106994 w 233493"/>
                    <a:gd name="connsiteY0" fmla="*/ 7026 h 733493"/>
                    <a:gd name="connsiteX1" fmla="*/ 186366 w 233493"/>
                    <a:gd name="connsiteY1" fmla="*/ 88578 h 733493"/>
                    <a:gd name="connsiteX2" fmla="*/ 233435 w 233493"/>
                    <a:gd name="connsiteY2" fmla="*/ 279921 h 733493"/>
                    <a:gd name="connsiteX3" fmla="*/ 90568 w 233493"/>
                    <a:gd name="connsiteY3" fmla="*/ 510924 h 733493"/>
                    <a:gd name="connsiteX4" fmla="*/ 59590 w 233493"/>
                    <a:gd name="connsiteY4" fmla="*/ 693105 h 733493"/>
                    <a:gd name="connsiteX5" fmla="*/ 15752 w 233493"/>
                    <a:gd name="connsiteY5" fmla="*/ 731281 h 733493"/>
                    <a:gd name="connsiteX6" fmla="*/ 22643 w 233493"/>
                    <a:gd name="connsiteY6" fmla="*/ 703551 h 733493"/>
                    <a:gd name="connsiteX7" fmla="*/ 121 w 233493"/>
                    <a:gd name="connsiteY7" fmla="*/ 705315 h 733493"/>
                    <a:gd name="connsiteX8" fmla="*/ 64413 w 233493"/>
                    <a:gd name="connsiteY8" fmla="*/ 491671 h 733493"/>
                    <a:gd name="connsiteX9" fmla="*/ 176823 w 233493"/>
                    <a:gd name="connsiteY9" fmla="*/ 270761 h 733493"/>
                    <a:gd name="connsiteX10" fmla="*/ 106994 w 233493"/>
                    <a:gd name="connsiteY10" fmla="*/ 7026 h 733493"/>
                    <a:gd name="connsiteX0" fmla="*/ 106994 w 233603"/>
                    <a:gd name="connsiteY0" fmla="*/ 7026 h 733493"/>
                    <a:gd name="connsiteX1" fmla="*/ 186366 w 233603"/>
                    <a:gd name="connsiteY1" fmla="*/ 88578 h 733493"/>
                    <a:gd name="connsiteX2" fmla="*/ 233435 w 233603"/>
                    <a:gd name="connsiteY2" fmla="*/ 279921 h 733493"/>
                    <a:gd name="connsiteX3" fmla="*/ 90568 w 233603"/>
                    <a:gd name="connsiteY3" fmla="*/ 510924 h 733493"/>
                    <a:gd name="connsiteX4" fmla="*/ 59590 w 233603"/>
                    <a:gd name="connsiteY4" fmla="*/ 693105 h 733493"/>
                    <a:gd name="connsiteX5" fmla="*/ 15752 w 233603"/>
                    <a:gd name="connsiteY5" fmla="*/ 731281 h 733493"/>
                    <a:gd name="connsiteX6" fmla="*/ 22643 w 233603"/>
                    <a:gd name="connsiteY6" fmla="*/ 703551 h 733493"/>
                    <a:gd name="connsiteX7" fmla="*/ 121 w 233603"/>
                    <a:gd name="connsiteY7" fmla="*/ 705315 h 733493"/>
                    <a:gd name="connsiteX8" fmla="*/ 64413 w 233603"/>
                    <a:gd name="connsiteY8" fmla="*/ 491671 h 733493"/>
                    <a:gd name="connsiteX9" fmla="*/ 176823 w 233603"/>
                    <a:gd name="connsiteY9" fmla="*/ 270761 h 733493"/>
                    <a:gd name="connsiteX10" fmla="*/ 106994 w 233603"/>
                    <a:gd name="connsiteY10" fmla="*/ 7026 h 733493"/>
                    <a:gd name="connsiteX0" fmla="*/ 91372 w 217981"/>
                    <a:gd name="connsiteY0" fmla="*/ 7026 h 733493"/>
                    <a:gd name="connsiteX1" fmla="*/ 170744 w 217981"/>
                    <a:gd name="connsiteY1" fmla="*/ 88578 h 733493"/>
                    <a:gd name="connsiteX2" fmla="*/ 217813 w 217981"/>
                    <a:gd name="connsiteY2" fmla="*/ 279921 h 733493"/>
                    <a:gd name="connsiteX3" fmla="*/ 74946 w 217981"/>
                    <a:gd name="connsiteY3" fmla="*/ 510924 h 733493"/>
                    <a:gd name="connsiteX4" fmla="*/ 43968 w 217981"/>
                    <a:gd name="connsiteY4" fmla="*/ 693105 h 733493"/>
                    <a:gd name="connsiteX5" fmla="*/ 130 w 217981"/>
                    <a:gd name="connsiteY5" fmla="*/ 731281 h 733493"/>
                    <a:gd name="connsiteX6" fmla="*/ 7021 w 217981"/>
                    <a:gd name="connsiteY6" fmla="*/ 703551 h 733493"/>
                    <a:gd name="connsiteX7" fmla="*/ 5655 w 217981"/>
                    <a:gd name="connsiteY7" fmla="*/ 551083 h 733493"/>
                    <a:gd name="connsiteX8" fmla="*/ 48791 w 217981"/>
                    <a:gd name="connsiteY8" fmla="*/ 491671 h 733493"/>
                    <a:gd name="connsiteX9" fmla="*/ 161201 w 217981"/>
                    <a:gd name="connsiteY9" fmla="*/ 270761 h 733493"/>
                    <a:gd name="connsiteX10" fmla="*/ 91372 w 217981"/>
                    <a:gd name="connsiteY10" fmla="*/ 7026 h 733493"/>
                    <a:gd name="connsiteX0" fmla="*/ 91281 w 217890"/>
                    <a:gd name="connsiteY0" fmla="*/ 7026 h 733493"/>
                    <a:gd name="connsiteX1" fmla="*/ 170653 w 217890"/>
                    <a:gd name="connsiteY1" fmla="*/ 88578 h 733493"/>
                    <a:gd name="connsiteX2" fmla="*/ 217722 w 217890"/>
                    <a:gd name="connsiteY2" fmla="*/ 279921 h 733493"/>
                    <a:gd name="connsiteX3" fmla="*/ 74855 w 217890"/>
                    <a:gd name="connsiteY3" fmla="*/ 510924 h 733493"/>
                    <a:gd name="connsiteX4" fmla="*/ 43877 w 217890"/>
                    <a:gd name="connsiteY4" fmla="*/ 693105 h 733493"/>
                    <a:gd name="connsiteX5" fmla="*/ 39 w 217890"/>
                    <a:gd name="connsiteY5" fmla="*/ 731281 h 733493"/>
                    <a:gd name="connsiteX6" fmla="*/ 32133 w 217890"/>
                    <a:gd name="connsiteY6" fmla="*/ 552778 h 733493"/>
                    <a:gd name="connsiteX7" fmla="*/ 5564 w 217890"/>
                    <a:gd name="connsiteY7" fmla="*/ 551083 h 733493"/>
                    <a:gd name="connsiteX8" fmla="*/ 48700 w 217890"/>
                    <a:gd name="connsiteY8" fmla="*/ 491671 h 733493"/>
                    <a:gd name="connsiteX9" fmla="*/ 161110 w 217890"/>
                    <a:gd name="connsiteY9" fmla="*/ 270761 h 733493"/>
                    <a:gd name="connsiteX10" fmla="*/ 91281 w 217890"/>
                    <a:gd name="connsiteY10" fmla="*/ 7026 h 733493"/>
                    <a:gd name="connsiteX0" fmla="*/ 85821 w 212430"/>
                    <a:gd name="connsiteY0" fmla="*/ 7026 h 694805"/>
                    <a:gd name="connsiteX1" fmla="*/ 165193 w 212430"/>
                    <a:gd name="connsiteY1" fmla="*/ 88578 h 694805"/>
                    <a:gd name="connsiteX2" fmla="*/ 212262 w 212430"/>
                    <a:gd name="connsiteY2" fmla="*/ 279921 h 694805"/>
                    <a:gd name="connsiteX3" fmla="*/ 69395 w 212430"/>
                    <a:gd name="connsiteY3" fmla="*/ 510924 h 694805"/>
                    <a:gd name="connsiteX4" fmla="*/ 38417 w 212430"/>
                    <a:gd name="connsiteY4" fmla="*/ 693105 h 694805"/>
                    <a:gd name="connsiteX5" fmla="*/ 3045 w 212430"/>
                    <a:gd name="connsiteY5" fmla="*/ 588617 h 694805"/>
                    <a:gd name="connsiteX6" fmla="*/ 26673 w 212430"/>
                    <a:gd name="connsiteY6" fmla="*/ 552778 h 694805"/>
                    <a:gd name="connsiteX7" fmla="*/ 104 w 212430"/>
                    <a:gd name="connsiteY7" fmla="*/ 551083 h 694805"/>
                    <a:gd name="connsiteX8" fmla="*/ 43240 w 212430"/>
                    <a:gd name="connsiteY8" fmla="*/ 491671 h 694805"/>
                    <a:gd name="connsiteX9" fmla="*/ 155650 w 212430"/>
                    <a:gd name="connsiteY9" fmla="*/ 270761 h 694805"/>
                    <a:gd name="connsiteX10" fmla="*/ 85821 w 212430"/>
                    <a:gd name="connsiteY10" fmla="*/ 7026 h 694805"/>
                    <a:gd name="connsiteX0" fmla="*/ 85821 w 212430"/>
                    <a:gd name="connsiteY0" fmla="*/ 7026 h 600429"/>
                    <a:gd name="connsiteX1" fmla="*/ 165193 w 212430"/>
                    <a:gd name="connsiteY1" fmla="*/ 88578 h 600429"/>
                    <a:gd name="connsiteX2" fmla="*/ 212262 w 212430"/>
                    <a:gd name="connsiteY2" fmla="*/ 279921 h 600429"/>
                    <a:gd name="connsiteX3" fmla="*/ 69395 w 212430"/>
                    <a:gd name="connsiteY3" fmla="*/ 510924 h 600429"/>
                    <a:gd name="connsiteX4" fmla="*/ 31923 w 212430"/>
                    <a:gd name="connsiteY4" fmla="*/ 590890 h 600429"/>
                    <a:gd name="connsiteX5" fmla="*/ 3045 w 212430"/>
                    <a:gd name="connsiteY5" fmla="*/ 588617 h 600429"/>
                    <a:gd name="connsiteX6" fmla="*/ 26673 w 212430"/>
                    <a:gd name="connsiteY6" fmla="*/ 552778 h 600429"/>
                    <a:gd name="connsiteX7" fmla="*/ 104 w 212430"/>
                    <a:gd name="connsiteY7" fmla="*/ 551083 h 600429"/>
                    <a:gd name="connsiteX8" fmla="*/ 43240 w 212430"/>
                    <a:gd name="connsiteY8" fmla="*/ 491671 h 600429"/>
                    <a:gd name="connsiteX9" fmla="*/ 155650 w 212430"/>
                    <a:gd name="connsiteY9" fmla="*/ 270761 h 600429"/>
                    <a:gd name="connsiteX10" fmla="*/ 85821 w 212430"/>
                    <a:gd name="connsiteY10" fmla="*/ 7026 h 600429"/>
                    <a:gd name="connsiteX0" fmla="*/ 85821 w 212430"/>
                    <a:gd name="connsiteY0" fmla="*/ 7026 h 601930"/>
                    <a:gd name="connsiteX1" fmla="*/ 165193 w 212430"/>
                    <a:gd name="connsiteY1" fmla="*/ 88578 h 601930"/>
                    <a:gd name="connsiteX2" fmla="*/ 212262 w 212430"/>
                    <a:gd name="connsiteY2" fmla="*/ 279921 h 601930"/>
                    <a:gd name="connsiteX3" fmla="*/ 69395 w 212430"/>
                    <a:gd name="connsiteY3" fmla="*/ 510924 h 601930"/>
                    <a:gd name="connsiteX4" fmla="*/ 41167 w 212430"/>
                    <a:gd name="connsiteY4" fmla="*/ 593187 h 601930"/>
                    <a:gd name="connsiteX5" fmla="*/ 3045 w 212430"/>
                    <a:gd name="connsiteY5" fmla="*/ 588617 h 601930"/>
                    <a:gd name="connsiteX6" fmla="*/ 26673 w 212430"/>
                    <a:gd name="connsiteY6" fmla="*/ 552778 h 601930"/>
                    <a:gd name="connsiteX7" fmla="*/ 104 w 212430"/>
                    <a:gd name="connsiteY7" fmla="*/ 551083 h 601930"/>
                    <a:gd name="connsiteX8" fmla="*/ 43240 w 212430"/>
                    <a:gd name="connsiteY8" fmla="*/ 491671 h 601930"/>
                    <a:gd name="connsiteX9" fmla="*/ 155650 w 212430"/>
                    <a:gd name="connsiteY9" fmla="*/ 270761 h 601930"/>
                    <a:gd name="connsiteX10" fmla="*/ 85821 w 212430"/>
                    <a:gd name="connsiteY10" fmla="*/ 7026 h 601930"/>
                    <a:gd name="connsiteX0" fmla="*/ 85821 w 212430"/>
                    <a:gd name="connsiteY0" fmla="*/ 7026 h 607587"/>
                    <a:gd name="connsiteX1" fmla="*/ 165193 w 212430"/>
                    <a:gd name="connsiteY1" fmla="*/ 88578 h 607587"/>
                    <a:gd name="connsiteX2" fmla="*/ 212262 w 212430"/>
                    <a:gd name="connsiteY2" fmla="*/ 279921 h 607587"/>
                    <a:gd name="connsiteX3" fmla="*/ 69395 w 212430"/>
                    <a:gd name="connsiteY3" fmla="*/ 510924 h 607587"/>
                    <a:gd name="connsiteX4" fmla="*/ 41167 w 212430"/>
                    <a:gd name="connsiteY4" fmla="*/ 593187 h 607587"/>
                    <a:gd name="connsiteX5" fmla="*/ 31939 w 212430"/>
                    <a:gd name="connsiteY5" fmla="*/ 600705 h 607587"/>
                    <a:gd name="connsiteX6" fmla="*/ 26673 w 212430"/>
                    <a:gd name="connsiteY6" fmla="*/ 552778 h 607587"/>
                    <a:gd name="connsiteX7" fmla="*/ 104 w 212430"/>
                    <a:gd name="connsiteY7" fmla="*/ 551083 h 607587"/>
                    <a:gd name="connsiteX8" fmla="*/ 43240 w 212430"/>
                    <a:gd name="connsiteY8" fmla="*/ 491671 h 607587"/>
                    <a:gd name="connsiteX9" fmla="*/ 155650 w 212430"/>
                    <a:gd name="connsiteY9" fmla="*/ 270761 h 607587"/>
                    <a:gd name="connsiteX10" fmla="*/ 85821 w 212430"/>
                    <a:gd name="connsiteY10" fmla="*/ 7026 h 607587"/>
                    <a:gd name="connsiteX0" fmla="*/ 85821 w 212430"/>
                    <a:gd name="connsiteY0" fmla="*/ 7026 h 609030"/>
                    <a:gd name="connsiteX1" fmla="*/ 165193 w 212430"/>
                    <a:gd name="connsiteY1" fmla="*/ 88578 h 609030"/>
                    <a:gd name="connsiteX2" fmla="*/ 212262 w 212430"/>
                    <a:gd name="connsiteY2" fmla="*/ 279921 h 609030"/>
                    <a:gd name="connsiteX3" fmla="*/ 69395 w 212430"/>
                    <a:gd name="connsiteY3" fmla="*/ 510924 h 609030"/>
                    <a:gd name="connsiteX4" fmla="*/ 55031 w 212430"/>
                    <a:gd name="connsiteY4" fmla="*/ 596633 h 609030"/>
                    <a:gd name="connsiteX5" fmla="*/ 31939 w 212430"/>
                    <a:gd name="connsiteY5" fmla="*/ 600705 h 609030"/>
                    <a:gd name="connsiteX6" fmla="*/ 26673 w 212430"/>
                    <a:gd name="connsiteY6" fmla="*/ 552778 h 609030"/>
                    <a:gd name="connsiteX7" fmla="*/ 104 w 212430"/>
                    <a:gd name="connsiteY7" fmla="*/ 551083 h 609030"/>
                    <a:gd name="connsiteX8" fmla="*/ 43240 w 212430"/>
                    <a:gd name="connsiteY8" fmla="*/ 491671 h 609030"/>
                    <a:gd name="connsiteX9" fmla="*/ 155650 w 212430"/>
                    <a:gd name="connsiteY9" fmla="*/ 270761 h 609030"/>
                    <a:gd name="connsiteX10" fmla="*/ 85821 w 212430"/>
                    <a:gd name="connsiteY10" fmla="*/ 7026 h 609030"/>
                    <a:gd name="connsiteX0" fmla="*/ 70346 w 196955"/>
                    <a:gd name="connsiteY0" fmla="*/ 7026 h 609030"/>
                    <a:gd name="connsiteX1" fmla="*/ 149718 w 196955"/>
                    <a:gd name="connsiteY1" fmla="*/ 88578 h 609030"/>
                    <a:gd name="connsiteX2" fmla="*/ 196787 w 196955"/>
                    <a:gd name="connsiteY2" fmla="*/ 279921 h 609030"/>
                    <a:gd name="connsiteX3" fmla="*/ 53920 w 196955"/>
                    <a:gd name="connsiteY3" fmla="*/ 510924 h 609030"/>
                    <a:gd name="connsiteX4" fmla="*/ 39556 w 196955"/>
                    <a:gd name="connsiteY4" fmla="*/ 596633 h 609030"/>
                    <a:gd name="connsiteX5" fmla="*/ 16464 w 196955"/>
                    <a:gd name="connsiteY5" fmla="*/ 600705 h 609030"/>
                    <a:gd name="connsiteX6" fmla="*/ 11198 w 196955"/>
                    <a:gd name="connsiteY6" fmla="*/ 552778 h 609030"/>
                    <a:gd name="connsiteX7" fmla="*/ 231 w 196955"/>
                    <a:gd name="connsiteY7" fmla="*/ 557414 h 609030"/>
                    <a:gd name="connsiteX8" fmla="*/ 27765 w 196955"/>
                    <a:gd name="connsiteY8" fmla="*/ 491671 h 609030"/>
                    <a:gd name="connsiteX9" fmla="*/ 140175 w 196955"/>
                    <a:gd name="connsiteY9" fmla="*/ 270761 h 609030"/>
                    <a:gd name="connsiteX10" fmla="*/ 70346 w 196955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27765 w 373398"/>
                    <a:gd name="connsiteY8" fmla="*/ 491671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40175 w 373995"/>
                    <a:gd name="connsiteY9" fmla="*/ 270761 h 609030"/>
                    <a:gd name="connsiteX10" fmla="*/ 70346 w 373995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93980 w 373995"/>
                    <a:gd name="connsiteY9" fmla="*/ 291169 h 609030"/>
                    <a:gd name="connsiteX10" fmla="*/ 70346 w 373995"/>
                    <a:gd name="connsiteY10" fmla="*/ 7026 h 609030"/>
                    <a:gd name="connsiteX0" fmla="*/ 70346 w 375971"/>
                    <a:gd name="connsiteY0" fmla="*/ 7026 h 609030"/>
                    <a:gd name="connsiteX1" fmla="*/ 149718 w 375971"/>
                    <a:gd name="connsiteY1" fmla="*/ 88578 h 609030"/>
                    <a:gd name="connsiteX2" fmla="*/ 237731 w 375971"/>
                    <a:gd name="connsiteY2" fmla="*/ 248659 h 609030"/>
                    <a:gd name="connsiteX3" fmla="*/ 357941 w 375971"/>
                    <a:gd name="connsiteY3" fmla="*/ 489022 h 609030"/>
                    <a:gd name="connsiteX4" fmla="*/ 39556 w 375971"/>
                    <a:gd name="connsiteY4" fmla="*/ 596633 h 609030"/>
                    <a:gd name="connsiteX5" fmla="*/ 16464 w 375971"/>
                    <a:gd name="connsiteY5" fmla="*/ 600705 h 609030"/>
                    <a:gd name="connsiteX6" fmla="*/ 11198 w 375971"/>
                    <a:gd name="connsiteY6" fmla="*/ 552778 h 609030"/>
                    <a:gd name="connsiteX7" fmla="*/ 231 w 375971"/>
                    <a:gd name="connsiteY7" fmla="*/ 557414 h 609030"/>
                    <a:gd name="connsiteX8" fmla="*/ 308327 w 375971"/>
                    <a:gd name="connsiteY8" fmla="*/ 476046 h 609030"/>
                    <a:gd name="connsiteX9" fmla="*/ 193980 w 375971"/>
                    <a:gd name="connsiteY9" fmla="*/ 291169 h 609030"/>
                    <a:gd name="connsiteX10" fmla="*/ 70346 w 375971"/>
                    <a:gd name="connsiteY10" fmla="*/ 7026 h 609030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777 h 609781"/>
                    <a:gd name="connsiteX1" fmla="*/ 170801 w 375971"/>
                    <a:gd name="connsiteY1" fmla="*/ 83204 h 609781"/>
                    <a:gd name="connsiteX2" fmla="*/ 237731 w 375971"/>
                    <a:gd name="connsiteY2" fmla="*/ 249410 h 609781"/>
                    <a:gd name="connsiteX3" fmla="*/ 357941 w 375971"/>
                    <a:gd name="connsiteY3" fmla="*/ 489773 h 609781"/>
                    <a:gd name="connsiteX4" fmla="*/ 39556 w 375971"/>
                    <a:gd name="connsiteY4" fmla="*/ 597384 h 609781"/>
                    <a:gd name="connsiteX5" fmla="*/ 16464 w 375971"/>
                    <a:gd name="connsiteY5" fmla="*/ 601456 h 609781"/>
                    <a:gd name="connsiteX6" fmla="*/ 11198 w 375971"/>
                    <a:gd name="connsiteY6" fmla="*/ 553529 h 609781"/>
                    <a:gd name="connsiteX7" fmla="*/ 231 w 375971"/>
                    <a:gd name="connsiteY7" fmla="*/ 558165 h 609781"/>
                    <a:gd name="connsiteX8" fmla="*/ 308327 w 375971"/>
                    <a:gd name="connsiteY8" fmla="*/ 476797 h 609781"/>
                    <a:gd name="connsiteX9" fmla="*/ 193980 w 375971"/>
                    <a:gd name="connsiteY9" fmla="*/ 291920 h 609781"/>
                    <a:gd name="connsiteX10" fmla="*/ 70346 w 375971"/>
                    <a:gd name="connsiteY10" fmla="*/ 7777 h 609781"/>
                    <a:gd name="connsiteX0" fmla="*/ 71462 w 377087"/>
                    <a:gd name="connsiteY0" fmla="*/ 7777 h 609781"/>
                    <a:gd name="connsiteX1" fmla="*/ 171917 w 377087"/>
                    <a:gd name="connsiteY1" fmla="*/ 83204 h 609781"/>
                    <a:gd name="connsiteX2" fmla="*/ 238847 w 377087"/>
                    <a:gd name="connsiteY2" fmla="*/ 249410 h 609781"/>
                    <a:gd name="connsiteX3" fmla="*/ 359057 w 377087"/>
                    <a:gd name="connsiteY3" fmla="*/ 489773 h 609781"/>
                    <a:gd name="connsiteX4" fmla="*/ 40672 w 377087"/>
                    <a:gd name="connsiteY4" fmla="*/ 597384 h 609781"/>
                    <a:gd name="connsiteX5" fmla="*/ 17580 w 377087"/>
                    <a:gd name="connsiteY5" fmla="*/ 601456 h 609781"/>
                    <a:gd name="connsiteX6" fmla="*/ 12314 w 377087"/>
                    <a:gd name="connsiteY6" fmla="*/ 553529 h 609781"/>
                    <a:gd name="connsiteX7" fmla="*/ 197060 w 377087"/>
                    <a:gd name="connsiteY7" fmla="*/ 521739 h 609781"/>
                    <a:gd name="connsiteX8" fmla="*/ 309443 w 377087"/>
                    <a:gd name="connsiteY8" fmla="*/ 476797 h 609781"/>
                    <a:gd name="connsiteX9" fmla="*/ 195096 w 377087"/>
                    <a:gd name="connsiteY9" fmla="*/ 291920 h 609781"/>
                    <a:gd name="connsiteX10" fmla="*/ 71462 w 377087"/>
                    <a:gd name="connsiteY10" fmla="*/ 7777 h 609781"/>
                    <a:gd name="connsiteX0" fmla="*/ 107026 w 640801"/>
                    <a:gd name="connsiteY0" fmla="*/ 7777 h 601528"/>
                    <a:gd name="connsiteX1" fmla="*/ 207481 w 640801"/>
                    <a:gd name="connsiteY1" fmla="*/ 83204 h 601528"/>
                    <a:gd name="connsiteX2" fmla="*/ 274411 w 640801"/>
                    <a:gd name="connsiteY2" fmla="*/ 249410 h 601528"/>
                    <a:gd name="connsiteX3" fmla="*/ 394621 w 640801"/>
                    <a:gd name="connsiteY3" fmla="*/ 489773 h 601528"/>
                    <a:gd name="connsiteX4" fmla="*/ 640590 w 640801"/>
                    <a:gd name="connsiteY4" fmla="*/ 542067 h 601528"/>
                    <a:gd name="connsiteX5" fmla="*/ 53144 w 640801"/>
                    <a:gd name="connsiteY5" fmla="*/ 601456 h 601528"/>
                    <a:gd name="connsiteX6" fmla="*/ 47878 w 640801"/>
                    <a:gd name="connsiteY6" fmla="*/ 553529 h 601528"/>
                    <a:gd name="connsiteX7" fmla="*/ 232624 w 640801"/>
                    <a:gd name="connsiteY7" fmla="*/ 521739 h 601528"/>
                    <a:gd name="connsiteX8" fmla="*/ 345007 w 640801"/>
                    <a:gd name="connsiteY8" fmla="*/ 476797 h 601528"/>
                    <a:gd name="connsiteX9" fmla="*/ 230660 w 640801"/>
                    <a:gd name="connsiteY9" fmla="*/ 291920 h 601528"/>
                    <a:gd name="connsiteX10" fmla="*/ 107026 w 640801"/>
                    <a:gd name="connsiteY10" fmla="*/ 7777 h 601528"/>
                    <a:gd name="connsiteX0" fmla="*/ 65508 w 599283"/>
                    <a:gd name="connsiteY0" fmla="*/ 7777 h 662498"/>
                    <a:gd name="connsiteX1" fmla="*/ 165963 w 599283"/>
                    <a:gd name="connsiteY1" fmla="*/ 83204 h 662498"/>
                    <a:gd name="connsiteX2" fmla="*/ 232893 w 599283"/>
                    <a:gd name="connsiteY2" fmla="*/ 249410 h 662498"/>
                    <a:gd name="connsiteX3" fmla="*/ 353103 w 599283"/>
                    <a:gd name="connsiteY3" fmla="*/ 489773 h 662498"/>
                    <a:gd name="connsiteX4" fmla="*/ 599072 w 599283"/>
                    <a:gd name="connsiteY4" fmla="*/ 542067 h 662498"/>
                    <a:gd name="connsiteX5" fmla="*/ 473683 w 599283"/>
                    <a:gd name="connsiteY5" fmla="*/ 662468 h 662498"/>
                    <a:gd name="connsiteX6" fmla="*/ 6360 w 599283"/>
                    <a:gd name="connsiteY6" fmla="*/ 553529 h 662498"/>
                    <a:gd name="connsiteX7" fmla="*/ 191106 w 599283"/>
                    <a:gd name="connsiteY7" fmla="*/ 521739 h 662498"/>
                    <a:gd name="connsiteX8" fmla="*/ 303489 w 599283"/>
                    <a:gd name="connsiteY8" fmla="*/ 476797 h 662498"/>
                    <a:gd name="connsiteX9" fmla="*/ 189142 w 599283"/>
                    <a:gd name="connsiteY9" fmla="*/ 291920 h 662498"/>
                    <a:gd name="connsiteX10" fmla="*/ 65508 w 599283"/>
                    <a:gd name="connsiteY10" fmla="*/ 7777 h 662498"/>
                    <a:gd name="connsiteX0" fmla="*/ 5559 w 539334"/>
                    <a:gd name="connsiteY0" fmla="*/ 7777 h 662912"/>
                    <a:gd name="connsiteX1" fmla="*/ 106014 w 539334"/>
                    <a:gd name="connsiteY1" fmla="*/ 83204 h 662912"/>
                    <a:gd name="connsiteX2" fmla="*/ 172944 w 539334"/>
                    <a:gd name="connsiteY2" fmla="*/ 249410 h 662912"/>
                    <a:gd name="connsiteX3" fmla="*/ 293154 w 539334"/>
                    <a:gd name="connsiteY3" fmla="*/ 489773 h 662912"/>
                    <a:gd name="connsiteX4" fmla="*/ 539123 w 539334"/>
                    <a:gd name="connsiteY4" fmla="*/ 542067 h 662912"/>
                    <a:gd name="connsiteX5" fmla="*/ 413734 w 539334"/>
                    <a:gd name="connsiteY5" fmla="*/ 662468 h 662912"/>
                    <a:gd name="connsiteX6" fmla="*/ 380040 w 539334"/>
                    <a:gd name="connsiteY6" fmla="*/ 580574 h 662912"/>
                    <a:gd name="connsiteX7" fmla="*/ 131157 w 539334"/>
                    <a:gd name="connsiteY7" fmla="*/ 521739 h 662912"/>
                    <a:gd name="connsiteX8" fmla="*/ 243540 w 539334"/>
                    <a:gd name="connsiteY8" fmla="*/ 476797 h 662912"/>
                    <a:gd name="connsiteX9" fmla="*/ 129193 w 539334"/>
                    <a:gd name="connsiteY9" fmla="*/ 291920 h 662912"/>
                    <a:gd name="connsiteX10" fmla="*/ 5559 w 539334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243540 w 539458"/>
                    <a:gd name="connsiteY8" fmla="*/ 476797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331160 w 539458"/>
                    <a:gd name="connsiteY8" fmla="*/ 466399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146 w 539057"/>
                    <a:gd name="connsiteY0" fmla="*/ 7777 h 662912"/>
                    <a:gd name="connsiteX1" fmla="*/ 105601 w 539057"/>
                    <a:gd name="connsiteY1" fmla="*/ 83204 h 662912"/>
                    <a:gd name="connsiteX2" fmla="*/ 172531 w 539057"/>
                    <a:gd name="connsiteY2" fmla="*/ 249410 h 662912"/>
                    <a:gd name="connsiteX3" fmla="*/ 394709 w 539057"/>
                    <a:gd name="connsiteY3" fmla="*/ 442664 h 662912"/>
                    <a:gd name="connsiteX4" fmla="*/ 538710 w 539057"/>
                    <a:gd name="connsiteY4" fmla="*/ 542067 h 662912"/>
                    <a:gd name="connsiteX5" fmla="*/ 413321 w 539057"/>
                    <a:gd name="connsiteY5" fmla="*/ 662468 h 662912"/>
                    <a:gd name="connsiteX6" fmla="*/ 379627 w 539057"/>
                    <a:gd name="connsiteY6" fmla="*/ 580574 h 662912"/>
                    <a:gd name="connsiteX7" fmla="*/ 130744 w 539057"/>
                    <a:gd name="connsiteY7" fmla="*/ 521739 h 662912"/>
                    <a:gd name="connsiteX8" fmla="*/ 330747 w 539057"/>
                    <a:gd name="connsiteY8" fmla="*/ 466399 h 662912"/>
                    <a:gd name="connsiteX9" fmla="*/ 143038 w 539057"/>
                    <a:gd name="connsiteY9" fmla="*/ 291005 h 662912"/>
                    <a:gd name="connsiteX10" fmla="*/ 5146 w 539057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73939 w 540465"/>
                    <a:gd name="connsiteY2" fmla="*/ 249410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83444 w 540465"/>
                    <a:gd name="connsiteY2" fmla="*/ 248799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4"/>
                    <a:gd name="connsiteX1" fmla="*/ 107009 w 540465"/>
                    <a:gd name="connsiteY1" fmla="*/ 83204 h 662914"/>
                    <a:gd name="connsiteX2" fmla="*/ 183444 w 540465"/>
                    <a:gd name="connsiteY2" fmla="*/ 248799 h 662914"/>
                    <a:gd name="connsiteX3" fmla="*/ 396117 w 540465"/>
                    <a:gd name="connsiteY3" fmla="*/ 442664 h 662914"/>
                    <a:gd name="connsiteX4" fmla="*/ 540118 w 540465"/>
                    <a:gd name="connsiteY4" fmla="*/ 542067 h 662914"/>
                    <a:gd name="connsiteX5" fmla="*/ 414729 w 540465"/>
                    <a:gd name="connsiteY5" fmla="*/ 662468 h 662914"/>
                    <a:gd name="connsiteX6" fmla="*/ 381035 w 540465"/>
                    <a:gd name="connsiteY6" fmla="*/ 580574 h 662914"/>
                    <a:gd name="connsiteX7" fmla="*/ 310989 w 540465"/>
                    <a:gd name="connsiteY7" fmla="*/ 519803 h 662914"/>
                    <a:gd name="connsiteX8" fmla="*/ 332155 w 540465"/>
                    <a:gd name="connsiteY8" fmla="*/ 466399 h 662914"/>
                    <a:gd name="connsiteX9" fmla="*/ 144446 w 540465"/>
                    <a:gd name="connsiteY9" fmla="*/ 291005 h 662914"/>
                    <a:gd name="connsiteX10" fmla="*/ 6554 w 540465"/>
                    <a:gd name="connsiteY10" fmla="*/ 7777 h 662914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10989 w 540465"/>
                    <a:gd name="connsiteY7" fmla="*/ 51980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41576 w 540465"/>
                    <a:gd name="connsiteY7" fmla="*/ 513066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549793"/>
                    <a:gd name="connsiteX1" fmla="*/ 107009 w 540465"/>
                    <a:gd name="connsiteY1" fmla="*/ 83204 h 549793"/>
                    <a:gd name="connsiteX2" fmla="*/ 183444 w 540465"/>
                    <a:gd name="connsiteY2" fmla="*/ 248799 h 549793"/>
                    <a:gd name="connsiteX3" fmla="*/ 396117 w 540465"/>
                    <a:gd name="connsiteY3" fmla="*/ 442664 h 549793"/>
                    <a:gd name="connsiteX4" fmla="*/ 540118 w 540465"/>
                    <a:gd name="connsiteY4" fmla="*/ 542067 h 549793"/>
                    <a:gd name="connsiteX5" fmla="*/ 409020 w 540465"/>
                    <a:gd name="connsiteY5" fmla="*/ 536368 h 549793"/>
                    <a:gd name="connsiteX6" fmla="*/ 373015 w 540465"/>
                    <a:gd name="connsiteY6" fmla="*/ 492802 h 549793"/>
                    <a:gd name="connsiteX7" fmla="*/ 341576 w 540465"/>
                    <a:gd name="connsiteY7" fmla="*/ 513066 h 549793"/>
                    <a:gd name="connsiteX8" fmla="*/ 332155 w 540465"/>
                    <a:gd name="connsiteY8" fmla="*/ 466399 h 549793"/>
                    <a:gd name="connsiteX9" fmla="*/ 144446 w 540465"/>
                    <a:gd name="connsiteY9" fmla="*/ 291005 h 549793"/>
                    <a:gd name="connsiteX10" fmla="*/ 6554 w 540465"/>
                    <a:gd name="connsiteY10" fmla="*/ 7777 h 549793"/>
                    <a:gd name="connsiteX0" fmla="*/ 6554 w 410394"/>
                    <a:gd name="connsiteY0" fmla="*/ 7777 h 536527"/>
                    <a:gd name="connsiteX1" fmla="*/ 107009 w 410394"/>
                    <a:gd name="connsiteY1" fmla="*/ 83204 h 536527"/>
                    <a:gd name="connsiteX2" fmla="*/ 183444 w 410394"/>
                    <a:gd name="connsiteY2" fmla="*/ 248799 h 536527"/>
                    <a:gd name="connsiteX3" fmla="*/ 396117 w 410394"/>
                    <a:gd name="connsiteY3" fmla="*/ 442664 h 536527"/>
                    <a:gd name="connsiteX4" fmla="*/ 406913 w 410394"/>
                    <a:gd name="connsiteY4" fmla="*/ 474261 h 536527"/>
                    <a:gd name="connsiteX5" fmla="*/ 409020 w 410394"/>
                    <a:gd name="connsiteY5" fmla="*/ 536368 h 536527"/>
                    <a:gd name="connsiteX6" fmla="*/ 373015 w 410394"/>
                    <a:gd name="connsiteY6" fmla="*/ 492802 h 536527"/>
                    <a:gd name="connsiteX7" fmla="*/ 341576 w 410394"/>
                    <a:gd name="connsiteY7" fmla="*/ 513066 h 536527"/>
                    <a:gd name="connsiteX8" fmla="*/ 332155 w 410394"/>
                    <a:gd name="connsiteY8" fmla="*/ 466399 h 536527"/>
                    <a:gd name="connsiteX9" fmla="*/ 144446 w 410394"/>
                    <a:gd name="connsiteY9" fmla="*/ 291005 h 536527"/>
                    <a:gd name="connsiteX10" fmla="*/ 6554 w 410394"/>
                    <a:gd name="connsiteY10" fmla="*/ 7777 h 536527"/>
                    <a:gd name="connsiteX0" fmla="*/ 6554 w 417999"/>
                    <a:gd name="connsiteY0" fmla="*/ 7777 h 536537"/>
                    <a:gd name="connsiteX1" fmla="*/ 107009 w 417999"/>
                    <a:gd name="connsiteY1" fmla="*/ 83204 h 536537"/>
                    <a:gd name="connsiteX2" fmla="*/ 183444 w 417999"/>
                    <a:gd name="connsiteY2" fmla="*/ 248799 h 536537"/>
                    <a:gd name="connsiteX3" fmla="*/ 396117 w 417999"/>
                    <a:gd name="connsiteY3" fmla="*/ 442664 h 536537"/>
                    <a:gd name="connsiteX4" fmla="*/ 416419 w 417999"/>
                    <a:gd name="connsiteY4" fmla="*/ 473651 h 536537"/>
                    <a:gd name="connsiteX5" fmla="*/ 409020 w 417999"/>
                    <a:gd name="connsiteY5" fmla="*/ 536368 h 536537"/>
                    <a:gd name="connsiteX6" fmla="*/ 373015 w 417999"/>
                    <a:gd name="connsiteY6" fmla="*/ 492802 h 536537"/>
                    <a:gd name="connsiteX7" fmla="*/ 341576 w 417999"/>
                    <a:gd name="connsiteY7" fmla="*/ 513066 h 536537"/>
                    <a:gd name="connsiteX8" fmla="*/ 332155 w 417999"/>
                    <a:gd name="connsiteY8" fmla="*/ 466399 h 536537"/>
                    <a:gd name="connsiteX9" fmla="*/ 144446 w 417999"/>
                    <a:gd name="connsiteY9" fmla="*/ 291005 h 536537"/>
                    <a:gd name="connsiteX10" fmla="*/ 6554 w 417999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183444 w 420265"/>
                    <a:gd name="connsiteY2" fmla="*/ 248799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07054 w 420265"/>
                    <a:gd name="connsiteY2" fmla="*/ 244897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53819 w 420265"/>
                    <a:gd name="connsiteY2" fmla="*/ 229964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5310 w 419021"/>
                    <a:gd name="connsiteY0" fmla="*/ 7777 h 536537"/>
                    <a:gd name="connsiteX1" fmla="*/ 105765 w 419021"/>
                    <a:gd name="connsiteY1" fmla="*/ 83204 h 536537"/>
                    <a:gd name="connsiteX2" fmla="*/ 252575 w 419021"/>
                    <a:gd name="connsiteY2" fmla="*/ 229964 h 536537"/>
                    <a:gd name="connsiteX3" fmla="*/ 394873 w 419021"/>
                    <a:gd name="connsiteY3" fmla="*/ 442664 h 536537"/>
                    <a:gd name="connsiteX4" fmla="*/ 415175 w 419021"/>
                    <a:gd name="connsiteY4" fmla="*/ 473651 h 536537"/>
                    <a:gd name="connsiteX5" fmla="*/ 407776 w 419021"/>
                    <a:gd name="connsiteY5" fmla="*/ 536368 h 536537"/>
                    <a:gd name="connsiteX6" fmla="*/ 371771 w 419021"/>
                    <a:gd name="connsiteY6" fmla="*/ 492802 h 536537"/>
                    <a:gd name="connsiteX7" fmla="*/ 340332 w 419021"/>
                    <a:gd name="connsiteY7" fmla="*/ 513066 h 536537"/>
                    <a:gd name="connsiteX8" fmla="*/ 330911 w 419021"/>
                    <a:gd name="connsiteY8" fmla="*/ 466399 h 536537"/>
                    <a:gd name="connsiteX9" fmla="*/ 178935 w 419021"/>
                    <a:gd name="connsiteY9" fmla="*/ 252918 h 536537"/>
                    <a:gd name="connsiteX10" fmla="*/ 5310 w 419021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8112 h 536872"/>
                    <a:gd name="connsiteX1" fmla="*/ 116003 w 419906"/>
                    <a:gd name="connsiteY1" fmla="*/ 80552 h 536872"/>
                    <a:gd name="connsiteX2" fmla="*/ 253460 w 419906"/>
                    <a:gd name="connsiteY2" fmla="*/ 230299 h 536872"/>
                    <a:gd name="connsiteX3" fmla="*/ 395758 w 419906"/>
                    <a:gd name="connsiteY3" fmla="*/ 442999 h 536872"/>
                    <a:gd name="connsiteX4" fmla="*/ 416060 w 419906"/>
                    <a:gd name="connsiteY4" fmla="*/ 473986 h 536872"/>
                    <a:gd name="connsiteX5" fmla="*/ 408661 w 419906"/>
                    <a:gd name="connsiteY5" fmla="*/ 536703 h 536872"/>
                    <a:gd name="connsiteX6" fmla="*/ 372656 w 419906"/>
                    <a:gd name="connsiteY6" fmla="*/ 493137 h 536872"/>
                    <a:gd name="connsiteX7" fmla="*/ 341217 w 419906"/>
                    <a:gd name="connsiteY7" fmla="*/ 513401 h 536872"/>
                    <a:gd name="connsiteX8" fmla="*/ 331796 w 419906"/>
                    <a:gd name="connsiteY8" fmla="*/ 466734 h 536872"/>
                    <a:gd name="connsiteX9" fmla="*/ 179820 w 419906"/>
                    <a:gd name="connsiteY9" fmla="*/ 253253 h 536872"/>
                    <a:gd name="connsiteX10" fmla="*/ 6195 w 419906"/>
                    <a:gd name="connsiteY10" fmla="*/ 8112 h 536872"/>
                    <a:gd name="connsiteX0" fmla="*/ 6195 w 419906"/>
                    <a:gd name="connsiteY0" fmla="*/ 7728 h 536488"/>
                    <a:gd name="connsiteX1" fmla="*/ 116003 w 419906"/>
                    <a:gd name="connsiteY1" fmla="*/ 80168 h 536488"/>
                    <a:gd name="connsiteX2" fmla="*/ 253460 w 419906"/>
                    <a:gd name="connsiteY2" fmla="*/ 229915 h 536488"/>
                    <a:gd name="connsiteX3" fmla="*/ 395758 w 419906"/>
                    <a:gd name="connsiteY3" fmla="*/ 442615 h 536488"/>
                    <a:gd name="connsiteX4" fmla="*/ 416060 w 419906"/>
                    <a:gd name="connsiteY4" fmla="*/ 473602 h 536488"/>
                    <a:gd name="connsiteX5" fmla="*/ 408661 w 419906"/>
                    <a:gd name="connsiteY5" fmla="*/ 536319 h 536488"/>
                    <a:gd name="connsiteX6" fmla="*/ 372656 w 419906"/>
                    <a:gd name="connsiteY6" fmla="*/ 492753 h 536488"/>
                    <a:gd name="connsiteX7" fmla="*/ 341217 w 419906"/>
                    <a:gd name="connsiteY7" fmla="*/ 513017 h 536488"/>
                    <a:gd name="connsiteX8" fmla="*/ 331796 w 419906"/>
                    <a:gd name="connsiteY8" fmla="*/ 466350 h 536488"/>
                    <a:gd name="connsiteX9" fmla="*/ 179820 w 419906"/>
                    <a:gd name="connsiteY9" fmla="*/ 252869 h 536488"/>
                    <a:gd name="connsiteX10" fmla="*/ 6195 w 419906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331185 w 419295"/>
                    <a:gd name="connsiteY8" fmla="*/ 466350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75391 w 419295"/>
                    <a:gd name="connsiteY2" fmla="*/ 2093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26643 w 419295"/>
                    <a:gd name="connsiteY2" fmla="*/ 194315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35996 w 417035"/>
                    <a:gd name="connsiteY2" fmla="*/ 191329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403"/>
                    <a:gd name="connsiteX1" fmla="*/ 121657 w 416059"/>
                    <a:gd name="connsiteY1" fmla="*/ 73480 h 537403"/>
                    <a:gd name="connsiteX2" fmla="*/ 235589 w 416059"/>
                    <a:gd name="connsiteY2" fmla="*/ 191329 h 537403"/>
                    <a:gd name="connsiteX3" fmla="*/ 352359 w 416059"/>
                    <a:gd name="connsiteY3" fmla="*/ 415212 h 537403"/>
                    <a:gd name="connsiteX4" fmla="*/ 415042 w 416059"/>
                    <a:gd name="connsiteY4" fmla="*/ 474500 h 537403"/>
                    <a:gd name="connsiteX5" fmla="*/ 407643 w 416059"/>
                    <a:gd name="connsiteY5" fmla="*/ 537217 h 537403"/>
                    <a:gd name="connsiteX6" fmla="*/ 371638 w 416059"/>
                    <a:gd name="connsiteY6" fmla="*/ 493651 h 537403"/>
                    <a:gd name="connsiteX7" fmla="*/ 319510 w 416059"/>
                    <a:gd name="connsiteY7" fmla="*/ 488996 h 537403"/>
                    <a:gd name="connsiteX8" fmla="*/ 291295 w 416059"/>
                    <a:gd name="connsiteY8" fmla="*/ 484100 h 537403"/>
                    <a:gd name="connsiteX9" fmla="*/ 210699 w 416059"/>
                    <a:gd name="connsiteY9" fmla="*/ 230244 h 537403"/>
                    <a:gd name="connsiteX10" fmla="*/ 5177 w 416059"/>
                    <a:gd name="connsiteY10" fmla="*/ 8626 h 537403"/>
                    <a:gd name="connsiteX0" fmla="*/ 5177 w 416059"/>
                    <a:gd name="connsiteY0" fmla="*/ 8626 h 537569"/>
                    <a:gd name="connsiteX1" fmla="*/ 121657 w 416059"/>
                    <a:gd name="connsiteY1" fmla="*/ 73480 h 537569"/>
                    <a:gd name="connsiteX2" fmla="*/ 235589 w 416059"/>
                    <a:gd name="connsiteY2" fmla="*/ 191329 h 537569"/>
                    <a:gd name="connsiteX3" fmla="*/ 352359 w 416059"/>
                    <a:gd name="connsiteY3" fmla="*/ 415212 h 537569"/>
                    <a:gd name="connsiteX4" fmla="*/ 415042 w 416059"/>
                    <a:gd name="connsiteY4" fmla="*/ 474500 h 537569"/>
                    <a:gd name="connsiteX5" fmla="*/ 407643 w 416059"/>
                    <a:gd name="connsiteY5" fmla="*/ 537217 h 537569"/>
                    <a:gd name="connsiteX6" fmla="*/ 355308 w 416059"/>
                    <a:gd name="connsiteY6" fmla="*/ 499471 h 537569"/>
                    <a:gd name="connsiteX7" fmla="*/ 319510 w 416059"/>
                    <a:gd name="connsiteY7" fmla="*/ 488996 h 537569"/>
                    <a:gd name="connsiteX8" fmla="*/ 291295 w 416059"/>
                    <a:gd name="connsiteY8" fmla="*/ 484100 h 537569"/>
                    <a:gd name="connsiteX9" fmla="*/ 210699 w 416059"/>
                    <a:gd name="connsiteY9" fmla="*/ 230244 h 537569"/>
                    <a:gd name="connsiteX10" fmla="*/ 5177 w 416059"/>
                    <a:gd name="connsiteY10" fmla="*/ 8626 h 537569"/>
                    <a:gd name="connsiteX0" fmla="*/ 5177 w 416059"/>
                    <a:gd name="connsiteY0" fmla="*/ 8626 h 547683"/>
                    <a:gd name="connsiteX1" fmla="*/ 121657 w 416059"/>
                    <a:gd name="connsiteY1" fmla="*/ 73480 h 547683"/>
                    <a:gd name="connsiteX2" fmla="*/ 235589 w 416059"/>
                    <a:gd name="connsiteY2" fmla="*/ 191329 h 547683"/>
                    <a:gd name="connsiteX3" fmla="*/ 352359 w 416059"/>
                    <a:gd name="connsiteY3" fmla="*/ 415212 h 547683"/>
                    <a:gd name="connsiteX4" fmla="*/ 415042 w 416059"/>
                    <a:gd name="connsiteY4" fmla="*/ 474500 h 547683"/>
                    <a:gd name="connsiteX5" fmla="*/ 360573 w 416059"/>
                    <a:gd name="connsiteY5" fmla="*/ 547397 h 547683"/>
                    <a:gd name="connsiteX6" fmla="*/ 355308 w 416059"/>
                    <a:gd name="connsiteY6" fmla="*/ 499471 h 547683"/>
                    <a:gd name="connsiteX7" fmla="*/ 319510 w 416059"/>
                    <a:gd name="connsiteY7" fmla="*/ 488996 h 547683"/>
                    <a:gd name="connsiteX8" fmla="*/ 291295 w 416059"/>
                    <a:gd name="connsiteY8" fmla="*/ 484100 h 547683"/>
                    <a:gd name="connsiteX9" fmla="*/ 210699 w 416059"/>
                    <a:gd name="connsiteY9" fmla="*/ 230244 h 547683"/>
                    <a:gd name="connsiteX10" fmla="*/ 5177 w 416059"/>
                    <a:gd name="connsiteY10" fmla="*/ 8626 h 547683"/>
                    <a:gd name="connsiteX0" fmla="*/ 5177 w 380227"/>
                    <a:gd name="connsiteY0" fmla="*/ 8626 h 547589"/>
                    <a:gd name="connsiteX1" fmla="*/ 121657 w 380227"/>
                    <a:gd name="connsiteY1" fmla="*/ 73480 h 547589"/>
                    <a:gd name="connsiteX2" fmla="*/ 235589 w 380227"/>
                    <a:gd name="connsiteY2" fmla="*/ 191329 h 547589"/>
                    <a:gd name="connsiteX3" fmla="*/ 352359 w 380227"/>
                    <a:gd name="connsiteY3" fmla="*/ 415212 h 547589"/>
                    <a:gd name="connsiteX4" fmla="*/ 377173 w 380227"/>
                    <a:gd name="connsiteY4" fmla="*/ 479317 h 547589"/>
                    <a:gd name="connsiteX5" fmla="*/ 360573 w 380227"/>
                    <a:gd name="connsiteY5" fmla="*/ 547397 h 547589"/>
                    <a:gd name="connsiteX6" fmla="*/ 355308 w 380227"/>
                    <a:gd name="connsiteY6" fmla="*/ 499471 h 547589"/>
                    <a:gd name="connsiteX7" fmla="*/ 319510 w 380227"/>
                    <a:gd name="connsiteY7" fmla="*/ 488996 h 547589"/>
                    <a:gd name="connsiteX8" fmla="*/ 291295 w 380227"/>
                    <a:gd name="connsiteY8" fmla="*/ 484100 h 547589"/>
                    <a:gd name="connsiteX9" fmla="*/ 210699 w 380227"/>
                    <a:gd name="connsiteY9" fmla="*/ 230244 h 547589"/>
                    <a:gd name="connsiteX10" fmla="*/ 5177 w 380227"/>
                    <a:gd name="connsiteY10" fmla="*/ 8626 h 547589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436"/>
                    <a:gd name="connsiteX1" fmla="*/ 121657 w 380227"/>
                    <a:gd name="connsiteY1" fmla="*/ 73480 h 547436"/>
                    <a:gd name="connsiteX2" fmla="*/ 235589 w 380227"/>
                    <a:gd name="connsiteY2" fmla="*/ 191329 h 547436"/>
                    <a:gd name="connsiteX3" fmla="*/ 352359 w 380227"/>
                    <a:gd name="connsiteY3" fmla="*/ 415212 h 547436"/>
                    <a:gd name="connsiteX4" fmla="*/ 377173 w 380227"/>
                    <a:gd name="connsiteY4" fmla="*/ 479317 h 547436"/>
                    <a:gd name="connsiteX5" fmla="*/ 360573 w 380227"/>
                    <a:gd name="connsiteY5" fmla="*/ 547397 h 547436"/>
                    <a:gd name="connsiteX6" fmla="*/ 330171 w 380227"/>
                    <a:gd name="connsiteY6" fmla="*/ 469222 h 547436"/>
                    <a:gd name="connsiteX7" fmla="*/ 291295 w 380227"/>
                    <a:gd name="connsiteY7" fmla="*/ 484100 h 547436"/>
                    <a:gd name="connsiteX8" fmla="*/ 210699 w 380227"/>
                    <a:gd name="connsiteY8" fmla="*/ 230244 h 547436"/>
                    <a:gd name="connsiteX9" fmla="*/ 5177 w 380227"/>
                    <a:gd name="connsiteY9" fmla="*/ 8626 h 547436"/>
                    <a:gd name="connsiteX0" fmla="*/ 5177 w 380227"/>
                    <a:gd name="connsiteY0" fmla="*/ 8626 h 533801"/>
                    <a:gd name="connsiteX1" fmla="*/ 121657 w 380227"/>
                    <a:gd name="connsiteY1" fmla="*/ 73480 h 533801"/>
                    <a:gd name="connsiteX2" fmla="*/ 235589 w 380227"/>
                    <a:gd name="connsiteY2" fmla="*/ 191329 h 533801"/>
                    <a:gd name="connsiteX3" fmla="*/ 352359 w 380227"/>
                    <a:gd name="connsiteY3" fmla="*/ 415212 h 533801"/>
                    <a:gd name="connsiteX4" fmla="*/ 377173 w 380227"/>
                    <a:gd name="connsiteY4" fmla="*/ 479317 h 533801"/>
                    <a:gd name="connsiteX5" fmla="*/ 350152 w 380227"/>
                    <a:gd name="connsiteY5" fmla="*/ 533749 h 533801"/>
                    <a:gd name="connsiteX6" fmla="*/ 330171 w 380227"/>
                    <a:gd name="connsiteY6" fmla="*/ 469222 h 533801"/>
                    <a:gd name="connsiteX7" fmla="*/ 291295 w 380227"/>
                    <a:gd name="connsiteY7" fmla="*/ 484100 h 533801"/>
                    <a:gd name="connsiteX8" fmla="*/ 210699 w 380227"/>
                    <a:gd name="connsiteY8" fmla="*/ 230244 h 533801"/>
                    <a:gd name="connsiteX9" fmla="*/ 5177 w 380227"/>
                    <a:gd name="connsiteY9" fmla="*/ 8626 h 533801"/>
                    <a:gd name="connsiteX0" fmla="*/ 5177 w 380227"/>
                    <a:gd name="connsiteY0" fmla="*/ 8626 h 533039"/>
                    <a:gd name="connsiteX1" fmla="*/ 121657 w 380227"/>
                    <a:gd name="connsiteY1" fmla="*/ 73480 h 533039"/>
                    <a:gd name="connsiteX2" fmla="*/ 235589 w 380227"/>
                    <a:gd name="connsiteY2" fmla="*/ 191329 h 533039"/>
                    <a:gd name="connsiteX3" fmla="*/ 352359 w 380227"/>
                    <a:gd name="connsiteY3" fmla="*/ 415212 h 533039"/>
                    <a:gd name="connsiteX4" fmla="*/ 377173 w 380227"/>
                    <a:gd name="connsiteY4" fmla="*/ 479317 h 533039"/>
                    <a:gd name="connsiteX5" fmla="*/ 362034 w 380227"/>
                    <a:gd name="connsiteY5" fmla="*/ 532986 h 533039"/>
                    <a:gd name="connsiteX6" fmla="*/ 330171 w 380227"/>
                    <a:gd name="connsiteY6" fmla="*/ 469222 h 533039"/>
                    <a:gd name="connsiteX7" fmla="*/ 291295 w 380227"/>
                    <a:gd name="connsiteY7" fmla="*/ 484100 h 533039"/>
                    <a:gd name="connsiteX8" fmla="*/ 210699 w 380227"/>
                    <a:gd name="connsiteY8" fmla="*/ 230244 h 533039"/>
                    <a:gd name="connsiteX9" fmla="*/ 5177 w 380227"/>
                    <a:gd name="connsiteY9" fmla="*/ 8626 h 533039"/>
                    <a:gd name="connsiteX0" fmla="*/ 5177 w 380227"/>
                    <a:gd name="connsiteY0" fmla="*/ 8626 h 533952"/>
                    <a:gd name="connsiteX1" fmla="*/ 121657 w 380227"/>
                    <a:gd name="connsiteY1" fmla="*/ 73480 h 533952"/>
                    <a:gd name="connsiteX2" fmla="*/ 235589 w 380227"/>
                    <a:gd name="connsiteY2" fmla="*/ 191329 h 533952"/>
                    <a:gd name="connsiteX3" fmla="*/ 352359 w 380227"/>
                    <a:gd name="connsiteY3" fmla="*/ 415212 h 533952"/>
                    <a:gd name="connsiteX4" fmla="*/ 377173 w 380227"/>
                    <a:gd name="connsiteY4" fmla="*/ 479317 h 533952"/>
                    <a:gd name="connsiteX5" fmla="*/ 347776 w 380227"/>
                    <a:gd name="connsiteY5" fmla="*/ 533901 h 533952"/>
                    <a:gd name="connsiteX6" fmla="*/ 330171 w 380227"/>
                    <a:gd name="connsiteY6" fmla="*/ 469222 h 533952"/>
                    <a:gd name="connsiteX7" fmla="*/ 291295 w 380227"/>
                    <a:gd name="connsiteY7" fmla="*/ 484100 h 533952"/>
                    <a:gd name="connsiteX8" fmla="*/ 210699 w 380227"/>
                    <a:gd name="connsiteY8" fmla="*/ 230244 h 533952"/>
                    <a:gd name="connsiteX9" fmla="*/ 5177 w 380227"/>
                    <a:gd name="connsiteY9" fmla="*/ 8626 h 533952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011"/>
                    <a:gd name="connsiteX1" fmla="*/ 121657 w 380227"/>
                    <a:gd name="connsiteY1" fmla="*/ 73480 h 534011"/>
                    <a:gd name="connsiteX2" fmla="*/ 235589 w 380227"/>
                    <a:gd name="connsiteY2" fmla="*/ 191329 h 534011"/>
                    <a:gd name="connsiteX3" fmla="*/ 352359 w 380227"/>
                    <a:gd name="connsiteY3" fmla="*/ 415212 h 534011"/>
                    <a:gd name="connsiteX4" fmla="*/ 377173 w 380227"/>
                    <a:gd name="connsiteY4" fmla="*/ 479317 h 534011"/>
                    <a:gd name="connsiteX5" fmla="*/ 347776 w 380227"/>
                    <a:gd name="connsiteY5" fmla="*/ 533901 h 534011"/>
                    <a:gd name="connsiteX6" fmla="*/ 332243 w 380227"/>
                    <a:gd name="connsiteY6" fmla="*/ 464317 h 534011"/>
                    <a:gd name="connsiteX7" fmla="*/ 305859 w 380227"/>
                    <a:gd name="connsiteY7" fmla="*/ 487937 h 534011"/>
                    <a:gd name="connsiteX8" fmla="*/ 210699 w 380227"/>
                    <a:gd name="connsiteY8" fmla="*/ 230244 h 534011"/>
                    <a:gd name="connsiteX9" fmla="*/ 5177 w 380227"/>
                    <a:gd name="connsiteY9" fmla="*/ 8626 h 534011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241" h="534620">
                      <a:moveTo>
                        <a:pt x="5177" y="8626"/>
                      </a:moveTo>
                      <a:cubicBezTo>
                        <a:pt x="40802" y="-17528"/>
                        <a:pt x="75749" y="19151"/>
                        <a:pt x="121657" y="73480"/>
                      </a:cubicBezTo>
                      <a:cubicBezTo>
                        <a:pt x="167612" y="122157"/>
                        <a:pt x="237274" y="165234"/>
                        <a:pt x="235589" y="191329"/>
                      </a:cubicBezTo>
                      <a:cubicBezTo>
                        <a:pt x="239657" y="204127"/>
                        <a:pt x="295519" y="256270"/>
                        <a:pt x="342854" y="415822"/>
                      </a:cubicBezTo>
                      <a:cubicBezTo>
                        <a:pt x="366408" y="471089"/>
                        <a:pt x="385741" y="474745"/>
                        <a:pt x="377173" y="479317"/>
                      </a:cubicBezTo>
                      <a:cubicBezTo>
                        <a:pt x="370933" y="495917"/>
                        <a:pt x="345759" y="537011"/>
                        <a:pt x="338271" y="534511"/>
                      </a:cubicBezTo>
                      <a:cubicBezTo>
                        <a:pt x="330783" y="532011"/>
                        <a:pt x="343789" y="474866"/>
                        <a:pt x="332243" y="464317"/>
                      </a:cubicBezTo>
                      <a:cubicBezTo>
                        <a:pt x="329721" y="474750"/>
                        <a:pt x="349241" y="533081"/>
                        <a:pt x="305859" y="487937"/>
                      </a:cubicBezTo>
                      <a:cubicBezTo>
                        <a:pt x="321014" y="373712"/>
                        <a:pt x="297908" y="380123"/>
                        <a:pt x="210699" y="230244"/>
                      </a:cubicBezTo>
                      <a:cubicBezTo>
                        <a:pt x="131979" y="159842"/>
                        <a:pt x="-31051" y="50011"/>
                        <a:pt x="5177" y="862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363" name="矩形 18">
                <a:extLst>
                  <a:ext uri="{FF2B5EF4-FFF2-40B4-BE49-F238E27FC236}">
                    <a16:creationId xmlns:a16="http://schemas.microsoft.com/office/drawing/2014/main" xmlns="" id="{2E1376B0-3793-4F02-957E-336AFEDA29E2}"/>
                  </a:ext>
                </a:extLst>
              </p:cNvPr>
              <p:cNvSpPr/>
              <p:nvPr/>
            </p:nvSpPr>
            <p:spPr>
              <a:xfrm rot="15788645">
                <a:off x="6243748" y="2864301"/>
                <a:ext cx="74422" cy="156752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  <a:gd name="connsiteX0" fmla="*/ 67241 w 133186"/>
                  <a:gd name="connsiteY0" fmla="*/ 13816 h 140700"/>
                  <a:gd name="connsiteX1" fmla="*/ 97075 w 133186"/>
                  <a:gd name="connsiteY1" fmla="*/ 0 h 140700"/>
                  <a:gd name="connsiteX2" fmla="*/ 133186 w 133186"/>
                  <a:gd name="connsiteY2" fmla="*/ 89075 h 140700"/>
                  <a:gd name="connsiteX3" fmla="*/ 0 w 133186"/>
                  <a:gd name="connsiteY3" fmla="*/ 107273 h 140700"/>
                  <a:gd name="connsiteX4" fmla="*/ 67241 w 133186"/>
                  <a:gd name="connsiteY4" fmla="*/ 13816 h 140700"/>
                  <a:gd name="connsiteX0" fmla="*/ 67241 w 120769"/>
                  <a:gd name="connsiteY0" fmla="*/ 13816 h 136040"/>
                  <a:gd name="connsiteX1" fmla="*/ 97075 w 120769"/>
                  <a:gd name="connsiteY1" fmla="*/ 0 h 136040"/>
                  <a:gd name="connsiteX2" fmla="*/ 120769 w 120769"/>
                  <a:gd name="connsiteY2" fmla="*/ 70370 h 136040"/>
                  <a:gd name="connsiteX3" fmla="*/ 0 w 120769"/>
                  <a:gd name="connsiteY3" fmla="*/ 107273 h 136040"/>
                  <a:gd name="connsiteX4" fmla="*/ 67241 w 120769"/>
                  <a:gd name="connsiteY4" fmla="*/ 13816 h 136040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1228 h 130824"/>
                  <a:gd name="connsiteX1" fmla="*/ 84243 w 120769"/>
                  <a:gd name="connsiteY1" fmla="*/ 0 h 130824"/>
                  <a:gd name="connsiteX2" fmla="*/ 120769 w 120769"/>
                  <a:gd name="connsiteY2" fmla="*/ 67782 h 130824"/>
                  <a:gd name="connsiteX3" fmla="*/ 0 w 120769"/>
                  <a:gd name="connsiteY3" fmla="*/ 104685 h 130824"/>
                  <a:gd name="connsiteX4" fmla="*/ 67241 w 120769"/>
                  <a:gd name="connsiteY4" fmla="*/ 11228 h 130824"/>
                  <a:gd name="connsiteX0" fmla="*/ 67241 w 131417"/>
                  <a:gd name="connsiteY0" fmla="*/ 11228 h 130863"/>
                  <a:gd name="connsiteX1" fmla="*/ 84243 w 131417"/>
                  <a:gd name="connsiteY1" fmla="*/ 0 h 130863"/>
                  <a:gd name="connsiteX2" fmla="*/ 131417 w 131417"/>
                  <a:gd name="connsiteY2" fmla="*/ 67991 h 130863"/>
                  <a:gd name="connsiteX3" fmla="*/ 0 w 131417"/>
                  <a:gd name="connsiteY3" fmla="*/ 104685 h 130863"/>
                  <a:gd name="connsiteX4" fmla="*/ 67241 w 131417"/>
                  <a:gd name="connsiteY4" fmla="*/ 11228 h 130863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104"/>
                  <a:gd name="connsiteX1" fmla="*/ 92844 w 131417"/>
                  <a:gd name="connsiteY1" fmla="*/ 0 h 134104"/>
                  <a:gd name="connsiteX2" fmla="*/ 131417 w 131417"/>
                  <a:gd name="connsiteY2" fmla="*/ 72083 h 134104"/>
                  <a:gd name="connsiteX3" fmla="*/ 0 w 131417"/>
                  <a:gd name="connsiteY3" fmla="*/ 108777 h 134104"/>
                  <a:gd name="connsiteX4" fmla="*/ 67241 w 131417"/>
                  <a:gd name="connsiteY4" fmla="*/ 15320 h 134104"/>
                  <a:gd name="connsiteX0" fmla="*/ 67241 w 137698"/>
                  <a:gd name="connsiteY0" fmla="*/ 15320 h 134104"/>
                  <a:gd name="connsiteX1" fmla="*/ 92844 w 137698"/>
                  <a:gd name="connsiteY1" fmla="*/ 0 h 134104"/>
                  <a:gd name="connsiteX2" fmla="*/ 131417 w 137698"/>
                  <a:gd name="connsiteY2" fmla="*/ 72083 h 134104"/>
                  <a:gd name="connsiteX3" fmla="*/ 0 w 137698"/>
                  <a:gd name="connsiteY3" fmla="*/ 108777 h 134104"/>
                  <a:gd name="connsiteX4" fmla="*/ 67241 w 137698"/>
                  <a:gd name="connsiteY4" fmla="*/ 15320 h 134104"/>
                  <a:gd name="connsiteX0" fmla="*/ 67241 w 141253"/>
                  <a:gd name="connsiteY0" fmla="*/ 15320 h 135695"/>
                  <a:gd name="connsiteX1" fmla="*/ 92844 w 141253"/>
                  <a:gd name="connsiteY1" fmla="*/ 0 h 135695"/>
                  <a:gd name="connsiteX2" fmla="*/ 135509 w 141253"/>
                  <a:gd name="connsiteY2" fmla="*/ 80684 h 135695"/>
                  <a:gd name="connsiteX3" fmla="*/ 0 w 141253"/>
                  <a:gd name="connsiteY3" fmla="*/ 108777 h 135695"/>
                  <a:gd name="connsiteX4" fmla="*/ 67241 w 141253"/>
                  <a:gd name="connsiteY4" fmla="*/ 15320 h 135695"/>
                  <a:gd name="connsiteX0" fmla="*/ 67241 w 141253"/>
                  <a:gd name="connsiteY0" fmla="*/ 15320 h 133171"/>
                  <a:gd name="connsiteX1" fmla="*/ 92844 w 141253"/>
                  <a:gd name="connsiteY1" fmla="*/ 0 h 133171"/>
                  <a:gd name="connsiteX2" fmla="*/ 135509 w 141253"/>
                  <a:gd name="connsiteY2" fmla="*/ 80684 h 133171"/>
                  <a:gd name="connsiteX3" fmla="*/ 0 w 141253"/>
                  <a:gd name="connsiteY3" fmla="*/ 108777 h 133171"/>
                  <a:gd name="connsiteX4" fmla="*/ 67241 w 141253"/>
                  <a:gd name="connsiteY4" fmla="*/ 15320 h 133171"/>
                  <a:gd name="connsiteX0" fmla="*/ 67241 w 139689"/>
                  <a:gd name="connsiteY0" fmla="*/ 15320 h 133171"/>
                  <a:gd name="connsiteX1" fmla="*/ 92844 w 139689"/>
                  <a:gd name="connsiteY1" fmla="*/ 0 h 133171"/>
                  <a:gd name="connsiteX2" fmla="*/ 135509 w 139689"/>
                  <a:gd name="connsiteY2" fmla="*/ 80684 h 133171"/>
                  <a:gd name="connsiteX3" fmla="*/ 0 w 139689"/>
                  <a:gd name="connsiteY3" fmla="*/ 108777 h 133171"/>
                  <a:gd name="connsiteX4" fmla="*/ 67241 w 139689"/>
                  <a:gd name="connsiteY4" fmla="*/ 15320 h 133171"/>
                  <a:gd name="connsiteX0" fmla="*/ 67241 w 141302"/>
                  <a:gd name="connsiteY0" fmla="*/ 15320 h 133171"/>
                  <a:gd name="connsiteX1" fmla="*/ 92844 w 141302"/>
                  <a:gd name="connsiteY1" fmla="*/ 0 h 133171"/>
                  <a:gd name="connsiteX2" fmla="*/ 135509 w 141302"/>
                  <a:gd name="connsiteY2" fmla="*/ 80684 h 133171"/>
                  <a:gd name="connsiteX3" fmla="*/ 0 w 141302"/>
                  <a:gd name="connsiteY3" fmla="*/ 108777 h 133171"/>
                  <a:gd name="connsiteX4" fmla="*/ 67241 w 141302"/>
                  <a:gd name="connsiteY4" fmla="*/ 15320 h 133171"/>
                  <a:gd name="connsiteX0" fmla="*/ 67241 w 127011"/>
                  <a:gd name="connsiteY0" fmla="*/ 15320 h 134508"/>
                  <a:gd name="connsiteX1" fmla="*/ 92844 w 127011"/>
                  <a:gd name="connsiteY1" fmla="*/ 0 h 134508"/>
                  <a:gd name="connsiteX2" fmla="*/ 115655 w 127011"/>
                  <a:gd name="connsiteY2" fmla="*/ 88399 h 134508"/>
                  <a:gd name="connsiteX3" fmla="*/ 0 w 127011"/>
                  <a:gd name="connsiteY3" fmla="*/ 108777 h 134508"/>
                  <a:gd name="connsiteX4" fmla="*/ 67241 w 127011"/>
                  <a:gd name="connsiteY4" fmla="*/ 15320 h 134508"/>
                  <a:gd name="connsiteX0" fmla="*/ 67241 w 121503"/>
                  <a:gd name="connsiteY0" fmla="*/ 15320 h 134508"/>
                  <a:gd name="connsiteX1" fmla="*/ 92844 w 121503"/>
                  <a:gd name="connsiteY1" fmla="*/ 0 h 134508"/>
                  <a:gd name="connsiteX2" fmla="*/ 115655 w 121503"/>
                  <a:gd name="connsiteY2" fmla="*/ 88399 h 134508"/>
                  <a:gd name="connsiteX3" fmla="*/ 0 w 121503"/>
                  <a:gd name="connsiteY3" fmla="*/ 108777 h 134508"/>
                  <a:gd name="connsiteX4" fmla="*/ 67241 w 121503"/>
                  <a:gd name="connsiteY4" fmla="*/ 15320 h 134508"/>
                  <a:gd name="connsiteX0" fmla="*/ 67241 w 121503"/>
                  <a:gd name="connsiteY0" fmla="*/ 15320 h 137667"/>
                  <a:gd name="connsiteX1" fmla="*/ 92844 w 121503"/>
                  <a:gd name="connsiteY1" fmla="*/ 0 h 137667"/>
                  <a:gd name="connsiteX2" fmla="*/ 115655 w 121503"/>
                  <a:gd name="connsiteY2" fmla="*/ 88399 h 137667"/>
                  <a:gd name="connsiteX3" fmla="*/ 0 w 121503"/>
                  <a:gd name="connsiteY3" fmla="*/ 108777 h 137667"/>
                  <a:gd name="connsiteX4" fmla="*/ 67241 w 121503"/>
                  <a:gd name="connsiteY4" fmla="*/ 15320 h 137667"/>
                  <a:gd name="connsiteX0" fmla="*/ 67241 w 125625"/>
                  <a:gd name="connsiteY0" fmla="*/ 0 h 122347"/>
                  <a:gd name="connsiteX1" fmla="*/ 100337 w 125625"/>
                  <a:gd name="connsiteY1" fmla="*/ 6903 h 122347"/>
                  <a:gd name="connsiteX2" fmla="*/ 115655 w 125625"/>
                  <a:gd name="connsiteY2" fmla="*/ 73079 h 122347"/>
                  <a:gd name="connsiteX3" fmla="*/ 0 w 125625"/>
                  <a:gd name="connsiteY3" fmla="*/ 93457 h 122347"/>
                  <a:gd name="connsiteX4" fmla="*/ 67241 w 125625"/>
                  <a:gd name="connsiteY4" fmla="*/ 0 h 122347"/>
                  <a:gd name="connsiteX0" fmla="*/ 67241 w 116857"/>
                  <a:gd name="connsiteY0" fmla="*/ 0 h 122347"/>
                  <a:gd name="connsiteX1" fmla="*/ 100337 w 116857"/>
                  <a:gd name="connsiteY1" fmla="*/ 6903 h 122347"/>
                  <a:gd name="connsiteX2" fmla="*/ 115655 w 116857"/>
                  <a:gd name="connsiteY2" fmla="*/ 73079 h 122347"/>
                  <a:gd name="connsiteX3" fmla="*/ 0 w 116857"/>
                  <a:gd name="connsiteY3" fmla="*/ 93457 h 122347"/>
                  <a:gd name="connsiteX4" fmla="*/ 67241 w 116857"/>
                  <a:gd name="connsiteY4" fmla="*/ 0 h 122347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00944"/>
                  <a:gd name="connsiteX1" fmla="*/ 100337 w 116857"/>
                  <a:gd name="connsiteY1" fmla="*/ 0 h 100944"/>
                  <a:gd name="connsiteX2" fmla="*/ 115655 w 116857"/>
                  <a:gd name="connsiteY2" fmla="*/ 66176 h 100944"/>
                  <a:gd name="connsiteX3" fmla="*/ 0 w 116857"/>
                  <a:gd name="connsiteY3" fmla="*/ 86554 h 100944"/>
                  <a:gd name="connsiteX4" fmla="*/ 68507 w 116857"/>
                  <a:gd name="connsiteY4" fmla="*/ 5173 h 100944"/>
                  <a:gd name="connsiteX0" fmla="*/ 68507 w 116857"/>
                  <a:gd name="connsiteY0" fmla="*/ 5173 h 86892"/>
                  <a:gd name="connsiteX1" fmla="*/ 100337 w 116857"/>
                  <a:gd name="connsiteY1" fmla="*/ 0 h 86892"/>
                  <a:gd name="connsiteX2" fmla="*/ 115655 w 116857"/>
                  <a:gd name="connsiteY2" fmla="*/ 66176 h 86892"/>
                  <a:gd name="connsiteX3" fmla="*/ 0 w 116857"/>
                  <a:gd name="connsiteY3" fmla="*/ 86554 h 86892"/>
                  <a:gd name="connsiteX4" fmla="*/ 68507 w 116857"/>
                  <a:gd name="connsiteY4" fmla="*/ 5173 h 86892"/>
                  <a:gd name="connsiteX0" fmla="*/ 68507 w 116857"/>
                  <a:gd name="connsiteY0" fmla="*/ 5173 h 92114"/>
                  <a:gd name="connsiteX1" fmla="*/ 100337 w 116857"/>
                  <a:gd name="connsiteY1" fmla="*/ 0 h 92114"/>
                  <a:gd name="connsiteX2" fmla="*/ 115655 w 116857"/>
                  <a:gd name="connsiteY2" fmla="*/ 66176 h 92114"/>
                  <a:gd name="connsiteX3" fmla="*/ 0 w 116857"/>
                  <a:gd name="connsiteY3" fmla="*/ 86554 h 92114"/>
                  <a:gd name="connsiteX4" fmla="*/ 68507 w 116857"/>
                  <a:gd name="connsiteY4" fmla="*/ 5173 h 92114"/>
                  <a:gd name="connsiteX0" fmla="*/ 68507 w 116857"/>
                  <a:gd name="connsiteY0" fmla="*/ 5173 h 91021"/>
                  <a:gd name="connsiteX1" fmla="*/ 100337 w 116857"/>
                  <a:gd name="connsiteY1" fmla="*/ 0 h 91021"/>
                  <a:gd name="connsiteX2" fmla="*/ 115655 w 116857"/>
                  <a:gd name="connsiteY2" fmla="*/ 66176 h 91021"/>
                  <a:gd name="connsiteX3" fmla="*/ 0 w 116857"/>
                  <a:gd name="connsiteY3" fmla="*/ 86554 h 91021"/>
                  <a:gd name="connsiteX4" fmla="*/ 68507 w 116857"/>
                  <a:gd name="connsiteY4" fmla="*/ 5173 h 91021"/>
                  <a:gd name="connsiteX0" fmla="*/ 68507 w 116857"/>
                  <a:gd name="connsiteY0" fmla="*/ 5173 h 92525"/>
                  <a:gd name="connsiteX1" fmla="*/ 100337 w 116857"/>
                  <a:gd name="connsiteY1" fmla="*/ 0 h 92525"/>
                  <a:gd name="connsiteX2" fmla="*/ 115655 w 116857"/>
                  <a:gd name="connsiteY2" fmla="*/ 66176 h 92525"/>
                  <a:gd name="connsiteX3" fmla="*/ 0 w 116857"/>
                  <a:gd name="connsiteY3" fmla="*/ 86554 h 92525"/>
                  <a:gd name="connsiteX4" fmla="*/ 68507 w 116857"/>
                  <a:gd name="connsiteY4" fmla="*/ 5173 h 92525"/>
                  <a:gd name="connsiteX0" fmla="*/ 68507 w 115655"/>
                  <a:gd name="connsiteY0" fmla="*/ 5173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68507 w 115655"/>
                  <a:gd name="connsiteY4" fmla="*/ 5173 h 92525"/>
                  <a:gd name="connsiteX0" fmla="*/ 54257 w 115655"/>
                  <a:gd name="connsiteY0" fmla="*/ 6207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54257 w 115655"/>
                  <a:gd name="connsiteY4" fmla="*/ 6207 h 92525"/>
                  <a:gd name="connsiteX0" fmla="*/ 54257 w 123297"/>
                  <a:gd name="connsiteY0" fmla="*/ 6207 h 93896"/>
                  <a:gd name="connsiteX1" fmla="*/ 100337 w 123297"/>
                  <a:gd name="connsiteY1" fmla="*/ 0 h 93896"/>
                  <a:gd name="connsiteX2" fmla="*/ 123297 w 123297"/>
                  <a:gd name="connsiteY2" fmla="*/ 72785 h 93896"/>
                  <a:gd name="connsiteX3" fmla="*/ 0 w 123297"/>
                  <a:gd name="connsiteY3" fmla="*/ 86554 h 93896"/>
                  <a:gd name="connsiteX4" fmla="*/ 54257 w 123297"/>
                  <a:gd name="connsiteY4" fmla="*/ 6207 h 93896"/>
                  <a:gd name="connsiteX0" fmla="*/ 54257 w 123297"/>
                  <a:gd name="connsiteY0" fmla="*/ 214 h 87903"/>
                  <a:gd name="connsiteX1" fmla="*/ 101280 w 123297"/>
                  <a:gd name="connsiteY1" fmla="*/ 6113 h 87903"/>
                  <a:gd name="connsiteX2" fmla="*/ 123297 w 123297"/>
                  <a:gd name="connsiteY2" fmla="*/ 66792 h 87903"/>
                  <a:gd name="connsiteX3" fmla="*/ 0 w 123297"/>
                  <a:gd name="connsiteY3" fmla="*/ 80561 h 87903"/>
                  <a:gd name="connsiteX4" fmla="*/ 54257 w 123297"/>
                  <a:gd name="connsiteY4" fmla="*/ 214 h 87903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17716"/>
                  <a:gd name="connsiteY0" fmla="*/ 6206 h 83742"/>
                  <a:gd name="connsiteX1" fmla="*/ 101280 w 117716"/>
                  <a:gd name="connsiteY1" fmla="*/ 0 h 83742"/>
                  <a:gd name="connsiteX2" fmla="*/ 117716 w 117716"/>
                  <a:gd name="connsiteY2" fmla="*/ 67204 h 83742"/>
                  <a:gd name="connsiteX3" fmla="*/ 0 w 117716"/>
                  <a:gd name="connsiteY3" fmla="*/ 74448 h 83742"/>
                  <a:gd name="connsiteX4" fmla="*/ 55201 w 117716"/>
                  <a:gd name="connsiteY4" fmla="*/ 6206 h 83742"/>
                  <a:gd name="connsiteX0" fmla="*/ 0 w 62515"/>
                  <a:gd name="connsiteY0" fmla="*/ 6206 h 157599"/>
                  <a:gd name="connsiteX1" fmla="*/ 46079 w 62515"/>
                  <a:gd name="connsiteY1" fmla="*/ 0 h 157599"/>
                  <a:gd name="connsiteX2" fmla="*/ 62515 w 62515"/>
                  <a:gd name="connsiteY2" fmla="*/ 67204 h 157599"/>
                  <a:gd name="connsiteX3" fmla="*/ 8584 w 62515"/>
                  <a:gd name="connsiteY3" fmla="*/ 155668 h 157599"/>
                  <a:gd name="connsiteX4" fmla="*/ 0 w 62515"/>
                  <a:gd name="connsiteY4" fmla="*/ 6206 h 157599"/>
                  <a:gd name="connsiteX0" fmla="*/ 0 w 62515"/>
                  <a:gd name="connsiteY0" fmla="*/ 6206 h 158904"/>
                  <a:gd name="connsiteX1" fmla="*/ 46079 w 62515"/>
                  <a:gd name="connsiteY1" fmla="*/ 0 h 158904"/>
                  <a:gd name="connsiteX2" fmla="*/ 62515 w 62515"/>
                  <a:gd name="connsiteY2" fmla="*/ 67204 h 158904"/>
                  <a:gd name="connsiteX3" fmla="*/ 8584 w 62515"/>
                  <a:gd name="connsiteY3" fmla="*/ 155668 h 158904"/>
                  <a:gd name="connsiteX4" fmla="*/ 0 w 62515"/>
                  <a:gd name="connsiteY4" fmla="*/ 6206 h 158904"/>
                  <a:gd name="connsiteX0" fmla="*/ 1631 w 64146"/>
                  <a:gd name="connsiteY0" fmla="*/ 6206 h 158904"/>
                  <a:gd name="connsiteX1" fmla="*/ 47710 w 64146"/>
                  <a:gd name="connsiteY1" fmla="*/ 0 h 158904"/>
                  <a:gd name="connsiteX2" fmla="*/ 64146 w 64146"/>
                  <a:gd name="connsiteY2" fmla="*/ 67204 h 158904"/>
                  <a:gd name="connsiteX3" fmla="*/ 10215 w 64146"/>
                  <a:gd name="connsiteY3" fmla="*/ 155668 h 158904"/>
                  <a:gd name="connsiteX4" fmla="*/ 6644 w 64146"/>
                  <a:gd name="connsiteY4" fmla="*/ 74542 h 158904"/>
                  <a:gd name="connsiteX5" fmla="*/ 1631 w 64146"/>
                  <a:gd name="connsiteY5" fmla="*/ 6206 h 158904"/>
                  <a:gd name="connsiteX0" fmla="*/ 11907 w 74422"/>
                  <a:gd name="connsiteY0" fmla="*/ 6206 h 156752"/>
                  <a:gd name="connsiteX1" fmla="*/ 57986 w 74422"/>
                  <a:gd name="connsiteY1" fmla="*/ 0 h 156752"/>
                  <a:gd name="connsiteX2" fmla="*/ 74422 w 74422"/>
                  <a:gd name="connsiteY2" fmla="*/ 67204 h 156752"/>
                  <a:gd name="connsiteX3" fmla="*/ 1577 w 74422"/>
                  <a:gd name="connsiteY3" fmla="*/ 153394 h 156752"/>
                  <a:gd name="connsiteX4" fmla="*/ 16920 w 74422"/>
                  <a:gd name="connsiteY4" fmla="*/ 74542 h 156752"/>
                  <a:gd name="connsiteX5" fmla="*/ 11907 w 74422"/>
                  <a:gd name="connsiteY5" fmla="*/ 6206 h 15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2" h="156752">
                    <a:moveTo>
                      <a:pt x="11907" y="6206"/>
                    </a:moveTo>
                    <a:cubicBezTo>
                      <a:pt x="22517" y="4482"/>
                      <a:pt x="47376" y="1724"/>
                      <a:pt x="57986" y="0"/>
                    </a:cubicBezTo>
                    <a:cubicBezTo>
                      <a:pt x="80023" y="6661"/>
                      <a:pt x="64597" y="32277"/>
                      <a:pt x="74422" y="67204"/>
                    </a:cubicBezTo>
                    <a:cubicBezTo>
                      <a:pt x="58580" y="126717"/>
                      <a:pt x="62251" y="169306"/>
                      <a:pt x="1577" y="153394"/>
                    </a:cubicBezTo>
                    <a:cubicBezTo>
                      <a:pt x="-6367" y="154281"/>
                      <a:pt x="18351" y="99452"/>
                      <a:pt x="16920" y="74542"/>
                    </a:cubicBezTo>
                    <a:cubicBezTo>
                      <a:pt x="15489" y="49632"/>
                      <a:pt x="6702" y="18294"/>
                      <a:pt x="11907" y="620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399" name="萤火虫">
            <a:extLst>
              <a:ext uri="{FF2B5EF4-FFF2-40B4-BE49-F238E27FC236}">
                <a16:creationId xmlns:a16="http://schemas.microsoft.com/office/drawing/2014/main" xmlns="" id="{7E5F57FB-1EC6-4A3A-9DA4-3B9879D0986B}"/>
              </a:ext>
            </a:extLst>
          </p:cNvPr>
          <p:cNvSpPr/>
          <p:nvPr/>
        </p:nvSpPr>
        <p:spPr>
          <a:xfrm flipV="1">
            <a:off x="3508454" y="2601665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0" name="萤火虫">
            <a:extLst>
              <a:ext uri="{FF2B5EF4-FFF2-40B4-BE49-F238E27FC236}">
                <a16:creationId xmlns:a16="http://schemas.microsoft.com/office/drawing/2014/main" xmlns="" id="{58D5170D-8D09-4792-A37B-4A854A09B095}"/>
              </a:ext>
            </a:extLst>
          </p:cNvPr>
          <p:cNvSpPr/>
          <p:nvPr/>
        </p:nvSpPr>
        <p:spPr>
          <a:xfrm flipV="1">
            <a:off x="2669330" y="1556162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1" name="萤火虫">
            <a:extLst>
              <a:ext uri="{FF2B5EF4-FFF2-40B4-BE49-F238E27FC236}">
                <a16:creationId xmlns:a16="http://schemas.microsoft.com/office/drawing/2014/main" xmlns="" id="{424A2412-E794-4ECD-837F-11AF296A6E26}"/>
              </a:ext>
            </a:extLst>
          </p:cNvPr>
          <p:cNvSpPr/>
          <p:nvPr/>
        </p:nvSpPr>
        <p:spPr>
          <a:xfrm flipV="1">
            <a:off x="3243017" y="1709636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2" name="萤火虫">
            <a:extLst>
              <a:ext uri="{FF2B5EF4-FFF2-40B4-BE49-F238E27FC236}">
                <a16:creationId xmlns:a16="http://schemas.microsoft.com/office/drawing/2014/main" xmlns="" id="{465273A0-7F47-4752-B9F6-79ADDE448D57}"/>
              </a:ext>
            </a:extLst>
          </p:cNvPr>
          <p:cNvSpPr/>
          <p:nvPr/>
        </p:nvSpPr>
        <p:spPr>
          <a:xfrm flipV="1">
            <a:off x="2203668" y="1925629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3" name="萤火虫">
            <a:extLst>
              <a:ext uri="{FF2B5EF4-FFF2-40B4-BE49-F238E27FC236}">
                <a16:creationId xmlns:a16="http://schemas.microsoft.com/office/drawing/2014/main" xmlns="" id="{EF369824-A037-4983-A0E7-732284EDE2B8}"/>
              </a:ext>
            </a:extLst>
          </p:cNvPr>
          <p:cNvSpPr/>
          <p:nvPr/>
        </p:nvSpPr>
        <p:spPr>
          <a:xfrm flipV="1">
            <a:off x="4171766" y="1755355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4" name="萤火虫">
            <a:extLst>
              <a:ext uri="{FF2B5EF4-FFF2-40B4-BE49-F238E27FC236}">
                <a16:creationId xmlns:a16="http://schemas.microsoft.com/office/drawing/2014/main" xmlns="" id="{F156FA9B-F1F5-4C2A-B478-0995A8C0EE94}"/>
              </a:ext>
            </a:extLst>
          </p:cNvPr>
          <p:cNvSpPr/>
          <p:nvPr/>
        </p:nvSpPr>
        <p:spPr>
          <a:xfrm flipV="1">
            <a:off x="2617052" y="2268247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5" name="萤火虫">
            <a:extLst>
              <a:ext uri="{FF2B5EF4-FFF2-40B4-BE49-F238E27FC236}">
                <a16:creationId xmlns:a16="http://schemas.microsoft.com/office/drawing/2014/main" xmlns="" id="{98347D11-A325-4266-9BFC-5A3B5C7C6EEC}"/>
              </a:ext>
            </a:extLst>
          </p:cNvPr>
          <p:cNvSpPr/>
          <p:nvPr/>
        </p:nvSpPr>
        <p:spPr>
          <a:xfrm flipV="1">
            <a:off x="2713093" y="2476427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6" name="萤火虫">
            <a:extLst>
              <a:ext uri="{FF2B5EF4-FFF2-40B4-BE49-F238E27FC236}">
                <a16:creationId xmlns:a16="http://schemas.microsoft.com/office/drawing/2014/main" xmlns="" id="{DF8AD09B-DE09-4B2A-8F83-951EB948778E}"/>
              </a:ext>
            </a:extLst>
          </p:cNvPr>
          <p:cNvSpPr/>
          <p:nvPr/>
        </p:nvSpPr>
        <p:spPr>
          <a:xfrm flipV="1">
            <a:off x="3712967" y="1598244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萤火虫">
            <a:extLst>
              <a:ext uri="{FF2B5EF4-FFF2-40B4-BE49-F238E27FC236}">
                <a16:creationId xmlns:a16="http://schemas.microsoft.com/office/drawing/2014/main" xmlns="" id="{E1EEA015-4276-4878-8A59-B344F2D574BD}"/>
              </a:ext>
            </a:extLst>
          </p:cNvPr>
          <p:cNvSpPr/>
          <p:nvPr/>
        </p:nvSpPr>
        <p:spPr>
          <a:xfrm flipV="1">
            <a:off x="3097381" y="1603282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8" name="萤火虫">
            <a:extLst>
              <a:ext uri="{FF2B5EF4-FFF2-40B4-BE49-F238E27FC236}">
                <a16:creationId xmlns:a16="http://schemas.microsoft.com/office/drawing/2014/main" xmlns="" id="{736F0AD7-D0F6-43D7-B83B-140BEFCFA7C6}"/>
              </a:ext>
            </a:extLst>
          </p:cNvPr>
          <p:cNvSpPr/>
          <p:nvPr/>
        </p:nvSpPr>
        <p:spPr>
          <a:xfrm flipV="1">
            <a:off x="3590771" y="121448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9" name="萤火虫">
            <a:extLst>
              <a:ext uri="{FF2B5EF4-FFF2-40B4-BE49-F238E27FC236}">
                <a16:creationId xmlns:a16="http://schemas.microsoft.com/office/drawing/2014/main" xmlns="" id="{48C3C53D-A016-45C7-8557-C5F1616B8400}"/>
              </a:ext>
            </a:extLst>
          </p:cNvPr>
          <p:cNvSpPr/>
          <p:nvPr/>
        </p:nvSpPr>
        <p:spPr>
          <a:xfrm flipV="1">
            <a:off x="3505700" y="1821392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0" name="萤火虫">
            <a:extLst>
              <a:ext uri="{FF2B5EF4-FFF2-40B4-BE49-F238E27FC236}">
                <a16:creationId xmlns:a16="http://schemas.microsoft.com/office/drawing/2014/main" xmlns="" id="{7E48FFBF-6141-4852-8E12-3A8A6D06FE5D}"/>
              </a:ext>
            </a:extLst>
          </p:cNvPr>
          <p:cNvSpPr/>
          <p:nvPr/>
        </p:nvSpPr>
        <p:spPr>
          <a:xfrm flipV="1">
            <a:off x="2837376" y="164722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1" name="萤火虫">
            <a:extLst>
              <a:ext uri="{FF2B5EF4-FFF2-40B4-BE49-F238E27FC236}">
                <a16:creationId xmlns:a16="http://schemas.microsoft.com/office/drawing/2014/main" xmlns="" id="{BCFB3258-528F-459A-BC6A-FC643842777E}"/>
              </a:ext>
            </a:extLst>
          </p:cNvPr>
          <p:cNvSpPr/>
          <p:nvPr/>
        </p:nvSpPr>
        <p:spPr>
          <a:xfrm flipV="1">
            <a:off x="3246572" y="170040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2" name="萤火虫">
            <a:extLst>
              <a:ext uri="{FF2B5EF4-FFF2-40B4-BE49-F238E27FC236}">
                <a16:creationId xmlns:a16="http://schemas.microsoft.com/office/drawing/2014/main" xmlns="" id="{02D794A2-7FD5-44EB-8D21-C3C90B400103}"/>
              </a:ext>
            </a:extLst>
          </p:cNvPr>
          <p:cNvSpPr/>
          <p:nvPr/>
        </p:nvSpPr>
        <p:spPr>
          <a:xfrm flipV="1">
            <a:off x="3344297" y="2315870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3" name="萤火虫">
            <a:extLst>
              <a:ext uri="{FF2B5EF4-FFF2-40B4-BE49-F238E27FC236}">
                <a16:creationId xmlns:a16="http://schemas.microsoft.com/office/drawing/2014/main" xmlns="" id="{6F4CCD48-4F3F-4BBE-848D-69FA88A0F399}"/>
              </a:ext>
            </a:extLst>
          </p:cNvPr>
          <p:cNvSpPr/>
          <p:nvPr/>
        </p:nvSpPr>
        <p:spPr>
          <a:xfrm flipV="1">
            <a:off x="2648455" y="171901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4" name="萤火虫">
            <a:extLst>
              <a:ext uri="{FF2B5EF4-FFF2-40B4-BE49-F238E27FC236}">
                <a16:creationId xmlns:a16="http://schemas.microsoft.com/office/drawing/2014/main" xmlns="" id="{52FC0ED2-8F1D-48F4-9A69-4BC258623A74}"/>
              </a:ext>
            </a:extLst>
          </p:cNvPr>
          <p:cNvSpPr/>
          <p:nvPr/>
        </p:nvSpPr>
        <p:spPr>
          <a:xfrm flipV="1">
            <a:off x="3811315" y="1386572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5" name="萤火虫">
            <a:extLst>
              <a:ext uri="{FF2B5EF4-FFF2-40B4-BE49-F238E27FC236}">
                <a16:creationId xmlns:a16="http://schemas.microsoft.com/office/drawing/2014/main" xmlns="" id="{04348B56-A2A3-4340-9297-861F1D32848F}"/>
              </a:ext>
            </a:extLst>
          </p:cNvPr>
          <p:cNvSpPr/>
          <p:nvPr/>
        </p:nvSpPr>
        <p:spPr>
          <a:xfrm flipV="1">
            <a:off x="3604067" y="2115401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6" name="萤火虫">
            <a:extLst>
              <a:ext uri="{FF2B5EF4-FFF2-40B4-BE49-F238E27FC236}">
                <a16:creationId xmlns:a16="http://schemas.microsoft.com/office/drawing/2014/main" xmlns="" id="{BF89E414-A7B1-4262-9DE8-F231E0441E8A}"/>
              </a:ext>
            </a:extLst>
          </p:cNvPr>
          <p:cNvSpPr/>
          <p:nvPr/>
        </p:nvSpPr>
        <p:spPr>
          <a:xfrm flipV="1">
            <a:off x="3347474" y="253097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7" name="萤火虫">
            <a:extLst>
              <a:ext uri="{FF2B5EF4-FFF2-40B4-BE49-F238E27FC236}">
                <a16:creationId xmlns:a16="http://schemas.microsoft.com/office/drawing/2014/main" xmlns="" id="{BEDF2225-4C93-40C4-BCBE-D8509797C485}"/>
              </a:ext>
            </a:extLst>
          </p:cNvPr>
          <p:cNvSpPr/>
          <p:nvPr/>
        </p:nvSpPr>
        <p:spPr>
          <a:xfrm rot="4833953" flipV="1">
            <a:off x="3116928" y="1817634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8" name="萤火虫">
            <a:extLst>
              <a:ext uri="{FF2B5EF4-FFF2-40B4-BE49-F238E27FC236}">
                <a16:creationId xmlns:a16="http://schemas.microsoft.com/office/drawing/2014/main" xmlns="" id="{031CE781-AB65-45C5-9F96-BD9193536886}"/>
              </a:ext>
            </a:extLst>
          </p:cNvPr>
          <p:cNvSpPr/>
          <p:nvPr/>
        </p:nvSpPr>
        <p:spPr>
          <a:xfrm flipV="1">
            <a:off x="3207555" y="2607191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19" name="离开光线">
            <a:extLst>
              <a:ext uri="{FF2B5EF4-FFF2-40B4-BE49-F238E27FC236}">
                <a16:creationId xmlns:a16="http://schemas.microsoft.com/office/drawing/2014/main" xmlns="" id="{07AEC495-89BC-4A77-AB17-C428D20BF774}"/>
              </a:ext>
            </a:extLst>
          </p:cNvPr>
          <p:cNvGrpSpPr/>
          <p:nvPr/>
        </p:nvGrpSpPr>
        <p:grpSpPr>
          <a:xfrm rot="2066211" flipH="1" flipV="1">
            <a:off x="3140291" y="3592702"/>
            <a:ext cx="5281039" cy="1876308"/>
            <a:chOff x="7013101" y="1452617"/>
            <a:chExt cx="4517756" cy="2559135"/>
          </a:xfrm>
        </p:grpSpPr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xmlns="" id="{9321248C-0197-4269-9F06-AE9C5A42DFFE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xmlns="" id="{48FCEB87-8C5E-4BDB-B52E-666DFBED5EFD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xmlns="" id="{7489DFEA-52F7-425D-A233-2FD3194D7A9A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xmlns="" id="{265E5FB6-0CD8-4AD3-BD50-7E23B2E29950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xmlns="" id="{0EF28206-A03A-41C5-B28F-18C9054D8B7F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51098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25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9" dur="3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25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726 -0.12546 C -0.04869 -0.12546 -0.04974 -0.10857 -0.04974 -0.0875 C -0.04974 -0.06644 -0.04869 -0.04931 -0.04726 -0.04931 C -0.04583 -0.04931 -0.04466 -0.06644 -0.04466 -0.0875 C -0.04466 -0.10857 -0.04583 -0.12546 -0.04726 -0.12546 Z " pathEditMode="relative" rAng="0" ptsTypes="AAAAA">
                                      <p:cBhvr>
                                        <p:cTn id="27" dur="725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274 -0.11829 C -0.0181 -0.11829 -0.02917 -0.13866 -0.02917 -0.16366 C -0.02917 -0.18843 -0.0181 -0.2088 -0.00274 -0.2088 C 0.01263 -0.2088 0.02526 -0.18843 0.02526 -0.16366 C 0.02526 -0.13866 0.01263 -0.11829 -0.00274 -0.11829 Z " pathEditMode="relative" rAng="0" ptsTypes="AAAAA">
                                      <p:cBhvr>
                                        <p:cTn id="29" dur="5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53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0118 -0.16481 C -0.00403 -0.16481 -0.00781 -0.14328 -0.00781 -0.11643 C -0.00781 -0.08958 -0.00403 -0.06759 0.00118 -0.06759 C 0.00638 -0.06759 0.01068 -0.08958 0.01068 -0.11643 C 0.01068 -0.14328 0.00638 -0.16481 0.00118 -0.16481 Z " pathEditMode="relative" rAng="0" ptsTypes="AAAAA">
                                      <p:cBhvr>
                                        <p:cTn id="31" dur="7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3203 -0.11297 C 0.02123 -0.11297 0.01341 -0.12014 0.01341 -0.12894 C 0.01341 -0.13773 0.02123 -0.14468 0.03203 -0.14468 C 0.04297 -0.14468 0.05196 -0.13773 0.05196 -0.12894 C 0.05196 -0.12014 0.04297 -0.11297 0.03203 -0.11297 Z " pathEditMode="relative" rAng="0" ptsTypes="AAAAA">
                                      <p:cBhvr>
                                        <p:cTn id="33" dur="9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281 -0.08102 C -0.04102 -0.08102 -0.047 -0.06898 -0.047 -0.05394 C -0.047 -0.03866 -0.04102 -0.02639 -0.03281 -0.02639 C -0.02448 -0.02639 -0.01771 -0.03866 -0.01771 -0.05394 C -0.01771 -0.06898 -0.02448 -0.08102 -0.03281 -0.08102 Z " pathEditMode="relative" rAng="0" ptsTypes="AAAAA">
                                      <p:cBhvr>
                                        <p:cTn id="38" dur="425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183 -0.16297 C -0.01081 -0.16297 -0.01732 -0.17778 -0.01732 -0.19584 C -0.01732 -0.21412 -0.01081 -0.22894 -0.00183 -0.22894 C 0.00729 -0.22894 0.01471 -0.21412 0.01471 -0.19584 C 0.01471 -0.17778 0.00729 -0.16297 -0.00183 -0.16297 Z " pathEditMode="relative" rAng="0" ptsTypes="AAAAA">
                                      <p:cBhvr>
                                        <p:cTn id="43" dur="7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75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0742 -0.08588 C 0.00599 -0.08588 0.00495 -0.06898 0.00495 -0.04791 C 0.00495 -0.02685 0.00599 -0.00972 0.00742 -0.00972 C 0.00885 -0.00972 0.01003 -0.02685 0.01003 -0.04791 C 0.01003 -0.06898 0.00885 -0.08588 0.00742 -0.08588 Z " pathEditMode="relative" rAng="0" ptsTypes="AAAAA">
                                      <p:cBhvr>
                                        <p:cTn id="51" dur="725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6407 0.02083 C -0.07865 0.02083 -0.0892 0.01134 -0.0892 0.00115 C -0.0892 -0.00926 -0.07865 -0.01713 -0.06407 -0.01713 C -0.04948 -0.01713 -0.03737 -0.00926 -0.03737 0.00115 C -0.03737 0.01134 -0.04948 0.02083 -0.06407 0.02083 Z " pathEditMode="relative" rAng="0" ptsTypes="AAAAA">
                                      <p:cBhvr>
                                        <p:cTn id="53" dur="5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846 -0.17407 C -0.00989 -0.17407 -0.01093 -0.16203 -0.01093 -0.14699 C -0.01093 -0.13171 -0.00989 -0.11944 -0.00846 -0.11944 C -0.00703 -0.11944 -0.00586 -0.13171 -0.00586 -0.14699 C -0.00586 -0.16203 -0.00703 -0.17407 -0.00846 -0.17407 Z " pathEditMode="relative" rAng="0" ptsTypes="AAAAA">
                                      <p:cBhvr>
                                        <p:cTn id="61" dur="425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13 -0.12223 C -0.02279 -0.12223 -0.01888 -0.13218 -0.01888 -0.14422 C -0.01888 -0.15648 -0.02279 -0.16621 -0.02813 -0.16621 C -0.03333 -0.16621 -0.03763 -0.15648 -0.03763 -0.14422 C -0.03763 -0.13218 -0.03333 -0.12223 -0.02813 -0.12223 Z " pathEditMode="relative" rAng="0" ptsTypes="AAAAA">
                                      <p:cBhvr>
                                        <p:cTn id="63" dur="9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6471 -0.12037 C -0.05755 -0.12037 -0.05221 -0.12477 -0.05221 -0.12986 C -0.05221 -0.13519 -0.05755 -0.13935 -0.06471 -0.13935 C -0.07187 -0.13935 -0.07773 -0.13519 -0.07773 -0.12986 C -0.07773 -0.12477 -0.07187 -0.12037 -0.06471 -0.12037 Z " pathEditMode="relative" rAng="0" ptsTypes="AAAAA">
                                      <p:cBhvr>
                                        <p:cTn id="68" dur="75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25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3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711 -0.14468 C -0.04519 -0.14468 -0.05092 -0.14097 -0.05092 -0.13611 C -0.05092 -0.13125 -0.04519 -0.12732 -0.03711 -0.12732 C -0.02917 -0.12732 -0.02253 -0.13125 -0.02253 -0.13611 C -0.02253 -0.14097 -0.02917 -0.14468 -0.03711 -0.14468 Z " pathEditMode="relative" rAng="0" ptsTypes="AAAAA">
                                      <p:cBhvr>
                                        <p:cTn id="76" dur="725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036 -0.13635 C -0.04179 -0.13635 -0.04284 -0.15672 -0.04284 -0.18172 C -0.04284 -0.20649 -0.04179 -0.22686 -0.04036 -0.22686 C -0.03893 -0.22686 -0.03776 -0.20649 -0.03776 -0.18172 C -0.03776 -0.15672 -0.03893 -0.13635 -0.04036 -0.13635 Z " pathEditMode="relative" rAng="0" ptsTypes="AAAAA">
                                      <p:cBhvr>
                                        <p:cTn id="78" dur="5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1107 -0.20671 C -0.0306 -0.20671 -0.04466 -0.21528 -0.04466 -0.22569 C -0.04466 -0.23611 -0.0306 -0.24444 -0.01107 -0.24444 C 0.00834 -0.24444 0.02435 -0.23611 0.02435 -0.22569 C 0.02435 -0.21528 0.00834 -0.20671 -0.01107 -0.20671 Z " pathEditMode="relative" rAng="0" ptsTypes="AAAAA">
                                      <p:cBhvr>
                                        <p:cTn id="83" dur="95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25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443 -0.08288 C 0.01719 -0.08288 0.03294 -0.08936 0.03294 -0.09746 C 0.03294 -0.10556 0.01719 -0.11135 -0.00443 -0.11135 C -0.02591 -0.11135 -0.04349 -0.10556 -0.04349 -0.09746 C -0.04349 -0.08936 -0.02591 -0.08288 -0.00443 -0.08288 Z " pathEditMode="relative" rAng="0" ptsTypes="AAAAA">
                                      <p:cBhvr>
                                        <p:cTn id="88" dur="775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2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9986 -0.03426 C -0.10416 -0.03426 -0.10729 -0.03773 -0.10729 -0.04213 C -0.10729 -0.04629 -0.10416 -0.04977 -0.09986 -0.04977 C -0.09544 -0.04977 -0.09179 -0.04629 -0.09179 -0.04213 C -0.09179 -0.03773 -0.09544 -0.03426 -0.09986 -0.03426 Z " pathEditMode="relative" rAng="0" ptsTypes="AAAAA">
                                      <p:cBhvr>
                                        <p:cTn id="93" dur="7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0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917 -0.1051 C -0.03503 -0.1051 -0.03933 -0.12547 -0.03933 -0.15047 C -0.03933 -0.17524 -0.03503 -0.19561 -0.02917 -0.19561 C -0.02331 -0.19561 -0.01836 -0.17524 -0.01836 -0.15047 C -0.01836 -0.12547 -0.02331 -0.1051 -0.02917 -0.1051 Z " pathEditMode="relative" rAng="0" ptsTypes="AAAAA">
                                      <p:cBhvr>
                                        <p:cTn id="98" dur="5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357 -0.11828 C -0.025 -0.11828 -0.02604 -0.10625 -0.02604 -0.0912 C -0.02604 -0.07592 -0.025 -0.06366 -0.02357 -0.06366 C -0.02213 -0.06366 -0.02096 -0.07592 -0.02096 -0.0912 C -0.02096 -0.10625 -0.02213 -0.11828 -0.02357 -0.11828 Z " pathEditMode="relative" rAng="0" ptsTypes="AAAAA">
                                      <p:cBhvr>
                                        <p:cTn id="103" dur="425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25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284 -0.09723 C -0.04427 -0.09723 -0.04531 -0.08519 -0.04531 -0.07014 C -0.04531 -0.05486 -0.04427 -0.0426 -0.04284 -0.0426 C -0.0414 -0.0426 -0.04023 -0.05486 -0.04023 -0.07014 C -0.04023 -0.08519 -0.0414 -0.09723 -0.04284 -0.09723 Z " pathEditMode="relative" rAng="0" ptsTypes="AAAAA">
                                      <p:cBhvr>
                                        <p:cTn id="108" dur="425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278 -0.15949 C -0.03138 -0.15949 -0.03763 -0.17407 -0.03763 -0.19143 C -0.03763 -0.20902 -0.03138 -0.22291 -0.02278 -0.22291 C -0.01419 -0.22291 -0.00703 -0.20902 -0.00703 -0.19143 C -0.00703 -0.17407 -0.01419 -0.15949 -0.02278 -0.15949 Z " pathEditMode="relative" rAng="0" ptsTypes="AAAAA">
                                      <p:cBhvr>
                                        <p:cTn id="113" dur="5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2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225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225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24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1" dur="3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24" dur="2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27" dur="2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0" dur="2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3" dur="2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6" dur="2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9" dur="2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2" dur="2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5" dur="2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8" dur="2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1" dur="2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4" dur="2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7" dur="2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0" dur="2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3" dur="2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6" dur="2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9" dur="2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2" dur="2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5" dur="2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8" dur="2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6" presetClass="exit" presetSubtype="16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81" dur="2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" grpId="0" animBg="1"/>
      <p:bldP spid="399" grpId="1" animBg="1"/>
      <p:bldP spid="399" grpId="2" animBg="1"/>
      <p:bldP spid="400" grpId="0" animBg="1"/>
      <p:bldP spid="400" grpId="1" animBg="1"/>
      <p:bldP spid="400" grpId="2" animBg="1"/>
      <p:bldP spid="401" grpId="0" animBg="1"/>
      <p:bldP spid="401" grpId="1" animBg="1"/>
      <p:bldP spid="401" grpId="2" animBg="1"/>
      <p:bldP spid="402" grpId="0" animBg="1"/>
      <p:bldP spid="402" grpId="1" animBg="1"/>
      <p:bldP spid="402" grpId="2" animBg="1"/>
      <p:bldP spid="403" grpId="0" animBg="1"/>
      <p:bldP spid="403" grpId="1" animBg="1"/>
      <p:bldP spid="403" grpId="2" animBg="1"/>
      <p:bldP spid="404" grpId="0" animBg="1"/>
      <p:bldP spid="404" grpId="1" animBg="1"/>
      <p:bldP spid="404" grpId="2" animBg="1"/>
      <p:bldP spid="405" grpId="0" animBg="1"/>
      <p:bldP spid="405" grpId="1" animBg="1"/>
      <p:bldP spid="405" grpId="2" animBg="1"/>
      <p:bldP spid="406" grpId="0" animBg="1"/>
      <p:bldP spid="406" grpId="1" animBg="1"/>
      <p:bldP spid="406" grpId="2" animBg="1"/>
      <p:bldP spid="407" grpId="0" animBg="1"/>
      <p:bldP spid="407" grpId="1" animBg="1"/>
      <p:bldP spid="407" grpId="2" animBg="1"/>
      <p:bldP spid="408" grpId="0" animBg="1"/>
      <p:bldP spid="408" grpId="1" animBg="1"/>
      <p:bldP spid="408" grpId="2" animBg="1"/>
      <p:bldP spid="409" grpId="0" animBg="1"/>
      <p:bldP spid="409" grpId="1" animBg="1"/>
      <p:bldP spid="409" grpId="2" animBg="1"/>
      <p:bldP spid="410" grpId="0" animBg="1"/>
      <p:bldP spid="410" grpId="1" animBg="1"/>
      <p:bldP spid="410" grpId="2" animBg="1"/>
      <p:bldP spid="411" grpId="0" animBg="1"/>
      <p:bldP spid="411" grpId="1" animBg="1"/>
      <p:bldP spid="411" grpId="2" animBg="1"/>
      <p:bldP spid="412" grpId="0" animBg="1"/>
      <p:bldP spid="412" grpId="1" animBg="1"/>
      <p:bldP spid="412" grpId="2" animBg="1"/>
      <p:bldP spid="413" grpId="0" animBg="1"/>
      <p:bldP spid="413" grpId="1" animBg="1"/>
      <p:bldP spid="413" grpId="2" animBg="1"/>
      <p:bldP spid="414" grpId="0" animBg="1"/>
      <p:bldP spid="414" grpId="1" animBg="1"/>
      <p:bldP spid="414" grpId="2" animBg="1"/>
      <p:bldP spid="415" grpId="0" animBg="1"/>
      <p:bldP spid="415" grpId="1" animBg="1"/>
      <p:bldP spid="415" grpId="2" animBg="1"/>
      <p:bldP spid="416" grpId="0" animBg="1"/>
      <p:bldP spid="416" grpId="1" animBg="1"/>
      <p:bldP spid="416" grpId="2" animBg="1"/>
      <p:bldP spid="417" grpId="0" animBg="1"/>
      <p:bldP spid="417" grpId="1" animBg="1"/>
      <p:bldP spid="417" grpId="2" animBg="1"/>
      <p:bldP spid="418" grpId="0" animBg="1"/>
      <p:bldP spid="418" grpId="1" animBg="1"/>
      <p:bldP spid="418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586D86"/>
            </a:gs>
            <a:gs pos="24000">
              <a:srgbClr val="586D86"/>
            </a:gs>
            <a:gs pos="68000">
              <a:srgbClr val="445468"/>
            </a:gs>
            <a:gs pos="100000">
              <a:srgbClr val="262F3A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" name="矩形 447">
            <a:extLst>
              <a:ext uri="{FF2B5EF4-FFF2-40B4-BE49-F238E27FC236}">
                <a16:creationId xmlns:a16="http://schemas.microsoft.com/office/drawing/2014/main" xmlns="" id="{3BA9CCFC-9B82-47A7-A2F5-F17DC9BCC253}"/>
              </a:ext>
            </a:extLst>
          </p:cNvPr>
          <p:cNvSpPr/>
          <p:nvPr/>
        </p:nvSpPr>
        <p:spPr>
          <a:xfrm>
            <a:off x="11102110" y="1715531"/>
            <a:ext cx="1197061" cy="1544943"/>
          </a:xfrm>
          <a:custGeom>
            <a:avLst/>
            <a:gdLst>
              <a:gd name="connsiteX0" fmla="*/ 0 w 1197061"/>
              <a:gd name="connsiteY0" fmla="*/ 0 h 1544943"/>
              <a:gd name="connsiteX1" fmla="*/ 1197061 w 1197061"/>
              <a:gd name="connsiteY1" fmla="*/ 0 h 1544943"/>
              <a:gd name="connsiteX2" fmla="*/ 1197061 w 1197061"/>
              <a:gd name="connsiteY2" fmla="*/ 1544943 h 1544943"/>
              <a:gd name="connsiteX3" fmla="*/ 0 w 1197061"/>
              <a:gd name="connsiteY3" fmla="*/ 1544943 h 1544943"/>
              <a:gd name="connsiteX4" fmla="*/ 0 w 1197061"/>
              <a:gd name="connsiteY4" fmla="*/ 0 h 1544943"/>
              <a:gd name="connsiteX0" fmla="*/ 0 w 1197061"/>
              <a:gd name="connsiteY0" fmla="*/ 0 h 1544943"/>
              <a:gd name="connsiteX1" fmla="*/ 1153519 w 1197061"/>
              <a:gd name="connsiteY1" fmla="*/ 508000 h 1544943"/>
              <a:gd name="connsiteX2" fmla="*/ 1197061 w 1197061"/>
              <a:gd name="connsiteY2" fmla="*/ 1544943 h 1544943"/>
              <a:gd name="connsiteX3" fmla="*/ 0 w 1197061"/>
              <a:gd name="connsiteY3" fmla="*/ 1544943 h 1544943"/>
              <a:gd name="connsiteX4" fmla="*/ 0 w 1197061"/>
              <a:gd name="connsiteY4" fmla="*/ 0 h 154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7061" h="1544943">
                <a:moveTo>
                  <a:pt x="0" y="0"/>
                </a:moveTo>
                <a:lnTo>
                  <a:pt x="1153519" y="508000"/>
                </a:lnTo>
                <a:lnTo>
                  <a:pt x="1197061" y="1544943"/>
                </a:lnTo>
                <a:lnTo>
                  <a:pt x="0" y="1544943"/>
                </a:lnTo>
                <a:lnTo>
                  <a:pt x="0" y="0"/>
                </a:lnTo>
                <a:close/>
              </a:path>
            </a:pathLst>
          </a:custGeom>
          <a:solidFill>
            <a:srgbClr val="5569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8" name="矩形 46">
            <a:extLst>
              <a:ext uri="{FF2B5EF4-FFF2-40B4-BE49-F238E27FC236}">
                <a16:creationId xmlns:a16="http://schemas.microsoft.com/office/drawing/2014/main" xmlns="" id="{E1B94BF5-0A46-491C-B9F4-0720E9C8031F}"/>
              </a:ext>
            </a:extLst>
          </p:cNvPr>
          <p:cNvSpPr/>
          <p:nvPr/>
        </p:nvSpPr>
        <p:spPr>
          <a:xfrm rot="20975775">
            <a:off x="-124507" y="2730280"/>
            <a:ext cx="11433000" cy="184107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46647 w 11464355"/>
              <a:gd name="connsiteY0" fmla="*/ 7027 h 184107"/>
              <a:gd name="connsiteX1" fmla="*/ 11341687 w 11464355"/>
              <a:gd name="connsiteY1" fmla="*/ 0 h 184107"/>
              <a:gd name="connsiteX2" fmla="*/ 11464355 w 11464355"/>
              <a:gd name="connsiteY2" fmla="*/ 141022 h 184107"/>
              <a:gd name="connsiteX3" fmla="*/ 0 w 11464355"/>
              <a:gd name="connsiteY3" fmla="*/ 184107 h 184107"/>
              <a:gd name="connsiteX4" fmla="*/ 46647 w 11464355"/>
              <a:gd name="connsiteY4" fmla="*/ 7027 h 184107"/>
              <a:gd name="connsiteX0" fmla="*/ 46647 w 11433000"/>
              <a:gd name="connsiteY0" fmla="*/ 7027 h 184107"/>
              <a:gd name="connsiteX1" fmla="*/ 11341687 w 11433000"/>
              <a:gd name="connsiteY1" fmla="*/ 0 h 184107"/>
              <a:gd name="connsiteX2" fmla="*/ 11433000 w 11433000"/>
              <a:gd name="connsiteY2" fmla="*/ 143013 h 184107"/>
              <a:gd name="connsiteX3" fmla="*/ 0 w 11433000"/>
              <a:gd name="connsiteY3" fmla="*/ 184107 h 184107"/>
              <a:gd name="connsiteX4" fmla="*/ 46647 w 11433000"/>
              <a:gd name="connsiteY4" fmla="*/ 7027 h 184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33000" h="184107">
                <a:moveTo>
                  <a:pt x="46647" y="7027"/>
                </a:moveTo>
                <a:lnTo>
                  <a:pt x="11341687" y="0"/>
                </a:lnTo>
                <a:lnTo>
                  <a:pt x="11433000" y="143013"/>
                </a:lnTo>
                <a:lnTo>
                  <a:pt x="0" y="184107"/>
                </a:lnTo>
                <a:lnTo>
                  <a:pt x="46647" y="7027"/>
                </a:ln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0" name="矩形 46">
            <a:extLst>
              <a:ext uri="{FF2B5EF4-FFF2-40B4-BE49-F238E27FC236}">
                <a16:creationId xmlns:a16="http://schemas.microsoft.com/office/drawing/2014/main" xmlns="" id="{7F8D2A82-3721-4E0D-B90C-67F5F39051BF}"/>
              </a:ext>
            </a:extLst>
          </p:cNvPr>
          <p:cNvSpPr/>
          <p:nvPr/>
        </p:nvSpPr>
        <p:spPr>
          <a:xfrm rot="20975775">
            <a:off x="2103462" y="7227179"/>
            <a:ext cx="11950874" cy="46292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3945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9" name="矩形 46">
            <a:extLst>
              <a:ext uri="{FF2B5EF4-FFF2-40B4-BE49-F238E27FC236}">
                <a16:creationId xmlns:a16="http://schemas.microsoft.com/office/drawing/2014/main" xmlns="" id="{3B98942C-881A-43F8-912C-AF6AA1F758CA}"/>
              </a:ext>
            </a:extLst>
          </p:cNvPr>
          <p:cNvSpPr/>
          <p:nvPr/>
        </p:nvSpPr>
        <p:spPr>
          <a:xfrm rot="20975775">
            <a:off x="1849195" y="6838823"/>
            <a:ext cx="11950874" cy="38544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414F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8" name="矩形 46">
            <a:extLst>
              <a:ext uri="{FF2B5EF4-FFF2-40B4-BE49-F238E27FC236}">
                <a16:creationId xmlns:a16="http://schemas.microsoft.com/office/drawing/2014/main" xmlns="" id="{1B977DC6-D829-4A84-86AE-CDF5F340521F}"/>
              </a:ext>
            </a:extLst>
          </p:cNvPr>
          <p:cNvSpPr/>
          <p:nvPr/>
        </p:nvSpPr>
        <p:spPr>
          <a:xfrm rot="20975775">
            <a:off x="1597872" y="6476471"/>
            <a:ext cx="11950874" cy="38544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4554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7" name="矩形 46">
            <a:extLst>
              <a:ext uri="{FF2B5EF4-FFF2-40B4-BE49-F238E27FC236}">
                <a16:creationId xmlns:a16="http://schemas.microsoft.com/office/drawing/2014/main" xmlns="" id="{AD83BE09-03AE-4C32-AB12-ABE6733D61C2}"/>
              </a:ext>
            </a:extLst>
          </p:cNvPr>
          <p:cNvSpPr/>
          <p:nvPr/>
        </p:nvSpPr>
        <p:spPr>
          <a:xfrm rot="20975775">
            <a:off x="1597874" y="5972594"/>
            <a:ext cx="11950874" cy="38544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4A5A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6" name="矩形 46">
            <a:extLst>
              <a:ext uri="{FF2B5EF4-FFF2-40B4-BE49-F238E27FC236}">
                <a16:creationId xmlns:a16="http://schemas.microsoft.com/office/drawing/2014/main" xmlns="" id="{E0E8C4DF-E4A0-4A03-B1CA-C877883F2DA3}"/>
              </a:ext>
            </a:extLst>
          </p:cNvPr>
          <p:cNvSpPr/>
          <p:nvPr/>
        </p:nvSpPr>
        <p:spPr>
          <a:xfrm rot="20975775">
            <a:off x="1408158" y="5527429"/>
            <a:ext cx="11950874" cy="38544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4D5E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5" name="矩形 46">
            <a:extLst>
              <a:ext uri="{FF2B5EF4-FFF2-40B4-BE49-F238E27FC236}">
                <a16:creationId xmlns:a16="http://schemas.microsoft.com/office/drawing/2014/main" xmlns="" id="{C302A495-756C-44A8-92C4-FC1714029149}"/>
              </a:ext>
            </a:extLst>
          </p:cNvPr>
          <p:cNvSpPr/>
          <p:nvPr/>
        </p:nvSpPr>
        <p:spPr>
          <a:xfrm rot="20975775">
            <a:off x="1253906" y="5108284"/>
            <a:ext cx="11950874" cy="385445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06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46">
            <a:extLst>
              <a:ext uri="{FF2B5EF4-FFF2-40B4-BE49-F238E27FC236}">
                <a16:creationId xmlns:a16="http://schemas.microsoft.com/office/drawing/2014/main" xmlns="" id="{29057EC4-4396-4D52-BC7B-763A2F024AA3}"/>
              </a:ext>
            </a:extLst>
          </p:cNvPr>
          <p:cNvSpPr/>
          <p:nvPr/>
        </p:nvSpPr>
        <p:spPr>
          <a:xfrm rot="20975775">
            <a:off x="1022993" y="4689656"/>
            <a:ext cx="11950874" cy="322704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86D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" name="矩形 46">
            <a:extLst>
              <a:ext uri="{FF2B5EF4-FFF2-40B4-BE49-F238E27FC236}">
                <a16:creationId xmlns:a16="http://schemas.microsoft.com/office/drawing/2014/main" xmlns="" id="{374B9CBC-57F6-44E2-8FD9-FCA90D985D90}"/>
              </a:ext>
            </a:extLst>
          </p:cNvPr>
          <p:cNvSpPr/>
          <p:nvPr/>
        </p:nvSpPr>
        <p:spPr>
          <a:xfrm rot="20975775">
            <a:off x="805664" y="4320983"/>
            <a:ext cx="11950874" cy="305704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2" name="矩形 46">
            <a:extLst>
              <a:ext uri="{FF2B5EF4-FFF2-40B4-BE49-F238E27FC236}">
                <a16:creationId xmlns:a16="http://schemas.microsoft.com/office/drawing/2014/main" xmlns="" id="{8EE61860-230E-4669-874C-D79079CA3B19}"/>
              </a:ext>
            </a:extLst>
          </p:cNvPr>
          <p:cNvSpPr/>
          <p:nvPr/>
        </p:nvSpPr>
        <p:spPr>
          <a:xfrm rot="20975775">
            <a:off x="426433" y="4013974"/>
            <a:ext cx="11950874" cy="270352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1" name="矩形 46">
            <a:extLst>
              <a:ext uri="{FF2B5EF4-FFF2-40B4-BE49-F238E27FC236}">
                <a16:creationId xmlns:a16="http://schemas.microsoft.com/office/drawing/2014/main" xmlns="" id="{416452D6-E481-4FB2-BD1C-C047BF7AC069}"/>
              </a:ext>
            </a:extLst>
          </p:cNvPr>
          <p:cNvSpPr/>
          <p:nvPr/>
        </p:nvSpPr>
        <p:spPr>
          <a:xfrm rot="20975775">
            <a:off x="172344" y="3684565"/>
            <a:ext cx="11950874" cy="270352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0" name="矩形 46">
            <a:extLst>
              <a:ext uri="{FF2B5EF4-FFF2-40B4-BE49-F238E27FC236}">
                <a16:creationId xmlns:a16="http://schemas.microsoft.com/office/drawing/2014/main" xmlns="" id="{62F62641-FA0F-49EA-AF3A-652F94741B76}"/>
              </a:ext>
            </a:extLst>
          </p:cNvPr>
          <p:cNvSpPr/>
          <p:nvPr/>
        </p:nvSpPr>
        <p:spPr>
          <a:xfrm rot="20975775">
            <a:off x="-67934" y="3316746"/>
            <a:ext cx="11950874" cy="270352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  <a:gd name="connsiteX0" fmla="*/ 0 w 11751883"/>
              <a:gd name="connsiteY0" fmla="*/ 8710 h 149835"/>
              <a:gd name="connsiteX1" fmla="*/ 11517356 w 11751883"/>
              <a:gd name="connsiteY1" fmla="*/ 0 h 149835"/>
              <a:gd name="connsiteX2" fmla="*/ 11751883 w 11751883"/>
              <a:gd name="connsiteY2" fmla="*/ 147502 h 149835"/>
              <a:gd name="connsiteX3" fmla="*/ 3670 w 11751883"/>
              <a:gd name="connsiteY3" fmla="*/ 149835 h 149835"/>
              <a:gd name="connsiteX4" fmla="*/ 0 w 11751883"/>
              <a:gd name="connsiteY4" fmla="*/ 8710 h 149835"/>
              <a:gd name="connsiteX0" fmla="*/ 0 w 11751883"/>
              <a:gd name="connsiteY0" fmla="*/ 7758 h 148883"/>
              <a:gd name="connsiteX1" fmla="*/ 11695239 w 11751883"/>
              <a:gd name="connsiteY1" fmla="*/ 0 h 148883"/>
              <a:gd name="connsiteX2" fmla="*/ 11751883 w 11751883"/>
              <a:gd name="connsiteY2" fmla="*/ 146550 h 148883"/>
              <a:gd name="connsiteX3" fmla="*/ 3670 w 11751883"/>
              <a:gd name="connsiteY3" fmla="*/ 148883 h 148883"/>
              <a:gd name="connsiteX4" fmla="*/ 0 w 11751883"/>
              <a:gd name="connsiteY4" fmla="*/ 7758 h 148883"/>
              <a:gd name="connsiteX0" fmla="*/ 0 w 11943380"/>
              <a:gd name="connsiteY0" fmla="*/ 7758 h 153344"/>
              <a:gd name="connsiteX1" fmla="*/ 11695239 w 11943380"/>
              <a:gd name="connsiteY1" fmla="*/ 0 h 153344"/>
              <a:gd name="connsiteX2" fmla="*/ 11943380 w 11943380"/>
              <a:gd name="connsiteY2" fmla="*/ 153344 h 153344"/>
              <a:gd name="connsiteX3" fmla="*/ 3670 w 11943380"/>
              <a:gd name="connsiteY3" fmla="*/ 148883 h 153344"/>
              <a:gd name="connsiteX4" fmla="*/ 0 w 11943380"/>
              <a:gd name="connsiteY4" fmla="*/ 7758 h 153344"/>
              <a:gd name="connsiteX0" fmla="*/ 0 w 11950874"/>
              <a:gd name="connsiteY0" fmla="*/ 7758 h 154128"/>
              <a:gd name="connsiteX1" fmla="*/ 11695239 w 11950874"/>
              <a:gd name="connsiteY1" fmla="*/ 0 h 154128"/>
              <a:gd name="connsiteX2" fmla="*/ 11950874 w 11950874"/>
              <a:gd name="connsiteY2" fmla="*/ 154128 h 154128"/>
              <a:gd name="connsiteX3" fmla="*/ 3670 w 11950874"/>
              <a:gd name="connsiteY3" fmla="*/ 148883 h 154128"/>
              <a:gd name="connsiteX4" fmla="*/ 0 w 11950874"/>
              <a:gd name="connsiteY4" fmla="*/ 7758 h 1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874" h="154128">
                <a:moveTo>
                  <a:pt x="0" y="7758"/>
                </a:moveTo>
                <a:lnTo>
                  <a:pt x="11695239" y="0"/>
                </a:lnTo>
                <a:lnTo>
                  <a:pt x="11950874" y="154128"/>
                </a:lnTo>
                <a:lnTo>
                  <a:pt x="3670" y="148883"/>
                </a:lnTo>
                <a:cubicBezTo>
                  <a:pt x="2447" y="101841"/>
                  <a:pt x="1223" y="54800"/>
                  <a:pt x="0" y="7758"/>
                </a:cubicBez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xmlns="" id="{E034877A-D7A5-402C-B709-D2031F16680E}"/>
              </a:ext>
            </a:extLst>
          </p:cNvPr>
          <p:cNvSpPr/>
          <p:nvPr/>
        </p:nvSpPr>
        <p:spPr>
          <a:xfrm rot="20975775">
            <a:off x="-124131" y="2855031"/>
            <a:ext cx="11464355" cy="177080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4355" h="177080">
                <a:moveTo>
                  <a:pt x="46647" y="0"/>
                </a:moveTo>
                <a:lnTo>
                  <a:pt x="11464355" y="0"/>
                </a:lnTo>
                <a:lnTo>
                  <a:pt x="11464355" y="133995"/>
                </a:lnTo>
                <a:lnTo>
                  <a:pt x="0" y="177080"/>
                </a:lnTo>
                <a:lnTo>
                  <a:pt x="46647" y="0"/>
                </a:lnTo>
                <a:close/>
              </a:path>
            </a:pathLst>
          </a:cu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7" name="矩形 296">
            <a:extLst>
              <a:ext uri="{FF2B5EF4-FFF2-40B4-BE49-F238E27FC236}">
                <a16:creationId xmlns:a16="http://schemas.microsoft.com/office/drawing/2014/main" xmlns="" id="{4A76BA20-DB82-47E7-8CF5-7B17DFCB7F90}"/>
              </a:ext>
            </a:extLst>
          </p:cNvPr>
          <p:cNvSpPr/>
          <p:nvPr/>
        </p:nvSpPr>
        <p:spPr>
          <a:xfrm rot="20975775">
            <a:off x="-171886" y="3239598"/>
            <a:ext cx="11803320" cy="130847"/>
          </a:xfrm>
          <a:custGeom>
            <a:avLst/>
            <a:gdLst>
              <a:gd name="connsiteX0" fmla="*/ 0 w 11735765"/>
              <a:gd name="connsiteY0" fmla="*/ 0 h 137728"/>
              <a:gd name="connsiteX1" fmla="*/ 11735765 w 11735765"/>
              <a:gd name="connsiteY1" fmla="*/ 0 h 137728"/>
              <a:gd name="connsiteX2" fmla="*/ 11735765 w 11735765"/>
              <a:gd name="connsiteY2" fmla="*/ 137728 h 137728"/>
              <a:gd name="connsiteX3" fmla="*/ 0 w 11735765"/>
              <a:gd name="connsiteY3" fmla="*/ 137728 h 137728"/>
              <a:gd name="connsiteX4" fmla="*/ 0 w 11735765"/>
              <a:gd name="connsiteY4" fmla="*/ 0 h 137728"/>
              <a:gd name="connsiteX0" fmla="*/ 87439 w 11823204"/>
              <a:gd name="connsiteY0" fmla="*/ 0 h 137728"/>
              <a:gd name="connsiteX1" fmla="*/ 11823204 w 11823204"/>
              <a:gd name="connsiteY1" fmla="*/ 0 h 137728"/>
              <a:gd name="connsiteX2" fmla="*/ 11823204 w 11823204"/>
              <a:gd name="connsiteY2" fmla="*/ 137728 h 137728"/>
              <a:gd name="connsiteX3" fmla="*/ 0 w 11823204"/>
              <a:gd name="connsiteY3" fmla="*/ 121674 h 137728"/>
              <a:gd name="connsiteX4" fmla="*/ 87439 w 11823204"/>
              <a:gd name="connsiteY4" fmla="*/ 0 h 137728"/>
              <a:gd name="connsiteX0" fmla="*/ 87439 w 11823204"/>
              <a:gd name="connsiteY0" fmla="*/ 0 h 137728"/>
              <a:gd name="connsiteX1" fmla="*/ 11803320 w 11823204"/>
              <a:gd name="connsiteY1" fmla="*/ 2805 h 137728"/>
              <a:gd name="connsiteX2" fmla="*/ 11823204 w 11823204"/>
              <a:gd name="connsiteY2" fmla="*/ 137728 h 137728"/>
              <a:gd name="connsiteX3" fmla="*/ 0 w 11823204"/>
              <a:gd name="connsiteY3" fmla="*/ 121674 h 137728"/>
              <a:gd name="connsiteX4" fmla="*/ 87439 w 11823204"/>
              <a:gd name="connsiteY4" fmla="*/ 0 h 137728"/>
              <a:gd name="connsiteX0" fmla="*/ 87439 w 11803320"/>
              <a:gd name="connsiteY0" fmla="*/ 0 h 130847"/>
              <a:gd name="connsiteX1" fmla="*/ 11803320 w 11803320"/>
              <a:gd name="connsiteY1" fmla="*/ 2805 h 130847"/>
              <a:gd name="connsiteX2" fmla="*/ 11785731 w 11803320"/>
              <a:gd name="connsiteY2" fmla="*/ 130847 h 130847"/>
              <a:gd name="connsiteX3" fmla="*/ 0 w 11803320"/>
              <a:gd name="connsiteY3" fmla="*/ 121674 h 130847"/>
              <a:gd name="connsiteX4" fmla="*/ 87439 w 11803320"/>
              <a:gd name="connsiteY4" fmla="*/ 0 h 130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3320" h="130847">
                <a:moveTo>
                  <a:pt x="87439" y="0"/>
                </a:moveTo>
                <a:lnTo>
                  <a:pt x="11803320" y="2805"/>
                </a:lnTo>
                <a:lnTo>
                  <a:pt x="11785731" y="130847"/>
                </a:lnTo>
                <a:lnTo>
                  <a:pt x="0" y="121674"/>
                </a:lnTo>
                <a:lnTo>
                  <a:pt x="87439" y="0"/>
                </a:lnTo>
                <a:close/>
              </a:path>
            </a:pathLst>
          </a:cu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8" name="矩形 297">
            <a:extLst>
              <a:ext uri="{FF2B5EF4-FFF2-40B4-BE49-F238E27FC236}">
                <a16:creationId xmlns:a16="http://schemas.microsoft.com/office/drawing/2014/main" xmlns="" id="{B4D90981-09AD-458B-83DC-645D9CFFEEB6}"/>
              </a:ext>
            </a:extLst>
          </p:cNvPr>
          <p:cNvSpPr/>
          <p:nvPr/>
        </p:nvSpPr>
        <p:spPr>
          <a:xfrm rot="20975775">
            <a:off x="73198" y="3562267"/>
            <a:ext cx="11848492" cy="178867"/>
          </a:xfrm>
          <a:custGeom>
            <a:avLst/>
            <a:gdLst>
              <a:gd name="connsiteX0" fmla="*/ 0 w 11878471"/>
              <a:gd name="connsiteY0" fmla="*/ 0 h 139403"/>
              <a:gd name="connsiteX1" fmla="*/ 11878471 w 11878471"/>
              <a:gd name="connsiteY1" fmla="*/ 0 h 139403"/>
              <a:gd name="connsiteX2" fmla="*/ 11878471 w 11878471"/>
              <a:gd name="connsiteY2" fmla="*/ 139403 h 139403"/>
              <a:gd name="connsiteX3" fmla="*/ 0 w 11878471"/>
              <a:gd name="connsiteY3" fmla="*/ 139403 h 139403"/>
              <a:gd name="connsiteX4" fmla="*/ 0 w 11878471"/>
              <a:gd name="connsiteY4" fmla="*/ 0 h 139403"/>
              <a:gd name="connsiteX0" fmla="*/ 0 w 11878471"/>
              <a:gd name="connsiteY0" fmla="*/ 5504 h 144907"/>
              <a:gd name="connsiteX1" fmla="*/ 11848492 w 11878471"/>
              <a:gd name="connsiteY1" fmla="*/ 0 h 144907"/>
              <a:gd name="connsiteX2" fmla="*/ 11878471 w 11878471"/>
              <a:gd name="connsiteY2" fmla="*/ 144907 h 144907"/>
              <a:gd name="connsiteX3" fmla="*/ 0 w 11878471"/>
              <a:gd name="connsiteY3" fmla="*/ 144907 h 144907"/>
              <a:gd name="connsiteX4" fmla="*/ 0 w 11878471"/>
              <a:gd name="connsiteY4" fmla="*/ 5504 h 144907"/>
              <a:gd name="connsiteX0" fmla="*/ 0 w 11848492"/>
              <a:gd name="connsiteY0" fmla="*/ 5504 h 160511"/>
              <a:gd name="connsiteX1" fmla="*/ 11848492 w 11848492"/>
              <a:gd name="connsiteY1" fmla="*/ 0 h 160511"/>
              <a:gd name="connsiteX2" fmla="*/ 11836870 w 11848492"/>
              <a:gd name="connsiteY2" fmla="*/ 160511 h 160511"/>
              <a:gd name="connsiteX3" fmla="*/ 0 w 11848492"/>
              <a:gd name="connsiteY3" fmla="*/ 144907 h 160511"/>
              <a:gd name="connsiteX4" fmla="*/ 0 w 11848492"/>
              <a:gd name="connsiteY4" fmla="*/ 5504 h 160511"/>
              <a:gd name="connsiteX0" fmla="*/ 0 w 11848492"/>
              <a:gd name="connsiteY0" fmla="*/ 5504 h 161887"/>
              <a:gd name="connsiteX1" fmla="*/ 11848492 w 11848492"/>
              <a:gd name="connsiteY1" fmla="*/ 0 h 161887"/>
              <a:gd name="connsiteX2" fmla="*/ 11844365 w 11848492"/>
              <a:gd name="connsiteY2" fmla="*/ 161887 h 161887"/>
              <a:gd name="connsiteX3" fmla="*/ 0 w 11848492"/>
              <a:gd name="connsiteY3" fmla="*/ 144907 h 161887"/>
              <a:gd name="connsiteX4" fmla="*/ 0 w 11848492"/>
              <a:gd name="connsiteY4" fmla="*/ 5504 h 161887"/>
              <a:gd name="connsiteX0" fmla="*/ 0 w 11848492"/>
              <a:gd name="connsiteY0" fmla="*/ 5504 h 175501"/>
              <a:gd name="connsiteX1" fmla="*/ 11848492 w 11848492"/>
              <a:gd name="connsiteY1" fmla="*/ 0 h 175501"/>
              <a:gd name="connsiteX2" fmla="*/ 11834118 w 11848492"/>
              <a:gd name="connsiteY2" fmla="*/ 175501 h 175501"/>
              <a:gd name="connsiteX3" fmla="*/ 0 w 11848492"/>
              <a:gd name="connsiteY3" fmla="*/ 144907 h 175501"/>
              <a:gd name="connsiteX4" fmla="*/ 0 w 11848492"/>
              <a:gd name="connsiteY4" fmla="*/ 5504 h 175501"/>
              <a:gd name="connsiteX0" fmla="*/ 0 w 11848492"/>
              <a:gd name="connsiteY0" fmla="*/ 5504 h 177491"/>
              <a:gd name="connsiteX1" fmla="*/ 11848492 w 11848492"/>
              <a:gd name="connsiteY1" fmla="*/ 0 h 177491"/>
              <a:gd name="connsiteX2" fmla="*/ 11802763 w 11848492"/>
              <a:gd name="connsiteY2" fmla="*/ 177491 h 177491"/>
              <a:gd name="connsiteX3" fmla="*/ 0 w 11848492"/>
              <a:gd name="connsiteY3" fmla="*/ 144907 h 177491"/>
              <a:gd name="connsiteX4" fmla="*/ 0 w 11848492"/>
              <a:gd name="connsiteY4" fmla="*/ 5504 h 177491"/>
              <a:gd name="connsiteX0" fmla="*/ 0 w 11848492"/>
              <a:gd name="connsiteY0" fmla="*/ 5504 h 178867"/>
              <a:gd name="connsiteX1" fmla="*/ 11848492 w 11848492"/>
              <a:gd name="connsiteY1" fmla="*/ 0 h 178867"/>
              <a:gd name="connsiteX2" fmla="*/ 11810258 w 11848492"/>
              <a:gd name="connsiteY2" fmla="*/ 178867 h 178867"/>
              <a:gd name="connsiteX3" fmla="*/ 0 w 11848492"/>
              <a:gd name="connsiteY3" fmla="*/ 144907 h 178867"/>
              <a:gd name="connsiteX4" fmla="*/ 0 w 11848492"/>
              <a:gd name="connsiteY4" fmla="*/ 5504 h 178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8492" h="178867">
                <a:moveTo>
                  <a:pt x="0" y="5504"/>
                </a:moveTo>
                <a:lnTo>
                  <a:pt x="11848492" y="0"/>
                </a:lnTo>
                <a:lnTo>
                  <a:pt x="11810258" y="178867"/>
                </a:lnTo>
                <a:lnTo>
                  <a:pt x="0" y="144907"/>
                </a:lnTo>
                <a:lnTo>
                  <a:pt x="0" y="5504"/>
                </a:lnTo>
                <a:close/>
              </a:path>
            </a:pathLst>
          </a:cu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9" name="矩形 298">
            <a:extLst>
              <a:ext uri="{FF2B5EF4-FFF2-40B4-BE49-F238E27FC236}">
                <a16:creationId xmlns:a16="http://schemas.microsoft.com/office/drawing/2014/main" xmlns="" id="{E36E3163-E54E-4905-AC69-CDC329122756}"/>
              </a:ext>
            </a:extLst>
          </p:cNvPr>
          <p:cNvSpPr/>
          <p:nvPr/>
        </p:nvSpPr>
        <p:spPr>
          <a:xfrm rot="20975775">
            <a:off x="243744" y="3922738"/>
            <a:ext cx="11909968" cy="149446"/>
          </a:xfrm>
          <a:custGeom>
            <a:avLst/>
            <a:gdLst>
              <a:gd name="connsiteX0" fmla="*/ 0 w 11903180"/>
              <a:gd name="connsiteY0" fmla="*/ 0 h 139693"/>
              <a:gd name="connsiteX1" fmla="*/ 11903180 w 11903180"/>
              <a:gd name="connsiteY1" fmla="*/ 0 h 139693"/>
              <a:gd name="connsiteX2" fmla="*/ 11903180 w 11903180"/>
              <a:gd name="connsiteY2" fmla="*/ 139693 h 139693"/>
              <a:gd name="connsiteX3" fmla="*/ 0 w 11903180"/>
              <a:gd name="connsiteY3" fmla="*/ 139693 h 139693"/>
              <a:gd name="connsiteX4" fmla="*/ 0 w 11903180"/>
              <a:gd name="connsiteY4" fmla="*/ 0 h 139693"/>
              <a:gd name="connsiteX0" fmla="*/ 0 w 11903180"/>
              <a:gd name="connsiteY0" fmla="*/ 0 h 149446"/>
              <a:gd name="connsiteX1" fmla="*/ 11903180 w 11903180"/>
              <a:gd name="connsiteY1" fmla="*/ 0 h 149446"/>
              <a:gd name="connsiteX2" fmla="*/ 11877180 w 11903180"/>
              <a:gd name="connsiteY2" fmla="*/ 149446 h 149446"/>
              <a:gd name="connsiteX3" fmla="*/ 0 w 11903180"/>
              <a:gd name="connsiteY3" fmla="*/ 139693 h 149446"/>
              <a:gd name="connsiteX4" fmla="*/ 0 w 11903180"/>
              <a:gd name="connsiteY4" fmla="*/ 0 h 149446"/>
              <a:gd name="connsiteX0" fmla="*/ 0 w 11909968"/>
              <a:gd name="connsiteY0" fmla="*/ 0 h 149446"/>
              <a:gd name="connsiteX1" fmla="*/ 11909968 w 11909968"/>
              <a:gd name="connsiteY1" fmla="*/ 15773 h 149446"/>
              <a:gd name="connsiteX2" fmla="*/ 11877180 w 11909968"/>
              <a:gd name="connsiteY2" fmla="*/ 149446 h 149446"/>
              <a:gd name="connsiteX3" fmla="*/ 0 w 11909968"/>
              <a:gd name="connsiteY3" fmla="*/ 139693 h 149446"/>
              <a:gd name="connsiteX4" fmla="*/ 0 w 11909968"/>
              <a:gd name="connsiteY4" fmla="*/ 0 h 14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09968" h="149446">
                <a:moveTo>
                  <a:pt x="0" y="0"/>
                </a:moveTo>
                <a:lnTo>
                  <a:pt x="11909968" y="15773"/>
                </a:lnTo>
                <a:lnTo>
                  <a:pt x="11877180" y="149446"/>
                </a:lnTo>
                <a:lnTo>
                  <a:pt x="0" y="139693"/>
                </a:lnTo>
                <a:lnTo>
                  <a:pt x="0" y="0"/>
                </a:lnTo>
                <a:close/>
              </a:path>
            </a:pathLst>
          </a:cu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0" name="矩形 299">
            <a:extLst>
              <a:ext uri="{FF2B5EF4-FFF2-40B4-BE49-F238E27FC236}">
                <a16:creationId xmlns:a16="http://schemas.microsoft.com/office/drawing/2014/main" xmlns="" id="{F7E328C0-FA66-49D9-A1E8-6ECF1E406499}"/>
              </a:ext>
            </a:extLst>
          </p:cNvPr>
          <p:cNvSpPr/>
          <p:nvPr/>
        </p:nvSpPr>
        <p:spPr>
          <a:xfrm rot="20975775">
            <a:off x="539744" y="4267719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1" name="矩形 300">
            <a:extLst>
              <a:ext uri="{FF2B5EF4-FFF2-40B4-BE49-F238E27FC236}">
                <a16:creationId xmlns:a16="http://schemas.microsoft.com/office/drawing/2014/main" xmlns="" id="{5873C7E4-F17E-4A87-A345-400D61DDF4AC}"/>
              </a:ext>
            </a:extLst>
          </p:cNvPr>
          <p:cNvSpPr/>
          <p:nvPr/>
        </p:nvSpPr>
        <p:spPr>
          <a:xfrm rot="20975775">
            <a:off x="791066" y="4612007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2" name="矩形 301">
            <a:extLst>
              <a:ext uri="{FF2B5EF4-FFF2-40B4-BE49-F238E27FC236}">
                <a16:creationId xmlns:a16="http://schemas.microsoft.com/office/drawing/2014/main" xmlns="" id="{C56F0F06-8A59-4139-B6E6-FA1D17B9E374}"/>
              </a:ext>
            </a:extLst>
          </p:cNvPr>
          <p:cNvSpPr/>
          <p:nvPr/>
        </p:nvSpPr>
        <p:spPr>
          <a:xfrm rot="20975775">
            <a:off x="955144" y="5041689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3" name="矩形 302">
            <a:extLst>
              <a:ext uri="{FF2B5EF4-FFF2-40B4-BE49-F238E27FC236}">
                <a16:creationId xmlns:a16="http://schemas.microsoft.com/office/drawing/2014/main" xmlns="" id="{3E031DE6-A6E6-4EDE-BB2F-631CEB09C153}"/>
              </a:ext>
            </a:extLst>
          </p:cNvPr>
          <p:cNvSpPr/>
          <p:nvPr/>
        </p:nvSpPr>
        <p:spPr>
          <a:xfrm rot="20975775">
            <a:off x="1042388" y="5499701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4" name="矩形 303">
            <a:extLst>
              <a:ext uri="{FF2B5EF4-FFF2-40B4-BE49-F238E27FC236}">
                <a16:creationId xmlns:a16="http://schemas.microsoft.com/office/drawing/2014/main" xmlns="" id="{3CEC2139-EA05-4F7F-B080-84480744B1C1}"/>
              </a:ext>
            </a:extLst>
          </p:cNvPr>
          <p:cNvSpPr/>
          <p:nvPr/>
        </p:nvSpPr>
        <p:spPr>
          <a:xfrm rot="20975775">
            <a:off x="1129632" y="5970305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5" name="矩形 304">
            <a:extLst>
              <a:ext uri="{FF2B5EF4-FFF2-40B4-BE49-F238E27FC236}">
                <a16:creationId xmlns:a16="http://schemas.microsoft.com/office/drawing/2014/main" xmlns="" id="{82920FEA-B73B-4F3D-AEED-7E4C50F9F726}"/>
              </a:ext>
            </a:extLst>
          </p:cNvPr>
          <p:cNvSpPr/>
          <p:nvPr/>
        </p:nvSpPr>
        <p:spPr>
          <a:xfrm rot="20975775">
            <a:off x="1354879" y="6404614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等腰三角形 34">
            <a:extLst>
              <a:ext uri="{FF2B5EF4-FFF2-40B4-BE49-F238E27FC236}">
                <a16:creationId xmlns:a16="http://schemas.microsoft.com/office/drawing/2014/main" xmlns="" id="{D397431A-68F8-41F0-86C9-4B8C62DC1723}"/>
              </a:ext>
            </a:extLst>
          </p:cNvPr>
          <p:cNvSpPr/>
          <p:nvPr/>
        </p:nvSpPr>
        <p:spPr>
          <a:xfrm rot="5400000">
            <a:off x="96774" y="4379976"/>
            <a:ext cx="1559052" cy="1752600"/>
          </a:xfrm>
          <a:prstGeom prst="triangle">
            <a:avLst>
              <a:gd name="adj" fmla="val 81401"/>
            </a:avLst>
          </a:prstGeom>
          <a:solidFill>
            <a:srgbClr val="3946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xmlns="" id="{DFEE1BC9-2867-475A-A545-175CC437AB2D}"/>
              </a:ext>
            </a:extLst>
          </p:cNvPr>
          <p:cNvSpPr/>
          <p:nvPr/>
        </p:nvSpPr>
        <p:spPr>
          <a:xfrm>
            <a:off x="0" y="5746876"/>
            <a:ext cx="1752600" cy="1111123"/>
          </a:xfrm>
          <a:custGeom>
            <a:avLst/>
            <a:gdLst>
              <a:gd name="connsiteX0" fmla="*/ 0 w 1752600"/>
              <a:gd name="connsiteY0" fmla="*/ 0 h 822198"/>
              <a:gd name="connsiteX1" fmla="*/ 1752600 w 1752600"/>
              <a:gd name="connsiteY1" fmla="*/ 0 h 822198"/>
              <a:gd name="connsiteX2" fmla="*/ 1752600 w 1752600"/>
              <a:gd name="connsiteY2" fmla="*/ 822198 h 822198"/>
              <a:gd name="connsiteX3" fmla="*/ 0 w 1752600"/>
              <a:gd name="connsiteY3" fmla="*/ 822198 h 822198"/>
              <a:gd name="connsiteX4" fmla="*/ 0 w 1752600"/>
              <a:gd name="connsiteY4" fmla="*/ 0 h 822198"/>
              <a:gd name="connsiteX0" fmla="*/ 0 w 1752600"/>
              <a:gd name="connsiteY0" fmla="*/ 285750 h 1107948"/>
              <a:gd name="connsiteX1" fmla="*/ 1746250 w 1752600"/>
              <a:gd name="connsiteY1" fmla="*/ 0 h 1107948"/>
              <a:gd name="connsiteX2" fmla="*/ 1752600 w 1752600"/>
              <a:gd name="connsiteY2" fmla="*/ 1107948 h 1107948"/>
              <a:gd name="connsiteX3" fmla="*/ 0 w 1752600"/>
              <a:gd name="connsiteY3" fmla="*/ 1107948 h 1107948"/>
              <a:gd name="connsiteX4" fmla="*/ 0 w 1752600"/>
              <a:gd name="connsiteY4" fmla="*/ 285750 h 1107948"/>
              <a:gd name="connsiteX0" fmla="*/ 0 w 1753211"/>
              <a:gd name="connsiteY0" fmla="*/ 285750 h 1107948"/>
              <a:gd name="connsiteX1" fmla="*/ 1752600 w 1753211"/>
              <a:gd name="connsiteY1" fmla="*/ 0 h 1107948"/>
              <a:gd name="connsiteX2" fmla="*/ 1752600 w 1753211"/>
              <a:gd name="connsiteY2" fmla="*/ 1107948 h 1107948"/>
              <a:gd name="connsiteX3" fmla="*/ 0 w 1753211"/>
              <a:gd name="connsiteY3" fmla="*/ 1107948 h 1107948"/>
              <a:gd name="connsiteX4" fmla="*/ 0 w 1753211"/>
              <a:gd name="connsiteY4" fmla="*/ 285750 h 1107948"/>
              <a:gd name="connsiteX0" fmla="*/ 0 w 1753211"/>
              <a:gd name="connsiteY0" fmla="*/ 288925 h 1111123"/>
              <a:gd name="connsiteX1" fmla="*/ 1752600 w 1753211"/>
              <a:gd name="connsiteY1" fmla="*/ 0 h 1111123"/>
              <a:gd name="connsiteX2" fmla="*/ 1752600 w 1753211"/>
              <a:gd name="connsiteY2" fmla="*/ 1111123 h 1111123"/>
              <a:gd name="connsiteX3" fmla="*/ 0 w 1753211"/>
              <a:gd name="connsiteY3" fmla="*/ 1111123 h 1111123"/>
              <a:gd name="connsiteX4" fmla="*/ 0 w 1753211"/>
              <a:gd name="connsiteY4" fmla="*/ 288925 h 1111123"/>
              <a:gd name="connsiteX0" fmla="*/ 0 w 1752600"/>
              <a:gd name="connsiteY0" fmla="*/ 292100 h 1114298"/>
              <a:gd name="connsiteX1" fmla="*/ 1746250 w 1752600"/>
              <a:gd name="connsiteY1" fmla="*/ 0 h 1114298"/>
              <a:gd name="connsiteX2" fmla="*/ 1752600 w 1752600"/>
              <a:gd name="connsiteY2" fmla="*/ 1114298 h 1114298"/>
              <a:gd name="connsiteX3" fmla="*/ 0 w 1752600"/>
              <a:gd name="connsiteY3" fmla="*/ 1114298 h 1114298"/>
              <a:gd name="connsiteX4" fmla="*/ 0 w 1752600"/>
              <a:gd name="connsiteY4" fmla="*/ 292100 h 1114298"/>
              <a:gd name="connsiteX0" fmla="*/ 0 w 1756159"/>
              <a:gd name="connsiteY0" fmla="*/ 292100 h 1114298"/>
              <a:gd name="connsiteX1" fmla="*/ 1755775 w 1756159"/>
              <a:gd name="connsiteY1" fmla="*/ 0 h 1114298"/>
              <a:gd name="connsiteX2" fmla="*/ 1752600 w 1756159"/>
              <a:gd name="connsiteY2" fmla="*/ 1114298 h 1114298"/>
              <a:gd name="connsiteX3" fmla="*/ 0 w 1756159"/>
              <a:gd name="connsiteY3" fmla="*/ 1114298 h 1114298"/>
              <a:gd name="connsiteX4" fmla="*/ 0 w 1756159"/>
              <a:gd name="connsiteY4" fmla="*/ 292100 h 1114298"/>
              <a:gd name="connsiteX0" fmla="*/ 0 w 1752600"/>
              <a:gd name="connsiteY0" fmla="*/ 292100 h 1114298"/>
              <a:gd name="connsiteX1" fmla="*/ 1746250 w 1752600"/>
              <a:gd name="connsiteY1" fmla="*/ 0 h 1114298"/>
              <a:gd name="connsiteX2" fmla="*/ 1752600 w 1752600"/>
              <a:gd name="connsiteY2" fmla="*/ 1114298 h 1114298"/>
              <a:gd name="connsiteX3" fmla="*/ 0 w 1752600"/>
              <a:gd name="connsiteY3" fmla="*/ 1114298 h 1114298"/>
              <a:gd name="connsiteX4" fmla="*/ 0 w 1752600"/>
              <a:gd name="connsiteY4" fmla="*/ 292100 h 1114298"/>
              <a:gd name="connsiteX0" fmla="*/ 0 w 1752600"/>
              <a:gd name="connsiteY0" fmla="*/ 288925 h 1111123"/>
              <a:gd name="connsiteX1" fmla="*/ 1749425 w 1752600"/>
              <a:gd name="connsiteY1" fmla="*/ 0 h 1111123"/>
              <a:gd name="connsiteX2" fmla="*/ 1752600 w 1752600"/>
              <a:gd name="connsiteY2" fmla="*/ 1111123 h 1111123"/>
              <a:gd name="connsiteX3" fmla="*/ 0 w 1752600"/>
              <a:gd name="connsiteY3" fmla="*/ 1111123 h 1111123"/>
              <a:gd name="connsiteX4" fmla="*/ 0 w 1752600"/>
              <a:gd name="connsiteY4" fmla="*/ 288925 h 1111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2600" h="1111123">
                <a:moveTo>
                  <a:pt x="0" y="288925"/>
                </a:moveTo>
                <a:lnTo>
                  <a:pt x="1749425" y="0"/>
                </a:lnTo>
                <a:cubicBezTo>
                  <a:pt x="1751542" y="369316"/>
                  <a:pt x="1750483" y="741807"/>
                  <a:pt x="1752600" y="1111123"/>
                </a:cubicBezTo>
                <a:lnTo>
                  <a:pt x="0" y="1111123"/>
                </a:lnTo>
                <a:lnTo>
                  <a:pt x="0" y="288925"/>
                </a:lnTo>
                <a:close/>
              </a:path>
            </a:pathLst>
          </a:custGeom>
          <a:solidFill>
            <a:srgbClr val="2933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6" name="矩形 305">
            <a:extLst>
              <a:ext uri="{FF2B5EF4-FFF2-40B4-BE49-F238E27FC236}">
                <a16:creationId xmlns:a16="http://schemas.microsoft.com/office/drawing/2014/main" xmlns="" id="{2E0B28E3-87A1-4527-BACF-E0C4E64C4DCE}"/>
              </a:ext>
            </a:extLst>
          </p:cNvPr>
          <p:cNvSpPr/>
          <p:nvPr/>
        </p:nvSpPr>
        <p:spPr>
          <a:xfrm rot="20975775">
            <a:off x="1580127" y="6805964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7" name="矩形 306">
            <a:extLst>
              <a:ext uri="{FF2B5EF4-FFF2-40B4-BE49-F238E27FC236}">
                <a16:creationId xmlns:a16="http://schemas.microsoft.com/office/drawing/2014/main" xmlns="" id="{2C79629F-4D0D-4B81-9C01-6E30A5E795FB}"/>
              </a:ext>
            </a:extLst>
          </p:cNvPr>
          <p:cNvSpPr/>
          <p:nvPr/>
        </p:nvSpPr>
        <p:spPr>
          <a:xfrm rot="20975775">
            <a:off x="1831445" y="7188082"/>
            <a:ext cx="11903180" cy="139693"/>
          </a:xfrm>
          <a:prstGeom prst="rect">
            <a:avLst/>
          </a:prstGeom>
          <a:solidFill>
            <a:srgbClr val="3541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9" name="矩形 46">
            <a:extLst>
              <a:ext uri="{FF2B5EF4-FFF2-40B4-BE49-F238E27FC236}">
                <a16:creationId xmlns:a16="http://schemas.microsoft.com/office/drawing/2014/main" xmlns="" id="{E1DBD974-78C4-469A-924D-02AD37FE0738}"/>
              </a:ext>
            </a:extLst>
          </p:cNvPr>
          <p:cNvSpPr/>
          <p:nvPr/>
        </p:nvSpPr>
        <p:spPr>
          <a:xfrm rot="20975775">
            <a:off x="-150886" y="2976894"/>
            <a:ext cx="11748213" cy="262822"/>
          </a:xfrm>
          <a:custGeom>
            <a:avLst/>
            <a:gdLst>
              <a:gd name="connsiteX0" fmla="*/ 0 w 11417708"/>
              <a:gd name="connsiteY0" fmla="*/ 0 h 133995"/>
              <a:gd name="connsiteX1" fmla="*/ 11417708 w 11417708"/>
              <a:gd name="connsiteY1" fmla="*/ 0 h 133995"/>
              <a:gd name="connsiteX2" fmla="*/ 11417708 w 11417708"/>
              <a:gd name="connsiteY2" fmla="*/ 133995 h 133995"/>
              <a:gd name="connsiteX3" fmla="*/ 0 w 11417708"/>
              <a:gd name="connsiteY3" fmla="*/ 133995 h 133995"/>
              <a:gd name="connsiteX4" fmla="*/ 0 w 11417708"/>
              <a:gd name="connsiteY4" fmla="*/ 0 h 133995"/>
              <a:gd name="connsiteX0" fmla="*/ 46647 w 11464355"/>
              <a:gd name="connsiteY0" fmla="*/ 0 h 177080"/>
              <a:gd name="connsiteX1" fmla="*/ 11464355 w 11464355"/>
              <a:gd name="connsiteY1" fmla="*/ 0 h 177080"/>
              <a:gd name="connsiteX2" fmla="*/ 11464355 w 11464355"/>
              <a:gd name="connsiteY2" fmla="*/ 133995 h 177080"/>
              <a:gd name="connsiteX3" fmla="*/ 0 w 11464355"/>
              <a:gd name="connsiteY3" fmla="*/ 177080 h 177080"/>
              <a:gd name="connsiteX4" fmla="*/ 46647 w 11464355"/>
              <a:gd name="connsiteY4" fmla="*/ 0 h 177080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452888 w 11452888"/>
              <a:gd name="connsiteY2" fmla="*/ 133995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84821 w 11452888"/>
              <a:gd name="connsiteY2" fmla="*/ 104786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452888"/>
              <a:gd name="connsiteY0" fmla="*/ 0 h 141475"/>
              <a:gd name="connsiteX1" fmla="*/ 11452888 w 11452888"/>
              <a:gd name="connsiteY1" fmla="*/ 0 h 141475"/>
              <a:gd name="connsiteX2" fmla="*/ 11390433 w 11452888"/>
              <a:gd name="connsiteY2" fmla="*/ 127457 h 141475"/>
              <a:gd name="connsiteX3" fmla="*/ 0 w 11452888"/>
              <a:gd name="connsiteY3" fmla="*/ 141475 h 141475"/>
              <a:gd name="connsiteX4" fmla="*/ 35180 w 11452888"/>
              <a:gd name="connsiteY4" fmla="*/ 0 h 141475"/>
              <a:gd name="connsiteX0" fmla="*/ 35180 w 11538034"/>
              <a:gd name="connsiteY0" fmla="*/ 0 h 141475"/>
              <a:gd name="connsiteX1" fmla="*/ 11538034 w 11538034"/>
              <a:gd name="connsiteY1" fmla="*/ 16273 h 141475"/>
              <a:gd name="connsiteX2" fmla="*/ 11390433 w 11538034"/>
              <a:gd name="connsiteY2" fmla="*/ 127457 h 141475"/>
              <a:gd name="connsiteX3" fmla="*/ 0 w 11538034"/>
              <a:gd name="connsiteY3" fmla="*/ 141475 h 141475"/>
              <a:gd name="connsiteX4" fmla="*/ 35180 w 11538034"/>
              <a:gd name="connsiteY4" fmla="*/ 0 h 141475"/>
              <a:gd name="connsiteX0" fmla="*/ 35180 w 11513686"/>
              <a:gd name="connsiteY0" fmla="*/ 8360 h 149835"/>
              <a:gd name="connsiteX1" fmla="*/ 11513686 w 11513686"/>
              <a:gd name="connsiteY1" fmla="*/ 0 h 149835"/>
              <a:gd name="connsiteX2" fmla="*/ 11390433 w 11513686"/>
              <a:gd name="connsiteY2" fmla="*/ 135817 h 149835"/>
              <a:gd name="connsiteX3" fmla="*/ 0 w 11513686"/>
              <a:gd name="connsiteY3" fmla="*/ 149835 h 149835"/>
              <a:gd name="connsiteX4" fmla="*/ 35180 w 11513686"/>
              <a:gd name="connsiteY4" fmla="*/ 8360 h 149835"/>
              <a:gd name="connsiteX0" fmla="*/ 35180 w 11743114"/>
              <a:gd name="connsiteY0" fmla="*/ 8360 h 149835"/>
              <a:gd name="connsiteX1" fmla="*/ 11513686 w 11743114"/>
              <a:gd name="connsiteY1" fmla="*/ 0 h 149835"/>
              <a:gd name="connsiteX2" fmla="*/ 11743114 w 11743114"/>
              <a:gd name="connsiteY2" fmla="*/ 143287 h 149835"/>
              <a:gd name="connsiteX3" fmla="*/ 0 w 11743114"/>
              <a:gd name="connsiteY3" fmla="*/ 149835 h 149835"/>
              <a:gd name="connsiteX4" fmla="*/ 35180 w 11743114"/>
              <a:gd name="connsiteY4" fmla="*/ 8360 h 149835"/>
              <a:gd name="connsiteX0" fmla="*/ 35180 w 11748213"/>
              <a:gd name="connsiteY0" fmla="*/ 8360 h 149835"/>
              <a:gd name="connsiteX1" fmla="*/ 11513686 w 11748213"/>
              <a:gd name="connsiteY1" fmla="*/ 0 h 149835"/>
              <a:gd name="connsiteX2" fmla="*/ 11748213 w 11748213"/>
              <a:gd name="connsiteY2" fmla="*/ 147502 h 149835"/>
              <a:gd name="connsiteX3" fmla="*/ 0 w 11748213"/>
              <a:gd name="connsiteY3" fmla="*/ 149835 h 149835"/>
              <a:gd name="connsiteX4" fmla="*/ 35180 w 11748213"/>
              <a:gd name="connsiteY4" fmla="*/ 8360 h 1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48213" h="149835">
                <a:moveTo>
                  <a:pt x="35180" y="8360"/>
                </a:moveTo>
                <a:lnTo>
                  <a:pt x="11513686" y="0"/>
                </a:lnTo>
                <a:lnTo>
                  <a:pt x="11748213" y="147502"/>
                </a:lnTo>
                <a:lnTo>
                  <a:pt x="0" y="149835"/>
                </a:lnTo>
                <a:lnTo>
                  <a:pt x="35180" y="8360"/>
                </a:lnTo>
                <a:close/>
              </a:path>
            </a:pathLst>
          </a:custGeom>
          <a:solidFill>
            <a:srgbClr val="5D73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50" name="组合 449">
            <a:extLst>
              <a:ext uri="{FF2B5EF4-FFF2-40B4-BE49-F238E27FC236}">
                <a16:creationId xmlns:a16="http://schemas.microsoft.com/office/drawing/2014/main" xmlns="" id="{06E32857-F274-4846-8500-DED2B3712437}"/>
              </a:ext>
            </a:extLst>
          </p:cNvPr>
          <p:cNvGrpSpPr/>
          <p:nvPr/>
        </p:nvGrpSpPr>
        <p:grpSpPr>
          <a:xfrm>
            <a:off x="4400352" y="946802"/>
            <a:ext cx="665166" cy="1988459"/>
            <a:chOff x="4419402" y="936074"/>
            <a:chExt cx="665166" cy="1988459"/>
          </a:xfrm>
        </p:grpSpPr>
        <p:sp>
          <p:nvSpPr>
            <p:cNvPr id="449" name="矩形 448">
              <a:extLst>
                <a:ext uri="{FF2B5EF4-FFF2-40B4-BE49-F238E27FC236}">
                  <a16:creationId xmlns:a16="http://schemas.microsoft.com/office/drawing/2014/main" xmlns="" id="{475773C8-C41B-43EF-8674-80D1F7D897BB}"/>
                </a:ext>
              </a:extLst>
            </p:cNvPr>
            <p:cNvSpPr/>
            <p:nvPr/>
          </p:nvSpPr>
          <p:spPr>
            <a:xfrm>
              <a:off x="4465443" y="936074"/>
              <a:ext cx="619125" cy="1988459"/>
            </a:xfrm>
            <a:custGeom>
              <a:avLst/>
              <a:gdLst>
                <a:gd name="connsiteX0" fmla="*/ 0 w 609600"/>
                <a:gd name="connsiteY0" fmla="*/ 0 h 1656999"/>
                <a:gd name="connsiteX1" fmla="*/ 609600 w 609600"/>
                <a:gd name="connsiteY1" fmla="*/ 0 h 1656999"/>
                <a:gd name="connsiteX2" fmla="*/ 609600 w 609600"/>
                <a:gd name="connsiteY2" fmla="*/ 1656999 h 1656999"/>
                <a:gd name="connsiteX3" fmla="*/ 0 w 609600"/>
                <a:gd name="connsiteY3" fmla="*/ 1656999 h 1656999"/>
                <a:gd name="connsiteX4" fmla="*/ 0 w 609600"/>
                <a:gd name="connsiteY4" fmla="*/ 0 h 1656999"/>
                <a:gd name="connsiteX0" fmla="*/ 0 w 609600"/>
                <a:gd name="connsiteY0" fmla="*/ 0 h 1704624"/>
                <a:gd name="connsiteX1" fmla="*/ 609600 w 609600"/>
                <a:gd name="connsiteY1" fmla="*/ 0 h 1704624"/>
                <a:gd name="connsiteX2" fmla="*/ 609600 w 609600"/>
                <a:gd name="connsiteY2" fmla="*/ 1656999 h 1704624"/>
                <a:gd name="connsiteX3" fmla="*/ 7144 w 609600"/>
                <a:gd name="connsiteY3" fmla="*/ 1704624 h 1704624"/>
                <a:gd name="connsiteX4" fmla="*/ 0 w 609600"/>
                <a:gd name="connsiteY4" fmla="*/ 0 h 1704624"/>
                <a:gd name="connsiteX0" fmla="*/ 0 w 611982"/>
                <a:gd name="connsiteY0" fmla="*/ 0 h 1704624"/>
                <a:gd name="connsiteX1" fmla="*/ 609600 w 611982"/>
                <a:gd name="connsiteY1" fmla="*/ 0 h 1704624"/>
                <a:gd name="connsiteX2" fmla="*/ 611982 w 611982"/>
                <a:gd name="connsiteY2" fmla="*/ 1592705 h 1704624"/>
                <a:gd name="connsiteX3" fmla="*/ 7144 w 611982"/>
                <a:gd name="connsiteY3" fmla="*/ 1704624 h 1704624"/>
                <a:gd name="connsiteX4" fmla="*/ 0 w 611982"/>
                <a:gd name="connsiteY4" fmla="*/ 0 h 1704624"/>
                <a:gd name="connsiteX0" fmla="*/ 0 w 611982"/>
                <a:gd name="connsiteY0" fmla="*/ 0 h 1699862"/>
                <a:gd name="connsiteX1" fmla="*/ 609600 w 611982"/>
                <a:gd name="connsiteY1" fmla="*/ 0 h 1699862"/>
                <a:gd name="connsiteX2" fmla="*/ 611982 w 611982"/>
                <a:gd name="connsiteY2" fmla="*/ 1592705 h 1699862"/>
                <a:gd name="connsiteX3" fmla="*/ 7144 w 611982"/>
                <a:gd name="connsiteY3" fmla="*/ 1699862 h 1699862"/>
                <a:gd name="connsiteX4" fmla="*/ 0 w 611982"/>
                <a:gd name="connsiteY4" fmla="*/ 0 h 1699862"/>
                <a:gd name="connsiteX0" fmla="*/ 0 w 619125"/>
                <a:gd name="connsiteY0" fmla="*/ 114300 h 1814162"/>
                <a:gd name="connsiteX1" fmla="*/ 619125 w 619125"/>
                <a:gd name="connsiteY1" fmla="*/ 0 h 1814162"/>
                <a:gd name="connsiteX2" fmla="*/ 611982 w 619125"/>
                <a:gd name="connsiteY2" fmla="*/ 1707005 h 1814162"/>
                <a:gd name="connsiteX3" fmla="*/ 7144 w 619125"/>
                <a:gd name="connsiteY3" fmla="*/ 1814162 h 1814162"/>
                <a:gd name="connsiteX4" fmla="*/ 0 w 619125"/>
                <a:gd name="connsiteY4" fmla="*/ 114300 h 1814162"/>
                <a:gd name="connsiteX0" fmla="*/ 0 w 619125"/>
                <a:gd name="connsiteY0" fmla="*/ 158364 h 1858226"/>
                <a:gd name="connsiteX1" fmla="*/ 619125 w 619125"/>
                <a:gd name="connsiteY1" fmla="*/ 44064 h 1858226"/>
                <a:gd name="connsiteX2" fmla="*/ 611982 w 619125"/>
                <a:gd name="connsiteY2" fmla="*/ 1751069 h 1858226"/>
                <a:gd name="connsiteX3" fmla="*/ 7144 w 619125"/>
                <a:gd name="connsiteY3" fmla="*/ 1858226 h 1858226"/>
                <a:gd name="connsiteX4" fmla="*/ 0 w 619125"/>
                <a:gd name="connsiteY4" fmla="*/ 158364 h 1858226"/>
                <a:gd name="connsiteX0" fmla="*/ 0 w 619125"/>
                <a:gd name="connsiteY0" fmla="*/ 259268 h 1959130"/>
                <a:gd name="connsiteX1" fmla="*/ 619125 w 619125"/>
                <a:gd name="connsiteY1" fmla="*/ 144968 h 1959130"/>
                <a:gd name="connsiteX2" fmla="*/ 611982 w 619125"/>
                <a:gd name="connsiteY2" fmla="*/ 1851973 h 1959130"/>
                <a:gd name="connsiteX3" fmla="*/ 7144 w 619125"/>
                <a:gd name="connsiteY3" fmla="*/ 1959130 h 1959130"/>
                <a:gd name="connsiteX4" fmla="*/ 0 w 619125"/>
                <a:gd name="connsiteY4" fmla="*/ 259268 h 1959130"/>
                <a:gd name="connsiteX0" fmla="*/ 0 w 619125"/>
                <a:gd name="connsiteY0" fmla="*/ 267349 h 1967211"/>
                <a:gd name="connsiteX1" fmla="*/ 619125 w 619125"/>
                <a:gd name="connsiteY1" fmla="*/ 153049 h 1967211"/>
                <a:gd name="connsiteX2" fmla="*/ 611982 w 619125"/>
                <a:gd name="connsiteY2" fmla="*/ 1860054 h 1967211"/>
                <a:gd name="connsiteX3" fmla="*/ 7144 w 619125"/>
                <a:gd name="connsiteY3" fmla="*/ 1967211 h 1967211"/>
                <a:gd name="connsiteX4" fmla="*/ 0 w 619125"/>
                <a:gd name="connsiteY4" fmla="*/ 267349 h 1967211"/>
                <a:gd name="connsiteX0" fmla="*/ 0 w 619125"/>
                <a:gd name="connsiteY0" fmla="*/ 267349 h 1967211"/>
                <a:gd name="connsiteX1" fmla="*/ 619125 w 619125"/>
                <a:gd name="connsiteY1" fmla="*/ 153049 h 1967211"/>
                <a:gd name="connsiteX2" fmla="*/ 611982 w 619125"/>
                <a:gd name="connsiteY2" fmla="*/ 1860054 h 1967211"/>
                <a:gd name="connsiteX3" fmla="*/ 7144 w 619125"/>
                <a:gd name="connsiteY3" fmla="*/ 1967211 h 1967211"/>
                <a:gd name="connsiteX4" fmla="*/ 0 w 619125"/>
                <a:gd name="connsiteY4" fmla="*/ 267349 h 1967211"/>
                <a:gd name="connsiteX0" fmla="*/ 0 w 619125"/>
                <a:gd name="connsiteY0" fmla="*/ 288597 h 1988459"/>
                <a:gd name="connsiteX1" fmla="*/ 619125 w 619125"/>
                <a:gd name="connsiteY1" fmla="*/ 174297 h 1988459"/>
                <a:gd name="connsiteX2" fmla="*/ 611982 w 619125"/>
                <a:gd name="connsiteY2" fmla="*/ 1881302 h 1988459"/>
                <a:gd name="connsiteX3" fmla="*/ 7144 w 619125"/>
                <a:gd name="connsiteY3" fmla="*/ 1988459 h 1988459"/>
                <a:gd name="connsiteX4" fmla="*/ 0 w 619125"/>
                <a:gd name="connsiteY4" fmla="*/ 288597 h 198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1988459">
                  <a:moveTo>
                    <a:pt x="0" y="288597"/>
                  </a:moveTo>
                  <a:cubicBezTo>
                    <a:pt x="111125" y="-35253"/>
                    <a:pt x="463550" y="-105103"/>
                    <a:pt x="619125" y="174297"/>
                  </a:cubicBezTo>
                  <a:lnTo>
                    <a:pt x="611982" y="1881302"/>
                  </a:lnTo>
                  <a:lnTo>
                    <a:pt x="7144" y="1988459"/>
                  </a:lnTo>
                  <a:cubicBezTo>
                    <a:pt x="4763" y="1420251"/>
                    <a:pt x="2381" y="856805"/>
                    <a:pt x="0" y="288597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21" name="矩形 448">
              <a:extLst>
                <a:ext uri="{FF2B5EF4-FFF2-40B4-BE49-F238E27FC236}">
                  <a16:creationId xmlns:a16="http://schemas.microsoft.com/office/drawing/2014/main" xmlns="" id="{1847D723-54FC-4CAE-9147-EDA9D63AECBA}"/>
                </a:ext>
              </a:extLst>
            </p:cNvPr>
            <p:cNvSpPr/>
            <p:nvPr/>
          </p:nvSpPr>
          <p:spPr>
            <a:xfrm>
              <a:off x="4419402" y="1033514"/>
              <a:ext cx="513093" cy="1753100"/>
            </a:xfrm>
            <a:custGeom>
              <a:avLst/>
              <a:gdLst>
                <a:gd name="connsiteX0" fmla="*/ 0 w 609600"/>
                <a:gd name="connsiteY0" fmla="*/ 0 h 1656999"/>
                <a:gd name="connsiteX1" fmla="*/ 609600 w 609600"/>
                <a:gd name="connsiteY1" fmla="*/ 0 h 1656999"/>
                <a:gd name="connsiteX2" fmla="*/ 609600 w 609600"/>
                <a:gd name="connsiteY2" fmla="*/ 1656999 h 1656999"/>
                <a:gd name="connsiteX3" fmla="*/ 0 w 609600"/>
                <a:gd name="connsiteY3" fmla="*/ 1656999 h 1656999"/>
                <a:gd name="connsiteX4" fmla="*/ 0 w 609600"/>
                <a:gd name="connsiteY4" fmla="*/ 0 h 1656999"/>
                <a:gd name="connsiteX0" fmla="*/ 0 w 609600"/>
                <a:gd name="connsiteY0" fmla="*/ 0 h 1704624"/>
                <a:gd name="connsiteX1" fmla="*/ 609600 w 609600"/>
                <a:gd name="connsiteY1" fmla="*/ 0 h 1704624"/>
                <a:gd name="connsiteX2" fmla="*/ 609600 w 609600"/>
                <a:gd name="connsiteY2" fmla="*/ 1656999 h 1704624"/>
                <a:gd name="connsiteX3" fmla="*/ 7144 w 609600"/>
                <a:gd name="connsiteY3" fmla="*/ 1704624 h 1704624"/>
                <a:gd name="connsiteX4" fmla="*/ 0 w 609600"/>
                <a:gd name="connsiteY4" fmla="*/ 0 h 1704624"/>
                <a:gd name="connsiteX0" fmla="*/ 0 w 611982"/>
                <a:gd name="connsiteY0" fmla="*/ 0 h 1704624"/>
                <a:gd name="connsiteX1" fmla="*/ 609600 w 611982"/>
                <a:gd name="connsiteY1" fmla="*/ 0 h 1704624"/>
                <a:gd name="connsiteX2" fmla="*/ 611982 w 611982"/>
                <a:gd name="connsiteY2" fmla="*/ 1592705 h 1704624"/>
                <a:gd name="connsiteX3" fmla="*/ 7144 w 611982"/>
                <a:gd name="connsiteY3" fmla="*/ 1704624 h 1704624"/>
                <a:gd name="connsiteX4" fmla="*/ 0 w 611982"/>
                <a:gd name="connsiteY4" fmla="*/ 0 h 1704624"/>
                <a:gd name="connsiteX0" fmla="*/ 0 w 611982"/>
                <a:gd name="connsiteY0" fmla="*/ 0 h 1699862"/>
                <a:gd name="connsiteX1" fmla="*/ 609600 w 611982"/>
                <a:gd name="connsiteY1" fmla="*/ 0 h 1699862"/>
                <a:gd name="connsiteX2" fmla="*/ 611982 w 611982"/>
                <a:gd name="connsiteY2" fmla="*/ 1592705 h 1699862"/>
                <a:gd name="connsiteX3" fmla="*/ 7144 w 611982"/>
                <a:gd name="connsiteY3" fmla="*/ 1699862 h 1699862"/>
                <a:gd name="connsiteX4" fmla="*/ 0 w 611982"/>
                <a:gd name="connsiteY4" fmla="*/ 0 h 1699862"/>
                <a:gd name="connsiteX0" fmla="*/ 0 w 619125"/>
                <a:gd name="connsiteY0" fmla="*/ 114300 h 1814162"/>
                <a:gd name="connsiteX1" fmla="*/ 619125 w 619125"/>
                <a:gd name="connsiteY1" fmla="*/ 0 h 1814162"/>
                <a:gd name="connsiteX2" fmla="*/ 611982 w 619125"/>
                <a:gd name="connsiteY2" fmla="*/ 1707005 h 1814162"/>
                <a:gd name="connsiteX3" fmla="*/ 7144 w 619125"/>
                <a:gd name="connsiteY3" fmla="*/ 1814162 h 1814162"/>
                <a:gd name="connsiteX4" fmla="*/ 0 w 619125"/>
                <a:gd name="connsiteY4" fmla="*/ 114300 h 1814162"/>
                <a:gd name="connsiteX0" fmla="*/ 0 w 619125"/>
                <a:gd name="connsiteY0" fmla="*/ 158364 h 1858226"/>
                <a:gd name="connsiteX1" fmla="*/ 619125 w 619125"/>
                <a:gd name="connsiteY1" fmla="*/ 44064 h 1858226"/>
                <a:gd name="connsiteX2" fmla="*/ 611982 w 619125"/>
                <a:gd name="connsiteY2" fmla="*/ 1751069 h 1858226"/>
                <a:gd name="connsiteX3" fmla="*/ 7144 w 619125"/>
                <a:gd name="connsiteY3" fmla="*/ 1858226 h 1858226"/>
                <a:gd name="connsiteX4" fmla="*/ 0 w 619125"/>
                <a:gd name="connsiteY4" fmla="*/ 158364 h 1858226"/>
                <a:gd name="connsiteX0" fmla="*/ 0 w 619125"/>
                <a:gd name="connsiteY0" fmla="*/ 259268 h 1959130"/>
                <a:gd name="connsiteX1" fmla="*/ 619125 w 619125"/>
                <a:gd name="connsiteY1" fmla="*/ 144968 h 1959130"/>
                <a:gd name="connsiteX2" fmla="*/ 611982 w 619125"/>
                <a:gd name="connsiteY2" fmla="*/ 1851973 h 1959130"/>
                <a:gd name="connsiteX3" fmla="*/ 7144 w 619125"/>
                <a:gd name="connsiteY3" fmla="*/ 1959130 h 1959130"/>
                <a:gd name="connsiteX4" fmla="*/ 0 w 619125"/>
                <a:gd name="connsiteY4" fmla="*/ 259268 h 1959130"/>
                <a:gd name="connsiteX0" fmla="*/ 0 w 619125"/>
                <a:gd name="connsiteY0" fmla="*/ 267349 h 1967211"/>
                <a:gd name="connsiteX1" fmla="*/ 619125 w 619125"/>
                <a:gd name="connsiteY1" fmla="*/ 153049 h 1967211"/>
                <a:gd name="connsiteX2" fmla="*/ 611982 w 619125"/>
                <a:gd name="connsiteY2" fmla="*/ 1860054 h 1967211"/>
                <a:gd name="connsiteX3" fmla="*/ 7144 w 619125"/>
                <a:gd name="connsiteY3" fmla="*/ 1967211 h 1967211"/>
                <a:gd name="connsiteX4" fmla="*/ 0 w 619125"/>
                <a:gd name="connsiteY4" fmla="*/ 267349 h 1967211"/>
                <a:gd name="connsiteX0" fmla="*/ 0 w 619125"/>
                <a:gd name="connsiteY0" fmla="*/ 267349 h 1967211"/>
                <a:gd name="connsiteX1" fmla="*/ 619125 w 619125"/>
                <a:gd name="connsiteY1" fmla="*/ 153049 h 1967211"/>
                <a:gd name="connsiteX2" fmla="*/ 611982 w 619125"/>
                <a:gd name="connsiteY2" fmla="*/ 1860054 h 1967211"/>
                <a:gd name="connsiteX3" fmla="*/ 7144 w 619125"/>
                <a:gd name="connsiteY3" fmla="*/ 1967211 h 1967211"/>
                <a:gd name="connsiteX4" fmla="*/ 0 w 619125"/>
                <a:gd name="connsiteY4" fmla="*/ 267349 h 1967211"/>
                <a:gd name="connsiteX0" fmla="*/ 0 w 619125"/>
                <a:gd name="connsiteY0" fmla="*/ 288597 h 1988459"/>
                <a:gd name="connsiteX1" fmla="*/ 619125 w 619125"/>
                <a:gd name="connsiteY1" fmla="*/ 174297 h 1988459"/>
                <a:gd name="connsiteX2" fmla="*/ 611982 w 619125"/>
                <a:gd name="connsiteY2" fmla="*/ 1881302 h 1988459"/>
                <a:gd name="connsiteX3" fmla="*/ 7144 w 619125"/>
                <a:gd name="connsiteY3" fmla="*/ 1988459 h 1988459"/>
                <a:gd name="connsiteX4" fmla="*/ 0 w 619125"/>
                <a:gd name="connsiteY4" fmla="*/ 288597 h 1988459"/>
                <a:gd name="connsiteX0" fmla="*/ 0 w 619125"/>
                <a:gd name="connsiteY0" fmla="*/ 254687 h 1954549"/>
                <a:gd name="connsiteX1" fmla="*/ 619125 w 619125"/>
                <a:gd name="connsiteY1" fmla="*/ 140387 h 1954549"/>
                <a:gd name="connsiteX2" fmla="*/ 611982 w 619125"/>
                <a:gd name="connsiteY2" fmla="*/ 1847392 h 1954549"/>
                <a:gd name="connsiteX3" fmla="*/ 7144 w 619125"/>
                <a:gd name="connsiteY3" fmla="*/ 1954549 h 1954549"/>
                <a:gd name="connsiteX4" fmla="*/ 0 w 619125"/>
                <a:gd name="connsiteY4" fmla="*/ 254687 h 1954549"/>
                <a:gd name="connsiteX0" fmla="*/ 0 w 793094"/>
                <a:gd name="connsiteY0" fmla="*/ 272888 h 1972750"/>
                <a:gd name="connsiteX1" fmla="*/ 793094 w 793094"/>
                <a:gd name="connsiteY1" fmla="*/ 133188 h 1972750"/>
                <a:gd name="connsiteX2" fmla="*/ 611982 w 793094"/>
                <a:gd name="connsiteY2" fmla="*/ 1865593 h 1972750"/>
                <a:gd name="connsiteX3" fmla="*/ 7144 w 793094"/>
                <a:gd name="connsiteY3" fmla="*/ 1972750 h 1972750"/>
                <a:gd name="connsiteX4" fmla="*/ 0 w 793094"/>
                <a:gd name="connsiteY4" fmla="*/ 272888 h 1972750"/>
                <a:gd name="connsiteX0" fmla="*/ 0 w 793094"/>
                <a:gd name="connsiteY0" fmla="*/ 298277 h 1998139"/>
                <a:gd name="connsiteX1" fmla="*/ 793094 w 793094"/>
                <a:gd name="connsiteY1" fmla="*/ 158577 h 1998139"/>
                <a:gd name="connsiteX2" fmla="*/ 611982 w 793094"/>
                <a:gd name="connsiteY2" fmla="*/ 1890982 h 1998139"/>
                <a:gd name="connsiteX3" fmla="*/ 7144 w 793094"/>
                <a:gd name="connsiteY3" fmla="*/ 1998139 h 1998139"/>
                <a:gd name="connsiteX4" fmla="*/ 0 w 793094"/>
                <a:gd name="connsiteY4" fmla="*/ 298277 h 1998139"/>
                <a:gd name="connsiteX0" fmla="*/ 0 w 816652"/>
                <a:gd name="connsiteY0" fmla="*/ 298277 h 1998139"/>
                <a:gd name="connsiteX1" fmla="*/ 793094 w 816652"/>
                <a:gd name="connsiteY1" fmla="*/ 158577 h 1998139"/>
                <a:gd name="connsiteX2" fmla="*/ 816652 w 816652"/>
                <a:gd name="connsiteY2" fmla="*/ 1910032 h 1998139"/>
                <a:gd name="connsiteX3" fmla="*/ 7144 w 816652"/>
                <a:gd name="connsiteY3" fmla="*/ 1998139 h 1998139"/>
                <a:gd name="connsiteX4" fmla="*/ 0 w 816652"/>
                <a:gd name="connsiteY4" fmla="*/ 298277 h 1998139"/>
                <a:gd name="connsiteX0" fmla="*/ 0 w 816652"/>
                <a:gd name="connsiteY0" fmla="*/ 298277 h 1985439"/>
                <a:gd name="connsiteX1" fmla="*/ 793094 w 816652"/>
                <a:gd name="connsiteY1" fmla="*/ 158577 h 1985439"/>
                <a:gd name="connsiteX2" fmla="*/ 816652 w 816652"/>
                <a:gd name="connsiteY2" fmla="*/ 1910032 h 1985439"/>
                <a:gd name="connsiteX3" fmla="*/ 27611 w 816652"/>
                <a:gd name="connsiteY3" fmla="*/ 1985439 h 1985439"/>
                <a:gd name="connsiteX4" fmla="*/ 0 w 816652"/>
                <a:gd name="connsiteY4" fmla="*/ 298277 h 1985439"/>
                <a:gd name="connsiteX0" fmla="*/ 0 w 816652"/>
                <a:gd name="connsiteY0" fmla="*/ 298277 h 1985439"/>
                <a:gd name="connsiteX1" fmla="*/ 793094 w 816652"/>
                <a:gd name="connsiteY1" fmla="*/ 158577 h 1985439"/>
                <a:gd name="connsiteX2" fmla="*/ 816652 w 816652"/>
                <a:gd name="connsiteY2" fmla="*/ 1910032 h 1985439"/>
                <a:gd name="connsiteX3" fmla="*/ 27611 w 816652"/>
                <a:gd name="connsiteY3" fmla="*/ 1985439 h 1985439"/>
                <a:gd name="connsiteX4" fmla="*/ 0 w 816652"/>
                <a:gd name="connsiteY4" fmla="*/ 298277 h 1985439"/>
                <a:gd name="connsiteX0" fmla="*/ 0 w 826885"/>
                <a:gd name="connsiteY0" fmla="*/ 298277 h 1985439"/>
                <a:gd name="connsiteX1" fmla="*/ 793094 w 826885"/>
                <a:gd name="connsiteY1" fmla="*/ 158577 h 1985439"/>
                <a:gd name="connsiteX2" fmla="*/ 826885 w 826885"/>
                <a:gd name="connsiteY2" fmla="*/ 1903682 h 1985439"/>
                <a:gd name="connsiteX3" fmla="*/ 27611 w 826885"/>
                <a:gd name="connsiteY3" fmla="*/ 1985439 h 1985439"/>
                <a:gd name="connsiteX4" fmla="*/ 0 w 826885"/>
                <a:gd name="connsiteY4" fmla="*/ 298277 h 1985439"/>
                <a:gd name="connsiteX0" fmla="*/ 0 w 826885"/>
                <a:gd name="connsiteY0" fmla="*/ 298277 h 1985439"/>
                <a:gd name="connsiteX1" fmla="*/ 793094 w 826885"/>
                <a:gd name="connsiteY1" fmla="*/ 158577 h 1985439"/>
                <a:gd name="connsiteX2" fmla="*/ 826885 w 826885"/>
                <a:gd name="connsiteY2" fmla="*/ 1903682 h 1985439"/>
                <a:gd name="connsiteX3" fmla="*/ 27611 w 826885"/>
                <a:gd name="connsiteY3" fmla="*/ 1985439 h 1985439"/>
                <a:gd name="connsiteX4" fmla="*/ 0 w 826885"/>
                <a:gd name="connsiteY4" fmla="*/ 298277 h 1985439"/>
                <a:gd name="connsiteX0" fmla="*/ 0 w 826885"/>
                <a:gd name="connsiteY0" fmla="*/ 298277 h 1985439"/>
                <a:gd name="connsiteX1" fmla="*/ 793094 w 826885"/>
                <a:gd name="connsiteY1" fmla="*/ 158577 h 1985439"/>
                <a:gd name="connsiteX2" fmla="*/ 826885 w 826885"/>
                <a:gd name="connsiteY2" fmla="*/ 1903682 h 1985439"/>
                <a:gd name="connsiteX3" fmla="*/ 16098 w 826885"/>
                <a:gd name="connsiteY3" fmla="*/ 1985439 h 1985439"/>
                <a:gd name="connsiteX4" fmla="*/ 0 w 826885"/>
                <a:gd name="connsiteY4" fmla="*/ 298277 h 1985439"/>
                <a:gd name="connsiteX0" fmla="*/ 0 w 826885"/>
                <a:gd name="connsiteY0" fmla="*/ 298277 h 1985439"/>
                <a:gd name="connsiteX1" fmla="*/ 793094 w 826885"/>
                <a:gd name="connsiteY1" fmla="*/ 158577 h 1985439"/>
                <a:gd name="connsiteX2" fmla="*/ 826885 w 826885"/>
                <a:gd name="connsiteY2" fmla="*/ 1896538 h 1985439"/>
                <a:gd name="connsiteX3" fmla="*/ 16098 w 826885"/>
                <a:gd name="connsiteY3" fmla="*/ 1985439 h 1985439"/>
                <a:gd name="connsiteX4" fmla="*/ 0 w 826885"/>
                <a:gd name="connsiteY4" fmla="*/ 298277 h 198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885" h="1985439">
                  <a:moveTo>
                    <a:pt x="0" y="298277"/>
                  </a:moveTo>
                  <a:cubicBezTo>
                    <a:pt x="39490" y="95077"/>
                    <a:pt x="647753" y="-177973"/>
                    <a:pt x="793094" y="158577"/>
                  </a:cubicBezTo>
                  <a:lnTo>
                    <a:pt x="826885" y="1896538"/>
                  </a:lnTo>
                  <a:lnTo>
                    <a:pt x="16098" y="1985439"/>
                  </a:lnTo>
                  <a:cubicBezTo>
                    <a:pt x="13717" y="1417231"/>
                    <a:pt x="2381" y="866485"/>
                    <a:pt x="0" y="298277"/>
                  </a:cubicBezTo>
                  <a:close/>
                </a:path>
              </a:pathLst>
            </a:custGeom>
            <a:solidFill>
              <a:srgbClr val="FFFF81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51" name="矩形 450">
            <a:extLst>
              <a:ext uri="{FF2B5EF4-FFF2-40B4-BE49-F238E27FC236}">
                <a16:creationId xmlns:a16="http://schemas.microsoft.com/office/drawing/2014/main" xmlns="" id="{ACBA6275-8A25-48A4-A2D9-DCD9273906BE}"/>
              </a:ext>
            </a:extLst>
          </p:cNvPr>
          <p:cNvSpPr/>
          <p:nvPr/>
        </p:nvSpPr>
        <p:spPr>
          <a:xfrm rot="20847023">
            <a:off x="4461167" y="2846075"/>
            <a:ext cx="750349" cy="164088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349" h="164088">
                <a:moveTo>
                  <a:pt x="0" y="0"/>
                </a:moveTo>
                <a:lnTo>
                  <a:pt x="613992" y="24769"/>
                </a:lnTo>
                <a:lnTo>
                  <a:pt x="750349" y="164088"/>
                </a:lnTo>
                <a:lnTo>
                  <a:pt x="112079" y="138792"/>
                </a:lnTo>
                <a:lnTo>
                  <a:pt x="0" y="0"/>
                </a:lnTo>
                <a:close/>
              </a:path>
            </a:pathLst>
          </a:custGeom>
          <a:solidFill>
            <a:srgbClr val="FFFF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2" name="矩形 450">
            <a:extLst>
              <a:ext uri="{FF2B5EF4-FFF2-40B4-BE49-F238E27FC236}">
                <a16:creationId xmlns:a16="http://schemas.microsoft.com/office/drawing/2014/main" xmlns="" id="{9CA19656-75D9-45A1-B39F-7E926796DD49}"/>
              </a:ext>
            </a:extLst>
          </p:cNvPr>
          <p:cNvSpPr/>
          <p:nvPr/>
        </p:nvSpPr>
        <p:spPr>
          <a:xfrm rot="20847023">
            <a:off x="4701599" y="3074476"/>
            <a:ext cx="899248" cy="284243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9226 w 909062"/>
              <a:gd name="connsiteY3" fmla="*/ 256363 h 283989"/>
              <a:gd name="connsiteX4" fmla="*/ 0 w 909062"/>
              <a:gd name="connsiteY4" fmla="*/ 0 h 283989"/>
              <a:gd name="connsiteX0" fmla="*/ 0 w 899248"/>
              <a:gd name="connsiteY0" fmla="*/ 0 h 284243"/>
              <a:gd name="connsiteX1" fmla="*/ 630867 w 899248"/>
              <a:gd name="connsiteY1" fmla="*/ 22020 h 284243"/>
              <a:gd name="connsiteX2" fmla="*/ 899248 w 899248"/>
              <a:gd name="connsiteY2" fmla="*/ 284243 h 284243"/>
              <a:gd name="connsiteX3" fmla="*/ 19226 w 899248"/>
              <a:gd name="connsiteY3" fmla="*/ 256363 h 284243"/>
              <a:gd name="connsiteX4" fmla="*/ 0 w 899248"/>
              <a:gd name="connsiteY4" fmla="*/ 0 h 284243"/>
              <a:gd name="connsiteX0" fmla="*/ 0 w 899248"/>
              <a:gd name="connsiteY0" fmla="*/ 0 h 284243"/>
              <a:gd name="connsiteX1" fmla="*/ 648173 w 899248"/>
              <a:gd name="connsiteY1" fmla="*/ 20993 h 284243"/>
              <a:gd name="connsiteX2" fmla="*/ 899248 w 899248"/>
              <a:gd name="connsiteY2" fmla="*/ 284243 h 284243"/>
              <a:gd name="connsiteX3" fmla="*/ 19226 w 899248"/>
              <a:gd name="connsiteY3" fmla="*/ 256363 h 284243"/>
              <a:gd name="connsiteX4" fmla="*/ 0 w 899248"/>
              <a:gd name="connsiteY4" fmla="*/ 0 h 28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248" h="284243">
                <a:moveTo>
                  <a:pt x="0" y="0"/>
                </a:moveTo>
                <a:lnTo>
                  <a:pt x="648173" y="20993"/>
                </a:lnTo>
                <a:lnTo>
                  <a:pt x="899248" y="284243"/>
                </a:lnTo>
                <a:lnTo>
                  <a:pt x="19226" y="256363"/>
                </a:lnTo>
                <a:lnTo>
                  <a:pt x="0" y="0"/>
                </a:lnTo>
                <a:close/>
              </a:path>
            </a:pathLst>
          </a:custGeom>
          <a:solidFill>
            <a:srgbClr val="FFFF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3" name="矩形 450">
            <a:extLst>
              <a:ext uri="{FF2B5EF4-FFF2-40B4-BE49-F238E27FC236}">
                <a16:creationId xmlns:a16="http://schemas.microsoft.com/office/drawing/2014/main" xmlns="" id="{A0EE26C5-74C6-40C8-A28D-B0703E22F3FF}"/>
              </a:ext>
            </a:extLst>
          </p:cNvPr>
          <p:cNvSpPr/>
          <p:nvPr/>
        </p:nvSpPr>
        <p:spPr>
          <a:xfrm rot="20847023">
            <a:off x="4807131" y="3397144"/>
            <a:ext cx="1208410" cy="287196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10" h="287196">
                <a:moveTo>
                  <a:pt x="0" y="0"/>
                </a:moveTo>
                <a:lnTo>
                  <a:pt x="981353" y="36611"/>
                </a:lnTo>
                <a:lnTo>
                  <a:pt x="1208410" y="287196"/>
                </a:lnTo>
                <a:lnTo>
                  <a:pt x="17163" y="243706"/>
                </a:lnTo>
                <a:lnTo>
                  <a:pt x="0" y="0"/>
                </a:lnTo>
                <a:close/>
              </a:path>
            </a:pathLst>
          </a:custGeom>
          <a:solidFill>
            <a:srgbClr val="FFFF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5" name="矩形 450">
            <a:extLst>
              <a:ext uri="{FF2B5EF4-FFF2-40B4-BE49-F238E27FC236}">
                <a16:creationId xmlns:a16="http://schemas.microsoft.com/office/drawing/2014/main" xmlns="" id="{EF2EDDA3-CBCE-4E1D-BEB0-902C480D4CDD}"/>
              </a:ext>
            </a:extLst>
          </p:cNvPr>
          <p:cNvSpPr/>
          <p:nvPr/>
        </p:nvSpPr>
        <p:spPr>
          <a:xfrm rot="20847023">
            <a:off x="4932862" y="3745964"/>
            <a:ext cx="1553816" cy="299031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  <a:gd name="connsiteX0" fmla="*/ 0 w 1322280"/>
              <a:gd name="connsiteY0" fmla="*/ 0 h 287196"/>
              <a:gd name="connsiteX1" fmla="*/ 1322280 w 1322280"/>
              <a:gd name="connsiteY1" fmla="*/ 53954 h 287196"/>
              <a:gd name="connsiteX2" fmla="*/ 1208410 w 1322280"/>
              <a:gd name="connsiteY2" fmla="*/ 287196 h 287196"/>
              <a:gd name="connsiteX3" fmla="*/ 17163 w 1322280"/>
              <a:gd name="connsiteY3" fmla="*/ 243706 h 287196"/>
              <a:gd name="connsiteX4" fmla="*/ 0 w 1322280"/>
              <a:gd name="connsiteY4" fmla="*/ 0 h 287196"/>
              <a:gd name="connsiteX0" fmla="*/ 0 w 1550716"/>
              <a:gd name="connsiteY0" fmla="*/ 0 h 298341"/>
              <a:gd name="connsiteX1" fmla="*/ 1322280 w 1550716"/>
              <a:gd name="connsiteY1" fmla="*/ 53954 h 298341"/>
              <a:gd name="connsiteX2" fmla="*/ 1550716 w 1550716"/>
              <a:gd name="connsiteY2" fmla="*/ 298341 h 298341"/>
              <a:gd name="connsiteX3" fmla="*/ 17163 w 1550716"/>
              <a:gd name="connsiteY3" fmla="*/ 243706 h 298341"/>
              <a:gd name="connsiteX4" fmla="*/ 0 w 1550716"/>
              <a:gd name="connsiteY4" fmla="*/ 0 h 298341"/>
              <a:gd name="connsiteX0" fmla="*/ 0 w 1553816"/>
              <a:gd name="connsiteY0" fmla="*/ 0 h 299031"/>
              <a:gd name="connsiteX1" fmla="*/ 1325380 w 1553816"/>
              <a:gd name="connsiteY1" fmla="*/ 54644 h 299031"/>
              <a:gd name="connsiteX2" fmla="*/ 1553816 w 1553816"/>
              <a:gd name="connsiteY2" fmla="*/ 299031 h 299031"/>
              <a:gd name="connsiteX3" fmla="*/ 20263 w 1553816"/>
              <a:gd name="connsiteY3" fmla="*/ 244396 h 299031"/>
              <a:gd name="connsiteX4" fmla="*/ 0 w 1553816"/>
              <a:gd name="connsiteY4" fmla="*/ 0 h 29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3816" h="299031">
                <a:moveTo>
                  <a:pt x="0" y="0"/>
                </a:moveTo>
                <a:lnTo>
                  <a:pt x="1325380" y="54644"/>
                </a:lnTo>
                <a:lnTo>
                  <a:pt x="1553816" y="299031"/>
                </a:lnTo>
                <a:lnTo>
                  <a:pt x="20263" y="244396"/>
                </a:lnTo>
                <a:lnTo>
                  <a:pt x="0" y="0"/>
                </a:lnTo>
                <a:close/>
              </a:path>
            </a:pathLst>
          </a:custGeom>
          <a:solidFill>
            <a:srgbClr val="FFFF75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6" name="矩形 450">
            <a:extLst>
              <a:ext uri="{FF2B5EF4-FFF2-40B4-BE49-F238E27FC236}">
                <a16:creationId xmlns:a16="http://schemas.microsoft.com/office/drawing/2014/main" xmlns="" id="{76D4A14C-11AC-4A6A-AE2A-836023A26E27}"/>
              </a:ext>
            </a:extLst>
          </p:cNvPr>
          <p:cNvSpPr/>
          <p:nvPr/>
        </p:nvSpPr>
        <p:spPr>
          <a:xfrm rot="20847023">
            <a:off x="5050913" y="4070331"/>
            <a:ext cx="1883727" cy="316774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  <a:gd name="connsiteX0" fmla="*/ 0 w 1322280"/>
              <a:gd name="connsiteY0" fmla="*/ 0 h 287196"/>
              <a:gd name="connsiteX1" fmla="*/ 1322280 w 1322280"/>
              <a:gd name="connsiteY1" fmla="*/ 53954 h 287196"/>
              <a:gd name="connsiteX2" fmla="*/ 1208410 w 1322280"/>
              <a:gd name="connsiteY2" fmla="*/ 287196 h 287196"/>
              <a:gd name="connsiteX3" fmla="*/ 17163 w 1322280"/>
              <a:gd name="connsiteY3" fmla="*/ 243706 h 287196"/>
              <a:gd name="connsiteX4" fmla="*/ 0 w 1322280"/>
              <a:gd name="connsiteY4" fmla="*/ 0 h 287196"/>
              <a:gd name="connsiteX0" fmla="*/ 0 w 1550716"/>
              <a:gd name="connsiteY0" fmla="*/ 0 h 298341"/>
              <a:gd name="connsiteX1" fmla="*/ 1322280 w 1550716"/>
              <a:gd name="connsiteY1" fmla="*/ 53954 h 298341"/>
              <a:gd name="connsiteX2" fmla="*/ 1550716 w 1550716"/>
              <a:gd name="connsiteY2" fmla="*/ 298341 h 298341"/>
              <a:gd name="connsiteX3" fmla="*/ 17163 w 1550716"/>
              <a:gd name="connsiteY3" fmla="*/ 243706 h 298341"/>
              <a:gd name="connsiteX4" fmla="*/ 0 w 1550716"/>
              <a:gd name="connsiteY4" fmla="*/ 0 h 298341"/>
              <a:gd name="connsiteX0" fmla="*/ 0 w 1553816"/>
              <a:gd name="connsiteY0" fmla="*/ 0 h 299031"/>
              <a:gd name="connsiteX1" fmla="*/ 1325380 w 1553816"/>
              <a:gd name="connsiteY1" fmla="*/ 54644 h 299031"/>
              <a:gd name="connsiteX2" fmla="*/ 1553816 w 1553816"/>
              <a:gd name="connsiteY2" fmla="*/ 299031 h 299031"/>
              <a:gd name="connsiteX3" fmla="*/ 20263 w 1553816"/>
              <a:gd name="connsiteY3" fmla="*/ 244396 h 299031"/>
              <a:gd name="connsiteX4" fmla="*/ 0 w 1553816"/>
              <a:gd name="connsiteY4" fmla="*/ 0 h 299031"/>
              <a:gd name="connsiteX0" fmla="*/ 0 w 1648402"/>
              <a:gd name="connsiteY0" fmla="*/ 0 h 299031"/>
              <a:gd name="connsiteX1" fmla="*/ 1648402 w 1648402"/>
              <a:gd name="connsiteY1" fmla="*/ 64443 h 299031"/>
              <a:gd name="connsiteX2" fmla="*/ 1553816 w 1648402"/>
              <a:gd name="connsiteY2" fmla="*/ 299031 h 299031"/>
              <a:gd name="connsiteX3" fmla="*/ 20263 w 1648402"/>
              <a:gd name="connsiteY3" fmla="*/ 244396 h 299031"/>
              <a:gd name="connsiteX4" fmla="*/ 0 w 1648402"/>
              <a:gd name="connsiteY4" fmla="*/ 0 h 299031"/>
              <a:gd name="connsiteX0" fmla="*/ 0 w 1883727"/>
              <a:gd name="connsiteY0" fmla="*/ 0 h 307162"/>
              <a:gd name="connsiteX1" fmla="*/ 1648402 w 1883727"/>
              <a:gd name="connsiteY1" fmla="*/ 64443 h 307162"/>
              <a:gd name="connsiteX2" fmla="*/ 1883727 w 1883727"/>
              <a:gd name="connsiteY2" fmla="*/ 307162 h 307162"/>
              <a:gd name="connsiteX3" fmla="*/ 20263 w 1883727"/>
              <a:gd name="connsiteY3" fmla="*/ 244396 h 307162"/>
              <a:gd name="connsiteX4" fmla="*/ 0 w 1883727"/>
              <a:gd name="connsiteY4" fmla="*/ 0 h 307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727" h="307162">
                <a:moveTo>
                  <a:pt x="0" y="0"/>
                </a:moveTo>
                <a:lnTo>
                  <a:pt x="1648402" y="64443"/>
                </a:lnTo>
                <a:lnTo>
                  <a:pt x="1883727" y="307162"/>
                </a:lnTo>
                <a:lnTo>
                  <a:pt x="20263" y="244396"/>
                </a:lnTo>
                <a:lnTo>
                  <a:pt x="0" y="0"/>
                </a:lnTo>
                <a:close/>
              </a:path>
            </a:pathLst>
          </a:custGeom>
          <a:solidFill>
            <a:srgbClr val="FFFF75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7" name="矩形 450">
            <a:extLst>
              <a:ext uri="{FF2B5EF4-FFF2-40B4-BE49-F238E27FC236}">
                <a16:creationId xmlns:a16="http://schemas.microsoft.com/office/drawing/2014/main" xmlns="" id="{92C47768-05F9-46D9-852F-9626917EFD0E}"/>
              </a:ext>
            </a:extLst>
          </p:cNvPr>
          <p:cNvSpPr/>
          <p:nvPr/>
        </p:nvSpPr>
        <p:spPr>
          <a:xfrm rot="20847023">
            <a:off x="5160620" y="4403898"/>
            <a:ext cx="2222935" cy="327227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  <a:gd name="connsiteX0" fmla="*/ 0 w 1322280"/>
              <a:gd name="connsiteY0" fmla="*/ 0 h 287196"/>
              <a:gd name="connsiteX1" fmla="*/ 1322280 w 1322280"/>
              <a:gd name="connsiteY1" fmla="*/ 53954 h 287196"/>
              <a:gd name="connsiteX2" fmla="*/ 1208410 w 1322280"/>
              <a:gd name="connsiteY2" fmla="*/ 287196 h 287196"/>
              <a:gd name="connsiteX3" fmla="*/ 17163 w 1322280"/>
              <a:gd name="connsiteY3" fmla="*/ 243706 h 287196"/>
              <a:gd name="connsiteX4" fmla="*/ 0 w 1322280"/>
              <a:gd name="connsiteY4" fmla="*/ 0 h 287196"/>
              <a:gd name="connsiteX0" fmla="*/ 0 w 1550716"/>
              <a:gd name="connsiteY0" fmla="*/ 0 h 298341"/>
              <a:gd name="connsiteX1" fmla="*/ 1322280 w 1550716"/>
              <a:gd name="connsiteY1" fmla="*/ 53954 h 298341"/>
              <a:gd name="connsiteX2" fmla="*/ 1550716 w 1550716"/>
              <a:gd name="connsiteY2" fmla="*/ 298341 h 298341"/>
              <a:gd name="connsiteX3" fmla="*/ 17163 w 1550716"/>
              <a:gd name="connsiteY3" fmla="*/ 243706 h 298341"/>
              <a:gd name="connsiteX4" fmla="*/ 0 w 1550716"/>
              <a:gd name="connsiteY4" fmla="*/ 0 h 298341"/>
              <a:gd name="connsiteX0" fmla="*/ 0 w 1553816"/>
              <a:gd name="connsiteY0" fmla="*/ 0 h 299031"/>
              <a:gd name="connsiteX1" fmla="*/ 1325380 w 1553816"/>
              <a:gd name="connsiteY1" fmla="*/ 54644 h 299031"/>
              <a:gd name="connsiteX2" fmla="*/ 1553816 w 1553816"/>
              <a:gd name="connsiteY2" fmla="*/ 299031 h 299031"/>
              <a:gd name="connsiteX3" fmla="*/ 20263 w 1553816"/>
              <a:gd name="connsiteY3" fmla="*/ 244396 h 299031"/>
              <a:gd name="connsiteX4" fmla="*/ 0 w 1553816"/>
              <a:gd name="connsiteY4" fmla="*/ 0 h 299031"/>
              <a:gd name="connsiteX0" fmla="*/ 0 w 1648402"/>
              <a:gd name="connsiteY0" fmla="*/ 0 h 299031"/>
              <a:gd name="connsiteX1" fmla="*/ 1648402 w 1648402"/>
              <a:gd name="connsiteY1" fmla="*/ 64443 h 299031"/>
              <a:gd name="connsiteX2" fmla="*/ 1553816 w 1648402"/>
              <a:gd name="connsiteY2" fmla="*/ 299031 h 299031"/>
              <a:gd name="connsiteX3" fmla="*/ 20263 w 1648402"/>
              <a:gd name="connsiteY3" fmla="*/ 244396 h 299031"/>
              <a:gd name="connsiteX4" fmla="*/ 0 w 1648402"/>
              <a:gd name="connsiteY4" fmla="*/ 0 h 299031"/>
              <a:gd name="connsiteX0" fmla="*/ 0 w 1883727"/>
              <a:gd name="connsiteY0" fmla="*/ 0 h 307162"/>
              <a:gd name="connsiteX1" fmla="*/ 1648402 w 1883727"/>
              <a:gd name="connsiteY1" fmla="*/ 64443 h 307162"/>
              <a:gd name="connsiteX2" fmla="*/ 1883727 w 1883727"/>
              <a:gd name="connsiteY2" fmla="*/ 307162 h 307162"/>
              <a:gd name="connsiteX3" fmla="*/ 20263 w 1883727"/>
              <a:gd name="connsiteY3" fmla="*/ 244396 h 307162"/>
              <a:gd name="connsiteX4" fmla="*/ 0 w 1883727"/>
              <a:gd name="connsiteY4" fmla="*/ 0 h 307162"/>
              <a:gd name="connsiteX0" fmla="*/ 0 w 1987609"/>
              <a:gd name="connsiteY0" fmla="*/ 0 h 307162"/>
              <a:gd name="connsiteX1" fmla="*/ 1987609 w 1987609"/>
              <a:gd name="connsiteY1" fmla="*/ 74581 h 307162"/>
              <a:gd name="connsiteX2" fmla="*/ 1883727 w 1987609"/>
              <a:gd name="connsiteY2" fmla="*/ 307162 h 307162"/>
              <a:gd name="connsiteX3" fmla="*/ 20263 w 1987609"/>
              <a:gd name="connsiteY3" fmla="*/ 244396 h 307162"/>
              <a:gd name="connsiteX4" fmla="*/ 0 w 1987609"/>
              <a:gd name="connsiteY4" fmla="*/ 0 h 307162"/>
              <a:gd name="connsiteX0" fmla="*/ 0 w 2222935"/>
              <a:gd name="connsiteY0" fmla="*/ 0 h 317298"/>
              <a:gd name="connsiteX1" fmla="*/ 1987609 w 2222935"/>
              <a:gd name="connsiteY1" fmla="*/ 74581 h 317298"/>
              <a:gd name="connsiteX2" fmla="*/ 2222935 w 2222935"/>
              <a:gd name="connsiteY2" fmla="*/ 317298 h 317298"/>
              <a:gd name="connsiteX3" fmla="*/ 20263 w 2222935"/>
              <a:gd name="connsiteY3" fmla="*/ 244396 h 317298"/>
              <a:gd name="connsiteX4" fmla="*/ 0 w 2222935"/>
              <a:gd name="connsiteY4" fmla="*/ 0 h 317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935" h="317298">
                <a:moveTo>
                  <a:pt x="0" y="0"/>
                </a:moveTo>
                <a:lnTo>
                  <a:pt x="1987609" y="74581"/>
                </a:lnTo>
                <a:lnTo>
                  <a:pt x="2222935" y="317298"/>
                </a:lnTo>
                <a:lnTo>
                  <a:pt x="20263" y="24439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FFFF75">
                  <a:alpha val="0"/>
                </a:srgbClr>
              </a:gs>
              <a:gs pos="24000">
                <a:srgbClr val="FFFF75">
                  <a:alpha val="29000"/>
                </a:srgbClr>
              </a:gs>
              <a:gs pos="68000">
                <a:srgbClr val="FFFF75">
                  <a:alpha val="44000"/>
                </a:srgbClr>
              </a:gs>
              <a:gs pos="100000">
                <a:srgbClr val="FFFF75">
                  <a:alpha val="2400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8" name="矩形 450">
            <a:extLst>
              <a:ext uri="{FF2B5EF4-FFF2-40B4-BE49-F238E27FC236}">
                <a16:creationId xmlns:a16="http://schemas.microsoft.com/office/drawing/2014/main" xmlns="" id="{516D9710-9342-4CDF-9CF3-D8D35446A277}"/>
              </a:ext>
            </a:extLst>
          </p:cNvPr>
          <p:cNvSpPr/>
          <p:nvPr/>
        </p:nvSpPr>
        <p:spPr>
          <a:xfrm rot="20847023">
            <a:off x="5284536" y="4733698"/>
            <a:ext cx="2610699" cy="415366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  <a:gd name="connsiteX0" fmla="*/ 0 w 1322280"/>
              <a:gd name="connsiteY0" fmla="*/ 0 h 287196"/>
              <a:gd name="connsiteX1" fmla="*/ 1322280 w 1322280"/>
              <a:gd name="connsiteY1" fmla="*/ 53954 h 287196"/>
              <a:gd name="connsiteX2" fmla="*/ 1208410 w 1322280"/>
              <a:gd name="connsiteY2" fmla="*/ 287196 h 287196"/>
              <a:gd name="connsiteX3" fmla="*/ 17163 w 1322280"/>
              <a:gd name="connsiteY3" fmla="*/ 243706 h 287196"/>
              <a:gd name="connsiteX4" fmla="*/ 0 w 1322280"/>
              <a:gd name="connsiteY4" fmla="*/ 0 h 287196"/>
              <a:gd name="connsiteX0" fmla="*/ 0 w 1550716"/>
              <a:gd name="connsiteY0" fmla="*/ 0 h 298341"/>
              <a:gd name="connsiteX1" fmla="*/ 1322280 w 1550716"/>
              <a:gd name="connsiteY1" fmla="*/ 53954 h 298341"/>
              <a:gd name="connsiteX2" fmla="*/ 1550716 w 1550716"/>
              <a:gd name="connsiteY2" fmla="*/ 298341 h 298341"/>
              <a:gd name="connsiteX3" fmla="*/ 17163 w 1550716"/>
              <a:gd name="connsiteY3" fmla="*/ 243706 h 298341"/>
              <a:gd name="connsiteX4" fmla="*/ 0 w 1550716"/>
              <a:gd name="connsiteY4" fmla="*/ 0 h 298341"/>
              <a:gd name="connsiteX0" fmla="*/ 0 w 1553816"/>
              <a:gd name="connsiteY0" fmla="*/ 0 h 299031"/>
              <a:gd name="connsiteX1" fmla="*/ 1325380 w 1553816"/>
              <a:gd name="connsiteY1" fmla="*/ 54644 h 299031"/>
              <a:gd name="connsiteX2" fmla="*/ 1553816 w 1553816"/>
              <a:gd name="connsiteY2" fmla="*/ 299031 h 299031"/>
              <a:gd name="connsiteX3" fmla="*/ 20263 w 1553816"/>
              <a:gd name="connsiteY3" fmla="*/ 244396 h 299031"/>
              <a:gd name="connsiteX4" fmla="*/ 0 w 1553816"/>
              <a:gd name="connsiteY4" fmla="*/ 0 h 299031"/>
              <a:gd name="connsiteX0" fmla="*/ 0 w 1648402"/>
              <a:gd name="connsiteY0" fmla="*/ 0 h 299031"/>
              <a:gd name="connsiteX1" fmla="*/ 1648402 w 1648402"/>
              <a:gd name="connsiteY1" fmla="*/ 64443 h 299031"/>
              <a:gd name="connsiteX2" fmla="*/ 1553816 w 1648402"/>
              <a:gd name="connsiteY2" fmla="*/ 299031 h 299031"/>
              <a:gd name="connsiteX3" fmla="*/ 20263 w 1648402"/>
              <a:gd name="connsiteY3" fmla="*/ 244396 h 299031"/>
              <a:gd name="connsiteX4" fmla="*/ 0 w 1648402"/>
              <a:gd name="connsiteY4" fmla="*/ 0 h 299031"/>
              <a:gd name="connsiteX0" fmla="*/ 0 w 1883727"/>
              <a:gd name="connsiteY0" fmla="*/ 0 h 307162"/>
              <a:gd name="connsiteX1" fmla="*/ 1648402 w 1883727"/>
              <a:gd name="connsiteY1" fmla="*/ 64443 h 307162"/>
              <a:gd name="connsiteX2" fmla="*/ 1883727 w 1883727"/>
              <a:gd name="connsiteY2" fmla="*/ 307162 h 307162"/>
              <a:gd name="connsiteX3" fmla="*/ 20263 w 1883727"/>
              <a:gd name="connsiteY3" fmla="*/ 244396 h 307162"/>
              <a:gd name="connsiteX4" fmla="*/ 0 w 1883727"/>
              <a:gd name="connsiteY4" fmla="*/ 0 h 307162"/>
              <a:gd name="connsiteX0" fmla="*/ 0 w 1987609"/>
              <a:gd name="connsiteY0" fmla="*/ 0 h 307162"/>
              <a:gd name="connsiteX1" fmla="*/ 1987609 w 1987609"/>
              <a:gd name="connsiteY1" fmla="*/ 74581 h 307162"/>
              <a:gd name="connsiteX2" fmla="*/ 1883727 w 1987609"/>
              <a:gd name="connsiteY2" fmla="*/ 307162 h 307162"/>
              <a:gd name="connsiteX3" fmla="*/ 20263 w 1987609"/>
              <a:gd name="connsiteY3" fmla="*/ 244396 h 307162"/>
              <a:gd name="connsiteX4" fmla="*/ 0 w 1987609"/>
              <a:gd name="connsiteY4" fmla="*/ 0 h 307162"/>
              <a:gd name="connsiteX0" fmla="*/ 0 w 2222935"/>
              <a:gd name="connsiteY0" fmla="*/ 0 h 317298"/>
              <a:gd name="connsiteX1" fmla="*/ 1987609 w 2222935"/>
              <a:gd name="connsiteY1" fmla="*/ 74581 h 317298"/>
              <a:gd name="connsiteX2" fmla="*/ 2222935 w 2222935"/>
              <a:gd name="connsiteY2" fmla="*/ 317298 h 317298"/>
              <a:gd name="connsiteX3" fmla="*/ 20263 w 2222935"/>
              <a:gd name="connsiteY3" fmla="*/ 244396 h 317298"/>
              <a:gd name="connsiteX4" fmla="*/ 0 w 2222935"/>
              <a:gd name="connsiteY4" fmla="*/ 0 h 317298"/>
              <a:gd name="connsiteX0" fmla="*/ 0 w 2222935"/>
              <a:gd name="connsiteY0" fmla="*/ 0 h 317298"/>
              <a:gd name="connsiteX1" fmla="*/ 2190106 w 2222935"/>
              <a:gd name="connsiteY1" fmla="*/ 65914 h 317298"/>
              <a:gd name="connsiteX2" fmla="*/ 2222935 w 2222935"/>
              <a:gd name="connsiteY2" fmla="*/ 317298 h 317298"/>
              <a:gd name="connsiteX3" fmla="*/ 20263 w 2222935"/>
              <a:gd name="connsiteY3" fmla="*/ 244396 h 317298"/>
              <a:gd name="connsiteX4" fmla="*/ 0 w 2222935"/>
              <a:gd name="connsiteY4" fmla="*/ 0 h 317298"/>
              <a:gd name="connsiteX0" fmla="*/ 0 w 2331988"/>
              <a:gd name="connsiteY0" fmla="*/ 0 h 317298"/>
              <a:gd name="connsiteX1" fmla="*/ 2331988 w 2331988"/>
              <a:gd name="connsiteY1" fmla="*/ 70283 h 317298"/>
              <a:gd name="connsiteX2" fmla="*/ 2222935 w 2331988"/>
              <a:gd name="connsiteY2" fmla="*/ 317298 h 317298"/>
              <a:gd name="connsiteX3" fmla="*/ 20263 w 2331988"/>
              <a:gd name="connsiteY3" fmla="*/ 244396 h 317298"/>
              <a:gd name="connsiteX4" fmla="*/ 0 w 2331988"/>
              <a:gd name="connsiteY4" fmla="*/ 0 h 317298"/>
              <a:gd name="connsiteX0" fmla="*/ 0 w 2610699"/>
              <a:gd name="connsiteY0" fmla="*/ 0 h 326337"/>
              <a:gd name="connsiteX1" fmla="*/ 2331988 w 2610699"/>
              <a:gd name="connsiteY1" fmla="*/ 70283 h 326337"/>
              <a:gd name="connsiteX2" fmla="*/ 2610699 w 2610699"/>
              <a:gd name="connsiteY2" fmla="*/ 326337 h 326337"/>
              <a:gd name="connsiteX3" fmla="*/ 20263 w 2610699"/>
              <a:gd name="connsiteY3" fmla="*/ 244396 h 326337"/>
              <a:gd name="connsiteX4" fmla="*/ 0 w 2610699"/>
              <a:gd name="connsiteY4" fmla="*/ 0 h 32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0699" h="326337">
                <a:moveTo>
                  <a:pt x="0" y="0"/>
                </a:moveTo>
                <a:lnTo>
                  <a:pt x="2331988" y="70283"/>
                </a:lnTo>
                <a:lnTo>
                  <a:pt x="2610699" y="326337"/>
                </a:lnTo>
                <a:lnTo>
                  <a:pt x="20263" y="24439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FFFF75">
                  <a:alpha val="0"/>
                </a:srgbClr>
              </a:gs>
              <a:gs pos="40000">
                <a:srgbClr val="FFFF75">
                  <a:alpha val="19000"/>
                </a:srgbClr>
              </a:gs>
              <a:gs pos="68000">
                <a:srgbClr val="FFFF75">
                  <a:alpha val="23000"/>
                </a:srgbClr>
              </a:gs>
              <a:gs pos="100000">
                <a:srgbClr val="FFFF75">
                  <a:alpha val="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30" name="矩形 450">
            <a:extLst>
              <a:ext uri="{FF2B5EF4-FFF2-40B4-BE49-F238E27FC236}">
                <a16:creationId xmlns:a16="http://schemas.microsoft.com/office/drawing/2014/main" xmlns="" id="{F3949BC7-6B06-4E80-847B-58326F7B88FE}"/>
              </a:ext>
            </a:extLst>
          </p:cNvPr>
          <p:cNvSpPr/>
          <p:nvPr/>
        </p:nvSpPr>
        <p:spPr>
          <a:xfrm rot="20847023">
            <a:off x="5428208" y="5123255"/>
            <a:ext cx="3027056" cy="435904"/>
          </a:xfrm>
          <a:custGeom>
            <a:avLst/>
            <a:gdLst>
              <a:gd name="connsiteX0" fmla="*/ 0 w 678057"/>
              <a:gd name="connsiteY0" fmla="*/ 0 h 94327"/>
              <a:gd name="connsiteX1" fmla="*/ 678057 w 678057"/>
              <a:gd name="connsiteY1" fmla="*/ 0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78057"/>
              <a:gd name="connsiteY0" fmla="*/ 0 h 94327"/>
              <a:gd name="connsiteX1" fmla="*/ 622782 w 678057"/>
              <a:gd name="connsiteY1" fmla="*/ 7211 h 94327"/>
              <a:gd name="connsiteX2" fmla="*/ 678057 w 678057"/>
              <a:gd name="connsiteY2" fmla="*/ 94327 h 94327"/>
              <a:gd name="connsiteX3" fmla="*/ 0 w 678057"/>
              <a:gd name="connsiteY3" fmla="*/ 94327 h 94327"/>
              <a:gd name="connsiteX4" fmla="*/ 0 w 678057"/>
              <a:gd name="connsiteY4" fmla="*/ 0 h 943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0 w 662025"/>
              <a:gd name="connsiteY3" fmla="*/ 94327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622782 w 662025"/>
              <a:gd name="connsiteY1" fmla="*/ 7211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7137 w 662025"/>
              <a:gd name="connsiteY1" fmla="*/ 1391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88681 w 662025"/>
              <a:gd name="connsiteY1" fmla="*/ 28893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44418 w 662025"/>
              <a:gd name="connsiteY3" fmla="*/ 11397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53716 w 662025"/>
              <a:gd name="connsiteY3" fmla="*/ 116043 h 144427"/>
              <a:gd name="connsiteX4" fmla="*/ 0 w 662025"/>
              <a:gd name="connsiteY4" fmla="*/ 0 h 144427"/>
              <a:gd name="connsiteX0" fmla="*/ 0 w 662025"/>
              <a:gd name="connsiteY0" fmla="*/ 0 h 144427"/>
              <a:gd name="connsiteX1" fmla="*/ 590750 w 662025"/>
              <a:gd name="connsiteY1" fmla="*/ 19596 h 144427"/>
              <a:gd name="connsiteX2" fmla="*/ 662025 w 662025"/>
              <a:gd name="connsiteY2" fmla="*/ 144427 h 144427"/>
              <a:gd name="connsiteX3" fmla="*/ 91941 w 662025"/>
              <a:gd name="connsiteY3" fmla="*/ 119672 h 144427"/>
              <a:gd name="connsiteX4" fmla="*/ 0 w 662025"/>
              <a:gd name="connsiteY4" fmla="*/ 0 h 144427"/>
              <a:gd name="connsiteX0" fmla="*/ 0 w 673901"/>
              <a:gd name="connsiteY0" fmla="*/ 0 h 156828"/>
              <a:gd name="connsiteX1" fmla="*/ 602626 w 673901"/>
              <a:gd name="connsiteY1" fmla="*/ 31997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73901"/>
              <a:gd name="connsiteY0" fmla="*/ 0 h 156828"/>
              <a:gd name="connsiteX1" fmla="*/ 605730 w 673901"/>
              <a:gd name="connsiteY1" fmla="*/ 18050 h 156828"/>
              <a:gd name="connsiteX2" fmla="*/ 673901 w 673901"/>
              <a:gd name="connsiteY2" fmla="*/ 156828 h 156828"/>
              <a:gd name="connsiteX3" fmla="*/ 103817 w 673901"/>
              <a:gd name="connsiteY3" fmla="*/ 132073 h 156828"/>
              <a:gd name="connsiteX4" fmla="*/ 0 w 673901"/>
              <a:gd name="connsiteY4" fmla="*/ 0 h 156828"/>
              <a:gd name="connsiteX0" fmla="*/ 0 w 682163"/>
              <a:gd name="connsiteY0" fmla="*/ 0 h 163547"/>
              <a:gd name="connsiteX1" fmla="*/ 613992 w 682163"/>
              <a:gd name="connsiteY1" fmla="*/ 24769 h 163547"/>
              <a:gd name="connsiteX2" fmla="*/ 682163 w 682163"/>
              <a:gd name="connsiteY2" fmla="*/ 163547 h 163547"/>
              <a:gd name="connsiteX3" fmla="*/ 112079 w 682163"/>
              <a:gd name="connsiteY3" fmla="*/ 138792 h 163547"/>
              <a:gd name="connsiteX4" fmla="*/ 0 w 682163"/>
              <a:gd name="connsiteY4" fmla="*/ 0 h 163547"/>
              <a:gd name="connsiteX0" fmla="*/ 0 w 750349"/>
              <a:gd name="connsiteY0" fmla="*/ 0 h 164088"/>
              <a:gd name="connsiteX1" fmla="*/ 613992 w 750349"/>
              <a:gd name="connsiteY1" fmla="*/ 24769 h 164088"/>
              <a:gd name="connsiteX2" fmla="*/ 750349 w 750349"/>
              <a:gd name="connsiteY2" fmla="*/ 164088 h 164088"/>
              <a:gd name="connsiteX3" fmla="*/ 112079 w 750349"/>
              <a:gd name="connsiteY3" fmla="*/ 138792 h 164088"/>
              <a:gd name="connsiteX4" fmla="*/ 0 w 750349"/>
              <a:gd name="connsiteY4" fmla="*/ 0 h 164088"/>
              <a:gd name="connsiteX0" fmla="*/ 0 w 750349"/>
              <a:gd name="connsiteY0" fmla="*/ 0 h 262758"/>
              <a:gd name="connsiteX1" fmla="*/ 613992 w 750349"/>
              <a:gd name="connsiteY1" fmla="*/ 24769 h 262758"/>
              <a:gd name="connsiteX2" fmla="*/ 750349 w 750349"/>
              <a:gd name="connsiteY2" fmla="*/ 164088 h 262758"/>
              <a:gd name="connsiteX3" fmla="*/ 84483 w 750349"/>
              <a:gd name="connsiteY3" fmla="*/ 262758 h 262758"/>
              <a:gd name="connsiteX4" fmla="*/ 0 w 750349"/>
              <a:gd name="connsiteY4" fmla="*/ 0 h 262758"/>
              <a:gd name="connsiteX0" fmla="*/ 0 w 892187"/>
              <a:gd name="connsiteY0" fmla="*/ 0 h 286738"/>
              <a:gd name="connsiteX1" fmla="*/ 613992 w 892187"/>
              <a:gd name="connsiteY1" fmla="*/ 24769 h 286738"/>
              <a:gd name="connsiteX2" fmla="*/ 892187 w 892187"/>
              <a:gd name="connsiteY2" fmla="*/ 286738 h 286738"/>
              <a:gd name="connsiteX3" fmla="*/ 84483 w 892187"/>
              <a:gd name="connsiteY3" fmla="*/ 262758 h 286738"/>
              <a:gd name="connsiteX4" fmla="*/ 0 w 892187"/>
              <a:gd name="connsiteY4" fmla="*/ 0 h 286738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101358 w 909062"/>
              <a:gd name="connsiteY3" fmla="*/ 260009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80693 w 909062"/>
              <a:gd name="connsiteY3" fmla="*/ 265167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4168 w 909062"/>
              <a:gd name="connsiteY3" fmla="*/ 251730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630867 w 909062"/>
              <a:gd name="connsiteY1" fmla="*/ 22020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909062"/>
              <a:gd name="connsiteY0" fmla="*/ 0 h 283989"/>
              <a:gd name="connsiteX1" fmla="*/ 885273 w 909062"/>
              <a:gd name="connsiteY1" fmla="*/ 29861 h 283989"/>
              <a:gd name="connsiteX2" fmla="*/ 909062 w 909062"/>
              <a:gd name="connsiteY2" fmla="*/ 283989 h 283989"/>
              <a:gd name="connsiteX3" fmla="*/ 6058 w 909062"/>
              <a:gd name="connsiteY3" fmla="*/ 238795 h 283989"/>
              <a:gd name="connsiteX4" fmla="*/ 0 w 909062"/>
              <a:gd name="connsiteY4" fmla="*/ 0 h 283989"/>
              <a:gd name="connsiteX0" fmla="*/ 0 w 1209445"/>
              <a:gd name="connsiteY0" fmla="*/ 0 h 282548"/>
              <a:gd name="connsiteX1" fmla="*/ 885273 w 1209445"/>
              <a:gd name="connsiteY1" fmla="*/ 29861 h 282548"/>
              <a:gd name="connsiteX2" fmla="*/ 1209445 w 1209445"/>
              <a:gd name="connsiteY2" fmla="*/ 282548 h 282548"/>
              <a:gd name="connsiteX3" fmla="*/ 6058 w 1209445"/>
              <a:gd name="connsiteY3" fmla="*/ 238795 h 282548"/>
              <a:gd name="connsiteX4" fmla="*/ 0 w 1209445"/>
              <a:gd name="connsiteY4" fmla="*/ 0 h 282548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58229 w 1261616"/>
              <a:gd name="connsiteY3" fmla="*/ 245529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37444 w 1261616"/>
              <a:gd name="connsiteY1" fmla="*/ 36595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61616"/>
              <a:gd name="connsiteY0" fmla="*/ 0 h 289282"/>
              <a:gd name="connsiteX1" fmla="*/ 981353 w 1261616"/>
              <a:gd name="connsiteY1" fmla="*/ 36611 h 289282"/>
              <a:gd name="connsiteX2" fmla="*/ 1261616 w 1261616"/>
              <a:gd name="connsiteY2" fmla="*/ 289282 h 289282"/>
              <a:gd name="connsiteX3" fmla="*/ 17163 w 1261616"/>
              <a:gd name="connsiteY3" fmla="*/ 243706 h 289282"/>
              <a:gd name="connsiteX4" fmla="*/ 0 w 1261616"/>
              <a:gd name="connsiteY4" fmla="*/ 0 h 289282"/>
              <a:gd name="connsiteX0" fmla="*/ 0 w 1208410"/>
              <a:gd name="connsiteY0" fmla="*/ 0 h 287196"/>
              <a:gd name="connsiteX1" fmla="*/ 981353 w 1208410"/>
              <a:gd name="connsiteY1" fmla="*/ 36611 h 287196"/>
              <a:gd name="connsiteX2" fmla="*/ 1208410 w 1208410"/>
              <a:gd name="connsiteY2" fmla="*/ 287196 h 287196"/>
              <a:gd name="connsiteX3" fmla="*/ 17163 w 1208410"/>
              <a:gd name="connsiteY3" fmla="*/ 243706 h 287196"/>
              <a:gd name="connsiteX4" fmla="*/ 0 w 1208410"/>
              <a:gd name="connsiteY4" fmla="*/ 0 h 287196"/>
              <a:gd name="connsiteX0" fmla="*/ 0 w 1322280"/>
              <a:gd name="connsiteY0" fmla="*/ 0 h 287196"/>
              <a:gd name="connsiteX1" fmla="*/ 1322280 w 1322280"/>
              <a:gd name="connsiteY1" fmla="*/ 53954 h 287196"/>
              <a:gd name="connsiteX2" fmla="*/ 1208410 w 1322280"/>
              <a:gd name="connsiteY2" fmla="*/ 287196 h 287196"/>
              <a:gd name="connsiteX3" fmla="*/ 17163 w 1322280"/>
              <a:gd name="connsiteY3" fmla="*/ 243706 h 287196"/>
              <a:gd name="connsiteX4" fmla="*/ 0 w 1322280"/>
              <a:gd name="connsiteY4" fmla="*/ 0 h 287196"/>
              <a:gd name="connsiteX0" fmla="*/ 0 w 1550716"/>
              <a:gd name="connsiteY0" fmla="*/ 0 h 298341"/>
              <a:gd name="connsiteX1" fmla="*/ 1322280 w 1550716"/>
              <a:gd name="connsiteY1" fmla="*/ 53954 h 298341"/>
              <a:gd name="connsiteX2" fmla="*/ 1550716 w 1550716"/>
              <a:gd name="connsiteY2" fmla="*/ 298341 h 298341"/>
              <a:gd name="connsiteX3" fmla="*/ 17163 w 1550716"/>
              <a:gd name="connsiteY3" fmla="*/ 243706 h 298341"/>
              <a:gd name="connsiteX4" fmla="*/ 0 w 1550716"/>
              <a:gd name="connsiteY4" fmla="*/ 0 h 298341"/>
              <a:gd name="connsiteX0" fmla="*/ 0 w 1553816"/>
              <a:gd name="connsiteY0" fmla="*/ 0 h 299031"/>
              <a:gd name="connsiteX1" fmla="*/ 1325380 w 1553816"/>
              <a:gd name="connsiteY1" fmla="*/ 54644 h 299031"/>
              <a:gd name="connsiteX2" fmla="*/ 1553816 w 1553816"/>
              <a:gd name="connsiteY2" fmla="*/ 299031 h 299031"/>
              <a:gd name="connsiteX3" fmla="*/ 20263 w 1553816"/>
              <a:gd name="connsiteY3" fmla="*/ 244396 h 299031"/>
              <a:gd name="connsiteX4" fmla="*/ 0 w 1553816"/>
              <a:gd name="connsiteY4" fmla="*/ 0 h 299031"/>
              <a:gd name="connsiteX0" fmla="*/ 0 w 1648402"/>
              <a:gd name="connsiteY0" fmla="*/ 0 h 299031"/>
              <a:gd name="connsiteX1" fmla="*/ 1648402 w 1648402"/>
              <a:gd name="connsiteY1" fmla="*/ 64443 h 299031"/>
              <a:gd name="connsiteX2" fmla="*/ 1553816 w 1648402"/>
              <a:gd name="connsiteY2" fmla="*/ 299031 h 299031"/>
              <a:gd name="connsiteX3" fmla="*/ 20263 w 1648402"/>
              <a:gd name="connsiteY3" fmla="*/ 244396 h 299031"/>
              <a:gd name="connsiteX4" fmla="*/ 0 w 1648402"/>
              <a:gd name="connsiteY4" fmla="*/ 0 h 299031"/>
              <a:gd name="connsiteX0" fmla="*/ 0 w 1883727"/>
              <a:gd name="connsiteY0" fmla="*/ 0 h 307162"/>
              <a:gd name="connsiteX1" fmla="*/ 1648402 w 1883727"/>
              <a:gd name="connsiteY1" fmla="*/ 64443 h 307162"/>
              <a:gd name="connsiteX2" fmla="*/ 1883727 w 1883727"/>
              <a:gd name="connsiteY2" fmla="*/ 307162 h 307162"/>
              <a:gd name="connsiteX3" fmla="*/ 20263 w 1883727"/>
              <a:gd name="connsiteY3" fmla="*/ 244396 h 307162"/>
              <a:gd name="connsiteX4" fmla="*/ 0 w 1883727"/>
              <a:gd name="connsiteY4" fmla="*/ 0 h 307162"/>
              <a:gd name="connsiteX0" fmla="*/ 0 w 1987609"/>
              <a:gd name="connsiteY0" fmla="*/ 0 h 307162"/>
              <a:gd name="connsiteX1" fmla="*/ 1987609 w 1987609"/>
              <a:gd name="connsiteY1" fmla="*/ 74581 h 307162"/>
              <a:gd name="connsiteX2" fmla="*/ 1883727 w 1987609"/>
              <a:gd name="connsiteY2" fmla="*/ 307162 h 307162"/>
              <a:gd name="connsiteX3" fmla="*/ 20263 w 1987609"/>
              <a:gd name="connsiteY3" fmla="*/ 244396 h 307162"/>
              <a:gd name="connsiteX4" fmla="*/ 0 w 1987609"/>
              <a:gd name="connsiteY4" fmla="*/ 0 h 307162"/>
              <a:gd name="connsiteX0" fmla="*/ 0 w 2222935"/>
              <a:gd name="connsiteY0" fmla="*/ 0 h 317298"/>
              <a:gd name="connsiteX1" fmla="*/ 1987609 w 2222935"/>
              <a:gd name="connsiteY1" fmla="*/ 74581 h 317298"/>
              <a:gd name="connsiteX2" fmla="*/ 2222935 w 2222935"/>
              <a:gd name="connsiteY2" fmla="*/ 317298 h 317298"/>
              <a:gd name="connsiteX3" fmla="*/ 20263 w 2222935"/>
              <a:gd name="connsiteY3" fmla="*/ 244396 h 317298"/>
              <a:gd name="connsiteX4" fmla="*/ 0 w 2222935"/>
              <a:gd name="connsiteY4" fmla="*/ 0 h 317298"/>
              <a:gd name="connsiteX0" fmla="*/ 0 w 2222935"/>
              <a:gd name="connsiteY0" fmla="*/ 0 h 317298"/>
              <a:gd name="connsiteX1" fmla="*/ 2190106 w 2222935"/>
              <a:gd name="connsiteY1" fmla="*/ 65914 h 317298"/>
              <a:gd name="connsiteX2" fmla="*/ 2222935 w 2222935"/>
              <a:gd name="connsiteY2" fmla="*/ 317298 h 317298"/>
              <a:gd name="connsiteX3" fmla="*/ 20263 w 2222935"/>
              <a:gd name="connsiteY3" fmla="*/ 244396 h 317298"/>
              <a:gd name="connsiteX4" fmla="*/ 0 w 2222935"/>
              <a:gd name="connsiteY4" fmla="*/ 0 h 317298"/>
              <a:gd name="connsiteX0" fmla="*/ 0 w 2331988"/>
              <a:gd name="connsiteY0" fmla="*/ 0 h 317298"/>
              <a:gd name="connsiteX1" fmla="*/ 2331988 w 2331988"/>
              <a:gd name="connsiteY1" fmla="*/ 70283 h 317298"/>
              <a:gd name="connsiteX2" fmla="*/ 2222935 w 2331988"/>
              <a:gd name="connsiteY2" fmla="*/ 317298 h 317298"/>
              <a:gd name="connsiteX3" fmla="*/ 20263 w 2331988"/>
              <a:gd name="connsiteY3" fmla="*/ 244396 h 317298"/>
              <a:gd name="connsiteX4" fmla="*/ 0 w 2331988"/>
              <a:gd name="connsiteY4" fmla="*/ 0 h 317298"/>
              <a:gd name="connsiteX0" fmla="*/ 0 w 2610699"/>
              <a:gd name="connsiteY0" fmla="*/ 0 h 326337"/>
              <a:gd name="connsiteX1" fmla="*/ 2331988 w 2610699"/>
              <a:gd name="connsiteY1" fmla="*/ 70283 h 326337"/>
              <a:gd name="connsiteX2" fmla="*/ 2610699 w 2610699"/>
              <a:gd name="connsiteY2" fmla="*/ 326337 h 326337"/>
              <a:gd name="connsiteX3" fmla="*/ 20263 w 2610699"/>
              <a:gd name="connsiteY3" fmla="*/ 244396 h 326337"/>
              <a:gd name="connsiteX4" fmla="*/ 0 w 2610699"/>
              <a:gd name="connsiteY4" fmla="*/ 0 h 326337"/>
              <a:gd name="connsiteX0" fmla="*/ 0 w 2708045"/>
              <a:gd name="connsiteY0" fmla="*/ 0 h 326337"/>
              <a:gd name="connsiteX1" fmla="*/ 2708045 w 2708045"/>
              <a:gd name="connsiteY1" fmla="*/ 74371 h 326337"/>
              <a:gd name="connsiteX2" fmla="*/ 2610699 w 2708045"/>
              <a:gd name="connsiteY2" fmla="*/ 326337 h 326337"/>
              <a:gd name="connsiteX3" fmla="*/ 20263 w 2708045"/>
              <a:gd name="connsiteY3" fmla="*/ 244396 h 326337"/>
              <a:gd name="connsiteX4" fmla="*/ 0 w 2708045"/>
              <a:gd name="connsiteY4" fmla="*/ 0 h 326337"/>
              <a:gd name="connsiteX0" fmla="*/ 0 w 3027056"/>
              <a:gd name="connsiteY0" fmla="*/ 0 h 315721"/>
              <a:gd name="connsiteX1" fmla="*/ 2708045 w 3027056"/>
              <a:gd name="connsiteY1" fmla="*/ 74371 h 315721"/>
              <a:gd name="connsiteX2" fmla="*/ 3027056 w 3027056"/>
              <a:gd name="connsiteY2" fmla="*/ 315721 h 315721"/>
              <a:gd name="connsiteX3" fmla="*/ 20263 w 3027056"/>
              <a:gd name="connsiteY3" fmla="*/ 244396 h 315721"/>
              <a:gd name="connsiteX4" fmla="*/ 0 w 3027056"/>
              <a:gd name="connsiteY4" fmla="*/ 0 h 3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7056" h="315721">
                <a:moveTo>
                  <a:pt x="0" y="0"/>
                </a:moveTo>
                <a:lnTo>
                  <a:pt x="2708045" y="74371"/>
                </a:lnTo>
                <a:lnTo>
                  <a:pt x="3027056" y="315721"/>
                </a:lnTo>
                <a:lnTo>
                  <a:pt x="20263" y="24439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FFFF75">
                  <a:alpha val="0"/>
                </a:srgbClr>
              </a:gs>
              <a:gs pos="40000">
                <a:srgbClr val="FFFF75">
                  <a:alpha val="0"/>
                </a:srgbClr>
              </a:gs>
              <a:gs pos="68000">
                <a:srgbClr val="FFFF75">
                  <a:alpha val="12000"/>
                </a:srgbClr>
              </a:gs>
              <a:gs pos="100000">
                <a:srgbClr val="FFFF75">
                  <a:alpha val="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grpSp>
        <p:nvGrpSpPr>
          <p:cNvPr id="474" name="组合 473">
            <a:extLst>
              <a:ext uri="{FF2B5EF4-FFF2-40B4-BE49-F238E27FC236}">
                <a16:creationId xmlns:a16="http://schemas.microsoft.com/office/drawing/2014/main" xmlns="" id="{9B68FEE0-56E9-439A-B76C-E7D9FF7403CD}"/>
              </a:ext>
            </a:extLst>
          </p:cNvPr>
          <p:cNvGrpSpPr/>
          <p:nvPr/>
        </p:nvGrpSpPr>
        <p:grpSpPr>
          <a:xfrm>
            <a:off x="5771406" y="3355549"/>
            <a:ext cx="89627" cy="238140"/>
            <a:chOff x="5771406" y="3355549"/>
            <a:chExt cx="89627" cy="238140"/>
          </a:xfrm>
        </p:grpSpPr>
        <p:cxnSp>
          <p:nvCxnSpPr>
            <p:cNvPr id="469" name="直接连接符 468">
              <a:extLst>
                <a:ext uri="{FF2B5EF4-FFF2-40B4-BE49-F238E27FC236}">
                  <a16:creationId xmlns:a16="http://schemas.microsoft.com/office/drawing/2014/main" xmlns="" id="{83BE7C8B-78C1-421A-AB0A-9A0B41269059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89627" cy="93408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直接连接符 466">
              <a:extLst>
                <a:ext uri="{FF2B5EF4-FFF2-40B4-BE49-F238E27FC236}">
                  <a16:creationId xmlns:a16="http://schemas.microsoft.com/office/drawing/2014/main" xmlns="" id="{C991D9B6-11CD-4B19-9127-06BA86FDD960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0">
                    <a:srgbClr val="FFFF00"/>
                  </a:gs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41" name="组合 340">
            <a:extLst>
              <a:ext uri="{FF2B5EF4-FFF2-40B4-BE49-F238E27FC236}">
                <a16:creationId xmlns:a16="http://schemas.microsoft.com/office/drawing/2014/main" xmlns="" id="{50DE8A59-2798-4147-AB34-00DCF1493386}"/>
              </a:ext>
            </a:extLst>
          </p:cNvPr>
          <p:cNvGrpSpPr/>
          <p:nvPr/>
        </p:nvGrpSpPr>
        <p:grpSpPr>
          <a:xfrm>
            <a:off x="6049446" y="3715249"/>
            <a:ext cx="119010" cy="268763"/>
            <a:chOff x="5771406" y="3355549"/>
            <a:chExt cx="119010" cy="268763"/>
          </a:xfrm>
        </p:grpSpPr>
        <p:cxnSp>
          <p:nvCxnSpPr>
            <p:cNvPr id="342" name="直接连接符 341">
              <a:extLst>
                <a:ext uri="{FF2B5EF4-FFF2-40B4-BE49-F238E27FC236}">
                  <a16:creationId xmlns:a16="http://schemas.microsoft.com/office/drawing/2014/main" xmlns="" id="{42E59459-20DC-4AE8-A5D2-F8A4AB830A55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19010" cy="12403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直接连接符 342">
              <a:extLst>
                <a:ext uri="{FF2B5EF4-FFF2-40B4-BE49-F238E27FC236}">
                  <a16:creationId xmlns:a16="http://schemas.microsoft.com/office/drawing/2014/main" xmlns="" id="{4B6D501E-BFEB-40F5-AFE3-54336A0BF826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0">
                    <a:srgbClr val="FFFF00"/>
                  </a:gs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44" name="组合 343">
            <a:extLst>
              <a:ext uri="{FF2B5EF4-FFF2-40B4-BE49-F238E27FC236}">
                <a16:creationId xmlns:a16="http://schemas.microsoft.com/office/drawing/2014/main" xmlns="" id="{5DD5D099-196A-4E93-BD09-1A8C7945C1C7}"/>
              </a:ext>
            </a:extLst>
          </p:cNvPr>
          <p:cNvGrpSpPr/>
          <p:nvPr/>
        </p:nvGrpSpPr>
        <p:grpSpPr>
          <a:xfrm>
            <a:off x="5486825" y="2982808"/>
            <a:ext cx="131110" cy="323980"/>
            <a:chOff x="5771406" y="3355549"/>
            <a:chExt cx="131110" cy="281373"/>
          </a:xfrm>
        </p:grpSpPr>
        <p:cxnSp>
          <p:nvCxnSpPr>
            <p:cNvPr id="345" name="直接连接符 344">
              <a:extLst>
                <a:ext uri="{FF2B5EF4-FFF2-40B4-BE49-F238E27FC236}">
                  <a16:creationId xmlns:a16="http://schemas.microsoft.com/office/drawing/2014/main" xmlns="" id="{53DB4ECA-9E0B-4626-91EE-C9D1CAE20857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31110" cy="13664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直接连接符 345">
              <a:extLst>
                <a:ext uri="{FF2B5EF4-FFF2-40B4-BE49-F238E27FC236}">
                  <a16:creationId xmlns:a16="http://schemas.microsoft.com/office/drawing/2014/main" xmlns="" id="{6021B5A5-678D-4AD5-BA7A-8820D8BB5D92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0">
                    <a:srgbClr val="FFFF00"/>
                  </a:gs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49" name="组合 348">
            <a:extLst>
              <a:ext uri="{FF2B5EF4-FFF2-40B4-BE49-F238E27FC236}">
                <a16:creationId xmlns:a16="http://schemas.microsoft.com/office/drawing/2014/main" xmlns="" id="{0263887F-87FD-4AAC-9BAC-66CFE4D1F110}"/>
              </a:ext>
            </a:extLst>
          </p:cNvPr>
          <p:cNvGrpSpPr/>
          <p:nvPr/>
        </p:nvGrpSpPr>
        <p:grpSpPr>
          <a:xfrm>
            <a:off x="6301858" y="4048386"/>
            <a:ext cx="119010" cy="268763"/>
            <a:chOff x="5771406" y="3355549"/>
            <a:chExt cx="119010" cy="268763"/>
          </a:xfrm>
        </p:grpSpPr>
        <p:cxnSp>
          <p:nvCxnSpPr>
            <p:cNvPr id="350" name="直接连接符 349">
              <a:extLst>
                <a:ext uri="{FF2B5EF4-FFF2-40B4-BE49-F238E27FC236}">
                  <a16:creationId xmlns:a16="http://schemas.microsoft.com/office/drawing/2014/main" xmlns="" id="{E625EC6C-E7CA-470C-ADAE-AE7D833F45BB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19010" cy="12403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直接连接符 378">
              <a:extLst>
                <a:ext uri="{FF2B5EF4-FFF2-40B4-BE49-F238E27FC236}">
                  <a16:creationId xmlns:a16="http://schemas.microsoft.com/office/drawing/2014/main" xmlns="" id="{97FDAEC0-91E1-4E56-A56B-1B5931001319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0">
                    <a:srgbClr val="FFFF00"/>
                  </a:gs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80" name="组合 379">
            <a:extLst>
              <a:ext uri="{FF2B5EF4-FFF2-40B4-BE49-F238E27FC236}">
                <a16:creationId xmlns:a16="http://schemas.microsoft.com/office/drawing/2014/main" xmlns="" id="{CECDD0D7-FDC6-41AF-AF6D-3F417EBBC268}"/>
              </a:ext>
            </a:extLst>
          </p:cNvPr>
          <p:cNvGrpSpPr/>
          <p:nvPr/>
        </p:nvGrpSpPr>
        <p:grpSpPr>
          <a:xfrm>
            <a:off x="6559033" y="4392947"/>
            <a:ext cx="119010" cy="268763"/>
            <a:chOff x="5771406" y="3355549"/>
            <a:chExt cx="119010" cy="268763"/>
          </a:xfrm>
        </p:grpSpPr>
        <p:cxnSp>
          <p:nvCxnSpPr>
            <p:cNvPr id="381" name="直接连接符 380">
              <a:extLst>
                <a:ext uri="{FF2B5EF4-FFF2-40B4-BE49-F238E27FC236}">
                  <a16:creationId xmlns:a16="http://schemas.microsoft.com/office/drawing/2014/main" xmlns="" id="{541CC2B6-D01D-458C-84C8-62A9FFB7E399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19010" cy="12403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直接连接符 381">
              <a:extLst>
                <a:ext uri="{FF2B5EF4-FFF2-40B4-BE49-F238E27FC236}">
                  <a16:creationId xmlns:a16="http://schemas.microsoft.com/office/drawing/2014/main" xmlns="" id="{DA12FCF6-D7F4-4EED-A2A9-2ECA0E991F8C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83" name="组合 382">
            <a:extLst>
              <a:ext uri="{FF2B5EF4-FFF2-40B4-BE49-F238E27FC236}">
                <a16:creationId xmlns:a16="http://schemas.microsoft.com/office/drawing/2014/main" xmlns="" id="{DCB80549-A202-442B-9983-A64A24AC391C}"/>
              </a:ext>
            </a:extLst>
          </p:cNvPr>
          <p:cNvGrpSpPr/>
          <p:nvPr/>
        </p:nvGrpSpPr>
        <p:grpSpPr>
          <a:xfrm>
            <a:off x="6847229" y="4770433"/>
            <a:ext cx="119010" cy="268763"/>
            <a:chOff x="5771406" y="3355549"/>
            <a:chExt cx="119010" cy="268763"/>
          </a:xfrm>
        </p:grpSpPr>
        <p:cxnSp>
          <p:nvCxnSpPr>
            <p:cNvPr id="384" name="直接连接符 383">
              <a:extLst>
                <a:ext uri="{FF2B5EF4-FFF2-40B4-BE49-F238E27FC236}">
                  <a16:creationId xmlns:a16="http://schemas.microsoft.com/office/drawing/2014/main" xmlns="" id="{034923AC-F620-48FC-B73A-CA423ADF51EC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19010" cy="12403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直接连接符 384">
              <a:extLst>
                <a:ext uri="{FF2B5EF4-FFF2-40B4-BE49-F238E27FC236}">
                  <a16:creationId xmlns:a16="http://schemas.microsoft.com/office/drawing/2014/main" xmlns="" id="{0AA4C18D-D765-4782-846E-8048A225C4E0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59000">
                    <a:srgbClr val="4A5A6E"/>
                  </a:gs>
                  <a:gs pos="21000">
                    <a:srgbClr val="93A285"/>
                  </a:gs>
                  <a:gs pos="100000">
                    <a:srgbClr val="29333E"/>
                  </a:gs>
                  <a:gs pos="77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86" name="组合 385">
            <a:extLst>
              <a:ext uri="{FF2B5EF4-FFF2-40B4-BE49-F238E27FC236}">
                <a16:creationId xmlns:a16="http://schemas.microsoft.com/office/drawing/2014/main" xmlns="" id="{D49237FE-7B28-40F3-9BCF-6C13AEC8E1B6}"/>
              </a:ext>
            </a:extLst>
          </p:cNvPr>
          <p:cNvGrpSpPr/>
          <p:nvPr/>
        </p:nvGrpSpPr>
        <p:grpSpPr>
          <a:xfrm>
            <a:off x="7169838" y="5191345"/>
            <a:ext cx="119010" cy="268763"/>
            <a:chOff x="5771406" y="3355549"/>
            <a:chExt cx="119010" cy="268763"/>
          </a:xfrm>
        </p:grpSpPr>
        <p:cxnSp>
          <p:nvCxnSpPr>
            <p:cNvPr id="387" name="直接连接符 386">
              <a:extLst>
                <a:ext uri="{FF2B5EF4-FFF2-40B4-BE49-F238E27FC236}">
                  <a16:creationId xmlns:a16="http://schemas.microsoft.com/office/drawing/2014/main" xmlns="" id="{D7D58507-F953-451E-9749-1B6D37D1755C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19010" cy="124031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直接连接符 387">
              <a:extLst>
                <a:ext uri="{FF2B5EF4-FFF2-40B4-BE49-F238E27FC236}">
                  <a16:creationId xmlns:a16="http://schemas.microsoft.com/office/drawing/2014/main" xmlns="" id="{2DF1B608-3B17-4AF9-AFC2-1EA085F23760}"/>
                </a:ext>
              </a:extLst>
            </p:cNvPr>
            <p:cNvCxnSpPr/>
            <p:nvPr/>
          </p:nvCxnSpPr>
          <p:spPr>
            <a:xfrm>
              <a:off x="5780154" y="3355549"/>
              <a:ext cx="0" cy="146901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10000">
                    <a:srgbClr val="4A5A6E"/>
                  </a:gs>
                  <a:gs pos="100000">
                    <a:srgbClr val="29333E"/>
                  </a:gs>
                  <a:gs pos="46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89" name="组合 388">
            <a:extLst>
              <a:ext uri="{FF2B5EF4-FFF2-40B4-BE49-F238E27FC236}">
                <a16:creationId xmlns:a16="http://schemas.microsoft.com/office/drawing/2014/main" xmlns="" id="{E9B2FD56-1406-4024-8DB9-C0248E20FC5B}"/>
              </a:ext>
            </a:extLst>
          </p:cNvPr>
          <p:cNvGrpSpPr/>
          <p:nvPr/>
        </p:nvGrpSpPr>
        <p:grpSpPr>
          <a:xfrm>
            <a:off x="7472212" y="5569547"/>
            <a:ext cx="135088" cy="317225"/>
            <a:chOff x="5771406" y="3323843"/>
            <a:chExt cx="135088" cy="317225"/>
          </a:xfrm>
        </p:grpSpPr>
        <p:cxnSp>
          <p:nvCxnSpPr>
            <p:cNvPr id="390" name="直接连接符 389">
              <a:extLst>
                <a:ext uri="{FF2B5EF4-FFF2-40B4-BE49-F238E27FC236}">
                  <a16:creationId xmlns:a16="http://schemas.microsoft.com/office/drawing/2014/main" xmlns="" id="{F23C230C-A49F-44DF-8358-E862BA5680B8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35088" cy="140787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直接连接符 390">
              <a:extLst>
                <a:ext uri="{FF2B5EF4-FFF2-40B4-BE49-F238E27FC236}">
                  <a16:creationId xmlns:a16="http://schemas.microsoft.com/office/drawing/2014/main" xmlns="" id="{FE363AF8-DC77-4FB3-A3DC-609A456F870A}"/>
                </a:ext>
              </a:extLst>
            </p:cNvPr>
            <p:cNvCxnSpPr>
              <a:cxnSpLocks/>
            </p:cNvCxnSpPr>
            <p:nvPr/>
          </p:nvCxnSpPr>
          <p:spPr>
            <a:xfrm>
              <a:off x="5780154" y="3323843"/>
              <a:ext cx="0" cy="178607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0">
                    <a:srgbClr val="4A5A6E"/>
                  </a:gs>
                  <a:gs pos="100000">
                    <a:srgbClr val="29333E"/>
                  </a:gs>
                  <a:gs pos="2000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2" name="组合 391">
            <a:extLst>
              <a:ext uri="{FF2B5EF4-FFF2-40B4-BE49-F238E27FC236}">
                <a16:creationId xmlns:a16="http://schemas.microsoft.com/office/drawing/2014/main" xmlns="" id="{6BEFB7AA-5EC3-4E06-BA1B-6609B0279347}"/>
              </a:ext>
            </a:extLst>
          </p:cNvPr>
          <p:cNvGrpSpPr/>
          <p:nvPr/>
        </p:nvGrpSpPr>
        <p:grpSpPr>
          <a:xfrm>
            <a:off x="7816217" y="6021142"/>
            <a:ext cx="135088" cy="317225"/>
            <a:chOff x="5771406" y="3323843"/>
            <a:chExt cx="135088" cy="317225"/>
          </a:xfrm>
        </p:grpSpPr>
        <p:cxnSp>
          <p:nvCxnSpPr>
            <p:cNvPr id="393" name="直接连接符 392">
              <a:extLst>
                <a:ext uri="{FF2B5EF4-FFF2-40B4-BE49-F238E27FC236}">
                  <a16:creationId xmlns:a16="http://schemas.microsoft.com/office/drawing/2014/main" xmlns="" id="{B01D02D2-0520-4407-8F23-A6F2B5EF9063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35088" cy="140787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直接连接符 393">
              <a:extLst>
                <a:ext uri="{FF2B5EF4-FFF2-40B4-BE49-F238E27FC236}">
                  <a16:creationId xmlns:a16="http://schemas.microsoft.com/office/drawing/2014/main" xmlns="" id="{E621DCF5-6BBC-4F37-B865-6D14AC548800}"/>
                </a:ext>
              </a:extLst>
            </p:cNvPr>
            <p:cNvCxnSpPr>
              <a:cxnSpLocks/>
            </p:cNvCxnSpPr>
            <p:nvPr/>
          </p:nvCxnSpPr>
          <p:spPr>
            <a:xfrm>
              <a:off x="5780154" y="3323843"/>
              <a:ext cx="0" cy="178607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60000">
                    <a:srgbClr val="29333E"/>
                  </a:gs>
                  <a:gs pos="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5" name="组合 394">
            <a:extLst>
              <a:ext uri="{FF2B5EF4-FFF2-40B4-BE49-F238E27FC236}">
                <a16:creationId xmlns:a16="http://schemas.microsoft.com/office/drawing/2014/main" xmlns="" id="{01BC8D74-4D64-4959-9403-D56C51A61C82}"/>
              </a:ext>
            </a:extLst>
          </p:cNvPr>
          <p:cNvGrpSpPr/>
          <p:nvPr/>
        </p:nvGrpSpPr>
        <p:grpSpPr>
          <a:xfrm>
            <a:off x="8111492" y="6415426"/>
            <a:ext cx="135088" cy="317225"/>
            <a:chOff x="5771406" y="3323843"/>
            <a:chExt cx="135088" cy="317225"/>
          </a:xfrm>
        </p:grpSpPr>
        <p:cxnSp>
          <p:nvCxnSpPr>
            <p:cNvPr id="396" name="直接连接符 395">
              <a:extLst>
                <a:ext uri="{FF2B5EF4-FFF2-40B4-BE49-F238E27FC236}">
                  <a16:creationId xmlns:a16="http://schemas.microsoft.com/office/drawing/2014/main" xmlns="" id="{2E7D8564-89F6-4E74-851D-25EDEB346CF4}"/>
                </a:ext>
              </a:extLst>
            </p:cNvPr>
            <p:cNvCxnSpPr>
              <a:cxnSpLocks/>
            </p:cNvCxnSpPr>
            <p:nvPr/>
          </p:nvCxnSpPr>
          <p:spPr>
            <a:xfrm>
              <a:off x="5771406" y="3500281"/>
              <a:ext cx="135088" cy="140787"/>
            </a:xfrm>
            <a:prstGeom prst="line">
              <a:avLst/>
            </a:prstGeom>
            <a:ln w="25400">
              <a:solidFill>
                <a:srgbClr val="354150">
                  <a:alpha val="79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直接连接符 396">
              <a:extLst>
                <a:ext uri="{FF2B5EF4-FFF2-40B4-BE49-F238E27FC236}">
                  <a16:creationId xmlns:a16="http://schemas.microsoft.com/office/drawing/2014/main" xmlns="" id="{411DD747-05B8-40EB-A6C5-4EDE651A0ABC}"/>
                </a:ext>
              </a:extLst>
            </p:cNvPr>
            <p:cNvCxnSpPr>
              <a:cxnSpLocks/>
            </p:cNvCxnSpPr>
            <p:nvPr/>
          </p:nvCxnSpPr>
          <p:spPr>
            <a:xfrm>
              <a:off x="5780154" y="3323843"/>
              <a:ext cx="0" cy="178607"/>
            </a:xfrm>
            <a:prstGeom prst="line">
              <a:avLst/>
            </a:prstGeom>
            <a:noFill/>
            <a:ln w="41275" cap="rnd">
              <a:gradFill flip="none" rotWithShape="1">
                <a:gsLst>
                  <a:gs pos="60000">
                    <a:srgbClr val="29333E"/>
                  </a:gs>
                  <a:gs pos="0">
                    <a:srgbClr val="394555"/>
                  </a:gs>
                </a:gsLst>
                <a:lin ang="0" scaled="1"/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5" name="任意多边形: 形状 464">
            <a:extLst>
              <a:ext uri="{FF2B5EF4-FFF2-40B4-BE49-F238E27FC236}">
                <a16:creationId xmlns:a16="http://schemas.microsoft.com/office/drawing/2014/main" xmlns="" id="{E81F7AA0-56AE-4F02-A55B-85AFC2797E01}"/>
              </a:ext>
            </a:extLst>
          </p:cNvPr>
          <p:cNvSpPr/>
          <p:nvPr/>
        </p:nvSpPr>
        <p:spPr>
          <a:xfrm>
            <a:off x="5154943" y="2539790"/>
            <a:ext cx="3614058" cy="4688115"/>
          </a:xfrm>
          <a:custGeom>
            <a:avLst/>
            <a:gdLst>
              <a:gd name="connsiteX0" fmla="*/ 0 w 3614058"/>
              <a:gd name="connsiteY0" fmla="*/ 333829 h 4688115"/>
              <a:gd name="connsiteX1" fmla="*/ 14515 w 3614058"/>
              <a:gd name="connsiteY1" fmla="*/ 0 h 4688115"/>
              <a:gd name="connsiteX2" fmla="*/ 3614058 w 3614058"/>
              <a:gd name="connsiteY2" fmla="*/ 4688115 h 468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14058" h="4688115">
                <a:moveTo>
                  <a:pt x="0" y="333829"/>
                </a:moveTo>
                <a:lnTo>
                  <a:pt x="14515" y="0"/>
                </a:lnTo>
                <a:lnTo>
                  <a:pt x="3614058" y="4688115"/>
                </a:lnTo>
              </a:path>
            </a:pathLst>
          </a:custGeom>
          <a:noFill/>
          <a:ln w="41275" cap="rnd">
            <a:gradFill>
              <a:gsLst>
                <a:gs pos="0">
                  <a:srgbClr val="FFFF00"/>
                </a:gs>
                <a:gs pos="59000">
                  <a:srgbClr val="4A5A6E"/>
                </a:gs>
                <a:gs pos="21000">
                  <a:srgbClr val="93A285"/>
                </a:gs>
                <a:gs pos="100000">
                  <a:srgbClr val="29333E"/>
                </a:gs>
                <a:gs pos="77000">
                  <a:srgbClr val="394555"/>
                </a:gs>
              </a:gsLst>
              <a:lin ang="5400000" scaled="1"/>
            </a:gra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0" name="平行四边形 479">
            <a:extLst>
              <a:ext uri="{FF2B5EF4-FFF2-40B4-BE49-F238E27FC236}">
                <a16:creationId xmlns:a16="http://schemas.microsoft.com/office/drawing/2014/main" xmlns="" id="{0B8C5DBF-641A-4A7F-AF03-8666E5EB0265}"/>
              </a:ext>
            </a:extLst>
          </p:cNvPr>
          <p:cNvSpPr/>
          <p:nvPr/>
        </p:nvSpPr>
        <p:spPr>
          <a:xfrm rot="16200000">
            <a:off x="3915949" y="1472957"/>
            <a:ext cx="3120067" cy="1845635"/>
          </a:xfrm>
          <a:custGeom>
            <a:avLst/>
            <a:gdLst>
              <a:gd name="connsiteX0" fmla="*/ 0 w 2923121"/>
              <a:gd name="connsiteY0" fmla="*/ 1845635 h 1845635"/>
              <a:gd name="connsiteX1" fmla="*/ 1336978 w 2923121"/>
              <a:gd name="connsiteY1" fmla="*/ 0 h 1845635"/>
              <a:gd name="connsiteX2" fmla="*/ 2923121 w 2923121"/>
              <a:gd name="connsiteY2" fmla="*/ 0 h 1845635"/>
              <a:gd name="connsiteX3" fmla="*/ 1586143 w 2923121"/>
              <a:gd name="connsiteY3" fmla="*/ 1845635 h 1845635"/>
              <a:gd name="connsiteX4" fmla="*/ 0 w 2923121"/>
              <a:gd name="connsiteY4" fmla="*/ 1845635 h 1845635"/>
              <a:gd name="connsiteX0" fmla="*/ 0 w 2965324"/>
              <a:gd name="connsiteY0" fmla="*/ 1845635 h 1845635"/>
              <a:gd name="connsiteX1" fmla="*/ 1336978 w 2965324"/>
              <a:gd name="connsiteY1" fmla="*/ 0 h 1845635"/>
              <a:gd name="connsiteX2" fmla="*/ 2965324 w 2965324"/>
              <a:gd name="connsiteY2" fmla="*/ 295422 h 1845635"/>
              <a:gd name="connsiteX3" fmla="*/ 1586143 w 2965324"/>
              <a:gd name="connsiteY3" fmla="*/ 1845635 h 1845635"/>
              <a:gd name="connsiteX4" fmla="*/ 0 w 2965324"/>
              <a:gd name="connsiteY4" fmla="*/ 1845635 h 1845635"/>
              <a:gd name="connsiteX0" fmla="*/ 0 w 2965324"/>
              <a:gd name="connsiteY0" fmla="*/ 1845635 h 1845635"/>
              <a:gd name="connsiteX1" fmla="*/ 1336978 w 2965324"/>
              <a:gd name="connsiteY1" fmla="*/ 0 h 1845635"/>
              <a:gd name="connsiteX2" fmla="*/ 2965324 w 2965324"/>
              <a:gd name="connsiteY2" fmla="*/ 337625 h 1845635"/>
              <a:gd name="connsiteX3" fmla="*/ 1586143 w 2965324"/>
              <a:gd name="connsiteY3" fmla="*/ 1845635 h 1845635"/>
              <a:gd name="connsiteX4" fmla="*/ 0 w 2965324"/>
              <a:gd name="connsiteY4" fmla="*/ 1845635 h 1845635"/>
              <a:gd name="connsiteX0" fmla="*/ 0 w 2923120"/>
              <a:gd name="connsiteY0" fmla="*/ 1845635 h 1845635"/>
              <a:gd name="connsiteX1" fmla="*/ 1336978 w 2923120"/>
              <a:gd name="connsiteY1" fmla="*/ 0 h 1845635"/>
              <a:gd name="connsiteX2" fmla="*/ 2923120 w 2923120"/>
              <a:gd name="connsiteY2" fmla="*/ 436099 h 1845635"/>
              <a:gd name="connsiteX3" fmla="*/ 1586143 w 2923120"/>
              <a:gd name="connsiteY3" fmla="*/ 1845635 h 1845635"/>
              <a:gd name="connsiteX4" fmla="*/ 0 w 2923120"/>
              <a:gd name="connsiteY4" fmla="*/ 1845635 h 1845635"/>
              <a:gd name="connsiteX0" fmla="*/ 0 w 2866849"/>
              <a:gd name="connsiteY0" fmla="*/ 1845635 h 1845635"/>
              <a:gd name="connsiteX1" fmla="*/ 1336978 w 2866849"/>
              <a:gd name="connsiteY1" fmla="*/ 0 h 1845635"/>
              <a:gd name="connsiteX2" fmla="*/ 2866849 w 2866849"/>
              <a:gd name="connsiteY2" fmla="*/ 478302 h 1845635"/>
              <a:gd name="connsiteX3" fmla="*/ 1586143 w 2866849"/>
              <a:gd name="connsiteY3" fmla="*/ 1845635 h 1845635"/>
              <a:gd name="connsiteX4" fmla="*/ 0 w 2866849"/>
              <a:gd name="connsiteY4" fmla="*/ 1845635 h 1845635"/>
              <a:gd name="connsiteX0" fmla="*/ 0 w 2965322"/>
              <a:gd name="connsiteY0" fmla="*/ 1845635 h 1845635"/>
              <a:gd name="connsiteX1" fmla="*/ 1336978 w 2965322"/>
              <a:gd name="connsiteY1" fmla="*/ 0 h 1845635"/>
              <a:gd name="connsiteX2" fmla="*/ 2965322 w 2965322"/>
              <a:gd name="connsiteY2" fmla="*/ 422031 h 1845635"/>
              <a:gd name="connsiteX3" fmla="*/ 1586143 w 2965322"/>
              <a:gd name="connsiteY3" fmla="*/ 1845635 h 1845635"/>
              <a:gd name="connsiteX4" fmla="*/ 0 w 2965322"/>
              <a:gd name="connsiteY4" fmla="*/ 1845635 h 1845635"/>
              <a:gd name="connsiteX0" fmla="*/ 0 w 3077864"/>
              <a:gd name="connsiteY0" fmla="*/ 1845635 h 1845635"/>
              <a:gd name="connsiteX1" fmla="*/ 1336978 w 3077864"/>
              <a:gd name="connsiteY1" fmla="*/ 0 h 1845635"/>
              <a:gd name="connsiteX2" fmla="*/ 3077864 w 3077864"/>
              <a:gd name="connsiteY2" fmla="*/ 351692 h 1845635"/>
              <a:gd name="connsiteX3" fmla="*/ 1586143 w 3077864"/>
              <a:gd name="connsiteY3" fmla="*/ 1845635 h 1845635"/>
              <a:gd name="connsiteX4" fmla="*/ 0 w 3077864"/>
              <a:gd name="connsiteY4" fmla="*/ 1845635 h 1845635"/>
              <a:gd name="connsiteX0" fmla="*/ 0 w 3120067"/>
              <a:gd name="connsiteY0" fmla="*/ 1845635 h 1845635"/>
              <a:gd name="connsiteX1" fmla="*/ 1336978 w 3120067"/>
              <a:gd name="connsiteY1" fmla="*/ 0 h 1845635"/>
              <a:gd name="connsiteX2" fmla="*/ 3120067 w 3120067"/>
              <a:gd name="connsiteY2" fmla="*/ 365759 h 1845635"/>
              <a:gd name="connsiteX3" fmla="*/ 1586143 w 3120067"/>
              <a:gd name="connsiteY3" fmla="*/ 1845635 h 1845635"/>
              <a:gd name="connsiteX4" fmla="*/ 0 w 3120067"/>
              <a:gd name="connsiteY4" fmla="*/ 1845635 h 184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0067" h="1845635">
                <a:moveTo>
                  <a:pt x="0" y="1845635"/>
                </a:moveTo>
                <a:lnTo>
                  <a:pt x="1336978" y="0"/>
                </a:lnTo>
                <a:lnTo>
                  <a:pt x="3120067" y="365759"/>
                </a:lnTo>
                <a:lnTo>
                  <a:pt x="1586143" y="1845635"/>
                </a:lnTo>
                <a:lnTo>
                  <a:pt x="0" y="1845635"/>
                </a:lnTo>
                <a:close/>
              </a:path>
            </a:pathLst>
          </a:custGeom>
          <a:gradFill>
            <a:gsLst>
              <a:gs pos="0">
                <a:srgbClr val="FFFF75">
                  <a:alpha val="0"/>
                </a:srgbClr>
              </a:gs>
              <a:gs pos="0">
                <a:srgbClr val="FFFF75">
                  <a:alpha val="0"/>
                </a:srgbClr>
              </a:gs>
              <a:gs pos="47000">
                <a:srgbClr val="FFFF75">
                  <a:alpha val="21000"/>
                </a:srgbClr>
              </a:gs>
              <a:gs pos="74000">
                <a:srgbClr val="FFFF75">
                  <a:alpha val="31000"/>
                </a:srgbClr>
              </a:gs>
              <a:gs pos="100000">
                <a:srgbClr val="FFFF75">
                  <a:alpha val="35000"/>
                </a:srgbClr>
              </a:gs>
              <a:gs pos="100000">
                <a:srgbClr val="FFFF00">
                  <a:alpha val="16000"/>
                </a:srgbClr>
              </a:gs>
            </a:gsLst>
            <a:lin ang="16200000" scaled="1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7" name="矩形 448">
            <a:extLst>
              <a:ext uri="{FF2B5EF4-FFF2-40B4-BE49-F238E27FC236}">
                <a16:creationId xmlns:a16="http://schemas.microsoft.com/office/drawing/2014/main" xmlns="" id="{6F9B3650-7FAF-4DF9-B52F-C93E47EB8AAC}"/>
              </a:ext>
            </a:extLst>
          </p:cNvPr>
          <p:cNvSpPr/>
          <p:nvPr/>
        </p:nvSpPr>
        <p:spPr>
          <a:xfrm>
            <a:off x="7096099" y="969359"/>
            <a:ext cx="233514" cy="325940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17808 w 625040"/>
              <a:gd name="connsiteY2" fmla="*/ 767822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12225 w 631350"/>
              <a:gd name="connsiteY0" fmla="*/ 114300 h 881242"/>
              <a:gd name="connsiteX1" fmla="*/ 631350 w 631350"/>
              <a:gd name="connsiteY1" fmla="*/ 0 h 881242"/>
              <a:gd name="connsiteX2" fmla="*/ 624118 w 631350"/>
              <a:gd name="connsiteY2" fmla="*/ 767822 h 881242"/>
              <a:gd name="connsiteX3" fmla="*/ 232 w 631350"/>
              <a:gd name="connsiteY3" fmla="*/ 881242 h 881242"/>
              <a:gd name="connsiteX4" fmla="*/ 12225 w 631350"/>
              <a:gd name="connsiteY4" fmla="*/ 114300 h 88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350" h="881242">
                <a:moveTo>
                  <a:pt x="12225" y="114300"/>
                </a:moveTo>
                <a:cubicBezTo>
                  <a:pt x="442437" y="28575"/>
                  <a:pt x="334659" y="53242"/>
                  <a:pt x="631350" y="0"/>
                </a:cubicBezTo>
                <a:cubicBezTo>
                  <a:pt x="631086" y="240918"/>
                  <a:pt x="624382" y="526904"/>
                  <a:pt x="624118" y="767822"/>
                </a:cubicBezTo>
                <a:lnTo>
                  <a:pt x="232" y="881242"/>
                </a:lnTo>
                <a:cubicBezTo>
                  <a:pt x="-2149" y="313034"/>
                  <a:pt x="14606" y="682508"/>
                  <a:pt x="1222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8" name="矩形 448">
            <a:extLst>
              <a:ext uri="{FF2B5EF4-FFF2-40B4-BE49-F238E27FC236}">
                <a16:creationId xmlns:a16="http://schemas.microsoft.com/office/drawing/2014/main" xmlns="" id="{B0D5F23A-6278-461C-9B7D-953BCF1468C7}"/>
              </a:ext>
            </a:extLst>
          </p:cNvPr>
          <p:cNvSpPr/>
          <p:nvPr/>
        </p:nvSpPr>
        <p:spPr>
          <a:xfrm>
            <a:off x="7845649" y="833133"/>
            <a:ext cx="233271" cy="333084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900558"/>
              <a:gd name="connsiteX1" fmla="*/ 625040 w 625040"/>
              <a:gd name="connsiteY1" fmla="*/ 0 h 900558"/>
              <a:gd name="connsiteX2" fmla="*/ 624247 w 625040"/>
              <a:gd name="connsiteY2" fmla="*/ 722755 h 900558"/>
              <a:gd name="connsiteX3" fmla="*/ 360 w 625040"/>
              <a:gd name="connsiteY3" fmla="*/ 900558 h 900558"/>
              <a:gd name="connsiteX4" fmla="*/ 5915 w 625040"/>
              <a:gd name="connsiteY4" fmla="*/ 114300 h 900558"/>
              <a:gd name="connsiteX0" fmla="*/ 5915 w 630693"/>
              <a:gd name="connsiteY0" fmla="*/ 114300 h 900558"/>
              <a:gd name="connsiteX1" fmla="*/ 625040 w 630693"/>
              <a:gd name="connsiteY1" fmla="*/ 0 h 900558"/>
              <a:gd name="connsiteX2" fmla="*/ 630685 w 630693"/>
              <a:gd name="connsiteY2" fmla="*/ 787135 h 900558"/>
              <a:gd name="connsiteX3" fmla="*/ 360 w 630693"/>
              <a:gd name="connsiteY3" fmla="*/ 900558 h 900558"/>
              <a:gd name="connsiteX4" fmla="*/ 5915 w 630693"/>
              <a:gd name="connsiteY4" fmla="*/ 114300 h 900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93" h="900558">
                <a:moveTo>
                  <a:pt x="5915" y="114300"/>
                </a:moveTo>
                <a:cubicBezTo>
                  <a:pt x="436127" y="28575"/>
                  <a:pt x="328349" y="53242"/>
                  <a:pt x="625040" y="0"/>
                </a:cubicBezTo>
                <a:cubicBezTo>
                  <a:pt x="624776" y="240918"/>
                  <a:pt x="630949" y="546217"/>
                  <a:pt x="630685" y="787135"/>
                </a:cubicBezTo>
                <a:lnTo>
                  <a:pt x="360" y="900558"/>
                </a:lnTo>
                <a:cubicBezTo>
                  <a:pt x="-2021" y="332350"/>
                  <a:pt x="8296" y="682508"/>
                  <a:pt x="591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9" name="矩形 448">
            <a:extLst>
              <a:ext uri="{FF2B5EF4-FFF2-40B4-BE49-F238E27FC236}">
                <a16:creationId xmlns:a16="http://schemas.microsoft.com/office/drawing/2014/main" xmlns="" id="{D1E05E4E-9BE5-45D1-9BA2-91FA863AF3DE}"/>
              </a:ext>
            </a:extLst>
          </p:cNvPr>
          <p:cNvSpPr/>
          <p:nvPr/>
        </p:nvSpPr>
        <p:spPr>
          <a:xfrm>
            <a:off x="8583921" y="706692"/>
            <a:ext cx="231084" cy="328321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30696"/>
              <a:gd name="connsiteY0" fmla="*/ 114300 h 842612"/>
              <a:gd name="connsiteX1" fmla="*/ 625040 w 630696"/>
              <a:gd name="connsiteY1" fmla="*/ 0 h 842612"/>
              <a:gd name="connsiteX2" fmla="*/ 630688 w 630696"/>
              <a:gd name="connsiteY2" fmla="*/ 780697 h 842612"/>
              <a:gd name="connsiteX3" fmla="*/ 359 w 630696"/>
              <a:gd name="connsiteY3" fmla="*/ 842612 h 842612"/>
              <a:gd name="connsiteX4" fmla="*/ 5915 w 630696"/>
              <a:gd name="connsiteY4" fmla="*/ 114300 h 842612"/>
              <a:gd name="connsiteX0" fmla="*/ -1 w 624780"/>
              <a:gd name="connsiteY0" fmla="*/ 114300 h 874802"/>
              <a:gd name="connsiteX1" fmla="*/ 619124 w 624780"/>
              <a:gd name="connsiteY1" fmla="*/ 0 h 874802"/>
              <a:gd name="connsiteX2" fmla="*/ 624772 w 624780"/>
              <a:gd name="connsiteY2" fmla="*/ 780697 h 874802"/>
              <a:gd name="connsiteX3" fmla="*/ 13756 w 624780"/>
              <a:gd name="connsiteY3" fmla="*/ 874802 h 874802"/>
              <a:gd name="connsiteX4" fmla="*/ -1 w 624780"/>
              <a:gd name="connsiteY4" fmla="*/ 114300 h 874802"/>
              <a:gd name="connsiteX0" fmla="*/ -1 w 624780"/>
              <a:gd name="connsiteY0" fmla="*/ 114300 h 887680"/>
              <a:gd name="connsiteX1" fmla="*/ 619124 w 624780"/>
              <a:gd name="connsiteY1" fmla="*/ 0 h 887680"/>
              <a:gd name="connsiteX2" fmla="*/ 624772 w 624780"/>
              <a:gd name="connsiteY2" fmla="*/ 780697 h 887680"/>
              <a:gd name="connsiteX3" fmla="*/ 33072 w 624780"/>
              <a:gd name="connsiteY3" fmla="*/ 887680 h 887680"/>
              <a:gd name="connsiteX4" fmla="*/ -1 w 624780"/>
              <a:gd name="connsiteY4" fmla="*/ 114300 h 88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80" h="887680">
                <a:moveTo>
                  <a:pt x="-1" y="114300"/>
                </a:moveTo>
                <a:cubicBezTo>
                  <a:pt x="430211" y="28575"/>
                  <a:pt x="322433" y="53242"/>
                  <a:pt x="619124" y="0"/>
                </a:cubicBezTo>
                <a:cubicBezTo>
                  <a:pt x="618860" y="240918"/>
                  <a:pt x="625036" y="539779"/>
                  <a:pt x="624772" y="780697"/>
                </a:cubicBezTo>
                <a:lnTo>
                  <a:pt x="33072" y="887680"/>
                </a:lnTo>
                <a:cubicBezTo>
                  <a:pt x="30691" y="319472"/>
                  <a:pt x="2380" y="682508"/>
                  <a:pt x="-1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0" name="矩形 448">
            <a:extLst>
              <a:ext uri="{FF2B5EF4-FFF2-40B4-BE49-F238E27FC236}">
                <a16:creationId xmlns:a16="http://schemas.microsoft.com/office/drawing/2014/main" xmlns="" id="{1FA6CF35-6709-4B6D-8C35-FDC9B83A0AF9}"/>
              </a:ext>
            </a:extLst>
          </p:cNvPr>
          <p:cNvSpPr/>
          <p:nvPr/>
        </p:nvSpPr>
        <p:spPr>
          <a:xfrm>
            <a:off x="9306223" y="589615"/>
            <a:ext cx="231180" cy="321177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17808 w 625040"/>
              <a:gd name="connsiteY2" fmla="*/ 761382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868365"/>
              <a:gd name="connsiteX1" fmla="*/ 625040 w 625040"/>
              <a:gd name="connsiteY1" fmla="*/ 0 h 868365"/>
              <a:gd name="connsiteX2" fmla="*/ 617808 w 625040"/>
              <a:gd name="connsiteY2" fmla="*/ 761382 h 868365"/>
              <a:gd name="connsiteX3" fmla="*/ 360 w 625040"/>
              <a:gd name="connsiteY3" fmla="*/ 868365 h 868365"/>
              <a:gd name="connsiteX4" fmla="*/ 5915 w 625040"/>
              <a:gd name="connsiteY4" fmla="*/ 114300 h 868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5040" h="868365">
                <a:moveTo>
                  <a:pt x="5915" y="114300"/>
                </a:moveTo>
                <a:cubicBezTo>
                  <a:pt x="436127" y="28575"/>
                  <a:pt x="328349" y="53242"/>
                  <a:pt x="625040" y="0"/>
                </a:cubicBezTo>
                <a:cubicBezTo>
                  <a:pt x="624776" y="240918"/>
                  <a:pt x="618072" y="520464"/>
                  <a:pt x="617808" y="761382"/>
                </a:cubicBezTo>
                <a:lnTo>
                  <a:pt x="360" y="868365"/>
                </a:lnTo>
                <a:cubicBezTo>
                  <a:pt x="-2021" y="300157"/>
                  <a:pt x="8296" y="682508"/>
                  <a:pt x="591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1" name="矩形 448">
            <a:extLst>
              <a:ext uri="{FF2B5EF4-FFF2-40B4-BE49-F238E27FC236}">
                <a16:creationId xmlns:a16="http://schemas.microsoft.com/office/drawing/2014/main" xmlns="" id="{C4155B0A-3F87-440D-AF49-82E04DEE2ABD}"/>
              </a:ext>
            </a:extLst>
          </p:cNvPr>
          <p:cNvSpPr/>
          <p:nvPr/>
        </p:nvSpPr>
        <p:spPr>
          <a:xfrm>
            <a:off x="10030713" y="471224"/>
            <a:ext cx="231180" cy="311652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5040" h="842612">
                <a:moveTo>
                  <a:pt x="5915" y="114300"/>
                </a:moveTo>
                <a:cubicBezTo>
                  <a:pt x="436127" y="28575"/>
                  <a:pt x="328349" y="53242"/>
                  <a:pt x="625040" y="0"/>
                </a:cubicBezTo>
                <a:cubicBezTo>
                  <a:pt x="624776" y="240918"/>
                  <a:pt x="624511" y="481837"/>
                  <a:pt x="624247" y="722755"/>
                </a:cubicBezTo>
                <a:lnTo>
                  <a:pt x="359" y="842612"/>
                </a:lnTo>
                <a:cubicBezTo>
                  <a:pt x="-2022" y="274404"/>
                  <a:pt x="8296" y="682508"/>
                  <a:pt x="591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7000">
                <a:srgbClr val="1F262F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2" name="矩形 448">
            <a:extLst>
              <a:ext uri="{FF2B5EF4-FFF2-40B4-BE49-F238E27FC236}">
                <a16:creationId xmlns:a16="http://schemas.microsoft.com/office/drawing/2014/main" xmlns="" id="{B350F567-66C3-40E8-88F2-1A0468BC21C1}"/>
              </a:ext>
            </a:extLst>
          </p:cNvPr>
          <p:cNvSpPr/>
          <p:nvPr/>
        </p:nvSpPr>
        <p:spPr>
          <a:xfrm>
            <a:off x="10799996" y="338040"/>
            <a:ext cx="231180" cy="311652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5040" h="842612">
                <a:moveTo>
                  <a:pt x="5915" y="114300"/>
                </a:moveTo>
                <a:cubicBezTo>
                  <a:pt x="436127" y="28575"/>
                  <a:pt x="328349" y="53242"/>
                  <a:pt x="625040" y="0"/>
                </a:cubicBezTo>
                <a:cubicBezTo>
                  <a:pt x="624776" y="240918"/>
                  <a:pt x="624511" y="481837"/>
                  <a:pt x="624247" y="722755"/>
                </a:cubicBezTo>
                <a:lnTo>
                  <a:pt x="359" y="842612"/>
                </a:lnTo>
                <a:cubicBezTo>
                  <a:pt x="-2022" y="274404"/>
                  <a:pt x="8296" y="682508"/>
                  <a:pt x="591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3" name="矩形 448">
            <a:extLst>
              <a:ext uri="{FF2B5EF4-FFF2-40B4-BE49-F238E27FC236}">
                <a16:creationId xmlns:a16="http://schemas.microsoft.com/office/drawing/2014/main" xmlns="" id="{A5DF247B-7A0B-4603-8613-8B3BF1EBF0C6}"/>
              </a:ext>
            </a:extLst>
          </p:cNvPr>
          <p:cNvSpPr/>
          <p:nvPr/>
        </p:nvSpPr>
        <p:spPr>
          <a:xfrm>
            <a:off x="11526674" y="210124"/>
            <a:ext cx="231083" cy="311652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30693"/>
              <a:gd name="connsiteY0" fmla="*/ 114300 h 842612"/>
              <a:gd name="connsiteX1" fmla="*/ 625040 w 630693"/>
              <a:gd name="connsiteY1" fmla="*/ 0 h 842612"/>
              <a:gd name="connsiteX2" fmla="*/ 630685 w 630693"/>
              <a:gd name="connsiteY2" fmla="*/ 735629 h 842612"/>
              <a:gd name="connsiteX3" fmla="*/ 359 w 630693"/>
              <a:gd name="connsiteY3" fmla="*/ 842612 h 842612"/>
              <a:gd name="connsiteX4" fmla="*/ 5915 w 630693"/>
              <a:gd name="connsiteY4" fmla="*/ 114300 h 842612"/>
              <a:gd name="connsiteX0" fmla="*/ -1 w 624777"/>
              <a:gd name="connsiteY0" fmla="*/ 114300 h 842612"/>
              <a:gd name="connsiteX1" fmla="*/ 619124 w 624777"/>
              <a:gd name="connsiteY1" fmla="*/ 0 h 842612"/>
              <a:gd name="connsiteX2" fmla="*/ 624769 w 624777"/>
              <a:gd name="connsiteY2" fmla="*/ 735629 h 842612"/>
              <a:gd name="connsiteX3" fmla="*/ 884 w 624777"/>
              <a:gd name="connsiteY3" fmla="*/ 842612 h 842612"/>
              <a:gd name="connsiteX4" fmla="*/ -1 w 624777"/>
              <a:gd name="connsiteY4" fmla="*/ 114300 h 84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77" h="842612">
                <a:moveTo>
                  <a:pt x="-1" y="114300"/>
                </a:moveTo>
                <a:cubicBezTo>
                  <a:pt x="430211" y="28575"/>
                  <a:pt x="322433" y="53242"/>
                  <a:pt x="619124" y="0"/>
                </a:cubicBezTo>
                <a:cubicBezTo>
                  <a:pt x="618860" y="240918"/>
                  <a:pt x="625033" y="494711"/>
                  <a:pt x="624769" y="735629"/>
                </a:cubicBezTo>
                <a:lnTo>
                  <a:pt x="884" y="842612"/>
                </a:lnTo>
                <a:cubicBezTo>
                  <a:pt x="-1497" y="274404"/>
                  <a:pt x="2380" y="682508"/>
                  <a:pt x="-1" y="114300"/>
                </a:cubicBezTo>
                <a:close/>
              </a:path>
            </a:pathLst>
          </a:custGeom>
          <a:solidFill>
            <a:srgbClr val="1A20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8" name="矩形 448">
            <a:extLst>
              <a:ext uri="{FF2B5EF4-FFF2-40B4-BE49-F238E27FC236}">
                <a16:creationId xmlns:a16="http://schemas.microsoft.com/office/drawing/2014/main" xmlns="" id="{A66C5F2C-BC5C-4AEC-A07C-7013BBCD3AB5}"/>
              </a:ext>
            </a:extLst>
          </p:cNvPr>
          <p:cNvSpPr/>
          <p:nvPr/>
        </p:nvSpPr>
        <p:spPr>
          <a:xfrm>
            <a:off x="214644" y="2168061"/>
            <a:ext cx="233514" cy="325940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17808 w 625040"/>
              <a:gd name="connsiteY2" fmla="*/ 767822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12225 w 631350"/>
              <a:gd name="connsiteY0" fmla="*/ 114300 h 881242"/>
              <a:gd name="connsiteX1" fmla="*/ 631350 w 631350"/>
              <a:gd name="connsiteY1" fmla="*/ 0 h 881242"/>
              <a:gd name="connsiteX2" fmla="*/ 624118 w 631350"/>
              <a:gd name="connsiteY2" fmla="*/ 767822 h 881242"/>
              <a:gd name="connsiteX3" fmla="*/ 232 w 631350"/>
              <a:gd name="connsiteY3" fmla="*/ 881242 h 881242"/>
              <a:gd name="connsiteX4" fmla="*/ 12225 w 631350"/>
              <a:gd name="connsiteY4" fmla="*/ 114300 h 88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350" h="881242">
                <a:moveTo>
                  <a:pt x="12225" y="114300"/>
                </a:moveTo>
                <a:cubicBezTo>
                  <a:pt x="442437" y="28575"/>
                  <a:pt x="334659" y="53242"/>
                  <a:pt x="631350" y="0"/>
                </a:cubicBezTo>
                <a:cubicBezTo>
                  <a:pt x="631086" y="240918"/>
                  <a:pt x="624382" y="526904"/>
                  <a:pt x="624118" y="767822"/>
                </a:cubicBezTo>
                <a:lnTo>
                  <a:pt x="232" y="881242"/>
                </a:lnTo>
                <a:cubicBezTo>
                  <a:pt x="-2149" y="313034"/>
                  <a:pt x="14606" y="682508"/>
                  <a:pt x="1222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9" name="矩形 448">
            <a:extLst>
              <a:ext uri="{FF2B5EF4-FFF2-40B4-BE49-F238E27FC236}">
                <a16:creationId xmlns:a16="http://schemas.microsoft.com/office/drawing/2014/main" xmlns="" id="{DA1E6C43-63D1-4412-92CC-55AC8C8B8BCA}"/>
              </a:ext>
            </a:extLst>
          </p:cNvPr>
          <p:cNvSpPr/>
          <p:nvPr/>
        </p:nvSpPr>
        <p:spPr>
          <a:xfrm>
            <a:off x="964194" y="2031835"/>
            <a:ext cx="233271" cy="333084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25040"/>
              <a:gd name="connsiteY0" fmla="*/ 114300 h 900558"/>
              <a:gd name="connsiteX1" fmla="*/ 625040 w 625040"/>
              <a:gd name="connsiteY1" fmla="*/ 0 h 900558"/>
              <a:gd name="connsiteX2" fmla="*/ 624247 w 625040"/>
              <a:gd name="connsiteY2" fmla="*/ 722755 h 900558"/>
              <a:gd name="connsiteX3" fmla="*/ 360 w 625040"/>
              <a:gd name="connsiteY3" fmla="*/ 900558 h 900558"/>
              <a:gd name="connsiteX4" fmla="*/ 5915 w 625040"/>
              <a:gd name="connsiteY4" fmla="*/ 114300 h 900558"/>
              <a:gd name="connsiteX0" fmla="*/ 5915 w 630693"/>
              <a:gd name="connsiteY0" fmla="*/ 114300 h 900558"/>
              <a:gd name="connsiteX1" fmla="*/ 625040 w 630693"/>
              <a:gd name="connsiteY1" fmla="*/ 0 h 900558"/>
              <a:gd name="connsiteX2" fmla="*/ 630685 w 630693"/>
              <a:gd name="connsiteY2" fmla="*/ 787135 h 900558"/>
              <a:gd name="connsiteX3" fmla="*/ 360 w 630693"/>
              <a:gd name="connsiteY3" fmla="*/ 900558 h 900558"/>
              <a:gd name="connsiteX4" fmla="*/ 5915 w 630693"/>
              <a:gd name="connsiteY4" fmla="*/ 114300 h 900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0693" h="900558">
                <a:moveTo>
                  <a:pt x="5915" y="114300"/>
                </a:moveTo>
                <a:cubicBezTo>
                  <a:pt x="436127" y="28575"/>
                  <a:pt x="328349" y="53242"/>
                  <a:pt x="625040" y="0"/>
                </a:cubicBezTo>
                <a:cubicBezTo>
                  <a:pt x="624776" y="240918"/>
                  <a:pt x="630949" y="546217"/>
                  <a:pt x="630685" y="787135"/>
                </a:cubicBezTo>
                <a:lnTo>
                  <a:pt x="360" y="900558"/>
                </a:lnTo>
                <a:cubicBezTo>
                  <a:pt x="-2021" y="332350"/>
                  <a:pt x="8296" y="682508"/>
                  <a:pt x="5915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40" name="矩形 448">
            <a:extLst>
              <a:ext uri="{FF2B5EF4-FFF2-40B4-BE49-F238E27FC236}">
                <a16:creationId xmlns:a16="http://schemas.microsoft.com/office/drawing/2014/main" xmlns="" id="{65747083-361A-46D0-8156-152ACD892A83}"/>
              </a:ext>
            </a:extLst>
          </p:cNvPr>
          <p:cNvSpPr/>
          <p:nvPr/>
        </p:nvSpPr>
        <p:spPr>
          <a:xfrm>
            <a:off x="1702466" y="1905394"/>
            <a:ext cx="231084" cy="328321"/>
          </a:xfrm>
          <a:custGeom>
            <a:avLst/>
            <a:gdLst>
              <a:gd name="connsiteX0" fmla="*/ 0 w 609600"/>
              <a:gd name="connsiteY0" fmla="*/ 0 h 1656999"/>
              <a:gd name="connsiteX1" fmla="*/ 609600 w 609600"/>
              <a:gd name="connsiteY1" fmla="*/ 0 h 1656999"/>
              <a:gd name="connsiteX2" fmla="*/ 609600 w 609600"/>
              <a:gd name="connsiteY2" fmla="*/ 1656999 h 1656999"/>
              <a:gd name="connsiteX3" fmla="*/ 0 w 609600"/>
              <a:gd name="connsiteY3" fmla="*/ 1656999 h 1656999"/>
              <a:gd name="connsiteX4" fmla="*/ 0 w 609600"/>
              <a:gd name="connsiteY4" fmla="*/ 0 h 1656999"/>
              <a:gd name="connsiteX0" fmla="*/ 0 w 609600"/>
              <a:gd name="connsiteY0" fmla="*/ 0 h 1704624"/>
              <a:gd name="connsiteX1" fmla="*/ 609600 w 609600"/>
              <a:gd name="connsiteY1" fmla="*/ 0 h 1704624"/>
              <a:gd name="connsiteX2" fmla="*/ 609600 w 609600"/>
              <a:gd name="connsiteY2" fmla="*/ 1656999 h 1704624"/>
              <a:gd name="connsiteX3" fmla="*/ 7144 w 609600"/>
              <a:gd name="connsiteY3" fmla="*/ 1704624 h 1704624"/>
              <a:gd name="connsiteX4" fmla="*/ 0 w 609600"/>
              <a:gd name="connsiteY4" fmla="*/ 0 h 1704624"/>
              <a:gd name="connsiteX0" fmla="*/ 0 w 611982"/>
              <a:gd name="connsiteY0" fmla="*/ 0 h 1704624"/>
              <a:gd name="connsiteX1" fmla="*/ 609600 w 611982"/>
              <a:gd name="connsiteY1" fmla="*/ 0 h 1704624"/>
              <a:gd name="connsiteX2" fmla="*/ 611982 w 611982"/>
              <a:gd name="connsiteY2" fmla="*/ 1592705 h 1704624"/>
              <a:gd name="connsiteX3" fmla="*/ 7144 w 611982"/>
              <a:gd name="connsiteY3" fmla="*/ 1704624 h 1704624"/>
              <a:gd name="connsiteX4" fmla="*/ 0 w 611982"/>
              <a:gd name="connsiteY4" fmla="*/ 0 h 1704624"/>
              <a:gd name="connsiteX0" fmla="*/ 0 w 611982"/>
              <a:gd name="connsiteY0" fmla="*/ 0 h 1699862"/>
              <a:gd name="connsiteX1" fmla="*/ 609600 w 611982"/>
              <a:gd name="connsiteY1" fmla="*/ 0 h 1699862"/>
              <a:gd name="connsiteX2" fmla="*/ 611982 w 611982"/>
              <a:gd name="connsiteY2" fmla="*/ 1592705 h 1699862"/>
              <a:gd name="connsiteX3" fmla="*/ 7144 w 611982"/>
              <a:gd name="connsiteY3" fmla="*/ 1699862 h 1699862"/>
              <a:gd name="connsiteX4" fmla="*/ 0 w 611982"/>
              <a:gd name="connsiteY4" fmla="*/ 0 h 16998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58364 h 1858226"/>
              <a:gd name="connsiteX1" fmla="*/ 619125 w 619125"/>
              <a:gd name="connsiteY1" fmla="*/ 44064 h 1858226"/>
              <a:gd name="connsiteX2" fmla="*/ 611982 w 619125"/>
              <a:gd name="connsiteY2" fmla="*/ 1751069 h 1858226"/>
              <a:gd name="connsiteX3" fmla="*/ 7144 w 619125"/>
              <a:gd name="connsiteY3" fmla="*/ 1858226 h 1858226"/>
              <a:gd name="connsiteX4" fmla="*/ 0 w 619125"/>
              <a:gd name="connsiteY4" fmla="*/ 158364 h 1858226"/>
              <a:gd name="connsiteX0" fmla="*/ 0 w 619125"/>
              <a:gd name="connsiteY0" fmla="*/ 259268 h 1959130"/>
              <a:gd name="connsiteX1" fmla="*/ 619125 w 619125"/>
              <a:gd name="connsiteY1" fmla="*/ 144968 h 1959130"/>
              <a:gd name="connsiteX2" fmla="*/ 611982 w 619125"/>
              <a:gd name="connsiteY2" fmla="*/ 1851973 h 1959130"/>
              <a:gd name="connsiteX3" fmla="*/ 7144 w 619125"/>
              <a:gd name="connsiteY3" fmla="*/ 1959130 h 1959130"/>
              <a:gd name="connsiteX4" fmla="*/ 0 w 619125"/>
              <a:gd name="connsiteY4" fmla="*/ 259268 h 1959130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67349 h 1967211"/>
              <a:gd name="connsiteX1" fmla="*/ 619125 w 619125"/>
              <a:gd name="connsiteY1" fmla="*/ 153049 h 1967211"/>
              <a:gd name="connsiteX2" fmla="*/ 611982 w 619125"/>
              <a:gd name="connsiteY2" fmla="*/ 1860054 h 1967211"/>
              <a:gd name="connsiteX3" fmla="*/ 7144 w 619125"/>
              <a:gd name="connsiteY3" fmla="*/ 1967211 h 1967211"/>
              <a:gd name="connsiteX4" fmla="*/ 0 w 619125"/>
              <a:gd name="connsiteY4" fmla="*/ 267349 h 1967211"/>
              <a:gd name="connsiteX0" fmla="*/ 0 w 619125"/>
              <a:gd name="connsiteY0" fmla="*/ 288597 h 1988459"/>
              <a:gd name="connsiteX1" fmla="*/ 619125 w 619125"/>
              <a:gd name="connsiteY1" fmla="*/ 174297 h 1988459"/>
              <a:gd name="connsiteX2" fmla="*/ 611982 w 619125"/>
              <a:gd name="connsiteY2" fmla="*/ 1881302 h 1988459"/>
              <a:gd name="connsiteX3" fmla="*/ 7144 w 619125"/>
              <a:gd name="connsiteY3" fmla="*/ 1988459 h 1988459"/>
              <a:gd name="connsiteX4" fmla="*/ 0 w 619125"/>
              <a:gd name="connsiteY4" fmla="*/ 288597 h 1988459"/>
              <a:gd name="connsiteX0" fmla="*/ 0 w 619125"/>
              <a:gd name="connsiteY0" fmla="*/ 159485 h 1859347"/>
              <a:gd name="connsiteX1" fmla="*/ 619125 w 619125"/>
              <a:gd name="connsiteY1" fmla="*/ 45185 h 1859347"/>
              <a:gd name="connsiteX2" fmla="*/ 611982 w 619125"/>
              <a:gd name="connsiteY2" fmla="*/ 1752190 h 1859347"/>
              <a:gd name="connsiteX3" fmla="*/ 7144 w 619125"/>
              <a:gd name="connsiteY3" fmla="*/ 1859347 h 1859347"/>
              <a:gd name="connsiteX4" fmla="*/ 0 w 619125"/>
              <a:gd name="connsiteY4" fmla="*/ 159485 h 1859347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1982 w 619125"/>
              <a:gd name="connsiteY2" fmla="*/ 170700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1814162"/>
              <a:gd name="connsiteX1" fmla="*/ 619125 w 619125"/>
              <a:gd name="connsiteY1" fmla="*/ 0 h 1814162"/>
              <a:gd name="connsiteX2" fmla="*/ 618332 w 619125"/>
              <a:gd name="connsiteY2" fmla="*/ 722755 h 1814162"/>
              <a:gd name="connsiteX3" fmla="*/ 7144 w 619125"/>
              <a:gd name="connsiteY3" fmla="*/ 1814162 h 1814162"/>
              <a:gd name="connsiteX4" fmla="*/ 0 w 619125"/>
              <a:gd name="connsiteY4" fmla="*/ 114300 h 1814162"/>
              <a:gd name="connsiteX0" fmla="*/ 0 w 619125"/>
              <a:gd name="connsiteY0" fmla="*/ 114300 h 899762"/>
              <a:gd name="connsiteX1" fmla="*/ 619125 w 619125"/>
              <a:gd name="connsiteY1" fmla="*/ 0 h 899762"/>
              <a:gd name="connsiteX2" fmla="*/ 618332 w 619125"/>
              <a:gd name="connsiteY2" fmla="*/ 722755 h 899762"/>
              <a:gd name="connsiteX3" fmla="*/ 794 w 619125"/>
              <a:gd name="connsiteY3" fmla="*/ 899762 h 899762"/>
              <a:gd name="connsiteX4" fmla="*/ 0 w 619125"/>
              <a:gd name="connsiteY4" fmla="*/ 114300 h 899762"/>
              <a:gd name="connsiteX0" fmla="*/ 5915 w 625040"/>
              <a:gd name="connsiteY0" fmla="*/ 114300 h 861662"/>
              <a:gd name="connsiteX1" fmla="*/ 625040 w 625040"/>
              <a:gd name="connsiteY1" fmla="*/ 0 h 861662"/>
              <a:gd name="connsiteX2" fmla="*/ 624247 w 625040"/>
              <a:gd name="connsiteY2" fmla="*/ 722755 h 861662"/>
              <a:gd name="connsiteX3" fmla="*/ 359 w 625040"/>
              <a:gd name="connsiteY3" fmla="*/ 861662 h 861662"/>
              <a:gd name="connsiteX4" fmla="*/ 5915 w 625040"/>
              <a:gd name="connsiteY4" fmla="*/ 114300 h 861662"/>
              <a:gd name="connsiteX0" fmla="*/ 5915 w 625040"/>
              <a:gd name="connsiteY0" fmla="*/ 114300 h 842612"/>
              <a:gd name="connsiteX1" fmla="*/ 625040 w 625040"/>
              <a:gd name="connsiteY1" fmla="*/ 0 h 842612"/>
              <a:gd name="connsiteX2" fmla="*/ 624247 w 625040"/>
              <a:gd name="connsiteY2" fmla="*/ 722755 h 842612"/>
              <a:gd name="connsiteX3" fmla="*/ 359 w 625040"/>
              <a:gd name="connsiteY3" fmla="*/ 842612 h 842612"/>
              <a:gd name="connsiteX4" fmla="*/ 5915 w 625040"/>
              <a:gd name="connsiteY4" fmla="*/ 114300 h 842612"/>
              <a:gd name="connsiteX0" fmla="*/ 5915 w 630696"/>
              <a:gd name="connsiteY0" fmla="*/ 114300 h 842612"/>
              <a:gd name="connsiteX1" fmla="*/ 625040 w 630696"/>
              <a:gd name="connsiteY1" fmla="*/ 0 h 842612"/>
              <a:gd name="connsiteX2" fmla="*/ 630688 w 630696"/>
              <a:gd name="connsiteY2" fmla="*/ 780697 h 842612"/>
              <a:gd name="connsiteX3" fmla="*/ 359 w 630696"/>
              <a:gd name="connsiteY3" fmla="*/ 842612 h 842612"/>
              <a:gd name="connsiteX4" fmla="*/ 5915 w 630696"/>
              <a:gd name="connsiteY4" fmla="*/ 114300 h 842612"/>
              <a:gd name="connsiteX0" fmla="*/ -1 w 624780"/>
              <a:gd name="connsiteY0" fmla="*/ 114300 h 874802"/>
              <a:gd name="connsiteX1" fmla="*/ 619124 w 624780"/>
              <a:gd name="connsiteY1" fmla="*/ 0 h 874802"/>
              <a:gd name="connsiteX2" fmla="*/ 624772 w 624780"/>
              <a:gd name="connsiteY2" fmla="*/ 780697 h 874802"/>
              <a:gd name="connsiteX3" fmla="*/ 13756 w 624780"/>
              <a:gd name="connsiteY3" fmla="*/ 874802 h 874802"/>
              <a:gd name="connsiteX4" fmla="*/ -1 w 624780"/>
              <a:gd name="connsiteY4" fmla="*/ 114300 h 874802"/>
              <a:gd name="connsiteX0" fmla="*/ -1 w 624780"/>
              <a:gd name="connsiteY0" fmla="*/ 114300 h 887680"/>
              <a:gd name="connsiteX1" fmla="*/ 619124 w 624780"/>
              <a:gd name="connsiteY1" fmla="*/ 0 h 887680"/>
              <a:gd name="connsiteX2" fmla="*/ 624772 w 624780"/>
              <a:gd name="connsiteY2" fmla="*/ 780697 h 887680"/>
              <a:gd name="connsiteX3" fmla="*/ 33072 w 624780"/>
              <a:gd name="connsiteY3" fmla="*/ 887680 h 887680"/>
              <a:gd name="connsiteX4" fmla="*/ -1 w 624780"/>
              <a:gd name="connsiteY4" fmla="*/ 114300 h 88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780" h="887680">
                <a:moveTo>
                  <a:pt x="-1" y="114300"/>
                </a:moveTo>
                <a:cubicBezTo>
                  <a:pt x="430211" y="28575"/>
                  <a:pt x="322433" y="53242"/>
                  <a:pt x="619124" y="0"/>
                </a:cubicBezTo>
                <a:cubicBezTo>
                  <a:pt x="618860" y="240918"/>
                  <a:pt x="625036" y="539779"/>
                  <a:pt x="624772" y="780697"/>
                </a:cubicBezTo>
                <a:lnTo>
                  <a:pt x="33072" y="887680"/>
                </a:lnTo>
                <a:cubicBezTo>
                  <a:pt x="30691" y="319472"/>
                  <a:pt x="2380" y="682508"/>
                  <a:pt x="-1" y="114300"/>
                </a:cubicBezTo>
                <a:close/>
              </a:path>
            </a:pathLst>
          </a:custGeom>
          <a:gradFill flip="none" rotWithShape="1">
            <a:gsLst>
              <a:gs pos="0">
                <a:srgbClr val="354150"/>
              </a:gs>
              <a:gs pos="24000">
                <a:srgbClr val="29333E"/>
              </a:gs>
              <a:gs pos="68000">
                <a:srgbClr val="1A2028"/>
              </a:gs>
              <a:gs pos="100000">
                <a:srgbClr val="1A2028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441" name="离开光线">
            <a:extLst>
              <a:ext uri="{FF2B5EF4-FFF2-40B4-BE49-F238E27FC236}">
                <a16:creationId xmlns:a16="http://schemas.microsoft.com/office/drawing/2014/main" xmlns="" id="{77E07804-293F-41DC-939D-6FBBF8E7450D}"/>
              </a:ext>
            </a:extLst>
          </p:cNvPr>
          <p:cNvGrpSpPr/>
          <p:nvPr/>
        </p:nvGrpSpPr>
        <p:grpSpPr>
          <a:xfrm rot="338532" flipH="1">
            <a:off x="4808645" y="-499069"/>
            <a:ext cx="5472566" cy="3547296"/>
            <a:chOff x="6849256" y="464456"/>
            <a:chExt cx="4681601" cy="3547296"/>
          </a:xfrm>
        </p:grpSpPr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xmlns="" id="{C5E0D2CF-3AA7-4CFD-9DE4-325DEBBE73EA}"/>
                </a:ext>
              </a:extLst>
            </p:cNvPr>
            <p:cNvSpPr/>
            <p:nvPr/>
          </p:nvSpPr>
          <p:spPr>
            <a:xfrm>
              <a:off x="7278074" y="197174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xmlns="" id="{C90A396A-C566-4A47-A5A5-6968B4F2FFD9}"/>
                </a:ext>
              </a:extLst>
            </p:cNvPr>
            <p:cNvSpPr/>
            <p:nvPr/>
          </p:nvSpPr>
          <p:spPr>
            <a:xfrm rot="21464725">
              <a:off x="6849256" y="1737048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xmlns="" id="{48E9DA7E-971D-4442-9456-2AE28ADEF50D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xmlns="" id="{6D158589-EB44-45BA-ADCA-76A44253BEFF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xmlns="" id="{A5299922-60F6-4410-9D14-1CF8B305490A}"/>
                </a:ext>
              </a:extLst>
            </p:cNvPr>
            <p:cNvSpPr/>
            <p:nvPr/>
          </p:nvSpPr>
          <p:spPr>
            <a:xfrm rot="4053064" flipV="1">
              <a:off x="6189355" y="1429751"/>
              <a:ext cx="2387601" cy="457012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人飞">
            <a:extLst>
              <a:ext uri="{FF2B5EF4-FFF2-40B4-BE49-F238E27FC236}">
                <a16:creationId xmlns:a16="http://schemas.microsoft.com/office/drawing/2014/main" xmlns="" id="{B7CFACE5-2C7C-4EE8-9F02-A6730E47A87F}"/>
              </a:ext>
            </a:extLst>
          </p:cNvPr>
          <p:cNvGrpSpPr/>
          <p:nvPr/>
        </p:nvGrpSpPr>
        <p:grpSpPr>
          <a:xfrm rot="675571" flipH="1">
            <a:off x="4503465" y="2159619"/>
            <a:ext cx="507820" cy="777363"/>
            <a:chOff x="9490217" y="651592"/>
            <a:chExt cx="1516188" cy="2300254"/>
          </a:xfrm>
        </p:grpSpPr>
        <p:grpSp>
          <p:nvGrpSpPr>
            <p:cNvPr id="488" name="组合 487">
              <a:extLst>
                <a:ext uri="{FF2B5EF4-FFF2-40B4-BE49-F238E27FC236}">
                  <a16:creationId xmlns:a16="http://schemas.microsoft.com/office/drawing/2014/main" xmlns="" id="{D4B9D528-D024-4813-82EB-5B70F639D248}"/>
                </a:ext>
              </a:extLst>
            </p:cNvPr>
            <p:cNvGrpSpPr/>
            <p:nvPr/>
          </p:nvGrpSpPr>
          <p:grpSpPr>
            <a:xfrm>
              <a:off x="9837143" y="651592"/>
              <a:ext cx="1169262" cy="1169262"/>
              <a:chOff x="9837143" y="651592"/>
              <a:chExt cx="1169262" cy="1169262"/>
            </a:xfrm>
          </p:grpSpPr>
          <p:grpSp>
            <p:nvGrpSpPr>
              <p:cNvPr id="503" name="翅膀右-煽动4">
                <a:extLst>
                  <a:ext uri="{FF2B5EF4-FFF2-40B4-BE49-F238E27FC236}">
                    <a16:creationId xmlns:a16="http://schemas.microsoft.com/office/drawing/2014/main" xmlns="" id="{A3F9E619-6314-44B0-BDA2-1A25EFBF3805}"/>
                  </a:ext>
                </a:extLst>
              </p:cNvPr>
              <p:cNvGrpSpPr/>
              <p:nvPr/>
            </p:nvGrpSpPr>
            <p:grpSpPr>
              <a:xfrm rot="18597738">
                <a:off x="9769599" y="1002356"/>
                <a:ext cx="1169262" cy="467733"/>
                <a:chOff x="5195926" y="2137911"/>
                <a:chExt cx="386822" cy="248656"/>
              </a:xfrm>
            </p:grpSpPr>
            <p:sp>
              <p:nvSpPr>
                <p:cNvPr id="507" name="矩形 1">
                  <a:extLst>
                    <a:ext uri="{FF2B5EF4-FFF2-40B4-BE49-F238E27FC236}">
                      <a16:creationId xmlns:a16="http://schemas.microsoft.com/office/drawing/2014/main" xmlns="" id="{BBAE7EE8-1598-468C-93DF-5448F2F50CE5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8" name="矩形 1">
                  <a:extLst>
                    <a:ext uri="{FF2B5EF4-FFF2-40B4-BE49-F238E27FC236}">
                      <a16:creationId xmlns:a16="http://schemas.microsoft.com/office/drawing/2014/main" xmlns="" id="{14067BCC-601B-4A1A-9B42-EE0C843DAE4A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04" name="翅膀右-煽动4">
                <a:extLst>
                  <a:ext uri="{FF2B5EF4-FFF2-40B4-BE49-F238E27FC236}">
                    <a16:creationId xmlns:a16="http://schemas.microsoft.com/office/drawing/2014/main" xmlns="" id="{A85E640B-0AF8-4DD9-A17B-84285DF60FD8}"/>
                  </a:ext>
                </a:extLst>
              </p:cNvPr>
              <p:cNvGrpSpPr/>
              <p:nvPr/>
            </p:nvGrpSpPr>
            <p:grpSpPr>
              <a:xfrm rot="19997523">
                <a:off x="9837143" y="1242511"/>
                <a:ext cx="1169262" cy="467733"/>
                <a:chOff x="5195926" y="2137911"/>
                <a:chExt cx="386822" cy="248656"/>
              </a:xfrm>
            </p:grpSpPr>
            <p:sp>
              <p:nvSpPr>
                <p:cNvPr id="505" name="矩形 1">
                  <a:extLst>
                    <a:ext uri="{FF2B5EF4-FFF2-40B4-BE49-F238E27FC236}">
                      <a16:creationId xmlns:a16="http://schemas.microsoft.com/office/drawing/2014/main" xmlns="" id="{0C9179F2-C838-4D16-B736-01995D7C789D}"/>
                    </a:ext>
                  </a:extLst>
                </p:cNvPr>
                <p:cNvSpPr/>
                <p:nvPr/>
              </p:nvSpPr>
              <p:spPr>
                <a:xfrm rot="17797462">
                  <a:off x="5332186" y="2034160"/>
                  <a:ext cx="146812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897" h="572709">
                      <a:moveTo>
                        <a:pt x="0" y="0"/>
                      </a:moveTo>
                      <a:cubicBezTo>
                        <a:pt x="29174" y="46831"/>
                        <a:pt x="82161" y="38894"/>
                        <a:pt x="87523" y="140494"/>
                      </a:cubicBezTo>
                      <a:cubicBezTo>
                        <a:pt x="100338" y="193795"/>
                        <a:pt x="80706" y="375406"/>
                        <a:pt x="82849" y="443901"/>
                      </a:cubicBezTo>
                      <a:cubicBezTo>
                        <a:pt x="83893" y="488334"/>
                        <a:pt x="71465" y="360604"/>
                        <a:pt x="72243" y="391451"/>
                      </a:cubicBezTo>
                      <a:cubicBezTo>
                        <a:pt x="73021" y="422298"/>
                        <a:pt x="77554" y="562965"/>
                        <a:pt x="81989" y="560482"/>
                      </a:cubicBezTo>
                      <a:cubicBezTo>
                        <a:pt x="75211" y="615687"/>
                        <a:pt x="45225" y="466838"/>
                        <a:pt x="52323" y="453320"/>
                      </a:cubicBezTo>
                      <a:cubicBezTo>
                        <a:pt x="40628" y="436684"/>
                        <a:pt x="48205" y="541151"/>
                        <a:pt x="43571" y="516623"/>
                      </a:cubicBezTo>
                      <a:lnTo>
                        <a:pt x="19049" y="3245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矩形 1">
                  <a:extLst>
                    <a:ext uri="{FF2B5EF4-FFF2-40B4-BE49-F238E27FC236}">
                      <a16:creationId xmlns:a16="http://schemas.microsoft.com/office/drawing/2014/main" xmlns="" id="{C88D20AC-833F-452A-9F6F-43DD4A284715}"/>
                    </a:ext>
                  </a:extLst>
                </p:cNvPr>
                <p:cNvSpPr/>
                <p:nvPr/>
              </p:nvSpPr>
              <p:spPr>
                <a:xfrm rot="18067061">
                  <a:off x="5251979" y="2088307"/>
                  <a:ext cx="242207" cy="354313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609" h="572709">
                      <a:moveTo>
                        <a:pt x="59712" y="0"/>
                      </a:moveTo>
                      <a:cubicBezTo>
                        <a:pt x="88886" y="46831"/>
                        <a:pt x="141873" y="38894"/>
                        <a:pt x="147235" y="140494"/>
                      </a:cubicBezTo>
                      <a:cubicBezTo>
                        <a:pt x="160050" y="193795"/>
                        <a:pt x="140418" y="375406"/>
                        <a:pt x="142561" y="443901"/>
                      </a:cubicBezTo>
                      <a:cubicBezTo>
                        <a:pt x="143605" y="488334"/>
                        <a:pt x="131177" y="360604"/>
                        <a:pt x="131955" y="391451"/>
                      </a:cubicBezTo>
                      <a:cubicBezTo>
                        <a:pt x="132733" y="422298"/>
                        <a:pt x="137266" y="562965"/>
                        <a:pt x="141701" y="560482"/>
                      </a:cubicBezTo>
                      <a:cubicBezTo>
                        <a:pt x="134923" y="615687"/>
                        <a:pt x="104937" y="466838"/>
                        <a:pt x="112035" y="453320"/>
                      </a:cubicBezTo>
                      <a:cubicBezTo>
                        <a:pt x="100340" y="436684"/>
                        <a:pt x="107917" y="541151"/>
                        <a:pt x="103283" y="516623"/>
                      </a:cubicBezTo>
                      <a:lnTo>
                        <a:pt x="24784" y="317895"/>
                      </a:lnTo>
                      <a:cubicBezTo>
                        <a:pt x="-26366" y="192842"/>
                        <a:pt x="9800" y="92516"/>
                        <a:pt x="59712" y="0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9" name="侧-跑3">
              <a:extLst>
                <a:ext uri="{FF2B5EF4-FFF2-40B4-BE49-F238E27FC236}">
                  <a16:creationId xmlns:a16="http://schemas.microsoft.com/office/drawing/2014/main" xmlns="" id="{4E2357F0-C54D-40F3-8C3A-9F5BAFA0968A}"/>
                </a:ext>
              </a:extLst>
            </p:cNvPr>
            <p:cNvGrpSpPr/>
            <p:nvPr/>
          </p:nvGrpSpPr>
          <p:grpSpPr>
            <a:xfrm>
              <a:off x="9490217" y="907570"/>
              <a:ext cx="705093" cy="2044276"/>
              <a:chOff x="5654242" y="1473726"/>
              <a:chExt cx="705093" cy="2044276"/>
            </a:xfrm>
          </p:grpSpPr>
          <p:sp>
            <p:nvSpPr>
              <p:cNvPr id="490" name="矩形 3">
                <a:extLst>
                  <a:ext uri="{FF2B5EF4-FFF2-40B4-BE49-F238E27FC236}">
                    <a16:creationId xmlns:a16="http://schemas.microsoft.com/office/drawing/2014/main" xmlns="" id="{8775BF90-0FB0-4252-B3B8-42BC96EAE6F0}"/>
                  </a:ext>
                </a:extLst>
              </p:cNvPr>
              <p:cNvSpPr/>
              <p:nvPr/>
            </p:nvSpPr>
            <p:spPr>
              <a:xfrm>
                <a:off x="5886038" y="2763874"/>
                <a:ext cx="455100" cy="311419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21572 w 109002"/>
                  <a:gd name="connsiteY0" fmla="*/ 4762 h 833183"/>
                  <a:gd name="connsiteX1" fmla="*/ 105459 w 109002"/>
                  <a:gd name="connsiteY1" fmla="*/ 0 h 833183"/>
                  <a:gd name="connsiteX2" fmla="*/ 90487 w 109002"/>
                  <a:gd name="connsiteY2" fmla="*/ 284684 h 833183"/>
                  <a:gd name="connsiteX3" fmla="*/ 86408 w 109002"/>
                  <a:gd name="connsiteY3" fmla="*/ 693404 h 833183"/>
                  <a:gd name="connsiteX4" fmla="*/ 40623 w 109002"/>
                  <a:gd name="connsiteY4" fmla="*/ 821990 h 833183"/>
                  <a:gd name="connsiteX5" fmla="*/ 57149 w 109002"/>
                  <a:gd name="connsiteY5" fmla="*/ 687116 h 833183"/>
                  <a:gd name="connsiteX6" fmla="*/ 0 w 109002"/>
                  <a:gd name="connsiteY6" fmla="*/ 303734 h 833183"/>
                  <a:gd name="connsiteX7" fmla="*/ 21572 w 109002"/>
                  <a:gd name="connsiteY7" fmla="*/ 4762 h 833183"/>
                  <a:gd name="connsiteX0" fmla="*/ 21572 w 107133"/>
                  <a:gd name="connsiteY0" fmla="*/ 4762 h 833183"/>
                  <a:gd name="connsiteX1" fmla="*/ 105459 w 107133"/>
                  <a:gd name="connsiteY1" fmla="*/ 0 h 833183"/>
                  <a:gd name="connsiteX2" fmla="*/ 50006 w 107133"/>
                  <a:gd name="connsiteY2" fmla="*/ 291828 h 833183"/>
                  <a:gd name="connsiteX3" fmla="*/ 86408 w 107133"/>
                  <a:gd name="connsiteY3" fmla="*/ 693404 h 833183"/>
                  <a:gd name="connsiteX4" fmla="*/ 40623 w 107133"/>
                  <a:gd name="connsiteY4" fmla="*/ 821990 h 833183"/>
                  <a:gd name="connsiteX5" fmla="*/ 57149 w 107133"/>
                  <a:gd name="connsiteY5" fmla="*/ 687116 h 833183"/>
                  <a:gd name="connsiteX6" fmla="*/ 0 w 107133"/>
                  <a:gd name="connsiteY6" fmla="*/ 303734 h 833183"/>
                  <a:gd name="connsiteX7" fmla="*/ 21572 w 107133"/>
                  <a:gd name="connsiteY7" fmla="*/ 4762 h 833183"/>
                  <a:gd name="connsiteX0" fmla="*/ 21572 w 107940"/>
                  <a:gd name="connsiteY0" fmla="*/ 4762 h 833183"/>
                  <a:gd name="connsiteX1" fmla="*/ 105459 w 107940"/>
                  <a:gd name="connsiteY1" fmla="*/ 0 h 833183"/>
                  <a:gd name="connsiteX2" fmla="*/ 50006 w 107940"/>
                  <a:gd name="connsiteY2" fmla="*/ 291828 h 833183"/>
                  <a:gd name="connsiteX3" fmla="*/ 86408 w 107940"/>
                  <a:gd name="connsiteY3" fmla="*/ 693404 h 833183"/>
                  <a:gd name="connsiteX4" fmla="*/ 40623 w 107940"/>
                  <a:gd name="connsiteY4" fmla="*/ 821990 h 833183"/>
                  <a:gd name="connsiteX5" fmla="*/ 57149 w 107940"/>
                  <a:gd name="connsiteY5" fmla="*/ 687116 h 833183"/>
                  <a:gd name="connsiteX6" fmla="*/ 0 w 107940"/>
                  <a:gd name="connsiteY6" fmla="*/ 303734 h 833183"/>
                  <a:gd name="connsiteX7" fmla="*/ 21572 w 10794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6199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6990"/>
                  <a:gd name="connsiteY0" fmla="*/ 4762 h 833183"/>
                  <a:gd name="connsiteX1" fmla="*/ 124509 w 126990"/>
                  <a:gd name="connsiteY1" fmla="*/ 0 h 833183"/>
                  <a:gd name="connsiteX2" fmla="*/ 69056 w 126990"/>
                  <a:gd name="connsiteY2" fmla="*/ 291828 h 833183"/>
                  <a:gd name="connsiteX3" fmla="*/ 105458 w 126990"/>
                  <a:gd name="connsiteY3" fmla="*/ 693404 h 833183"/>
                  <a:gd name="connsiteX4" fmla="*/ 59673 w 126990"/>
                  <a:gd name="connsiteY4" fmla="*/ 821990 h 833183"/>
                  <a:gd name="connsiteX5" fmla="*/ 78580 w 126990"/>
                  <a:gd name="connsiteY5" fmla="*/ 687116 h 833183"/>
                  <a:gd name="connsiteX6" fmla="*/ 0 w 126990"/>
                  <a:gd name="connsiteY6" fmla="*/ 275159 h 833183"/>
                  <a:gd name="connsiteX7" fmla="*/ 40622 w 126990"/>
                  <a:gd name="connsiteY7" fmla="*/ 4762 h 833183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78580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2867 w 127219"/>
                  <a:gd name="connsiteY5" fmla="*/ 687116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27219"/>
                  <a:gd name="connsiteY0" fmla="*/ 4762 h 832061"/>
                  <a:gd name="connsiteX1" fmla="*/ 124509 w 127219"/>
                  <a:gd name="connsiteY1" fmla="*/ 0 h 832061"/>
                  <a:gd name="connsiteX2" fmla="*/ 69056 w 127219"/>
                  <a:gd name="connsiteY2" fmla="*/ 291828 h 832061"/>
                  <a:gd name="connsiteX3" fmla="*/ 119745 w 127219"/>
                  <a:gd name="connsiteY3" fmla="*/ 674354 h 832061"/>
                  <a:gd name="connsiteX4" fmla="*/ 59673 w 127219"/>
                  <a:gd name="connsiteY4" fmla="*/ 821990 h 832061"/>
                  <a:gd name="connsiteX5" fmla="*/ 90486 w 127219"/>
                  <a:gd name="connsiteY5" fmla="*/ 634729 h 832061"/>
                  <a:gd name="connsiteX6" fmla="*/ 0 w 127219"/>
                  <a:gd name="connsiteY6" fmla="*/ 275159 h 832061"/>
                  <a:gd name="connsiteX7" fmla="*/ 40622 w 127219"/>
                  <a:gd name="connsiteY7" fmla="*/ 4762 h 832061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32253"/>
                  <a:gd name="connsiteY0" fmla="*/ 4762 h 830283"/>
                  <a:gd name="connsiteX1" fmla="*/ 124509 w 132253"/>
                  <a:gd name="connsiteY1" fmla="*/ 0 h 830283"/>
                  <a:gd name="connsiteX2" fmla="*/ 69056 w 132253"/>
                  <a:gd name="connsiteY2" fmla="*/ 291828 h 830283"/>
                  <a:gd name="connsiteX3" fmla="*/ 129270 w 132253"/>
                  <a:gd name="connsiteY3" fmla="*/ 633873 h 830283"/>
                  <a:gd name="connsiteX4" fmla="*/ 59673 w 132253"/>
                  <a:gd name="connsiteY4" fmla="*/ 821990 h 830283"/>
                  <a:gd name="connsiteX5" fmla="*/ 90486 w 132253"/>
                  <a:gd name="connsiteY5" fmla="*/ 634729 h 830283"/>
                  <a:gd name="connsiteX6" fmla="*/ 0 w 132253"/>
                  <a:gd name="connsiteY6" fmla="*/ 275159 h 830283"/>
                  <a:gd name="connsiteX7" fmla="*/ 40622 w 132253"/>
                  <a:gd name="connsiteY7" fmla="*/ 4762 h 830283"/>
                  <a:gd name="connsiteX0" fmla="*/ 40622 w 147704"/>
                  <a:gd name="connsiteY0" fmla="*/ 0 h 825521"/>
                  <a:gd name="connsiteX1" fmla="*/ 145940 w 147704"/>
                  <a:gd name="connsiteY1" fmla="*/ 2382 h 825521"/>
                  <a:gd name="connsiteX2" fmla="*/ 69056 w 147704"/>
                  <a:gd name="connsiteY2" fmla="*/ 287066 h 825521"/>
                  <a:gd name="connsiteX3" fmla="*/ 129270 w 147704"/>
                  <a:gd name="connsiteY3" fmla="*/ 629111 h 825521"/>
                  <a:gd name="connsiteX4" fmla="*/ 59673 w 147704"/>
                  <a:gd name="connsiteY4" fmla="*/ 817228 h 825521"/>
                  <a:gd name="connsiteX5" fmla="*/ 90486 w 147704"/>
                  <a:gd name="connsiteY5" fmla="*/ 629967 h 825521"/>
                  <a:gd name="connsiteX6" fmla="*/ 0 w 147704"/>
                  <a:gd name="connsiteY6" fmla="*/ 270397 h 825521"/>
                  <a:gd name="connsiteX7" fmla="*/ 40622 w 147704"/>
                  <a:gd name="connsiteY7" fmla="*/ 0 h 825521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691956"/>
                  <a:gd name="connsiteX1" fmla="*/ 145940 w 147704"/>
                  <a:gd name="connsiteY1" fmla="*/ 2382 h 691956"/>
                  <a:gd name="connsiteX2" fmla="*/ 69056 w 147704"/>
                  <a:gd name="connsiteY2" fmla="*/ 287066 h 691956"/>
                  <a:gd name="connsiteX3" fmla="*/ 129270 w 147704"/>
                  <a:gd name="connsiteY3" fmla="*/ 629111 h 691956"/>
                  <a:gd name="connsiteX4" fmla="*/ 33479 w 147704"/>
                  <a:gd name="connsiteY4" fmla="*/ 669590 h 691956"/>
                  <a:gd name="connsiteX5" fmla="*/ 90486 w 147704"/>
                  <a:gd name="connsiteY5" fmla="*/ 629967 h 691956"/>
                  <a:gd name="connsiteX6" fmla="*/ 0 w 147704"/>
                  <a:gd name="connsiteY6" fmla="*/ 270397 h 691956"/>
                  <a:gd name="connsiteX7" fmla="*/ 40622 w 147704"/>
                  <a:gd name="connsiteY7" fmla="*/ 0 h 691956"/>
                  <a:gd name="connsiteX0" fmla="*/ 40622 w 147704"/>
                  <a:gd name="connsiteY0" fmla="*/ 0 h 705199"/>
                  <a:gd name="connsiteX1" fmla="*/ 145940 w 147704"/>
                  <a:gd name="connsiteY1" fmla="*/ 2382 h 705199"/>
                  <a:gd name="connsiteX2" fmla="*/ 69056 w 147704"/>
                  <a:gd name="connsiteY2" fmla="*/ 287066 h 705199"/>
                  <a:gd name="connsiteX3" fmla="*/ 129270 w 147704"/>
                  <a:gd name="connsiteY3" fmla="*/ 629111 h 705199"/>
                  <a:gd name="connsiteX4" fmla="*/ 54911 w 147704"/>
                  <a:gd name="connsiteY4" fmla="*/ 686259 h 705199"/>
                  <a:gd name="connsiteX5" fmla="*/ 90486 w 147704"/>
                  <a:gd name="connsiteY5" fmla="*/ 629967 h 705199"/>
                  <a:gd name="connsiteX6" fmla="*/ 0 w 147704"/>
                  <a:gd name="connsiteY6" fmla="*/ 270397 h 705199"/>
                  <a:gd name="connsiteX7" fmla="*/ 40622 w 147704"/>
                  <a:gd name="connsiteY7" fmla="*/ 0 h 705199"/>
                  <a:gd name="connsiteX0" fmla="*/ 40622 w 147704"/>
                  <a:gd name="connsiteY0" fmla="*/ 0 h 725515"/>
                  <a:gd name="connsiteX1" fmla="*/ 145940 w 147704"/>
                  <a:gd name="connsiteY1" fmla="*/ 2382 h 725515"/>
                  <a:gd name="connsiteX2" fmla="*/ 69056 w 147704"/>
                  <a:gd name="connsiteY2" fmla="*/ 287066 h 725515"/>
                  <a:gd name="connsiteX3" fmla="*/ 129270 w 147704"/>
                  <a:gd name="connsiteY3" fmla="*/ 629111 h 725515"/>
                  <a:gd name="connsiteX4" fmla="*/ 66817 w 147704"/>
                  <a:gd name="connsiteY4" fmla="*/ 710072 h 725515"/>
                  <a:gd name="connsiteX5" fmla="*/ 90486 w 147704"/>
                  <a:gd name="connsiteY5" fmla="*/ 629967 h 725515"/>
                  <a:gd name="connsiteX6" fmla="*/ 0 w 147704"/>
                  <a:gd name="connsiteY6" fmla="*/ 270397 h 725515"/>
                  <a:gd name="connsiteX7" fmla="*/ 40622 w 147704"/>
                  <a:gd name="connsiteY7" fmla="*/ 0 h 725515"/>
                  <a:gd name="connsiteX0" fmla="*/ 40622 w 147704"/>
                  <a:gd name="connsiteY0" fmla="*/ 0 h 710087"/>
                  <a:gd name="connsiteX1" fmla="*/ 145940 w 147704"/>
                  <a:gd name="connsiteY1" fmla="*/ 2382 h 710087"/>
                  <a:gd name="connsiteX2" fmla="*/ 69056 w 147704"/>
                  <a:gd name="connsiteY2" fmla="*/ 287066 h 710087"/>
                  <a:gd name="connsiteX3" fmla="*/ 129270 w 147704"/>
                  <a:gd name="connsiteY3" fmla="*/ 629111 h 710087"/>
                  <a:gd name="connsiteX4" fmla="*/ 66817 w 147704"/>
                  <a:gd name="connsiteY4" fmla="*/ 710072 h 710087"/>
                  <a:gd name="connsiteX5" fmla="*/ 90486 w 147704"/>
                  <a:gd name="connsiteY5" fmla="*/ 629967 h 710087"/>
                  <a:gd name="connsiteX6" fmla="*/ 0 w 147704"/>
                  <a:gd name="connsiteY6" fmla="*/ 270397 h 710087"/>
                  <a:gd name="connsiteX7" fmla="*/ 40622 w 147704"/>
                  <a:gd name="connsiteY7" fmla="*/ 0 h 710087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66817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147704"/>
                  <a:gd name="connsiteY0" fmla="*/ 0 h 710096"/>
                  <a:gd name="connsiteX1" fmla="*/ 145940 w 147704"/>
                  <a:gd name="connsiteY1" fmla="*/ 2382 h 710096"/>
                  <a:gd name="connsiteX2" fmla="*/ 69056 w 147704"/>
                  <a:gd name="connsiteY2" fmla="*/ 287066 h 710096"/>
                  <a:gd name="connsiteX3" fmla="*/ 129270 w 147704"/>
                  <a:gd name="connsiteY3" fmla="*/ 629111 h 710096"/>
                  <a:gd name="connsiteX4" fmla="*/ 81104 w 147704"/>
                  <a:gd name="connsiteY4" fmla="*/ 710072 h 710096"/>
                  <a:gd name="connsiteX5" fmla="*/ 90486 w 147704"/>
                  <a:gd name="connsiteY5" fmla="*/ 629967 h 710096"/>
                  <a:gd name="connsiteX6" fmla="*/ 0 w 147704"/>
                  <a:gd name="connsiteY6" fmla="*/ 270397 h 710096"/>
                  <a:gd name="connsiteX7" fmla="*/ 40622 w 147704"/>
                  <a:gd name="connsiteY7" fmla="*/ 0 h 710096"/>
                  <a:gd name="connsiteX0" fmla="*/ 40622 w 322945"/>
                  <a:gd name="connsiteY0" fmla="*/ 0 h 710096"/>
                  <a:gd name="connsiteX1" fmla="*/ 145940 w 322945"/>
                  <a:gd name="connsiteY1" fmla="*/ 2382 h 710096"/>
                  <a:gd name="connsiteX2" fmla="*/ 69056 w 322945"/>
                  <a:gd name="connsiteY2" fmla="*/ 287066 h 710096"/>
                  <a:gd name="connsiteX3" fmla="*/ 322945 w 322945"/>
                  <a:gd name="connsiteY3" fmla="*/ 311611 h 710096"/>
                  <a:gd name="connsiteX4" fmla="*/ 81104 w 322945"/>
                  <a:gd name="connsiteY4" fmla="*/ 710072 h 710096"/>
                  <a:gd name="connsiteX5" fmla="*/ 90486 w 322945"/>
                  <a:gd name="connsiteY5" fmla="*/ 629967 h 710096"/>
                  <a:gd name="connsiteX6" fmla="*/ 0 w 322945"/>
                  <a:gd name="connsiteY6" fmla="*/ 270397 h 710096"/>
                  <a:gd name="connsiteX7" fmla="*/ 40622 w 322945"/>
                  <a:gd name="connsiteY7" fmla="*/ 0 h 710096"/>
                  <a:gd name="connsiteX0" fmla="*/ 40622 w 322945"/>
                  <a:gd name="connsiteY0" fmla="*/ 0 h 710074"/>
                  <a:gd name="connsiteX1" fmla="*/ 145940 w 322945"/>
                  <a:gd name="connsiteY1" fmla="*/ 2382 h 710074"/>
                  <a:gd name="connsiteX2" fmla="*/ 69056 w 322945"/>
                  <a:gd name="connsiteY2" fmla="*/ 287066 h 710074"/>
                  <a:gd name="connsiteX3" fmla="*/ 322945 w 322945"/>
                  <a:gd name="connsiteY3" fmla="*/ 311611 h 710074"/>
                  <a:gd name="connsiteX4" fmla="*/ 81104 w 322945"/>
                  <a:gd name="connsiteY4" fmla="*/ 710072 h 710074"/>
                  <a:gd name="connsiteX5" fmla="*/ 230186 w 322945"/>
                  <a:gd name="connsiteY5" fmla="*/ 404542 h 710074"/>
                  <a:gd name="connsiteX6" fmla="*/ 0 w 322945"/>
                  <a:gd name="connsiteY6" fmla="*/ 270397 h 710074"/>
                  <a:gd name="connsiteX7" fmla="*/ 40622 w 322945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69056 w 294370"/>
                  <a:gd name="connsiteY2" fmla="*/ 28706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30186 w 294370"/>
                  <a:gd name="connsiteY5" fmla="*/ 404542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294370"/>
                  <a:gd name="connsiteY0" fmla="*/ 0 h 710074"/>
                  <a:gd name="connsiteX1" fmla="*/ 145940 w 294370"/>
                  <a:gd name="connsiteY1" fmla="*/ 2382 h 710074"/>
                  <a:gd name="connsiteX2" fmla="*/ 78581 w 294370"/>
                  <a:gd name="connsiteY2" fmla="*/ 255316 h 710074"/>
                  <a:gd name="connsiteX3" fmla="*/ 294370 w 294370"/>
                  <a:gd name="connsiteY3" fmla="*/ 251286 h 710074"/>
                  <a:gd name="connsiteX4" fmla="*/ 81104 w 294370"/>
                  <a:gd name="connsiteY4" fmla="*/ 710072 h 710074"/>
                  <a:gd name="connsiteX5" fmla="*/ 265111 w 294370"/>
                  <a:gd name="connsiteY5" fmla="*/ 331517 h 710074"/>
                  <a:gd name="connsiteX6" fmla="*/ 0 w 294370"/>
                  <a:gd name="connsiteY6" fmla="*/ 270397 h 710074"/>
                  <a:gd name="connsiteX7" fmla="*/ 40622 w 294370"/>
                  <a:gd name="connsiteY7" fmla="*/ 0 h 710074"/>
                  <a:gd name="connsiteX0" fmla="*/ 40622 w 335722"/>
                  <a:gd name="connsiteY0" fmla="*/ 0 h 373085"/>
                  <a:gd name="connsiteX1" fmla="*/ 145940 w 335722"/>
                  <a:gd name="connsiteY1" fmla="*/ 2382 h 373085"/>
                  <a:gd name="connsiteX2" fmla="*/ 78581 w 335722"/>
                  <a:gd name="connsiteY2" fmla="*/ 255316 h 373085"/>
                  <a:gd name="connsiteX3" fmla="*/ 294370 w 335722"/>
                  <a:gd name="connsiteY3" fmla="*/ 251286 h 373085"/>
                  <a:gd name="connsiteX4" fmla="*/ 309704 w 335722"/>
                  <a:gd name="connsiteY4" fmla="*/ 370347 h 373085"/>
                  <a:gd name="connsiteX5" fmla="*/ 265111 w 335722"/>
                  <a:gd name="connsiteY5" fmla="*/ 331517 h 373085"/>
                  <a:gd name="connsiteX6" fmla="*/ 0 w 335722"/>
                  <a:gd name="connsiteY6" fmla="*/ 270397 h 373085"/>
                  <a:gd name="connsiteX7" fmla="*/ 40622 w 335722"/>
                  <a:gd name="connsiteY7" fmla="*/ 0 h 373085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16528 w 352250"/>
                  <a:gd name="connsiteY6" fmla="*/ 268015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95109 w 352250"/>
                  <a:gd name="connsiteY2" fmla="*/ 252934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3968 h 370703"/>
                  <a:gd name="connsiteX1" fmla="*/ 162468 w 352250"/>
                  <a:gd name="connsiteY1" fmla="*/ 0 h 370703"/>
                  <a:gd name="connsiteX2" fmla="*/ 136384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36384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10318 h 377053"/>
                  <a:gd name="connsiteX1" fmla="*/ 95793 w 352250"/>
                  <a:gd name="connsiteY1" fmla="*/ 0 h 377053"/>
                  <a:gd name="connsiteX2" fmla="*/ 107809 w 352250"/>
                  <a:gd name="connsiteY2" fmla="*/ 268809 h 377053"/>
                  <a:gd name="connsiteX3" fmla="*/ 310898 w 352250"/>
                  <a:gd name="connsiteY3" fmla="*/ 255254 h 377053"/>
                  <a:gd name="connsiteX4" fmla="*/ 326232 w 352250"/>
                  <a:gd name="connsiteY4" fmla="*/ 374315 h 377053"/>
                  <a:gd name="connsiteX5" fmla="*/ 281639 w 352250"/>
                  <a:gd name="connsiteY5" fmla="*/ 335485 h 377053"/>
                  <a:gd name="connsiteX6" fmla="*/ 45103 w 352250"/>
                  <a:gd name="connsiteY6" fmla="*/ 296590 h 377053"/>
                  <a:gd name="connsiteX7" fmla="*/ 0 w 352250"/>
                  <a:gd name="connsiteY7" fmla="*/ 10318 h 377053"/>
                  <a:gd name="connsiteX0" fmla="*/ 0 w 352250"/>
                  <a:gd name="connsiteY0" fmla="*/ 3968 h 370703"/>
                  <a:gd name="connsiteX1" fmla="*/ 114843 w 352250"/>
                  <a:gd name="connsiteY1" fmla="*/ 0 h 370703"/>
                  <a:gd name="connsiteX2" fmla="*/ 107809 w 352250"/>
                  <a:gd name="connsiteY2" fmla="*/ 262459 h 370703"/>
                  <a:gd name="connsiteX3" fmla="*/ 310898 w 352250"/>
                  <a:gd name="connsiteY3" fmla="*/ 248904 h 370703"/>
                  <a:gd name="connsiteX4" fmla="*/ 326232 w 352250"/>
                  <a:gd name="connsiteY4" fmla="*/ 367965 h 370703"/>
                  <a:gd name="connsiteX5" fmla="*/ 281639 w 352250"/>
                  <a:gd name="connsiteY5" fmla="*/ 329135 h 370703"/>
                  <a:gd name="connsiteX6" fmla="*/ 45103 w 352250"/>
                  <a:gd name="connsiteY6" fmla="*/ 290240 h 370703"/>
                  <a:gd name="connsiteX7" fmla="*/ 0 w 352250"/>
                  <a:gd name="connsiteY7" fmla="*/ 3968 h 370703"/>
                  <a:gd name="connsiteX0" fmla="*/ 0 w 360576"/>
                  <a:gd name="connsiteY0" fmla="*/ 3968 h 370703"/>
                  <a:gd name="connsiteX1" fmla="*/ 114843 w 360576"/>
                  <a:gd name="connsiteY1" fmla="*/ 0 h 370703"/>
                  <a:gd name="connsiteX2" fmla="*/ 107809 w 360576"/>
                  <a:gd name="connsiteY2" fmla="*/ 262459 h 370703"/>
                  <a:gd name="connsiteX3" fmla="*/ 345823 w 360576"/>
                  <a:gd name="connsiteY3" fmla="*/ 264779 h 370703"/>
                  <a:gd name="connsiteX4" fmla="*/ 326232 w 360576"/>
                  <a:gd name="connsiteY4" fmla="*/ 367965 h 370703"/>
                  <a:gd name="connsiteX5" fmla="*/ 281639 w 360576"/>
                  <a:gd name="connsiteY5" fmla="*/ 329135 h 370703"/>
                  <a:gd name="connsiteX6" fmla="*/ 45103 w 360576"/>
                  <a:gd name="connsiteY6" fmla="*/ 290240 h 370703"/>
                  <a:gd name="connsiteX7" fmla="*/ 0 w 360576"/>
                  <a:gd name="connsiteY7" fmla="*/ 3968 h 370703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60576"/>
                  <a:gd name="connsiteY0" fmla="*/ 3968 h 371789"/>
                  <a:gd name="connsiteX1" fmla="*/ 114843 w 360576"/>
                  <a:gd name="connsiteY1" fmla="*/ 0 h 371789"/>
                  <a:gd name="connsiteX2" fmla="*/ 107809 w 360576"/>
                  <a:gd name="connsiteY2" fmla="*/ 262459 h 371789"/>
                  <a:gd name="connsiteX3" fmla="*/ 345823 w 360576"/>
                  <a:gd name="connsiteY3" fmla="*/ 264779 h 371789"/>
                  <a:gd name="connsiteX4" fmla="*/ 326232 w 360576"/>
                  <a:gd name="connsiteY4" fmla="*/ 367965 h 371789"/>
                  <a:gd name="connsiteX5" fmla="*/ 332439 w 360576"/>
                  <a:gd name="connsiteY5" fmla="*/ 332310 h 371789"/>
                  <a:gd name="connsiteX6" fmla="*/ 45103 w 360576"/>
                  <a:gd name="connsiteY6" fmla="*/ 290240 h 371789"/>
                  <a:gd name="connsiteX7" fmla="*/ 0 w 360576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380748"/>
                  <a:gd name="connsiteY0" fmla="*/ 3968 h 371789"/>
                  <a:gd name="connsiteX1" fmla="*/ 114843 w 380748"/>
                  <a:gd name="connsiteY1" fmla="*/ 0 h 371789"/>
                  <a:gd name="connsiteX2" fmla="*/ 107809 w 380748"/>
                  <a:gd name="connsiteY2" fmla="*/ 262459 h 371789"/>
                  <a:gd name="connsiteX3" fmla="*/ 380748 w 380748"/>
                  <a:gd name="connsiteY3" fmla="*/ 277479 h 371789"/>
                  <a:gd name="connsiteX4" fmla="*/ 326232 w 380748"/>
                  <a:gd name="connsiteY4" fmla="*/ 367965 h 371789"/>
                  <a:gd name="connsiteX5" fmla="*/ 332439 w 380748"/>
                  <a:gd name="connsiteY5" fmla="*/ 332310 h 371789"/>
                  <a:gd name="connsiteX6" fmla="*/ 45103 w 380748"/>
                  <a:gd name="connsiteY6" fmla="*/ 290240 h 371789"/>
                  <a:gd name="connsiteX7" fmla="*/ 0 w 380748"/>
                  <a:gd name="connsiteY7" fmla="*/ 3968 h 371789"/>
                  <a:gd name="connsiteX0" fmla="*/ 0 w 457592"/>
                  <a:gd name="connsiteY0" fmla="*/ 3968 h 384197"/>
                  <a:gd name="connsiteX1" fmla="*/ 114843 w 457592"/>
                  <a:gd name="connsiteY1" fmla="*/ 0 h 384197"/>
                  <a:gd name="connsiteX2" fmla="*/ 107809 w 457592"/>
                  <a:gd name="connsiteY2" fmla="*/ 262459 h 384197"/>
                  <a:gd name="connsiteX3" fmla="*/ 380748 w 457592"/>
                  <a:gd name="connsiteY3" fmla="*/ 277479 h 384197"/>
                  <a:gd name="connsiteX4" fmla="*/ 437357 w 457592"/>
                  <a:gd name="connsiteY4" fmla="*/ 383840 h 384197"/>
                  <a:gd name="connsiteX5" fmla="*/ 332439 w 457592"/>
                  <a:gd name="connsiteY5" fmla="*/ 332310 h 384197"/>
                  <a:gd name="connsiteX6" fmla="*/ 45103 w 457592"/>
                  <a:gd name="connsiteY6" fmla="*/ 290240 h 384197"/>
                  <a:gd name="connsiteX7" fmla="*/ 0 w 457592"/>
                  <a:gd name="connsiteY7" fmla="*/ 3968 h 38419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45103 w 457592"/>
                  <a:gd name="connsiteY6" fmla="*/ 290240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7809 w 457592"/>
                  <a:gd name="connsiteY2" fmla="*/ 26245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173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7592"/>
                  <a:gd name="connsiteY0" fmla="*/ 3968 h 383957"/>
                  <a:gd name="connsiteX1" fmla="*/ 114843 w 457592"/>
                  <a:gd name="connsiteY1" fmla="*/ 0 h 383957"/>
                  <a:gd name="connsiteX2" fmla="*/ 104634 w 457592"/>
                  <a:gd name="connsiteY2" fmla="*/ 243409 h 383957"/>
                  <a:gd name="connsiteX3" fmla="*/ 380748 w 457592"/>
                  <a:gd name="connsiteY3" fmla="*/ 277479 h 383957"/>
                  <a:gd name="connsiteX4" fmla="*/ 437357 w 457592"/>
                  <a:gd name="connsiteY4" fmla="*/ 383840 h 383957"/>
                  <a:gd name="connsiteX5" fmla="*/ 341964 w 457592"/>
                  <a:gd name="connsiteY5" fmla="*/ 325960 h 383957"/>
                  <a:gd name="connsiteX6" fmla="*/ 32403 w 457592"/>
                  <a:gd name="connsiteY6" fmla="*/ 287065 h 383957"/>
                  <a:gd name="connsiteX7" fmla="*/ 0 w 457592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957"/>
                  <a:gd name="connsiteX1" fmla="*/ 114843 w 454639"/>
                  <a:gd name="connsiteY1" fmla="*/ 0 h 383957"/>
                  <a:gd name="connsiteX2" fmla="*/ 104634 w 454639"/>
                  <a:gd name="connsiteY2" fmla="*/ 243409 h 383957"/>
                  <a:gd name="connsiteX3" fmla="*/ 348998 w 454639"/>
                  <a:gd name="connsiteY3" fmla="*/ 169529 h 383957"/>
                  <a:gd name="connsiteX4" fmla="*/ 437357 w 454639"/>
                  <a:gd name="connsiteY4" fmla="*/ 383840 h 383957"/>
                  <a:gd name="connsiteX5" fmla="*/ 341964 w 454639"/>
                  <a:gd name="connsiteY5" fmla="*/ 325960 h 383957"/>
                  <a:gd name="connsiteX6" fmla="*/ 32403 w 454639"/>
                  <a:gd name="connsiteY6" fmla="*/ 287065 h 383957"/>
                  <a:gd name="connsiteX7" fmla="*/ 0 w 454639"/>
                  <a:gd name="connsiteY7" fmla="*/ 3968 h 383957"/>
                  <a:gd name="connsiteX0" fmla="*/ 0 w 454639"/>
                  <a:gd name="connsiteY0" fmla="*/ 3968 h 383846"/>
                  <a:gd name="connsiteX1" fmla="*/ 114843 w 454639"/>
                  <a:gd name="connsiteY1" fmla="*/ 0 h 383846"/>
                  <a:gd name="connsiteX2" fmla="*/ 104634 w 454639"/>
                  <a:gd name="connsiteY2" fmla="*/ 243409 h 383846"/>
                  <a:gd name="connsiteX3" fmla="*/ 348998 w 454639"/>
                  <a:gd name="connsiteY3" fmla="*/ 169529 h 383846"/>
                  <a:gd name="connsiteX4" fmla="*/ 437357 w 454639"/>
                  <a:gd name="connsiteY4" fmla="*/ 383840 h 383846"/>
                  <a:gd name="connsiteX5" fmla="*/ 329264 w 454639"/>
                  <a:gd name="connsiteY5" fmla="*/ 227535 h 383846"/>
                  <a:gd name="connsiteX6" fmla="*/ 32403 w 454639"/>
                  <a:gd name="connsiteY6" fmla="*/ 287065 h 383846"/>
                  <a:gd name="connsiteX7" fmla="*/ 0 w 454639"/>
                  <a:gd name="connsiteY7" fmla="*/ 3968 h 383846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32403 w 454639"/>
                  <a:gd name="connsiteY6" fmla="*/ 28706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16528 w 454639"/>
                  <a:gd name="connsiteY6" fmla="*/ 287065 h 383847"/>
                  <a:gd name="connsiteX7" fmla="*/ 0 w 454639"/>
                  <a:gd name="connsiteY7" fmla="*/ 3968 h 383847"/>
                  <a:gd name="connsiteX0" fmla="*/ 70 w 454709"/>
                  <a:gd name="connsiteY0" fmla="*/ 3968 h 383847"/>
                  <a:gd name="connsiteX1" fmla="*/ 114913 w 454709"/>
                  <a:gd name="connsiteY1" fmla="*/ 0 h 383847"/>
                  <a:gd name="connsiteX2" fmla="*/ 104704 w 454709"/>
                  <a:gd name="connsiteY2" fmla="*/ 243409 h 383847"/>
                  <a:gd name="connsiteX3" fmla="*/ 349068 w 454709"/>
                  <a:gd name="connsiteY3" fmla="*/ 169529 h 383847"/>
                  <a:gd name="connsiteX4" fmla="*/ 437427 w 454709"/>
                  <a:gd name="connsiteY4" fmla="*/ 383840 h 383847"/>
                  <a:gd name="connsiteX5" fmla="*/ 329334 w 454709"/>
                  <a:gd name="connsiteY5" fmla="*/ 227535 h 383847"/>
                  <a:gd name="connsiteX6" fmla="*/ 16598 w 454709"/>
                  <a:gd name="connsiteY6" fmla="*/ 287065 h 383847"/>
                  <a:gd name="connsiteX7" fmla="*/ 70 w 45470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0463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54639"/>
                  <a:gd name="connsiteY0" fmla="*/ 3968 h 383847"/>
                  <a:gd name="connsiteX1" fmla="*/ 114843 w 454639"/>
                  <a:gd name="connsiteY1" fmla="*/ 0 h 383847"/>
                  <a:gd name="connsiteX2" fmla="*/ 123684 w 454639"/>
                  <a:gd name="connsiteY2" fmla="*/ 243409 h 383847"/>
                  <a:gd name="connsiteX3" fmla="*/ 348998 w 454639"/>
                  <a:gd name="connsiteY3" fmla="*/ 169529 h 383847"/>
                  <a:gd name="connsiteX4" fmla="*/ 437357 w 454639"/>
                  <a:gd name="connsiteY4" fmla="*/ 383840 h 383847"/>
                  <a:gd name="connsiteX5" fmla="*/ 329264 w 454639"/>
                  <a:gd name="connsiteY5" fmla="*/ 227535 h 383847"/>
                  <a:gd name="connsiteX6" fmla="*/ 48278 w 454639"/>
                  <a:gd name="connsiteY6" fmla="*/ 293415 h 383847"/>
                  <a:gd name="connsiteX7" fmla="*/ 0 w 454639"/>
                  <a:gd name="connsiteY7" fmla="*/ 3968 h 383847"/>
                  <a:gd name="connsiteX0" fmla="*/ 0 w 405685"/>
                  <a:gd name="connsiteY0" fmla="*/ 3968 h 310703"/>
                  <a:gd name="connsiteX1" fmla="*/ 114843 w 405685"/>
                  <a:gd name="connsiteY1" fmla="*/ 0 h 310703"/>
                  <a:gd name="connsiteX2" fmla="*/ 123684 w 405685"/>
                  <a:gd name="connsiteY2" fmla="*/ 243409 h 310703"/>
                  <a:gd name="connsiteX3" fmla="*/ 348998 w 405685"/>
                  <a:gd name="connsiteY3" fmla="*/ 169529 h 310703"/>
                  <a:gd name="connsiteX4" fmla="*/ 382588 w 405685"/>
                  <a:gd name="connsiteY4" fmla="*/ 295734 h 310703"/>
                  <a:gd name="connsiteX5" fmla="*/ 329264 w 405685"/>
                  <a:gd name="connsiteY5" fmla="*/ 227535 h 310703"/>
                  <a:gd name="connsiteX6" fmla="*/ 48278 w 405685"/>
                  <a:gd name="connsiteY6" fmla="*/ 293415 h 310703"/>
                  <a:gd name="connsiteX7" fmla="*/ 0 w 405685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5352"/>
                  <a:gd name="connsiteY0" fmla="*/ 3968 h 310703"/>
                  <a:gd name="connsiteX1" fmla="*/ 114843 w 405352"/>
                  <a:gd name="connsiteY1" fmla="*/ 0 h 310703"/>
                  <a:gd name="connsiteX2" fmla="*/ 123684 w 405352"/>
                  <a:gd name="connsiteY2" fmla="*/ 243409 h 310703"/>
                  <a:gd name="connsiteX3" fmla="*/ 346617 w 405352"/>
                  <a:gd name="connsiteY3" fmla="*/ 148097 h 310703"/>
                  <a:gd name="connsiteX4" fmla="*/ 382588 w 405352"/>
                  <a:gd name="connsiteY4" fmla="*/ 295734 h 310703"/>
                  <a:gd name="connsiteX5" fmla="*/ 329264 w 405352"/>
                  <a:gd name="connsiteY5" fmla="*/ 227535 h 310703"/>
                  <a:gd name="connsiteX6" fmla="*/ 48278 w 405352"/>
                  <a:gd name="connsiteY6" fmla="*/ 293415 h 310703"/>
                  <a:gd name="connsiteX7" fmla="*/ 0 w 405352"/>
                  <a:gd name="connsiteY7" fmla="*/ 3968 h 310703"/>
                  <a:gd name="connsiteX0" fmla="*/ 0 w 404110"/>
                  <a:gd name="connsiteY0" fmla="*/ 3968 h 310703"/>
                  <a:gd name="connsiteX1" fmla="*/ 114843 w 404110"/>
                  <a:gd name="connsiteY1" fmla="*/ 0 h 310703"/>
                  <a:gd name="connsiteX2" fmla="*/ 123684 w 404110"/>
                  <a:gd name="connsiteY2" fmla="*/ 243409 h 310703"/>
                  <a:gd name="connsiteX3" fmla="*/ 337092 w 404110"/>
                  <a:gd name="connsiteY3" fmla="*/ 148097 h 310703"/>
                  <a:gd name="connsiteX4" fmla="*/ 382588 w 404110"/>
                  <a:gd name="connsiteY4" fmla="*/ 295734 h 310703"/>
                  <a:gd name="connsiteX5" fmla="*/ 329264 w 404110"/>
                  <a:gd name="connsiteY5" fmla="*/ 227535 h 310703"/>
                  <a:gd name="connsiteX6" fmla="*/ 48278 w 404110"/>
                  <a:gd name="connsiteY6" fmla="*/ 293415 h 310703"/>
                  <a:gd name="connsiteX7" fmla="*/ 0 w 404110"/>
                  <a:gd name="connsiteY7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48097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386076"/>
                  <a:gd name="connsiteY0" fmla="*/ 3968 h 310703"/>
                  <a:gd name="connsiteX1" fmla="*/ 114843 w 386076"/>
                  <a:gd name="connsiteY1" fmla="*/ 0 h 310703"/>
                  <a:gd name="connsiteX2" fmla="*/ 123684 w 386076"/>
                  <a:gd name="connsiteY2" fmla="*/ 243409 h 310703"/>
                  <a:gd name="connsiteX3" fmla="*/ 337092 w 386076"/>
                  <a:gd name="connsiteY3" fmla="*/ 164766 h 310703"/>
                  <a:gd name="connsiteX4" fmla="*/ 380432 w 386076"/>
                  <a:gd name="connsiteY4" fmla="*/ 163902 h 310703"/>
                  <a:gd name="connsiteX5" fmla="*/ 382588 w 386076"/>
                  <a:gd name="connsiteY5" fmla="*/ 295734 h 310703"/>
                  <a:gd name="connsiteX6" fmla="*/ 329264 w 386076"/>
                  <a:gd name="connsiteY6" fmla="*/ 227535 h 310703"/>
                  <a:gd name="connsiteX7" fmla="*/ 48278 w 386076"/>
                  <a:gd name="connsiteY7" fmla="*/ 293415 h 310703"/>
                  <a:gd name="connsiteX8" fmla="*/ 0 w 38607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1666"/>
                  <a:gd name="connsiteY0" fmla="*/ 3968 h 310703"/>
                  <a:gd name="connsiteX1" fmla="*/ 114843 w 411666"/>
                  <a:gd name="connsiteY1" fmla="*/ 0 h 310703"/>
                  <a:gd name="connsiteX2" fmla="*/ 123684 w 411666"/>
                  <a:gd name="connsiteY2" fmla="*/ 243409 h 310703"/>
                  <a:gd name="connsiteX3" fmla="*/ 337092 w 411666"/>
                  <a:gd name="connsiteY3" fmla="*/ 164766 h 310703"/>
                  <a:gd name="connsiteX4" fmla="*/ 380432 w 411666"/>
                  <a:gd name="connsiteY4" fmla="*/ 163902 h 310703"/>
                  <a:gd name="connsiteX5" fmla="*/ 411163 w 411666"/>
                  <a:gd name="connsiteY5" fmla="*/ 290971 h 310703"/>
                  <a:gd name="connsiteX6" fmla="*/ 329264 w 411666"/>
                  <a:gd name="connsiteY6" fmla="*/ 227535 h 310703"/>
                  <a:gd name="connsiteX7" fmla="*/ 48278 w 411666"/>
                  <a:gd name="connsiteY7" fmla="*/ 293415 h 310703"/>
                  <a:gd name="connsiteX8" fmla="*/ 0 w 411666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73427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10703"/>
                  <a:gd name="connsiteX1" fmla="*/ 114843 w 412428"/>
                  <a:gd name="connsiteY1" fmla="*/ 0 h 310703"/>
                  <a:gd name="connsiteX2" fmla="*/ 123684 w 412428"/>
                  <a:gd name="connsiteY2" fmla="*/ 243409 h 310703"/>
                  <a:gd name="connsiteX3" fmla="*/ 337092 w 412428"/>
                  <a:gd name="connsiteY3" fmla="*/ 164766 h 310703"/>
                  <a:gd name="connsiteX4" fmla="*/ 399482 w 412428"/>
                  <a:gd name="connsiteY4" fmla="*/ 144852 h 310703"/>
                  <a:gd name="connsiteX5" fmla="*/ 411163 w 412428"/>
                  <a:gd name="connsiteY5" fmla="*/ 290971 h 310703"/>
                  <a:gd name="connsiteX6" fmla="*/ 329264 w 412428"/>
                  <a:gd name="connsiteY6" fmla="*/ 227535 h 310703"/>
                  <a:gd name="connsiteX7" fmla="*/ 48278 w 412428"/>
                  <a:gd name="connsiteY7" fmla="*/ 293415 h 310703"/>
                  <a:gd name="connsiteX8" fmla="*/ 0 w 412428"/>
                  <a:gd name="connsiteY8" fmla="*/ 3968 h 310703"/>
                  <a:gd name="connsiteX0" fmla="*/ 0 w 412428"/>
                  <a:gd name="connsiteY0" fmla="*/ 3968 h 309931"/>
                  <a:gd name="connsiteX1" fmla="*/ 114843 w 412428"/>
                  <a:gd name="connsiteY1" fmla="*/ 0 h 309931"/>
                  <a:gd name="connsiteX2" fmla="*/ 123684 w 412428"/>
                  <a:gd name="connsiteY2" fmla="*/ 243409 h 309931"/>
                  <a:gd name="connsiteX3" fmla="*/ 337092 w 412428"/>
                  <a:gd name="connsiteY3" fmla="*/ 164766 h 309931"/>
                  <a:gd name="connsiteX4" fmla="*/ 399482 w 412428"/>
                  <a:gd name="connsiteY4" fmla="*/ 144852 h 309931"/>
                  <a:gd name="connsiteX5" fmla="*/ 411163 w 412428"/>
                  <a:gd name="connsiteY5" fmla="*/ 290971 h 309931"/>
                  <a:gd name="connsiteX6" fmla="*/ 348314 w 412428"/>
                  <a:gd name="connsiteY6" fmla="*/ 215628 h 309931"/>
                  <a:gd name="connsiteX7" fmla="*/ 48278 w 412428"/>
                  <a:gd name="connsiteY7" fmla="*/ 293415 h 309931"/>
                  <a:gd name="connsiteX8" fmla="*/ 0 w 412428"/>
                  <a:gd name="connsiteY8" fmla="*/ 3968 h 309931"/>
                  <a:gd name="connsiteX0" fmla="*/ 0 w 408350"/>
                  <a:gd name="connsiteY0" fmla="*/ 3968 h 309931"/>
                  <a:gd name="connsiteX1" fmla="*/ 114843 w 408350"/>
                  <a:gd name="connsiteY1" fmla="*/ 0 h 309931"/>
                  <a:gd name="connsiteX2" fmla="*/ 123684 w 408350"/>
                  <a:gd name="connsiteY2" fmla="*/ 243409 h 309931"/>
                  <a:gd name="connsiteX3" fmla="*/ 337092 w 408350"/>
                  <a:gd name="connsiteY3" fmla="*/ 164766 h 309931"/>
                  <a:gd name="connsiteX4" fmla="*/ 399482 w 408350"/>
                  <a:gd name="connsiteY4" fmla="*/ 144852 h 309931"/>
                  <a:gd name="connsiteX5" fmla="*/ 406400 w 408350"/>
                  <a:gd name="connsiteY5" fmla="*/ 290971 h 309931"/>
                  <a:gd name="connsiteX6" fmla="*/ 348314 w 408350"/>
                  <a:gd name="connsiteY6" fmla="*/ 215628 h 309931"/>
                  <a:gd name="connsiteX7" fmla="*/ 48278 w 408350"/>
                  <a:gd name="connsiteY7" fmla="*/ 293415 h 309931"/>
                  <a:gd name="connsiteX8" fmla="*/ 0 w 408350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9117"/>
                  <a:gd name="connsiteY0" fmla="*/ 3968 h 309931"/>
                  <a:gd name="connsiteX1" fmla="*/ 114843 w 419117"/>
                  <a:gd name="connsiteY1" fmla="*/ 0 h 309931"/>
                  <a:gd name="connsiteX2" fmla="*/ 123684 w 419117"/>
                  <a:gd name="connsiteY2" fmla="*/ 243409 h 309931"/>
                  <a:gd name="connsiteX3" fmla="*/ 337092 w 419117"/>
                  <a:gd name="connsiteY3" fmla="*/ 164766 h 309931"/>
                  <a:gd name="connsiteX4" fmla="*/ 399482 w 419117"/>
                  <a:gd name="connsiteY4" fmla="*/ 144852 h 309931"/>
                  <a:gd name="connsiteX5" fmla="*/ 418306 w 419117"/>
                  <a:gd name="connsiteY5" fmla="*/ 298115 h 309931"/>
                  <a:gd name="connsiteX6" fmla="*/ 348314 w 419117"/>
                  <a:gd name="connsiteY6" fmla="*/ 215628 h 309931"/>
                  <a:gd name="connsiteX7" fmla="*/ 48278 w 419117"/>
                  <a:gd name="connsiteY7" fmla="*/ 293415 h 309931"/>
                  <a:gd name="connsiteX8" fmla="*/ 0 w 419117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931"/>
                  <a:gd name="connsiteX1" fmla="*/ 114843 w 414612"/>
                  <a:gd name="connsiteY1" fmla="*/ 0 h 309931"/>
                  <a:gd name="connsiteX2" fmla="*/ 123684 w 414612"/>
                  <a:gd name="connsiteY2" fmla="*/ 243409 h 309931"/>
                  <a:gd name="connsiteX3" fmla="*/ 337092 w 414612"/>
                  <a:gd name="connsiteY3" fmla="*/ 164766 h 309931"/>
                  <a:gd name="connsiteX4" fmla="*/ 399482 w 414612"/>
                  <a:gd name="connsiteY4" fmla="*/ 144852 h 309931"/>
                  <a:gd name="connsiteX5" fmla="*/ 413544 w 414612"/>
                  <a:gd name="connsiteY5" fmla="*/ 245728 h 309931"/>
                  <a:gd name="connsiteX6" fmla="*/ 348314 w 414612"/>
                  <a:gd name="connsiteY6" fmla="*/ 215628 h 309931"/>
                  <a:gd name="connsiteX7" fmla="*/ 48278 w 414612"/>
                  <a:gd name="connsiteY7" fmla="*/ 293415 h 309931"/>
                  <a:gd name="connsiteX8" fmla="*/ 0 w 414612"/>
                  <a:gd name="connsiteY8" fmla="*/ 3968 h 309931"/>
                  <a:gd name="connsiteX0" fmla="*/ 0 w 414612"/>
                  <a:gd name="connsiteY0" fmla="*/ 3968 h 309642"/>
                  <a:gd name="connsiteX1" fmla="*/ 114843 w 414612"/>
                  <a:gd name="connsiteY1" fmla="*/ 0 h 309642"/>
                  <a:gd name="connsiteX2" fmla="*/ 123684 w 414612"/>
                  <a:gd name="connsiteY2" fmla="*/ 243409 h 309642"/>
                  <a:gd name="connsiteX3" fmla="*/ 337092 w 414612"/>
                  <a:gd name="connsiteY3" fmla="*/ 164766 h 309642"/>
                  <a:gd name="connsiteX4" fmla="*/ 399482 w 414612"/>
                  <a:gd name="connsiteY4" fmla="*/ 144852 h 309642"/>
                  <a:gd name="connsiteX5" fmla="*/ 413544 w 414612"/>
                  <a:gd name="connsiteY5" fmla="*/ 245728 h 309642"/>
                  <a:gd name="connsiteX6" fmla="*/ 362602 w 414612"/>
                  <a:gd name="connsiteY6" fmla="*/ 210865 h 309642"/>
                  <a:gd name="connsiteX7" fmla="*/ 48278 w 414612"/>
                  <a:gd name="connsiteY7" fmla="*/ 293415 h 309642"/>
                  <a:gd name="connsiteX8" fmla="*/ 0 w 414612"/>
                  <a:gd name="connsiteY8" fmla="*/ 3968 h 309642"/>
                  <a:gd name="connsiteX0" fmla="*/ 0 w 414612"/>
                  <a:gd name="connsiteY0" fmla="*/ 3968 h 311419"/>
                  <a:gd name="connsiteX1" fmla="*/ 114843 w 414612"/>
                  <a:gd name="connsiteY1" fmla="*/ 0 h 311419"/>
                  <a:gd name="connsiteX2" fmla="*/ 123684 w 414612"/>
                  <a:gd name="connsiteY2" fmla="*/ 243409 h 311419"/>
                  <a:gd name="connsiteX3" fmla="*/ 337092 w 414612"/>
                  <a:gd name="connsiteY3" fmla="*/ 164766 h 311419"/>
                  <a:gd name="connsiteX4" fmla="*/ 399482 w 414612"/>
                  <a:gd name="connsiteY4" fmla="*/ 144852 h 311419"/>
                  <a:gd name="connsiteX5" fmla="*/ 413544 w 414612"/>
                  <a:gd name="connsiteY5" fmla="*/ 245728 h 311419"/>
                  <a:gd name="connsiteX6" fmla="*/ 362602 w 414612"/>
                  <a:gd name="connsiteY6" fmla="*/ 210865 h 311419"/>
                  <a:gd name="connsiteX7" fmla="*/ 48278 w 414612"/>
                  <a:gd name="connsiteY7" fmla="*/ 293415 h 311419"/>
                  <a:gd name="connsiteX8" fmla="*/ 0 w 414612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  <a:gd name="connsiteX0" fmla="*/ 0 w 455100"/>
                  <a:gd name="connsiteY0" fmla="*/ 3968 h 311419"/>
                  <a:gd name="connsiteX1" fmla="*/ 114843 w 455100"/>
                  <a:gd name="connsiteY1" fmla="*/ 0 h 311419"/>
                  <a:gd name="connsiteX2" fmla="*/ 123684 w 455100"/>
                  <a:gd name="connsiteY2" fmla="*/ 243409 h 311419"/>
                  <a:gd name="connsiteX3" fmla="*/ 337092 w 455100"/>
                  <a:gd name="connsiteY3" fmla="*/ 164766 h 311419"/>
                  <a:gd name="connsiteX4" fmla="*/ 399482 w 455100"/>
                  <a:gd name="connsiteY4" fmla="*/ 144852 h 311419"/>
                  <a:gd name="connsiteX5" fmla="*/ 454819 w 455100"/>
                  <a:gd name="connsiteY5" fmla="*/ 169528 h 311419"/>
                  <a:gd name="connsiteX6" fmla="*/ 362602 w 455100"/>
                  <a:gd name="connsiteY6" fmla="*/ 210865 h 311419"/>
                  <a:gd name="connsiteX7" fmla="*/ 48278 w 455100"/>
                  <a:gd name="connsiteY7" fmla="*/ 293415 h 311419"/>
                  <a:gd name="connsiteX8" fmla="*/ 0 w 455100"/>
                  <a:gd name="connsiteY8" fmla="*/ 3968 h 31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100" h="311419">
                    <a:moveTo>
                      <a:pt x="0" y="3968"/>
                    </a:moveTo>
                    <a:lnTo>
                      <a:pt x="114843" y="0"/>
                    </a:lnTo>
                    <a:cubicBezTo>
                      <a:pt x="127916" y="46257"/>
                      <a:pt x="107810" y="157609"/>
                      <a:pt x="123684" y="243409"/>
                    </a:cubicBezTo>
                    <a:cubicBezTo>
                      <a:pt x="127655" y="271267"/>
                      <a:pt x="101722" y="190308"/>
                      <a:pt x="337092" y="164766"/>
                    </a:cubicBezTo>
                    <a:cubicBezTo>
                      <a:pt x="375915" y="150324"/>
                      <a:pt x="377612" y="158347"/>
                      <a:pt x="399482" y="144852"/>
                    </a:cubicBezTo>
                    <a:cubicBezTo>
                      <a:pt x="407065" y="169458"/>
                      <a:pt x="459378" y="164875"/>
                      <a:pt x="454819" y="169528"/>
                    </a:cubicBezTo>
                    <a:cubicBezTo>
                      <a:pt x="450339" y="170464"/>
                      <a:pt x="454302" y="186910"/>
                      <a:pt x="362602" y="210865"/>
                    </a:cubicBezTo>
                    <a:cubicBezTo>
                      <a:pt x="357420" y="172114"/>
                      <a:pt x="99847" y="370628"/>
                      <a:pt x="48278" y="293415"/>
                    </a:cubicBezTo>
                    <a:cubicBezTo>
                      <a:pt x="20544" y="221274"/>
                      <a:pt x="5509" y="98334"/>
                      <a:pt x="0" y="3968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1" name="矩形 6">
                <a:extLst>
                  <a:ext uri="{FF2B5EF4-FFF2-40B4-BE49-F238E27FC236}">
                    <a16:creationId xmlns:a16="http://schemas.microsoft.com/office/drawing/2014/main" xmlns="" id="{0D7DF29F-C570-4FDB-91FB-2AD6BC4203DA}"/>
                  </a:ext>
                </a:extLst>
              </p:cNvPr>
              <p:cNvSpPr/>
              <p:nvPr/>
            </p:nvSpPr>
            <p:spPr>
              <a:xfrm rot="2208778">
                <a:off x="5654242" y="18959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2" name="组合 491">
                <a:extLst>
                  <a:ext uri="{FF2B5EF4-FFF2-40B4-BE49-F238E27FC236}">
                    <a16:creationId xmlns:a16="http://schemas.microsoft.com/office/drawing/2014/main" xmlns="" id="{A8F5D3BB-65AD-47FA-AB3E-52BBC5419756}"/>
                  </a:ext>
                </a:extLst>
              </p:cNvPr>
              <p:cNvGrpSpPr/>
              <p:nvPr/>
            </p:nvGrpSpPr>
            <p:grpSpPr>
              <a:xfrm>
                <a:off x="5669208" y="1473726"/>
                <a:ext cx="566832" cy="2044276"/>
                <a:chOff x="5668945" y="2194356"/>
                <a:chExt cx="566832" cy="2044276"/>
              </a:xfrm>
            </p:grpSpPr>
            <p:sp>
              <p:nvSpPr>
                <p:cNvPr id="494" name="矩形 7">
                  <a:extLst>
                    <a:ext uri="{FF2B5EF4-FFF2-40B4-BE49-F238E27FC236}">
                      <a16:creationId xmlns:a16="http://schemas.microsoft.com/office/drawing/2014/main" xmlns="" id="{34866719-C2CC-49F5-8551-6CE3951DE75B}"/>
                    </a:ext>
                  </a:extLst>
                </p:cNvPr>
                <p:cNvSpPr/>
                <p:nvPr/>
              </p:nvSpPr>
              <p:spPr>
                <a:xfrm>
                  <a:off x="5824510" y="2527169"/>
                  <a:ext cx="152378" cy="19574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50006 w 197624"/>
                    <a:gd name="connsiteY0" fmla="*/ 6905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50006 w 197624"/>
                    <a:gd name="connsiteY4" fmla="*/ 6905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197624"/>
                    <a:gd name="connsiteY0" fmla="*/ 50007 h 217149"/>
                    <a:gd name="connsiteX1" fmla="*/ 197624 w 197624"/>
                    <a:gd name="connsiteY1" fmla="*/ 0 h 217149"/>
                    <a:gd name="connsiteX2" fmla="*/ 192861 w 197624"/>
                    <a:gd name="connsiteY2" fmla="*/ 184331 h 217149"/>
                    <a:gd name="connsiteX3" fmla="*/ 0 w 197624"/>
                    <a:gd name="connsiteY3" fmla="*/ 181950 h 217149"/>
                    <a:gd name="connsiteX4" fmla="*/ 83344 w 197624"/>
                    <a:gd name="connsiteY4" fmla="*/ 50007 h 217149"/>
                    <a:gd name="connsiteX0" fmla="*/ 83344 w 223817"/>
                    <a:gd name="connsiteY0" fmla="*/ 50007 h 214271"/>
                    <a:gd name="connsiteX1" fmla="*/ 197624 w 223817"/>
                    <a:gd name="connsiteY1" fmla="*/ 0 h 214271"/>
                    <a:gd name="connsiteX2" fmla="*/ 223817 w 223817"/>
                    <a:gd name="connsiteY2" fmla="*/ 179568 h 214271"/>
                    <a:gd name="connsiteX3" fmla="*/ 0 w 223817"/>
                    <a:gd name="connsiteY3" fmla="*/ 181950 h 214271"/>
                    <a:gd name="connsiteX4" fmla="*/ 83344 w 223817"/>
                    <a:gd name="connsiteY4" fmla="*/ 50007 h 214271"/>
                    <a:gd name="connsiteX0" fmla="*/ 83344 w 200004"/>
                    <a:gd name="connsiteY0" fmla="*/ 50007 h 191157"/>
                    <a:gd name="connsiteX1" fmla="*/ 197624 w 200004"/>
                    <a:gd name="connsiteY1" fmla="*/ 0 h 191157"/>
                    <a:gd name="connsiteX2" fmla="*/ 200004 w 200004"/>
                    <a:gd name="connsiteY2" fmla="*/ 103368 h 191157"/>
                    <a:gd name="connsiteX3" fmla="*/ 0 w 200004"/>
                    <a:gd name="connsiteY3" fmla="*/ 181950 h 191157"/>
                    <a:gd name="connsiteX4" fmla="*/ 83344 w 200004"/>
                    <a:gd name="connsiteY4" fmla="*/ 50007 h 191157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0745"/>
                    <a:gd name="connsiteX1" fmla="*/ 166668 w 169048"/>
                    <a:gd name="connsiteY1" fmla="*/ 0 h 180745"/>
                    <a:gd name="connsiteX2" fmla="*/ 169048 w 169048"/>
                    <a:gd name="connsiteY2" fmla="*/ 103368 h 180745"/>
                    <a:gd name="connsiteX3" fmla="*/ 0 w 169048"/>
                    <a:gd name="connsiteY3" fmla="*/ 170044 h 180745"/>
                    <a:gd name="connsiteX4" fmla="*/ 52388 w 169048"/>
                    <a:gd name="connsiteY4" fmla="*/ 50007 h 180745"/>
                    <a:gd name="connsiteX0" fmla="*/ 52388 w 169048"/>
                    <a:gd name="connsiteY0" fmla="*/ 50007 h 184861"/>
                    <a:gd name="connsiteX1" fmla="*/ 166668 w 169048"/>
                    <a:gd name="connsiteY1" fmla="*/ 0 h 184861"/>
                    <a:gd name="connsiteX2" fmla="*/ 169048 w 169048"/>
                    <a:gd name="connsiteY2" fmla="*/ 103368 h 184861"/>
                    <a:gd name="connsiteX3" fmla="*/ 0 w 169048"/>
                    <a:gd name="connsiteY3" fmla="*/ 174807 h 184861"/>
                    <a:gd name="connsiteX4" fmla="*/ 52388 w 169048"/>
                    <a:gd name="connsiteY4" fmla="*/ 50007 h 184861"/>
                    <a:gd name="connsiteX0" fmla="*/ 52388 w 169048"/>
                    <a:gd name="connsiteY0" fmla="*/ 50007 h 190187"/>
                    <a:gd name="connsiteX1" fmla="*/ 166668 w 169048"/>
                    <a:gd name="connsiteY1" fmla="*/ 0 h 190187"/>
                    <a:gd name="connsiteX2" fmla="*/ 169048 w 169048"/>
                    <a:gd name="connsiteY2" fmla="*/ 103368 h 190187"/>
                    <a:gd name="connsiteX3" fmla="*/ 0 w 169048"/>
                    <a:gd name="connsiteY3" fmla="*/ 174807 h 190187"/>
                    <a:gd name="connsiteX4" fmla="*/ 52388 w 169048"/>
                    <a:gd name="connsiteY4" fmla="*/ 50007 h 190187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47625 w 164285"/>
                    <a:gd name="connsiteY0" fmla="*/ 50007 h 193863"/>
                    <a:gd name="connsiteX1" fmla="*/ 161905 w 164285"/>
                    <a:gd name="connsiteY1" fmla="*/ 0 h 193863"/>
                    <a:gd name="connsiteX2" fmla="*/ 164285 w 164285"/>
                    <a:gd name="connsiteY2" fmla="*/ 103368 h 193863"/>
                    <a:gd name="connsiteX3" fmla="*/ 0 w 164285"/>
                    <a:gd name="connsiteY3" fmla="*/ 179569 h 193863"/>
                    <a:gd name="connsiteX4" fmla="*/ 47625 w 164285"/>
                    <a:gd name="connsiteY4" fmla="*/ 50007 h 193863"/>
                    <a:gd name="connsiteX0" fmla="*/ 35718 w 152378"/>
                    <a:gd name="connsiteY0" fmla="*/ 50007 h 195742"/>
                    <a:gd name="connsiteX1" fmla="*/ 149998 w 152378"/>
                    <a:gd name="connsiteY1" fmla="*/ 0 h 195742"/>
                    <a:gd name="connsiteX2" fmla="*/ 152378 w 152378"/>
                    <a:gd name="connsiteY2" fmla="*/ 103368 h 195742"/>
                    <a:gd name="connsiteX3" fmla="*/ 0 w 152378"/>
                    <a:gd name="connsiteY3" fmla="*/ 181950 h 195742"/>
                    <a:gd name="connsiteX4" fmla="*/ 35718 w 152378"/>
                    <a:gd name="connsiteY4" fmla="*/ 50007 h 19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378" h="195742">
                      <a:moveTo>
                        <a:pt x="35718" y="50007"/>
                      </a:moveTo>
                      <a:lnTo>
                        <a:pt x="149998" y="0"/>
                      </a:lnTo>
                      <a:cubicBezTo>
                        <a:pt x="115073" y="74143"/>
                        <a:pt x="142059" y="79230"/>
                        <a:pt x="152378" y="103368"/>
                      </a:cubicBezTo>
                      <a:cubicBezTo>
                        <a:pt x="96822" y="193856"/>
                        <a:pt x="29362" y="212906"/>
                        <a:pt x="0" y="181950"/>
                      </a:cubicBezTo>
                      <a:cubicBezTo>
                        <a:pt x="11113" y="142731"/>
                        <a:pt x="34130" y="155900"/>
                        <a:pt x="35718" y="5000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232B35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95" name="组合 494">
                  <a:extLst>
                    <a:ext uri="{FF2B5EF4-FFF2-40B4-BE49-F238E27FC236}">
                      <a16:creationId xmlns:a16="http://schemas.microsoft.com/office/drawing/2014/main" xmlns="" id="{42CC5AFB-B662-4267-A51D-A5C5176B4EF1}"/>
                    </a:ext>
                  </a:extLst>
                </p:cNvPr>
                <p:cNvGrpSpPr/>
                <p:nvPr/>
              </p:nvGrpSpPr>
              <p:grpSpPr>
                <a:xfrm>
                  <a:off x="5668945" y="2194356"/>
                  <a:ext cx="395450" cy="423987"/>
                  <a:chOff x="5361656" y="1333849"/>
                  <a:chExt cx="1444510" cy="1548749"/>
                </a:xfrm>
              </p:grpSpPr>
              <p:sp>
                <p:nvSpPr>
                  <p:cNvPr id="501" name="椭圆 308">
                    <a:extLst>
                      <a:ext uri="{FF2B5EF4-FFF2-40B4-BE49-F238E27FC236}">
                        <a16:creationId xmlns:a16="http://schemas.microsoft.com/office/drawing/2014/main" xmlns="" id="{A9756100-976D-4A7B-BD26-F2FDFD6D853E}"/>
                      </a:ext>
                    </a:extLst>
                  </p:cNvPr>
                  <p:cNvSpPr/>
                  <p:nvPr/>
                </p:nvSpPr>
                <p:spPr>
                  <a:xfrm>
                    <a:off x="5361656" y="1706371"/>
                    <a:ext cx="1203559" cy="1176227"/>
                  </a:xfrm>
                  <a:custGeom>
                    <a:avLst/>
                    <a:gdLst>
                      <a:gd name="connsiteX0" fmla="*/ 0 w 399539"/>
                      <a:gd name="connsiteY0" fmla="*/ 207981 h 415962"/>
                      <a:gd name="connsiteX1" fmla="*/ 199770 w 399539"/>
                      <a:gd name="connsiteY1" fmla="*/ 0 h 415962"/>
                      <a:gd name="connsiteX2" fmla="*/ 399540 w 399539"/>
                      <a:gd name="connsiteY2" fmla="*/ 207981 h 415962"/>
                      <a:gd name="connsiteX3" fmla="*/ 199770 w 399539"/>
                      <a:gd name="connsiteY3" fmla="*/ 415962 h 415962"/>
                      <a:gd name="connsiteX4" fmla="*/ 0 w 399539"/>
                      <a:gd name="connsiteY4" fmla="*/ 207981 h 415962"/>
                      <a:gd name="connsiteX0" fmla="*/ 8989 w 408529"/>
                      <a:gd name="connsiteY0" fmla="*/ 207981 h 415962"/>
                      <a:gd name="connsiteX1" fmla="*/ 208759 w 408529"/>
                      <a:gd name="connsiteY1" fmla="*/ 0 h 415962"/>
                      <a:gd name="connsiteX2" fmla="*/ 408529 w 408529"/>
                      <a:gd name="connsiteY2" fmla="*/ 207981 h 415962"/>
                      <a:gd name="connsiteX3" fmla="*/ 208759 w 408529"/>
                      <a:gd name="connsiteY3" fmla="*/ 415962 h 415962"/>
                      <a:gd name="connsiteX4" fmla="*/ 8989 w 408529"/>
                      <a:gd name="connsiteY4" fmla="*/ 207981 h 415962"/>
                      <a:gd name="connsiteX0" fmla="*/ 6882 w 406422"/>
                      <a:gd name="connsiteY0" fmla="*/ 207981 h 415962"/>
                      <a:gd name="connsiteX1" fmla="*/ 206652 w 406422"/>
                      <a:gd name="connsiteY1" fmla="*/ 0 h 415962"/>
                      <a:gd name="connsiteX2" fmla="*/ 406422 w 406422"/>
                      <a:gd name="connsiteY2" fmla="*/ 207981 h 415962"/>
                      <a:gd name="connsiteX3" fmla="*/ 206652 w 406422"/>
                      <a:gd name="connsiteY3" fmla="*/ 415962 h 415962"/>
                      <a:gd name="connsiteX4" fmla="*/ 6882 w 406422"/>
                      <a:gd name="connsiteY4" fmla="*/ 207981 h 415962"/>
                      <a:gd name="connsiteX0" fmla="*/ 13577 w 413117"/>
                      <a:gd name="connsiteY0" fmla="*/ 207981 h 415962"/>
                      <a:gd name="connsiteX1" fmla="*/ 213347 w 413117"/>
                      <a:gd name="connsiteY1" fmla="*/ 0 h 415962"/>
                      <a:gd name="connsiteX2" fmla="*/ 413117 w 413117"/>
                      <a:gd name="connsiteY2" fmla="*/ 207981 h 415962"/>
                      <a:gd name="connsiteX3" fmla="*/ 213347 w 413117"/>
                      <a:gd name="connsiteY3" fmla="*/ 415962 h 415962"/>
                      <a:gd name="connsiteX4" fmla="*/ 13577 w 413117"/>
                      <a:gd name="connsiteY4" fmla="*/ 207981 h 415962"/>
                      <a:gd name="connsiteX0" fmla="*/ 12512 w 383477"/>
                      <a:gd name="connsiteY0" fmla="*/ 227107 h 416076"/>
                      <a:gd name="connsiteX1" fmla="*/ 183707 w 383477"/>
                      <a:gd name="connsiteY1" fmla="*/ 76 h 416076"/>
                      <a:gd name="connsiteX2" fmla="*/ 383477 w 383477"/>
                      <a:gd name="connsiteY2" fmla="*/ 208057 h 416076"/>
                      <a:gd name="connsiteX3" fmla="*/ 183707 w 383477"/>
                      <a:gd name="connsiteY3" fmla="*/ 416038 h 416076"/>
                      <a:gd name="connsiteX4" fmla="*/ 12512 w 383477"/>
                      <a:gd name="connsiteY4" fmla="*/ 227107 h 416076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17572"/>
                      <a:gd name="connsiteX1" fmla="*/ 179665 w 379435"/>
                      <a:gd name="connsiteY1" fmla="*/ 76 h 417572"/>
                      <a:gd name="connsiteX2" fmla="*/ 379435 w 379435"/>
                      <a:gd name="connsiteY2" fmla="*/ 208057 h 417572"/>
                      <a:gd name="connsiteX3" fmla="*/ 179665 w 379435"/>
                      <a:gd name="connsiteY3" fmla="*/ 416038 h 417572"/>
                      <a:gd name="connsiteX4" fmla="*/ 41962 w 379435"/>
                      <a:gd name="connsiteY4" fmla="*/ 298792 h 417572"/>
                      <a:gd name="connsiteX5" fmla="*/ 8470 w 379435"/>
                      <a:gd name="connsiteY5" fmla="*/ 227107 h 417572"/>
                      <a:gd name="connsiteX0" fmla="*/ 8470 w 379435"/>
                      <a:gd name="connsiteY0" fmla="*/ 227107 h 422454"/>
                      <a:gd name="connsiteX1" fmla="*/ 179665 w 379435"/>
                      <a:gd name="connsiteY1" fmla="*/ 76 h 422454"/>
                      <a:gd name="connsiteX2" fmla="*/ 379435 w 379435"/>
                      <a:gd name="connsiteY2" fmla="*/ 208057 h 422454"/>
                      <a:gd name="connsiteX3" fmla="*/ 179665 w 379435"/>
                      <a:gd name="connsiteY3" fmla="*/ 416038 h 422454"/>
                      <a:gd name="connsiteX4" fmla="*/ 58630 w 379435"/>
                      <a:gd name="connsiteY4" fmla="*/ 363086 h 422454"/>
                      <a:gd name="connsiteX5" fmla="*/ 41962 w 379435"/>
                      <a:gd name="connsiteY5" fmla="*/ 298792 h 422454"/>
                      <a:gd name="connsiteX6" fmla="*/ 8470 w 379435"/>
                      <a:gd name="connsiteY6" fmla="*/ 227107 h 422454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221 w 371186"/>
                      <a:gd name="connsiteY0" fmla="*/ 228862 h 424209"/>
                      <a:gd name="connsiteX1" fmla="*/ 43238 w 371186"/>
                      <a:gd name="connsiteY1" fmla="*/ 114810 h 424209"/>
                      <a:gd name="connsiteX2" fmla="*/ 171416 w 371186"/>
                      <a:gd name="connsiteY2" fmla="*/ 1831 h 424209"/>
                      <a:gd name="connsiteX3" fmla="*/ 371186 w 371186"/>
                      <a:gd name="connsiteY3" fmla="*/ 209812 h 424209"/>
                      <a:gd name="connsiteX4" fmla="*/ 171416 w 371186"/>
                      <a:gd name="connsiteY4" fmla="*/ 417793 h 424209"/>
                      <a:gd name="connsiteX5" fmla="*/ 50381 w 371186"/>
                      <a:gd name="connsiteY5" fmla="*/ 364841 h 424209"/>
                      <a:gd name="connsiteX6" fmla="*/ 33713 w 371186"/>
                      <a:gd name="connsiteY6" fmla="*/ 300547 h 424209"/>
                      <a:gd name="connsiteX7" fmla="*/ 221 w 371186"/>
                      <a:gd name="connsiteY7" fmla="*/ 228862 h 424209"/>
                      <a:gd name="connsiteX0" fmla="*/ 123 w 378232"/>
                      <a:gd name="connsiteY0" fmla="*/ 259818 h 424209"/>
                      <a:gd name="connsiteX1" fmla="*/ 50284 w 378232"/>
                      <a:gd name="connsiteY1" fmla="*/ 114810 h 424209"/>
                      <a:gd name="connsiteX2" fmla="*/ 178462 w 378232"/>
                      <a:gd name="connsiteY2" fmla="*/ 1831 h 424209"/>
                      <a:gd name="connsiteX3" fmla="*/ 378232 w 378232"/>
                      <a:gd name="connsiteY3" fmla="*/ 209812 h 424209"/>
                      <a:gd name="connsiteX4" fmla="*/ 178462 w 378232"/>
                      <a:gd name="connsiteY4" fmla="*/ 417793 h 424209"/>
                      <a:gd name="connsiteX5" fmla="*/ 57427 w 378232"/>
                      <a:gd name="connsiteY5" fmla="*/ 364841 h 424209"/>
                      <a:gd name="connsiteX6" fmla="*/ 40759 w 378232"/>
                      <a:gd name="connsiteY6" fmla="*/ 300547 h 424209"/>
                      <a:gd name="connsiteX7" fmla="*/ 123 w 378232"/>
                      <a:gd name="connsiteY7" fmla="*/ 259818 h 424209"/>
                      <a:gd name="connsiteX0" fmla="*/ 123 w 378232"/>
                      <a:gd name="connsiteY0" fmla="*/ 259818 h 421581"/>
                      <a:gd name="connsiteX1" fmla="*/ 50284 w 378232"/>
                      <a:gd name="connsiteY1" fmla="*/ 114810 h 421581"/>
                      <a:gd name="connsiteX2" fmla="*/ 178462 w 378232"/>
                      <a:gd name="connsiteY2" fmla="*/ 1831 h 421581"/>
                      <a:gd name="connsiteX3" fmla="*/ 378232 w 378232"/>
                      <a:gd name="connsiteY3" fmla="*/ 209812 h 421581"/>
                      <a:gd name="connsiteX4" fmla="*/ 178462 w 378232"/>
                      <a:gd name="connsiteY4" fmla="*/ 417793 h 421581"/>
                      <a:gd name="connsiteX5" fmla="*/ 50283 w 378232"/>
                      <a:gd name="connsiteY5" fmla="*/ 341029 h 421581"/>
                      <a:gd name="connsiteX6" fmla="*/ 40759 w 378232"/>
                      <a:gd name="connsiteY6" fmla="*/ 300547 h 421581"/>
                      <a:gd name="connsiteX7" fmla="*/ 123 w 378232"/>
                      <a:gd name="connsiteY7" fmla="*/ 259818 h 421581"/>
                      <a:gd name="connsiteX0" fmla="*/ 123 w 378232"/>
                      <a:gd name="connsiteY0" fmla="*/ 259818 h 401237"/>
                      <a:gd name="connsiteX1" fmla="*/ 50284 w 378232"/>
                      <a:gd name="connsiteY1" fmla="*/ 114810 h 401237"/>
                      <a:gd name="connsiteX2" fmla="*/ 178462 w 378232"/>
                      <a:gd name="connsiteY2" fmla="*/ 1831 h 401237"/>
                      <a:gd name="connsiteX3" fmla="*/ 378232 w 378232"/>
                      <a:gd name="connsiteY3" fmla="*/ 209812 h 401237"/>
                      <a:gd name="connsiteX4" fmla="*/ 157030 w 378232"/>
                      <a:gd name="connsiteY4" fmla="*/ 396362 h 401237"/>
                      <a:gd name="connsiteX5" fmla="*/ 50283 w 378232"/>
                      <a:gd name="connsiteY5" fmla="*/ 341029 h 401237"/>
                      <a:gd name="connsiteX6" fmla="*/ 40759 w 378232"/>
                      <a:gd name="connsiteY6" fmla="*/ 300547 h 401237"/>
                      <a:gd name="connsiteX7" fmla="*/ 123 w 378232"/>
                      <a:gd name="connsiteY7" fmla="*/ 259818 h 401237"/>
                      <a:gd name="connsiteX0" fmla="*/ 10 w 378119"/>
                      <a:gd name="connsiteY0" fmla="*/ 258802 h 400221"/>
                      <a:gd name="connsiteX1" fmla="*/ 43027 w 378119"/>
                      <a:gd name="connsiteY1" fmla="*/ 139987 h 400221"/>
                      <a:gd name="connsiteX2" fmla="*/ 178349 w 378119"/>
                      <a:gd name="connsiteY2" fmla="*/ 815 h 400221"/>
                      <a:gd name="connsiteX3" fmla="*/ 378119 w 378119"/>
                      <a:gd name="connsiteY3" fmla="*/ 208796 h 400221"/>
                      <a:gd name="connsiteX4" fmla="*/ 156917 w 378119"/>
                      <a:gd name="connsiteY4" fmla="*/ 395346 h 400221"/>
                      <a:gd name="connsiteX5" fmla="*/ 50170 w 378119"/>
                      <a:gd name="connsiteY5" fmla="*/ 340013 h 400221"/>
                      <a:gd name="connsiteX6" fmla="*/ 40646 w 378119"/>
                      <a:gd name="connsiteY6" fmla="*/ 299531 h 400221"/>
                      <a:gd name="connsiteX7" fmla="*/ 10 w 378119"/>
                      <a:gd name="connsiteY7" fmla="*/ 258802 h 400221"/>
                      <a:gd name="connsiteX0" fmla="*/ 10 w 378119"/>
                      <a:gd name="connsiteY0" fmla="*/ 258970 h 400389"/>
                      <a:gd name="connsiteX1" fmla="*/ 43027 w 378119"/>
                      <a:gd name="connsiteY1" fmla="*/ 140155 h 400389"/>
                      <a:gd name="connsiteX2" fmla="*/ 178349 w 378119"/>
                      <a:gd name="connsiteY2" fmla="*/ 983 h 400389"/>
                      <a:gd name="connsiteX3" fmla="*/ 378119 w 378119"/>
                      <a:gd name="connsiteY3" fmla="*/ 208964 h 400389"/>
                      <a:gd name="connsiteX4" fmla="*/ 156917 w 378119"/>
                      <a:gd name="connsiteY4" fmla="*/ 395514 h 400389"/>
                      <a:gd name="connsiteX5" fmla="*/ 50170 w 378119"/>
                      <a:gd name="connsiteY5" fmla="*/ 340181 h 400389"/>
                      <a:gd name="connsiteX6" fmla="*/ 40646 w 378119"/>
                      <a:gd name="connsiteY6" fmla="*/ 299699 h 400389"/>
                      <a:gd name="connsiteX7" fmla="*/ 10 w 378119"/>
                      <a:gd name="connsiteY7" fmla="*/ 258970 h 400389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846"/>
                      <a:gd name="connsiteX1" fmla="*/ 43027 w 378119"/>
                      <a:gd name="connsiteY1" fmla="*/ 140155 h 399846"/>
                      <a:gd name="connsiteX2" fmla="*/ 178349 w 378119"/>
                      <a:gd name="connsiteY2" fmla="*/ 983 h 399846"/>
                      <a:gd name="connsiteX3" fmla="*/ 378119 w 378119"/>
                      <a:gd name="connsiteY3" fmla="*/ 208964 h 399846"/>
                      <a:gd name="connsiteX4" fmla="*/ 156917 w 378119"/>
                      <a:gd name="connsiteY4" fmla="*/ 395514 h 399846"/>
                      <a:gd name="connsiteX5" fmla="*/ 54932 w 378119"/>
                      <a:gd name="connsiteY5" fmla="*/ 335418 h 399846"/>
                      <a:gd name="connsiteX6" fmla="*/ 40646 w 378119"/>
                      <a:gd name="connsiteY6" fmla="*/ 299699 h 399846"/>
                      <a:gd name="connsiteX7" fmla="*/ 10 w 378119"/>
                      <a:gd name="connsiteY7" fmla="*/ 258970 h 399846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399360"/>
                      <a:gd name="connsiteX1" fmla="*/ 43027 w 378119"/>
                      <a:gd name="connsiteY1" fmla="*/ 140155 h 399360"/>
                      <a:gd name="connsiteX2" fmla="*/ 178349 w 378119"/>
                      <a:gd name="connsiteY2" fmla="*/ 983 h 399360"/>
                      <a:gd name="connsiteX3" fmla="*/ 378119 w 378119"/>
                      <a:gd name="connsiteY3" fmla="*/ 208964 h 399360"/>
                      <a:gd name="connsiteX4" fmla="*/ 156917 w 378119"/>
                      <a:gd name="connsiteY4" fmla="*/ 395514 h 399360"/>
                      <a:gd name="connsiteX5" fmla="*/ 47788 w 378119"/>
                      <a:gd name="connsiteY5" fmla="*/ 330656 h 399360"/>
                      <a:gd name="connsiteX6" fmla="*/ 40646 w 378119"/>
                      <a:gd name="connsiteY6" fmla="*/ 299699 h 399360"/>
                      <a:gd name="connsiteX7" fmla="*/ 10 w 378119"/>
                      <a:gd name="connsiteY7" fmla="*/ 258970 h 399360"/>
                      <a:gd name="connsiteX0" fmla="*/ 10 w 378119"/>
                      <a:gd name="connsiteY0" fmla="*/ 258970 h 402431"/>
                      <a:gd name="connsiteX1" fmla="*/ 43027 w 378119"/>
                      <a:gd name="connsiteY1" fmla="*/ 140155 h 402431"/>
                      <a:gd name="connsiteX2" fmla="*/ 178349 w 378119"/>
                      <a:gd name="connsiteY2" fmla="*/ 983 h 402431"/>
                      <a:gd name="connsiteX3" fmla="*/ 378119 w 378119"/>
                      <a:gd name="connsiteY3" fmla="*/ 208964 h 402431"/>
                      <a:gd name="connsiteX4" fmla="*/ 156917 w 378119"/>
                      <a:gd name="connsiteY4" fmla="*/ 395514 h 402431"/>
                      <a:gd name="connsiteX5" fmla="*/ 47788 w 378119"/>
                      <a:gd name="connsiteY5" fmla="*/ 330656 h 402431"/>
                      <a:gd name="connsiteX6" fmla="*/ 40646 w 378119"/>
                      <a:gd name="connsiteY6" fmla="*/ 299699 h 402431"/>
                      <a:gd name="connsiteX7" fmla="*/ 10 w 378119"/>
                      <a:gd name="connsiteY7" fmla="*/ 258970 h 402431"/>
                      <a:gd name="connsiteX0" fmla="*/ 10 w 378119"/>
                      <a:gd name="connsiteY0" fmla="*/ 258970 h 412838"/>
                      <a:gd name="connsiteX1" fmla="*/ 43027 w 378119"/>
                      <a:gd name="connsiteY1" fmla="*/ 140155 h 412838"/>
                      <a:gd name="connsiteX2" fmla="*/ 178349 w 378119"/>
                      <a:gd name="connsiteY2" fmla="*/ 983 h 412838"/>
                      <a:gd name="connsiteX3" fmla="*/ 378119 w 378119"/>
                      <a:gd name="connsiteY3" fmla="*/ 208964 h 412838"/>
                      <a:gd name="connsiteX4" fmla="*/ 156917 w 378119"/>
                      <a:gd name="connsiteY4" fmla="*/ 395514 h 412838"/>
                      <a:gd name="connsiteX5" fmla="*/ 95413 w 378119"/>
                      <a:gd name="connsiteY5" fmla="*/ 397332 h 412838"/>
                      <a:gd name="connsiteX6" fmla="*/ 47788 w 378119"/>
                      <a:gd name="connsiteY6" fmla="*/ 330656 h 412838"/>
                      <a:gd name="connsiteX7" fmla="*/ 40646 w 378119"/>
                      <a:gd name="connsiteY7" fmla="*/ 299699 h 412838"/>
                      <a:gd name="connsiteX8" fmla="*/ 10 w 378119"/>
                      <a:gd name="connsiteY8" fmla="*/ 258970 h 412838"/>
                      <a:gd name="connsiteX0" fmla="*/ 10 w 378119"/>
                      <a:gd name="connsiteY0" fmla="*/ 258970 h 407661"/>
                      <a:gd name="connsiteX1" fmla="*/ 43027 w 378119"/>
                      <a:gd name="connsiteY1" fmla="*/ 140155 h 407661"/>
                      <a:gd name="connsiteX2" fmla="*/ 178349 w 378119"/>
                      <a:gd name="connsiteY2" fmla="*/ 983 h 407661"/>
                      <a:gd name="connsiteX3" fmla="*/ 378119 w 378119"/>
                      <a:gd name="connsiteY3" fmla="*/ 208964 h 407661"/>
                      <a:gd name="connsiteX4" fmla="*/ 156917 w 378119"/>
                      <a:gd name="connsiteY4" fmla="*/ 395514 h 407661"/>
                      <a:gd name="connsiteX5" fmla="*/ 107319 w 378119"/>
                      <a:gd name="connsiteY5" fmla="*/ 383045 h 407661"/>
                      <a:gd name="connsiteX6" fmla="*/ 47788 w 378119"/>
                      <a:gd name="connsiteY6" fmla="*/ 330656 h 407661"/>
                      <a:gd name="connsiteX7" fmla="*/ 40646 w 378119"/>
                      <a:gd name="connsiteY7" fmla="*/ 299699 h 407661"/>
                      <a:gd name="connsiteX8" fmla="*/ 10 w 378119"/>
                      <a:gd name="connsiteY8" fmla="*/ 258970 h 407661"/>
                      <a:gd name="connsiteX0" fmla="*/ 10 w 378119"/>
                      <a:gd name="connsiteY0" fmla="*/ 258970 h 408639"/>
                      <a:gd name="connsiteX1" fmla="*/ 43027 w 378119"/>
                      <a:gd name="connsiteY1" fmla="*/ 140155 h 408639"/>
                      <a:gd name="connsiteX2" fmla="*/ 178349 w 378119"/>
                      <a:gd name="connsiteY2" fmla="*/ 983 h 408639"/>
                      <a:gd name="connsiteX3" fmla="*/ 378119 w 378119"/>
                      <a:gd name="connsiteY3" fmla="*/ 208964 h 408639"/>
                      <a:gd name="connsiteX4" fmla="*/ 156917 w 378119"/>
                      <a:gd name="connsiteY4" fmla="*/ 395514 h 408639"/>
                      <a:gd name="connsiteX5" fmla="*/ 107319 w 378119"/>
                      <a:gd name="connsiteY5" fmla="*/ 383045 h 408639"/>
                      <a:gd name="connsiteX6" fmla="*/ 47788 w 378119"/>
                      <a:gd name="connsiteY6" fmla="*/ 330656 h 408639"/>
                      <a:gd name="connsiteX7" fmla="*/ 40646 w 378119"/>
                      <a:gd name="connsiteY7" fmla="*/ 299699 h 408639"/>
                      <a:gd name="connsiteX8" fmla="*/ 10 w 378119"/>
                      <a:gd name="connsiteY8" fmla="*/ 258970 h 408639"/>
                      <a:gd name="connsiteX0" fmla="*/ 10 w 378119"/>
                      <a:gd name="connsiteY0" fmla="*/ 258970 h 406517"/>
                      <a:gd name="connsiteX1" fmla="*/ 43027 w 378119"/>
                      <a:gd name="connsiteY1" fmla="*/ 140155 h 406517"/>
                      <a:gd name="connsiteX2" fmla="*/ 178349 w 378119"/>
                      <a:gd name="connsiteY2" fmla="*/ 983 h 406517"/>
                      <a:gd name="connsiteX3" fmla="*/ 378119 w 378119"/>
                      <a:gd name="connsiteY3" fmla="*/ 208964 h 406517"/>
                      <a:gd name="connsiteX4" fmla="*/ 156917 w 378119"/>
                      <a:gd name="connsiteY4" fmla="*/ 395514 h 406517"/>
                      <a:gd name="connsiteX5" fmla="*/ 90651 w 378119"/>
                      <a:gd name="connsiteY5" fmla="*/ 375902 h 406517"/>
                      <a:gd name="connsiteX6" fmla="*/ 47788 w 378119"/>
                      <a:gd name="connsiteY6" fmla="*/ 330656 h 406517"/>
                      <a:gd name="connsiteX7" fmla="*/ 40646 w 378119"/>
                      <a:gd name="connsiteY7" fmla="*/ 299699 h 406517"/>
                      <a:gd name="connsiteX8" fmla="*/ 10 w 378119"/>
                      <a:gd name="connsiteY8" fmla="*/ 258970 h 406517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7788 w 378119"/>
                      <a:gd name="connsiteY6" fmla="*/ 330656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10 w 378119"/>
                      <a:gd name="connsiteY0" fmla="*/ 258970 h 404759"/>
                      <a:gd name="connsiteX1" fmla="*/ 43027 w 378119"/>
                      <a:gd name="connsiteY1" fmla="*/ 140155 h 404759"/>
                      <a:gd name="connsiteX2" fmla="*/ 178349 w 378119"/>
                      <a:gd name="connsiteY2" fmla="*/ 983 h 404759"/>
                      <a:gd name="connsiteX3" fmla="*/ 378119 w 378119"/>
                      <a:gd name="connsiteY3" fmla="*/ 208964 h 404759"/>
                      <a:gd name="connsiteX4" fmla="*/ 156917 w 378119"/>
                      <a:gd name="connsiteY4" fmla="*/ 395514 h 404759"/>
                      <a:gd name="connsiteX5" fmla="*/ 97795 w 378119"/>
                      <a:gd name="connsiteY5" fmla="*/ 368758 h 404759"/>
                      <a:gd name="connsiteX6" fmla="*/ 44501 w 378119"/>
                      <a:gd name="connsiteY6" fmla="*/ 327369 h 404759"/>
                      <a:gd name="connsiteX7" fmla="*/ 40646 w 378119"/>
                      <a:gd name="connsiteY7" fmla="*/ 299699 h 404759"/>
                      <a:gd name="connsiteX8" fmla="*/ 10 w 378119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44528 w 378146"/>
                      <a:gd name="connsiteY6" fmla="*/ 327369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4759"/>
                      <a:gd name="connsiteX1" fmla="*/ 43054 w 378146"/>
                      <a:gd name="connsiteY1" fmla="*/ 140155 h 404759"/>
                      <a:gd name="connsiteX2" fmla="*/ 178376 w 378146"/>
                      <a:gd name="connsiteY2" fmla="*/ 983 h 404759"/>
                      <a:gd name="connsiteX3" fmla="*/ 378146 w 378146"/>
                      <a:gd name="connsiteY3" fmla="*/ 208964 h 404759"/>
                      <a:gd name="connsiteX4" fmla="*/ 156944 w 378146"/>
                      <a:gd name="connsiteY4" fmla="*/ 395514 h 404759"/>
                      <a:gd name="connsiteX5" fmla="*/ 97822 w 378146"/>
                      <a:gd name="connsiteY5" fmla="*/ 368758 h 404759"/>
                      <a:gd name="connsiteX6" fmla="*/ 36859 w 378146"/>
                      <a:gd name="connsiteY6" fmla="*/ 320796 h 404759"/>
                      <a:gd name="connsiteX7" fmla="*/ 38482 w 378146"/>
                      <a:gd name="connsiteY7" fmla="*/ 285457 h 404759"/>
                      <a:gd name="connsiteX8" fmla="*/ 37 w 378146"/>
                      <a:gd name="connsiteY8" fmla="*/ 258970 h 404759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1418"/>
                      <a:gd name="connsiteX1" fmla="*/ 43054 w 378146"/>
                      <a:gd name="connsiteY1" fmla="*/ 140155 h 401418"/>
                      <a:gd name="connsiteX2" fmla="*/ 178376 w 378146"/>
                      <a:gd name="connsiteY2" fmla="*/ 983 h 401418"/>
                      <a:gd name="connsiteX3" fmla="*/ 378146 w 378146"/>
                      <a:gd name="connsiteY3" fmla="*/ 208964 h 401418"/>
                      <a:gd name="connsiteX4" fmla="*/ 156944 w 378146"/>
                      <a:gd name="connsiteY4" fmla="*/ 395514 h 401418"/>
                      <a:gd name="connsiteX5" fmla="*/ 61669 w 378146"/>
                      <a:gd name="connsiteY5" fmla="*/ 350134 h 401418"/>
                      <a:gd name="connsiteX6" fmla="*/ 36859 w 378146"/>
                      <a:gd name="connsiteY6" fmla="*/ 320796 h 401418"/>
                      <a:gd name="connsiteX7" fmla="*/ 38482 w 378146"/>
                      <a:gd name="connsiteY7" fmla="*/ 285457 h 401418"/>
                      <a:gd name="connsiteX8" fmla="*/ 37 w 378146"/>
                      <a:gd name="connsiteY8" fmla="*/ 258970 h 401418"/>
                      <a:gd name="connsiteX0" fmla="*/ 37 w 378146"/>
                      <a:gd name="connsiteY0" fmla="*/ 258970 h 403929"/>
                      <a:gd name="connsiteX1" fmla="*/ 43054 w 378146"/>
                      <a:gd name="connsiteY1" fmla="*/ 140155 h 403929"/>
                      <a:gd name="connsiteX2" fmla="*/ 178376 w 378146"/>
                      <a:gd name="connsiteY2" fmla="*/ 983 h 403929"/>
                      <a:gd name="connsiteX3" fmla="*/ 378146 w 378146"/>
                      <a:gd name="connsiteY3" fmla="*/ 208964 h 403929"/>
                      <a:gd name="connsiteX4" fmla="*/ 156944 w 378146"/>
                      <a:gd name="connsiteY4" fmla="*/ 395514 h 403929"/>
                      <a:gd name="connsiteX5" fmla="*/ 61669 w 378146"/>
                      <a:gd name="connsiteY5" fmla="*/ 350134 h 403929"/>
                      <a:gd name="connsiteX6" fmla="*/ 36859 w 378146"/>
                      <a:gd name="connsiteY6" fmla="*/ 320796 h 403929"/>
                      <a:gd name="connsiteX7" fmla="*/ 38482 w 378146"/>
                      <a:gd name="connsiteY7" fmla="*/ 285457 h 403929"/>
                      <a:gd name="connsiteX8" fmla="*/ 37 w 378146"/>
                      <a:gd name="connsiteY8" fmla="*/ 258970 h 403929"/>
                      <a:gd name="connsiteX0" fmla="*/ 37 w 378146"/>
                      <a:gd name="connsiteY0" fmla="*/ 258970 h 408634"/>
                      <a:gd name="connsiteX1" fmla="*/ 43054 w 378146"/>
                      <a:gd name="connsiteY1" fmla="*/ 140155 h 408634"/>
                      <a:gd name="connsiteX2" fmla="*/ 178376 w 378146"/>
                      <a:gd name="connsiteY2" fmla="*/ 983 h 408634"/>
                      <a:gd name="connsiteX3" fmla="*/ 378146 w 378146"/>
                      <a:gd name="connsiteY3" fmla="*/ 208964 h 408634"/>
                      <a:gd name="connsiteX4" fmla="*/ 158039 w 378146"/>
                      <a:gd name="connsiteY4" fmla="*/ 400991 h 408634"/>
                      <a:gd name="connsiteX5" fmla="*/ 61669 w 378146"/>
                      <a:gd name="connsiteY5" fmla="*/ 350134 h 408634"/>
                      <a:gd name="connsiteX6" fmla="*/ 36859 w 378146"/>
                      <a:gd name="connsiteY6" fmla="*/ 320796 h 408634"/>
                      <a:gd name="connsiteX7" fmla="*/ 38482 w 378146"/>
                      <a:gd name="connsiteY7" fmla="*/ 285457 h 408634"/>
                      <a:gd name="connsiteX8" fmla="*/ 37 w 378146"/>
                      <a:gd name="connsiteY8" fmla="*/ 258970 h 408634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3972"/>
                      <a:gd name="connsiteX1" fmla="*/ 43054 w 378146"/>
                      <a:gd name="connsiteY1" fmla="*/ 140155 h 403972"/>
                      <a:gd name="connsiteX2" fmla="*/ 178376 w 378146"/>
                      <a:gd name="connsiteY2" fmla="*/ 983 h 403972"/>
                      <a:gd name="connsiteX3" fmla="*/ 378146 w 378146"/>
                      <a:gd name="connsiteY3" fmla="*/ 208964 h 403972"/>
                      <a:gd name="connsiteX4" fmla="*/ 158039 w 378146"/>
                      <a:gd name="connsiteY4" fmla="*/ 400991 h 403972"/>
                      <a:gd name="connsiteX5" fmla="*/ 61669 w 378146"/>
                      <a:gd name="connsiteY5" fmla="*/ 350134 h 403972"/>
                      <a:gd name="connsiteX6" fmla="*/ 36859 w 378146"/>
                      <a:gd name="connsiteY6" fmla="*/ 320796 h 403972"/>
                      <a:gd name="connsiteX7" fmla="*/ 38482 w 378146"/>
                      <a:gd name="connsiteY7" fmla="*/ 285457 h 403972"/>
                      <a:gd name="connsiteX8" fmla="*/ 37 w 378146"/>
                      <a:gd name="connsiteY8" fmla="*/ 258970 h 403972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39940 w 378146"/>
                      <a:gd name="connsiteY6" fmla="*/ 332323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6859 w 378146"/>
                      <a:gd name="connsiteY7" fmla="*/ 320796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48704 w 378146"/>
                      <a:gd name="connsiteY6" fmla="*/ 330132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2684"/>
                      <a:gd name="connsiteX1" fmla="*/ 43054 w 378146"/>
                      <a:gd name="connsiteY1" fmla="*/ 140155 h 402684"/>
                      <a:gd name="connsiteX2" fmla="*/ 178376 w 378146"/>
                      <a:gd name="connsiteY2" fmla="*/ 983 h 402684"/>
                      <a:gd name="connsiteX3" fmla="*/ 378146 w 378146"/>
                      <a:gd name="connsiteY3" fmla="*/ 208964 h 402684"/>
                      <a:gd name="connsiteX4" fmla="*/ 158039 w 378146"/>
                      <a:gd name="connsiteY4" fmla="*/ 400991 h 402684"/>
                      <a:gd name="connsiteX5" fmla="*/ 61669 w 378146"/>
                      <a:gd name="connsiteY5" fmla="*/ 350134 h 402684"/>
                      <a:gd name="connsiteX6" fmla="*/ 50031 w 378146"/>
                      <a:gd name="connsiteY6" fmla="*/ 318855 h 402684"/>
                      <a:gd name="connsiteX7" fmla="*/ 30889 w 378146"/>
                      <a:gd name="connsiteY7" fmla="*/ 314163 h 402684"/>
                      <a:gd name="connsiteX8" fmla="*/ 38482 w 378146"/>
                      <a:gd name="connsiteY8" fmla="*/ 285457 h 402684"/>
                      <a:gd name="connsiteX9" fmla="*/ 37 w 378146"/>
                      <a:gd name="connsiteY9" fmla="*/ 258970 h 402684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50031 w 378146"/>
                      <a:gd name="connsiteY6" fmla="*/ 31885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3398 w 378146"/>
                      <a:gd name="connsiteY6" fmla="*/ 32482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30889 w 378146"/>
                      <a:gd name="connsiteY7" fmla="*/ 314163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5369"/>
                      <a:gd name="connsiteX1" fmla="*/ 43054 w 378146"/>
                      <a:gd name="connsiteY1" fmla="*/ 140155 h 405369"/>
                      <a:gd name="connsiteX2" fmla="*/ 178376 w 378146"/>
                      <a:gd name="connsiteY2" fmla="*/ 983 h 405369"/>
                      <a:gd name="connsiteX3" fmla="*/ 378146 w 378146"/>
                      <a:gd name="connsiteY3" fmla="*/ 208964 h 405369"/>
                      <a:gd name="connsiteX4" fmla="*/ 158039 w 378146"/>
                      <a:gd name="connsiteY4" fmla="*/ 400991 h 405369"/>
                      <a:gd name="connsiteX5" fmla="*/ 51055 w 378146"/>
                      <a:gd name="connsiteY5" fmla="*/ 342174 h 405369"/>
                      <a:gd name="connsiteX6" fmla="*/ 42952 w 378146"/>
                      <a:gd name="connsiteY6" fmla="*/ 321705 h 405369"/>
                      <a:gd name="connsiteX7" fmla="*/ 26877 w 378146"/>
                      <a:gd name="connsiteY7" fmla="*/ 311934 h 405369"/>
                      <a:gd name="connsiteX8" fmla="*/ 38482 w 378146"/>
                      <a:gd name="connsiteY8" fmla="*/ 285457 h 405369"/>
                      <a:gd name="connsiteX9" fmla="*/ 37 w 378146"/>
                      <a:gd name="connsiteY9" fmla="*/ 258970 h 405369"/>
                      <a:gd name="connsiteX0" fmla="*/ 37 w 378146"/>
                      <a:gd name="connsiteY0" fmla="*/ 258970 h 404637"/>
                      <a:gd name="connsiteX1" fmla="*/ 43054 w 378146"/>
                      <a:gd name="connsiteY1" fmla="*/ 140155 h 404637"/>
                      <a:gd name="connsiteX2" fmla="*/ 178376 w 378146"/>
                      <a:gd name="connsiteY2" fmla="*/ 983 h 404637"/>
                      <a:gd name="connsiteX3" fmla="*/ 378146 w 378146"/>
                      <a:gd name="connsiteY3" fmla="*/ 208964 h 404637"/>
                      <a:gd name="connsiteX4" fmla="*/ 158039 w 378146"/>
                      <a:gd name="connsiteY4" fmla="*/ 400991 h 404637"/>
                      <a:gd name="connsiteX5" fmla="*/ 51055 w 378146"/>
                      <a:gd name="connsiteY5" fmla="*/ 342174 h 404637"/>
                      <a:gd name="connsiteX6" fmla="*/ 42952 w 378146"/>
                      <a:gd name="connsiteY6" fmla="*/ 321705 h 404637"/>
                      <a:gd name="connsiteX7" fmla="*/ 26877 w 378146"/>
                      <a:gd name="connsiteY7" fmla="*/ 311934 h 404637"/>
                      <a:gd name="connsiteX8" fmla="*/ 38482 w 378146"/>
                      <a:gd name="connsiteY8" fmla="*/ 285457 h 404637"/>
                      <a:gd name="connsiteX9" fmla="*/ 37 w 378146"/>
                      <a:gd name="connsiteY9" fmla="*/ 258970 h 404637"/>
                      <a:gd name="connsiteX0" fmla="*/ 37 w 378146"/>
                      <a:gd name="connsiteY0" fmla="*/ 258970 h 411529"/>
                      <a:gd name="connsiteX1" fmla="*/ 43054 w 378146"/>
                      <a:gd name="connsiteY1" fmla="*/ 140155 h 411529"/>
                      <a:gd name="connsiteX2" fmla="*/ 178376 w 378146"/>
                      <a:gd name="connsiteY2" fmla="*/ 983 h 411529"/>
                      <a:gd name="connsiteX3" fmla="*/ 378146 w 378146"/>
                      <a:gd name="connsiteY3" fmla="*/ 208964 h 411529"/>
                      <a:gd name="connsiteX4" fmla="*/ 146003 w 378146"/>
                      <a:gd name="connsiteY4" fmla="*/ 408123 h 411529"/>
                      <a:gd name="connsiteX5" fmla="*/ 51055 w 378146"/>
                      <a:gd name="connsiteY5" fmla="*/ 342174 h 411529"/>
                      <a:gd name="connsiteX6" fmla="*/ 42952 w 378146"/>
                      <a:gd name="connsiteY6" fmla="*/ 321705 h 411529"/>
                      <a:gd name="connsiteX7" fmla="*/ 26877 w 378146"/>
                      <a:gd name="connsiteY7" fmla="*/ 311934 h 411529"/>
                      <a:gd name="connsiteX8" fmla="*/ 38482 w 378146"/>
                      <a:gd name="connsiteY8" fmla="*/ 285457 h 411529"/>
                      <a:gd name="connsiteX9" fmla="*/ 37 w 378146"/>
                      <a:gd name="connsiteY9" fmla="*/ 258970 h 411529"/>
                      <a:gd name="connsiteX0" fmla="*/ 37 w 378146"/>
                      <a:gd name="connsiteY0" fmla="*/ 258970 h 409795"/>
                      <a:gd name="connsiteX1" fmla="*/ 43054 w 378146"/>
                      <a:gd name="connsiteY1" fmla="*/ 140155 h 409795"/>
                      <a:gd name="connsiteX2" fmla="*/ 178376 w 378146"/>
                      <a:gd name="connsiteY2" fmla="*/ 983 h 409795"/>
                      <a:gd name="connsiteX3" fmla="*/ 378146 w 378146"/>
                      <a:gd name="connsiteY3" fmla="*/ 208964 h 409795"/>
                      <a:gd name="connsiteX4" fmla="*/ 146003 w 378146"/>
                      <a:gd name="connsiteY4" fmla="*/ 408123 h 409795"/>
                      <a:gd name="connsiteX5" fmla="*/ 51055 w 378146"/>
                      <a:gd name="connsiteY5" fmla="*/ 342174 h 409795"/>
                      <a:gd name="connsiteX6" fmla="*/ 42952 w 378146"/>
                      <a:gd name="connsiteY6" fmla="*/ 321705 h 409795"/>
                      <a:gd name="connsiteX7" fmla="*/ 26877 w 378146"/>
                      <a:gd name="connsiteY7" fmla="*/ 311934 h 409795"/>
                      <a:gd name="connsiteX8" fmla="*/ 38482 w 378146"/>
                      <a:gd name="connsiteY8" fmla="*/ 285457 h 409795"/>
                      <a:gd name="connsiteX9" fmla="*/ 37 w 378146"/>
                      <a:gd name="connsiteY9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43059 w 378151"/>
                      <a:gd name="connsiteY2" fmla="*/ 140155 h 409795"/>
                      <a:gd name="connsiteX3" fmla="*/ 178381 w 378151"/>
                      <a:gd name="connsiteY3" fmla="*/ 983 h 409795"/>
                      <a:gd name="connsiteX4" fmla="*/ 378151 w 378151"/>
                      <a:gd name="connsiteY4" fmla="*/ 208964 h 409795"/>
                      <a:gd name="connsiteX5" fmla="*/ 146008 w 378151"/>
                      <a:gd name="connsiteY5" fmla="*/ 408123 h 409795"/>
                      <a:gd name="connsiteX6" fmla="*/ 51060 w 378151"/>
                      <a:gd name="connsiteY6" fmla="*/ 342174 h 409795"/>
                      <a:gd name="connsiteX7" fmla="*/ 42957 w 378151"/>
                      <a:gd name="connsiteY7" fmla="*/ 321705 h 409795"/>
                      <a:gd name="connsiteX8" fmla="*/ 26882 w 378151"/>
                      <a:gd name="connsiteY8" fmla="*/ 311934 h 409795"/>
                      <a:gd name="connsiteX9" fmla="*/ 38487 w 378151"/>
                      <a:gd name="connsiteY9" fmla="*/ 285457 h 409795"/>
                      <a:gd name="connsiteX10" fmla="*/ 42 w 378151"/>
                      <a:gd name="connsiteY10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1538 w 378151"/>
                      <a:gd name="connsiteY2" fmla="*/ 151441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970 h 409795"/>
                      <a:gd name="connsiteX1" fmla="*/ 43380 w 378151"/>
                      <a:gd name="connsiteY1" fmla="*/ 161248 h 409795"/>
                      <a:gd name="connsiteX2" fmla="*/ 22429 w 378151"/>
                      <a:gd name="connsiteY2" fmla="*/ 156790 h 409795"/>
                      <a:gd name="connsiteX3" fmla="*/ 43059 w 378151"/>
                      <a:gd name="connsiteY3" fmla="*/ 140155 h 409795"/>
                      <a:gd name="connsiteX4" fmla="*/ 178381 w 378151"/>
                      <a:gd name="connsiteY4" fmla="*/ 983 h 409795"/>
                      <a:gd name="connsiteX5" fmla="*/ 378151 w 378151"/>
                      <a:gd name="connsiteY5" fmla="*/ 208964 h 409795"/>
                      <a:gd name="connsiteX6" fmla="*/ 146008 w 378151"/>
                      <a:gd name="connsiteY6" fmla="*/ 408123 h 409795"/>
                      <a:gd name="connsiteX7" fmla="*/ 51060 w 378151"/>
                      <a:gd name="connsiteY7" fmla="*/ 342174 h 409795"/>
                      <a:gd name="connsiteX8" fmla="*/ 42957 w 378151"/>
                      <a:gd name="connsiteY8" fmla="*/ 321705 h 409795"/>
                      <a:gd name="connsiteX9" fmla="*/ 26882 w 378151"/>
                      <a:gd name="connsiteY9" fmla="*/ 311934 h 409795"/>
                      <a:gd name="connsiteX10" fmla="*/ 38487 w 378151"/>
                      <a:gd name="connsiteY10" fmla="*/ 285457 h 409795"/>
                      <a:gd name="connsiteX11" fmla="*/ 42 w 378151"/>
                      <a:gd name="connsiteY11" fmla="*/ 258970 h 409795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2429 w 378151"/>
                      <a:gd name="connsiteY2" fmla="*/ 156642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22 h 409647"/>
                      <a:gd name="connsiteX1" fmla="*/ 43380 w 378151"/>
                      <a:gd name="connsiteY1" fmla="*/ 161100 h 409647"/>
                      <a:gd name="connsiteX2" fmla="*/ 21983 w 378151"/>
                      <a:gd name="connsiteY2" fmla="*/ 149955 h 409647"/>
                      <a:gd name="connsiteX3" fmla="*/ 45288 w 378151"/>
                      <a:gd name="connsiteY3" fmla="*/ 144465 h 409647"/>
                      <a:gd name="connsiteX4" fmla="*/ 178381 w 378151"/>
                      <a:gd name="connsiteY4" fmla="*/ 835 h 409647"/>
                      <a:gd name="connsiteX5" fmla="*/ 378151 w 378151"/>
                      <a:gd name="connsiteY5" fmla="*/ 208816 h 409647"/>
                      <a:gd name="connsiteX6" fmla="*/ 146008 w 378151"/>
                      <a:gd name="connsiteY6" fmla="*/ 407975 h 409647"/>
                      <a:gd name="connsiteX7" fmla="*/ 51060 w 378151"/>
                      <a:gd name="connsiteY7" fmla="*/ 342026 h 409647"/>
                      <a:gd name="connsiteX8" fmla="*/ 42957 w 378151"/>
                      <a:gd name="connsiteY8" fmla="*/ 321557 h 409647"/>
                      <a:gd name="connsiteX9" fmla="*/ 26882 w 378151"/>
                      <a:gd name="connsiteY9" fmla="*/ 311786 h 409647"/>
                      <a:gd name="connsiteX10" fmla="*/ 38487 w 378151"/>
                      <a:gd name="connsiteY10" fmla="*/ 285309 h 409647"/>
                      <a:gd name="connsiteX11" fmla="*/ 42 w 378151"/>
                      <a:gd name="connsiteY11" fmla="*/ 258822 h 409647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1983 w 378151"/>
                      <a:gd name="connsiteY2" fmla="*/ 149983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42 w 378151"/>
                      <a:gd name="connsiteY0" fmla="*/ 258850 h 409675"/>
                      <a:gd name="connsiteX1" fmla="*/ 43380 w 378151"/>
                      <a:gd name="connsiteY1" fmla="*/ 161128 h 409675"/>
                      <a:gd name="connsiteX2" fmla="*/ 20646 w 378151"/>
                      <a:gd name="connsiteY2" fmla="*/ 141068 h 409675"/>
                      <a:gd name="connsiteX3" fmla="*/ 44842 w 378151"/>
                      <a:gd name="connsiteY3" fmla="*/ 143602 h 409675"/>
                      <a:gd name="connsiteX4" fmla="*/ 178381 w 378151"/>
                      <a:gd name="connsiteY4" fmla="*/ 863 h 409675"/>
                      <a:gd name="connsiteX5" fmla="*/ 378151 w 378151"/>
                      <a:gd name="connsiteY5" fmla="*/ 208844 h 409675"/>
                      <a:gd name="connsiteX6" fmla="*/ 146008 w 378151"/>
                      <a:gd name="connsiteY6" fmla="*/ 408003 h 409675"/>
                      <a:gd name="connsiteX7" fmla="*/ 51060 w 378151"/>
                      <a:gd name="connsiteY7" fmla="*/ 342054 h 409675"/>
                      <a:gd name="connsiteX8" fmla="*/ 42957 w 378151"/>
                      <a:gd name="connsiteY8" fmla="*/ 321585 h 409675"/>
                      <a:gd name="connsiteX9" fmla="*/ 26882 w 378151"/>
                      <a:gd name="connsiteY9" fmla="*/ 311814 h 409675"/>
                      <a:gd name="connsiteX10" fmla="*/ 38487 w 378151"/>
                      <a:gd name="connsiteY10" fmla="*/ 285337 h 409675"/>
                      <a:gd name="connsiteX11" fmla="*/ 42 w 378151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95 w 378204"/>
                      <a:gd name="connsiteY0" fmla="*/ 258850 h 409675"/>
                      <a:gd name="connsiteX1" fmla="*/ 46108 w 378204"/>
                      <a:gd name="connsiteY1" fmla="*/ 161128 h 409675"/>
                      <a:gd name="connsiteX2" fmla="*/ 20699 w 378204"/>
                      <a:gd name="connsiteY2" fmla="*/ 141068 h 409675"/>
                      <a:gd name="connsiteX3" fmla="*/ 44895 w 378204"/>
                      <a:gd name="connsiteY3" fmla="*/ 143602 h 409675"/>
                      <a:gd name="connsiteX4" fmla="*/ 178434 w 378204"/>
                      <a:gd name="connsiteY4" fmla="*/ 863 h 409675"/>
                      <a:gd name="connsiteX5" fmla="*/ 378204 w 378204"/>
                      <a:gd name="connsiteY5" fmla="*/ 208844 h 409675"/>
                      <a:gd name="connsiteX6" fmla="*/ 146061 w 378204"/>
                      <a:gd name="connsiteY6" fmla="*/ 408003 h 409675"/>
                      <a:gd name="connsiteX7" fmla="*/ 51113 w 378204"/>
                      <a:gd name="connsiteY7" fmla="*/ 342054 h 409675"/>
                      <a:gd name="connsiteX8" fmla="*/ 43010 w 378204"/>
                      <a:gd name="connsiteY8" fmla="*/ 321585 h 409675"/>
                      <a:gd name="connsiteX9" fmla="*/ 26935 w 378204"/>
                      <a:gd name="connsiteY9" fmla="*/ 311814 h 409675"/>
                      <a:gd name="connsiteX10" fmla="*/ 38540 w 378204"/>
                      <a:gd name="connsiteY10" fmla="*/ 285337 h 409675"/>
                      <a:gd name="connsiteX11" fmla="*/ 95 w 378204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188 w 378297"/>
                      <a:gd name="connsiteY0" fmla="*/ 258850 h 409675"/>
                      <a:gd name="connsiteX1" fmla="*/ 49767 w 378297"/>
                      <a:gd name="connsiteY1" fmla="*/ 161574 h 409675"/>
                      <a:gd name="connsiteX2" fmla="*/ 20792 w 378297"/>
                      <a:gd name="connsiteY2" fmla="*/ 141068 h 409675"/>
                      <a:gd name="connsiteX3" fmla="*/ 44988 w 378297"/>
                      <a:gd name="connsiteY3" fmla="*/ 143602 h 409675"/>
                      <a:gd name="connsiteX4" fmla="*/ 178527 w 378297"/>
                      <a:gd name="connsiteY4" fmla="*/ 863 h 409675"/>
                      <a:gd name="connsiteX5" fmla="*/ 378297 w 378297"/>
                      <a:gd name="connsiteY5" fmla="*/ 208844 h 409675"/>
                      <a:gd name="connsiteX6" fmla="*/ 146154 w 378297"/>
                      <a:gd name="connsiteY6" fmla="*/ 408003 h 409675"/>
                      <a:gd name="connsiteX7" fmla="*/ 51206 w 378297"/>
                      <a:gd name="connsiteY7" fmla="*/ 342054 h 409675"/>
                      <a:gd name="connsiteX8" fmla="*/ 43103 w 378297"/>
                      <a:gd name="connsiteY8" fmla="*/ 321585 h 409675"/>
                      <a:gd name="connsiteX9" fmla="*/ 27028 w 378297"/>
                      <a:gd name="connsiteY9" fmla="*/ 311814 h 409675"/>
                      <a:gd name="connsiteX10" fmla="*/ 38633 w 378297"/>
                      <a:gd name="connsiteY10" fmla="*/ 285337 h 409675"/>
                      <a:gd name="connsiteX11" fmla="*/ 188 w 378297"/>
                      <a:gd name="connsiteY11" fmla="*/ 258850 h 409675"/>
                      <a:gd name="connsiteX0" fmla="*/ 75 w 378184"/>
                      <a:gd name="connsiteY0" fmla="*/ 258850 h 409675"/>
                      <a:gd name="connsiteX1" fmla="*/ 49654 w 378184"/>
                      <a:gd name="connsiteY1" fmla="*/ 161574 h 409675"/>
                      <a:gd name="connsiteX2" fmla="*/ 20679 w 378184"/>
                      <a:gd name="connsiteY2" fmla="*/ 141068 h 409675"/>
                      <a:gd name="connsiteX3" fmla="*/ 44875 w 378184"/>
                      <a:gd name="connsiteY3" fmla="*/ 143602 h 409675"/>
                      <a:gd name="connsiteX4" fmla="*/ 178414 w 378184"/>
                      <a:gd name="connsiteY4" fmla="*/ 863 h 409675"/>
                      <a:gd name="connsiteX5" fmla="*/ 378184 w 378184"/>
                      <a:gd name="connsiteY5" fmla="*/ 208844 h 409675"/>
                      <a:gd name="connsiteX6" fmla="*/ 146041 w 378184"/>
                      <a:gd name="connsiteY6" fmla="*/ 408003 h 409675"/>
                      <a:gd name="connsiteX7" fmla="*/ 51093 w 378184"/>
                      <a:gd name="connsiteY7" fmla="*/ 342054 h 409675"/>
                      <a:gd name="connsiteX8" fmla="*/ 42990 w 378184"/>
                      <a:gd name="connsiteY8" fmla="*/ 321585 h 409675"/>
                      <a:gd name="connsiteX9" fmla="*/ 38520 w 378184"/>
                      <a:gd name="connsiteY9" fmla="*/ 285337 h 409675"/>
                      <a:gd name="connsiteX10" fmla="*/ 75 w 378184"/>
                      <a:gd name="connsiteY10" fmla="*/ 258850 h 409675"/>
                      <a:gd name="connsiteX0" fmla="*/ 78 w 378187"/>
                      <a:gd name="connsiteY0" fmla="*/ 258850 h 409675"/>
                      <a:gd name="connsiteX1" fmla="*/ 49657 w 378187"/>
                      <a:gd name="connsiteY1" fmla="*/ 161574 h 409675"/>
                      <a:gd name="connsiteX2" fmla="*/ 20682 w 378187"/>
                      <a:gd name="connsiteY2" fmla="*/ 141068 h 409675"/>
                      <a:gd name="connsiteX3" fmla="*/ 44878 w 378187"/>
                      <a:gd name="connsiteY3" fmla="*/ 143602 h 409675"/>
                      <a:gd name="connsiteX4" fmla="*/ 178417 w 378187"/>
                      <a:gd name="connsiteY4" fmla="*/ 863 h 409675"/>
                      <a:gd name="connsiteX5" fmla="*/ 378187 w 378187"/>
                      <a:gd name="connsiteY5" fmla="*/ 208844 h 409675"/>
                      <a:gd name="connsiteX6" fmla="*/ 146044 w 378187"/>
                      <a:gd name="connsiteY6" fmla="*/ 408003 h 409675"/>
                      <a:gd name="connsiteX7" fmla="*/ 51096 w 378187"/>
                      <a:gd name="connsiteY7" fmla="*/ 342054 h 409675"/>
                      <a:gd name="connsiteX8" fmla="*/ 38523 w 378187"/>
                      <a:gd name="connsiteY8" fmla="*/ 285337 h 409675"/>
                      <a:gd name="connsiteX9" fmla="*/ 78 w 378187"/>
                      <a:gd name="connsiteY9" fmla="*/ 258850 h 409675"/>
                      <a:gd name="connsiteX0" fmla="*/ 146 w 378255"/>
                      <a:gd name="connsiteY0" fmla="*/ 258850 h 409022"/>
                      <a:gd name="connsiteX1" fmla="*/ 49725 w 378255"/>
                      <a:gd name="connsiteY1" fmla="*/ 161574 h 409022"/>
                      <a:gd name="connsiteX2" fmla="*/ 20750 w 378255"/>
                      <a:gd name="connsiteY2" fmla="*/ 141068 h 409022"/>
                      <a:gd name="connsiteX3" fmla="*/ 44946 w 378255"/>
                      <a:gd name="connsiteY3" fmla="*/ 143602 h 409022"/>
                      <a:gd name="connsiteX4" fmla="*/ 178485 w 378255"/>
                      <a:gd name="connsiteY4" fmla="*/ 863 h 409022"/>
                      <a:gd name="connsiteX5" fmla="*/ 378255 w 378255"/>
                      <a:gd name="connsiteY5" fmla="*/ 208844 h 409022"/>
                      <a:gd name="connsiteX6" fmla="*/ 146112 w 378255"/>
                      <a:gd name="connsiteY6" fmla="*/ 408003 h 409022"/>
                      <a:gd name="connsiteX7" fmla="*/ 38591 w 378255"/>
                      <a:gd name="connsiteY7" fmla="*/ 285337 h 409022"/>
                      <a:gd name="connsiteX8" fmla="*/ 146 w 378255"/>
                      <a:gd name="connsiteY8" fmla="*/ 258850 h 409022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910"/>
                      <a:gd name="connsiteX1" fmla="*/ 49580 w 378110"/>
                      <a:gd name="connsiteY1" fmla="*/ 161574 h 408910"/>
                      <a:gd name="connsiteX2" fmla="*/ 20605 w 378110"/>
                      <a:gd name="connsiteY2" fmla="*/ 141068 h 408910"/>
                      <a:gd name="connsiteX3" fmla="*/ 44801 w 378110"/>
                      <a:gd name="connsiteY3" fmla="*/ 143602 h 408910"/>
                      <a:gd name="connsiteX4" fmla="*/ 178340 w 378110"/>
                      <a:gd name="connsiteY4" fmla="*/ 863 h 408910"/>
                      <a:gd name="connsiteX5" fmla="*/ 378110 w 378110"/>
                      <a:gd name="connsiteY5" fmla="*/ 208844 h 408910"/>
                      <a:gd name="connsiteX6" fmla="*/ 145967 w 378110"/>
                      <a:gd name="connsiteY6" fmla="*/ 408003 h 408910"/>
                      <a:gd name="connsiteX7" fmla="*/ 48699 w 378110"/>
                      <a:gd name="connsiteY7" fmla="*/ 281771 h 408910"/>
                      <a:gd name="connsiteX8" fmla="*/ 1 w 378110"/>
                      <a:gd name="connsiteY8" fmla="*/ 258850 h 408910"/>
                      <a:gd name="connsiteX0" fmla="*/ 1 w 378110"/>
                      <a:gd name="connsiteY0" fmla="*/ 258850 h 408882"/>
                      <a:gd name="connsiteX1" fmla="*/ 49580 w 378110"/>
                      <a:gd name="connsiteY1" fmla="*/ 161574 h 408882"/>
                      <a:gd name="connsiteX2" fmla="*/ 20605 w 378110"/>
                      <a:gd name="connsiteY2" fmla="*/ 141068 h 408882"/>
                      <a:gd name="connsiteX3" fmla="*/ 44801 w 378110"/>
                      <a:gd name="connsiteY3" fmla="*/ 143602 h 408882"/>
                      <a:gd name="connsiteX4" fmla="*/ 178340 w 378110"/>
                      <a:gd name="connsiteY4" fmla="*/ 863 h 408882"/>
                      <a:gd name="connsiteX5" fmla="*/ 378110 w 378110"/>
                      <a:gd name="connsiteY5" fmla="*/ 208844 h 408882"/>
                      <a:gd name="connsiteX6" fmla="*/ 145967 w 378110"/>
                      <a:gd name="connsiteY6" fmla="*/ 408003 h 408882"/>
                      <a:gd name="connsiteX7" fmla="*/ 48699 w 378110"/>
                      <a:gd name="connsiteY7" fmla="*/ 281771 h 408882"/>
                      <a:gd name="connsiteX8" fmla="*/ 1 w 378110"/>
                      <a:gd name="connsiteY8" fmla="*/ 258850 h 408882"/>
                      <a:gd name="connsiteX0" fmla="*/ 1 w 378110"/>
                      <a:gd name="connsiteY0" fmla="*/ 258850 h 410457"/>
                      <a:gd name="connsiteX1" fmla="*/ 49580 w 378110"/>
                      <a:gd name="connsiteY1" fmla="*/ 161574 h 410457"/>
                      <a:gd name="connsiteX2" fmla="*/ 20605 w 378110"/>
                      <a:gd name="connsiteY2" fmla="*/ 141068 h 410457"/>
                      <a:gd name="connsiteX3" fmla="*/ 44801 w 378110"/>
                      <a:gd name="connsiteY3" fmla="*/ 143602 h 410457"/>
                      <a:gd name="connsiteX4" fmla="*/ 178340 w 378110"/>
                      <a:gd name="connsiteY4" fmla="*/ 863 h 410457"/>
                      <a:gd name="connsiteX5" fmla="*/ 378110 w 378110"/>
                      <a:gd name="connsiteY5" fmla="*/ 208844 h 410457"/>
                      <a:gd name="connsiteX6" fmla="*/ 145967 w 378110"/>
                      <a:gd name="connsiteY6" fmla="*/ 408003 h 410457"/>
                      <a:gd name="connsiteX7" fmla="*/ 82566 w 378110"/>
                      <a:gd name="connsiteY7" fmla="*/ 317591 h 410457"/>
                      <a:gd name="connsiteX8" fmla="*/ 48699 w 378110"/>
                      <a:gd name="connsiteY8" fmla="*/ 281771 h 410457"/>
                      <a:gd name="connsiteX9" fmla="*/ 1 w 378110"/>
                      <a:gd name="connsiteY9" fmla="*/ 258850 h 410457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1 w 378110"/>
                      <a:gd name="connsiteY0" fmla="*/ 258850 h 410555"/>
                      <a:gd name="connsiteX1" fmla="*/ 49580 w 378110"/>
                      <a:gd name="connsiteY1" fmla="*/ 161574 h 410555"/>
                      <a:gd name="connsiteX2" fmla="*/ 20605 w 378110"/>
                      <a:gd name="connsiteY2" fmla="*/ 141068 h 410555"/>
                      <a:gd name="connsiteX3" fmla="*/ 44801 w 378110"/>
                      <a:gd name="connsiteY3" fmla="*/ 143602 h 410555"/>
                      <a:gd name="connsiteX4" fmla="*/ 178340 w 378110"/>
                      <a:gd name="connsiteY4" fmla="*/ 863 h 410555"/>
                      <a:gd name="connsiteX5" fmla="*/ 378110 w 378110"/>
                      <a:gd name="connsiteY5" fmla="*/ 208844 h 410555"/>
                      <a:gd name="connsiteX6" fmla="*/ 145967 w 378110"/>
                      <a:gd name="connsiteY6" fmla="*/ 408003 h 410555"/>
                      <a:gd name="connsiteX7" fmla="*/ 82566 w 378110"/>
                      <a:gd name="connsiteY7" fmla="*/ 317591 h 410555"/>
                      <a:gd name="connsiteX8" fmla="*/ 48699 w 378110"/>
                      <a:gd name="connsiteY8" fmla="*/ 281771 h 410555"/>
                      <a:gd name="connsiteX9" fmla="*/ 1 w 378110"/>
                      <a:gd name="connsiteY9" fmla="*/ 258850 h 410555"/>
                      <a:gd name="connsiteX0" fmla="*/ 0 w 381675"/>
                      <a:gd name="connsiteY0" fmla="*/ 264645 h 410555"/>
                      <a:gd name="connsiteX1" fmla="*/ 53145 w 381675"/>
                      <a:gd name="connsiteY1" fmla="*/ 161574 h 410555"/>
                      <a:gd name="connsiteX2" fmla="*/ 24170 w 381675"/>
                      <a:gd name="connsiteY2" fmla="*/ 141068 h 410555"/>
                      <a:gd name="connsiteX3" fmla="*/ 48366 w 381675"/>
                      <a:gd name="connsiteY3" fmla="*/ 143602 h 410555"/>
                      <a:gd name="connsiteX4" fmla="*/ 181905 w 381675"/>
                      <a:gd name="connsiteY4" fmla="*/ 863 h 410555"/>
                      <a:gd name="connsiteX5" fmla="*/ 381675 w 381675"/>
                      <a:gd name="connsiteY5" fmla="*/ 208844 h 410555"/>
                      <a:gd name="connsiteX6" fmla="*/ 149532 w 381675"/>
                      <a:gd name="connsiteY6" fmla="*/ 408003 h 410555"/>
                      <a:gd name="connsiteX7" fmla="*/ 86131 w 381675"/>
                      <a:gd name="connsiteY7" fmla="*/ 317591 h 410555"/>
                      <a:gd name="connsiteX8" fmla="*/ 52264 w 381675"/>
                      <a:gd name="connsiteY8" fmla="*/ 281771 h 410555"/>
                      <a:gd name="connsiteX9" fmla="*/ 0 w 381675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555"/>
                      <a:gd name="connsiteX1" fmla="*/ 53147 w 381677"/>
                      <a:gd name="connsiteY1" fmla="*/ 161574 h 410555"/>
                      <a:gd name="connsiteX2" fmla="*/ 24172 w 381677"/>
                      <a:gd name="connsiteY2" fmla="*/ 141068 h 410555"/>
                      <a:gd name="connsiteX3" fmla="*/ 48368 w 381677"/>
                      <a:gd name="connsiteY3" fmla="*/ 143602 h 410555"/>
                      <a:gd name="connsiteX4" fmla="*/ 181907 w 381677"/>
                      <a:gd name="connsiteY4" fmla="*/ 863 h 410555"/>
                      <a:gd name="connsiteX5" fmla="*/ 381677 w 381677"/>
                      <a:gd name="connsiteY5" fmla="*/ 208844 h 410555"/>
                      <a:gd name="connsiteX6" fmla="*/ 149534 w 381677"/>
                      <a:gd name="connsiteY6" fmla="*/ 408003 h 410555"/>
                      <a:gd name="connsiteX7" fmla="*/ 86133 w 381677"/>
                      <a:gd name="connsiteY7" fmla="*/ 317591 h 410555"/>
                      <a:gd name="connsiteX8" fmla="*/ 51374 w 381677"/>
                      <a:gd name="connsiteY8" fmla="*/ 280434 h 410555"/>
                      <a:gd name="connsiteX9" fmla="*/ 2 w 381677"/>
                      <a:gd name="connsiteY9" fmla="*/ 264645 h 410555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1374 w 381677"/>
                      <a:gd name="connsiteY8" fmla="*/ 280434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4989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10829"/>
                      <a:gd name="connsiteX1" fmla="*/ 53147 w 381677"/>
                      <a:gd name="connsiteY1" fmla="*/ 161574 h 410829"/>
                      <a:gd name="connsiteX2" fmla="*/ 24172 w 381677"/>
                      <a:gd name="connsiteY2" fmla="*/ 141068 h 410829"/>
                      <a:gd name="connsiteX3" fmla="*/ 48368 w 381677"/>
                      <a:gd name="connsiteY3" fmla="*/ 143602 h 410829"/>
                      <a:gd name="connsiteX4" fmla="*/ 181907 w 381677"/>
                      <a:gd name="connsiteY4" fmla="*/ 863 h 410829"/>
                      <a:gd name="connsiteX5" fmla="*/ 381677 w 381677"/>
                      <a:gd name="connsiteY5" fmla="*/ 208844 h 410829"/>
                      <a:gd name="connsiteX6" fmla="*/ 149534 w 381677"/>
                      <a:gd name="connsiteY6" fmla="*/ 408003 h 410829"/>
                      <a:gd name="connsiteX7" fmla="*/ 76326 w 381677"/>
                      <a:gd name="connsiteY7" fmla="*/ 321603 h 410829"/>
                      <a:gd name="connsiteX8" fmla="*/ 54940 w 381677"/>
                      <a:gd name="connsiteY8" fmla="*/ 280880 h 410829"/>
                      <a:gd name="connsiteX9" fmla="*/ 2 w 381677"/>
                      <a:gd name="connsiteY9" fmla="*/ 264645 h 410829"/>
                      <a:gd name="connsiteX0" fmla="*/ 2 w 381677"/>
                      <a:gd name="connsiteY0" fmla="*/ 264645 h 407805"/>
                      <a:gd name="connsiteX1" fmla="*/ 53147 w 381677"/>
                      <a:gd name="connsiteY1" fmla="*/ 161574 h 407805"/>
                      <a:gd name="connsiteX2" fmla="*/ 24172 w 381677"/>
                      <a:gd name="connsiteY2" fmla="*/ 141068 h 407805"/>
                      <a:gd name="connsiteX3" fmla="*/ 48368 w 381677"/>
                      <a:gd name="connsiteY3" fmla="*/ 143602 h 407805"/>
                      <a:gd name="connsiteX4" fmla="*/ 181907 w 381677"/>
                      <a:gd name="connsiteY4" fmla="*/ 863 h 407805"/>
                      <a:gd name="connsiteX5" fmla="*/ 381677 w 381677"/>
                      <a:gd name="connsiteY5" fmla="*/ 208844 h 407805"/>
                      <a:gd name="connsiteX6" fmla="*/ 157112 w 381677"/>
                      <a:gd name="connsiteY6" fmla="*/ 404883 h 407805"/>
                      <a:gd name="connsiteX7" fmla="*/ 76326 w 381677"/>
                      <a:gd name="connsiteY7" fmla="*/ 321603 h 407805"/>
                      <a:gd name="connsiteX8" fmla="*/ 54940 w 381677"/>
                      <a:gd name="connsiteY8" fmla="*/ 280880 h 407805"/>
                      <a:gd name="connsiteX9" fmla="*/ 2 w 381677"/>
                      <a:gd name="connsiteY9" fmla="*/ 264645 h 407805"/>
                      <a:gd name="connsiteX0" fmla="*/ 2 w 381677"/>
                      <a:gd name="connsiteY0" fmla="*/ 264645 h 407078"/>
                      <a:gd name="connsiteX1" fmla="*/ 53147 w 381677"/>
                      <a:gd name="connsiteY1" fmla="*/ 161574 h 407078"/>
                      <a:gd name="connsiteX2" fmla="*/ 24172 w 381677"/>
                      <a:gd name="connsiteY2" fmla="*/ 141068 h 407078"/>
                      <a:gd name="connsiteX3" fmla="*/ 48368 w 381677"/>
                      <a:gd name="connsiteY3" fmla="*/ 143602 h 407078"/>
                      <a:gd name="connsiteX4" fmla="*/ 181907 w 381677"/>
                      <a:gd name="connsiteY4" fmla="*/ 863 h 407078"/>
                      <a:gd name="connsiteX5" fmla="*/ 381677 w 381677"/>
                      <a:gd name="connsiteY5" fmla="*/ 208844 h 407078"/>
                      <a:gd name="connsiteX6" fmla="*/ 157112 w 381677"/>
                      <a:gd name="connsiteY6" fmla="*/ 404883 h 407078"/>
                      <a:gd name="connsiteX7" fmla="*/ 76326 w 381677"/>
                      <a:gd name="connsiteY7" fmla="*/ 321603 h 407078"/>
                      <a:gd name="connsiteX8" fmla="*/ 54940 w 381677"/>
                      <a:gd name="connsiteY8" fmla="*/ 280880 h 407078"/>
                      <a:gd name="connsiteX9" fmla="*/ 2 w 381677"/>
                      <a:gd name="connsiteY9" fmla="*/ 264645 h 407078"/>
                      <a:gd name="connsiteX0" fmla="*/ 1239 w 357505"/>
                      <a:gd name="connsiteY0" fmla="*/ 244140 h 407078"/>
                      <a:gd name="connsiteX1" fmla="*/ 28975 w 357505"/>
                      <a:gd name="connsiteY1" fmla="*/ 161574 h 407078"/>
                      <a:gd name="connsiteX2" fmla="*/ 0 w 357505"/>
                      <a:gd name="connsiteY2" fmla="*/ 141068 h 407078"/>
                      <a:gd name="connsiteX3" fmla="*/ 24196 w 357505"/>
                      <a:gd name="connsiteY3" fmla="*/ 143602 h 407078"/>
                      <a:gd name="connsiteX4" fmla="*/ 157735 w 357505"/>
                      <a:gd name="connsiteY4" fmla="*/ 863 h 407078"/>
                      <a:gd name="connsiteX5" fmla="*/ 357505 w 357505"/>
                      <a:gd name="connsiteY5" fmla="*/ 208844 h 407078"/>
                      <a:gd name="connsiteX6" fmla="*/ 132940 w 357505"/>
                      <a:gd name="connsiteY6" fmla="*/ 404883 h 407078"/>
                      <a:gd name="connsiteX7" fmla="*/ 52154 w 357505"/>
                      <a:gd name="connsiteY7" fmla="*/ 321603 h 407078"/>
                      <a:gd name="connsiteX8" fmla="*/ 30768 w 357505"/>
                      <a:gd name="connsiteY8" fmla="*/ 280880 h 407078"/>
                      <a:gd name="connsiteX9" fmla="*/ 1239 w 357505"/>
                      <a:gd name="connsiteY9" fmla="*/ 244140 h 407078"/>
                      <a:gd name="connsiteX0" fmla="*/ 1 w 358942"/>
                      <a:gd name="connsiteY0" fmla="*/ 245477 h 407078"/>
                      <a:gd name="connsiteX1" fmla="*/ 30412 w 358942"/>
                      <a:gd name="connsiteY1" fmla="*/ 161574 h 407078"/>
                      <a:gd name="connsiteX2" fmla="*/ 1437 w 358942"/>
                      <a:gd name="connsiteY2" fmla="*/ 141068 h 407078"/>
                      <a:gd name="connsiteX3" fmla="*/ 25633 w 358942"/>
                      <a:gd name="connsiteY3" fmla="*/ 143602 h 407078"/>
                      <a:gd name="connsiteX4" fmla="*/ 159172 w 358942"/>
                      <a:gd name="connsiteY4" fmla="*/ 863 h 407078"/>
                      <a:gd name="connsiteX5" fmla="*/ 358942 w 358942"/>
                      <a:gd name="connsiteY5" fmla="*/ 208844 h 407078"/>
                      <a:gd name="connsiteX6" fmla="*/ 134377 w 358942"/>
                      <a:gd name="connsiteY6" fmla="*/ 404883 h 407078"/>
                      <a:gd name="connsiteX7" fmla="*/ 53591 w 358942"/>
                      <a:gd name="connsiteY7" fmla="*/ 321603 h 407078"/>
                      <a:gd name="connsiteX8" fmla="*/ 32205 w 358942"/>
                      <a:gd name="connsiteY8" fmla="*/ 280880 h 407078"/>
                      <a:gd name="connsiteX9" fmla="*/ 1 w 358942"/>
                      <a:gd name="connsiteY9" fmla="*/ 245477 h 407078"/>
                      <a:gd name="connsiteX0" fmla="*/ 1346 w 360287"/>
                      <a:gd name="connsiteY0" fmla="*/ 245477 h 407078"/>
                      <a:gd name="connsiteX1" fmla="*/ 31757 w 360287"/>
                      <a:gd name="connsiteY1" fmla="*/ 161574 h 407078"/>
                      <a:gd name="connsiteX2" fmla="*/ 2782 w 360287"/>
                      <a:gd name="connsiteY2" fmla="*/ 141068 h 407078"/>
                      <a:gd name="connsiteX3" fmla="*/ 26978 w 360287"/>
                      <a:gd name="connsiteY3" fmla="*/ 143602 h 407078"/>
                      <a:gd name="connsiteX4" fmla="*/ 160517 w 360287"/>
                      <a:gd name="connsiteY4" fmla="*/ 863 h 407078"/>
                      <a:gd name="connsiteX5" fmla="*/ 360287 w 360287"/>
                      <a:gd name="connsiteY5" fmla="*/ 208844 h 407078"/>
                      <a:gd name="connsiteX6" fmla="*/ 135722 w 360287"/>
                      <a:gd name="connsiteY6" fmla="*/ 404883 h 407078"/>
                      <a:gd name="connsiteX7" fmla="*/ 54936 w 360287"/>
                      <a:gd name="connsiteY7" fmla="*/ 321603 h 407078"/>
                      <a:gd name="connsiteX8" fmla="*/ 33550 w 360287"/>
                      <a:gd name="connsiteY8" fmla="*/ 280880 h 407078"/>
                      <a:gd name="connsiteX9" fmla="*/ 1346 w 360287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4 w 358965"/>
                      <a:gd name="connsiteY0" fmla="*/ 245477 h 407078"/>
                      <a:gd name="connsiteX1" fmla="*/ 30435 w 358965"/>
                      <a:gd name="connsiteY1" fmla="*/ 161574 h 407078"/>
                      <a:gd name="connsiteX2" fmla="*/ 1460 w 358965"/>
                      <a:gd name="connsiteY2" fmla="*/ 141068 h 407078"/>
                      <a:gd name="connsiteX3" fmla="*/ 25656 w 358965"/>
                      <a:gd name="connsiteY3" fmla="*/ 143602 h 407078"/>
                      <a:gd name="connsiteX4" fmla="*/ 159195 w 358965"/>
                      <a:gd name="connsiteY4" fmla="*/ 863 h 407078"/>
                      <a:gd name="connsiteX5" fmla="*/ 358965 w 358965"/>
                      <a:gd name="connsiteY5" fmla="*/ 208844 h 407078"/>
                      <a:gd name="connsiteX6" fmla="*/ 134400 w 358965"/>
                      <a:gd name="connsiteY6" fmla="*/ 404883 h 407078"/>
                      <a:gd name="connsiteX7" fmla="*/ 53614 w 358965"/>
                      <a:gd name="connsiteY7" fmla="*/ 321603 h 407078"/>
                      <a:gd name="connsiteX8" fmla="*/ 36686 w 358965"/>
                      <a:gd name="connsiteY8" fmla="*/ 270627 h 407078"/>
                      <a:gd name="connsiteX9" fmla="*/ 24 w 358965"/>
                      <a:gd name="connsiteY9" fmla="*/ 245477 h 407078"/>
                      <a:gd name="connsiteX0" fmla="*/ 2157 w 361098"/>
                      <a:gd name="connsiteY0" fmla="*/ 245477 h 407078"/>
                      <a:gd name="connsiteX1" fmla="*/ 32568 w 361098"/>
                      <a:gd name="connsiteY1" fmla="*/ 161574 h 407078"/>
                      <a:gd name="connsiteX2" fmla="*/ 3593 w 361098"/>
                      <a:gd name="connsiteY2" fmla="*/ 141068 h 407078"/>
                      <a:gd name="connsiteX3" fmla="*/ 27789 w 361098"/>
                      <a:gd name="connsiteY3" fmla="*/ 143602 h 407078"/>
                      <a:gd name="connsiteX4" fmla="*/ 161328 w 361098"/>
                      <a:gd name="connsiteY4" fmla="*/ 863 h 407078"/>
                      <a:gd name="connsiteX5" fmla="*/ 361098 w 361098"/>
                      <a:gd name="connsiteY5" fmla="*/ 208844 h 407078"/>
                      <a:gd name="connsiteX6" fmla="*/ 136533 w 361098"/>
                      <a:gd name="connsiteY6" fmla="*/ 404883 h 407078"/>
                      <a:gd name="connsiteX7" fmla="*/ 55747 w 361098"/>
                      <a:gd name="connsiteY7" fmla="*/ 321603 h 407078"/>
                      <a:gd name="connsiteX8" fmla="*/ 38819 w 361098"/>
                      <a:gd name="connsiteY8" fmla="*/ 270627 h 407078"/>
                      <a:gd name="connsiteX9" fmla="*/ 2157 w 361098"/>
                      <a:gd name="connsiteY9" fmla="*/ 245477 h 407078"/>
                      <a:gd name="connsiteX0" fmla="*/ 2412 w 360016"/>
                      <a:gd name="connsiteY0" fmla="*/ 231658 h 407078"/>
                      <a:gd name="connsiteX1" fmla="*/ 31486 w 360016"/>
                      <a:gd name="connsiteY1" fmla="*/ 161574 h 407078"/>
                      <a:gd name="connsiteX2" fmla="*/ 2511 w 360016"/>
                      <a:gd name="connsiteY2" fmla="*/ 141068 h 407078"/>
                      <a:gd name="connsiteX3" fmla="*/ 26707 w 360016"/>
                      <a:gd name="connsiteY3" fmla="*/ 143602 h 407078"/>
                      <a:gd name="connsiteX4" fmla="*/ 160246 w 360016"/>
                      <a:gd name="connsiteY4" fmla="*/ 863 h 407078"/>
                      <a:gd name="connsiteX5" fmla="*/ 360016 w 360016"/>
                      <a:gd name="connsiteY5" fmla="*/ 208844 h 407078"/>
                      <a:gd name="connsiteX6" fmla="*/ 135451 w 360016"/>
                      <a:gd name="connsiteY6" fmla="*/ 404883 h 407078"/>
                      <a:gd name="connsiteX7" fmla="*/ 54665 w 360016"/>
                      <a:gd name="connsiteY7" fmla="*/ 321603 h 407078"/>
                      <a:gd name="connsiteX8" fmla="*/ 37737 w 360016"/>
                      <a:gd name="connsiteY8" fmla="*/ 270627 h 407078"/>
                      <a:gd name="connsiteX9" fmla="*/ 2412 w 360016"/>
                      <a:gd name="connsiteY9" fmla="*/ 231658 h 407078"/>
                      <a:gd name="connsiteX0" fmla="*/ 475 w 358079"/>
                      <a:gd name="connsiteY0" fmla="*/ 231658 h 407078"/>
                      <a:gd name="connsiteX1" fmla="*/ 29549 w 358079"/>
                      <a:gd name="connsiteY1" fmla="*/ 161574 h 407078"/>
                      <a:gd name="connsiteX2" fmla="*/ 574 w 358079"/>
                      <a:gd name="connsiteY2" fmla="*/ 141068 h 407078"/>
                      <a:gd name="connsiteX3" fmla="*/ 24770 w 358079"/>
                      <a:gd name="connsiteY3" fmla="*/ 143602 h 407078"/>
                      <a:gd name="connsiteX4" fmla="*/ 158309 w 358079"/>
                      <a:gd name="connsiteY4" fmla="*/ 863 h 407078"/>
                      <a:gd name="connsiteX5" fmla="*/ 358079 w 358079"/>
                      <a:gd name="connsiteY5" fmla="*/ 208844 h 407078"/>
                      <a:gd name="connsiteX6" fmla="*/ 133514 w 358079"/>
                      <a:gd name="connsiteY6" fmla="*/ 404883 h 407078"/>
                      <a:gd name="connsiteX7" fmla="*/ 52728 w 358079"/>
                      <a:gd name="connsiteY7" fmla="*/ 321603 h 407078"/>
                      <a:gd name="connsiteX8" fmla="*/ 35800 w 358079"/>
                      <a:gd name="connsiteY8" fmla="*/ 270627 h 407078"/>
                      <a:gd name="connsiteX9" fmla="*/ 475 w 358079"/>
                      <a:gd name="connsiteY9" fmla="*/ 231658 h 407078"/>
                      <a:gd name="connsiteX0" fmla="*/ 1631 w 359235"/>
                      <a:gd name="connsiteY0" fmla="*/ 231658 h 407078"/>
                      <a:gd name="connsiteX1" fmla="*/ 30705 w 359235"/>
                      <a:gd name="connsiteY1" fmla="*/ 161574 h 407078"/>
                      <a:gd name="connsiteX2" fmla="*/ 1730 w 359235"/>
                      <a:gd name="connsiteY2" fmla="*/ 141068 h 407078"/>
                      <a:gd name="connsiteX3" fmla="*/ 25926 w 359235"/>
                      <a:gd name="connsiteY3" fmla="*/ 143602 h 407078"/>
                      <a:gd name="connsiteX4" fmla="*/ 159465 w 359235"/>
                      <a:gd name="connsiteY4" fmla="*/ 863 h 407078"/>
                      <a:gd name="connsiteX5" fmla="*/ 359235 w 359235"/>
                      <a:gd name="connsiteY5" fmla="*/ 208844 h 407078"/>
                      <a:gd name="connsiteX6" fmla="*/ 134670 w 359235"/>
                      <a:gd name="connsiteY6" fmla="*/ 404883 h 407078"/>
                      <a:gd name="connsiteX7" fmla="*/ 53884 w 359235"/>
                      <a:gd name="connsiteY7" fmla="*/ 321603 h 407078"/>
                      <a:gd name="connsiteX8" fmla="*/ 36956 w 359235"/>
                      <a:gd name="connsiteY8" fmla="*/ 270627 h 407078"/>
                      <a:gd name="connsiteX9" fmla="*/ 1631 w 359235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157 w 357761"/>
                      <a:gd name="connsiteY0" fmla="*/ 231658 h 407078"/>
                      <a:gd name="connsiteX1" fmla="*/ 29231 w 357761"/>
                      <a:gd name="connsiteY1" fmla="*/ 161574 h 407078"/>
                      <a:gd name="connsiteX2" fmla="*/ 256 w 357761"/>
                      <a:gd name="connsiteY2" fmla="*/ 141068 h 407078"/>
                      <a:gd name="connsiteX3" fmla="*/ 24452 w 357761"/>
                      <a:gd name="connsiteY3" fmla="*/ 143602 h 407078"/>
                      <a:gd name="connsiteX4" fmla="*/ 157991 w 357761"/>
                      <a:gd name="connsiteY4" fmla="*/ 863 h 407078"/>
                      <a:gd name="connsiteX5" fmla="*/ 357761 w 357761"/>
                      <a:gd name="connsiteY5" fmla="*/ 208844 h 407078"/>
                      <a:gd name="connsiteX6" fmla="*/ 133196 w 357761"/>
                      <a:gd name="connsiteY6" fmla="*/ 404883 h 407078"/>
                      <a:gd name="connsiteX7" fmla="*/ 52410 w 357761"/>
                      <a:gd name="connsiteY7" fmla="*/ 321603 h 407078"/>
                      <a:gd name="connsiteX8" fmla="*/ 45735 w 357761"/>
                      <a:gd name="connsiteY8" fmla="*/ 267061 h 407078"/>
                      <a:gd name="connsiteX9" fmla="*/ 157 w 357761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7078"/>
                      <a:gd name="connsiteX1" fmla="*/ 32695 w 361225"/>
                      <a:gd name="connsiteY1" fmla="*/ 161574 h 407078"/>
                      <a:gd name="connsiteX2" fmla="*/ 3720 w 361225"/>
                      <a:gd name="connsiteY2" fmla="*/ 141068 h 407078"/>
                      <a:gd name="connsiteX3" fmla="*/ 27916 w 361225"/>
                      <a:gd name="connsiteY3" fmla="*/ 143602 h 407078"/>
                      <a:gd name="connsiteX4" fmla="*/ 161455 w 361225"/>
                      <a:gd name="connsiteY4" fmla="*/ 863 h 407078"/>
                      <a:gd name="connsiteX5" fmla="*/ 361225 w 361225"/>
                      <a:gd name="connsiteY5" fmla="*/ 208844 h 407078"/>
                      <a:gd name="connsiteX6" fmla="*/ 136660 w 361225"/>
                      <a:gd name="connsiteY6" fmla="*/ 404883 h 407078"/>
                      <a:gd name="connsiteX7" fmla="*/ 55874 w 361225"/>
                      <a:gd name="connsiteY7" fmla="*/ 321603 h 407078"/>
                      <a:gd name="connsiteX8" fmla="*/ 49199 w 361225"/>
                      <a:gd name="connsiteY8" fmla="*/ 267061 h 407078"/>
                      <a:gd name="connsiteX9" fmla="*/ 3621 w 361225"/>
                      <a:gd name="connsiteY9" fmla="*/ 231658 h 407078"/>
                      <a:gd name="connsiteX0" fmla="*/ 3621 w 361225"/>
                      <a:gd name="connsiteY0" fmla="*/ 231658 h 406710"/>
                      <a:gd name="connsiteX1" fmla="*/ 32695 w 361225"/>
                      <a:gd name="connsiteY1" fmla="*/ 161574 h 406710"/>
                      <a:gd name="connsiteX2" fmla="*/ 3720 w 361225"/>
                      <a:gd name="connsiteY2" fmla="*/ 141068 h 406710"/>
                      <a:gd name="connsiteX3" fmla="*/ 27916 w 361225"/>
                      <a:gd name="connsiteY3" fmla="*/ 143602 h 406710"/>
                      <a:gd name="connsiteX4" fmla="*/ 161455 w 361225"/>
                      <a:gd name="connsiteY4" fmla="*/ 863 h 406710"/>
                      <a:gd name="connsiteX5" fmla="*/ 361225 w 361225"/>
                      <a:gd name="connsiteY5" fmla="*/ 208844 h 406710"/>
                      <a:gd name="connsiteX6" fmla="*/ 136660 w 361225"/>
                      <a:gd name="connsiteY6" fmla="*/ 404883 h 406710"/>
                      <a:gd name="connsiteX7" fmla="*/ 65681 w 361225"/>
                      <a:gd name="connsiteY7" fmla="*/ 314025 h 406710"/>
                      <a:gd name="connsiteX8" fmla="*/ 49199 w 361225"/>
                      <a:gd name="connsiteY8" fmla="*/ 267061 h 406710"/>
                      <a:gd name="connsiteX9" fmla="*/ 3621 w 361225"/>
                      <a:gd name="connsiteY9" fmla="*/ 231658 h 406710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3941"/>
                      <a:gd name="connsiteX1" fmla="*/ 32695 w 361225"/>
                      <a:gd name="connsiteY1" fmla="*/ 161574 h 383941"/>
                      <a:gd name="connsiteX2" fmla="*/ 3720 w 361225"/>
                      <a:gd name="connsiteY2" fmla="*/ 141068 h 383941"/>
                      <a:gd name="connsiteX3" fmla="*/ 27916 w 361225"/>
                      <a:gd name="connsiteY3" fmla="*/ 143602 h 383941"/>
                      <a:gd name="connsiteX4" fmla="*/ 161455 w 361225"/>
                      <a:gd name="connsiteY4" fmla="*/ 863 h 383941"/>
                      <a:gd name="connsiteX5" fmla="*/ 361225 w 361225"/>
                      <a:gd name="connsiteY5" fmla="*/ 208844 h 383941"/>
                      <a:gd name="connsiteX6" fmla="*/ 157611 w 361225"/>
                      <a:gd name="connsiteY6" fmla="*/ 381703 h 383941"/>
                      <a:gd name="connsiteX7" fmla="*/ 65681 w 361225"/>
                      <a:gd name="connsiteY7" fmla="*/ 314025 h 383941"/>
                      <a:gd name="connsiteX8" fmla="*/ 49199 w 361225"/>
                      <a:gd name="connsiteY8" fmla="*/ 267061 h 383941"/>
                      <a:gd name="connsiteX9" fmla="*/ 3621 w 361225"/>
                      <a:gd name="connsiteY9" fmla="*/ 231658 h 383941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5681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58 h 384238"/>
                      <a:gd name="connsiteX1" fmla="*/ 32695 w 361225"/>
                      <a:gd name="connsiteY1" fmla="*/ 161574 h 384238"/>
                      <a:gd name="connsiteX2" fmla="*/ 3720 w 361225"/>
                      <a:gd name="connsiteY2" fmla="*/ 141068 h 384238"/>
                      <a:gd name="connsiteX3" fmla="*/ 27916 w 361225"/>
                      <a:gd name="connsiteY3" fmla="*/ 143602 h 384238"/>
                      <a:gd name="connsiteX4" fmla="*/ 161455 w 361225"/>
                      <a:gd name="connsiteY4" fmla="*/ 863 h 384238"/>
                      <a:gd name="connsiteX5" fmla="*/ 361225 w 361225"/>
                      <a:gd name="connsiteY5" fmla="*/ 208844 h 384238"/>
                      <a:gd name="connsiteX6" fmla="*/ 157611 w 361225"/>
                      <a:gd name="connsiteY6" fmla="*/ 381703 h 384238"/>
                      <a:gd name="connsiteX7" fmla="*/ 67464 w 361225"/>
                      <a:gd name="connsiteY7" fmla="*/ 314025 h 384238"/>
                      <a:gd name="connsiteX8" fmla="*/ 49199 w 361225"/>
                      <a:gd name="connsiteY8" fmla="*/ 267061 h 384238"/>
                      <a:gd name="connsiteX9" fmla="*/ 3621 w 361225"/>
                      <a:gd name="connsiteY9" fmla="*/ 231658 h 384238"/>
                      <a:gd name="connsiteX0" fmla="*/ 3621 w 361225"/>
                      <a:gd name="connsiteY0" fmla="*/ 231602 h 384182"/>
                      <a:gd name="connsiteX1" fmla="*/ 32695 w 361225"/>
                      <a:gd name="connsiteY1" fmla="*/ 161518 h 384182"/>
                      <a:gd name="connsiteX2" fmla="*/ 3720 w 361225"/>
                      <a:gd name="connsiteY2" fmla="*/ 141012 h 384182"/>
                      <a:gd name="connsiteX3" fmla="*/ 35643 w 361225"/>
                      <a:gd name="connsiteY3" fmla="*/ 145329 h 384182"/>
                      <a:gd name="connsiteX4" fmla="*/ 161455 w 361225"/>
                      <a:gd name="connsiteY4" fmla="*/ 807 h 384182"/>
                      <a:gd name="connsiteX5" fmla="*/ 361225 w 361225"/>
                      <a:gd name="connsiteY5" fmla="*/ 208788 h 384182"/>
                      <a:gd name="connsiteX6" fmla="*/ 157611 w 361225"/>
                      <a:gd name="connsiteY6" fmla="*/ 381647 h 384182"/>
                      <a:gd name="connsiteX7" fmla="*/ 67464 w 361225"/>
                      <a:gd name="connsiteY7" fmla="*/ 313969 h 384182"/>
                      <a:gd name="connsiteX8" fmla="*/ 49199 w 361225"/>
                      <a:gd name="connsiteY8" fmla="*/ 267005 h 384182"/>
                      <a:gd name="connsiteX9" fmla="*/ 3621 w 361225"/>
                      <a:gd name="connsiteY9" fmla="*/ 231602 h 384182"/>
                      <a:gd name="connsiteX0" fmla="*/ 534 w 358138"/>
                      <a:gd name="connsiteY0" fmla="*/ 231602 h 384182"/>
                      <a:gd name="connsiteX1" fmla="*/ 40901 w 358138"/>
                      <a:gd name="connsiteY1" fmla="*/ 161518 h 384182"/>
                      <a:gd name="connsiteX2" fmla="*/ 633 w 358138"/>
                      <a:gd name="connsiteY2" fmla="*/ 141012 h 384182"/>
                      <a:gd name="connsiteX3" fmla="*/ 32556 w 358138"/>
                      <a:gd name="connsiteY3" fmla="*/ 145329 h 384182"/>
                      <a:gd name="connsiteX4" fmla="*/ 158368 w 358138"/>
                      <a:gd name="connsiteY4" fmla="*/ 807 h 384182"/>
                      <a:gd name="connsiteX5" fmla="*/ 358138 w 358138"/>
                      <a:gd name="connsiteY5" fmla="*/ 208788 h 384182"/>
                      <a:gd name="connsiteX6" fmla="*/ 154524 w 358138"/>
                      <a:gd name="connsiteY6" fmla="*/ 381647 h 384182"/>
                      <a:gd name="connsiteX7" fmla="*/ 64377 w 358138"/>
                      <a:gd name="connsiteY7" fmla="*/ 313969 h 384182"/>
                      <a:gd name="connsiteX8" fmla="*/ 46112 w 358138"/>
                      <a:gd name="connsiteY8" fmla="*/ 267005 h 384182"/>
                      <a:gd name="connsiteX9" fmla="*/ 534 w 358138"/>
                      <a:gd name="connsiteY9" fmla="*/ 231602 h 384182"/>
                      <a:gd name="connsiteX0" fmla="*/ 8926 w 366530"/>
                      <a:gd name="connsiteY0" fmla="*/ 231602 h 384182"/>
                      <a:gd name="connsiteX1" fmla="*/ 49293 w 366530"/>
                      <a:gd name="connsiteY1" fmla="*/ 161518 h 384182"/>
                      <a:gd name="connsiteX2" fmla="*/ 9025 w 366530"/>
                      <a:gd name="connsiteY2" fmla="*/ 141012 h 384182"/>
                      <a:gd name="connsiteX3" fmla="*/ 40948 w 366530"/>
                      <a:gd name="connsiteY3" fmla="*/ 145329 h 384182"/>
                      <a:gd name="connsiteX4" fmla="*/ 166760 w 366530"/>
                      <a:gd name="connsiteY4" fmla="*/ 807 h 384182"/>
                      <a:gd name="connsiteX5" fmla="*/ 366530 w 366530"/>
                      <a:gd name="connsiteY5" fmla="*/ 208788 h 384182"/>
                      <a:gd name="connsiteX6" fmla="*/ 162916 w 366530"/>
                      <a:gd name="connsiteY6" fmla="*/ 381647 h 384182"/>
                      <a:gd name="connsiteX7" fmla="*/ 72769 w 366530"/>
                      <a:gd name="connsiteY7" fmla="*/ 313969 h 384182"/>
                      <a:gd name="connsiteX8" fmla="*/ 54504 w 366530"/>
                      <a:gd name="connsiteY8" fmla="*/ 267005 h 384182"/>
                      <a:gd name="connsiteX9" fmla="*/ 8926 w 366530"/>
                      <a:gd name="connsiteY9" fmla="*/ 231602 h 384182"/>
                      <a:gd name="connsiteX0" fmla="*/ 12361 w 358078"/>
                      <a:gd name="connsiteY0" fmla="*/ 228036 h 384182"/>
                      <a:gd name="connsiteX1" fmla="*/ 40841 w 358078"/>
                      <a:gd name="connsiteY1" fmla="*/ 161518 h 384182"/>
                      <a:gd name="connsiteX2" fmla="*/ 573 w 358078"/>
                      <a:gd name="connsiteY2" fmla="*/ 141012 h 384182"/>
                      <a:gd name="connsiteX3" fmla="*/ 32496 w 358078"/>
                      <a:gd name="connsiteY3" fmla="*/ 145329 h 384182"/>
                      <a:gd name="connsiteX4" fmla="*/ 158308 w 358078"/>
                      <a:gd name="connsiteY4" fmla="*/ 807 h 384182"/>
                      <a:gd name="connsiteX5" fmla="*/ 358078 w 358078"/>
                      <a:gd name="connsiteY5" fmla="*/ 208788 h 384182"/>
                      <a:gd name="connsiteX6" fmla="*/ 154464 w 358078"/>
                      <a:gd name="connsiteY6" fmla="*/ 381647 h 384182"/>
                      <a:gd name="connsiteX7" fmla="*/ 64317 w 358078"/>
                      <a:gd name="connsiteY7" fmla="*/ 313969 h 384182"/>
                      <a:gd name="connsiteX8" fmla="*/ 46052 w 358078"/>
                      <a:gd name="connsiteY8" fmla="*/ 267005 h 384182"/>
                      <a:gd name="connsiteX9" fmla="*/ 12361 w 358078"/>
                      <a:gd name="connsiteY9" fmla="*/ 228036 h 384182"/>
                      <a:gd name="connsiteX0" fmla="*/ 11788 w 357505"/>
                      <a:gd name="connsiteY0" fmla="*/ 228036 h 384182"/>
                      <a:gd name="connsiteX1" fmla="*/ 40268 w 357505"/>
                      <a:gd name="connsiteY1" fmla="*/ 161518 h 384182"/>
                      <a:gd name="connsiteX2" fmla="*/ 0 w 357505"/>
                      <a:gd name="connsiteY2" fmla="*/ 141012 h 384182"/>
                      <a:gd name="connsiteX3" fmla="*/ 31923 w 357505"/>
                      <a:gd name="connsiteY3" fmla="*/ 145329 h 384182"/>
                      <a:gd name="connsiteX4" fmla="*/ 157735 w 357505"/>
                      <a:gd name="connsiteY4" fmla="*/ 807 h 384182"/>
                      <a:gd name="connsiteX5" fmla="*/ 357505 w 357505"/>
                      <a:gd name="connsiteY5" fmla="*/ 208788 h 384182"/>
                      <a:gd name="connsiteX6" fmla="*/ 153891 w 357505"/>
                      <a:gd name="connsiteY6" fmla="*/ 381647 h 384182"/>
                      <a:gd name="connsiteX7" fmla="*/ 63744 w 357505"/>
                      <a:gd name="connsiteY7" fmla="*/ 313969 h 384182"/>
                      <a:gd name="connsiteX8" fmla="*/ 45479 w 357505"/>
                      <a:gd name="connsiteY8" fmla="*/ 267005 h 384182"/>
                      <a:gd name="connsiteX9" fmla="*/ 11788 w 357505"/>
                      <a:gd name="connsiteY9" fmla="*/ 228036 h 384182"/>
                      <a:gd name="connsiteX0" fmla="*/ 11788 w 357505"/>
                      <a:gd name="connsiteY0" fmla="*/ 216416 h 372562"/>
                      <a:gd name="connsiteX1" fmla="*/ 40268 w 357505"/>
                      <a:gd name="connsiteY1" fmla="*/ 149898 h 372562"/>
                      <a:gd name="connsiteX2" fmla="*/ 0 w 357505"/>
                      <a:gd name="connsiteY2" fmla="*/ 129392 h 372562"/>
                      <a:gd name="connsiteX3" fmla="*/ 31923 w 357505"/>
                      <a:gd name="connsiteY3" fmla="*/ 133709 h 372562"/>
                      <a:gd name="connsiteX4" fmla="*/ 185086 w 357505"/>
                      <a:gd name="connsiteY4" fmla="*/ 909 h 372562"/>
                      <a:gd name="connsiteX5" fmla="*/ 357505 w 357505"/>
                      <a:gd name="connsiteY5" fmla="*/ 197168 h 372562"/>
                      <a:gd name="connsiteX6" fmla="*/ 153891 w 357505"/>
                      <a:gd name="connsiteY6" fmla="*/ 370027 h 372562"/>
                      <a:gd name="connsiteX7" fmla="*/ 63744 w 357505"/>
                      <a:gd name="connsiteY7" fmla="*/ 302349 h 372562"/>
                      <a:gd name="connsiteX8" fmla="*/ 45479 w 357505"/>
                      <a:gd name="connsiteY8" fmla="*/ 255385 h 372562"/>
                      <a:gd name="connsiteX9" fmla="*/ 11788 w 357505"/>
                      <a:gd name="connsiteY9" fmla="*/ 216416 h 372562"/>
                      <a:gd name="connsiteX0" fmla="*/ 11788 w 357505"/>
                      <a:gd name="connsiteY0" fmla="*/ 216316 h 372462"/>
                      <a:gd name="connsiteX1" fmla="*/ 40268 w 357505"/>
                      <a:gd name="connsiteY1" fmla="*/ 149798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11788 w 357505"/>
                      <a:gd name="connsiteY0" fmla="*/ 216316 h 372462"/>
                      <a:gd name="connsiteX1" fmla="*/ 43199 w 357505"/>
                      <a:gd name="connsiteY1" fmla="*/ 155659 h 372462"/>
                      <a:gd name="connsiteX2" fmla="*/ 0 w 357505"/>
                      <a:gd name="connsiteY2" fmla="*/ 129292 h 372462"/>
                      <a:gd name="connsiteX3" fmla="*/ 41691 w 357505"/>
                      <a:gd name="connsiteY3" fmla="*/ 136540 h 372462"/>
                      <a:gd name="connsiteX4" fmla="*/ 185086 w 357505"/>
                      <a:gd name="connsiteY4" fmla="*/ 809 h 372462"/>
                      <a:gd name="connsiteX5" fmla="*/ 357505 w 357505"/>
                      <a:gd name="connsiteY5" fmla="*/ 197068 h 372462"/>
                      <a:gd name="connsiteX6" fmla="*/ 153891 w 357505"/>
                      <a:gd name="connsiteY6" fmla="*/ 369927 h 372462"/>
                      <a:gd name="connsiteX7" fmla="*/ 63744 w 357505"/>
                      <a:gd name="connsiteY7" fmla="*/ 302249 h 372462"/>
                      <a:gd name="connsiteX8" fmla="*/ 45479 w 357505"/>
                      <a:gd name="connsiteY8" fmla="*/ 255285 h 372462"/>
                      <a:gd name="connsiteX9" fmla="*/ 11788 w 357505"/>
                      <a:gd name="connsiteY9" fmla="*/ 216316 h 372462"/>
                      <a:gd name="connsiteX0" fmla="*/ 4520 w 350237"/>
                      <a:gd name="connsiteY0" fmla="*/ 216316 h 372462"/>
                      <a:gd name="connsiteX1" fmla="*/ 35931 w 350237"/>
                      <a:gd name="connsiteY1" fmla="*/ 155659 h 372462"/>
                      <a:gd name="connsiteX2" fmla="*/ 16176 w 350237"/>
                      <a:gd name="connsiteY2" fmla="*/ 141014 h 372462"/>
                      <a:gd name="connsiteX3" fmla="*/ 34423 w 350237"/>
                      <a:gd name="connsiteY3" fmla="*/ 136540 h 372462"/>
                      <a:gd name="connsiteX4" fmla="*/ 177818 w 350237"/>
                      <a:gd name="connsiteY4" fmla="*/ 809 h 372462"/>
                      <a:gd name="connsiteX5" fmla="*/ 350237 w 350237"/>
                      <a:gd name="connsiteY5" fmla="*/ 197068 h 372462"/>
                      <a:gd name="connsiteX6" fmla="*/ 146623 w 350237"/>
                      <a:gd name="connsiteY6" fmla="*/ 369927 h 372462"/>
                      <a:gd name="connsiteX7" fmla="*/ 56476 w 350237"/>
                      <a:gd name="connsiteY7" fmla="*/ 302249 h 372462"/>
                      <a:gd name="connsiteX8" fmla="*/ 38211 w 350237"/>
                      <a:gd name="connsiteY8" fmla="*/ 255285 h 372462"/>
                      <a:gd name="connsiteX9" fmla="*/ 4520 w 350237"/>
                      <a:gd name="connsiteY9" fmla="*/ 216316 h 372462"/>
                      <a:gd name="connsiteX0" fmla="*/ 9361 w 345310"/>
                      <a:gd name="connsiteY0" fmla="*/ 219247 h 372462"/>
                      <a:gd name="connsiteX1" fmla="*/ 31004 w 345310"/>
                      <a:gd name="connsiteY1" fmla="*/ 155659 h 372462"/>
                      <a:gd name="connsiteX2" fmla="*/ 11249 w 345310"/>
                      <a:gd name="connsiteY2" fmla="*/ 141014 h 372462"/>
                      <a:gd name="connsiteX3" fmla="*/ 29496 w 345310"/>
                      <a:gd name="connsiteY3" fmla="*/ 136540 h 372462"/>
                      <a:gd name="connsiteX4" fmla="*/ 172891 w 345310"/>
                      <a:gd name="connsiteY4" fmla="*/ 809 h 372462"/>
                      <a:gd name="connsiteX5" fmla="*/ 345310 w 345310"/>
                      <a:gd name="connsiteY5" fmla="*/ 197068 h 372462"/>
                      <a:gd name="connsiteX6" fmla="*/ 141696 w 345310"/>
                      <a:gd name="connsiteY6" fmla="*/ 369927 h 372462"/>
                      <a:gd name="connsiteX7" fmla="*/ 51549 w 345310"/>
                      <a:gd name="connsiteY7" fmla="*/ 302249 h 372462"/>
                      <a:gd name="connsiteX8" fmla="*/ 33284 w 345310"/>
                      <a:gd name="connsiteY8" fmla="*/ 255285 h 372462"/>
                      <a:gd name="connsiteX9" fmla="*/ 9361 w 345310"/>
                      <a:gd name="connsiteY9" fmla="*/ 219247 h 372462"/>
                      <a:gd name="connsiteX0" fmla="*/ 12156 w 348105"/>
                      <a:gd name="connsiteY0" fmla="*/ 219247 h 372462"/>
                      <a:gd name="connsiteX1" fmla="*/ 33799 w 348105"/>
                      <a:gd name="connsiteY1" fmla="*/ 155659 h 372462"/>
                      <a:gd name="connsiteX2" fmla="*/ 14044 w 348105"/>
                      <a:gd name="connsiteY2" fmla="*/ 141014 h 372462"/>
                      <a:gd name="connsiteX3" fmla="*/ 32291 w 348105"/>
                      <a:gd name="connsiteY3" fmla="*/ 136540 h 372462"/>
                      <a:gd name="connsiteX4" fmla="*/ 175686 w 348105"/>
                      <a:gd name="connsiteY4" fmla="*/ 809 h 372462"/>
                      <a:gd name="connsiteX5" fmla="*/ 348105 w 348105"/>
                      <a:gd name="connsiteY5" fmla="*/ 197068 h 372462"/>
                      <a:gd name="connsiteX6" fmla="*/ 144491 w 348105"/>
                      <a:gd name="connsiteY6" fmla="*/ 369927 h 372462"/>
                      <a:gd name="connsiteX7" fmla="*/ 54344 w 348105"/>
                      <a:gd name="connsiteY7" fmla="*/ 302249 h 372462"/>
                      <a:gd name="connsiteX8" fmla="*/ 36079 w 348105"/>
                      <a:gd name="connsiteY8" fmla="*/ 255285 h 372462"/>
                      <a:gd name="connsiteX9" fmla="*/ 12156 w 348105"/>
                      <a:gd name="connsiteY9" fmla="*/ 219247 h 372462"/>
                      <a:gd name="connsiteX0" fmla="*/ 11439 w 347388"/>
                      <a:gd name="connsiteY0" fmla="*/ 219247 h 372462"/>
                      <a:gd name="connsiteX1" fmla="*/ 33082 w 347388"/>
                      <a:gd name="connsiteY1" fmla="*/ 155659 h 372462"/>
                      <a:gd name="connsiteX2" fmla="*/ 13327 w 347388"/>
                      <a:gd name="connsiteY2" fmla="*/ 141014 h 372462"/>
                      <a:gd name="connsiteX3" fmla="*/ 31574 w 347388"/>
                      <a:gd name="connsiteY3" fmla="*/ 136540 h 372462"/>
                      <a:gd name="connsiteX4" fmla="*/ 174969 w 347388"/>
                      <a:gd name="connsiteY4" fmla="*/ 809 h 372462"/>
                      <a:gd name="connsiteX5" fmla="*/ 347388 w 347388"/>
                      <a:gd name="connsiteY5" fmla="*/ 197068 h 372462"/>
                      <a:gd name="connsiteX6" fmla="*/ 143774 w 347388"/>
                      <a:gd name="connsiteY6" fmla="*/ 369927 h 372462"/>
                      <a:gd name="connsiteX7" fmla="*/ 53627 w 347388"/>
                      <a:gd name="connsiteY7" fmla="*/ 302249 h 372462"/>
                      <a:gd name="connsiteX8" fmla="*/ 35362 w 347388"/>
                      <a:gd name="connsiteY8" fmla="*/ 255285 h 372462"/>
                      <a:gd name="connsiteX9" fmla="*/ 11439 w 347388"/>
                      <a:gd name="connsiteY9" fmla="*/ 219247 h 372462"/>
                      <a:gd name="connsiteX0" fmla="*/ 11953 w 346925"/>
                      <a:gd name="connsiteY0" fmla="*/ 223154 h 372462"/>
                      <a:gd name="connsiteX1" fmla="*/ 32619 w 346925"/>
                      <a:gd name="connsiteY1" fmla="*/ 155659 h 372462"/>
                      <a:gd name="connsiteX2" fmla="*/ 12864 w 346925"/>
                      <a:gd name="connsiteY2" fmla="*/ 141014 h 372462"/>
                      <a:gd name="connsiteX3" fmla="*/ 31111 w 346925"/>
                      <a:gd name="connsiteY3" fmla="*/ 136540 h 372462"/>
                      <a:gd name="connsiteX4" fmla="*/ 174506 w 346925"/>
                      <a:gd name="connsiteY4" fmla="*/ 809 h 372462"/>
                      <a:gd name="connsiteX5" fmla="*/ 346925 w 346925"/>
                      <a:gd name="connsiteY5" fmla="*/ 197068 h 372462"/>
                      <a:gd name="connsiteX6" fmla="*/ 143311 w 346925"/>
                      <a:gd name="connsiteY6" fmla="*/ 369927 h 372462"/>
                      <a:gd name="connsiteX7" fmla="*/ 53164 w 346925"/>
                      <a:gd name="connsiteY7" fmla="*/ 302249 h 372462"/>
                      <a:gd name="connsiteX8" fmla="*/ 34899 w 346925"/>
                      <a:gd name="connsiteY8" fmla="*/ 255285 h 372462"/>
                      <a:gd name="connsiteX9" fmla="*/ 11953 w 346925"/>
                      <a:gd name="connsiteY9" fmla="*/ 223154 h 372462"/>
                      <a:gd name="connsiteX0" fmla="*/ 9911 w 344883"/>
                      <a:gd name="connsiteY0" fmla="*/ 223154 h 372462"/>
                      <a:gd name="connsiteX1" fmla="*/ 30577 w 344883"/>
                      <a:gd name="connsiteY1" fmla="*/ 155659 h 372462"/>
                      <a:gd name="connsiteX2" fmla="*/ 10822 w 344883"/>
                      <a:gd name="connsiteY2" fmla="*/ 141014 h 372462"/>
                      <a:gd name="connsiteX3" fmla="*/ 29069 w 344883"/>
                      <a:gd name="connsiteY3" fmla="*/ 136540 h 372462"/>
                      <a:gd name="connsiteX4" fmla="*/ 172464 w 344883"/>
                      <a:gd name="connsiteY4" fmla="*/ 809 h 372462"/>
                      <a:gd name="connsiteX5" fmla="*/ 344883 w 344883"/>
                      <a:gd name="connsiteY5" fmla="*/ 197068 h 372462"/>
                      <a:gd name="connsiteX6" fmla="*/ 141269 w 344883"/>
                      <a:gd name="connsiteY6" fmla="*/ 369927 h 372462"/>
                      <a:gd name="connsiteX7" fmla="*/ 51122 w 344883"/>
                      <a:gd name="connsiteY7" fmla="*/ 302249 h 372462"/>
                      <a:gd name="connsiteX8" fmla="*/ 32857 w 344883"/>
                      <a:gd name="connsiteY8" fmla="*/ 255285 h 372462"/>
                      <a:gd name="connsiteX9" fmla="*/ 9911 w 344883"/>
                      <a:gd name="connsiteY9" fmla="*/ 223154 h 372462"/>
                      <a:gd name="connsiteX0" fmla="*/ 3893 w 338865"/>
                      <a:gd name="connsiteY0" fmla="*/ 223154 h 372462"/>
                      <a:gd name="connsiteX1" fmla="*/ 24559 w 338865"/>
                      <a:gd name="connsiteY1" fmla="*/ 155659 h 372462"/>
                      <a:gd name="connsiteX2" fmla="*/ 4804 w 338865"/>
                      <a:gd name="connsiteY2" fmla="*/ 141014 h 372462"/>
                      <a:gd name="connsiteX3" fmla="*/ 23051 w 338865"/>
                      <a:gd name="connsiteY3" fmla="*/ 136540 h 372462"/>
                      <a:gd name="connsiteX4" fmla="*/ 166446 w 338865"/>
                      <a:gd name="connsiteY4" fmla="*/ 809 h 372462"/>
                      <a:gd name="connsiteX5" fmla="*/ 338865 w 338865"/>
                      <a:gd name="connsiteY5" fmla="*/ 197068 h 372462"/>
                      <a:gd name="connsiteX6" fmla="*/ 135251 w 338865"/>
                      <a:gd name="connsiteY6" fmla="*/ 369927 h 372462"/>
                      <a:gd name="connsiteX7" fmla="*/ 45104 w 338865"/>
                      <a:gd name="connsiteY7" fmla="*/ 302249 h 372462"/>
                      <a:gd name="connsiteX8" fmla="*/ 26839 w 338865"/>
                      <a:gd name="connsiteY8" fmla="*/ 255285 h 372462"/>
                      <a:gd name="connsiteX9" fmla="*/ 3893 w 338865"/>
                      <a:gd name="connsiteY9" fmla="*/ 223154 h 372462"/>
                      <a:gd name="connsiteX0" fmla="*/ 5461 w 340433"/>
                      <a:gd name="connsiteY0" fmla="*/ 223154 h 372462"/>
                      <a:gd name="connsiteX1" fmla="*/ 26127 w 340433"/>
                      <a:gd name="connsiteY1" fmla="*/ 155659 h 372462"/>
                      <a:gd name="connsiteX2" fmla="*/ 6372 w 340433"/>
                      <a:gd name="connsiteY2" fmla="*/ 141014 h 372462"/>
                      <a:gd name="connsiteX3" fmla="*/ 24619 w 340433"/>
                      <a:gd name="connsiteY3" fmla="*/ 136540 h 372462"/>
                      <a:gd name="connsiteX4" fmla="*/ 168014 w 340433"/>
                      <a:gd name="connsiteY4" fmla="*/ 809 h 372462"/>
                      <a:gd name="connsiteX5" fmla="*/ 340433 w 340433"/>
                      <a:gd name="connsiteY5" fmla="*/ 197068 h 372462"/>
                      <a:gd name="connsiteX6" fmla="*/ 136819 w 340433"/>
                      <a:gd name="connsiteY6" fmla="*/ 369927 h 372462"/>
                      <a:gd name="connsiteX7" fmla="*/ 46672 w 340433"/>
                      <a:gd name="connsiteY7" fmla="*/ 302249 h 372462"/>
                      <a:gd name="connsiteX8" fmla="*/ 28407 w 340433"/>
                      <a:gd name="connsiteY8" fmla="*/ 255285 h 372462"/>
                      <a:gd name="connsiteX9" fmla="*/ 5461 w 340433"/>
                      <a:gd name="connsiteY9" fmla="*/ 223154 h 372462"/>
                      <a:gd name="connsiteX0" fmla="*/ 7118 w 342090"/>
                      <a:gd name="connsiteY0" fmla="*/ 223154 h 372462"/>
                      <a:gd name="connsiteX1" fmla="*/ 27784 w 342090"/>
                      <a:gd name="connsiteY1" fmla="*/ 155659 h 372462"/>
                      <a:gd name="connsiteX2" fmla="*/ 8029 w 342090"/>
                      <a:gd name="connsiteY2" fmla="*/ 141014 h 372462"/>
                      <a:gd name="connsiteX3" fmla="*/ 26276 w 342090"/>
                      <a:gd name="connsiteY3" fmla="*/ 136540 h 372462"/>
                      <a:gd name="connsiteX4" fmla="*/ 169671 w 342090"/>
                      <a:gd name="connsiteY4" fmla="*/ 809 h 372462"/>
                      <a:gd name="connsiteX5" fmla="*/ 342090 w 342090"/>
                      <a:gd name="connsiteY5" fmla="*/ 197068 h 372462"/>
                      <a:gd name="connsiteX6" fmla="*/ 138476 w 342090"/>
                      <a:gd name="connsiteY6" fmla="*/ 369927 h 372462"/>
                      <a:gd name="connsiteX7" fmla="*/ 48329 w 342090"/>
                      <a:gd name="connsiteY7" fmla="*/ 302249 h 372462"/>
                      <a:gd name="connsiteX8" fmla="*/ 30064 w 342090"/>
                      <a:gd name="connsiteY8" fmla="*/ 255285 h 372462"/>
                      <a:gd name="connsiteX9" fmla="*/ 7118 w 342090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4548 w 338609"/>
                      <a:gd name="connsiteY2" fmla="*/ 141014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223154 h 372462"/>
                      <a:gd name="connsiteX1" fmla="*/ 24303 w 338609"/>
                      <a:gd name="connsiteY1" fmla="*/ 155659 h 372462"/>
                      <a:gd name="connsiteX2" fmla="*/ 2544 w 338609"/>
                      <a:gd name="connsiteY2" fmla="*/ 143018 h 372462"/>
                      <a:gd name="connsiteX3" fmla="*/ 22795 w 338609"/>
                      <a:gd name="connsiteY3" fmla="*/ 136540 h 372462"/>
                      <a:gd name="connsiteX4" fmla="*/ 166190 w 338609"/>
                      <a:gd name="connsiteY4" fmla="*/ 809 h 372462"/>
                      <a:gd name="connsiteX5" fmla="*/ 338609 w 338609"/>
                      <a:gd name="connsiteY5" fmla="*/ 197068 h 372462"/>
                      <a:gd name="connsiteX6" fmla="*/ 134995 w 338609"/>
                      <a:gd name="connsiteY6" fmla="*/ 369927 h 372462"/>
                      <a:gd name="connsiteX7" fmla="*/ 44848 w 338609"/>
                      <a:gd name="connsiteY7" fmla="*/ 302249 h 372462"/>
                      <a:gd name="connsiteX8" fmla="*/ 26583 w 338609"/>
                      <a:gd name="connsiteY8" fmla="*/ 255285 h 372462"/>
                      <a:gd name="connsiteX9" fmla="*/ 3637 w 338609"/>
                      <a:gd name="connsiteY9" fmla="*/ 223154 h 372462"/>
                      <a:gd name="connsiteX0" fmla="*/ 3637 w 338609"/>
                      <a:gd name="connsiteY0" fmla="*/ 181038 h 330346"/>
                      <a:gd name="connsiteX1" fmla="*/ 24303 w 338609"/>
                      <a:gd name="connsiteY1" fmla="*/ 113543 h 330346"/>
                      <a:gd name="connsiteX2" fmla="*/ 2544 w 338609"/>
                      <a:gd name="connsiteY2" fmla="*/ 100902 h 330346"/>
                      <a:gd name="connsiteX3" fmla="*/ 22795 w 338609"/>
                      <a:gd name="connsiteY3" fmla="*/ 94424 h 330346"/>
                      <a:gd name="connsiteX4" fmla="*/ 208947 w 338609"/>
                      <a:gd name="connsiteY4" fmla="*/ 1450 h 330346"/>
                      <a:gd name="connsiteX5" fmla="*/ 338609 w 338609"/>
                      <a:gd name="connsiteY5" fmla="*/ 154952 h 330346"/>
                      <a:gd name="connsiteX6" fmla="*/ 134995 w 338609"/>
                      <a:gd name="connsiteY6" fmla="*/ 327811 h 330346"/>
                      <a:gd name="connsiteX7" fmla="*/ 44848 w 338609"/>
                      <a:gd name="connsiteY7" fmla="*/ 260133 h 330346"/>
                      <a:gd name="connsiteX8" fmla="*/ 26583 w 338609"/>
                      <a:gd name="connsiteY8" fmla="*/ 213169 h 330346"/>
                      <a:gd name="connsiteX9" fmla="*/ 3637 w 338609"/>
                      <a:gd name="connsiteY9" fmla="*/ 181038 h 330346"/>
                      <a:gd name="connsiteX0" fmla="*/ 3637 w 338609"/>
                      <a:gd name="connsiteY0" fmla="*/ 180378 h 329686"/>
                      <a:gd name="connsiteX1" fmla="*/ 24303 w 338609"/>
                      <a:gd name="connsiteY1" fmla="*/ 112883 h 329686"/>
                      <a:gd name="connsiteX2" fmla="*/ 2544 w 338609"/>
                      <a:gd name="connsiteY2" fmla="*/ 100242 h 329686"/>
                      <a:gd name="connsiteX3" fmla="*/ 29921 w 338609"/>
                      <a:gd name="connsiteY3" fmla="*/ 106235 h 329686"/>
                      <a:gd name="connsiteX4" fmla="*/ 208947 w 338609"/>
                      <a:gd name="connsiteY4" fmla="*/ 790 h 329686"/>
                      <a:gd name="connsiteX5" fmla="*/ 338609 w 338609"/>
                      <a:gd name="connsiteY5" fmla="*/ 154292 h 329686"/>
                      <a:gd name="connsiteX6" fmla="*/ 134995 w 338609"/>
                      <a:gd name="connsiteY6" fmla="*/ 327151 h 329686"/>
                      <a:gd name="connsiteX7" fmla="*/ 44848 w 338609"/>
                      <a:gd name="connsiteY7" fmla="*/ 259473 h 329686"/>
                      <a:gd name="connsiteX8" fmla="*/ 26583 w 338609"/>
                      <a:gd name="connsiteY8" fmla="*/ 212509 h 329686"/>
                      <a:gd name="connsiteX9" fmla="*/ 3637 w 338609"/>
                      <a:gd name="connsiteY9" fmla="*/ 180378 h 329686"/>
                      <a:gd name="connsiteX0" fmla="*/ 1093 w 336065"/>
                      <a:gd name="connsiteY0" fmla="*/ 180378 h 329686"/>
                      <a:gd name="connsiteX1" fmla="*/ 32448 w 336065"/>
                      <a:gd name="connsiteY1" fmla="*/ 115555 h 329686"/>
                      <a:gd name="connsiteX2" fmla="*/ 0 w 336065"/>
                      <a:gd name="connsiteY2" fmla="*/ 100242 h 329686"/>
                      <a:gd name="connsiteX3" fmla="*/ 27377 w 336065"/>
                      <a:gd name="connsiteY3" fmla="*/ 106235 h 329686"/>
                      <a:gd name="connsiteX4" fmla="*/ 206403 w 336065"/>
                      <a:gd name="connsiteY4" fmla="*/ 790 h 329686"/>
                      <a:gd name="connsiteX5" fmla="*/ 336065 w 336065"/>
                      <a:gd name="connsiteY5" fmla="*/ 154292 h 329686"/>
                      <a:gd name="connsiteX6" fmla="*/ 132451 w 336065"/>
                      <a:gd name="connsiteY6" fmla="*/ 327151 h 329686"/>
                      <a:gd name="connsiteX7" fmla="*/ 42304 w 336065"/>
                      <a:gd name="connsiteY7" fmla="*/ 259473 h 329686"/>
                      <a:gd name="connsiteX8" fmla="*/ 24039 w 336065"/>
                      <a:gd name="connsiteY8" fmla="*/ 212509 h 329686"/>
                      <a:gd name="connsiteX9" fmla="*/ 1093 w 336065"/>
                      <a:gd name="connsiteY9" fmla="*/ 180378 h 329686"/>
                      <a:gd name="connsiteX0" fmla="*/ 2698 w 337670"/>
                      <a:gd name="connsiteY0" fmla="*/ 180378 h 329686"/>
                      <a:gd name="connsiteX1" fmla="*/ 34053 w 337670"/>
                      <a:gd name="connsiteY1" fmla="*/ 115555 h 329686"/>
                      <a:gd name="connsiteX2" fmla="*/ 1605 w 337670"/>
                      <a:gd name="connsiteY2" fmla="*/ 100242 h 329686"/>
                      <a:gd name="connsiteX3" fmla="*/ 28982 w 337670"/>
                      <a:gd name="connsiteY3" fmla="*/ 106235 h 329686"/>
                      <a:gd name="connsiteX4" fmla="*/ 208008 w 337670"/>
                      <a:gd name="connsiteY4" fmla="*/ 790 h 329686"/>
                      <a:gd name="connsiteX5" fmla="*/ 337670 w 337670"/>
                      <a:gd name="connsiteY5" fmla="*/ 154292 h 329686"/>
                      <a:gd name="connsiteX6" fmla="*/ 134056 w 337670"/>
                      <a:gd name="connsiteY6" fmla="*/ 327151 h 329686"/>
                      <a:gd name="connsiteX7" fmla="*/ 43909 w 337670"/>
                      <a:gd name="connsiteY7" fmla="*/ 259473 h 329686"/>
                      <a:gd name="connsiteX8" fmla="*/ 25644 w 337670"/>
                      <a:gd name="connsiteY8" fmla="*/ 212509 h 329686"/>
                      <a:gd name="connsiteX9" fmla="*/ 2698 w 337670"/>
                      <a:gd name="connsiteY9" fmla="*/ 180378 h 329686"/>
                      <a:gd name="connsiteX0" fmla="*/ 2698 w 337670"/>
                      <a:gd name="connsiteY0" fmla="*/ 180693 h 330001"/>
                      <a:gd name="connsiteX1" fmla="*/ 34053 w 337670"/>
                      <a:gd name="connsiteY1" fmla="*/ 115870 h 330001"/>
                      <a:gd name="connsiteX2" fmla="*/ 1605 w 337670"/>
                      <a:gd name="connsiteY2" fmla="*/ 100557 h 330001"/>
                      <a:gd name="connsiteX3" fmla="*/ 32322 w 337670"/>
                      <a:gd name="connsiteY3" fmla="*/ 99869 h 330001"/>
                      <a:gd name="connsiteX4" fmla="*/ 208008 w 337670"/>
                      <a:gd name="connsiteY4" fmla="*/ 1105 h 330001"/>
                      <a:gd name="connsiteX5" fmla="*/ 337670 w 337670"/>
                      <a:gd name="connsiteY5" fmla="*/ 154607 h 330001"/>
                      <a:gd name="connsiteX6" fmla="*/ 134056 w 337670"/>
                      <a:gd name="connsiteY6" fmla="*/ 327466 h 330001"/>
                      <a:gd name="connsiteX7" fmla="*/ 43909 w 337670"/>
                      <a:gd name="connsiteY7" fmla="*/ 259788 h 330001"/>
                      <a:gd name="connsiteX8" fmla="*/ 25644 w 337670"/>
                      <a:gd name="connsiteY8" fmla="*/ 212824 h 330001"/>
                      <a:gd name="connsiteX9" fmla="*/ 2698 w 337670"/>
                      <a:gd name="connsiteY9" fmla="*/ 180693 h 33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7670" h="330001">
                        <a:moveTo>
                          <a:pt x="2698" y="180693"/>
                        </a:moveTo>
                        <a:cubicBezTo>
                          <a:pt x="8108" y="165202"/>
                          <a:pt x="36691" y="148154"/>
                          <a:pt x="34053" y="115870"/>
                        </a:cubicBezTo>
                        <a:cubicBezTo>
                          <a:pt x="24485" y="98395"/>
                          <a:pt x="27064" y="112103"/>
                          <a:pt x="1605" y="100557"/>
                        </a:cubicBezTo>
                        <a:cubicBezTo>
                          <a:pt x="19383" y="105065"/>
                          <a:pt x="26018" y="108006"/>
                          <a:pt x="32322" y="99869"/>
                        </a:cubicBezTo>
                        <a:cubicBezTo>
                          <a:pt x="25135" y="40600"/>
                          <a:pt x="157117" y="-8018"/>
                          <a:pt x="208008" y="1105"/>
                        </a:cubicBezTo>
                        <a:cubicBezTo>
                          <a:pt x="258899" y="10228"/>
                          <a:pt x="337670" y="39742"/>
                          <a:pt x="337670" y="154607"/>
                        </a:cubicBezTo>
                        <a:cubicBezTo>
                          <a:pt x="337670" y="269472"/>
                          <a:pt x="183016" y="309936"/>
                          <a:pt x="134056" y="327466"/>
                        </a:cubicBezTo>
                        <a:cubicBezTo>
                          <a:pt x="85096" y="344996"/>
                          <a:pt x="50314" y="266116"/>
                          <a:pt x="43909" y="259788"/>
                        </a:cubicBezTo>
                        <a:cubicBezTo>
                          <a:pt x="28143" y="239641"/>
                          <a:pt x="37474" y="226255"/>
                          <a:pt x="25644" y="212824"/>
                        </a:cubicBezTo>
                        <a:cubicBezTo>
                          <a:pt x="-2234" y="198000"/>
                          <a:pt x="-2712" y="196184"/>
                          <a:pt x="2698" y="1806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42000">
                        <a:srgbClr val="181C21"/>
                      </a:gs>
                      <a:gs pos="5000">
                        <a:srgbClr val="171717"/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502" name="矩形 19">
                    <a:extLst>
                      <a:ext uri="{FF2B5EF4-FFF2-40B4-BE49-F238E27FC236}">
                        <a16:creationId xmlns:a16="http://schemas.microsoft.com/office/drawing/2014/main" xmlns="" id="{2FD9ADD5-6549-4965-BE18-19137B48D6A1}"/>
                      </a:ext>
                    </a:extLst>
                  </p:cNvPr>
                  <p:cNvSpPr/>
                  <p:nvPr/>
                </p:nvSpPr>
                <p:spPr>
                  <a:xfrm>
                    <a:off x="5410190" y="1333849"/>
                    <a:ext cx="1395976" cy="1488898"/>
                  </a:xfrm>
                  <a:custGeom>
                    <a:avLst/>
                    <a:gdLst>
                      <a:gd name="connsiteX0" fmla="*/ 0 w 570804"/>
                      <a:gd name="connsiteY0" fmla="*/ 0 h 835245"/>
                      <a:gd name="connsiteX1" fmla="*/ 570804 w 570804"/>
                      <a:gd name="connsiteY1" fmla="*/ 0 h 835245"/>
                      <a:gd name="connsiteX2" fmla="*/ 570804 w 570804"/>
                      <a:gd name="connsiteY2" fmla="*/ 835245 h 835245"/>
                      <a:gd name="connsiteX3" fmla="*/ 0 w 570804"/>
                      <a:gd name="connsiteY3" fmla="*/ 835245 h 835245"/>
                      <a:gd name="connsiteX4" fmla="*/ 0 w 570804"/>
                      <a:gd name="connsiteY4" fmla="*/ 0 h 835245"/>
                      <a:gd name="connsiteX0" fmla="*/ 0 w 570804"/>
                      <a:gd name="connsiteY0" fmla="*/ 29633 h 864878"/>
                      <a:gd name="connsiteX1" fmla="*/ 570804 w 570804"/>
                      <a:gd name="connsiteY1" fmla="*/ 29633 h 864878"/>
                      <a:gd name="connsiteX2" fmla="*/ 570804 w 570804"/>
                      <a:gd name="connsiteY2" fmla="*/ 864878 h 864878"/>
                      <a:gd name="connsiteX3" fmla="*/ 0 w 570804"/>
                      <a:gd name="connsiteY3" fmla="*/ 864878 h 864878"/>
                      <a:gd name="connsiteX4" fmla="*/ 0 w 570804"/>
                      <a:gd name="connsiteY4" fmla="*/ 29633 h 864878"/>
                      <a:gd name="connsiteX0" fmla="*/ 0 w 570804"/>
                      <a:gd name="connsiteY0" fmla="*/ 41551 h 876796"/>
                      <a:gd name="connsiteX1" fmla="*/ 570804 w 570804"/>
                      <a:gd name="connsiteY1" fmla="*/ 41551 h 876796"/>
                      <a:gd name="connsiteX2" fmla="*/ 570804 w 570804"/>
                      <a:gd name="connsiteY2" fmla="*/ 876796 h 876796"/>
                      <a:gd name="connsiteX3" fmla="*/ 0 w 570804"/>
                      <a:gd name="connsiteY3" fmla="*/ 876796 h 876796"/>
                      <a:gd name="connsiteX4" fmla="*/ 0 w 570804"/>
                      <a:gd name="connsiteY4" fmla="*/ 41551 h 876796"/>
                      <a:gd name="connsiteX0" fmla="*/ 0 w 570804"/>
                      <a:gd name="connsiteY0" fmla="*/ 22887 h 858132"/>
                      <a:gd name="connsiteX1" fmla="*/ 530323 w 570804"/>
                      <a:gd name="connsiteY1" fmla="*/ 65750 h 858132"/>
                      <a:gd name="connsiteX2" fmla="*/ 570804 w 570804"/>
                      <a:gd name="connsiteY2" fmla="*/ 858132 h 858132"/>
                      <a:gd name="connsiteX3" fmla="*/ 0 w 570804"/>
                      <a:gd name="connsiteY3" fmla="*/ 858132 h 858132"/>
                      <a:gd name="connsiteX4" fmla="*/ 0 w 570804"/>
                      <a:gd name="connsiteY4" fmla="*/ 22887 h 858132"/>
                      <a:gd name="connsiteX0" fmla="*/ 0 w 570804"/>
                      <a:gd name="connsiteY0" fmla="*/ 22300 h 857545"/>
                      <a:gd name="connsiteX1" fmla="*/ 530323 w 570804"/>
                      <a:gd name="connsiteY1" fmla="*/ 65163 h 857545"/>
                      <a:gd name="connsiteX2" fmla="*/ 570804 w 570804"/>
                      <a:gd name="connsiteY2" fmla="*/ 857545 h 857545"/>
                      <a:gd name="connsiteX3" fmla="*/ 0 w 570804"/>
                      <a:gd name="connsiteY3" fmla="*/ 857545 h 857545"/>
                      <a:gd name="connsiteX4" fmla="*/ 0 w 570804"/>
                      <a:gd name="connsiteY4" fmla="*/ 22300 h 857545"/>
                      <a:gd name="connsiteX0" fmla="*/ 0 w 612490"/>
                      <a:gd name="connsiteY0" fmla="*/ 22300 h 857545"/>
                      <a:gd name="connsiteX1" fmla="*/ 530323 w 612490"/>
                      <a:gd name="connsiteY1" fmla="*/ 65163 h 857545"/>
                      <a:gd name="connsiteX2" fmla="*/ 570804 w 612490"/>
                      <a:gd name="connsiteY2" fmla="*/ 857545 h 857545"/>
                      <a:gd name="connsiteX3" fmla="*/ 0 w 612490"/>
                      <a:gd name="connsiteY3" fmla="*/ 857545 h 857545"/>
                      <a:gd name="connsiteX4" fmla="*/ 0 w 612490"/>
                      <a:gd name="connsiteY4" fmla="*/ 22300 h 857545"/>
                      <a:gd name="connsiteX0" fmla="*/ 0 w 598662"/>
                      <a:gd name="connsiteY0" fmla="*/ 15981 h 851226"/>
                      <a:gd name="connsiteX1" fmla="*/ 508892 w 598662"/>
                      <a:gd name="connsiteY1" fmla="*/ 87419 h 851226"/>
                      <a:gd name="connsiteX2" fmla="*/ 570804 w 598662"/>
                      <a:gd name="connsiteY2" fmla="*/ 851226 h 851226"/>
                      <a:gd name="connsiteX3" fmla="*/ 0 w 598662"/>
                      <a:gd name="connsiteY3" fmla="*/ 851226 h 851226"/>
                      <a:gd name="connsiteX4" fmla="*/ 0 w 598662"/>
                      <a:gd name="connsiteY4" fmla="*/ 15981 h 851226"/>
                      <a:gd name="connsiteX0" fmla="*/ 0 w 598662"/>
                      <a:gd name="connsiteY0" fmla="*/ 20172 h 855417"/>
                      <a:gd name="connsiteX1" fmla="*/ 508892 w 598662"/>
                      <a:gd name="connsiteY1" fmla="*/ 91610 h 855417"/>
                      <a:gd name="connsiteX2" fmla="*/ 570804 w 598662"/>
                      <a:gd name="connsiteY2" fmla="*/ 855417 h 855417"/>
                      <a:gd name="connsiteX3" fmla="*/ 0 w 598662"/>
                      <a:gd name="connsiteY3" fmla="*/ 855417 h 855417"/>
                      <a:gd name="connsiteX4" fmla="*/ 0 w 598662"/>
                      <a:gd name="connsiteY4" fmla="*/ 20172 h 855417"/>
                      <a:gd name="connsiteX0" fmla="*/ 0 w 604642"/>
                      <a:gd name="connsiteY0" fmla="*/ 12290 h 847535"/>
                      <a:gd name="connsiteX1" fmla="*/ 518417 w 604642"/>
                      <a:gd name="connsiteY1" fmla="*/ 133734 h 847535"/>
                      <a:gd name="connsiteX2" fmla="*/ 570804 w 604642"/>
                      <a:gd name="connsiteY2" fmla="*/ 847535 h 847535"/>
                      <a:gd name="connsiteX3" fmla="*/ 0 w 604642"/>
                      <a:gd name="connsiteY3" fmla="*/ 847535 h 847535"/>
                      <a:gd name="connsiteX4" fmla="*/ 0 w 604642"/>
                      <a:gd name="connsiteY4" fmla="*/ 12290 h 847535"/>
                      <a:gd name="connsiteX0" fmla="*/ 0 w 604642"/>
                      <a:gd name="connsiteY0" fmla="*/ 19248 h 854493"/>
                      <a:gd name="connsiteX1" fmla="*/ 518417 w 604642"/>
                      <a:gd name="connsiteY1" fmla="*/ 140692 h 854493"/>
                      <a:gd name="connsiteX2" fmla="*/ 570804 w 604642"/>
                      <a:gd name="connsiteY2" fmla="*/ 854493 h 854493"/>
                      <a:gd name="connsiteX3" fmla="*/ 0 w 604642"/>
                      <a:gd name="connsiteY3" fmla="*/ 854493 h 854493"/>
                      <a:gd name="connsiteX4" fmla="*/ 0 w 604642"/>
                      <a:gd name="connsiteY4" fmla="*/ 19248 h 854493"/>
                      <a:gd name="connsiteX0" fmla="*/ 0 w 614944"/>
                      <a:gd name="connsiteY0" fmla="*/ 19248 h 854493"/>
                      <a:gd name="connsiteX1" fmla="*/ 518417 w 614944"/>
                      <a:gd name="connsiteY1" fmla="*/ 140692 h 854493"/>
                      <a:gd name="connsiteX2" fmla="*/ 570804 w 614944"/>
                      <a:gd name="connsiteY2" fmla="*/ 854493 h 854493"/>
                      <a:gd name="connsiteX3" fmla="*/ 0 w 614944"/>
                      <a:gd name="connsiteY3" fmla="*/ 854493 h 854493"/>
                      <a:gd name="connsiteX4" fmla="*/ 0 w 614944"/>
                      <a:gd name="connsiteY4" fmla="*/ 19248 h 854493"/>
                      <a:gd name="connsiteX0" fmla="*/ 240241 w 855185"/>
                      <a:gd name="connsiteY0" fmla="*/ 19248 h 854493"/>
                      <a:gd name="connsiteX1" fmla="*/ 758658 w 855185"/>
                      <a:gd name="connsiteY1" fmla="*/ 140692 h 854493"/>
                      <a:gd name="connsiteX2" fmla="*/ 811045 w 855185"/>
                      <a:gd name="connsiteY2" fmla="*/ 854493 h 854493"/>
                      <a:gd name="connsiteX3" fmla="*/ 240241 w 855185"/>
                      <a:gd name="connsiteY3" fmla="*/ 854493 h 854493"/>
                      <a:gd name="connsiteX4" fmla="*/ 240241 w 855185"/>
                      <a:gd name="connsiteY4" fmla="*/ 19248 h 854493"/>
                      <a:gd name="connsiteX0" fmla="*/ 240861 w 853423"/>
                      <a:gd name="connsiteY0" fmla="*/ 16259 h 868172"/>
                      <a:gd name="connsiteX1" fmla="*/ 756896 w 853423"/>
                      <a:gd name="connsiteY1" fmla="*/ 154371 h 868172"/>
                      <a:gd name="connsiteX2" fmla="*/ 809283 w 853423"/>
                      <a:gd name="connsiteY2" fmla="*/ 868172 h 868172"/>
                      <a:gd name="connsiteX3" fmla="*/ 238479 w 853423"/>
                      <a:gd name="connsiteY3" fmla="*/ 868172 h 868172"/>
                      <a:gd name="connsiteX4" fmla="*/ 240861 w 853423"/>
                      <a:gd name="connsiteY4" fmla="*/ 16259 h 868172"/>
                      <a:gd name="connsiteX0" fmla="*/ 240861 w 853423"/>
                      <a:gd name="connsiteY0" fmla="*/ 11282 h 863195"/>
                      <a:gd name="connsiteX1" fmla="*/ 756896 w 853423"/>
                      <a:gd name="connsiteY1" fmla="*/ 149394 h 863195"/>
                      <a:gd name="connsiteX2" fmla="*/ 809283 w 853423"/>
                      <a:gd name="connsiteY2" fmla="*/ 863195 h 863195"/>
                      <a:gd name="connsiteX3" fmla="*/ 238479 w 853423"/>
                      <a:gd name="connsiteY3" fmla="*/ 863195 h 863195"/>
                      <a:gd name="connsiteX4" fmla="*/ 240861 w 853423"/>
                      <a:gd name="connsiteY4" fmla="*/ 11282 h 863195"/>
                      <a:gd name="connsiteX0" fmla="*/ 240861 w 853423"/>
                      <a:gd name="connsiteY0" fmla="*/ 10345 h 869402"/>
                      <a:gd name="connsiteX1" fmla="*/ 756896 w 853423"/>
                      <a:gd name="connsiteY1" fmla="*/ 155601 h 869402"/>
                      <a:gd name="connsiteX2" fmla="*/ 809283 w 853423"/>
                      <a:gd name="connsiteY2" fmla="*/ 869402 h 869402"/>
                      <a:gd name="connsiteX3" fmla="*/ 238479 w 853423"/>
                      <a:gd name="connsiteY3" fmla="*/ 869402 h 869402"/>
                      <a:gd name="connsiteX4" fmla="*/ 240861 w 853423"/>
                      <a:gd name="connsiteY4" fmla="*/ 10345 h 869402"/>
                      <a:gd name="connsiteX0" fmla="*/ 249327 w 861889"/>
                      <a:gd name="connsiteY0" fmla="*/ 10345 h 869402"/>
                      <a:gd name="connsiteX1" fmla="*/ 765362 w 861889"/>
                      <a:gd name="connsiteY1" fmla="*/ 155601 h 869402"/>
                      <a:gd name="connsiteX2" fmla="*/ 817749 w 861889"/>
                      <a:gd name="connsiteY2" fmla="*/ 869402 h 869402"/>
                      <a:gd name="connsiteX3" fmla="*/ 246945 w 861889"/>
                      <a:gd name="connsiteY3" fmla="*/ 869402 h 869402"/>
                      <a:gd name="connsiteX4" fmla="*/ 249327 w 861889"/>
                      <a:gd name="connsiteY4" fmla="*/ 10345 h 869402"/>
                      <a:gd name="connsiteX0" fmla="*/ 248709 w 861271"/>
                      <a:gd name="connsiteY0" fmla="*/ 10345 h 869402"/>
                      <a:gd name="connsiteX1" fmla="*/ 764744 w 861271"/>
                      <a:gd name="connsiteY1" fmla="*/ 155601 h 869402"/>
                      <a:gd name="connsiteX2" fmla="*/ 817131 w 861271"/>
                      <a:gd name="connsiteY2" fmla="*/ 869402 h 869402"/>
                      <a:gd name="connsiteX3" fmla="*/ 248708 w 861271"/>
                      <a:gd name="connsiteY3" fmla="*/ 859877 h 869402"/>
                      <a:gd name="connsiteX4" fmla="*/ 248709 w 861271"/>
                      <a:gd name="connsiteY4" fmla="*/ 10345 h 869402"/>
                      <a:gd name="connsiteX0" fmla="*/ 161925 w 774487"/>
                      <a:gd name="connsiteY0" fmla="*/ 10345 h 869402"/>
                      <a:gd name="connsiteX1" fmla="*/ 677960 w 774487"/>
                      <a:gd name="connsiteY1" fmla="*/ 155601 h 869402"/>
                      <a:gd name="connsiteX2" fmla="*/ 730347 w 774487"/>
                      <a:gd name="connsiteY2" fmla="*/ 869402 h 869402"/>
                      <a:gd name="connsiteX3" fmla="*/ 161924 w 774487"/>
                      <a:gd name="connsiteY3" fmla="*/ 859877 h 869402"/>
                      <a:gd name="connsiteX4" fmla="*/ 0 w 774487"/>
                      <a:gd name="connsiteY4" fmla="*/ 397915 h 869402"/>
                      <a:gd name="connsiteX5" fmla="*/ 161925 w 774487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97152 w 871639"/>
                      <a:gd name="connsiteY4" fmla="*/ 397915 h 869402"/>
                      <a:gd name="connsiteX5" fmla="*/ 259077 w 871639"/>
                      <a:gd name="connsiteY5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59077 w 871639"/>
                      <a:gd name="connsiteY0" fmla="*/ 10345 h 869402"/>
                      <a:gd name="connsiteX1" fmla="*/ 775112 w 871639"/>
                      <a:gd name="connsiteY1" fmla="*/ 155601 h 869402"/>
                      <a:gd name="connsiteX2" fmla="*/ 827499 w 871639"/>
                      <a:gd name="connsiteY2" fmla="*/ 869402 h 869402"/>
                      <a:gd name="connsiteX3" fmla="*/ 259076 w 871639"/>
                      <a:gd name="connsiteY3" fmla="*/ 859877 h 869402"/>
                      <a:gd name="connsiteX4" fmla="*/ 240027 w 871639"/>
                      <a:gd name="connsiteY4" fmla="*/ 590796 h 869402"/>
                      <a:gd name="connsiteX5" fmla="*/ 97152 w 871639"/>
                      <a:gd name="connsiteY5" fmla="*/ 397915 h 869402"/>
                      <a:gd name="connsiteX6" fmla="*/ 259077 w 871639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30826 w 843388"/>
                      <a:gd name="connsiteY0" fmla="*/ 10345 h 869402"/>
                      <a:gd name="connsiteX1" fmla="*/ 746861 w 843388"/>
                      <a:gd name="connsiteY1" fmla="*/ 155601 h 869402"/>
                      <a:gd name="connsiteX2" fmla="*/ 799248 w 843388"/>
                      <a:gd name="connsiteY2" fmla="*/ 869402 h 869402"/>
                      <a:gd name="connsiteX3" fmla="*/ 230825 w 843388"/>
                      <a:gd name="connsiteY3" fmla="*/ 859877 h 869402"/>
                      <a:gd name="connsiteX4" fmla="*/ 211776 w 843388"/>
                      <a:gd name="connsiteY4" fmla="*/ 590796 h 869402"/>
                      <a:gd name="connsiteX5" fmla="*/ 104620 w 843388"/>
                      <a:gd name="connsiteY5" fmla="*/ 474115 h 869402"/>
                      <a:gd name="connsiteX6" fmla="*/ 230826 w 843388"/>
                      <a:gd name="connsiteY6" fmla="*/ 10345 h 869402"/>
                      <a:gd name="connsiteX0" fmla="*/ 257444 w 870006"/>
                      <a:gd name="connsiteY0" fmla="*/ 10345 h 869402"/>
                      <a:gd name="connsiteX1" fmla="*/ 773479 w 870006"/>
                      <a:gd name="connsiteY1" fmla="*/ 155601 h 869402"/>
                      <a:gd name="connsiteX2" fmla="*/ 825866 w 870006"/>
                      <a:gd name="connsiteY2" fmla="*/ 869402 h 869402"/>
                      <a:gd name="connsiteX3" fmla="*/ 257443 w 870006"/>
                      <a:gd name="connsiteY3" fmla="*/ 859877 h 869402"/>
                      <a:gd name="connsiteX4" fmla="*/ 238394 w 870006"/>
                      <a:gd name="connsiteY4" fmla="*/ 590796 h 869402"/>
                      <a:gd name="connsiteX5" fmla="*/ 131238 w 870006"/>
                      <a:gd name="connsiteY5" fmla="*/ 474115 h 869402"/>
                      <a:gd name="connsiteX6" fmla="*/ 257444 w 870006"/>
                      <a:gd name="connsiteY6" fmla="*/ 10345 h 869402"/>
                      <a:gd name="connsiteX0" fmla="*/ 257444 w 902364"/>
                      <a:gd name="connsiteY0" fmla="*/ 10345 h 869402"/>
                      <a:gd name="connsiteX1" fmla="*/ 773479 w 902364"/>
                      <a:gd name="connsiteY1" fmla="*/ 155601 h 869402"/>
                      <a:gd name="connsiteX2" fmla="*/ 825866 w 902364"/>
                      <a:gd name="connsiteY2" fmla="*/ 869402 h 869402"/>
                      <a:gd name="connsiteX3" fmla="*/ 257443 w 902364"/>
                      <a:gd name="connsiteY3" fmla="*/ 859877 h 869402"/>
                      <a:gd name="connsiteX4" fmla="*/ 238394 w 902364"/>
                      <a:gd name="connsiteY4" fmla="*/ 590796 h 869402"/>
                      <a:gd name="connsiteX5" fmla="*/ 131238 w 902364"/>
                      <a:gd name="connsiteY5" fmla="*/ 474115 h 869402"/>
                      <a:gd name="connsiteX6" fmla="*/ 257444 w 902364"/>
                      <a:gd name="connsiteY6" fmla="*/ 10345 h 869402"/>
                      <a:gd name="connsiteX0" fmla="*/ 257444 w 887193"/>
                      <a:gd name="connsiteY0" fmla="*/ 10345 h 878927"/>
                      <a:gd name="connsiteX1" fmla="*/ 773479 w 887193"/>
                      <a:gd name="connsiteY1" fmla="*/ 155601 h 878927"/>
                      <a:gd name="connsiteX2" fmla="*/ 792528 w 887193"/>
                      <a:gd name="connsiteY2" fmla="*/ 878927 h 878927"/>
                      <a:gd name="connsiteX3" fmla="*/ 257443 w 887193"/>
                      <a:gd name="connsiteY3" fmla="*/ 859877 h 878927"/>
                      <a:gd name="connsiteX4" fmla="*/ 238394 w 887193"/>
                      <a:gd name="connsiteY4" fmla="*/ 590796 h 878927"/>
                      <a:gd name="connsiteX5" fmla="*/ 131238 w 887193"/>
                      <a:gd name="connsiteY5" fmla="*/ 474115 h 878927"/>
                      <a:gd name="connsiteX6" fmla="*/ 257444 w 887193"/>
                      <a:gd name="connsiteY6" fmla="*/ 10345 h 878927"/>
                      <a:gd name="connsiteX0" fmla="*/ 257444 w 887193"/>
                      <a:gd name="connsiteY0" fmla="*/ 10345 h 941934"/>
                      <a:gd name="connsiteX1" fmla="*/ 773479 w 887193"/>
                      <a:gd name="connsiteY1" fmla="*/ 155601 h 941934"/>
                      <a:gd name="connsiteX2" fmla="*/ 792528 w 887193"/>
                      <a:gd name="connsiteY2" fmla="*/ 878927 h 941934"/>
                      <a:gd name="connsiteX3" fmla="*/ 626432 w 887193"/>
                      <a:gd name="connsiteY3" fmla="*/ 941917 h 941934"/>
                      <a:gd name="connsiteX4" fmla="*/ 257443 w 887193"/>
                      <a:gd name="connsiteY4" fmla="*/ 859877 h 941934"/>
                      <a:gd name="connsiteX5" fmla="*/ 238394 w 887193"/>
                      <a:gd name="connsiteY5" fmla="*/ 590796 h 941934"/>
                      <a:gd name="connsiteX6" fmla="*/ 131238 w 887193"/>
                      <a:gd name="connsiteY6" fmla="*/ 474115 h 941934"/>
                      <a:gd name="connsiteX7" fmla="*/ 257444 w 887193"/>
                      <a:gd name="connsiteY7" fmla="*/ 10345 h 941934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48595"/>
                      <a:gd name="connsiteX1" fmla="*/ 773479 w 887193"/>
                      <a:gd name="connsiteY1" fmla="*/ 155601 h 948595"/>
                      <a:gd name="connsiteX2" fmla="*/ 792528 w 887193"/>
                      <a:gd name="connsiteY2" fmla="*/ 878927 h 948595"/>
                      <a:gd name="connsiteX3" fmla="*/ 750257 w 887193"/>
                      <a:gd name="connsiteY3" fmla="*/ 932391 h 948595"/>
                      <a:gd name="connsiteX4" fmla="*/ 626432 w 887193"/>
                      <a:gd name="connsiteY4" fmla="*/ 941917 h 948595"/>
                      <a:gd name="connsiteX5" fmla="*/ 257443 w 887193"/>
                      <a:gd name="connsiteY5" fmla="*/ 859877 h 948595"/>
                      <a:gd name="connsiteX6" fmla="*/ 238394 w 887193"/>
                      <a:gd name="connsiteY6" fmla="*/ 590796 h 948595"/>
                      <a:gd name="connsiteX7" fmla="*/ 131238 w 887193"/>
                      <a:gd name="connsiteY7" fmla="*/ 474115 h 948595"/>
                      <a:gd name="connsiteX8" fmla="*/ 257444 w 887193"/>
                      <a:gd name="connsiteY8" fmla="*/ 10345 h 9485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238394 w 887193"/>
                      <a:gd name="connsiteY7" fmla="*/ 590796 h 987995"/>
                      <a:gd name="connsiteX8" fmla="*/ 131238 w 887193"/>
                      <a:gd name="connsiteY8" fmla="*/ 474115 h 987995"/>
                      <a:gd name="connsiteX9" fmla="*/ 257444 w 887193"/>
                      <a:gd name="connsiteY9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38394 w 887193"/>
                      <a:gd name="connsiteY8" fmla="*/ 590796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57444 w 887193"/>
                      <a:gd name="connsiteY0" fmla="*/ 10345 h 987995"/>
                      <a:gd name="connsiteX1" fmla="*/ 773479 w 887193"/>
                      <a:gd name="connsiteY1" fmla="*/ 155601 h 987995"/>
                      <a:gd name="connsiteX2" fmla="*/ 792528 w 887193"/>
                      <a:gd name="connsiteY2" fmla="*/ 878927 h 987995"/>
                      <a:gd name="connsiteX3" fmla="*/ 750257 w 887193"/>
                      <a:gd name="connsiteY3" fmla="*/ 932391 h 987995"/>
                      <a:gd name="connsiteX4" fmla="*/ 626432 w 887193"/>
                      <a:gd name="connsiteY4" fmla="*/ 941917 h 987995"/>
                      <a:gd name="connsiteX5" fmla="*/ 493082 w 887193"/>
                      <a:gd name="connsiteY5" fmla="*/ 987159 h 987995"/>
                      <a:gd name="connsiteX6" fmla="*/ 257443 w 887193"/>
                      <a:gd name="connsiteY6" fmla="*/ 859877 h 987995"/>
                      <a:gd name="connsiteX7" fmla="*/ 190664 w 887193"/>
                      <a:gd name="connsiteY7" fmla="*/ 858572 h 987995"/>
                      <a:gd name="connsiteX8" fmla="*/ 278875 w 887193"/>
                      <a:gd name="connsiteY8" fmla="*/ 588415 h 987995"/>
                      <a:gd name="connsiteX9" fmla="*/ 131238 w 887193"/>
                      <a:gd name="connsiteY9" fmla="*/ 474115 h 987995"/>
                      <a:gd name="connsiteX10" fmla="*/ 257444 w 887193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68091"/>
                      <a:gd name="connsiteY0" fmla="*/ 10345 h 987995"/>
                      <a:gd name="connsiteX1" fmla="*/ 754377 w 868091"/>
                      <a:gd name="connsiteY1" fmla="*/ 155601 h 987995"/>
                      <a:gd name="connsiteX2" fmla="*/ 773426 w 868091"/>
                      <a:gd name="connsiteY2" fmla="*/ 878927 h 987995"/>
                      <a:gd name="connsiteX3" fmla="*/ 731155 w 868091"/>
                      <a:gd name="connsiteY3" fmla="*/ 932391 h 987995"/>
                      <a:gd name="connsiteX4" fmla="*/ 607330 w 868091"/>
                      <a:gd name="connsiteY4" fmla="*/ 941917 h 987995"/>
                      <a:gd name="connsiteX5" fmla="*/ 473980 w 868091"/>
                      <a:gd name="connsiteY5" fmla="*/ 987159 h 987995"/>
                      <a:gd name="connsiteX6" fmla="*/ 238341 w 868091"/>
                      <a:gd name="connsiteY6" fmla="*/ 859877 h 987995"/>
                      <a:gd name="connsiteX7" fmla="*/ 171562 w 868091"/>
                      <a:gd name="connsiteY7" fmla="*/ 858572 h 987995"/>
                      <a:gd name="connsiteX8" fmla="*/ 259773 w 868091"/>
                      <a:gd name="connsiteY8" fmla="*/ 588415 h 987995"/>
                      <a:gd name="connsiteX9" fmla="*/ 140711 w 868091"/>
                      <a:gd name="connsiteY9" fmla="*/ 531265 h 987995"/>
                      <a:gd name="connsiteX10" fmla="*/ 238342 w 868091"/>
                      <a:gd name="connsiteY10" fmla="*/ 10345 h 987995"/>
                      <a:gd name="connsiteX0" fmla="*/ 238342 w 887337"/>
                      <a:gd name="connsiteY0" fmla="*/ 11281 h 988931"/>
                      <a:gd name="connsiteX1" fmla="*/ 785334 w 887337"/>
                      <a:gd name="connsiteY1" fmla="*/ 149393 h 988931"/>
                      <a:gd name="connsiteX2" fmla="*/ 773426 w 887337"/>
                      <a:gd name="connsiteY2" fmla="*/ 879863 h 988931"/>
                      <a:gd name="connsiteX3" fmla="*/ 731155 w 887337"/>
                      <a:gd name="connsiteY3" fmla="*/ 933327 h 988931"/>
                      <a:gd name="connsiteX4" fmla="*/ 607330 w 887337"/>
                      <a:gd name="connsiteY4" fmla="*/ 942853 h 988931"/>
                      <a:gd name="connsiteX5" fmla="*/ 473980 w 887337"/>
                      <a:gd name="connsiteY5" fmla="*/ 988095 h 988931"/>
                      <a:gd name="connsiteX6" fmla="*/ 238341 w 887337"/>
                      <a:gd name="connsiteY6" fmla="*/ 860813 h 988931"/>
                      <a:gd name="connsiteX7" fmla="*/ 171562 w 887337"/>
                      <a:gd name="connsiteY7" fmla="*/ 859508 h 988931"/>
                      <a:gd name="connsiteX8" fmla="*/ 259773 w 887337"/>
                      <a:gd name="connsiteY8" fmla="*/ 589351 h 988931"/>
                      <a:gd name="connsiteX9" fmla="*/ 140711 w 887337"/>
                      <a:gd name="connsiteY9" fmla="*/ 532201 h 988931"/>
                      <a:gd name="connsiteX10" fmla="*/ 238342 w 887337"/>
                      <a:gd name="connsiteY10" fmla="*/ 11281 h 988931"/>
                      <a:gd name="connsiteX0" fmla="*/ 238342 w 908490"/>
                      <a:gd name="connsiteY0" fmla="*/ 11981 h 989631"/>
                      <a:gd name="connsiteX1" fmla="*/ 816290 w 908490"/>
                      <a:gd name="connsiteY1" fmla="*/ 145331 h 989631"/>
                      <a:gd name="connsiteX2" fmla="*/ 773426 w 908490"/>
                      <a:gd name="connsiteY2" fmla="*/ 880563 h 989631"/>
                      <a:gd name="connsiteX3" fmla="*/ 731155 w 908490"/>
                      <a:gd name="connsiteY3" fmla="*/ 934027 h 989631"/>
                      <a:gd name="connsiteX4" fmla="*/ 607330 w 908490"/>
                      <a:gd name="connsiteY4" fmla="*/ 943553 h 989631"/>
                      <a:gd name="connsiteX5" fmla="*/ 473980 w 908490"/>
                      <a:gd name="connsiteY5" fmla="*/ 988795 h 989631"/>
                      <a:gd name="connsiteX6" fmla="*/ 238341 w 908490"/>
                      <a:gd name="connsiteY6" fmla="*/ 861513 h 989631"/>
                      <a:gd name="connsiteX7" fmla="*/ 171562 w 908490"/>
                      <a:gd name="connsiteY7" fmla="*/ 860208 h 989631"/>
                      <a:gd name="connsiteX8" fmla="*/ 259773 w 908490"/>
                      <a:gd name="connsiteY8" fmla="*/ 590051 h 989631"/>
                      <a:gd name="connsiteX9" fmla="*/ 140711 w 908490"/>
                      <a:gd name="connsiteY9" fmla="*/ 532901 h 989631"/>
                      <a:gd name="connsiteX10" fmla="*/ 238342 w 908490"/>
                      <a:gd name="connsiteY10" fmla="*/ 11981 h 989631"/>
                      <a:gd name="connsiteX0" fmla="*/ 238342 w 900055"/>
                      <a:gd name="connsiteY0" fmla="*/ 11981 h 989631"/>
                      <a:gd name="connsiteX1" fmla="*/ 816290 w 900055"/>
                      <a:gd name="connsiteY1" fmla="*/ 145331 h 989631"/>
                      <a:gd name="connsiteX2" fmla="*/ 773426 w 900055"/>
                      <a:gd name="connsiteY2" fmla="*/ 880563 h 989631"/>
                      <a:gd name="connsiteX3" fmla="*/ 731155 w 900055"/>
                      <a:gd name="connsiteY3" fmla="*/ 934027 h 989631"/>
                      <a:gd name="connsiteX4" fmla="*/ 607330 w 900055"/>
                      <a:gd name="connsiteY4" fmla="*/ 943553 h 989631"/>
                      <a:gd name="connsiteX5" fmla="*/ 473980 w 900055"/>
                      <a:gd name="connsiteY5" fmla="*/ 988795 h 989631"/>
                      <a:gd name="connsiteX6" fmla="*/ 238341 w 900055"/>
                      <a:gd name="connsiteY6" fmla="*/ 861513 h 989631"/>
                      <a:gd name="connsiteX7" fmla="*/ 171562 w 900055"/>
                      <a:gd name="connsiteY7" fmla="*/ 860208 h 989631"/>
                      <a:gd name="connsiteX8" fmla="*/ 259773 w 900055"/>
                      <a:gd name="connsiteY8" fmla="*/ 590051 h 989631"/>
                      <a:gd name="connsiteX9" fmla="*/ 140711 w 900055"/>
                      <a:gd name="connsiteY9" fmla="*/ 532901 h 989631"/>
                      <a:gd name="connsiteX10" fmla="*/ 238342 w 900055"/>
                      <a:gd name="connsiteY10" fmla="*/ 11981 h 989631"/>
                      <a:gd name="connsiteX0" fmla="*/ 248515 w 910228"/>
                      <a:gd name="connsiteY0" fmla="*/ 11981 h 989631"/>
                      <a:gd name="connsiteX1" fmla="*/ 826463 w 910228"/>
                      <a:gd name="connsiteY1" fmla="*/ 145331 h 989631"/>
                      <a:gd name="connsiteX2" fmla="*/ 783599 w 910228"/>
                      <a:gd name="connsiteY2" fmla="*/ 880563 h 989631"/>
                      <a:gd name="connsiteX3" fmla="*/ 741328 w 910228"/>
                      <a:gd name="connsiteY3" fmla="*/ 934027 h 989631"/>
                      <a:gd name="connsiteX4" fmla="*/ 617503 w 910228"/>
                      <a:gd name="connsiteY4" fmla="*/ 943553 h 989631"/>
                      <a:gd name="connsiteX5" fmla="*/ 484153 w 910228"/>
                      <a:gd name="connsiteY5" fmla="*/ 988795 h 989631"/>
                      <a:gd name="connsiteX6" fmla="*/ 248514 w 910228"/>
                      <a:gd name="connsiteY6" fmla="*/ 861513 h 989631"/>
                      <a:gd name="connsiteX7" fmla="*/ 181735 w 910228"/>
                      <a:gd name="connsiteY7" fmla="*/ 860208 h 989631"/>
                      <a:gd name="connsiteX8" fmla="*/ 269946 w 910228"/>
                      <a:gd name="connsiteY8" fmla="*/ 590051 h 989631"/>
                      <a:gd name="connsiteX9" fmla="*/ 150884 w 910228"/>
                      <a:gd name="connsiteY9" fmla="*/ 532901 h 989631"/>
                      <a:gd name="connsiteX10" fmla="*/ 1477 w 910228"/>
                      <a:gd name="connsiteY10" fmla="*/ 389636 h 989631"/>
                      <a:gd name="connsiteX11" fmla="*/ 248515 w 910228"/>
                      <a:gd name="connsiteY11" fmla="*/ 11981 h 989631"/>
                      <a:gd name="connsiteX0" fmla="*/ 253695 w 915408"/>
                      <a:gd name="connsiteY0" fmla="*/ 11981 h 989631"/>
                      <a:gd name="connsiteX1" fmla="*/ 831643 w 915408"/>
                      <a:gd name="connsiteY1" fmla="*/ 145331 h 989631"/>
                      <a:gd name="connsiteX2" fmla="*/ 788779 w 915408"/>
                      <a:gd name="connsiteY2" fmla="*/ 880563 h 989631"/>
                      <a:gd name="connsiteX3" fmla="*/ 746508 w 915408"/>
                      <a:gd name="connsiteY3" fmla="*/ 934027 h 989631"/>
                      <a:gd name="connsiteX4" fmla="*/ 622683 w 915408"/>
                      <a:gd name="connsiteY4" fmla="*/ 943553 h 989631"/>
                      <a:gd name="connsiteX5" fmla="*/ 489333 w 915408"/>
                      <a:gd name="connsiteY5" fmla="*/ 988795 h 989631"/>
                      <a:gd name="connsiteX6" fmla="*/ 253694 w 915408"/>
                      <a:gd name="connsiteY6" fmla="*/ 861513 h 989631"/>
                      <a:gd name="connsiteX7" fmla="*/ 186915 w 915408"/>
                      <a:gd name="connsiteY7" fmla="*/ 860208 h 989631"/>
                      <a:gd name="connsiteX8" fmla="*/ 275126 w 915408"/>
                      <a:gd name="connsiteY8" fmla="*/ 590051 h 989631"/>
                      <a:gd name="connsiteX9" fmla="*/ 156064 w 915408"/>
                      <a:gd name="connsiteY9" fmla="*/ 532901 h 989631"/>
                      <a:gd name="connsiteX10" fmla="*/ 97860 w 915408"/>
                      <a:gd name="connsiteY10" fmla="*/ 410808 h 989631"/>
                      <a:gd name="connsiteX11" fmla="*/ 6657 w 915408"/>
                      <a:gd name="connsiteY11" fmla="*/ 389636 h 989631"/>
                      <a:gd name="connsiteX12" fmla="*/ 253695 w 915408"/>
                      <a:gd name="connsiteY12" fmla="*/ 11981 h 989631"/>
                      <a:gd name="connsiteX0" fmla="*/ 270772 w 932485"/>
                      <a:gd name="connsiteY0" fmla="*/ 11981 h 989631"/>
                      <a:gd name="connsiteX1" fmla="*/ 848720 w 932485"/>
                      <a:gd name="connsiteY1" fmla="*/ 145331 h 989631"/>
                      <a:gd name="connsiteX2" fmla="*/ 805856 w 932485"/>
                      <a:gd name="connsiteY2" fmla="*/ 880563 h 989631"/>
                      <a:gd name="connsiteX3" fmla="*/ 763585 w 932485"/>
                      <a:gd name="connsiteY3" fmla="*/ 934027 h 989631"/>
                      <a:gd name="connsiteX4" fmla="*/ 639760 w 932485"/>
                      <a:gd name="connsiteY4" fmla="*/ 943553 h 989631"/>
                      <a:gd name="connsiteX5" fmla="*/ 506410 w 932485"/>
                      <a:gd name="connsiteY5" fmla="*/ 988795 h 989631"/>
                      <a:gd name="connsiteX6" fmla="*/ 270771 w 932485"/>
                      <a:gd name="connsiteY6" fmla="*/ 861513 h 989631"/>
                      <a:gd name="connsiteX7" fmla="*/ 203992 w 932485"/>
                      <a:gd name="connsiteY7" fmla="*/ 860208 h 989631"/>
                      <a:gd name="connsiteX8" fmla="*/ 292203 w 932485"/>
                      <a:gd name="connsiteY8" fmla="*/ 590051 h 989631"/>
                      <a:gd name="connsiteX9" fmla="*/ 173141 w 932485"/>
                      <a:gd name="connsiteY9" fmla="*/ 532901 h 989631"/>
                      <a:gd name="connsiteX10" fmla="*/ 114937 w 932485"/>
                      <a:gd name="connsiteY10" fmla="*/ 410808 h 989631"/>
                      <a:gd name="connsiteX11" fmla="*/ 5819 w 932485"/>
                      <a:gd name="connsiteY11" fmla="*/ 366836 h 989631"/>
                      <a:gd name="connsiteX12" fmla="*/ 270772 w 932485"/>
                      <a:gd name="connsiteY12" fmla="*/ 11981 h 989631"/>
                      <a:gd name="connsiteX0" fmla="*/ 276461 w 938174"/>
                      <a:gd name="connsiteY0" fmla="*/ 11981 h 989631"/>
                      <a:gd name="connsiteX1" fmla="*/ 854409 w 938174"/>
                      <a:gd name="connsiteY1" fmla="*/ 145331 h 989631"/>
                      <a:gd name="connsiteX2" fmla="*/ 811545 w 938174"/>
                      <a:gd name="connsiteY2" fmla="*/ 880563 h 989631"/>
                      <a:gd name="connsiteX3" fmla="*/ 769274 w 938174"/>
                      <a:gd name="connsiteY3" fmla="*/ 934027 h 989631"/>
                      <a:gd name="connsiteX4" fmla="*/ 645449 w 938174"/>
                      <a:gd name="connsiteY4" fmla="*/ 943553 h 989631"/>
                      <a:gd name="connsiteX5" fmla="*/ 512099 w 938174"/>
                      <a:gd name="connsiteY5" fmla="*/ 988795 h 989631"/>
                      <a:gd name="connsiteX6" fmla="*/ 276460 w 938174"/>
                      <a:gd name="connsiteY6" fmla="*/ 861513 h 989631"/>
                      <a:gd name="connsiteX7" fmla="*/ 209681 w 938174"/>
                      <a:gd name="connsiteY7" fmla="*/ 860208 h 989631"/>
                      <a:gd name="connsiteX8" fmla="*/ 297892 w 938174"/>
                      <a:gd name="connsiteY8" fmla="*/ 590051 h 989631"/>
                      <a:gd name="connsiteX9" fmla="*/ 178830 w 938174"/>
                      <a:gd name="connsiteY9" fmla="*/ 532901 h 989631"/>
                      <a:gd name="connsiteX10" fmla="*/ 120626 w 938174"/>
                      <a:gd name="connsiteY10" fmla="*/ 410808 h 989631"/>
                      <a:gd name="connsiteX11" fmla="*/ 55482 w 938174"/>
                      <a:gd name="connsiteY11" fmla="*/ 445009 h 989631"/>
                      <a:gd name="connsiteX12" fmla="*/ 11508 w 938174"/>
                      <a:gd name="connsiteY12" fmla="*/ 366836 h 989631"/>
                      <a:gd name="connsiteX13" fmla="*/ 276461 w 938174"/>
                      <a:gd name="connsiteY13" fmla="*/ 11981 h 989631"/>
                      <a:gd name="connsiteX0" fmla="*/ 271523 w 933236"/>
                      <a:gd name="connsiteY0" fmla="*/ 11981 h 989631"/>
                      <a:gd name="connsiteX1" fmla="*/ 849471 w 933236"/>
                      <a:gd name="connsiteY1" fmla="*/ 145331 h 989631"/>
                      <a:gd name="connsiteX2" fmla="*/ 806607 w 933236"/>
                      <a:gd name="connsiteY2" fmla="*/ 880563 h 989631"/>
                      <a:gd name="connsiteX3" fmla="*/ 764336 w 933236"/>
                      <a:gd name="connsiteY3" fmla="*/ 934027 h 989631"/>
                      <a:gd name="connsiteX4" fmla="*/ 640511 w 933236"/>
                      <a:gd name="connsiteY4" fmla="*/ 943553 h 989631"/>
                      <a:gd name="connsiteX5" fmla="*/ 507161 w 933236"/>
                      <a:gd name="connsiteY5" fmla="*/ 988795 h 989631"/>
                      <a:gd name="connsiteX6" fmla="*/ 271522 w 933236"/>
                      <a:gd name="connsiteY6" fmla="*/ 861513 h 989631"/>
                      <a:gd name="connsiteX7" fmla="*/ 204743 w 933236"/>
                      <a:gd name="connsiteY7" fmla="*/ 860208 h 989631"/>
                      <a:gd name="connsiteX8" fmla="*/ 292954 w 933236"/>
                      <a:gd name="connsiteY8" fmla="*/ 590051 h 989631"/>
                      <a:gd name="connsiteX9" fmla="*/ 173892 w 933236"/>
                      <a:gd name="connsiteY9" fmla="*/ 532901 h 989631"/>
                      <a:gd name="connsiteX10" fmla="*/ 115688 w 933236"/>
                      <a:gd name="connsiteY10" fmla="*/ 410808 h 989631"/>
                      <a:gd name="connsiteX11" fmla="*/ 50544 w 933236"/>
                      <a:gd name="connsiteY11" fmla="*/ 445009 h 989631"/>
                      <a:gd name="connsiteX12" fmla="*/ 6570 w 933236"/>
                      <a:gd name="connsiteY12" fmla="*/ 366836 h 989631"/>
                      <a:gd name="connsiteX13" fmla="*/ 271523 w 933236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46802 w 908515"/>
                      <a:gd name="connsiteY0" fmla="*/ 11981 h 989631"/>
                      <a:gd name="connsiteX1" fmla="*/ 824750 w 908515"/>
                      <a:gd name="connsiteY1" fmla="*/ 145331 h 989631"/>
                      <a:gd name="connsiteX2" fmla="*/ 781886 w 908515"/>
                      <a:gd name="connsiteY2" fmla="*/ 880563 h 989631"/>
                      <a:gd name="connsiteX3" fmla="*/ 739615 w 908515"/>
                      <a:gd name="connsiteY3" fmla="*/ 934027 h 989631"/>
                      <a:gd name="connsiteX4" fmla="*/ 615790 w 908515"/>
                      <a:gd name="connsiteY4" fmla="*/ 943553 h 989631"/>
                      <a:gd name="connsiteX5" fmla="*/ 482440 w 908515"/>
                      <a:gd name="connsiteY5" fmla="*/ 988795 h 989631"/>
                      <a:gd name="connsiteX6" fmla="*/ 246801 w 908515"/>
                      <a:gd name="connsiteY6" fmla="*/ 861513 h 989631"/>
                      <a:gd name="connsiteX7" fmla="*/ 180022 w 908515"/>
                      <a:gd name="connsiteY7" fmla="*/ 860208 h 989631"/>
                      <a:gd name="connsiteX8" fmla="*/ 268233 w 908515"/>
                      <a:gd name="connsiteY8" fmla="*/ 590051 h 989631"/>
                      <a:gd name="connsiteX9" fmla="*/ 149171 w 908515"/>
                      <a:gd name="connsiteY9" fmla="*/ 532901 h 989631"/>
                      <a:gd name="connsiteX10" fmla="*/ 90967 w 908515"/>
                      <a:gd name="connsiteY10" fmla="*/ 410808 h 989631"/>
                      <a:gd name="connsiteX11" fmla="*/ 25823 w 908515"/>
                      <a:gd name="connsiteY11" fmla="*/ 445009 h 989631"/>
                      <a:gd name="connsiteX12" fmla="*/ 7907 w 908515"/>
                      <a:gd name="connsiteY12" fmla="*/ 383122 h 989631"/>
                      <a:gd name="connsiteX13" fmla="*/ 246802 w 908515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56331 w 918044"/>
                      <a:gd name="connsiteY0" fmla="*/ 11981 h 989631"/>
                      <a:gd name="connsiteX1" fmla="*/ 834279 w 918044"/>
                      <a:gd name="connsiteY1" fmla="*/ 145331 h 989631"/>
                      <a:gd name="connsiteX2" fmla="*/ 791415 w 918044"/>
                      <a:gd name="connsiteY2" fmla="*/ 880563 h 989631"/>
                      <a:gd name="connsiteX3" fmla="*/ 749144 w 918044"/>
                      <a:gd name="connsiteY3" fmla="*/ 934027 h 989631"/>
                      <a:gd name="connsiteX4" fmla="*/ 625319 w 918044"/>
                      <a:gd name="connsiteY4" fmla="*/ 943553 h 989631"/>
                      <a:gd name="connsiteX5" fmla="*/ 491969 w 918044"/>
                      <a:gd name="connsiteY5" fmla="*/ 988795 h 989631"/>
                      <a:gd name="connsiteX6" fmla="*/ 256330 w 918044"/>
                      <a:gd name="connsiteY6" fmla="*/ 861513 h 989631"/>
                      <a:gd name="connsiteX7" fmla="*/ 189551 w 918044"/>
                      <a:gd name="connsiteY7" fmla="*/ 860208 h 989631"/>
                      <a:gd name="connsiteX8" fmla="*/ 277762 w 918044"/>
                      <a:gd name="connsiteY8" fmla="*/ 590051 h 989631"/>
                      <a:gd name="connsiteX9" fmla="*/ 158700 w 918044"/>
                      <a:gd name="connsiteY9" fmla="*/ 532901 h 989631"/>
                      <a:gd name="connsiteX10" fmla="*/ 100496 w 918044"/>
                      <a:gd name="connsiteY10" fmla="*/ 410808 h 989631"/>
                      <a:gd name="connsiteX11" fmla="*/ 35352 w 918044"/>
                      <a:gd name="connsiteY11" fmla="*/ 445009 h 989631"/>
                      <a:gd name="connsiteX12" fmla="*/ 17436 w 918044"/>
                      <a:gd name="connsiteY12" fmla="*/ 383122 h 989631"/>
                      <a:gd name="connsiteX13" fmla="*/ 256331 w 918044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86497 w 948210"/>
                      <a:gd name="connsiteY0" fmla="*/ 11981 h 989631"/>
                      <a:gd name="connsiteX1" fmla="*/ 864445 w 948210"/>
                      <a:gd name="connsiteY1" fmla="*/ 145331 h 989631"/>
                      <a:gd name="connsiteX2" fmla="*/ 821581 w 948210"/>
                      <a:gd name="connsiteY2" fmla="*/ 880563 h 989631"/>
                      <a:gd name="connsiteX3" fmla="*/ 779310 w 948210"/>
                      <a:gd name="connsiteY3" fmla="*/ 934027 h 989631"/>
                      <a:gd name="connsiteX4" fmla="*/ 655485 w 948210"/>
                      <a:gd name="connsiteY4" fmla="*/ 943553 h 989631"/>
                      <a:gd name="connsiteX5" fmla="*/ 522135 w 948210"/>
                      <a:gd name="connsiteY5" fmla="*/ 988795 h 989631"/>
                      <a:gd name="connsiteX6" fmla="*/ 286496 w 948210"/>
                      <a:gd name="connsiteY6" fmla="*/ 861513 h 989631"/>
                      <a:gd name="connsiteX7" fmla="*/ 219717 w 948210"/>
                      <a:gd name="connsiteY7" fmla="*/ 860208 h 989631"/>
                      <a:gd name="connsiteX8" fmla="*/ 307928 w 948210"/>
                      <a:gd name="connsiteY8" fmla="*/ 590051 h 989631"/>
                      <a:gd name="connsiteX9" fmla="*/ 188866 w 948210"/>
                      <a:gd name="connsiteY9" fmla="*/ 532901 h 989631"/>
                      <a:gd name="connsiteX10" fmla="*/ 130662 w 948210"/>
                      <a:gd name="connsiteY10" fmla="*/ 410808 h 989631"/>
                      <a:gd name="connsiteX11" fmla="*/ 65518 w 948210"/>
                      <a:gd name="connsiteY11" fmla="*/ 445009 h 989631"/>
                      <a:gd name="connsiteX12" fmla="*/ 11773 w 948210"/>
                      <a:gd name="connsiteY12" fmla="*/ 415694 h 989631"/>
                      <a:gd name="connsiteX13" fmla="*/ 286497 w 94821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53737 w 915450"/>
                      <a:gd name="connsiteY0" fmla="*/ 11981 h 989631"/>
                      <a:gd name="connsiteX1" fmla="*/ 831685 w 915450"/>
                      <a:gd name="connsiteY1" fmla="*/ 145331 h 989631"/>
                      <a:gd name="connsiteX2" fmla="*/ 788821 w 915450"/>
                      <a:gd name="connsiteY2" fmla="*/ 880563 h 989631"/>
                      <a:gd name="connsiteX3" fmla="*/ 746550 w 915450"/>
                      <a:gd name="connsiteY3" fmla="*/ 934027 h 989631"/>
                      <a:gd name="connsiteX4" fmla="*/ 622725 w 915450"/>
                      <a:gd name="connsiteY4" fmla="*/ 943553 h 989631"/>
                      <a:gd name="connsiteX5" fmla="*/ 489375 w 915450"/>
                      <a:gd name="connsiteY5" fmla="*/ 988795 h 989631"/>
                      <a:gd name="connsiteX6" fmla="*/ 253736 w 915450"/>
                      <a:gd name="connsiteY6" fmla="*/ 861513 h 989631"/>
                      <a:gd name="connsiteX7" fmla="*/ 186957 w 915450"/>
                      <a:gd name="connsiteY7" fmla="*/ 860208 h 989631"/>
                      <a:gd name="connsiteX8" fmla="*/ 275168 w 915450"/>
                      <a:gd name="connsiteY8" fmla="*/ 590051 h 989631"/>
                      <a:gd name="connsiteX9" fmla="*/ 156106 w 915450"/>
                      <a:gd name="connsiteY9" fmla="*/ 532901 h 989631"/>
                      <a:gd name="connsiteX10" fmla="*/ 97902 w 915450"/>
                      <a:gd name="connsiteY10" fmla="*/ 410808 h 989631"/>
                      <a:gd name="connsiteX11" fmla="*/ 32758 w 915450"/>
                      <a:gd name="connsiteY11" fmla="*/ 445009 h 989631"/>
                      <a:gd name="connsiteX12" fmla="*/ 18100 w 915450"/>
                      <a:gd name="connsiteY12" fmla="*/ 433609 h 989631"/>
                      <a:gd name="connsiteX13" fmla="*/ 253737 w 915450"/>
                      <a:gd name="connsiteY13" fmla="*/ 11981 h 989631"/>
                      <a:gd name="connsiteX0" fmla="*/ 248632 w 910345"/>
                      <a:gd name="connsiteY0" fmla="*/ 11981 h 989631"/>
                      <a:gd name="connsiteX1" fmla="*/ 826580 w 910345"/>
                      <a:gd name="connsiteY1" fmla="*/ 145331 h 989631"/>
                      <a:gd name="connsiteX2" fmla="*/ 783716 w 910345"/>
                      <a:gd name="connsiteY2" fmla="*/ 880563 h 989631"/>
                      <a:gd name="connsiteX3" fmla="*/ 741445 w 910345"/>
                      <a:gd name="connsiteY3" fmla="*/ 934027 h 989631"/>
                      <a:gd name="connsiteX4" fmla="*/ 617620 w 910345"/>
                      <a:gd name="connsiteY4" fmla="*/ 943553 h 989631"/>
                      <a:gd name="connsiteX5" fmla="*/ 484270 w 910345"/>
                      <a:gd name="connsiteY5" fmla="*/ 988795 h 989631"/>
                      <a:gd name="connsiteX6" fmla="*/ 248631 w 910345"/>
                      <a:gd name="connsiteY6" fmla="*/ 861513 h 989631"/>
                      <a:gd name="connsiteX7" fmla="*/ 181852 w 910345"/>
                      <a:gd name="connsiteY7" fmla="*/ 860208 h 989631"/>
                      <a:gd name="connsiteX8" fmla="*/ 270063 w 910345"/>
                      <a:gd name="connsiteY8" fmla="*/ 590051 h 989631"/>
                      <a:gd name="connsiteX9" fmla="*/ 151001 w 910345"/>
                      <a:gd name="connsiteY9" fmla="*/ 532901 h 989631"/>
                      <a:gd name="connsiteX10" fmla="*/ 92797 w 910345"/>
                      <a:gd name="connsiteY10" fmla="*/ 410808 h 989631"/>
                      <a:gd name="connsiteX11" fmla="*/ 27653 w 910345"/>
                      <a:gd name="connsiteY11" fmla="*/ 445009 h 989631"/>
                      <a:gd name="connsiteX12" fmla="*/ 19509 w 910345"/>
                      <a:gd name="connsiteY12" fmla="*/ 433609 h 989631"/>
                      <a:gd name="connsiteX13" fmla="*/ 248632 w 910345"/>
                      <a:gd name="connsiteY13" fmla="*/ 11981 h 989631"/>
                      <a:gd name="connsiteX0" fmla="*/ 243597 w 905310"/>
                      <a:gd name="connsiteY0" fmla="*/ 11981 h 989631"/>
                      <a:gd name="connsiteX1" fmla="*/ 821545 w 905310"/>
                      <a:gd name="connsiteY1" fmla="*/ 145331 h 989631"/>
                      <a:gd name="connsiteX2" fmla="*/ 778681 w 905310"/>
                      <a:gd name="connsiteY2" fmla="*/ 880563 h 989631"/>
                      <a:gd name="connsiteX3" fmla="*/ 736410 w 905310"/>
                      <a:gd name="connsiteY3" fmla="*/ 934027 h 989631"/>
                      <a:gd name="connsiteX4" fmla="*/ 612585 w 905310"/>
                      <a:gd name="connsiteY4" fmla="*/ 943553 h 989631"/>
                      <a:gd name="connsiteX5" fmla="*/ 479235 w 905310"/>
                      <a:gd name="connsiteY5" fmla="*/ 988795 h 989631"/>
                      <a:gd name="connsiteX6" fmla="*/ 243596 w 905310"/>
                      <a:gd name="connsiteY6" fmla="*/ 861513 h 989631"/>
                      <a:gd name="connsiteX7" fmla="*/ 176817 w 905310"/>
                      <a:gd name="connsiteY7" fmla="*/ 860208 h 989631"/>
                      <a:gd name="connsiteX8" fmla="*/ 265028 w 905310"/>
                      <a:gd name="connsiteY8" fmla="*/ 590051 h 989631"/>
                      <a:gd name="connsiteX9" fmla="*/ 145966 w 905310"/>
                      <a:gd name="connsiteY9" fmla="*/ 532901 h 989631"/>
                      <a:gd name="connsiteX10" fmla="*/ 87762 w 905310"/>
                      <a:gd name="connsiteY10" fmla="*/ 410808 h 989631"/>
                      <a:gd name="connsiteX11" fmla="*/ 22618 w 905310"/>
                      <a:gd name="connsiteY11" fmla="*/ 445009 h 989631"/>
                      <a:gd name="connsiteX12" fmla="*/ 14474 w 905310"/>
                      <a:gd name="connsiteY12" fmla="*/ 433609 h 989631"/>
                      <a:gd name="connsiteX13" fmla="*/ 243597 w 905310"/>
                      <a:gd name="connsiteY13" fmla="*/ 11981 h 989631"/>
                      <a:gd name="connsiteX0" fmla="*/ 246331 w 904787"/>
                      <a:gd name="connsiteY0" fmla="*/ 10822 h 996615"/>
                      <a:gd name="connsiteX1" fmla="*/ 821022 w 904787"/>
                      <a:gd name="connsiteY1" fmla="*/ 152315 h 996615"/>
                      <a:gd name="connsiteX2" fmla="*/ 778158 w 904787"/>
                      <a:gd name="connsiteY2" fmla="*/ 887547 h 996615"/>
                      <a:gd name="connsiteX3" fmla="*/ 735887 w 904787"/>
                      <a:gd name="connsiteY3" fmla="*/ 941011 h 996615"/>
                      <a:gd name="connsiteX4" fmla="*/ 612062 w 904787"/>
                      <a:gd name="connsiteY4" fmla="*/ 950537 h 996615"/>
                      <a:gd name="connsiteX5" fmla="*/ 478712 w 904787"/>
                      <a:gd name="connsiteY5" fmla="*/ 995779 h 996615"/>
                      <a:gd name="connsiteX6" fmla="*/ 243073 w 904787"/>
                      <a:gd name="connsiteY6" fmla="*/ 868497 h 996615"/>
                      <a:gd name="connsiteX7" fmla="*/ 176294 w 904787"/>
                      <a:gd name="connsiteY7" fmla="*/ 867192 h 996615"/>
                      <a:gd name="connsiteX8" fmla="*/ 264505 w 904787"/>
                      <a:gd name="connsiteY8" fmla="*/ 597035 h 996615"/>
                      <a:gd name="connsiteX9" fmla="*/ 145443 w 904787"/>
                      <a:gd name="connsiteY9" fmla="*/ 539885 h 996615"/>
                      <a:gd name="connsiteX10" fmla="*/ 87239 w 904787"/>
                      <a:gd name="connsiteY10" fmla="*/ 417792 h 996615"/>
                      <a:gd name="connsiteX11" fmla="*/ 22095 w 904787"/>
                      <a:gd name="connsiteY11" fmla="*/ 451993 h 996615"/>
                      <a:gd name="connsiteX12" fmla="*/ 13951 w 904787"/>
                      <a:gd name="connsiteY12" fmla="*/ 440593 h 996615"/>
                      <a:gd name="connsiteX13" fmla="*/ 246331 w 904787"/>
                      <a:gd name="connsiteY13" fmla="*/ 10822 h 996615"/>
                      <a:gd name="connsiteX0" fmla="*/ 246331 w 904787"/>
                      <a:gd name="connsiteY0" fmla="*/ 22412 h 1008205"/>
                      <a:gd name="connsiteX1" fmla="*/ 821022 w 904787"/>
                      <a:gd name="connsiteY1" fmla="*/ 163905 h 1008205"/>
                      <a:gd name="connsiteX2" fmla="*/ 778158 w 904787"/>
                      <a:gd name="connsiteY2" fmla="*/ 899137 h 1008205"/>
                      <a:gd name="connsiteX3" fmla="*/ 735887 w 904787"/>
                      <a:gd name="connsiteY3" fmla="*/ 952601 h 1008205"/>
                      <a:gd name="connsiteX4" fmla="*/ 612062 w 904787"/>
                      <a:gd name="connsiteY4" fmla="*/ 962127 h 1008205"/>
                      <a:gd name="connsiteX5" fmla="*/ 478712 w 904787"/>
                      <a:gd name="connsiteY5" fmla="*/ 1007369 h 1008205"/>
                      <a:gd name="connsiteX6" fmla="*/ 243073 w 904787"/>
                      <a:gd name="connsiteY6" fmla="*/ 880087 h 1008205"/>
                      <a:gd name="connsiteX7" fmla="*/ 176294 w 904787"/>
                      <a:gd name="connsiteY7" fmla="*/ 878782 h 1008205"/>
                      <a:gd name="connsiteX8" fmla="*/ 264505 w 904787"/>
                      <a:gd name="connsiteY8" fmla="*/ 608625 h 1008205"/>
                      <a:gd name="connsiteX9" fmla="*/ 145443 w 904787"/>
                      <a:gd name="connsiteY9" fmla="*/ 551475 h 1008205"/>
                      <a:gd name="connsiteX10" fmla="*/ 87239 w 904787"/>
                      <a:gd name="connsiteY10" fmla="*/ 429382 h 1008205"/>
                      <a:gd name="connsiteX11" fmla="*/ 22095 w 904787"/>
                      <a:gd name="connsiteY11" fmla="*/ 463583 h 1008205"/>
                      <a:gd name="connsiteX12" fmla="*/ 13951 w 904787"/>
                      <a:gd name="connsiteY12" fmla="*/ 452183 h 1008205"/>
                      <a:gd name="connsiteX13" fmla="*/ 246331 w 904787"/>
                      <a:gd name="connsiteY13" fmla="*/ 22412 h 1008205"/>
                      <a:gd name="connsiteX0" fmla="*/ 246331 w 918930"/>
                      <a:gd name="connsiteY0" fmla="*/ 24134 h 1009927"/>
                      <a:gd name="connsiteX1" fmla="*/ 840565 w 918930"/>
                      <a:gd name="connsiteY1" fmla="*/ 155855 h 1009927"/>
                      <a:gd name="connsiteX2" fmla="*/ 778158 w 918930"/>
                      <a:gd name="connsiteY2" fmla="*/ 900859 h 1009927"/>
                      <a:gd name="connsiteX3" fmla="*/ 735887 w 918930"/>
                      <a:gd name="connsiteY3" fmla="*/ 954323 h 1009927"/>
                      <a:gd name="connsiteX4" fmla="*/ 612062 w 918930"/>
                      <a:gd name="connsiteY4" fmla="*/ 963849 h 1009927"/>
                      <a:gd name="connsiteX5" fmla="*/ 478712 w 918930"/>
                      <a:gd name="connsiteY5" fmla="*/ 1009091 h 1009927"/>
                      <a:gd name="connsiteX6" fmla="*/ 243073 w 918930"/>
                      <a:gd name="connsiteY6" fmla="*/ 881809 h 1009927"/>
                      <a:gd name="connsiteX7" fmla="*/ 176294 w 918930"/>
                      <a:gd name="connsiteY7" fmla="*/ 880504 h 1009927"/>
                      <a:gd name="connsiteX8" fmla="*/ 264505 w 918930"/>
                      <a:gd name="connsiteY8" fmla="*/ 610347 h 1009927"/>
                      <a:gd name="connsiteX9" fmla="*/ 145443 w 918930"/>
                      <a:gd name="connsiteY9" fmla="*/ 553197 h 1009927"/>
                      <a:gd name="connsiteX10" fmla="*/ 87239 w 918930"/>
                      <a:gd name="connsiteY10" fmla="*/ 431104 h 1009927"/>
                      <a:gd name="connsiteX11" fmla="*/ 22095 w 918930"/>
                      <a:gd name="connsiteY11" fmla="*/ 465305 h 1009927"/>
                      <a:gd name="connsiteX12" fmla="*/ 13951 w 918930"/>
                      <a:gd name="connsiteY12" fmla="*/ 453905 h 1009927"/>
                      <a:gd name="connsiteX13" fmla="*/ 246331 w 918930"/>
                      <a:gd name="connsiteY13" fmla="*/ 24134 h 1009927"/>
                      <a:gd name="connsiteX0" fmla="*/ 246331 w 918930"/>
                      <a:gd name="connsiteY0" fmla="*/ 23086 h 1008879"/>
                      <a:gd name="connsiteX1" fmla="*/ 840565 w 918930"/>
                      <a:gd name="connsiteY1" fmla="*/ 154807 h 1008879"/>
                      <a:gd name="connsiteX2" fmla="*/ 778158 w 918930"/>
                      <a:gd name="connsiteY2" fmla="*/ 899811 h 1008879"/>
                      <a:gd name="connsiteX3" fmla="*/ 735887 w 918930"/>
                      <a:gd name="connsiteY3" fmla="*/ 953275 h 1008879"/>
                      <a:gd name="connsiteX4" fmla="*/ 612062 w 918930"/>
                      <a:gd name="connsiteY4" fmla="*/ 962801 h 1008879"/>
                      <a:gd name="connsiteX5" fmla="*/ 478712 w 918930"/>
                      <a:gd name="connsiteY5" fmla="*/ 1008043 h 1008879"/>
                      <a:gd name="connsiteX6" fmla="*/ 243073 w 918930"/>
                      <a:gd name="connsiteY6" fmla="*/ 880761 h 1008879"/>
                      <a:gd name="connsiteX7" fmla="*/ 176294 w 918930"/>
                      <a:gd name="connsiteY7" fmla="*/ 879456 h 1008879"/>
                      <a:gd name="connsiteX8" fmla="*/ 264505 w 918930"/>
                      <a:gd name="connsiteY8" fmla="*/ 609299 h 1008879"/>
                      <a:gd name="connsiteX9" fmla="*/ 145443 w 918930"/>
                      <a:gd name="connsiteY9" fmla="*/ 552149 h 1008879"/>
                      <a:gd name="connsiteX10" fmla="*/ 87239 w 918930"/>
                      <a:gd name="connsiteY10" fmla="*/ 430056 h 1008879"/>
                      <a:gd name="connsiteX11" fmla="*/ 22095 w 918930"/>
                      <a:gd name="connsiteY11" fmla="*/ 464257 h 1008879"/>
                      <a:gd name="connsiteX12" fmla="*/ 13951 w 918930"/>
                      <a:gd name="connsiteY12" fmla="*/ 452857 h 1008879"/>
                      <a:gd name="connsiteX13" fmla="*/ 246331 w 918930"/>
                      <a:gd name="connsiteY13" fmla="*/ 23086 h 1008879"/>
                      <a:gd name="connsiteX0" fmla="*/ 246331 w 895767"/>
                      <a:gd name="connsiteY0" fmla="*/ 23086 h 1008879"/>
                      <a:gd name="connsiteX1" fmla="*/ 840565 w 895767"/>
                      <a:gd name="connsiteY1" fmla="*/ 154807 h 1008879"/>
                      <a:gd name="connsiteX2" fmla="*/ 778158 w 895767"/>
                      <a:gd name="connsiteY2" fmla="*/ 899811 h 1008879"/>
                      <a:gd name="connsiteX3" fmla="*/ 735887 w 895767"/>
                      <a:gd name="connsiteY3" fmla="*/ 953275 h 1008879"/>
                      <a:gd name="connsiteX4" fmla="*/ 612062 w 895767"/>
                      <a:gd name="connsiteY4" fmla="*/ 962801 h 1008879"/>
                      <a:gd name="connsiteX5" fmla="*/ 478712 w 895767"/>
                      <a:gd name="connsiteY5" fmla="*/ 1008043 h 1008879"/>
                      <a:gd name="connsiteX6" fmla="*/ 243073 w 895767"/>
                      <a:gd name="connsiteY6" fmla="*/ 880761 h 1008879"/>
                      <a:gd name="connsiteX7" fmla="*/ 176294 w 895767"/>
                      <a:gd name="connsiteY7" fmla="*/ 879456 h 1008879"/>
                      <a:gd name="connsiteX8" fmla="*/ 264505 w 895767"/>
                      <a:gd name="connsiteY8" fmla="*/ 609299 h 1008879"/>
                      <a:gd name="connsiteX9" fmla="*/ 145443 w 895767"/>
                      <a:gd name="connsiteY9" fmla="*/ 552149 h 1008879"/>
                      <a:gd name="connsiteX10" fmla="*/ 87239 w 895767"/>
                      <a:gd name="connsiteY10" fmla="*/ 430056 h 1008879"/>
                      <a:gd name="connsiteX11" fmla="*/ 22095 w 895767"/>
                      <a:gd name="connsiteY11" fmla="*/ 464257 h 1008879"/>
                      <a:gd name="connsiteX12" fmla="*/ 13951 w 895767"/>
                      <a:gd name="connsiteY12" fmla="*/ 452857 h 1008879"/>
                      <a:gd name="connsiteX13" fmla="*/ 246331 w 895767"/>
                      <a:gd name="connsiteY13" fmla="*/ 23086 h 1008879"/>
                      <a:gd name="connsiteX0" fmla="*/ 246331 w 939921"/>
                      <a:gd name="connsiteY0" fmla="*/ 23086 h 1008879"/>
                      <a:gd name="connsiteX1" fmla="*/ 840565 w 939921"/>
                      <a:gd name="connsiteY1" fmla="*/ 154807 h 1008879"/>
                      <a:gd name="connsiteX2" fmla="*/ 778158 w 939921"/>
                      <a:gd name="connsiteY2" fmla="*/ 899811 h 1008879"/>
                      <a:gd name="connsiteX3" fmla="*/ 735887 w 939921"/>
                      <a:gd name="connsiteY3" fmla="*/ 953275 h 1008879"/>
                      <a:gd name="connsiteX4" fmla="*/ 612062 w 939921"/>
                      <a:gd name="connsiteY4" fmla="*/ 962801 h 1008879"/>
                      <a:gd name="connsiteX5" fmla="*/ 478712 w 939921"/>
                      <a:gd name="connsiteY5" fmla="*/ 1008043 h 1008879"/>
                      <a:gd name="connsiteX6" fmla="*/ 243073 w 939921"/>
                      <a:gd name="connsiteY6" fmla="*/ 880761 h 1008879"/>
                      <a:gd name="connsiteX7" fmla="*/ 176294 w 939921"/>
                      <a:gd name="connsiteY7" fmla="*/ 879456 h 1008879"/>
                      <a:gd name="connsiteX8" fmla="*/ 264505 w 939921"/>
                      <a:gd name="connsiteY8" fmla="*/ 609299 h 1008879"/>
                      <a:gd name="connsiteX9" fmla="*/ 145443 w 939921"/>
                      <a:gd name="connsiteY9" fmla="*/ 552149 h 1008879"/>
                      <a:gd name="connsiteX10" fmla="*/ 87239 w 939921"/>
                      <a:gd name="connsiteY10" fmla="*/ 430056 h 1008879"/>
                      <a:gd name="connsiteX11" fmla="*/ 22095 w 939921"/>
                      <a:gd name="connsiteY11" fmla="*/ 464257 h 1008879"/>
                      <a:gd name="connsiteX12" fmla="*/ 13951 w 939921"/>
                      <a:gd name="connsiteY12" fmla="*/ 452857 h 1008879"/>
                      <a:gd name="connsiteX13" fmla="*/ 246331 w 939921"/>
                      <a:gd name="connsiteY13" fmla="*/ 23086 h 1008879"/>
                      <a:gd name="connsiteX0" fmla="*/ 246331 w 952950"/>
                      <a:gd name="connsiteY0" fmla="*/ 23086 h 1008879"/>
                      <a:gd name="connsiteX1" fmla="*/ 840565 w 952950"/>
                      <a:gd name="connsiteY1" fmla="*/ 154807 h 1008879"/>
                      <a:gd name="connsiteX2" fmla="*/ 778158 w 952950"/>
                      <a:gd name="connsiteY2" fmla="*/ 899811 h 1008879"/>
                      <a:gd name="connsiteX3" fmla="*/ 735887 w 952950"/>
                      <a:gd name="connsiteY3" fmla="*/ 953275 h 1008879"/>
                      <a:gd name="connsiteX4" fmla="*/ 612062 w 952950"/>
                      <a:gd name="connsiteY4" fmla="*/ 962801 h 1008879"/>
                      <a:gd name="connsiteX5" fmla="*/ 478712 w 952950"/>
                      <a:gd name="connsiteY5" fmla="*/ 1008043 h 1008879"/>
                      <a:gd name="connsiteX6" fmla="*/ 243073 w 952950"/>
                      <a:gd name="connsiteY6" fmla="*/ 880761 h 1008879"/>
                      <a:gd name="connsiteX7" fmla="*/ 176294 w 952950"/>
                      <a:gd name="connsiteY7" fmla="*/ 879456 h 1008879"/>
                      <a:gd name="connsiteX8" fmla="*/ 264505 w 952950"/>
                      <a:gd name="connsiteY8" fmla="*/ 609299 h 1008879"/>
                      <a:gd name="connsiteX9" fmla="*/ 145443 w 952950"/>
                      <a:gd name="connsiteY9" fmla="*/ 552149 h 1008879"/>
                      <a:gd name="connsiteX10" fmla="*/ 87239 w 952950"/>
                      <a:gd name="connsiteY10" fmla="*/ 430056 h 1008879"/>
                      <a:gd name="connsiteX11" fmla="*/ 22095 w 952950"/>
                      <a:gd name="connsiteY11" fmla="*/ 464257 h 1008879"/>
                      <a:gd name="connsiteX12" fmla="*/ 13951 w 952950"/>
                      <a:gd name="connsiteY12" fmla="*/ 452857 h 1008879"/>
                      <a:gd name="connsiteX13" fmla="*/ 246331 w 952950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48607"/>
                      <a:gd name="connsiteY0" fmla="*/ 23086 h 1008879"/>
                      <a:gd name="connsiteX1" fmla="*/ 840565 w 948607"/>
                      <a:gd name="connsiteY1" fmla="*/ 154807 h 1008879"/>
                      <a:gd name="connsiteX2" fmla="*/ 778158 w 948607"/>
                      <a:gd name="connsiteY2" fmla="*/ 899811 h 1008879"/>
                      <a:gd name="connsiteX3" fmla="*/ 735887 w 948607"/>
                      <a:gd name="connsiteY3" fmla="*/ 953275 h 1008879"/>
                      <a:gd name="connsiteX4" fmla="*/ 612062 w 948607"/>
                      <a:gd name="connsiteY4" fmla="*/ 962801 h 1008879"/>
                      <a:gd name="connsiteX5" fmla="*/ 478712 w 948607"/>
                      <a:gd name="connsiteY5" fmla="*/ 1008043 h 1008879"/>
                      <a:gd name="connsiteX6" fmla="*/ 243073 w 948607"/>
                      <a:gd name="connsiteY6" fmla="*/ 880761 h 1008879"/>
                      <a:gd name="connsiteX7" fmla="*/ 176294 w 948607"/>
                      <a:gd name="connsiteY7" fmla="*/ 879456 h 1008879"/>
                      <a:gd name="connsiteX8" fmla="*/ 264505 w 948607"/>
                      <a:gd name="connsiteY8" fmla="*/ 609299 h 1008879"/>
                      <a:gd name="connsiteX9" fmla="*/ 145443 w 948607"/>
                      <a:gd name="connsiteY9" fmla="*/ 552149 h 1008879"/>
                      <a:gd name="connsiteX10" fmla="*/ 87239 w 948607"/>
                      <a:gd name="connsiteY10" fmla="*/ 430056 h 1008879"/>
                      <a:gd name="connsiteX11" fmla="*/ 22095 w 948607"/>
                      <a:gd name="connsiteY11" fmla="*/ 464257 h 1008879"/>
                      <a:gd name="connsiteX12" fmla="*/ 13951 w 948607"/>
                      <a:gd name="connsiteY12" fmla="*/ 452857 h 1008879"/>
                      <a:gd name="connsiteX13" fmla="*/ 246331 w 948607"/>
                      <a:gd name="connsiteY13" fmla="*/ 23086 h 1008879"/>
                      <a:gd name="connsiteX0" fmla="*/ 246331 w 926168"/>
                      <a:gd name="connsiteY0" fmla="*/ 23086 h 1008879"/>
                      <a:gd name="connsiteX1" fmla="*/ 840565 w 926168"/>
                      <a:gd name="connsiteY1" fmla="*/ 154807 h 1008879"/>
                      <a:gd name="connsiteX2" fmla="*/ 778158 w 926168"/>
                      <a:gd name="connsiteY2" fmla="*/ 899811 h 1008879"/>
                      <a:gd name="connsiteX3" fmla="*/ 735887 w 926168"/>
                      <a:gd name="connsiteY3" fmla="*/ 953275 h 1008879"/>
                      <a:gd name="connsiteX4" fmla="*/ 612062 w 926168"/>
                      <a:gd name="connsiteY4" fmla="*/ 962801 h 1008879"/>
                      <a:gd name="connsiteX5" fmla="*/ 478712 w 926168"/>
                      <a:gd name="connsiteY5" fmla="*/ 1008043 h 1008879"/>
                      <a:gd name="connsiteX6" fmla="*/ 243073 w 926168"/>
                      <a:gd name="connsiteY6" fmla="*/ 880761 h 1008879"/>
                      <a:gd name="connsiteX7" fmla="*/ 176294 w 926168"/>
                      <a:gd name="connsiteY7" fmla="*/ 879456 h 1008879"/>
                      <a:gd name="connsiteX8" fmla="*/ 264505 w 926168"/>
                      <a:gd name="connsiteY8" fmla="*/ 609299 h 1008879"/>
                      <a:gd name="connsiteX9" fmla="*/ 145443 w 926168"/>
                      <a:gd name="connsiteY9" fmla="*/ 552149 h 1008879"/>
                      <a:gd name="connsiteX10" fmla="*/ 87239 w 926168"/>
                      <a:gd name="connsiteY10" fmla="*/ 430056 h 1008879"/>
                      <a:gd name="connsiteX11" fmla="*/ 22095 w 926168"/>
                      <a:gd name="connsiteY11" fmla="*/ 464257 h 1008879"/>
                      <a:gd name="connsiteX12" fmla="*/ 13951 w 926168"/>
                      <a:gd name="connsiteY12" fmla="*/ 452857 h 1008879"/>
                      <a:gd name="connsiteX13" fmla="*/ 246331 w 926168"/>
                      <a:gd name="connsiteY13" fmla="*/ 23086 h 1008879"/>
                      <a:gd name="connsiteX0" fmla="*/ 246331 w 945902"/>
                      <a:gd name="connsiteY0" fmla="*/ 22803 h 1008596"/>
                      <a:gd name="connsiteX1" fmla="*/ 866623 w 945902"/>
                      <a:gd name="connsiteY1" fmla="*/ 156153 h 1008596"/>
                      <a:gd name="connsiteX2" fmla="*/ 778158 w 945902"/>
                      <a:gd name="connsiteY2" fmla="*/ 899528 h 1008596"/>
                      <a:gd name="connsiteX3" fmla="*/ 735887 w 945902"/>
                      <a:gd name="connsiteY3" fmla="*/ 952992 h 1008596"/>
                      <a:gd name="connsiteX4" fmla="*/ 612062 w 945902"/>
                      <a:gd name="connsiteY4" fmla="*/ 962518 h 1008596"/>
                      <a:gd name="connsiteX5" fmla="*/ 478712 w 945902"/>
                      <a:gd name="connsiteY5" fmla="*/ 1007760 h 1008596"/>
                      <a:gd name="connsiteX6" fmla="*/ 243073 w 945902"/>
                      <a:gd name="connsiteY6" fmla="*/ 880478 h 1008596"/>
                      <a:gd name="connsiteX7" fmla="*/ 176294 w 945902"/>
                      <a:gd name="connsiteY7" fmla="*/ 879173 h 1008596"/>
                      <a:gd name="connsiteX8" fmla="*/ 264505 w 945902"/>
                      <a:gd name="connsiteY8" fmla="*/ 609016 h 1008596"/>
                      <a:gd name="connsiteX9" fmla="*/ 145443 w 945902"/>
                      <a:gd name="connsiteY9" fmla="*/ 551866 h 1008596"/>
                      <a:gd name="connsiteX10" fmla="*/ 87239 w 945902"/>
                      <a:gd name="connsiteY10" fmla="*/ 429773 h 1008596"/>
                      <a:gd name="connsiteX11" fmla="*/ 22095 w 945902"/>
                      <a:gd name="connsiteY11" fmla="*/ 463974 h 1008596"/>
                      <a:gd name="connsiteX12" fmla="*/ 13951 w 945902"/>
                      <a:gd name="connsiteY12" fmla="*/ 452574 h 1008596"/>
                      <a:gd name="connsiteX13" fmla="*/ 246331 w 945902"/>
                      <a:gd name="connsiteY13" fmla="*/ 22803 h 1008596"/>
                      <a:gd name="connsiteX0" fmla="*/ 246331 w 945902"/>
                      <a:gd name="connsiteY0" fmla="*/ 29278 h 1015071"/>
                      <a:gd name="connsiteX1" fmla="*/ 866623 w 945902"/>
                      <a:gd name="connsiteY1" fmla="*/ 162628 h 1015071"/>
                      <a:gd name="connsiteX2" fmla="*/ 778158 w 945902"/>
                      <a:gd name="connsiteY2" fmla="*/ 906003 h 1015071"/>
                      <a:gd name="connsiteX3" fmla="*/ 735887 w 945902"/>
                      <a:gd name="connsiteY3" fmla="*/ 959467 h 1015071"/>
                      <a:gd name="connsiteX4" fmla="*/ 612062 w 945902"/>
                      <a:gd name="connsiteY4" fmla="*/ 968993 h 1015071"/>
                      <a:gd name="connsiteX5" fmla="*/ 478712 w 945902"/>
                      <a:gd name="connsiteY5" fmla="*/ 1014235 h 1015071"/>
                      <a:gd name="connsiteX6" fmla="*/ 243073 w 945902"/>
                      <a:gd name="connsiteY6" fmla="*/ 886953 h 1015071"/>
                      <a:gd name="connsiteX7" fmla="*/ 176294 w 945902"/>
                      <a:gd name="connsiteY7" fmla="*/ 885648 h 1015071"/>
                      <a:gd name="connsiteX8" fmla="*/ 264505 w 945902"/>
                      <a:gd name="connsiteY8" fmla="*/ 615491 h 1015071"/>
                      <a:gd name="connsiteX9" fmla="*/ 145443 w 945902"/>
                      <a:gd name="connsiteY9" fmla="*/ 558341 h 1015071"/>
                      <a:gd name="connsiteX10" fmla="*/ 87239 w 945902"/>
                      <a:gd name="connsiteY10" fmla="*/ 436248 h 1015071"/>
                      <a:gd name="connsiteX11" fmla="*/ 22095 w 945902"/>
                      <a:gd name="connsiteY11" fmla="*/ 470449 h 1015071"/>
                      <a:gd name="connsiteX12" fmla="*/ 13951 w 945902"/>
                      <a:gd name="connsiteY12" fmla="*/ 459049 h 1015071"/>
                      <a:gd name="connsiteX13" fmla="*/ 246331 w 945902"/>
                      <a:gd name="connsiteY13" fmla="*/ 29278 h 1015071"/>
                      <a:gd name="connsiteX0" fmla="*/ 246331 w 945902"/>
                      <a:gd name="connsiteY0" fmla="*/ 32520 h 1018313"/>
                      <a:gd name="connsiteX1" fmla="*/ 866623 w 945902"/>
                      <a:gd name="connsiteY1" fmla="*/ 165870 h 1018313"/>
                      <a:gd name="connsiteX2" fmla="*/ 778158 w 945902"/>
                      <a:gd name="connsiteY2" fmla="*/ 909245 h 1018313"/>
                      <a:gd name="connsiteX3" fmla="*/ 735887 w 945902"/>
                      <a:gd name="connsiteY3" fmla="*/ 962709 h 1018313"/>
                      <a:gd name="connsiteX4" fmla="*/ 612062 w 945902"/>
                      <a:gd name="connsiteY4" fmla="*/ 972235 h 1018313"/>
                      <a:gd name="connsiteX5" fmla="*/ 478712 w 945902"/>
                      <a:gd name="connsiteY5" fmla="*/ 1017477 h 1018313"/>
                      <a:gd name="connsiteX6" fmla="*/ 243073 w 945902"/>
                      <a:gd name="connsiteY6" fmla="*/ 890195 h 1018313"/>
                      <a:gd name="connsiteX7" fmla="*/ 176294 w 945902"/>
                      <a:gd name="connsiteY7" fmla="*/ 888890 h 1018313"/>
                      <a:gd name="connsiteX8" fmla="*/ 264505 w 945902"/>
                      <a:gd name="connsiteY8" fmla="*/ 618733 h 1018313"/>
                      <a:gd name="connsiteX9" fmla="*/ 145443 w 945902"/>
                      <a:gd name="connsiteY9" fmla="*/ 561583 h 1018313"/>
                      <a:gd name="connsiteX10" fmla="*/ 87239 w 945902"/>
                      <a:gd name="connsiteY10" fmla="*/ 439490 h 1018313"/>
                      <a:gd name="connsiteX11" fmla="*/ 22095 w 945902"/>
                      <a:gd name="connsiteY11" fmla="*/ 473691 h 1018313"/>
                      <a:gd name="connsiteX12" fmla="*/ 13951 w 945902"/>
                      <a:gd name="connsiteY12" fmla="*/ 462291 h 1018313"/>
                      <a:gd name="connsiteX13" fmla="*/ 246331 w 945902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66098 w 965669"/>
                      <a:gd name="connsiteY0" fmla="*/ 32520 h 1018313"/>
                      <a:gd name="connsiteX1" fmla="*/ 886390 w 965669"/>
                      <a:gd name="connsiteY1" fmla="*/ 165870 h 1018313"/>
                      <a:gd name="connsiteX2" fmla="*/ 797925 w 965669"/>
                      <a:gd name="connsiteY2" fmla="*/ 909245 h 1018313"/>
                      <a:gd name="connsiteX3" fmla="*/ 755654 w 965669"/>
                      <a:gd name="connsiteY3" fmla="*/ 962709 h 1018313"/>
                      <a:gd name="connsiteX4" fmla="*/ 631829 w 965669"/>
                      <a:gd name="connsiteY4" fmla="*/ 972235 h 1018313"/>
                      <a:gd name="connsiteX5" fmla="*/ 498479 w 965669"/>
                      <a:gd name="connsiteY5" fmla="*/ 1017477 h 1018313"/>
                      <a:gd name="connsiteX6" fmla="*/ 262840 w 965669"/>
                      <a:gd name="connsiteY6" fmla="*/ 890195 h 1018313"/>
                      <a:gd name="connsiteX7" fmla="*/ 196061 w 965669"/>
                      <a:gd name="connsiteY7" fmla="*/ 888890 h 1018313"/>
                      <a:gd name="connsiteX8" fmla="*/ 284272 w 965669"/>
                      <a:gd name="connsiteY8" fmla="*/ 618733 h 1018313"/>
                      <a:gd name="connsiteX9" fmla="*/ 165210 w 965669"/>
                      <a:gd name="connsiteY9" fmla="*/ 561583 h 1018313"/>
                      <a:gd name="connsiteX10" fmla="*/ 107006 w 965669"/>
                      <a:gd name="connsiteY10" fmla="*/ 439490 h 1018313"/>
                      <a:gd name="connsiteX11" fmla="*/ 41862 w 965669"/>
                      <a:gd name="connsiteY11" fmla="*/ 473691 h 1018313"/>
                      <a:gd name="connsiteX12" fmla="*/ 10917 w 965669"/>
                      <a:gd name="connsiteY12" fmla="*/ 462291 h 1018313"/>
                      <a:gd name="connsiteX13" fmla="*/ 266098 w 965669"/>
                      <a:gd name="connsiteY13" fmla="*/ 32520 h 1018313"/>
                      <a:gd name="connsiteX0" fmla="*/ 255188 w 954759"/>
                      <a:gd name="connsiteY0" fmla="*/ 32520 h 1018313"/>
                      <a:gd name="connsiteX1" fmla="*/ 875480 w 954759"/>
                      <a:gd name="connsiteY1" fmla="*/ 165870 h 1018313"/>
                      <a:gd name="connsiteX2" fmla="*/ 787015 w 954759"/>
                      <a:gd name="connsiteY2" fmla="*/ 909245 h 1018313"/>
                      <a:gd name="connsiteX3" fmla="*/ 744744 w 954759"/>
                      <a:gd name="connsiteY3" fmla="*/ 962709 h 1018313"/>
                      <a:gd name="connsiteX4" fmla="*/ 620919 w 954759"/>
                      <a:gd name="connsiteY4" fmla="*/ 972235 h 1018313"/>
                      <a:gd name="connsiteX5" fmla="*/ 487569 w 954759"/>
                      <a:gd name="connsiteY5" fmla="*/ 1017477 h 1018313"/>
                      <a:gd name="connsiteX6" fmla="*/ 251930 w 954759"/>
                      <a:gd name="connsiteY6" fmla="*/ 890195 h 1018313"/>
                      <a:gd name="connsiteX7" fmla="*/ 185151 w 954759"/>
                      <a:gd name="connsiteY7" fmla="*/ 888890 h 1018313"/>
                      <a:gd name="connsiteX8" fmla="*/ 273362 w 954759"/>
                      <a:gd name="connsiteY8" fmla="*/ 618733 h 1018313"/>
                      <a:gd name="connsiteX9" fmla="*/ 154300 w 954759"/>
                      <a:gd name="connsiteY9" fmla="*/ 561583 h 1018313"/>
                      <a:gd name="connsiteX10" fmla="*/ 96096 w 954759"/>
                      <a:gd name="connsiteY10" fmla="*/ 439490 h 1018313"/>
                      <a:gd name="connsiteX11" fmla="*/ 30952 w 954759"/>
                      <a:gd name="connsiteY11" fmla="*/ 473691 h 1018313"/>
                      <a:gd name="connsiteX12" fmla="*/ 7 w 954759"/>
                      <a:gd name="connsiteY12" fmla="*/ 462291 h 1018313"/>
                      <a:gd name="connsiteX13" fmla="*/ 255188 w 954759"/>
                      <a:gd name="connsiteY13" fmla="*/ 32520 h 101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4759" h="1018313">
                        <a:moveTo>
                          <a:pt x="255188" y="32520"/>
                        </a:moveTo>
                        <a:cubicBezTo>
                          <a:pt x="418509" y="-26124"/>
                          <a:pt x="724707" y="-18596"/>
                          <a:pt x="875480" y="165870"/>
                        </a:cubicBezTo>
                        <a:cubicBezTo>
                          <a:pt x="1062422" y="436324"/>
                          <a:pt x="871152" y="673693"/>
                          <a:pt x="787015" y="909245"/>
                        </a:cubicBezTo>
                        <a:cubicBezTo>
                          <a:pt x="780367" y="1032757"/>
                          <a:pt x="772427" y="952211"/>
                          <a:pt x="744744" y="962709"/>
                        </a:cubicBezTo>
                        <a:cubicBezTo>
                          <a:pt x="717061" y="937488"/>
                          <a:pt x="700277" y="978367"/>
                          <a:pt x="620919" y="972235"/>
                        </a:cubicBezTo>
                        <a:cubicBezTo>
                          <a:pt x="576469" y="963503"/>
                          <a:pt x="532019" y="1026209"/>
                          <a:pt x="487569" y="1017477"/>
                        </a:cubicBezTo>
                        <a:lnTo>
                          <a:pt x="251930" y="890195"/>
                        </a:lnTo>
                        <a:cubicBezTo>
                          <a:pt x="203908" y="860033"/>
                          <a:pt x="188326" y="933737"/>
                          <a:pt x="185151" y="888890"/>
                        </a:cubicBezTo>
                        <a:cubicBezTo>
                          <a:pt x="277226" y="758318"/>
                          <a:pt x="285647" y="674078"/>
                          <a:pt x="273362" y="618733"/>
                        </a:cubicBezTo>
                        <a:cubicBezTo>
                          <a:pt x="201546" y="680070"/>
                          <a:pt x="249153" y="358684"/>
                          <a:pt x="154300" y="561583"/>
                        </a:cubicBezTo>
                        <a:cubicBezTo>
                          <a:pt x="117698" y="542024"/>
                          <a:pt x="120997" y="463367"/>
                          <a:pt x="96096" y="439490"/>
                        </a:cubicBezTo>
                        <a:cubicBezTo>
                          <a:pt x="75267" y="418056"/>
                          <a:pt x="49138" y="481020"/>
                          <a:pt x="30952" y="473691"/>
                        </a:cubicBezTo>
                        <a:cubicBezTo>
                          <a:pt x="27423" y="393073"/>
                          <a:pt x="49222" y="395758"/>
                          <a:pt x="7" y="462291"/>
                        </a:cubicBezTo>
                        <a:cubicBezTo>
                          <a:pt x="-7" y="393386"/>
                          <a:pt x="-4456" y="129152"/>
                          <a:pt x="255188" y="325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496" name="组合 495">
                  <a:extLst>
                    <a:ext uri="{FF2B5EF4-FFF2-40B4-BE49-F238E27FC236}">
                      <a16:creationId xmlns:a16="http://schemas.microsoft.com/office/drawing/2014/main" xmlns="" id="{0CE93E93-833F-4B49-895B-68DB4B27579D}"/>
                    </a:ext>
                  </a:extLst>
                </p:cNvPr>
                <p:cNvGrpSpPr/>
                <p:nvPr/>
              </p:nvGrpSpPr>
              <p:grpSpPr>
                <a:xfrm>
                  <a:off x="5785388" y="3481965"/>
                  <a:ext cx="162015" cy="756667"/>
                  <a:chOff x="5785388" y="3481965"/>
                  <a:chExt cx="162015" cy="756667"/>
                </a:xfrm>
              </p:grpSpPr>
              <p:sp>
                <p:nvSpPr>
                  <p:cNvPr id="499" name="矩形 3">
                    <a:extLst>
                      <a:ext uri="{FF2B5EF4-FFF2-40B4-BE49-F238E27FC236}">
                        <a16:creationId xmlns:a16="http://schemas.microsoft.com/office/drawing/2014/main" xmlns="" id="{26E8FCA6-17BA-4AF5-AC1E-B5D79E88AB34}"/>
                      </a:ext>
                    </a:extLst>
                  </p:cNvPr>
                  <p:cNvSpPr/>
                  <p:nvPr/>
                </p:nvSpPr>
                <p:spPr>
                  <a:xfrm rot="160590">
                    <a:off x="5785388" y="3481965"/>
                    <a:ext cx="137300" cy="756667"/>
                  </a:xfrm>
                  <a:custGeom>
                    <a:avLst/>
                    <a:gdLst>
                      <a:gd name="connsiteX0" fmla="*/ 0 w 64837"/>
                      <a:gd name="connsiteY0" fmla="*/ 0 h 748173"/>
                      <a:gd name="connsiteX1" fmla="*/ 64837 w 64837"/>
                      <a:gd name="connsiteY1" fmla="*/ 0 h 748173"/>
                      <a:gd name="connsiteX2" fmla="*/ 64837 w 64837"/>
                      <a:gd name="connsiteY2" fmla="*/ 748173 h 748173"/>
                      <a:gd name="connsiteX3" fmla="*/ 0 w 64837"/>
                      <a:gd name="connsiteY3" fmla="*/ 748173 h 748173"/>
                      <a:gd name="connsiteX4" fmla="*/ 0 w 64837"/>
                      <a:gd name="connsiteY4" fmla="*/ 0 h 748173"/>
                      <a:gd name="connsiteX0" fmla="*/ 0 w 79124"/>
                      <a:gd name="connsiteY0" fmla="*/ 0 h 800561"/>
                      <a:gd name="connsiteX1" fmla="*/ 79124 w 79124"/>
                      <a:gd name="connsiteY1" fmla="*/ 52388 h 800561"/>
                      <a:gd name="connsiteX2" fmla="*/ 79124 w 79124"/>
                      <a:gd name="connsiteY2" fmla="*/ 800561 h 800561"/>
                      <a:gd name="connsiteX3" fmla="*/ 14287 w 79124"/>
                      <a:gd name="connsiteY3" fmla="*/ 800561 h 800561"/>
                      <a:gd name="connsiteX4" fmla="*/ 0 w 79124"/>
                      <a:gd name="connsiteY4" fmla="*/ 0 h 800561"/>
                      <a:gd name="connsiteX0" fmla="*/ 0 w 95793"/>
                      <a:gd name="connsiteY0" fmla="*/ 4762 h 805323"/>
                      <a:gd name="connsiteX1" fmla="*/ 95793 w 95793"/>
                      <a:gd name="connsiteY1" fmla="*/ 0 h 805323"/>
                      <a:gd name="connsiteX2" fmla="*/ 79124 w 95793"/>
                      <a:gd name="connsiteY2" fmla="*/ 805323 h 805323"/>
                      <a:gd name="connsiteX3" fmla="*/ 14287 w 95793"/>
                      <a:gd name="connsiteY3" fmla="*/ 805323 h 805323"/>
                      <a:gd name="connsiteX4" fmla="*/ 0 w 95793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0 w 83887"/>
                      <a:gd name="connsiteY4" fmla="*/ 4762 h 805323"/>
                      <a:gd name="connsiteX0" fmla="*/ 0 w 83887"/>
                      <a:gd name="connsiteY0" fmla="*/ 4762 h 805323"/>
                      <a:gd name="connsiteX1" fmla="*/ 83887 w 83887"/>
                      <a:gd name="connsiteY1" fmla="*/ 0 h 805323"/>
                      <a:gd name="connsiteX2" fmla="*/ 79124 w 83887"/>
                      <a:gd name="connsiteY2" fmla="*/ 805323 h 805323"/>
                      <a:gd name="connsiteX3" fmla="*/ 14287 w 83887"/>
                      <a:gd name="connsiteY3" fmla="*/ 805323 h 805323"/>
                      <a:gd name="connsiteX4" fmla="*/ 16528 w 83887"/>
                      <a:gd name="connsiteY4" fmla="*/ 298971 h 805323"/>
                      <a:gd name="connsiteX5" fmla="*/ 0 w 83887"/>
                      <a:gd name="connsiteY5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14287 w 87430"/>
                      <a:gd name="connsiteY4" fmla="*/ 805323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805323"/>
                      <a:gd name="connsiteX1" fmla="*/ 83887 w 87430"/>
                      <a:gd name="connsiteY1" fmla="*/ 0 h 805323"/>
                      <a:gd name="connsiteX2" fmla="*/ 68915 w 87430"/>
                      <a:gd name="connsiteY2" fmla="*/ 284684 h 805323"/>
                      <a:gd name="connsiteX3" fmla="*/ 79124 w 87430"/>
                      <a:gd name="connsiteY3" fmla="*/ 805323 h 805323"/>
                      <a:gd name="connsiteX4" fmla="*/ 23812 w 87430"/>
                      <a:gd name="connsiteY4" fmla="*/ 679116 h 805323"/>
                      <a:gd name="connsiteX5" fmla="*/ 16528 w 87430"/>
                      <a:gd name="connsiteY5" fmla="*/ 298971 h 805323"/>
                      <a:gd name="connsiteX6" fmla="*/ 0 w 87430"/>
                      <a:gd name="connsiteY6" fmla="*/ 4762 h 805323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9599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23812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0956 w 87430"/>
                      <a:gd name="connsiteY4" fmla="*/ 679116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0548"/>
                      <a:gd name="connsiteX1" fmla="*/ 83887 w 87430"/>
                      <a:gd name="connsiteY1" fmla="*/ 0 h 700548"/>
                      <a:gd name="connsiteX2" fmla="*/ 68915 w 87430"/>
                      <a:gd name="connsiteY2" fmla="*/ 284684 h 700548"/>
                      <a:gd name="connsiteX3" fmla="*/ 60074 w 87430"/>
                      <a:gd name="connsiteY3" fmla="*/ 700548 h 700548"/>
                      <a:gd name="connsiteX4" fmla="*/ 38100 w 87430"/>
                      <a:gd name="connsiteY4" fmla="*/ 693403 h 700548"/>
                      <a:gd name="connsiteX5" fmla="*/ 16528 w 87430"/>
                      <a:gd name="connsiteY5" fmla="*/ 298971 h 700548"/>
                      <a:gd name="connsiteX6" fmla="*/ 0 w 87430"/>
                      <a:gd name="connsiteY6" fmla="*/ 4762 h 700548"/>
                      <a:gd name="connsiteX0" fmla="*/ 0 w 87430"/>
                      <a:gd name="connsiteY0" fmla="*/ 4762 h 702928"/>
                      <a:gd name="connsiteX1" fmla="*/ 83887 w 87430"/>
                      <a:gd name="connsiteY1" fmla="*/ 0 h 702928"/>
                      <a:gd name="connsiteX2" fmla="*/ 68915 w 87430"/>
                      <a:gd name="connsiteY2" fmla="*/ 284684 h 702928"/>
                      <a:gd name="connsiteX3" fmla="*/ 60074 w 87430"/>
                      <a:gd name="connsiteY3" fmla="*/ 700548 h 702928"/>
                      <a:gd name="connsiteX4" fmla="*/ 33337 w 87430"/>
                      <a:gd name="connsiteY4" fmla="*/ 702928 h 702928"/>
                      <a:gd name="connsiteX5" fmla="*/ 16528 w 87430"/>
                      <a:gd name="connsiteY5" fmla="*/ 298971 h 702928"/>
                      <a:gd name="connsiteX6" fmla="*/ 0 w 87430"/>
                      <a:gd name="connsiteY6" fmla="*/ 4762 h 702928"/>
                      <a:gd name="connsiteX0" fmla="*/ 0 w 87430"/>
                      <a:gd name="connsiteY0" fmla="*/ 4762 h 735470"/>
                      <a:gd name="connsiteX1" fmla="*/ 83887 w 87430"/>
                      <a:gd name="connsiteY1" fmla="*/ 0 h 735470"/>
                      <a:gd name="connsiteX2" fmla="*/ 68915 w 87430"/>
                      <a:gd name="connsiteY2" fmla="*/ 284684 h 735470"/>
                      <a:gd name="connsiteX3" fmla="*/ 60074 w 87430"/>
                      <a:gd name="connsiteY3" fmla="*/ 700548 h 735470"/>
                      <a:gd name="connsiteX4" fmla="*/ 33337 w 87430"/>
                      <a:gd name="connsiteY4" fmla="*/ 702928 h 735470"/>
                      <a:gd name="connsiteX5" fmla="*/ 33195 w 87430"/>
                      <a:gd name="connsiteY5" fmla="*/ 706165 h 735470"/>
                      <a:gd name="connsiteX6" fmla="*/ 16528 w 87430"/>
                      <a:gd name="connsiteY6" fmla="*/ 298971 h 735470"/>
                      <a:gd name="connsiteX7" fmla="*/ 0 w 87430"/>
                      <a:gd name="connsiteY7" fmla="*/ 4762 h 735470"/>
                      <a:gd name="connsiteX0" fmla="*/ 0 w 87430"/>
                      <a:gd name="connsiteY0" fmla="*/ 4762 h 703029"/>
                      <a:gd name="connsiteX1" fmla="*/ 83887 w 87430"/>
                      <a:gd name="connsiteY1" fmla="*/ 0 h 703029"/>
                      <a:gd name="connsiteX2" fmla="*/ 68915 w 87430"/>
                      <a:gd name="connsiteY2" fmla="*/ 284684 h 703029"/>
                      <a:gd name="connsiteX3" fmla="*/ 60074 w 87430"/>
                      <a:gd name="connsiteY3" fmla="*/ 700548 h 703029"/>
                      <a:gd name="connsiteX4" fmla="*/ 33337 w 87430"/>
                      <a:gd name="connsiteY4" fmla="*/ 702928 h 703029"/>
                      <a:gd name="connsiteX5" fmla="*/ 16527 w 87430"/>
                      <a:gd name="connsiteY5" fmla="*/ 632347 h 703029"/>
                      <a:gd name="connsiteX6" fmla="*/ 16528 w 87430"/>
                      <a:gd name="connsiteY6" fmla="*/ 298971 h 703029"/>
                      <a:gd name="connsiteX7" fmla="*/ 0 w 87430"/>
                      <a:gd name="connsiteY7" fmla="*/ 4762 h 703029"/>
                      <a:gd name="connsiteX0" fmla="*/ 47828 w 135258"/>
                      <a:gd name="connsiteY0" fmla="*/ 4762 h 826758"/>
                      <a:gd name="connsiteX1" fmla="*/ 131715 w 135258"/>
                      <a:gd name="connsiteY1" fmla="*/ 0 h 826758"/>
                      <a:gd name="connsiteX2" fmla="*/ 116743 w 135258"/>
                      <a:gd name="connsiteY2" fmla="*/ 284684 h 826758"/>
                      <a:gd name="connsiteX3" fmla="*/ 107902 w 135258"/>
                      <a:gd name="connsiteY3" fmla="*/ 700548 h 826758"/>
                      <a:gd name="connsiteX4" fmla="*/ 202 w 135258"/>
                      <a:gd name="connsiteY4" fmla="*/ 826753 h 826758"/>
                      <a:gd name="connsiteX5" fmla="*/ 64355 w 135258"/>
                      <a:gd name="connsiteY5" fmla="*/ 632347 h 826758"/>
                      <a:gd name="connsiteX6" fmla="*/ 64356 w 135258"/>
                      <a:gd name="connsiteY6" fmla="*/ 298971 h 826758"/>
                      <a:gd name="connsiteX7" fmla="*/ 47828 w 135258"/>
                      <a:gd name="connsiteY7" fmla="*/ 4762 h 826758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07862 w 135218"/>
                      <a:gd name="connsiteY3" fmla="*/ 700548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47788 w 135218"/>
                      <a:gd name="connsiteY0" fmla="*/ 4762 h 826761"/>
                      <a:gd name="connsiteX1" fmla="*/ 131675 w 135218"/>
                      <a:gd name="connsiteY1" fmla="*/ 0 h 826761"/>
                      <a:gd name="connsiteX2" fmla="*/ 116703 w 135218"/>
                      <a:gd name="connsiteY2" fmla="*/ 284684 h 826761"/>
                      <a:gd name="connsiteX3" fmla="*/ 112624 w 135218"/>
                      <a:gd name="connsiteY3" fmla="*/ 693404 h 826761"/>
                      <a:gd name="connsiteX4" fmla="*/ 162 w 135218"/>
                      <a:gd name="connsiteY4" fmla="*/ 826753 h 826761"/>
                      <a:gd name="connsiteX5" fmla="*/ 83365 w 135218"/>
                      <a:gd name="connsiteY5" fmla="*/ 687116 h 826761"/>
                      <a:gd name="connsiteX6" fmla="*/ 64316 w 135218"/>
                      <a:gd name="connsiteY6" fmla="*/ 298971 h 826761"/>
                      <a:gd name="connsiteX7" fmla="*/ 47788 w 135218"/>
                      <a:gd name="connsiteY7" fmla="*/ 4762 h 826761"/>
                      <a:gd name="connsiteX0" fmla="*/ 0 w 87430"/>
                      <a:gd name="connsiteY0" fmla="*/ 4762 h 836285"/>
                      <a:gd name="connsiteX1" fmla="*/ 83887 w 87430"/>
                      <a:gd name="connsiteY1" fmla="*/ 0 h 836285"/>
                      <a:gd name="connsiteX2" fmla="*/ 68915 w 87430"/>
                      <a:gd name="connsiteY2" fmla="*/ 284684 h 836285"/>
                      <a:gd name="connsiteX3" fmla="*/ 64836 w 87430"/>
                      <a:gd name="connsiteY3" fmla="*/ 693404 h 836285"/>
                      <a:gd name="connsiteX4" fmla="*/ 30956 w 87430"/>
                      <a:gd name="connsiteY4" fmla="*/ 836278 h 836285"/>
                      <a:gd name="connsiteX5" fmla="*/ 35577 w 87430"/>
                      <a:gd name="connsiteY5" fmla="*/ 687116 h 836285"/>
                      <a:gd name="connsiteX6" fmla="*/ 16528 w 87430"/>
                      <a:gd name="connsiteY6" fmla="*/ 298971 h 836285"/>
                      <a:gd name="connsiteX7" fmla="*/ 0 w 87430"/>
                      <a:gd name="connsiteY7" fmla="*/ 4762 h 836285"/>
                      <a:gd name="connsiteX0" fmla="*/ 0 w 87430"/>
                      <a:gd name="connsiteY0" fmla="*/ 4762 h 839391"/>
                      <a:gd name="connsiteX1" fmla="*/ 83887 w 87430"/>
                      <a:gd name="connsiteY1" fmla="*/ 0 h 839391"/>
                      <a:gd name="connsiteX2" fmla="*/ 68915 w 87430"/>
                      <a:gd name="connsiteY2" fmla="*/ 284684 h 839391"/>
                      <a:gd name="connsiteX3" fmla="*/ 64836 w 87430"/>
                      <a:gd name="connsiteY3" fmla="*/ 693404 h 839391"/>
                      <a:gd name="connsiteX4" fmla="*/ 30956 w 87430"/>
                      <a:gd name="connsiteY4" fmla="*/ 836278 h 839391"/>
                      <a:gd name="connsiteX5" fmla="*/ 35577 w 87430"/>
                      <a:gd name="connsiteY5" fmla="*/ 687116 h 839391"/>
                      <a:gd name="connsiteX6" fmla="*/ 16528 w 87430"/>
                      <a:gd name="connsiteY6" fmla="*/ 298971 h 839391"/>
                      <a:gd name="connsiteX7" fmla="*/ 0 w 87430"/>
                      <a:gd name="connsiteY7" fmla="*/ 4762 h 839391"/>
                      <a:gd name="connsiteX0" fmla="*/ 9797 w 97227"/>
                      <a:gd name="connsiteY0" fmla="*/ 4762 h 813922"/>
                      <a:gd name="connsiteX1" fmla="*/ 93684 w 97227"/>
                      <a:gd name="connsiteY1" fmla="*/ 0 h 813922"/>
                      <a:gd name="connsiteX2" fmla="*/ 78712 w 97227"/>
                      <a:gd name="connsiteY2" fmla="*/ 284684 h 813922"/>
                      <a:gd name="connsiteX3" fmla="*/ 74633 w 97227"/>
                      <a:gd name="connsiteY3" fmla="*/ 693404 h 813922"/>
                      <a:gd name="connsiteX4" fmla="*/ 272 w 97227"/>
                      <a:gd name="connsiteY4" fmla="*/ 810084 h 813922"/>
                      <a:gd name="connsiteX5" fmla="*/ 45374 w 97227"/>
                      <a:gd name="connsiteY5" fmla="*/ 687116 h 813922"/>
                      <a:gd name="connsiteX6" fmla="*/ 26325 w 97227"/>
                      <a:gd name="connsiteY6" fmla="*/ 298971 h 813922"/>
                      <a:gd name="connsiteX7" fmla="*/ 9797 w 97227"/>
                      <a:gd name="connsiteY7" fmla="*/ 4762 h 813922"/>
                      <a:gd name="connsiteX0" fmla="*/ 9797 w 97227"/>
                      <a:gd name="connsiteY0" fmla="*/ 4762 h 822112"/>
                      <a:gd name="connsiteX1" fmla="*/ 93684 w 97227"/>
                      <a:gd name="connsiteY1" fmla="*/ 0 h 822112"/>
                      <a:gd name="connsiteX2" fmla="*/ 78712 w 97227"/>
                      <a:gd name="connsiteY2" fmla="*/ 284684 h 822112"/>
                      <a:gd name="connsiteX3" fmla="*/ 74633 w 97227"/>
                      <a:gd name="connsiteY3" fmla="*/ 693404 h 822112"/>
                      <a:gd name="connsiteX4" fmla="*/ 272 w 97227"/>
                      <a:gd name="connsiteY4" fmla="*/ 810084 h 822112"/>
                      <a:gd name="connsiteX5" fmla="*/ 45374 w 97227"/>
                      <a:gd name="connsiteY5" fmla="*/ 687116 h 822112"/>
                      <a:gd name="connsiteX6" fmla="*/ 26325 w 97227"/>
                      <a:gd name="connsiteY6" fmla="*/ 298971 h 822112"/>
                      <a:gd name="connsiteX7" fmla="*/ 9797 w 97227"/>
                      <a:gd name="connsiteY7" fmla="*/ 4762 h 822112"/>
                      <a:gd name="connsiteX0" fmla="*/ 0 w 90880"/>
                      <a:gd name="connsiteY0" fmla="*/ 4762 h 833183"/>
                      <a:gd name="connsiteX1" fmla="*/ 83887 w 90880"/>
                      <a:gd name="connsiteY1" fmla="*/ 0 h 833183"/>
                      <a:gd name="connsiteX2" fmla="*/ 68915 w 90880"/>
                      <a:gd name="connsiteY2" fmla="*/ 284684 h 833183"/>
                      <a:gd name="connsiteX3" fmla="*/ 64836 w 90880"/>
                      <a:gd name="connsiteY3" fmla="*/ 693404 h 833183"/>
                      <a:gd name="connsiteX4" fmla="*/ 35719 w 90880"/>
                      <a:gd name="connsiteY4" fmla="*/ 821990 h 833183"/>
                      <a:gd name="connsiteX5" fmla="*/ 35577 w 90880"/>
                      <a:gd name="connsiteY5" fmla="*/ 687116 h 833183"/>
                      <a:gd name="connsiteX6" fmla="*/ 16528 w 90880"/>
                      <a:gd name="connsiteY6" fmla="*/ 298971 h 833183"/>
                      <a:gd name="connsiteX7" fmla="*/ 0 w 90880"/>
                      <a:gd name="connsiteY7" fmla="*/ 4762 h 833183"/>
                      <a:gd name="connsiteX0" fmla="*/ 0 w 87430"/>
                      <a:gd name="connsiteY0" fmla="*/ 4762 h 833183"/>
                      <a:gd name="connsiteX1" fmla="*/ 83887 w 87430"/>
                      <a:gd name="connsiteY1" fmla="*/ 0 h 833183"/>
                      <a:gd name="connsiteX2" fmla="*/ 68915 w 87430"/>
                      <a:gd name="connsiteY2" fmla="*/ 284684 h 833183"/>
                      <a:gd name="connsiteX3" fmla="*/ 64836 w 87430"/>
                      <a:gd name="connsiteY3" fmla="*/ 693404 h 833183"/>
                      <a:gd name="connsiteX4" fmla="*/ 19051 w 87430"/>
                      <a:gd name="connsiteY4" fmla="*/ 821990 h 833183"/>
                      <a:gd name="connsiteX5" fmla="*/ 35577 w 87430"/>
                      <a:gd name="connsiteY5" fmla="*/ 687116 h 833183"/>
                      <a:gd name="connsiteX6" fmla="*/ 16528 w 87430"/>
                      <a:gd name="connsiteY6" fmla="*/ 298971 h 833183"/>
                      <a:gd name="connsiteX7" fmla="*/ 0 w 87430"/>
                      <a:gd name="connsiteY7" fmla="*/ 4762 h 833183"/>
                      <a:gd name="connsiteX0" fmla="*/ 21572 w 109002"/>
                      <a:gd name="connsiteY0" fmla="*/ 4762 h 833183"/>
                      <a:gd name="connsiteX1" fmla="*/ 105459 w 109002"/>
                      <a:gd name="connsiteY1" fmla="*/ 0 h 833183"/>
                      <a:gd name="connsiteX2" fmla="*/ 90487 w 109002"/>
                      <a:gd name="connsiteY2" fmla="*/ 284684 h 833183"/>
                      <a:gd name="connsiteX3" fmla="*/ 86408 w 109002"/>
                      <a:gd name="connsiteY3" fmla="*/ 693404 h 833183"/>
                      <a:gd name="connsiteX4" fmla="*/ 40623 w 109002"/>
                      <a:gd name="connsiteY4" fmla="*/ 821990 h 833183"/>
                      <a:gd name="connsiteX5" fmla="*/ 57149 w 109002"/>
                      <a:gd name="connsiteY5" fmla="*/ 687116 h 833183"/>
                      <a:gd name="connsiteX6" fmla="*/ 0 w 109002"/>
                      <a:gd name="connsiteY6" fmla="*/ 303734 h 833183"/>
                      <a:gd name="connsiteX7" fmla="*/ 21572 w 109002"/>
                      <a:gd name="connsiteY7" fmla="*/ 4762 h 833183"/>
                      <a:gd name="connsiteX0" fmla="*/ 21572 w 107133"/>
                      <a:gd name="connsiteY0" fmla="*/ 4762 h 833183"/>
                      <a:gd name="connsiteX1" fmla="*/ 105459 w 107133"/>
                      <a:gd name="connsiteY1" fmla="*/ 0 h 833183"/>
                      <a:gd name="connsiteX2" fmla="*/ 50006 w 107133"/>
                      <a:gd name="connsiteY2" fmla="*/ 291828 h 833183"/>
                      <a:gd name="connsiteX3" fmla="*/ 86408 w 107133"/>
                      <a:gd name="connsiteY3" fmla="*/ 693404 h 833183"/>
                      <a:gd name="connsiteX4" fmla="*/ 40623 w 107133"/>
                      <a:gd name="connsiteY4" fmla="*/ 821990 h 833183"/>
                      <a:gd name="connsiteX5" fmla="*/ 57149 w 107133"/>
                      <a:gd name="connsiteY5" fmla="*/ 687116 h 833183"/>
                      <a:gd name="connsiteX6" fmla="*/ 0 w 107133"/>
                      <a:gd name="connsiteY6" fmla="*/ 303734 h 833183"/>
                      <a:gd name="connsiteX7" fmla="*/ 21572 w 107133"/>
                      <a:gd name="connsiteY7" fmla="*/ 4762 h 833183"/>
                      <a:gd name="connsiteX0" fmla="*/ 21572 w 107940"/>
                      <a:gd name="connsiteY0" fmla="*/ 4762 h 833183"/>
                      <a:gd name="connsiteX1" fmla="*/ 105459 w 107940"/>
                      <a:gd name="connsiteY1" fmla="*/ 0 h 833183"/>
                      <a:gd name="connsiteX2" fmla="*/ 50006 w 107940"/>
                      <a:gd name="connsiteY2" fmla="*/ 291828 h 833183"/>
                      <a:gd name="connsiteX3" fmla="*/ 86408 w 107940"/>
                      <a:gd name="connsiteY3" fmla="*/ 693404 h 833183"/>
                      <a:gd name="connsiteX4" fmla="*/ 40623 w 107940"/>
                      <a:gd name="connsiteY4" fmla="*/ 821990 h 833183"/>
                      <a:gd name="connsiteX5" fmla="*/ 57149 w 107940"/>
                      <a:gd name="connsiteY5" fmla="*/ 687116 h 833183"/>
                      <a:gd name="connsiteX6" fmla="*/ 0 w 107940"/>
                      <a:gd name="connsiteY6" fmla="*/ 303734 h 833183"/>
                      <a:gd name="connsiteX7" fmla="*/ 21572 w 10794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6199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6990"/>
                      <a:gd name="connsiteY0" fmla="*/ 4762 h 833183"/>
                      <a:gd name="connsiteX1" fmla="*/ 124509 w 126990"/>
                      <a:gd name="connsiteY1" fmla="*/ 0 h 833183"/>
                      <a:gd name="connsiteX2" fmla="*/ 69056 w 126990"/>
                      <a:gd name="connsiteY2" fmla="*/ 291828 h 833183"/>
                      <a:gd name="connsiteX3" fmla="*/ 105458 w 126990"/>
                      <a:gd name="connsiteY3" fmla="*/ 693404 h 833183"/>
                      <a:gd name="connsiteX4" fmla="*/ 59673 w 126990"/>
                      <a:gd name="connsiteY4" fmla="*/ 821990 h 833183"/>
                      <a:gd name="connsiteX5" fmla="*/ 78580 w 126990"/>
                      <a:gd name="connsiteY5" fmla="*/ 687116 h 833183"/>
                      <a:gd name="connsiteX6" fmla="*/ 0 w 126990"/>
                      <a:gd name="connsiteY6" fmla="*/ 275159 h 833183"/>
                      <a:gd name="connsiteX7" fmla="*/ 40622 w 126990"/>
                      <a:gd name="connsiteY7" fmla="*/ 4762 h 833183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78580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2867 w 127219"/>
                      <a:gd name="connsiteY5" fmla="*/ 687116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27219"/>
                      <a:gd name="connsiteY0" fmla="*/ 4762 h 832061"/>
                      <a:gd name="connsiteX1" fmla="*/ 124509 w 127219"/>
                      <a:gd name="connsiteY1" fmla="*/ 0 h 832061"/>
                      <a:gd name="connsiteX2" fmla="*/ 69056 w 127219"/>
                      <a:gd name="connsiteY2" fmla="*/ 291828 h 832061"/>
                      <a:gd name="connsiteX3" fmla="*/ 119745 w 127219"/>
                      <a:gd name="connsiteY3" fmla="*/ 674354 h 832061"/>
                      <a:gd name="connsiteX4" fmla="*/ 59673 w 127219"/>
                      <a:gd name="connsiteY4" fmla="*/ 821990 h 832061"/>
                      <a:gd name="connsiteX5" fmla="*/ 90486 w 127219"/>
                      <a:gd name="connsiteY5" fmla="*/ 634729 h 832061"/>
                      <a:gd name="connsiteX6" fmla="*/ 0 w 127219"/>
                      <a:gd name="connsiteY6" fmla="*/ 275159 h 832061"/>
                      <a:gd name="connsiteX7" fmla="*/ 40622 w 127219"/>
                      <a:gd name="connsiteY7" fmla="*/ 4762 h 832061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32253"/>
                      <a:gd name="connsiteY0" fmla="*/ 4762 h 830283"/>
                      <a:gd name="connsiteX1" fmla="*/ 124509 w 132253"/>
                      <a:gd name="connsiteY1" fmla="*/ 0 h 830283"/>
                      <a:gd name="connsiteX2" fmla="*/ 69056 w 132253"/>
                      <a:gd name="connsiteY2" fmla="*/ 291828 h 830283"/>
                      <a:gd name="connsiteX3" fmla="*/ 129270 w 132253"/>
                      <a:gd name="connsiteY3" fmla="*/ 633873 h 830283"/>
                      <a:gd name="connsiteX4" fmla="*/ 59673 w 132253"/>
                      <a:gd name="connsiteY4" fmla="*/ 821990 h 830283"/>
                      <a:gd name="connsiteX5" fmla="*/ 90486 w 132253"/>
                      <a:gd name="connsiteY5" fmla="*/ 634729 h 830283"/>
                      <a:gd name="connsiteX6" fmla="*/ 0 w 132253"/>
                      <a:gd name="connsiteY6" fmla="*/ 275159 h 830283"/>
                      <a:gd name="connsiteX7" fmla="*/ 40622 w 132253"/>
                      <a:gd name="connsiteY7" fmla="*/ 4762 h 830283"/>
                      <a:gd name="connsiteX0" fmla="*/ 40622 w 147704"/>
                      <a:gd name="connsiteY0" fmla="*/ 0 h 825521"/>
                      <a:gd name="connsiteX1" fmla="*/ 145940 w 147704"/>
                      <a:gd name="connsiteY1" fmla="*/ 2382 h 825521"/>
                      <a:gd name="connsiteX2" fmla="*/ 69056 w 147704"/>
                      <a:gd name="connsiteY2" fmla="*/ 287066 h 825521"/>
                      <a:gd name="connsiteX3" fmla="*/ 129270 w 147704"/>
                      <a:gd name="connsiteY3" fmla="*/ 629111 h 825521"/>
                      <a:gd name="connsiteX4" fmla="*/ 59673 w 147704"/>
                      <a:gd name="connsiteY4" fmla="*/ 817228 h 825521"/>
                      <a:gd name="connsiteX5" fmla="*/ 90486 w 147704"/>
                      <a:gd name="connsiteY5" fmla="*/ 629967 h 825521"/>
                      <a:gd name="connsiteX6" fmla="*/ 0 w 147704"/>
                      <a:gd name="connsiteY6" fmla="*/ 270397 h 825521"/>
                      <a:gd name="connsiteX7" fmla="*/ 40622 w 147704"/>
                      <a:gd name="connsiteY7" fmla="*/ 0 h 825521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691956"/>
                      <a:gd name="connsiteX1" fmla="*/ 145940 w 147704"/>
                      <a:gd name="connsiteY1" fmla="*/ 2382 h 691956"/>
                      <a:gd name="connsiteX2" fmla="*/ 69056 w 147704"/>
                      <a:gd name="connsiteY2" fmla="*/ 287066 h 691956"/>
                      <a:gd name="connsiteX3" fmla="*/ 129270 w 147704"/>
                      <a:gd name="connsiteY3" fmla="*/ 629111 h 691956"/>
                      <a:gd name="connsiteX4" fmla="*/ 33479 w 147704"/>
                      <a:gd name="connsiteY4" fmla="*/ 669590 h 691956"/>
                      <a:gd name="connsiteX5" fmla="*/ 90486 w 147704"/>
                      <a:gd name="connsiteY5" fmla="*/ 629967 h 691956"/>
                      <a:gd name="connsiteX6" fmla="*/ 0 w 147704"/>
                      <a:gd name="connsiteY6" fmla="*/ 270397 h 691956"/>
                      <a:gd name="connsiteX7" fmla="*/ 40622 w 147704"/>
                      <a:gd name="connsiteY7" fmla="*/ 0 h 691956"/>
                      <a:gd name="connsiteX0" fmla="*/ 40622 w 147704"/>
                      <a:gd name="connsiteY0" fmla="*/ 0 h 705199"/>
                      <a:gd name="connsiteX1" fmla="*/ 145940 w 147704"/>
                      <a:gd name="connsiteY1" fmla="*/ 2382 h 705199"/>
                      <a:gd name="connsiteX2" fmla="*/ 69056 w 147704"/>
                      <a:gd name="connsiteY2" fmla="*/ 287066 h 705199"/>
                      <a:gd name="connsiteX3" fmla="*/ 129270 w 147704"/>
                      <a:gd name="connsiteY3" fmla="*/ 629111 h 705199"/>
                      <a:gd name="connsiteX4" fmla="*/ 54911 w 147704"/>
                      <a:gd name="connsiteY4" fmla="*/ 686259 h 705199"/>
                      <a:gd name="connsiteX5" fmla="*/ 90486 w 147704"/>
                      <a:gd name="connsiteY5" fmla="*/ 629967 h 705199"/>
                      <a:gd name="connsiteX6" fmla="*/ 0 w 147704"/>
                      <a:gd name="connsiteY6" fmla="*/ 270397 h 705199"/>
                      <a:gd name="connsiteX7" fmla="*/ 40622 w 147704"/>
                      <a:gd name="connsiteY7" fmla="*/ 0 h 705199"/>
                      <a:gd name="connsiteX0" fmla="*/ 40622 w 147704"/>
                      <a:gd name="connsiteY0" fmla="*/ 0 h 725515"/>
                      <a:gd name="connsiteX1" fmla="*/ 145940 w 147704"/>
                      <a:gd name="connsiteY1" fmla="*/ 2382 h 725515"/>
                      <a:gd name="connsiteX2" fmla="*/ 69056 w 147704"/>
                      <a:gd name="connsiteY2" fmla="*/ 287066 h 725515"/>
                      <a:gd name="connsiteX3" fmla="*/ 129270 w 147704"/>
                      <a:gd name="connsiteY3" fmla="*/ 629111 h 725515"/>
                      <a:gd name="connsiteX4" fmla="*/ 66817 w 147704"/>
                      <a:gd name="connsiteY4" fmla="*/ 710072 h 725515"/>
                      <a:gd name="connsiteX5" fmla="*/ 90486 w 147704"/>
                      <a:gd name="connsiteY5" fmla="*/ 629967 h 725515"/>
                      <a:gd name="connsiteX6" fmla="*/ 0 w 147704"/>
                      <a:gd name="connsiteY6" fmla="*/ 270397 h 725515"/>
                      <a:gd name="connsiteX7" fmla="*/ 40622 w 147704"/>
                      <a:gd name="connsiteY7" fmla="*/ 0 h 725515"/>
                      <a:gd name="connsiteX0" fmla="*/ 40622 w 147704"/>
                      <a:gd name="connsiteY0" fmla="*/ 0 h 710087"/>
                      <a:gd name="connsiteX1" fmla="*/ 145940 w 147704"/>
                      <a:gd name="connsiteY1" fmla="*/ 2382 h 710087"/>
                      <a:gd name="connsiteX2" fmla="*/ 69056 w 147704"/>
                      <a:gd name="connsiteY2" fmla="*/ 287066 h 710087"/>
                      <a:gd name="connsiteX3" fmla="*/ 129270 w 147704"/>
                      <a:gd name="connsiteY3" fmla="*/ 629111 h 710087"/>
                      <a:gd name="connsiteX4" fmla="*/ 66817 w 147704"/>
                      <a:gd name="connsiteY4" fmla="*/ 710072 h 710087"/>
                      <a:gd name="connsiteX5" fmla="*/ 90486 w 147704"/>
                      <a:gd name="connsiteY5" fmla="*/ 629967 h 710087"/>
                      <a:gd name="connsiteX6" fmla="*/ 0 w 147704"/>
                      <a:gd name="connsiteY6" fmla="*/ 270397 h 710087"/>
                      <a:gd name="connsiteX7" fmla="*/ 40622 w 147704"/>
                      <a:gd name="connsiteY7" fmla="*/ 0 h 710087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66817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40622 w 147704"/>
                      <a:gd name="connsiteY0" fmla="*/ 0 h 710096"/>
                      <a:gd name="connsiteX1" fmla="*/ 145940 w 147704"/>
                      <a:gd name="connsiteY1" fmla="*/ 2382 h 710096"/>
                      <a:gd name="connsiteX2" fmla="*/ 69056 w 147704"/>
                      <a:gd name="connsiteY2" fmla="*/ 287066 h 710096"/>
                      <a:gd name="connsiteX3" fmla="*/ 129270 w 147704"/>
                      <a:gd name="connsiteY3" fmla="*/ 629111 h 710096"/>
                      <a:gd name="connsiteX4" fmla="*/ 81104 w 147704"/>
                      <a:gd name="connsiteY4" fmla="*/ 710072 h 710096"/>
                      <a:gd name="connsiteX5" fmla="*/ 90486 w 147704"/>
                      <a:gd name="connsiteY5" fmla="*/ 629967 h 710096"/>
                      <a:gd name="connsiteX6" fmla="*/ 0 w 147704"/>
                      <a:gd name="connsiteY6" fmla="*/ 270397 h 710096"/>
                      <a:gd name="connsiteX7" fmla="*/ 40622 w 147704"/>
                      <a:gd name="connsiteY7" fmla="*/ 0 h 710096"/>
                      <a:gd name="connsiteX0" fmla="*/ 0 w 151928"/>
                      <a:gd name="connsiteY0" fmla="*/ 0 h 717535"/>
                      <a:gd name="connsiteX1" fmla="*/ 150164 w 151928"/>
                      <a:gd name="connsiteY1" fmla="*/ 9821 h 717535"/>
                      <a:gd name="connsiteX2" fmla="*/ 73280 w 151928"/>
                      <a:gd name="connsiteY2" fmla="*/ 294505 h 717535"/>
                      <a:gd name="connsiteX3" fmla="*/ 133494 w 151928"/>
                      <a:gd name="connsiteY3" fmla="*/ 636550 h 717535"/>
                      <a:gd name="connsiteX4" fmla="*/ 85328 w 151928"/>
                      <a:gd name="connsiteY4" fmla="*/ 717511 h 717535"/>
                      <a:gd name="connsiteX5" fmla="*/ 94710 w 151928"/>
                      <a:gd name="connsiteY5" fmla="*/ 637406 h 717535"/>
                      <a:gd name="connsiteX6" fmla="*/ 4224 w 151928"/>
                      <a:gd name="connsiteY6" fmla="*/ 277836 h 717535"/>
                      <a:gd name="connsiteX7" fmla="*/ 0 w 151928"/>
                      <a:gd name="connsiteY7" fmla="*/ 0 h 717535"/>
                      <a:gd name="connsiteX0" fmla="*/ 0 w 133494"/>
                      <a:gd name="connsiteY0" fmla="*/ 21675 h 739210"/>
                      <a:gd name="connsiteX1" fmla="*/ 75588 w 133494"/>
                      <a:gd name="connsiteY1" fmla="*/ 19 h 739210"/>
                      <a:gd name="connsiteX2" fmla="*/ 73280 w 133494"/>
                      <a:gd name="connsiteY2" fmla="*/ 316180 h 739210"/>
                      <a:gd name="connsiteX3" fmla="*/ 133494 w 133494"/>
                      <a:gd name="connsiteY3" fmla="*/ 658225 h 739210"/>
                      <a:gd name="connsiteX4" fmla="*/ 85328 w 133494"/>
                      <a:gd name="connsiteY4" fmla="*/ 739186 h 739210"/>
                      <a:gd name="connsiteX5" fmla="*/ 94710 w 133494"/>
                      <a:gd name="connsiteY5" fmla="*/ 659081 h 739210"/>
                      <a:gd name="connsiteX6" fmla="*/ 4224 w 133494"/>
                      <a:gd name="connsiteY6" fmla="*/ 299511 h 739210"/>
                      <a:gd name="connsiteX7" fmla="*/ 0 w 133494"/>
                      <a:gd name="connsiteY7" fmla="*/ 21675 h 739210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25289 h 742824"/>
                      <a:gd name="connsiteX1" fmla="*/ 84955 w 133494"/>
                      <a:gd name="connsiteY1" fmla="*/ 17 h 742824"/>
                      <a:gd name="connsiteX2" fmla="*/ 73280 w 133494"/>
                      <a:gd name="connsiteY2" fmla="*/ 319794 h 742824"/>
                      <a:gd name="connsiteX3" fmla="*/ 133494 w 133494"/>
                      <a:gd name="connsiteY3" fmla="*/ 661839 h 742824"/>
                      <a:gd name="connsiteX4" fmla="*/ 85328 w 133494"/>
                      <a:gd name="connsiteY4" fmla="*/ 742800 h 742824"/>
                      <a:gd name="connsiteX5" fmla="*/ 94710 w 133494"/>
                      <a:gd name="connsiteY5" fmla="*/ 662695 h 742824"/>
                      <a:gd name="connsiteX6" fmla="*/ 4224 w 133494"/>
                      <a:gd name="connsiteY6" fmla="*/ 303125 h 742824"/>
                      <a:gd name="connsiteX7" fmla="*/ 0 w 133494"/>
                      <a:gd name="connsiteY7" fmla="*/ 25289 h 742824"/>
                      <a:gd name="connsiteX0" fmla="*/ 0 w 133494"/>
                      <a:gd name="connsiteY0" fmla="*/ 10490 h 728025"/>
                      <a:gd name="connsiteX1" fmla="*/ 107897 w 133494"/>
                      <a:gd name="connsiteY1" fmla="*/ 38 h 728025"/>
                      <a:gd name="connsiteX2" fmla="*/ 73280 w 133494"/>
                      <a:gd name="connsiteY2" fmla="*/ 304995 h 728025"/>
                      <a:gd name="connsiteX3" fmla="*/ 133494 w 133494"/>
                      <a:gd name="connsiteY3" fmla="*/ 647040 h 728025"/>
                      <a:gd name="connsiteX4" fmla="*/ 85328 w 133494"/>
                      <a:gd name="connsiteY4" fmla="*/ 728001 h 728025"/>
                      <a:gd name="connsiteX5" fmla="*/ 94710 w 133494"/>
                      <a:gd name="connsiteY5" fmla="*/ 647896 h 728025"/>
                      <a:gd name="connsiteX6" fmla="*/ 4224 w 133494"/>
                      <a:gd name="connsiteY6" fmla="*/ 288326 h 728025"/>
                      <a:gd name="connsiteX7" fmla="*/ 0 w 133494"/>
                      <a:gd name="connsiteY7" fmla="*/ 10490 h 728025"/>
                      <a:gd name="connsiteX0" fmla="*/ 0 w 149144"/>
                      <a:gd name="connsiteY0" fmla="*/ 10490 h 755222"/>
                      <a:gd name="connsiteX1" fmla="*/ 107897 w 149144"/>
                      <a:gd name="connsiteY1" fmla="*/ 38 h 755222"/>
                      <a:gd name="connsiteX2" fmla="*/ 73280 w 149144"/>
                      <a:gd name="connsiteY2" fmla="*/ 304995 h 755222"/>
                      <a:gd name="connsiteX3" fmla="*/ 133494 w 149144"/>
                      <a:gd name="connsiteY3" fmla="*/ 647040 h 755222"/>
                      <a:gd name="connsiteX4" fmla="*/ 115206 w 149144"/>
                      <a:gd name="connsiteY4" fmla="*/ 755210 h 755222"/>
                      <a:gd name="connsiteX5" fmla="*/ 94710 w 149144"/>
                      <a:gd name="connsiteY5" fmla="*/ 647896 h 755222"/>
                      <a:gd name="connsiteX6" fmla="*/ 4224 w 149144"/>
                      <a:gd name="connsiteY6" fmla="*/ 288326 h 755222"/>
                      <a:gd name="connsiteX7" fmla="*/ 0 w 149144"/>
                      <a:gd name="connsiteY7" fmla="*/ 10490 h 755222"/>
                      <a:gd name="connsiteX0" fmla="*/ 0 w 149144"/>
                      <a:gd name="connsiteY0" fmla="*/ 10490 h 755224"/>
                      <a:gd name="connsiteX1" fmla="*/ 107897 w 149144"/>
                      <a:gd name="connsiteY1" fmla="*/ 38 h 755224"/>
                      <a:gd name="connsiteX2" fmla="*/ 73280 w 149144"/>
                      <a:gd name="connsiteY2" fmla="*/ 304995 h 755224"/>
                      <a:gd name="connsiteX3" fmla="*/ 133494 w 149144"/>
                      <a:gd name="connsiteY3" fmla="*/ 647040 h 755224"/>
                      <a:gd name="connsiteX4" fmla="*/ 115206 w 149144"/>
                      <a:gd name="connsiteY4" fmla="*/ 755210 h 755224"/>
                      <a:gd name="connsiteX5" fmla="*/ 94710 w 149144"/>
                      <a:gd name="connsiteY5" fmla="*/ 647896 h 755224"/>
                      <a:gd name="connsiteX6" fmla="*/ 4224 w 149144"/>
                      <a:gd name="connsiteY6" fmla="*/ 288326 h 755224"/>
                      <a:gd name="connsiteX7" fmla="*/ 0 w 149144"/>
                      <a:gd name="connsiteY7" fmla="*/ 10490 h 755224"/>
                      <a:gd name="connsiteX0" fmla="*/ 0 w 147520"/>
                      <a:gd name="connsiteY0" fmla="*/ 10490 h 755224"/>
                      <a:gd name="connsiteX1" fmla="*/ 107897 w 147520"/>
                      <a:gd name="connsiteY1" fmla="*/ 38 h 755224"/>
                      <a:gd name="connsiteX2" fmla="*/ 73280 w 147520"/>
                      <a:gd name="connsiteY2" fmla="*/ 304995 h 755224"/>
                      <a:gd name="connsiteX3" fmla="*/ 127957 w 147520"/>
                      <a:gd name="connsiteY3" fmla="*/ 630611 h 755224"/>
                      <a:gd name="connsiteX4" fmla="*/ 115206 w 147520"/>
                      <a:gd name="connsiteY4" fmla="*/ 755210 h 755224"/>
                      <a:gd name="connsiteX5" fmla="*/ 94710 w 147520"/>
                      <a:gd name="connsiteY5" fmla="*/ 647896 h 755224"/>
                      <a:gd name="connsiteX6" fmla="*/ 4224 w 147520"/>
                      <a:gd name="connsiteY6" fmla="*/ 288326 h 755224"/>
                      <a:gd name="connsiteX7" fmla="*/ 0 w 147520"/>
                      <a:gd name="connsiteY7" fmla="*/ 10490 h 755224"/>
                      <a:gd name="connsiteX0" fmla="*/ 0 w 151126"/>
                      <a:gd name="connsiteY0" fmla="*/ 10490 h 755224"/>
                      <a:gd name="connsiteX1" fmla="*/ 107897 w 151126"/>
                      <a:gd name="connsiteY1" fmla="*/ 38 h 755224"/>
                      <a:gd name="connsiteX2" fmla="*/ 73280 w 151126"/>
                      <a:gd name="connsiteY2" fmla="*/ 304995 h 755224"/>
                      <a:gd name="connsiteX3" fmla="*/ 127957 w 151126"/>
                      <a:gd name="connsiteY3" fmla="*/ 630611 h 755224"/>
                      <a:gd name="connsiteX4" fmla="*/ 115206 w 151126"/>
                      <a:gd name="connsiteY4" fmla="*/ 755210 h 755224"/>
                      <a:gd name="connsiteX5" fmla="*/ 94710 w 151126"/>
                      <a:gd name="connsiteY5" fmla="*/ 647896 h 755224"/>
                      <a:gd name="connsiteX6" fmla="*/ 4224 w 151126"/>
                      <a:gd name="connsiteY6" fmla="*/ 288326 h 755224"/>
                      <a:gd name="connsiteX7" fmla="*/ 0 w 151126"/>
                      <a:gd name="connsiteY7" fmla="*/ 10490 h 755224"/>
                      <a:gd name="connsiteX0" fmla="*/ 0 w 137300"/>
                      <a:gd name="connsiteY0" fmla="*/ 10490 h 756667"/>
                      <a:gd name="connsiteX1" fmla="*/ 107897 w 137300"/>
                      <a:gd name="connsiteY1" fmla="*/ 38 h 756667"/>
                      <a:gd name="connsiteX2" fmla="*/ 73280 w 137300"/>
                      <a:gd name="connsiteY2" fmla="*/ 304995 h 756667"/>
                      <a:gd name="connsiteX3" fmla="*/ 127957 w 137300"/>
                      <a:gd name="connsiteY3" fmla="*/ 630611 h 756667"/>
                      <a:gd name="connsiteX4" fmla="*/ 135275 w 137300"/>
                      <a:gd name="connsiteY4" fmla="*/ 702426 h 756667"/>
                      <a:gd name="connsiteX5" fmla="*/ 115206 w 137300"/>
                      <a:gd name="connsiteY5" fmla="*/ 755210 h 756667"/>
                      <a:gd name="connsiteX6" fmla="*/ 94710 w 137300"/>
                      <a:gd name="connsiteY6" fmla="*/ 647896 h 756667"/>
                      <a:gd name="connsiteX7" fmla="*/ 4224 w 137300"/>
                      <a:gd name="connsiteY7" fmla="*/ 288326 h 756667"/>
                      <a:gd name="connsiteX8" fmla="*/ 0 w 137300"/>
                      <a:gd name="connsiteY8" fmla="*/ 10490 h 75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300" h="756667">
                        <a:moveTo>
                          <a:pt x="0" y="10490"/>
                        </a:moveTo>
                        <a:cubicBezTo>
                          <a:pt x="35106" y="11284"/>
                          <a:pt x="72791" y="-756"/>
                          <a:pt x="107897" y="38"/>
                        </a:cubicBezTo>
                        <a:cubicBezTo>
                          <a:pt x="80333" y="60908"/>
                          <a:pt x="100268" y="185063"/>
                          <a:pt x="73280" y="304995"/>
                        </a:cubicBezTo>
                        <a:cubicBezTo>
                          <a:pt x="115351" y="396353"/>
                          <a:pt x="105312" y="548203"/>
                          <a:pt x="127957" y="630611"/>
                        </a:cubicBezTo>
                        <a:cubicBezTo>
                          <a:pt x="140705" y="697531"/>
                          <a:pt x="137400" y="681660"/>
                          <a:pt x="135275" y="702426"/>
                        </a:cubicBezTo>
                        <a:cubicBezTo>
                          <a:pt x="133150" y="723192"/>
                          <a:pt x="124382" y="764980"/>
                          <a:pt x="115206" y="755210"/>
                        </a:cubicBezTo>
                        <a:cubicBezTo>
                          <a:pt x="110726" y="756146"/>
                          <a:pt x="107434" y="710829"/>
                          <a:pt x="94710" y="647896"/>
                        </a:cubicBezTo>
                        <a:cubicBezTo>
                          <a:pt x="91909" y="580570"/>
                          <a:pt x="24043" y="409989"/>
                          <a:pt x="4224" y="288326"/>
                        </a:cubicBezTo>
                        <a:lnTo>
                          <a:pt x="0" y="1049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53000">
                        <a:srgbClr val="181C21"/>
                      </a:gs>
                      <a:gs pos="5000">
                        <a:schemeClr val="tx1">
                          <a:lumMod val="95000"/>
                          <a:lumOff val="5000"/>
                        </a:schemeClr>
                      </a:gs>
                      <a:gs pos="100000">
                        <a:srgbClr val="394655"/>
                      </a:gs>
                      <a:gs pos="87000">
                        <a:srgbClr val="2E3946"/>
                      </a:gs>
                    </a:gsLst>
                    <a:lin ang="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00" name="矩形 18">
                    <a:extLst>
                      <a:ext uri="{FF2B5EF4-FFF2-40B4-BE49-F238E27FC236}">
                        <a16:creationId xmlns:a16="http://schemas.microsoft.com/office/drawing/2014/main" xmlns="" id="{C54BD472-50CA-43AB-910D-767C27F91120}"/>
                      </a:ext>
                    </a:extLst>
                  </p:cNvPr>
                  <p:cNvSpPr/>
                  <p:nvPr/>
                </p:nvSpPr>
                <p:spPr>
                  <a:xfrm rot="20426994">
                    <a:off x="5856496" y="4111873"/>
                    <a:ext cx="90907" cy="120743"/>
                  </a:xfrm>
                  <a:custGeom>
                    <a:avLst/>
                    <a:gdLst>
                      <a:gd name="connsiteX0" fmla="*/ 0 w 76030"/>
                      <a:gd name="connsiteY0" fmla="*/ 0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0 w 76030"/>
                      <a:gd name="connsiteY4" fmla="*/ 0 h 186414"/>
                      <a:gd name="connsiteX0" fmla="*/ 11237 w 76030"/>
                      <a:gd name="connsiteY0" fmla="*/ 21527 h 186414"/>
                      <a:gd name="connsiteX1" fmla="*/ 76030 w 76030"/>
                      <a:gd name="connsiteY1" fmla="*/ 0 h 186414"/>
                      <a:gd name="connsiteX2" fmla="*/ 76030 w 76030"/>
                      <a:gd name="connsiteY2" fmla="*/ 186414 h 186414"/>
                      <a:gd name="connsiteX3" fmla="*/ 0 w 76030"/>
                      <a:gd name="connsiteY3" fmla="*/ 186414 h 186414"/>
                      <a:gd name="connsiteX4" fmla="*/ 11237 w 76030"/>
                      <a:gd name="connsiteY4" fmla="*/ 21527 h 186414"/>
                      <a:gd name="connsiteX0" fmla="*/ 11237 w 76030"/>
                      <a:gd name="connsiteY0" fmla="*/ 14196 h 179083"/>
                      <a:gd name="connsiteX1" fmla="*/ 50882 w 76030"/>
                      <a:gd name="connsiteY1" fmla="*/ 0 h 179083"/>
                      <a:gd name="connsiteX2" fmla="*/ 76030 w 76030"/>
                      <a:gd name="connsiteY2" fmla="*/ 179083 h 179083"/>
                      <a:gd name="connsiteX3" fmla="*/ 0 w 76030"/>
                      <a:gd name="connsiteY3" fmla="*/ 179083 h 179083"/>
                      <a:gd name="connsiteX4" fmla="*/ 11237 w 76030"/>
                      <a:gd name="connsiteY4" fmla="*/ 14196 h 179083"/>
                      <a:gd name="connsiteX0" fmla="*/ 11237 w 89467"/>
                      <a:gd name="connsiteY0" fmla="*/ 14196 h 179083"/>
                      <a:gd name="connsiteX1" fmla="*/ 50882 w 89467"/>
                      <a:gd name="connsiteY1" fmla="*/ 0 h 179083"/>
                      <a:gd name="connsiteX2" fmla="*/ 89467 w 89467"/>
                      <a:gd name="connsiteY2" fmla="*/ 123078 h 179083"/>
                      <a:gd name="connsiteX3" fmla="*/ 0 w 89467"/>
                      <a:gd name="connsiteY3" fmla="*/ 179083 h 179083"/>
                      <a:gd name="connsiteX4" fmla="*/ 11237 w 89467"/>
                      <a:gd name="connsiteY4" fmla="*/ 14196 h 179083"/>
                      <a:gd name="connsiteX0" fmla="*/ 0 w 78230"/>
                      <a:gd name="connsiteY0" fmla="*/ 14196 h 132889"/>
                      <a:gd name="connsiteX1" fmla="*/ 39645 w 78230"/>
                      <a:gd name="connsiteY1" fmla="*/ 0 h 132889"/>
                      <a:gd name="connsiteX2" fmla="*/ 78230 w 78230"/>
                      <a:gd name="connsiteY2" fmla="*/ 123078 h 132889"/>
                      <a:gd name="connsiteX3" fmla="*/ 2579 w 78230"/>
                      <a:gd name="connsiteY3" fmla="*/ 132889 h 132889"/>
                      <a:gd name="connsiteX4" fmla="*/ 0 w 78230"/>
                      <a:gd name="connsiteY4" fmla="*/ 14196 h 132889"/>
                      <a:gd name="connsiteX0" fmla="*/ 6227 w 84457"/>
                      <a:gd name="connsiteY0" fmla="*/ 14196 h 132889"/>
                      <a:gd name="connsiteX1" fmla="*/ 45872 w 84457"/>
                      <a:gd name="connsiteY1" fmla="*/ 0 h 132889"/>
                      <a:gd name="connsiteX2" fmla="*/ 84457 w 84457"/>
                      <a:gd name="connsiteY2" fmla="*/ 123078 h 132889"/>
                      <a:gd name="connsiteX3" fmla="*/ 8806 w 84457"/>
                      <a:gd name="connsiteY3" fmla="*/ 132889 h 132889"/>
                      <a:gd name="connsiteX4" fmla="*/ 6227 w 84457"/>
                      <a:gd name="connsiteY4" fmla="*/ 14196 h 132889"/>
                      <a:gd name="connsiteX0" fmla="*/ 0 w 78230"/>
                      <a:gd name="connsiteY0" fmla="*/ 14196 h 129842"/>
                      <a:gd name="connsiteX1" fmla="*/ 39645 w 78230"/>
                      <a:gd name="connsiteY1" fmla="*/ 0 h 129842"/>
                      <a:gd name="connsiteX2" fmla="*/ 78230 w 78230"/>
                      <a:gd name="connsiteY2" fmla="*/ 123078 h 129842"/>
                      <a:gd name="connsiteX3" fmla="*/ 21534 w 78230"/>
                      <a:gd name="connsiteY3" fmla="*/ 129842 h 129842"/>
                      <a:gd name="connsiteX4" fmla="*/ 0 w 78230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80313"/>
                      <a:gd name="connsiteY0" fmla="*/ 14196 h 129842"/>
                      <a:gd name="connsiteX1" fmla="*/ 41728 w 80313"/>
                      <a:gd name="connsiteY1" fmla="*/ 0 h 129842"/>
                      <a:gd name="connsiteX2" fmla="*/ 80313 w 80313"/>
                      <a:gd name="connsiteY2" fmla="*/ 123078 h 129842"/>
                      <a:gd name="connsiteX3" fmla="*/ 23617 w 80313"/>
                      <a:gd name="connsiteY3" fmla="*/ 129842 h 129842"/>
                      <a:gd name="connsiteX4" fmla="*/ 2083 w 80313"/>
                      <a:gd name="connsiteY4" fmla="*/ 14196 h 129842"/>
                      <a:gd name="connsiteX0" fmla="*/ 2083 w 61931"/>
                      <a:gd name="connsiteY0" fmla="*/ 14196 h 129842"/>
                      <a:gd name="connsiteX1" fmla="*/ 41728 w 61931"/>
                      <a:gd name="connsiteY1" fmla="*/ 0 h 129842"/>
                      <a:gd name="connsiteX2" fmla="*/ 61931 w 61931"/>
                      <a:gd name="connsiteY2" fmla="*/ 111074 h 129842"/>
                      <a:gd name="connsiteX3" fmla="*/ 23617 w 61931"/>
                      <a:gd name="connsiteY3" fmla="*/ 129842 h 129842"/>
                      <a:gd name="connsiteX4" fmla="*/ 2083 w 61931"/>
                      <a:gd name="connsiteY4" fmla="*/ 14196 h 129842"/>
                      <a:gd name="connsiteX0" fmla="*/ 20430 w 80278"/>
                      <a:gd name="connsiteY0" fmla="*/ 14196 h 111074"/>
                      <a:gd name="connsiteX1" fmla="*/ 60075 w 80278"/>
                      <a:gd name="connsiteY1" fmla="*/ 0 h 111074"/>
                      <a:gd name="connsiteX2" fmla="*/ 80278 w 80278"/>
                      <a:gd name="connsiteY2" fmla="*/ 111074 h 111074"/>
                      <a:gd name="connsiteX3" fmla="*/ 13678 w 80278"/>
                      <a:gd name="connsiteY3" fmla="*/ 100883 h 111074"/>
                      <a:gd name="connsiteX4" fmla="*/ 20430 w 80278"/>
                      <a:gd name="connsiteY4" fmla="*/ 14196 h 111074"/>
                      <a:gd name="connsiteX0" fmla="*/ 8251 w 68099"/>
                      <a:gd name="connsiteY0" fmla="*/ 14196 h 111074"/>
                      <a:gd name="connsiteX1" fmla="*/ 47896 w 68099"/>
                      <a:gd name="connsiteY1" fmla="*/ 0 h 111074"/>
                      <a:gd name="connsiteX2" fmla="*/ 68099 w 68099"/>
                      <a:gd name="connsiteY2" fmla="*/ 111074 h 111074"/>
                      <a:gd name="connsiteX3" fmla="*/ 1499 w 68099"/>
                      <a:gd name="connsiteY3" fmla="*/ 100883 h 111074"/>
                      <a:gd name="connsiteX4" fmla="*/ 8251 w 68099"/>
                      <a:gd name="connsiteY4" fmla="*/ 14196 h 111074"/>
                      <a:gd name="connsiteX0" fmla="*/ 8251 w 67247"/>
                      <a:gd name="connsiteY0" fmla="*/ 14196 h 100883"/>
                      <a:gd name="connsiteX1" fmla="*/ 47896 w 67247"/>
                      <a:gd name="connsiteY1" fmla="*/ 0 h 100883"/>
                      <a:gd name="connsiteX2" fmla="*/ 67247 w 67247"/>
                      <a:gd name="connsiteY2" fmla="*/ 74118 h 100883"/>
                      <a:gd name="connsiteX3" fmla="*/ 1499 w 67247"/>
                      <a:gd name="connsiteY3" fmla="*/ 100883 h 100883"/>
                      <a:gd name="connsiteX4" fmla="*/ 8251 w 67247"/>
                      <a:gd name="connsiteY4" fmla="*/ 14196 h 100883"/>
                      <a:gd name="connsiteX0" fmla="*/ 8251 w 67247"/>
                      <a:gd name="connsiteY0" fmla="*/ 12196 h 98883"/>
                      <a:gd name="connsiteX1" fmla="*/ 41037 w 67247"/>
                      <a:gd name="connsiteY1" fmla="*/ 0 h 98883"/>
                      <a:gd name="connsiteX2" fmla="*/ 67247 w 67247"/>
                      <a:gd name="connsiteY2" fmla="*/ 72118 h 98883"/>
                      <a:gd name="connsiteX3" fmla="*/ 1499 w 67247"/>
                      <a:gd name="connsiteY3" fmla="*/ 98883 h 98883"/>
                      <a:gd name="connsiteX4" fmla="*/ 8251 w 67247"/>
                      <a:gd name="connsiteY4" fmla="*/ 12196 h 98883"/>
                      <a:gd name="connsiteX0" fmla="*/ 8251 w 67247"/>
                      <a:gd name="connsiteY0" fmla="*/ 12196 h 102678"/>
                      <a:gd name="connsiteX1" fmla="*/ 41037 w 67247"/>
                      <a:gd name="connsiteY1" fmla="*/ 0 h 102678"/>
                      <a:gd name="connsiteX2" fmla="*/ 67247 w 67247"/>
                      <a:gd name="connsiteY2" fmla="*/ 72118 h 102678"/>
                      <a:gd name="connsiteX3" fmla="*/ 1499 w 67247"/>
                      <a:gd name="connsiteY3" fmla="*/ 98883 h 102678"/>
                      <a:gd name="connsiteX4" fmla="*/ 8251 w 67247"/>
                      <a:gd name="connsiteY4" fmla="*/ 12196 h 102678"/>
                      <a:gd name="connsiteX0" fmla="*/ 8251 w 67247"/>
                      <a:gd name="connsiteY0" fmla="*/ 3144 h 93626"/>
                      <a:gd name="connsiteX1" fmla="*/ 61037 w 67247"/>
                      <a:gd name="connsiteY1" fmla="*/ 0 h 93626"/>
                      <a:gd name="connsiteX2" fmla="*/ 67247 w 67247"/>
                      <a:gd name="connsiteY2" fmla="*/ 63066 h 93626"/>
                      <a:gd name="connsiteX3" fmla="*/ 1499 w 67247"/>
                      <a:gd name="connsiteY3" fmla="*/ 89831 h 93626"/>
                      <a:gd name="connsiteX4" fmla="*/ 8251 w 67247"/>
                      <a:gd name="connsiteY4" fmla="*/ 3144 h 93626"/>
                      <a:gd name="connsiteX0" fmla="*/ 8251 w 67247"/>
                      <a:gd name="connsiteY0" fmla="*/ 5337 h 95819"/>
                      <a:gd name="connsiteX1" fmla="*/ 43035 w 67247"/>
                      <a:gd name="connsiteY1" fmla="*/ 0 h 95819"/>
                      <a:gd name="connsiteX2" fmla="*/ 67247 w 67247"/>
                      <a:gd name="connsiteY2" fmla="*/ 65259 h 95819"/>
                      <a:gd name="connsiteX3" fmla="*/ 1499 w 67247"/>
                      <a:gd name="connsiteY3" fmla="*/ 92024 h 95819"/>
                      <a:gd name="connsiteX4" fmla="*/ 8251 w 67247"/>
                      <a:gd name="connsiteY4" fmla="*/ 5337 h 95819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7247"/>
                      <a:gd name="connsiteY0" fmla="*/ 29532 h 120014"/>
                      <a:gd name="connsiteX1" fmla="*/ 40943 w 67247"/>
                      <a:gd name="connsiteY1" fmla="*/ 0 h 120014"/>
                      <a:gd name="connsiteX2" fmla="*/ 67247 w 67247"/>
                      <a:gd name="connsiteY2" fmla="*/ 89454 h 120014"/>
                      <a:gd name="connsiteX3" fmla="*/ 1499 w 67247"/>
                      <a:gd name="connsiteY3" fmla="*/ 116219 h 120014"/>
                      <a:gd name="connsiteX4" fmla="*/ 8251 w 67247"/>
                      <a:gd name="connsiteY4" fmla="*/ 29532 h 120014"/>
                      <a:gd name="connsiteX0" fmla="*/ 8251 w 64386"/>
                      <a:gd name="connsiteY0" fmla="*/ 29532 h 122061"/>
                      <a:gd name="connsiteX1" fmla="*/ 40943 w 64386"/>
                      <a:gd name="connsiteY1" fmla="*/ 0 h 122061"/>
                      <a:gd name="connsiteX2" fmla="*/ 64386 w 64386"/>
                      <a:gd name="connsiteY2" fmla="*/ 105171 h 122061"/>
                      <a:gd name="connsiteX3" fmla="*/ 1499 w 64386"/>
                      <a:gd name="connsiteY3" fmla="*/ 116219 h 122061"/>
                      <a:gd name="connsiteX4" fmla="*/ 8251 w 64386"/>
                      <a:gd name="connsiteY4" fmla="*/ 29532 h 122061"/>
                      <a:gd name="connsiteX0" fmla="*/ 8251 w 78768"/>
                      <a:gd name="connsiteY0" fmla="*/ 29532 h 121743"/>
                      <a:gd name="connsiteX1" fmla="*/ 40943 w 78768"/>
                      <a:gd name="connsiteY1" fmla="*/ 0 h 121743"/>
                      <a:gd name="connsiteX2" fmla="*/ 78768 w 78768"/>
                      <a:gd name="connsiteY2" fmla="*/ 103458 h 121743"/>
                      <a:gd name="connsiteX3" fmla="*/ 1499 w 78768"/>
                      <a:gd name="connsiteY3" fmla="*/ 116219 h 121743"/>
                      <a:gd name="connsiteX4" fmla="*/ 8251 w 78768"/>
                      <a:gd name="connsiteY4" fmla="*/ 29532 h 121743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98882"/>
                      <a:gd name="connsiteX1" fmla="*/ 47608 w 78768"/>
                      <a:gd name="connsiteY1" fmla="*/ 0 h 98882"/>
                      <a:gd name="connsiteX2" fmla="*/ 78768 w 78768"/>
                      <a:gd name="connsiteY2" fmla="*/ 80597 h 98882"/>
                      <a:gd name="connsiteX3" fmla="*/ 1499 w 78768"/>
                      <a:gd name="connsiteY3" fmla="*/ 93358 h 98882"/>
                      <a:gd name="connsiteX4" fmla="*/ 8251 w 78768"/>
                      <a:gd name="connsiteY4" fmla="*/ 6671 h 98882"/>
                      <a:gd name="connsiteX0" fmla="*/ 8251 w 78768"/>
                      <a:gd name="connsiteY0" fmla="*/ 6671 h 116901"/>
                      <a:gd name="connsiteX1" fmla="*/ 47608 w 78768"/>
                      <a:gd name="connsiteY1" fmla="*/ 0 h 116901"/>
                      <a:gd name="connsiteX2" fmla="*/ 78768 w 78768"/>
                      <a:gd name="connsiteY2" fmla="*/ 80597 h 116901"/>
                      <a:gd name="connsiteX3" fmla="*/ 1499 w 78768"/>
                      <a:gd name="connsiteY3" fmla="*/ 93358 h 116901"/>
                      <a:gd name="connsiteX4" fmla="*/ 8251 w 78768"/>
                      <a:gd name="connsiteY4" fmla="*/ 6671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8827"/>
                      <a:gd name="connsiteY0" fmla="*/ 4385 h 116901"/>
                      <a:gd name="connsiteX1" fmla="*/ 47667 w 78827"/>
                      <a:gd name="connsiteY1" fmla="*/ 0 h 116901"/>
                      <a:gd name="connsiteX2" fmla="*/ 78827 w 78827"/>
                      <a:gd name="connsiteY2" fmla="*/ 80597 h 116901"/>
                      <a:gd name="connsiteX3" fmla="*/ 1558 w 78827"/>
                      <a:gd name="connsiteY3" fmla="*/ 93358 h 116901"/>
                      <a:gd name="connsiteX4" fmla="*/ 7643 w 78827"/>
                      <a:gd name="connsiteY4" fmla="*/ 4385 h 116901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4385 h 116683"/>
                      <a:gd name="connsiteX1" fmla="*/ 47667 w 73588"/>
                      <a:gd name="connsiteY1" fmla="*/ 0 h 116683"/>
                      <a:gd name="connsiteX2" fmla="*/ 73588 w 73588"/>
                      <a:gd name="connsiteY2" fmla="*/ 79644 h 116683"/>
                      <a:gd name="connsiteX3" fmla="*/ 1558 w 73588"/>
                      <a:gd name="connsiteY3" fmla="*/ 93358 h 116683"/>
                      <a:gd name="connsiteX4" fmla="*/ 7643 w 73588"/>
                      <a:gd name="connsiteY4" fmla="*/ 4385 h 116683"/>
                      <a:gd name="connsiteX0" fmla="*/ 7643 w 73588"/>
                      <a:gd name="connsiteY0" fmla="*/ 13816 h 126114"/>
                      <a:gd name="connsiteX1" fmla="*/ 37477 w 73588"/>
                      <a:gd name="connsiteY1" fmla="*/ 0 h 126114"/>
                      <a:gd name="connsiteX2" fmla="*/ 73588 w 73588"/>
                      <a:gd name="connsiteY2" fmla="*/ 89075 h 126114"/>
                      <a:gd name="connsiteX3" fmla="*/ 1558 w 73588"/>
                      <a:gd name="connsiteY3" fmla="*/ 102789 h 126114"/>
                      <a:gd name="connsiteX4" fmla="*/ 7643 w 73588"/>
                      <a:gd name="connsiteY4" fmla="*/ 13816 h 126114"/>
                      <a:gd name="connsiteX0" fmla="*/ 7643 w 73588"/>
                      <a:gd name="connsiteY0" fmla="*/ 13816 h 131583"/>
                      <a:gd name="connsiteX1" fmla="*/ 37477 w 73588"/>
                      <a:gd name="connsiteY1" fmla="*/ 0 h 131583"/>
                      <a:gd name="connsiteX2" fmla="*/ 73588 w 73588"/>
                      <a:gd name="connsiteY2" fmla="*/ 89075 h 131583"/>
                      <a:gd name="connsiteX3" fmla="*/ 1558 w 73588"/>
                      <a:gd name="connsiteY3" fmla="*/ 102789 h 131583"/>
                      <a:gd name="connsiteX4" fmla="*/ 7643 w 73588"/>
                      <a:gd name="connsiteY4" fmla="*/ 13816 h 131583"/>
                      <a:gd name="connsiteX0" fmla="*/ 7643 w 73588"/>
                      <a:gd name="connsiteY0" fmla="*/ 13816 h 137539"/>
                      <a:gd name="connsiteX1" fmla="*/ 37477 w 73588"/>
                      <a:gd name="connsiteY1" fmla="*/ 0 h 137539"/>
                      <a:gd name="connsiteX2" fmla="*/ 73588 w 73588"/>
                      <a:gd name="connsiteY2" fmla="*/ 89075 h 137539"/>
                      <a:gd name="connsiteX3" fmla="*/ 1558 w 73588"/>
                      <a:gd name="connsiteY3" fmla="*/ 102789 h 137539"/>
                      <a:gd name="connsiteX4" fmla="*/ 7643 w 73588"/>
                      <a:gd name="connsiteY4" fmla="*/ 13816 h 137539"/>
                      <a:gd name="connsiteX0" fmla="*/ 6085 w 72030"/>
                      <a:gd name="connsiteY0" fmla="*/ 13816 h 137539"/>
                      <a:gd name="connsiteX1" fmla="*/ 35919 w 72030"/>
                      <a:gd name="connsiteY1" fmla="*/ 0 h 137539"/>
                      <a:gd name="connsiteX2" fmla="*/ 72030 w 72030"/>
                      <a:gd name="connsiteY2" fmla="*/ 89075 h 137539"/>
                      <a:gd name="connsiteX3" fmla="*/ 0 w 72030"/>
                      <a:gd name="connsiteY3" fmla="*/ 102789 h 137539"/>
                      <a:gd name="connsiteX4" fmla="*/ 6085 w 72030"/>
                      <a:gd name="connsiteY4" fmla="*/ 13816 h 137539"/>
                      <a:gd name="connsiteX0" fmla="*/ 67241 w 133186"/>
                      <a:gd name="connsiteY0" fmla="*/ 13816 h 140700"/>
                      <a:gd name="connsiteX1" fmla="*/ 97075 w 133186"/>
                      <a:gd name="connsiteY1" fmla="*/ 0 h 140700"/>
                      <a:gd name="connsiteX2" fmla="*/ 133186 w 133186"/>
                      <a:gd name="connsiteY2" fmla="*/ 89075 h 140700"/>
                      <a:gd name="connsiteX3" fmla="*/ 0 w 133186"/>
                      <a:gd name="connsiteY3" fmla="*/ 107273 h 140700"/>
                      <a:gd name="connsiteX4" fmla="*/ 67241 w 133186"/>
                      <a:gd name="connsiteY4" fmla="*/ 13816 h 140700"/>
                      <a:gd name="connsiteX0" fmla="*/ 67241 w 120769"/>
                      <a:gd name="connsiteY0" fmla="*/ 13816 h 136040"/>
                      <a:gd name="connsiteX1" fmla="*/ 97075 w 120769"/>
                      <a:gd name="connsiteY1" fmla="*/ 0 h 136040"/>
                      <a:gd name="connsiteX2" fmla="*/ 120769 w 120769"/>
                      <a:gd name="connsiteY2" fmla="*/ 70370 h 136040"/>
                      <a:gd name="connsiteX3" fmla="*/ 0 w 120769"/>
                      <a:gd name="connsiteY3" fmla="*/ 107273 h 136040"/>
                      <a:gd name="connsiteX4" fmla="*/ 67241 w 120769"/>
                      <a:gd name="connsiteY4" fmla="*/ 13816 h 136040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3816 h 133412"/>
                      <a:gd name="connsiteX1" fmla="*/ 97075 w 120769"/>
                      <a:gd name="connsiteY1" fmla="*/ 0 h 133412"/>
                      <a:gd name="connsiteX2" fmla="*/ 120769 w 120769"/>
                      <a:gd name="connsiteY2" fmla="*/ 70370 h 133412"/>
                      <a:gd name="connsiteX3" fmla="*/ 0 w 120769"/>
                      <a:gd name="connsiteY3" fmla="*/ 107273 h 133412"/>
                      <a:gd name="connsiteX4" fmla="*/ 67241 w 120769"/>
                      <a:gd name="connsiteY4" fmla="*/ 13816 h 133412"/>
                      <a:gd name="connsiteX0" fmla="*/ 67241 w 120769"/>
                      <a:gd name="connsiteY0" fmla="*/ 11228 h 130824"/>
                      <a:gd name="connsiteX1" fmla="*/ 84243 w 120769"/>
                      <a:gd name="connsiteY1" fmla="*/ 0 h 130824"/>
                      <a:gd name="connsiteX2" fmla="*/ 120769 w 120769"/>
                      <a:gd name="connsiteY2" fmla="*/ 67782 h 130824"/>
                      <a:gd name="connsiteX3" fmla="*/ 0 w 120769"/>
                      <a:gd name="connsiteY3" fmla="*/ 104685 h 130824"/>
                      <a:gd name="connsiteX4" fmla="*/ 67241 w 120769"/>
                      <a:gd name="connsiteY4" fmla="*/ 11228 h 130824"/>
                      <a:gd name="connsiteX0" fmla="*/ 67241 w 131417"/>
                      <a:gd name="connsiteY0" fmla="*/ 11228 h 130863"/>
                      <a:gd name="connsiteX1" fmla="*/ 84243 w 131417"/>
                      <a:gd name="connsiteY1" fmla="*/ 0 h 130863"/>
                      <a:gd name="connsiteX2" fmla="*/ 131417 w 131417"/>
                      <a:gd name="connsiteY2" fmla="*/ 67991 h 130863"/>
                      <a:gd name="connsiteX3" fmla="*/ 0 w 131417"/>
                      <a:gd name="connsiteY3" fmla="*/ 104685 h 130863"/>
                      <a:gd name="connsiteX4" fmla="*/ 67241 w 131417"/>
                      <a:gd name="connsiteY4" fmla="*/ 11228 h 130863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955"/>
                      <a:gd name="connsiteX1" fmla="*/ 92844 w 131417"/>
                      <a:gd name="connsiteY1" fmla="*/ 0 h 134955"/>
                      <a:gd name="connsiteX2" fmla="*/ 131417 w 131417"/>
                      <a:gd name="connsiteY2" fmla="*/ 72083 h 134955"/>
                      <a:gd name="connsiteX3" fmla="*/ 0 w 131417"/>
                      <a:gd name="connsiteY3" fmla="*/ 108777 h 134955"/>
                      <a:gd name="connsiteX4" fmla="*/ 67241 w 131417"/>
                      <a:gd name="connsiteY4" fmla="*/ 15320 h 134955"/>
                      <a:gd name="connsiteX0" fmla="*/ 67241 w 131417"/>
                      <a:gd name="connsiteY0" fmla="*/ 15320 h 134104"/>
                      <a:gd name="connsiteX1" fmla="*/ 92844 w 131417"/>
                      <a:gd name="connsiteY1" fmla="*/ 0 h 134104"/>
                      <a:gd name="connsiteX2" fmla="*/ 131417 w 131417"/>
                      <a:gd name="connsiteY2" fmla="*/ 72083 h 134104"/>
                      <a:gd name="connsiteX3" fmla="*/ 0 w 131417"/>
                      <a:gd name="connsiteY3" fmla="*/ 108777 h 134104"/>
                      <a:gd name="connsiteX4" fmla="*/ 67241 w 131417"/>
                      <a:gd name="connsiteY4" fmla="*/ 15320 h 134104"/>
                      <a:gd name="connsiteX0" fmla="*/ 67241 w 137698"/>
                      <a:gd name="connsiteY0" fmla="*/ 15320 h 134104"/>
                      <a:gd name="connsiteX1" fmla="*/ 92844 w 137698"/>
                      <a:gd name="connsiteY1" fmla="*/ 0 h 134104"/>
                      <a:gd name="connsiteX2" fmla="*/ 131417 w 137698"/>
                      <a:gd name="connsiteY2" fmla="*/ 72083 h 134104"/>
                      <a:gd name="connsiteX3" fmla="*/ 0 w 137698"/>
                      <a:gd name="connsiteY3" fmla="*/ 108777 h 134104"/>
                      <a:gd name="connsiteX4" fmla="*/ 67241 w 137698"/>
                      <a:gd name="connsiteY4" fmla="*/ 15320 h 134104"/>
                      <a:gd name="connsiteX0" fmla="*/ 67241 w 141253"/>
                      <a:gd name="connsiteY0" fmla="*/ 15320 h 135695"/>
                      <a:gd name="connsiteX1" fmla="*/ 92844 w 141253"/>
                      <a:gd name="connsiteY1" fmla="*/ 0 h 135695"/>
                      <a:gd name="connsiteX2" fmla="*/ 135509 w 141253"/>
                      <a:gd name="connsiteY2" fmla="*/ 80684 h 135695"/>
                      <a:gd name="connsiteX3" fmla="*/ 0 w 141253"/>
                      <a:gd name="connsiteY3" fmla="*/ 108777 h 135695"/>
                      <a:gd name="connsiteX4" fmla="*/ 67241 w 141253"/>
                      <a:gd name="connsiteY4" fmla="*/ 15320 h 135695"/>
                      <a:gd name="connsiteX0" fmla="*/ 67241 w 141253"/>
                      <a:gd name="connsiteY0" fmla="*/ 15320 h 133171"/>
                      <a:gd name="connsiteX1" fmla="*/ 92844 w 141253"/>
                      <a:gd name="connsiteY1" fmla="*/ 0 h 133171"/>
                      <a:gd name="connsiteX2" fmla="*/ 135509 w 141253"/>
                      <a:gd name="connsiteY2" fmla="*/ 80684 h 133171"/>
                      <a:gd name="connsiteX3" fmla="*/ 0 w 141253"/>
                      <a:gd name="connsiteY3" fmla="*/ 108777 h 133171"/>
                      <a:gd name="connsiteX4" fmla="*/ 67241 w 141253"/>
                      <a:gd name="connsiteY4" fmla="*/ 15320 h 133171"/>
                      <a:gd name="connsiteX0" fmla="*/ 67241 w 139689"/>
                      <a:gd name="connsiteY0" fmla="*/ 15320 h 133171"/>
                      <a:gd name="connsiteX1" fmla="*/ 92844 w 139689"/>
                      <a:gd name="connsiteY1" fmla="*/ 0 h 133171"/>
                      <a:gd name="connsiteX2" fmla="*/ 135509 w 139689"/>
                      <a:gd name="connsiteY2" fmla="*/ 80684 h 133171"/>
                      <a:gd name="connsiteX3" fmla="*/ 0 w 139689"/>
                      <a:gd name="connsiteY3" fmla="*/ 108777 h 133171"/>
                      <a:gd name="connsiteX4" fmla="*/ 67241 w 139689"/>
                      <a:gd name="connsiteY4" fmla="*/ 15320 h 133171"/>
                      <a:gd name="connsiteX0" fmla="*/ 67241 w 141302"/>
                      <a:gd name="connsiteY0" fmla="*/ 15320 h 133171"/>
                      <a:gd name="connsiteX1" fmla="*/ 92844 w 141302"/>
                      <a:gd name="connsiteY1" fmla="*/ 0 h 133171"/>
                      <a:gd name="connsiteX2" fmla="*/ 135509 w 141302"/>
                      <a:gd name="connsiteY2" fmla="*/ 80684 h 133171"/>
                      <a:gd name="connsiteX3" fmla="*/ 0 w 141302"/>
                      <a:gd name="connsiteY3" fmla="*/ 108777 h 133171"/>
                      <a:gd name="connsiteX4" fmla="*/ 67241 w 141302"/>
                      <a:gd name="connsiteY4" fmla="*/ 15320 h 133171"/>
                      <a:gd name="connsiteX0" fmla="*/ 67241 w 127011"/>
                      <a:gd name="connsiteY0" fmla="*/ 15320 h 134508"/>
                      <a:gd name="connsiteX1" fmla="*/ 92844 w 127011"/>
                      <a:gd name="connsiteY1" fmla="*/ 0 h 134508"/>
                      <a:gd name="connsiteX2" fmla="*/ 115655 w 127011"/>
                      <a:gd name="connsiteY2" fmla="*/ 88399 h 134508"/>
                      <a:gd name="connsiteX3" fmla="*/ 0 w 127011"/>
                      <a:gd name="connsiteY3" fmla="*/ 108777 h 134508"/>
                      <a:gd name="connsiteX4" fmla="*/ 67241 w 127011"/>
                      <a:gd name="connsiteY4" fmla="*/ 15320 h 134508"/>
                      <a:gd name="connsiteX0" fmla="*/ 67241 w 121503"/>
                      <a:gd name="connsiteY0" fmla="*/ 15320 h 134508"/>
                      <a:gd name="connsiteX1" fmla="*/ 92844 w 121503"/>
                      <a:gd name="connsiteY1" fmla="*/ 0 h 134508"/>
                      <a:gd name="connsiteX2" fmla="*/ 115655 w 121503"/>
                      <a:gd name="connsiteY2" fmla="*/ 88399 h 134508"/>
                      <a:gd name="connsiteX3" fmla="*/ 0 w 121503"/>
                      <a:gd name="connsiteY3" fmla="*/ 108777 h 134508"/>
                      <a:gd name="connsiteX4" fmla="*/ 67241 w 121503"/>
                      <a:gd name="connsiteY4" fmla="*/ 15320 h 134508"/>
                      <a:gd name="connsiteX0" fmla="*/ 67241 w 121503"/>
                      <a:gd name="connsiteY0" fmla="*/ 15320 h 137667"/>
                      <a:gd name="connsiteX1" fmla="*/ 92844 w 121503"/>
                      <a:gd name="connsiteY1" fmla="*/ 0 h 137667"/>
                      <a:gd name="connsiteX2" fmla="*/ 115655 w 121503"/>
                      <a:gd name="connsiteY2" fmla="*/ 88399 h 137667"/>
                      <a:gd name="connsiteX3" fmla="*/ 0 w 121503"/>
                      <a:gd name="connsiteY3" fmla="*/ 108777 h 137667"/>
                      <a:gd name="connsiteX4" fmla="*/ 67241 w 121503"/>
                      <a:gd name="connsiteY4" fmla="*/ 15320 h 137667"/>
                      <a:gd name="connsiteX0" fmla="*/ 67241 w 125625"/>
                      <a:gd name="connsiteY0" fmla="*/ 0 h 122347"/>
                      <a:gd name="connsiteX1" fmla="*/ 100337 w 125625"/>
                      <a:gd name="connsiteY1" fmla="*/ 6903 h 122347"/>
                      <a:gd name="connsiteX2" fmla="*/ 115655 w 125625"/>
                      <a:gd name="connsiteY2" fmla="*/ 73079 h 122347"/>
                      <a:gd name="connsiteX3" fmla="*/ 0 w 125625"/>
                      <a:gd name="connsiteY3" fmla="*/ 93457 h 122347"/>
                      <a:gd name="connsiteX4" fmla="*/ 67241 w 125625"/>
                      <a:gd name="connsiteY4" fmla="*/ 0 h 122347"/>
                      <a:gd name="connsiteX0" fmla="*/ 67241 w 116857"/>
                      <a:gd name="connsiteY0" fmla="*/ 0 h 122347"/>
                      <a:gd name="connsiteX1" fmla="*/ 100337 w 116857"/>
                      <a:gd name="connsiteY1" fmla="*/ 6903 h 122347"/>
                      <a:gd name="connsiteX2" fmla="*/ 115655 w 116857"/>
                      <a:gd name="connsiteY2" fmla="*/ 73079 h 122347"/>
                      <a:gd name="connsiteX3" fmla="*/ 0 w 116857"/>
                      <a:gd name="connsiteY3" fmla="*/ 93457 h 122347"/>
                      <a:gd name="connsiteX4" fmla="*/ 67241 w 116857"/>
                      <a:gd name="connsiteY4" fmla="*/ 0 h 122347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15444"/>
                      <a:gd name="connsiteX1" fmla="*/ 100337 w 116857"/>
                      <a:gd name="connsiteY1" fmla="*/ 0 h 115444"/>
                      <a:gd name="connsiteX2" fmla="*/ 115655 w 116857"/>
                      <a:gd name="connsiteY2" fmla="*/ 66176 h 115444"/>
                      <a:gd name="connsiteX3" fmla="*/ 0 w 116857"/>
                      <a:gd name="connsiteY3" fmla="*/ 86554 h 115444"/>
                      <a:gd name="connsiteX4" fmla="*/ 68507 w 116857"/>
                      <a:gd name="connsiteY4" fmla="*/ 5173 h 115444"/>
                      <a:gd name="connsiteX0" fmla="*/ 68507 w 116857"/>
                      <a:gd name="connsiteY0" fmla="*/ 5173 h 100944"/>
                      <a:gd name="connsiteX1" fmla="*/ 100337 w 116857"/>
                      <a:gd name="connsiteY1" fmla="*/ 0 h 100944"/>
                      <a:gd name="connsiteX2" fmla="*/ 115655 w 116857"/>
                      <a:gd name="connsiteY2" fmla="*/ 66176 h 100944"/>
                      <a:gd name="connsiteX3" fmla="*/ 0 w 116857"/>
                      <a:gd name="connsiteY3" fmla="*/ 86554 h 100944"/>
                      <a:gd name="connsiteX4" fmla="*/ 68507 w 116857"/>
                      <a:gd name="connsiteY4" fmla="*/ 5173 h 100944"/>
                      <a:gd name="connsiteX0" fmla="*/ 68507 w 116857"/>
                      <a:gd name="connsiteY0" fmla="*/ 5173 h 86892"/>
                      <a:gd name="connsiteX1" fmla="*/ 100337 w 116857"/>
                      <a:gd name="connsiteY1" fmla="*/ 0 h 86892"/>
                      <a:gd name="connsiteX2" fmla="*/ 115655 w 116857"/>
                      <a:gd name="connsiteY2" fmla="*/ 66176 h 86892"/>
                      <a:gd name="connsiteX3" fmla="*/ 0 w 116857"/>
                      <a:gd name="connsiteY3" fmla="*/ 86554 h 86892"/>
                      <a:gd name="connsiteX4" fmla="*/ 68507 w 116857"/>
                      <a:gd name="connsiteY4" fmla="*/ 5173 h 86892"/>
                      <a:gd name="connsiteX0" fmla="*/ 68507 w 116857"/>
                      <a:gd name="connsiteY0" fmla="*/ 5173 h 92114"/>
                      <a:gd name="connsiteX1" fmla="*/ 100337 w 116857"/>
                      <a:gd name="connsiteY1" fmla="*/ 0 h 92114"/>
                      <a:gd name="connsiteX2" fmla="*/ 115655 w 116857"/>
                      <a:gd name="connsiteY2" fmla="*/ 66176 h 92114"/>
                      <a:gd name="connsiteX3" fmla="*/ 0 w 116857"/>
                      <a:gd name="connsiteY3" fmla="*/ 86554 h 92114"/>
                      <a:gd name="connsiteX4" fmla="*/ 68507 w 116857"/>
                      <a:gd name="connsiteY4" fmla="*/ 5173 h 92114"/>
                      <a:gd name="connsiteX0" fmla="*/ 68507 w 116857"/>
                      <a:gd name="connsiteY0" fmla="*/ 5173 h 91021"/>
                      <a:gd name="connsiteX1" fmla="*/ 100337 w 116857"/>
                      <a:gd name="connsiteY1" fmla="*/ 0 h 91021"/>
                      <a:gd name="connsiteX2" fmla="*/ 115655 w 116857"/>
                      <a:gd name="connsiteY2" fmla="*/ 66176 h 91021"/>
                      <a:gd name="connsiteX3" fmla="*/ 0 w 116857"/>
                      <a:gd name="connsiteY3" fmla="*/ 86554 h 91021"/>
                      <a:gd name="connsiteX4" fmla="*/ 68507 w 116857"/>
                      <a:gd name="connsiteY4" fmla="*/ 5173 h 91021"/>
                      <a:gd name="connsiteX0" fmla="*/ 68507 w 116857"/>
                      <a:gd name="connsiteY0" fmla="*/ 5173 h 92525"/>
                      <a:gd name="connsiteX1" fmla="*/ 100337 w 116857"/>
                      <a:gd name="connsiteY1" fmla="*/ 0 h 92525"/>
                      <a:gd name="connsiteX2" fmla="*/ 115655 w 116857"/>
                      <a:gd name="connsiteY2" fmla="*/ 66176 h 92525"/>
                      <a:gd name="connsiteX3" fmla="*/ 0 w 116857"/>
                      <a:gd name="connsiteY3" fmla="*/ 86554 h 92525"/>
                      <a:gd name="connsiteX4" fmla="*/ 68507 w 116857"/>
                      <a:gd name="connsiteY4" fmla="*/ 5173 h 92525"/>
                      <a:gd name="connsiteX0" fmla="*/ 68507 w 115655"/>
                      <a:gd name="connsiteY0" fmla="*/ 5173 h 92525"/>
                      <a:gd name="connsiteX1" fmla="*/ 100337 w 115655"/>
                      <a:gd name="connsiteY1" fmla="*/ 0 h 92525"/>
                      <a:gd name="connsiteX2" fmla="*/ 115655 w 115655"/>
                      <a:gd name="connsiteY2" fmla="*/ 66176 h 92525"/>
                      <a:gd name="connsiteX3" fmla="*/ 0 w 115655"/>
                      <a:gd name="connsiteY3" fmla="*/ 86554 h 92525"/>
                      <a:gd name="connsiteX4" fmla="*/ 68507 w 115655"/>
                      <a:gd name="connsiteY4" fmla="*/ 5173 h 92525"/>
                      <a:gd name="connsiteX0" fmla="*/ 24718 w 71866"/>
                      <a:gd name="connsiteY0" fmla="*/ 5173 h 122767"/>
                      <a:gd name="connsiteX1" fmla="*/ 56548 w 71866"/>
                      <a:gd name="connsiteY1" fmla="*/ 0 h 122767"/>
                      <a:gd name="connsiteX2" fmla="*/ 71866 w 71866"/>
                      <a:gd name="connsiteY2" fmla="*/ 66176 h 122767"/>
                      <a:gd name="connsiteX3" fmla="*/ 0 w 71866"/>
                      <a:gd name="connsiteY3" fmla="*/ 119792 h 122767"/>
                      <a:gd name="connsiteX4" fmla="*/ 24718 w 71866"/>
                      <a:gd name="connsiteY4" fmla="*/ 5173 h 122767"/>
                      <a:gd name="connsiteX0" fmla="*/ 24718 w 90907"/>
                      <a:gd name="connsiteY0" fmla="*/ 5173 h 122337"/>
                      <a:gd name="connsiteX1" fmla="*/ 56548 w 90907"/>
                      <a:gd name="connsiteY1" fmla="*/ 0 h 122337"/>
                      <a:gd name="connsiteX2" fmla="*/ 90907 w 90907"/>
                      <a:gd name="connsiteY2" fmla="*/ 55249 h 122337"/>
                      <a:gd name="connsiteX3" fmla="*/ 0 w 90907"/>
                      <a:gd name="connsiteY3" fmla="*/ 119792 h 122337"/>
                      <a:gd name="connsiteX4" fmla="*/ 24718 w 90907"/>
                      <a:gd name="connsiteY4" fmla="*/ 5173 h 122337"/>
                      <a:gd name="connsiteX0" fmla="*/ 24718 w 90907"/>
                      <a:gd name="connsiteY0" fmla="*/ 3579 h 120743"/>
                      <a:gd name="connsiteX1" fmla="*/ 61036 w 90907"/>
                      <a:gd name="connsiteY1" fmla="*/ 0 h 120743"/>
                      <a:gd name="connsiteX2" fmla="*/ 90907 w 90907"/>
                      <a:gd name="connsiteY2" fmla="*/ 53655 h 120743"/>
                      <a:gd name="connsiteX3" fmla="*/ 0 w 90907"/>
                      <a:gd name="connsiteY3" fmla="*/ 118198 h 120743"/>
                      <a:gd name="connsiteX4" fmla="*/ 24718 w 90907"/>
                      <a:gd name="connsiteY4" fmla="*/ 3579 h 120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907" h="120743">
                        <a:moveTo>
                          <a:pt x="24718" y="3579"/>
                        </a:moveTo>
                        <a:lnTo>
                          <a:pt x="61036" y="0"/>
                        </a:lnTo>
                        <a:cubicBezTo>
                          <a:pt x="83073" y="6661"/>
                          <a:pt x="81082" y="18728"/>
                          <a:pt x="90907" y="53655"/>
                        </a:cubicBezTo>
                        <a:cubicBezTo>
                          <a:pt x="16188" y="70912"/>
                          <a:pt x="60674" y="134110"/>
                          <a:pt x="0" y="118198"/>
                        </a:cubicBezTo>
                        <a:cubicBezTo>
                          <a:pt x="7810" y="48820"/>
                          <a:pt x="29656" y="50698"/>
                          <a:pt x="24718" y="3579"/>
                        </a:cubicBezTo>
                        <a:close/>
                      </a:path>
                    </a:pathLst>
                  </a:custGeom>
                  <a:solidFill>
                    <a:srgbClr val="171A1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</p:grpSp>
            <p:sp>
              <p:nvSpPr>
                <p:cNvPr id="497" name="矩形 2">
                  <a:extLst>
                    <a:ext uri="{FF2B5EF4-FFF2-40B4-BE49-F238E27FC236}">
                      <a16:creationId xmlns:a16="http://schemas.microsoft.com/office/drawing/2014/main" xmlns="" id="{A52951C3-0D52-4483-8338-1C21DE560CF7}"/>
                    </a:ext>
                  </a:extLst>
                </p:cNvPr>
                <p:cNvSpPr/>
                <p:nvPr/>
              </p:nvSpPr>
              <p:spPr>
                <a:xfrm>
                  <a:off x="5682725" y="2621779"/>
                  <a:ext cx="477046" cy="104507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45754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71342 h 1042597"/>
                    <a:gd name="connsiteX1" fmla="*/ 338680 w 477046"/>
                    <a:gd name="connsiteY1" fmla="*/ 49911 h 1042597"/>
                    <a:gd name="connsiteX2" fmla="*/ 416720 w 477046"/>
                    <a:gd name="connsiteY2" fmla="*/ 78998 h 1042597"/>
                    <a:gd name="connsiteX3" fmla="*/ 476792 w 477046"/>
                    <a:gd name="connsiteY3" fmla="*/ 947504 h 1042597"/>
                    <a:gd name="connsiteX4" fmla="*/ 450056 w 477046"/>
                    <a:gd name="connsiteY4" fmla="*/ 988632 h 1042597"/>
                    <a:gd name="connsiteX5" fmla="*/ 390525 w 477046"/>
                    <a:gd name="connsiteY5" fmla="*/ 1019589 h 1042597"/>
                    <a:gd name="connsiteX6" fmla="*/ 378619 w 477046"/>
                    <a:gd name="connsiteY6" fmla="*/ 974345 h 1042597"/>
                    <a:gd name="connsiteX7" fmla="*/ 354806 w 477046"/>
                    <a:gd name="connsiteY7" fmla="*/ 983870 h 1042597"/>
                    <a:gd name="connsiteX8" fmla="*/ 323850 w 477046"/>
                    <a:gd name="connsiteY8" fmla="*/ 1010064 h 1042597"/>
                    <a:gd name="connsiteX9" fmla="*/ 297656 w 477046"/>
                    <a:gd name="connsiteY9" fmla="*/ 1041020 h 1042597"/>
                    <a:gd name="connsiteX10" fmla="*/ 257175 w 477046"/>
                    <a:gd name="connsiteY10" fmla="*/ 1007682 h 1042597"/>
                    <a:gd name="connsiteX11" fmla="*/ 216694 w 477046"/>
                    <a:gd name="connsiteY11" fmla="*/ 995776 h 1042597"/>
                    <a:gd name="connsiteX12" fmla="*/ 178594 w 477046"/>
                    <a:gd name="connsiteY12" fmla="*/ 1017207 h 1042597"/>
                    <a:gd name="connsiteX13" fmla="*/ 128587 w 477046"/>
                    <a:gd name="connsiteY13" fmla="*/ 1017207 h 1042597"/>
                    <a:gd name="connsiteX14" fmla="*/ 111918 w 477046"/>
                    <a:gd name="connsiteY14" fmla="*/ 941007 h 1042597"/>
                    <a:gd name="connsiteX15" fmla="*/ 89532 w 477046"/>
                    <a:gd name="connsiteY15" fmla="*/ 1002273 h 1042597"/>
                    <a:gd name="connsiteX16" fmla="*/ 80962 w 477046"/>
                    <a:gd name="connsiteY16" fmla="*/ 1002920 h 1042597"/>
                    <a:gd name="connsiteX17" fmla="*/ 35718 w 477046"/>
                    <a:gd name="connsiteY17" fmla="*/ 1007683 h 1042597"/>
                    <a:gd name="connsiteX18" fmla="*/ 2381 w 477046"/>
                    <a:gd name="connsiteY18" fmla="*/ 1033878 h 1042597"/>
                    <a:gd name="connsiteX19" fmla="*/ 0 w 477046"/>
                    <a:gd name="connsiteY19" fmla="*/ 926723 h 1042597"/>
                    <a:gd name="connsiteX20" fmla="*/ 89529 w 477046"/>
                    <a:gd name="connsiteY20" fmla="*/ 71342 h 1042597"/>
                    <a:gd name="connsiteX0" fmla="*/ 89529 w 477046"/>
                    <a:gd name="connsiteY0" fmla="*/ 21443 h 992698"/>
                    <a:gd name="connsiteX1" fmla="*/ 338680 w 477046"/>
                    <a:gd name="connsiteY1" fmla="*/ 12 h 992698"/>
                    <a:gd name="connsiteX2" fmla="*/ 416720 w 477046"/>
                    <a:gd name="connsiteY2" fmla="*/ 29099 h 992698"/>
                    <a:gd name="connsiteX3" fmla="*/ 476792 w 477046"/>
                    <a:gd name="connsiteY3" fmla="*/ 897605 h 992698"/>
                    <a:gd name="connsiteX4" fmla="*/ 450056 w 477046"/>
                    <a:gd name="connsiteY4" fmla="*/ 938733 h 992698"/>
                    <a:gd name="connsiteX5" fmla="*/ 390525 w 477046"/>
                    <a:gd name="connsiteY5" fmla="*/ 969690 h 992698"/>
                    <a:gd name="connsiteX6" fmla="*/ 378619 w 477046"/>
                    <a:gd name="connsiteY6" fmla="*/ 924446 h 992698"/>
                    <a:gd name="connsiteX7" fmla="*/ 354806 w 477046"/>
                    <a:gd name="connsiteY7" fmla="*/ 933971 h 992698"/>
                    <a:gd name="connsiteX8" fmla="*/ 323850 w 477046"/>
                    <a:gd name="connsiteY8" fmla="*/ 960165 h 992698"/>
                    <a:gd name="connsiteX9" fmla="*/ 297656 w 477046"/>
                    <a:gd name="connsiteY9" fmla="*/ 991121 h 992698"/>
                    <a:gd name="connsiteX10" fmla="*/ 257175 w 477046"/>
                    <a:gd name="connsiteY10" fmla="*/ 957783 h 992698"/>
                    <a:gd name="connsiteX11" fmla="*/ 216694 w 477046"/>
                    <a:gd name="connsiteY11" fmla="*/ 945877 h 992698"/>
                    <a:gd name="connsiteX12" fmla="*/ 178594 w 477046"/>
                    <a:gd name="connsiteY12" fmla="*/ 967308 h 992698"/>
                    <a:gd name="connsiteX13" fmla="*/ 128587 w 477046"/>
                    <a:gd name="connsiteY13" fmla="*/ 967308 h 992698"/>
                    <a:gd name="connsiteX14" fmla="*/ 111918 w 477046"/>
                    <a:gd name="connsiteY14" fmla="*/ 891108 h 992698"/>
                    <a:gd name="connsiteX15" fmla="*/ 89532 w 477046"/>
                    <a:gd name="connsiteY15" fmla="*/ 952374 h 992698"/>
                    <a:gd name="connsiteX16" fmla="*/ 80962 w 477046"/>
                    <a:gd name="connsiteY16" fmla="*/ 953021 h 992698"/>
                    <a:gd name="connsiteX17" fmla="*/ 35718 w 477046"/>
                    <a:gd name="connsiteY17" fmla="*/ 957784 h 992698"/>
                    <a:gd name="connsiteX18" fmla="*/ 2381 w 477046"/>
                    <a:gd name="connsiteY18" fmla="*/ 983979 h 992698"/>
                    <a:gd name="connsiteX19" fmla="*/ 0 w 477046"/>
                    <a:gd name="connsiteY19" fmla="*/ 876824 h 992698"/>
                    <a:gd name="connsiteX20" fmla="*/ 89529 w 477046"/>
                    <a:gd name="connsiteY20" fmla="*/ 21443 h 99269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416720 w 477046"/>
                    <a:gd name="connsiteY2" fmla="*/ 52909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26233 w 477046"/>
                    <a:gd name="connsiteY2" fmla="*/ 48146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89529 w 477046"/>
                    <a:gd name="connsiteY0" fmla="*/ 45253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89529 w 477046"/>
                    <a:gd name="connsiteY20" fmla="*/ 45253 h 1016508"/>
                    <a:gd name="connsiteX0" fmla="*/ 94292 w 477046"/>
                    <a:gd name="connsiteY0" fmla="*/ 57159 h 1016508"/>
                    <a:gd name="connsiteX1" fmla="*/ 233905 w 477046"/>
                    <a:gd name="connsiteY1" fmla="*/ 9 h 1016508"/>
                    <a:gd name="connsiteX2" fmla="*/ 330995 w 477046"/>
                    <a:gd name="connsiteY2" fmla="*/ 74340 h 1016508"/>
                    <a:gd name="connsiteX3" fmla="*/ 476792 w 477046"/>
                    <a:gd name="connsiteY3" fmla="*/ 921415 h 1016508"/>
                    <a:gd name="connsiteX4" fmla="*/ 450056 w 477046"/>
                    <a:gd name="connsiteY4" fmla="*/ 962543 h 1016508"/>
                    <a:gd name="connsiteX5" fmla="*/ 390525 w 477046"/>
                    <a:gd name="connsiteY5" fmla="*/ 993500 h 1016508"/>
                    <a:gd name="connsiteX6" fmla="*/ 378619 w 477046"/>
                    <a:gd name="connsiteY6" fmla="*/ 948256 h 1016508"/>
                    <a:gd name="connsiteX7" fmla="*/ 354806 w 477046"/>
                    <a:gd name="connsiteY7" fmla="*/ 957781 h 1016508"/>
                    <a:gd name="connsiteX8" fmla="*/ 323850 w 477046"/>
                    <a:gd name="connsiteY8" fmla="*/ 983975 h 1016508"/>
                    <a:gd name="connsiteX9" fmla="*/ 297656 w 477046"/>
                    <a:gd name="connsiteY9" fmla="*/ 1014931 h 1016508"/>
                    <a:gd name="connsiteX10" fmla="*/ 257175 w 477046"/>
                    <a:gd name="connsiteY10" fmla="*/ 981593 h 1016508"/>
                    <a:gd name="connsiteX11" fmla="*/ 216694 w 477046"/>
                    <a:gd name="connsiteY11" fmla="*/ 969687 h 1016508"/>
                    <a:gd name="connsiteX12" fmla="*/ 178594 w 477046"/>
                    <a:gd name="connsiteY12" fmla="*/ 991118 h 1016508"/>
                    <a:gd name="connsiteX13" fmla="*/ 128587 w 477046"/>
                    <a:gd name="connsiteY13" fmla="*/ 991118 h 1016508"/>
                    <a:gd name="connsiteX14" fmla="*/ 111918 w 477046"/>
                    <a:gd name="connsiteY14" fmla="*/ 914918 h 1016508"/>
                    <a:gd name="connsiteX15" fmla="*/ 89532 w 477046"/>
                    <a:gd name="connsiteY15" fmla="*/ 976184 h 1016508"/>
                    <a:gd name="connsiteX16" fmla="*/ 80962 w 477046"/>
                    <a:gd name="connsiteY16" fmla="*/ 976831 h 1016508"/>
                    <a:gd name="connsiteX17" fmla="*/ 35718 w 477046"/>
                    <a:gd name="connsiteY17" fmla="*/ 981594 h 1016508"/>
                    <a:gd name="connsiteX18" fmla="*/ 2381 w 477046"/>
                    <a:gd name="connsiteY18" fmla="*/ 1007789 h 1016508"/>
                    <a:gd name="connsiteX19" fmla="*/ 0 w 477046"/>
                    <a:gd name="connsiteY19" fmla="*/ 900634 h 1016508"/>
                    <a:gd name="connsiteX20" fmla="*/ 94292 w 477046"/>
                    <a:gd name="connsiteY20" fmla="*/ 57159 h 1016508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94292 w 477046"/>
                    <a:gd name="connsiteY20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50319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30995 w 477046"/>
                    <a:gd name="connsiteY2" fmla="*/ 74345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164 h 1016513"/>
                    <a:gd name="connsiteX1" fmla="*/ 233905 w 477046"/>
                    <a:gd name="connsiteY1" fmla="*/ 14 h 1016513"/>
                    <a:gd name="connsiteX2" fmla="*/ 307182 w 477046"/>
                    <a:gd name="connsiteY2" fmla="*/ 91013 h 1016513"/>
                    <a:gd name="connsiteX3" fmla="*/ 476792 w 477046"/>
                    <a:gd name="connsiteY3" fmla="*/ 921420 h 1016513"/>
                    <a:gd name="connsiteX4" fmla="*/ 450056 w 477046"/>
                    <a:gd name="connsiteY4" fmla="*/ 962548 h 1016513"/>
                    <a:gd name="connsiteX5" fmla="*/ 390525 w 477046"/>
                    <a:gd name="connsiteY5" fmla="*/ 993505 h 1016513"/>
                    <a:gd name="connsiteX6" fmla="*/ 378619 w 477046"/>
                    <a:gd name="connsiteY6" fmla="*/ 948261 h 1016513"/>
                    <a:gd name="connsiteX7" fmla="*/ 354806 w 477046"/>
                    <a:gd name="connsiteY7" fmla="*/ 957786 h 1016513"/>
                    <a:gd name="connsiteX8" fmla="*/ 323850 w 477046"/>
                    <a:gd name="connsiteY8" fmla="*/ 983980 h 1016513"/>
                    <a:gd name="connsiteX9" fmla="*/ 297656 w 477046"/>
                    <a:gd name="connsiteY9" fmla="*/ 1014936 h 1016513"/>
                    <a:gd name="connsiteX10" fmla="*/ 257175 w 477046"/>
                    <a:gd name="connsiteY10" fmla="*/ 981598 h 1016513"/>
                    <a:gd name="connsiteX11" fmla="*/ 216694 w 477046"/>
                    <a:gd name="connsiteY11" fmla="*/ 969692 h 1016513"/>
                    <a:gd name="connsiteX12" fmla="*/ 178594 w 477046"/>
                    <a:gd name="connsiteY12" fmla="*/ 991123 h 1016513"/>
                    <a:gd name="connsiteX13" fmla="*/ 128587 w 477046"/>
                    <a:gd name="connsiteY13" fmla="*/ 991123 h 1016513"/>
                    <a:gd name="connsiteX14" fmla="*/ 111918 w 477046"/>
                    <a:gd name="connsiteY14" fmla="*/ 914923 h 1016513"/>
                    <a:gd name="connsiteX15" fmla="*/ 89532 w 477046"/>
                    <a:gd name="connsiteY15" fmla="*/ 976189 h 1016513"/>
                    <a:gd name="connsiteX16" fmla="*/ 80962 w 477046"/>
                    <a:gd name="connsiteY16" fmla="*/ 976836 h 1016513"/>
                    <a:gd name="connsiteX17" fmla="*/ 35718 w 477046"/>
                    <a:gd name="connsiteY17" fmla="*/ 981599 h 1016513"/>
                    <a:gd name="connsiteX18" fmla="*/ 2381 w 477046"/>
                    <a:gd name="connsiteY18" fmla="*/ 1007794 h 1016513"/>
                    <a:gd name="connsiteX19" fmla="*/ 0 w 477046"/>
                    <a:gd name="connsiteY19" fmla="*/ 900639 h 1016513"/>
                    <a:gd name="connsiteX20" fmla="*/ 77949 w 477046"/>
                    <a:gd name="connsiteY20" fmla="*/ 484146 h 1016513"/>
                    <a:gd name="connsiteX21" fmla="*/ 94292 w 477046"/>
                    <a:gd name="connsiteY21" fmla="*/ 57164 h 1016513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358 h 1016707"/>
                    <a:gd name="connsiteX1" fmla="*/ 233905 w 477046"/>
                    <a:gd name="connsiteY1" fmla="*/ 208 h 1016707"/>
                    <a:gd name="connsiteX2" fmla="*/ 307182 w 477046"/>
                    <a:gd name="connsiteY2" fmla="*/ 91207 h 1016707"/>
                    <a:gd name="connsiteX3" fmla="*/ 476792 w 477046"/>
                    <a:gd name="connsiteY3" fmla="*/ 921614 h 1016707"/>
                    <a:gd name="connsiteX4" fmla="*/ 450056 w 477046"/>
                    <a:gd name="connsiteY4" fmla="*/ 962742 h 1016707"/>
                    <a:gd name="connsiteX5" fmla="*/ 390525 w 477046"/>
                    <a:gd name="connsiteY5" fmla="*/ 993699 h 1016707"/>
                    <a:gd name="connsiteX6" fmla="*/ 378619 w 477046"/>
                    <a:gd name="connsiteY6" fmla="*/ 948455 h 1016707"/>
                    <a:gd name="connsiteX7" fmla="*/ 354806 w 477046"/>
                    <a:gd name="connsiteY7" fmla="*/ 957980 h 1016707"/>
                    <a:gd name="connsiteX8" fmla="*/ 323850 w 477046"/>
                    <a:gd name="connsiteY8" fmla="*/ 984174 h 1016707"/>
                    <a:gd name="connsiteX9" fmla="*/ 297656 w 477046"/>
                    <a:gd name="connsiteY9" fmla="*/ 1015130 h 1016707"/>
                    <a:gd name="connsiteX10" fmla="*/ 257175 w 477046"/>
                    <a:gd name="connsiteY10" fmla="*/ 981792 h 1016707"/>
                    <a:gd name="connsiteX11" fmla="*/ 216694 w 477046"/>
                    <a:gd name="connsiteY11" fmla="*/ 969886 h 1016707"/>
                    <a:gd name="connsiteX12" fmla="*/ 178594 w 477046"/>
                    <a:gd name="connsiteY12" fmla="*/ 991317 h 1016707"/>
                    <a:gd name="connsiteX13" fmla="*/ 128587 w 477046"/>
                    <a:gd name="connsiteY13" fmla="*/ 991317 h 1016707"/>
                    <a:gd name="connsiteX14" fmla="*/ 111918 w 477046"/>
                    <a:gd name="connsiteY14" fmla="*/ 915117 h 1016707"/>
                    <a:gd name="connsiteX15" fmla="*/ 89532 w 477046"/>
                    <a:gd name="connsiteY15" fmla="*/ 976383 h 1016707"/>
                    <a:gd name="connsiteX16" fmla="*/ 80962 w 477046"/>
                    <a:gd name="connsiteY16" fmla="*/ 977030 h 1016707"/>
                    <a:gd name="connsiteX17" fmla="*/ 35718 w 477046"/>
                    <a:gd name="connsiteY17" fmla="*/ 981793 h 1016707"/>
                    <a:gd name="connsiteX18" fmla="*/ 2381 w 477046"/>
                    <a:gd name="connsiteY18" fmla="*/ 1007988 h 1016707"/>
                    <a:gd name="connsiteX19" fmla="*/ 0 w 477046"/>
                    <a:gd name="connsiteY19" fmla="*/ 900833 h 1016707"/>
                    <a:gd name="connsiteX20" fmla="*/ 77949 w 477046"/>
                    <a:gd name="connsiteY20" fmla="*/ 484340 h 1016707"/>
                    <a:gd name="connsiteX21" fmla="*/ 94292 w 477046"/>
                    <a:gd name="connsiteY21" fmla="*/ 57358 h 1016707"/>
                    <a:gd name="connsiteX0" fmla="*/ 94292 w 477046"/>
                    <a:gd name="connsiteY0" fmla="*/ 57165 h 1016514"/>
                    <a:gd name="connsiteX1" fmla="*/ 233905 w 477046"/>
                    <a:gd name="connsiteY1" fmla="*/ 15 h 1016514"/>
                    <a:gd name="connsiteX2" fmla="*/ 342901 w 477046"/>
                    <a:gd name="connsiteY2" fmla="*/ 376764 h 1016514"/>
                    <a:gd name="connsiteX3" fmla="*/ 476792 w 477046"/>
                    <a:gd name="connsiteY3" fmla="*/ 921421 h 1016514"/>
                    <a:gd name="connsiteX4" fmla="*/ 450056 w 477046"/>
                    <a:gd name="connsiteY4" fmla="*/ 962549 h 1016514"/>
                    <a:gd name="connsiteX5" fmla="*/ 390525 w 477046"/>
                    <a:gd name="connsiteY5" fmla="*/ 993506 h 1016514"/>
                    <a:gd name="connsiteX6" fmla="*/ 378619 w 477046"/>
                    <a:gd name="connsiteY6" fmla="*/ 948262 h 1016514"/>
                    <a:gd name="connsiteX7" fmla="*/ 354806 w 477046"/>
                    <a:gd name="connsiteY7" fmla="*/ 957787 h 1016514"/>
                    <a:gd name="connsiteX8" fmla="*/ 323850 w 477046"/>
                    <a:gd name="connsiteY8" fmla="*/ 983981 h 1016514"/>
                    <a:gd name="connsiteX9" fmla="*/ 297656 w 477046"/>
                    <a:gd name="connsiteY9" fmla="*/ 1014937 h 1016514"/>
                    <a:gd name="connsiteX10" fmla="*/ 257175 w 477046"/>
                    <a:gd name="connsiteY10" fmla="*/ 981599 h 1016514"/>
                    <a:gd name="connsiteX11" fmla="*/ 216694 w 477046"/>
                    <a:gd name="connsiteY11" fmla="*/ 969693 h 1016514"/>
                    <a:gd name="connsiteX12" fmla="*/ 178594 w 477046"/>
                    <a:gd name="connsiteY12" fmla="*/ 991124 h 1016514"/>
                    <a:gd name="connsiteX13" fmla="*/ 128587 w 477046"/>
                    <a:gd name="connsiteY13" fmla="*/ 991124 h 1016514"/>
                    <a:gd name="connsiteX14" fmla="*/ 111918 w 477046"/>
                    <a:gd name="connsiteY14" fmla="*/ 914924 h 1016514"/>
                    <a:gd name="connsiteX15" fmla="*/ 89532 w 477046"/>
                    <a:gd name="connsiteY15" fmla="*/ 976190 h 1016514"/>
                    <a:gd name="connsiteX16" fmla="*/ 80962 w 477046"/>
                    <a:gd name="connsiteY16" fmla="*/ 976837 h 1016514"/>
                    <a:gd name="connsiteX17" fmla="*/ 35718 w 477046"/>
                    <a:gd name="connsiteY17" fmla="*/ 981600 h 1016514"/>
                    <a:gd name="connsiteX18" fmla="*/ 2381 w 477046"/>
                    <a:gd name="connsiteY18" fmla="*/ 1007795 h 1016514"/>
                    <a:gd name="connsiteX19" fmla="*/ 0 w 477046"/>
                    <a:gd name="connsiteY19" fmla="*/ 900640 h 1016514"/>
                    <a:gd name="connsiteX20" fmla="*/ 77949 w 477046"/>
                    <a:gd name="connsiteY20" fmla="*/ 484147 h 1016514"/>
                    <a:gd name="connsiteX21" fmla="*/ 94292 w 477046"/>
                    <a:gd name="connsiteY21" fmla="*/ 57165 h 1016514"/>
                    <a:gd name="connsiteX0" fmla="*/ 94292 w 477046"/>
                    <a:gd name="connsiteY0" fmla="*/ 57186 h 1016535"/>
                    <a:gd name="connsiteX1" fmla="*/ 233905 w 477046"/>
                    <a:gd name="connsiteY1" fmla="*/ 36 h 1016535"/>
                    <a:gd name="connsiteX2" fmla="*/ 342901 w 477046"/>
                    <a:gd name="connsiteY2" fmla="*/ 376785 h 1016535"/>
                    <a:gd name="connsiteX3" fmla="*/ 476792 w 477046"/>
                    <a:gd name="connsiteY3" fmla="*/ 921442 h 1016535"/>
                    <a:gd name="connsiteX4" fmla="*/ 450056 w 477046"/>
                    <a:gd name="connsiteY4" fmla="*/ 962570 h 1016535"/>
                    <a:gd name="connsiteX5" fmla="*/ 390525 w 477046"/>
                    <a:gd name="connsiteY5" fmla="*/ 993527 h 1016535"/>
                    <a:gd name="connsiteX6" fmla="*/ 378619 w 477046"/>
                    <a:gd name="connsiteY6" fmla="*/ 948283 h 1016535"/>
                    <a:gd name="connsiteX7" fmla="*/ 354806 w 477046"/>
                    <a:gd name="connsiteY7" fmla="*/ 957808 h 1016535"/>
                    <a:gd name="connsiteX8" fmla="*/ 323850 w 477046"/>
                    <a:gd name="connsiteY8" fmla="*/ 984002 h 1016535"/>
                    <a:gd name="connsiteX9" fmla="*/ 297656 w 477046"/>
                    <a:gd name="connsiteY9" fmla="*/ 1014958 h 1016535"/>
                    <a:gd name="connsiteX10" fmla="*/ 257175 w 477046"/>
                    <a:gd name="connsiteY10" fmla="*/ 981620 h 1016535"/>
                    <a:gd name="connsiteX11" fmla="*/ 216694 w 477046"/>
                    <a:gd name="connsiteY11" fmla="*/ 969714 h 1016535"/>
                    <a:gd name="connsiteX12" fmla="*/ 178594 w 477046"/>
                    <a:gd name="connsiteY12" fmla="*/ 991145 h 1016535"/>
                    <a:gd name="connsiteX13" fmla="*/ 128587 w 477046"/>
                    <a:gd name="connsiteY13" fmla="*/ 991145 h 1016535"/>
                    <a:gd name="connsiteX14" fmla="*/ 111918 w 477046"/>
                    <a:gd name="connsiteY14" fmla="*/ 914945 h 1016535"/>
                    <a:gd name="connsiteX15" fmla="*/ 89532 w 477046"/>
                    <a:gd name="connsiteY15" fmla="*/ 976211 h 1016535"/>
                    <a:gd name="connsiteX16" fmla="*/ 80962 w 477046"/>
                    <a:gd name="connsiteY16" fmla="*/ 976858 h 1016535"/>
                    <a:gd name="connsiteX17" fmla="*/ 35718 w 477046"/>
                    <a:gd name="connsiteY17" fmla="*/ 981621 h 1016535"/>
                    <a:gd name="connsiteX18" fmla="*/ 2381 w 477046"/>
                    <a:gd name="connsiteY18" fmla="*/ 1007816 h 1016535"/>
                    <a:gd name="connsiteX19" fmla="*/ 0 w 477046"/>
                    <a:gd name="connsiteY19" fmla="*/ 900661 h 1016535"/>
                    <a:gd name="connsiteX20" fmla="*/ 77949 w 477046"/>
                    <a:gd name="connsiteY20" fmla="*/ 484168 h 1016535"/>
                    <a:gd name="connsiteX21" fmla="*/ 94292 w 477046"/>
                    <a:gd name="connsiteY21" fmla="*/ 57186 h 1016535"/>
                    <a:gd name="connsiteX0" fmla="*/ 94292 w 477046"/>
                    <a:gd name="connsiteY0" fmla="*/ 85758 h 1045107"/>
                    <a:gd name="connsiteX1" fmla="*/ 281530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42901 w 477046"/>
                    <a:gd name="connsiteY2" fmla="*/ 405357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8 h 1045107"/>
                    <a:gd name="connsiteX1" fmla="*/ 272005 w 477046"/>
                    <a:gd name="connsiteY1" fmla="*/ 33 h 1045107"/>
                    <a:gd name="connsiteX2" fmla="*/ 335757 w 477046"/>
                    <a:gd name="connsiteY2" fmla="*/ 419644 h 1045107"/>
                    <a:gd name="connsiteX3" fmla="*/ 476792 w 477046"/>
                    <a:gd name="connsiteY3" fmla="*/ 950014 h 1045107"/>
                    <a:gd name="connsiteX4" fmla="*/ 450056 w 477046"/>
                    <a:gd name="connsiteY4" fmla="*/ 991142 h 1045107"/>
                    <a:gd name="connsiteX5" fmla="*/ 390525 w 477046"/>
                    <a:gd name="connsiteY5" fmla="*/ 1022099 h 1045107"/>
                    <a:gd name="connsiteX6" fmla="*/ 378619 w 477046"/>
                    <a:gd name="connsiteY6" fmla="*/ 976855 h 1045107"/>
                    <a:gd name="connsiteX7" fmla="*/ 354806 w 477046"/>
                    <a:gd name="connsiteY7" fmla="*/ 986380 h 1045107"/>
                    <a:gd name="connsiteX8" fmla="*/ 323850 w 477046"/>
                    <a:gd name="connsiteY8" fmla="*/ 1012574 h 1045107"/>
                    <a:gd name="connsiteX9" fmla="*/ 297656 w 477046"/>
                    <a:gd name="connsiteY9" fmla="*/ 1043530 h 1045107"/>
                    <a:gd name="connsiteX10" fmla="*/ 257175 w 477046"/>
                    <a:gd name="connsiteY10" fmla="*/ 1010192 h 1045107"/>
                    <a:gd name="connsiteX11" fmla="*/ 216694 w 477046"/>
                    <a:gd name="connsiteY11" fmla="*/ 998286 h 1045107"/>
                    <a:gd name="connsiteX12" fmla="*/ 178594 w 477046"/>
                    <a:gd name="connsiteY12" fmla="*/ 1019717 h 1045107"/>
                    <a:gd name="connsiteX13" fmla="*/ 128587 w 477046"/>
                    <a:gd name="connsiteY13" fmla="*/ 1019717 h 1045107"/>
                    <a:gd name="connsiteX14" fmla="*/ 111918 w 477046"/>
                    <a:gd name="connsiteY14" fmla="*/ 943517 h 1045107"/>
                    <a:gd name="connsiteX15" fmla="*/ 89532 w 477046"/>
                    <a:gd name="connsiteY15" fmla="*/ 1004783 h 1045107"/>
                    <a:gd name="connsiteX16" fmla="*/ 80962 w 477046"/>
                    <a:gd name="connsiteY16" fmla="*/ 1005430 h 1045107"/>
                    <a:gd name="connsiteX17" fmla="*/ 35718 w 477046"/>
                    <a:gd name="connsiteY17" fmla="*/ 1010193 h 1045107"/>
                    <a:gd name="connsiteX18" fmla="*/ 2381 w 477046"/>
                    <a:gd name="connsiteY18" fmla="*/ 1036388 h 1045107"/>
                    <a:gd name="connsiteX19" fmla="*/ 0 w 477046"/>
                    <a:gd name="connsiteY19" fmla="*/ 929233 h 1045107"/>
                    <a:gd name="connsiteX20" fmla="*/ 77949 w 477046"/>
                    <a:gd name="connsiteY20" fmla="*/ 512740 h 1045107"/>
                    <a:gd name="connsiteX21" fmla="*/ 94292 w 477046"/>
                    <a:gd name="connsiteY21" fmla="*/ 85758 h 1045107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297657 w 477046"/>
                    <a:gd name="connsiteY2" fmla="*/ 443454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30995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5756 h 1045105"/>
                    <a:gd name="connsiteX1" fmla="*/ 272005 w 477046"/>
                    <a:gd name="connsiteY1" fmla="*/ 31 h 1045105"/>
                    <a:gd name="connsiteX2" fmla="*/ 359570 w 477046"/>
                    <a:gd name="connsiteY2" fmla="*/ 436310 h 1045105"/>
                    <a:gd name="connsiteX3" fmla="*/ 476792 w 477046"/>
                    <a:gd name="connsiteY3" fmla="*/ 950012 h 1045105"/>
                    <a:gd name="connsiteX4" fmla="*/ 450056 w 477046"/>
                    <a:gd name="connsiteY4" fmla="*/ 991140 h 1045105"/>
                    <a:gd name="connsiteX5" fmla="*/ 390525 w 477046"/>
                    <a:gd name="connsiteY5" fmla="*/ 1022097 h 1045105"/>
                    <a:gd name="connsiteX6" fmla="*/ 378619 w 477046"/>
                    <a:gd name="connsiteY6" fmla="*/ 976853 h 1045105"/>
                    <a:gd name="connsiteX7" fmla="*/ 354806 w 477046"/>
                    <a:gd name="connsiteY7" fmla="*/ 986378 h 1045105"/>
                    <a:gd name="connsiteX8" fmla="*/ 323850 w 477046"/>
                    <a:gd name="connsiteY8" fmla="*/ 1012572 h 1045105"/>
                    <a:gd name="connsiteX9" fmla="*/ 297656 w 477046"/>
                    <a:gd name="connsiteY9" fmla="*/ 1043528 h 1045105"/>
                    <a:gd name="connsiteX10" fmla="*/ 257175 w 477046"/>
                    <a:gd name="connsiteY10" fmla="*/ 1010190 h 1045105"/>
                    <a:gd name="connsiteX11" fmla="*/ 216694 w 477046"/>
                    <a:gd name="connsiteY11" fmla="*/ 998284 h 1045105"/>
                    <a:gd name="connsiteX12" fmla="*/ 178594 w 477046"/>
                    <a:gd name="connsiteY12" fmla="*/ 1019715 h 1045105"/>
                    <a:gd name="connsiteX13" fmla="*/ 128587 w 477046"/>
                    <a:gd name="connsiteY13" fmla="*/ 1019715 h 1045105"/>
                    <a:gd name="connsiteX14" fmla="*/ 111918 w 477046"/>
                    <a:gd name="connsiteY14" fmla="*/ 943515 h 1045105"/>
                    <a:gd name="connsiteX15" fmla="*/ 89532 w 477046"/>
                    <a:gd name="connsiteY15" fmla="*/ 1004781 h 1045105"/>
                    <a:gd name="connsiteX16" fmla="*/ 80962 w 477046"/>
                    <a:gd name="connsiteY16" fmla="*/ 1005428 h 1045105"/>
                    <a:gd name="connsiteX17" fmla="*/ 35718 w 477046"/>
                    <a:gd name="connsiteY17" fmla="*/ 1010191 h 1045105"/>
                    <a:gd name="connsiteX18" fmla="*/ 2381 w 477046"/>
                    <a:gd name="connsiteY18" fmla="*/ 1036386 h 1045105"/>
                    <a:gd name="connsiteX19" fmla="*/ 0 w 477046"/>
                    <a:gd name="connsiteY19" fmla="*/ 929231 h 1045105"/>
                    <a:gd name="connsiteX20" fmla="*/ 77949 w 477046"/>
                    <a:gd name="connsiteY20" fmla="*/ 512738 h 1045105"/>
                    <a:gd name="connsiteX21" fmla="*/ 94292 w 477046"/>
                    <a:gd name="connsiteY21" fmla="*/ 85756 h 1045105"/>
                    <a:gd name="connsiteX0" fmla="*/ 94292 w 477046"/>
                    <a:gd name="connsiteY0" fmla="*/ 86151 h 1045500"/>
                    <a:gd name="connsiteX1" fmla="*/ 272005 w 477046"/>
                    <a:gd name="connsiteY1" fmla="*/ 426 h 1045500"/>
                    <a:gd name="connsiteX2" fmla="*/ 359570 w 477046"/>
                    <a:gd name="connsiteY2" fmla="*/ 436705 h 1045500"/>
                    <a:gd name="connsiteX3" fmla="*/ 476792 w 477046"/>
                    <a:gd name="connsiteY3" fmla="*/ 950407 h 1045500"/>
                    <a:gd name="connsiteX4" fmla="*/ 450056 w 477046"/>
                    <a:gd name="connsiteY4" fmla="*/ 991535 h 1045500"/>
                    <a:gd name="connsiteX5" fmla="*/ 390525 w 477046"/>
                    <a:gd name="connsiteY5" fmla="*/ 1022492 h 1045500"/>
                    <a:gd name="connsiteX6" fmla="*/ 378619 w 477046"/>
                    <a:gd name="connsiteY6" fmla="*/ 977248 h 1045500"/>
                    <a:gd name="connsiteX7" fmla="*/ 354806 w 477046"/>
                    <a:gd name="connsiteY7" fmla="*/ 986773 h 1045500"/>
                    <a:gd name="connsiteX8" fmla="*/ 323850 w 477046"/>
                    <a:gd name="connsiteY8" fmla="*/ 1012967 h 1045500"/>
                    <a:gd name="connsiteX9" fmla="*/ 297656 w 477046"/>
                    <a:gd name="connsiteY9" fmla="*/ 1043923 h 1045500"/>
                    <a:gd name="connsiteX10" fmla="*/ 257175 w 477046"/>
                    <a:gd name="connsiteY10" fmla="*/ 1010585 h 1045500"/>
                    <a:gd name="connsiteX11" fmla="*/ 216694 w 477046"/>
                    <a:gd name="connsiteY11" fmla="*/ 998679 h 1045500"/>
                    <a:gd name="connsiteX12" fmla="*/ 178594 w 477046"/>
                    <a:gd name="connsiteY12" fmla="*/ 1020110 h 1045500"/>
                    <a:gd name="connsiteX13" fmla="*/ 128587 w 477046"/>
                    <a:gd name="connsiteY13" fmla="*/ 1020110 h 1045500"/>
                    <a:gd name="connsiteX14" fmla="*/ 111918 w 477046"/>
                    <a:gd name="connsiteY14" fmla="*/ 943910 h 1045500"/>
                    <a:gd name="connsiteX15" fmla="*/ 89532 w 477046"/>
                    <a:gd name="connsiteY15" fmla="*/ 1005176 h 1045500"/>
                    <a:gd name="connsiteX16" fmla="*/ 80962 w 477046"/>
                    <a:gd name="connsiteY16" fmla="*/ 1005823 h 1045500"/>
                    <a:gd name="connsiteX17" fmla="*/ 35718 w 477046"/>
                    <a:gd name="connsiteY17" fmla="*/ 1010586 h 1045500"/>
                    <a:gd name="connsiteX18" fmla="*/ 2381 w 477046"/>
                    <a:gd name="connsiteY18" fmla="*/ 1036781 h 1045500"/>
                    <a:gd name="connsiteX19" fmla="*/ 0 w 477046"/>
                    <a:gd name="connsiteY19" fmla="*/ 929626 h 1045500"/>
                    <a:gd name="connsiteX20" fmla="*/ 77949 w 477046"/>
                    <a:gd name="connsiteY20" fmla="*/ 513133 h 1045500"/>
                    <a:gd name="connsiteX21" fmla="*/ 94292 w 477046"/>
                    <a:gd name="connsiteY21" fmla="*/ 86151 h 1045500"/>
                    <a:gd name="connsiteX0" fmla="*/ 94292 w 477046"/>
                    <a:gd name="connsiteY0" fmla="*/ 87748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94292 w 477046"/>
                    <a:gd name="connsiteY21" fmla="*/ 87748 h 1047097"/>
                    <a:gd name="connsiteX0" fmla="*/ 122867 w 477046"/>
                    <a:gd name="connsiteY0" fmla="*/ 73460 h 1047097"/>
                    <a:gd name="connsiteX1" fmla="*/ 272005 w 477046"/>
                    <a:gd name="connsiteY1" fmla="*/ 2023 h 1047097"/>
                    <a:gd name="connsiteX2" fmla="*/ 359570 w 477046"/>
                    <a:gd name="connsiteY2" fmla="*/ 438302 h 1047097"/>
                    <a:gd name="connsiteX3" fmla="*/ 476792 w 477046"/>
                    <a:gd name="connsiteY3" fmla="*/ 952004 h 1047097"/>
                    <a:gd name="connsiteX4" fmla="*/ 450056 w 477046"/>
                    <a:gd name="connsiteY4" fmla="*/ 993132 h 1047097"/>
                    <a:gd name="connsiteX5" fmla="*/ 390525 w 477046"/>
                    <a:gd name="connsiteY5" fmla="*/ 1024089 h 1047097"/>
                    <a:gd name="connsiteX6" fmla="*/ 378619 w 477046"/>
                    <a:gd name="connsiteY6" fmla="*/ 978845 h 1047097"/>
                    <a:gd name="connsiteX7" fmla="*/ 354806 w 477046"/>
                    <a:gd name="connsiteY7" fmla="*/ 988370 h 1047097"/>
                    <a:gd name="connsiteX8" fmla="*/ 323850 w 477046"/>
                    <a:gd name="connsiteY8" fmla="*/ 1014564 h 1047097"/>
                    <a:gd name="connsiteX9" fmla="*/ 297656 w 477046"/>
                    <a:gd name="connsiteY9" fmla="*/ 1045520 h 1047097"/>
                    <a:gd name="connsiteX10" fmla="*/ 257175 w 477046"/>
                    <a:gd name="connsiteY10" fmla="*/ 1012182 h 1047097"/>
                    <a:gd name="connsiteX11" fmla="*/ 216694 w 477046"/>
                    <a:gd name="connsiteY11" fmla="*/ 1000276 h 1047097"/>
                    <a:gd name="connsiteX12" fmla="*/ 178594 w 477046"/>
                    <a:gd name="connsiteY12" fmla="*/ 1021707 h 1047097"/>
                    <a:gd name="connsiteX13" fmla="*/ 128587 w 477046"/>
                    <a:gd name="connsiteY13" fmla="*/ 1021707 h 1047097"/>
                    <a:gd name="connsiteX14" fmla="*/ 111918 w 477046"/>
                    <a:gd name="connsiteY14" fmla="*/ 945507 h 1047097"/>
                    <a:gd name="connsiteX15" fmla="*/ 89532 w 477046"/>
                    <a:gd name="connsiteY15" fmla="*/ 1006773 h 1047097"/>
                    <a:gd name="connsiteX16" fmla="*/ 80962 w 477046"/>
                    <a:gd name="connsiteY16" fmla="*/ 1007420 h 1047097"/>
                    <a:gd name="connsiteX17" fmla="*/ 35718 w 477046"/>
                    <a:gd name="connsiteY17" fmla="*/ 1012183 h 1047097"/>
                    <a:gd name="connsiteX18" fmla="*/ 2381 w 477046"/>
                    <a:gd name="connsiteY18" fmla="*/ 1038378 h 1047097"/>
                    <a:gd name="connsiteX19" fmla="*/ 0 w 477046"/>
                    <a:gd name="connsiteY19" fmla="*/ 931223 h 1047097"/>
                    <a:gd name="connsiteX20" fmla="*/ 77949 w 477046"/>
                    <a:gd name="connsiteY20" fmla="*/ 514730 h 1047097"/>
                    <a:gd name="connsiteX21" fmla="*/ 122867 w 477046"/>
                    <a:gd name="connsiteY21" fmla="*/ 73460 h 1047097"/>
                    <a:gd name="connsiteX0" fmla="*/ 122867 w 477046"/>
                    <a:gd name="connsiteY0" fmla="*/ 71919 h 1045556"/>
                    <a:gd name="connsiteX1" fmla="*/ 272005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2867 w 477046"/>
                    <a:gd name="connsiteY0" fmla="*/ 71919 h 1045556"/>
                    <a:gd name="connsiteX1" fmla="*/ 283911 w 477046"/>
                    <a:gd name="connsiteY1" fmla="*/ 482 h 1045556"/>
                    <a:gd name="connsiteX2" fmla="*/ 359570 w 477046"/>
                    <a:gd name="connsiteY2" fmla="*/ 436761 h 1045556"/>
                    <a:gd name="connsiteX3" fmla="*/ 476792 w 477046"/>
                    <a:gd name="connsiteY3" fmla="*/ 950463 h 1045556"/>
                    <a:gd name="connsiteX4" fmla="*/ 450056 w 477046"/>
                    <a:gd name="connsiteY4" fmla="*/ 991591 h 1045556"/>
                    <a:gd name="connsiteX5" fmla="*/ 390525 w 477046"/>
                    <a:gd name="connsiteY5" fmla="*/ 1022548 h 1045556"/>
                    <a:gd name="connsiteX6" fmla="*/ 378619 w 477046"/>
                    <a:gd name="connsiteY6" fmla="*/ 977304 h 1045556"/>
                    <a:gd name="connsiteX7" fmla="*/ 354806 w 477046"/>
                    <a:gd name="connsiteY7" fmla="*/ 986829 h 1045556"/>
                    <a:gd name="connsiteX8" fmla="*/ 323850 w 477046"/>
                    <a:gd name="connsiteY8" fmla="*/ 1013023 h 1045556"/>
                    <a:gd name="connsiteX9" fmla="*/ 297656 w 477046"/>
                    <a:gd name="connsiteY9" fmla="*/ 1043979 h 1045556"/>
                    <a:gd name="connsiteX10" fmla="*/ 257175 w 477046"/>
                    <a:gd name="connsiteY10" fmla="*/ 1010641 h 1045556"/>
                    <a:gd name="connsiteX11" fmla="*/ 216694 w 477046"/>
                    <a:gd name="connsiteY11" fmla="*/ 998735 h 1045556"/>
                    <a:gd name="connsiteX12" fmla="*/ 178594 w 477046"/>
                    <a:gd name="connsiteY12" fmla="*/ 1020166 h 1045556"/>
                    <a:gd name="connsiteX13" fmla="*/ 128587 w 477046"/>
                    <a:gd name="connsiteY13" fmla="*/ 1020166 h 1045556"/>
                    <a:gd name="connsiteX14" fmla="*/ 111918 w 477046"/>
                    <a:gd name="connsiteY14" fmla="*/ 943966 h 1045556"/>
                    <a:gd name="connsiteX15" fmla="*/ 89532 w 477046"/>
                    <a:gd name="connsiteY15" fmla="*/ 1005232 h 1045556"/>
                    <a:gd name="connsiteX16" fmla="*/ 80962 w 477046"/>
                    <a:gd name="connsiteY16" fmla="*/ 1005879 h 1045556"/>
                    <a:gd name="connsiteX17" fmla="*/ 35718 w 477046"/>
                    <a:gd name="connsiteY17" fmla="*/ 1010642 h 1045556"/>
                    <a:gd name="connsiteX18" fmla="*/ 2381 w 477046"/>
                    <a:gd name="connsiteY18" fmla="*/ 1036837 h 1045556"/>
                    <a:gd name="connsiteX19" fmla="*/ 0 w 477046"/>
                    <a:gd name="connsiteY19" fmla="*/ 929682 h 1045556"/>
                    <a:gd name="connsiteX20" fmla="*/ 77949 w 477046"/>
                    <a:gd name="connsiteY20" fmla="*/ 513189 h 1045556"/>
                    <a:gd name="connsiteX21" fmla="*/ 122867 w 477046"/>
                    <a:gd name="connsiteY21" fmla="*/ 71919 h 1045556"/>
                    <a:gd name="connsiteX0" fmla="*/ 125249 w 477046"/>
                    <a:gd name="connsiteY0" fmla="*/ 88525 h 1045493"/>
                    <a:gd name="connsiteX1" fmla="*/ 283911 w 477046"/>
                    <a:gd name="connsiteY1" fmla="*/ 419 h 1045493"/>
                    <a:gd name="connsiteX2" fmla="*/ 359570 w 477046"/>
                    <a:gd name="connsiteY2" fmla="*/ 436698 h 1045493"/>
                    <a:gd name="connsiteX3" fmla="*/ 476792 w 477046"/>
                    <a:gd name="connsiteY3" fmla="*/ 950400 h 1045493"/>
                    <a:gd name="connsiteX4" fmla="*/ 450056 w 477046"/>
                    <a:gd name="connsiteY4" fmla="*/ 991528 h 1045493"/>
                    <a:gd name="connsiteX5" fmla="*/ 390525 w 477046"/>
                    <a:gd name="connsiteY5" fmla="*/ 1022485 h 1045493"/>
                    <a:gd name="connsiteX6" fmla="*/ 378619 w 477046"/>
                    <a:gd name="connsiteY6" fmla="*/ 977241 h 1045493"/>
                    <a:gd name="connsiteX7" fmla="*/ 354806 w 477046"/>
                    <a:gd name="connsiteY7" fmla="*/ 986766 h 1045493"/>
                    <a:gd name="connsiteX8" fmla="*/ 323850 w 477046"/>
                    <a:gd name="connsiteY8" fmla="*/ 1012960 h 1045493"/>
                    <a:gd name="connsiteX9" fmla="*/ 297656 w 477046"/>
                    <a:gd name="connsiteY9" fmla="*/ 1043916 h 1045493"/>
                    <a:gd name="connsiteX10" fmla="*/ 257175 w 477046"/>
                    <a:gd name="connsiteY10" fmla="*/ 1010578 h 1045493"/>
                    <a:gd name="connsiteX11" fmla="*/ 216694 w 477046"/>
                    <a:gd name="connsiteY11" fmla="*/ 998672 h 1045493"/>
                    <a:gd name="connsiteX12" fmla="*/ 178594 w 477046"/>
                    <a:gd name="connsiteY12" fmla="*/ 1020103 h 1045493"/>
                    <a:gd name="connsiteX13" fmla="*/ 128587 w 477046"/>
                    <a:gd name="connsiteY13" fmla="*/ 1020103 h 1045493"/>
                    <a:gd name="connsiteX14" fmla="*/ 111918 w 477046"/>
                    <a:gd name="connsiteY14" fmla="*/ 943903 h 1045493"/>
                    <a:gd name="connsiteX15" fmla="*/ 89532 w 477046"/>
                    <a:gd name="connsiteY15" fmla="*/ 1005169 h 1045493"/>
                    <a:gd name="connsiteX16" fmla="*/ 80962 w 477046"/>
                    <a:gd name="connsiteY16" fmla="*/ 1005816 h 1045493"/>
                    <a:gd name="connsiteX17" fmla="*/ 35718 w 477046"/>
                    <a:gd name="connsiteY17" fmla="*/ 1010579 h 1045493"/>
                    <a:gd name="connsiteX18" fmla="*/ 2381 w 477046"/>
                    <a:gd name="connsiteY18" fmla="*/ 1036774 h 1045493"/>
                    <a:gd name="connsiteX19" fmla="*/ 0 w 477046"/>
                    <a:gd name="connsiteY19" fmla="*/ 929619 h 1045493"/>
                    <a:gd name="connsiteX20" fmla="*/ 77949 w 477046"/>
                    <a:gd name="connsiteY20" fmla="*/ 513126 h 1045493"/>
                    <a:gd name="connsiteX21" fmla="*/ 125249 w 477046"/>
                    <a:gd name="connsiteY21" fmla="*/ 88525 h 1045493"/>
                    <a:gd name="connsiteX0" fmla="*/ 125249 w 477046"/>
                    <a:gd name="connsiteY0" fmla="*/ 88531 h 1045499"/>
                    <a:gd name="connsiteX1" fmla="*/ 283911 w 477046"/>
                    <a:gd name="connsiteY1" fmla="*/ 425 h 1045499"/>
                    <a:gd name="connsiteX2" fmla="*/ 359570 w 477046"/>
                    <a:gd name="connsiteY2" fmla="*/ 436704 h 1045499"/>
                    <a:gd name="connsiteX3" fmla="*/ 476792 w 477046"/>
                    <a:gd name="connsiteY3" fmla="*/ 950406 h 1045499"/>
                    <a:gd name="connsiteX4" fmla="*/ 450056 w 477046"/>
                    <a:gd name="connsiteY4" fmla="*/ 991534 h 1045499"/>
                    <a:gd name="connsiteX5" fmla="*/ 390525 w 477046"/>
                    <a:gd name="connsiteY5" fmla="*/ 1022491 h 1045499"/>
                    <a:gd name="connsiteX6" fmla="*/ 378619 w 477046"/>
                    <a:gd name="connsiteY6" fmla="*/ 977247 h 1045499"/>
                    <a:gd name="connsiteX7" fmla="*/ 354806 w 477046"/>
                    <a:gd name="connsiteY7" fmla="*/ 986772 h 1045499"/>
                    <a:gd name="connsiteX8" fmla="*/ 323850 w 477046"/>
                    <a:gd name="connsiteY8" fmla="*/ 1012966 h 1045499"/>
                    <a:gd name="connsiteX9" fmla="*/ 297656 w 477046"/>
                    <a:gd name="connsiteY9" fmla="*/ 1043922 h 1045499"/>
                    <a:gd name="connsiteX10" fmla="*/ 257175 w 477046"/>
                    <a:gd name="connsiteY10" fmla="*/ 1010584 h 1045499"/>
                    <a:gd name="connsiteX11" fmla="*/ 216694 w 477046"/>
                    <a:gd name="connsiteY11" fmla="*/ 998678 h 1045499"/>
                    <a:gd name="connsiteX12" fmla="*/ 178594 w 477046"/>
                    <a:gd name="connsiteY12" fmla="*/ 1020109 h 1045499"/>
                    <a:gd name="connsiteX13" fmla="*/ 128587 w 477046"/>
                    <a:gd name="connsiteY13" fmla="*/ 1020109 h 1045499"/>
                    <a:gd name="connsiteX14" fmla="*/ 111918 w 477046"/>
                    <a:gd name="connsiteY14" fmla="*/ 943909 h 1045499"/>
                    <a:gd name="connsiteX15" fmla="*/ 89532 w 477046"/>
                    <a:gd name="connsiteY15" fmla="*/ 1005175 h 1045499"/>
                    <a:gd name="connsiteX16" fmla="*/ 80962 w 477046"/>
                    <a:gd name="connsiteY16" fmla="*/ 1005822 h 1045499"/>
                    <a:gd name="connsiteX17" fmla="*/ 35718 w 477046"/>
                    <a:gd name="connsiteY17" fmla="*/ 1010585 h 1045499"/>
                    <a:gd name="connsiteX18" fmla="*/ 2381 w 477046"/>
                    <a:gd name="connsiteY18" fmla="*/ 1036780 h 1045499"/>
                    <a:gd name="connsiteX19" fmla="*/ 0 w 477046"/>
                    <a:gd name="connsiteY19" fmla="*/ 929625 h 1045499"/>
                    <a:gd name="connsiteX20" fmla="*/ 77949 w 477046"/>
                    <a:gd name="connsiteY20" fmla="*/ 513132 h 1045499"/>
                    <a:gd name="connsiteX21" fmla="*/ 125249 w 477046"/>
                    <a:gd name="connsiteY21" fmla="*/ 88531 h 1045499"/>
                    <a:gd name="connsiteX0" fmla="*/ 125249 w 477046"/>
                    <a:gd name="connsiteY0" fmla="*/ 88106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8106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0487 w 477046"/>
                    <a:gd name="connsiteY0" fmla="*/ 78581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0487 w 477046"/>
                    <a:gd name="connsiteY21" fmla="*/ 78581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25249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25249 w 477046"/>
                    <a:gd name="connsiteY21" fmla="*/ 80962 h 1045074"/>
                    <a:gd name="connsiteX0" fmla="*/ 132393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32393 w 477046"/>
                    <a:gd name="connsiteY21" fmla="*/ 80962 h 1045074"/>
                    <a:gd name="connsiteX0" fmla="*/ 144300 w 477046"/>
                    <a:gd name="connsiteY0" fmla="*/ 80962 h 1045074"/>
                    <a:gd name="connsiteX1" fmla="*/ 283911 w 477046"/>
                    <a:gd name="connsiteY1" fmla="*/ 0 h 1045074"/>
                    <a:gd name="connsiteX2" fmla="*/ 359570 w 477046"/>
                    <a:gd name="connsiteY2" fmla="*/ 436279 h 1045074"/>
                    <a:gd name="connsiteX3" fmla="*/ 476792 w 477046"/>
                    <a:gd name="connsiteY3" fmla="*/ 949981 h 1045074"/>
                    <a:gd name="connsiteX4" fmla="*/ 450056 w 477046"/>
                    <a:gd name="connsiteY4" fmla="*/ 991109 h 1045074"/>
                    <a:gd name="connsiteX5" fmla="*/ 390525 w 477046"/>
                    <a:gd name="connsiteY5" fmla="*/ 1022066 h 1045074"/>
                    <a:gd name="connsiteX6" fmla="*/ 378619 w 477046"/>
                    <a:gd name="connsiteY6" fmla="*/ 976822 h 1045074"/>
                    <a:gd name="connsiteX7" fmla="*/ 354806 w 477046"/>
                    <a:gd name="connsiteY7" fmla="*/ 986347 h 1045074"/>
                    <a:gd name="connsiteX8" fmla="*/ 323850 w 477046"/>
                    <a:gd name="connsiteY8" fmla="*/ 1012541 h 1045074"/>
                    <a:gd name="connsiteX9" fmla="*/ 297656 w 477046"/>
                    <a:gd name="connsiteY9" fmla="*/ 1043497 h 1045074"/>
                    <a:gd name="connsiteX10" fmla="*/ 257175 w 477046"/>
                    <a:gd name="connsiteY10" fmla="*/ 1010159 h 1045074"/>
                    <a:gd name="connsiteX11" fmla="*/ 216694 w 477046"/>
                    <a:gd name="connsiteY11" fmla="*/ 998253 h 1045074"/>
                    <a:gd name="connsiteX12" fmla="*/ 178594 w 477046"/>
                    <a:gd name="connsiteY12" fmla="*/ 1019684 h 1045074"/>
                    <a:gd name="connsiteX13" fmla="*/ 128587 w 477046"/>
                    <a:gd name="connsiteY13" fmla="*/ 1019684 h 1045074"/>
                    <a:gd name="connsiteX14" fmla="*/ 111918 w 477046"/>
                    <a:gd name="connsiteY14" fmla="*/ 943484 h 1045074"/>
                    <a:gd name="connsiteX15" fmla="*/ 89532 w 477046"/>
                    <a:gd name="connsiteY15" fmla="*/ 1004750 h 1045074"/>
                    <a:gd name="connsiteX16" fmla="*/ 80962 w 477046"/>
                    <a:gd name="connsiteY16" fmla="*/ 1005397 h 1045074"/>
                    <a:gd name="connsiteX17" fmla="*/ 35718 w 477046"/>
                    <a:gd name="connsiteY17" fmla="*/ 1010160 h 1045074"/>
                    <a:gd name="connsiteX18" fmla="*/ 2381 w 477046"/>
                    <a:gd name="connsiteY18" fmla="*/ 1036355 h 1045074"/>
                    <a:gd name="connsiteX19" fmla="*/ 0 w 477046"/>
                    <a:gd name="connsiteY19" fmla="*/ 929200 h 1045074"/>
                    <a:gd name="connsiteX20" fmla="*/ 77949 w 477046"/>
                    <a:gd name="connsiteY20" fmla="*/ 512707 h 1045074"/>
                    <a:gd name="connsiteX21" fmla="*/ 144300 w 477046"/>
                    <a:gd name="connsiteY21" fmla="*/ 80962 h 104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1045074">
                      <a:moveTo>
                        <a:pt x="144300" y="80962"/>
                      </a:moveTo>
                      <a:cubicBezTo>
                        <a:pt x="229323" y="91990"/>
                        <a:pt x="269860" y="32061"/>
                        <a:pt x="283911" y="0"/>
                      </a:cubicBezTo>
                      <a:cubicBezTo>
                        <a:pt x="335324" y="46209"/>
                        <a:pt x="386737" y="332921"/>
                        <a:pt x="359570" y="436279"/>
                      </a:cubicBezTo>
                      <a:cubicBezTo>
                        <a:pt x="446269" y="878180"/>
                        <a:pt x="428193" y="667623"/>
                        <a:pt x="476792" y="949981"/>
                      </a:cubicBezTo>
                      <a:cubicBezTo>
                        <a:pt x="479173" y="1107540"/>
                        <a:pt x="464434" y="979095"/>
                        <a:pt x="450056" y="991109"/>
                      </a:cubicBezTo>
                      <a:cubicBezTo>
                        <a:pt x="435678" y="1003123"/>
                        <a:pt x="399256" y="1030400"/>
                        <a:pt x="390525" y="1022066"/>
                      </a:cubicBezTo>
                      <a:cubicBezTo>
                        <a:pt x="374163" y="1026539"/>
                        <a:pt x="386953" y="978013"/>
                        <a:pt x="378619" y="976822"/>
                      </a:cubicBezTo>
                      <a:cubicBezTo>
                        <a:pt x="359082" y="985661"/>
                        <a:pt x="363934" y="980394"/>
                        <a:pt x="354806" y="986347"/>
                      </a:cubicBezTo>
                      <a:cubicBezTo>
                        <a:pt x="345678" y="992300"/>
                        <a:pt x="334169" y="1005794"/>
                        <a:pt x="323850" y="1012541"/>
                      </a:cubicBezTo>
                      <a:cubicBezTo>
                        <a:pt x="293994" y="1028127"/>
                        <a:pt x="308372" y="1042307"/>
                        <a:pt x="297656" y="1043497"/>
                      </a:cubicBezTo>
                      <a:cubicBezTo>
                        <a:pt x="261053" y="1053527"/>
                        <a:pt x="272256" y="1012540"/>
                        <a:pt x="257175" y="1010159"/>
                      </a:cubicBezTo>
                      <a:cubicBezTo>
                        <a:pt x="213825" y="1018204"/>
                        <a:pt x="232172" y="994284"/>
                        <a:pt x="216694" y="998253"/>
                      </a:cubicBezTo>
                      <a:cubicBezTo>
                        <a:pt x="166994" y="1009870"/>
                        <a:pt x="192881" y="1008969"/>
                        <a:pt x="178594" y="1019684"/>
                      </a:cubicBezTo>
                      <a:cubicBezTo>
                        <a:pt x="120957" y="1026936"/>
                        <a:pt x="163512" y="965709"/>
                        <a:pt x="128587" y="1019684"/>
                      </a:cubicBezTo>
                      <a:cubicBezTo>
                        <a:pt x="117474" y="1006984"/>
                        <a:pt x="118824" y="941608"/>
                        <a:pt x="111918" y="943484"/>
                      </a:cubicBezTo>
                      <a:lnTo>
                        <a:pt x="89532" y="1004750"/>
                      </a:lnTo>
                      <a:cubicBezTo>
                        <a:pt x="60866" y="981839"/>
                        <a:pt x="84374" y="996955"/>
                        <a:pt x="80962" y="1005397"/>
                      </a:cubicBezTo>
                      <a:cubicBezTo>
                        <a:pt x="27544" y="1056701"/>
                        <a:pt x="45640" y="999047"/>
                        <a:pt x="35718" y="1010160"/>
                      </a:cubicBezTo>
                      <a:cubicBezTo>
                        <a:pt x="25796" y="1021273"/>
                        <a:pt x="9128" y="1043102"/>
                        <a:pt x="2381" y="1036355"/>
                      </a:cubicBezTo>
                      <a:cubicBezTo>
                        <a:pt x="1587" y="1000637"/>
                        <a:pt x="794" y="964918"/>
                        <a:pt x="0" y="929200"/>
                      </a:cubicBezTo>
                      <a:cubicBezTo>
                        <a:pt x="3466" y="846291"/>
                        <a:pt x="62234" y="653286"/>
                        <a:pt x="77949" y="512707"/>
                      </a:cubicBezTo>
                      <a:cubicBezTo>
                        <a:pt x="81757" y="288784"/>
                        <a:pt x="116324" y="168398"/>
                        <a:pt x="144300" y="8096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矩形 6">
                  <a:extLst>
                    <a:ext uri="{FF2B5EF4-FFF2-40B4-BE49-F238E27FC236}">
                      <a16:creationId xmlns:a16="http://schemas.microsoft.com/office/drawing/2014/main" xmlns="" id="{A53A0782-F1D7-42D2-938F-07DE8D2BB80D}"/>
                    </a:ext>
                  </a:extLst>
                </p:cNvPr>
                <p:cNvSpPr/>
                <p:nvPr/>
              </p:nvSpPr>
              <p:spPr>
                <a:xfrm rot="220382">
                  <a:off x="5856536" y="2743882"/>
                  <a:ext cx="379241" cy="53462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4 w 166052"/>
                    <a:gd name="connsiteY0" fmla="*/ 696 h 727163"/>
                    <a:gd name="connsiteX1" fmla="*/ 165568 w 166052"/>
                    <a:gd name="connsiteY1" fmla="*/ 77080 h 727163"/>
                    <a:gd name="connsiteX2" fmla="*/ 133612 w 166052"/>
                    <a:gd name="connsiteY2" fmla="*/ 339569 h 727163"/>
                    <a:gd name="connsiteX3" fmla="*/ 61276 w 166052"/>
                    <a:gd name="connsiteY3" fmla="*/ 622452 h 727163"/>
                    <a:gd name="connsiteX4" fmla="*/ 59590 w 166052"/>
                    <a:gd name="connsiteY4" fmla="*/ 686775 h 727163"/>
                    <a:gd name="connsiteX5" fmla="*/ 15752 w 166052"/>
                    <a:gd name="connsiteY5" fmla="*/ 724951 h 727163"/>
                    <a:gd name="connsiteX6" fmla="*/ 22643 w 166052"/>
                    <a:gd name="connsiteY6" fmla="*/ 697221 h 727163"/>
                    <a:gd name="connsiteX7" fmla="*/ 121 w 166052"/>
                    <a:gd name="connsiteY7" fmla="*/ 698985 h 727163"/>
                    <a:gd name="connsiteX8" fmla="*/ 35136 w 166052"/>
                    <a:gd name="connsiteY8" fmla="*/ 613017 h 727163"/>
                    <a:gd name="connsiteX9" fmla="*/ 89158 w 166052"/>
                    <a:gd name="connsiteY9" fmla="*/ 350605 h 727163"/>
                    <a:gd name="connsiteX10" fmla="*/ 106994 w 166052"/>
                    <a:gd name="connsiteY10" fmla="*/ 696 h 727163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642 h 727109"/>
                    <a:gd name="connsiteX1" fmla="*/ 165568 w 166052"/>
                    <a:gd name="connsiteY1" fmla="*/ 77026 h 727109"/>
                    <a:gd name="connsiteX2" fmla="*/ 133612 w 166052"/>
                    <a:gd name="connsiteY2" fmla="*/ 339515 h 727109"/>
                    <a:gd name="connsiteX3" fmla="*/ 61276 w 166052"/>
                    <a:gd name="connsiteY3" fmla="*/ 622398 h 727109"/>
                    <a:gd name="connsiteX4" fmla="*/ 59590 w 166052"/>
                    <a:gd name="connsiteY4" fmla="*/ 686721 h 727109"/>
                    <a:gd name="connsiteX5" fmla="*/ 15752 w 166052"/>
                    <a:gd name="connsiteY5" fmla="*/ 724897 h 727109"/>
                    <a:gd name="connsiteX6" fmla="*/ 22643 w 166052"/>
                    <a:gd name="connsiteY6" fmla="*/ 697167 h 727109"/>
                    <a:gd name="connsiteX7" fmla="*/ 121 w 166052"/>
                    <a:gd name="connsiteY7" fmla="*/ 698931 h 727109"/>
                    <a:gd name="connsiteX8" fmla="*/ 35136 w 166052"/>
                    <a:gd name="connsiteY8" fmla="*/ 612963 h 727109"/>
                    <a:gd name="connsiteX9" fmla="*/ 89158 w 166052"/>
                    <a:gd name="connsiteY9" fmla="*/ 350551 h 727109"/>
                    <a:gd name="connsiteX10" fmla="*/ 106994 w 166052"/>
                    <a:gd name="connsiteY10" fmla="*/ 642 h 727109"/>
                    <a:gd name="connsiteX0" fmla="*/ 106994 w 166052"/>
                    <a:gd name="connsiteY0" fmla="*/ 7207 h 733674"/>
                    <a:gd name="connsiteX1" fmla="*/ 165568 w 166052"/>
                    <a:gd name="connsiteY1" fmla="*/ 83591 h 733674"/>
                    <a:gd name="connsiteX2" fmla="*/ 133612 w 166052"/>
                    <a:gd name="connsiteY2" fmla="*/ 346080 h 733674"/>
                    <a:gd name="connsiteX3" fmla="*/ 61276 w 166052"/>
                    <a:gd name="connsiteY3" fmla="*/ 628963 h 733674"/>
                    <a:gd name="connsiteX4" fmla="*/ 59590 w 166052"/>
                    <a:gd name="connsiteY4" fmla="*/ 693286 h 733674"/>
                    <a:gd name="connsiteX5" fmla="*/ 15752 w 166052"/>
                    <a:gd name="connsiteY5" fmla="*/ 731462 h 733674"/>
                    <a:gd name="connsiteX6" fmla="*/ 22643 w 166052"/>
                    <a:gd name="connsiteY6" fmla="*/ 703732 h 733674"/>
                    <a:gd name="connsiteX7" fmla="*/ 121 w 166052"/>
                    <a:gd name="connsiteY7" fmla="*/ 705496 h 733674"/>
                    <a:gd name="connsiteX8" fmla="*/ 35136 w 166052"/>
                    <a:gd name="connsiteY8" fmla="*/ 619528 h 733674"/>
                    <a:gd name="connsiteX9" fmla="*/ 89158 w 166052"/>
                    <a:gd name="connsiteY9" fmla="*/ 357116 h 733674"/>
                    <a:gd name="connsiteX10" fmla="*/ 106994 w 166052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89158 w 212054"/>
                    <a:gd name="connsiteY9" fmla="*/ 357116 h 733674"/>
                    <a:gd name="connsiteX10" fmla="*/ 106994 w 212054"/>
                    <a:gd name="connsiteY10" fmla="*/ 7207 h 733674"/>
                    <a:gd name="connsiteX0" fmla="*/ 106994 w 212054"/>
                    <a:gd name="connsiteY0" fmla="*/ 7207 h 733674"/>
                    <a:gd name="connsiteX1" fmla="*/ 165568 w 212054"/>
                    <a:gd name="connsiteY1" fmla="*/ 83591 h 733674"/>
                    <a:gd name="connsiteX2" fmla="*/ 209833 w 212054"/>
                    <a:gd name="connsiteY2" fmla="*/ 335578 h 733674"/>
                    <a:gd name="connsiteX3" fmla="*/ 61276 w 212054"/>
                    <a:gd name="connsiteY3" fmla="*/ 628963 h 733674"/>
                    <a:gd name="connsiteX4" fmla="*/ 59590 w 212054"/>
                    <a:gd name="connsiteY4" fmla="*/ 693286 h 733674"/>
                    <a:gd name="connsiteX5" fmla="*/ 15752 w 212054"/>
                    <a:gd name="connsiteY5" fmla="*/ 731462 h 733674"/>
                    <a:gd name="connsiteX6" fmla="*/ 22643 w 212054"/>
                    <a:gd name="connsiteY6" fmla="*/ 703732 h 733674"/>
                    <a:gd name="connsiteX7" fmla="*/ 121 w 212054"/>
                    <a:gd name="connsiteY7" fmla="*/ 705496 h 733674"/>
                    <a:gd name="connsiteX8" fmla="*/ 35136 w 212054"/>
                    <a:gd name="connsiteY8" fmla="*/ 619528 h 733674"/>
                    <a:gd name="connsiteX9" fmla="*/ 172298 w 212054"/>
                    <a:gd name="connsiteY9" fmla="*/ 338520 h 733674"/>
                    <a:gd name="connsiteX10" fmla="*/ 106994 w 212054"/>
                    <a:gd name="connsiteY10" fmla="*/ 7207 h 733674"/>
                    <a:gd name="connsiteX0" fmla="*/ 106994 w 212673"/>
                    <a:gd name="connsiteY0" fmla="*/ 6895 h 733362"/>
                    <a:gd name="connsiteX1" fmla="*/ 179433 w 212673"/>
                    <a:gd name="connsiteY1" fmla="*/ 86724 h 733362"/>
                    <a:gd name="connsiteX2" fmla="*/ 209833 w 212673"/>
                    <a:gd name="connsiteY2" fmla="*/ 335266 h 733362"/>
                    <a:gd name="connsiteX3" fmla="*/ 61276 w 212673"/>
                    <a:gd name="connsiteY3" fmla="*/ 628651 h 733362"/>
                    <a:gd name="connsiteX4" fmla="*/ 59590 w 212673"/>
                    <a:gd name="connsiteY4" fmla="*/ 692974 h 733362"/>
                    <a:gd name="connsiteX5" fmla="*/ 15752 w 212673"/>
                    <a:gd name="connsiteY5" fmla="*/ 731150 h 733362"/>
                    <a:gd name="connsiteX6" fmla="*/ 22643 w 212673"/>
                    <a:gd name="connsiteY6" fmla="*/ 703420 h 733362"/>
                    <a:gd name="connsiteX7" fmla="*/ 121 w 212673"/>
                    <a:gd name="connsiteY7" fmla="*/ 705184 h 733362"/>
                    <a:gd name="connsiteX8" fmla="*/ 35136 w 212673"/>
                    <a:gd name="connsiteY8" fmla="*/ 619216 h 733362"/>
                    <a:gd name="connsiteX9" fmla="*/ 172298 w 212673"/>
                    <a:gd name="connsiteY9" fmla="*/ 338208 h 733362"/>
                    <a:gd name="connsiteX10" fmla="*/ 106994 w 212673"/>
                    <a:gd name="connsiteY10" fmla="*/ 6895 h 733362"/>
                    <a:gd name="connsiteX0" fmla="*/ 106994 w 212673"/>
                    <a:gd name="connsiteY0" fmla="*/ 7184 h 733651"/>
                    <a:gd name="connsiteX1" fmla="*/ 179433 w 212673"/>
                    <a:gd name="connsiteY1" fmla="*/ 87013 h 733651"/>
                    <a:gd name="connsiteX2" fmla="*/ 209833 w 212673"/>
                    <a:gd name="connsiteY2" fmla="*/ 335555 h 733651"/>
                    <a:gd name="connsiteX3" fmla="*/ 61276 w 212673"/>
                    <a:gd name="connsiteY3" fmla="*/ 628940 h 733651"/>
                    <a:gd name="connsiteX4" fmla="*/ 59590 w 212673"/>
                    <a:gd name="connsiteY4" fmla="*/ 693263 h 733651"/>
                    <a:gd name="connsiteX5" fmla="*/ 15752 w 212673"/>
                    <a:gd name="connsiteY5" fmla="*/ 731439 h 733651"/>
                    <a:gd name="connsiteX6" fmla="*/ 22643 w 212673"/>
                    <a:gd name="connsiteY6" fmla="*/ 703709 h 733651"/>
                    <a:gd name="connsiteX7" fmla="*/ 121 w 212673"/>
                    <a:gd name="connsiteY7" fmla="*/ 705473 h 733651"/>
                    <a:gd name="connsiteX8" fmla="*/ 35136 w 212673"/>
                    <a:gd name="connsiteY8" fmla="*/ 619505 h 733651"/>
                    <a:gd name="connsiteX9" fmla="*/ 172298 w 212673"/>
                    <a:gd name="connsiteY9" fmla="*/ 338497 h 733651"/>
                    <a:gd name="connsiteX10" fmla="*/ 106994 w 212673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61276 w 213266"/>
                    <a:gd name="connsiteY3" fmla="*/ 628940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13266"/>
                    <a:gd name="connsiteY0" fmla="*/ 7184 h 733651"/>
                    <a:gd name="connsiteX1" fmla="*/ 179433 w 213266"/>
                    <a:gd name="connsiteY1" fmla="*/ 87013 h 733651"/>
                    <a:gd name="connsiteX2" fmla="*/ 209833 w 213266"/>
                    <a:gd name="connsiteY2" fmla="*/ 335555 h 733651"/>
                    <a:gd name="connsiteX3" fmla="*/ 97020 w 213266"/>
                    <a:gd name="connsiteY3" fmla="*/ 583843 h 733651"/>
                    <a:gd name="connsiteX4" fmla="*/ 59590 w 213266"/>
                    <a:gd name="connsiteY4" fmla="*/ 693263 h 733651"/>
                    <a:gd name="connsiteX5" fmla="*/ 15752 w 213266"/>
                    <a:gd name="connsiteY5" fmla="*/ 731439 h 733651"/>
                    <a:gd name="connsiteX6" fmla="*/ 22643 w 213266"/>
                    <a:gd name="connsiteY6" fmla="*/ 703709 h 733651"/>
                    <a:gd name="connsiteX7" fmla="*/ 121 w 213266"/>
                    <a:gd name="connsiteY7" fmla="*/ 705473 h 733651"/>
                    <a:gd name="connsiteX8" fmla="*/ 35136 w 213266"/>
                    <a:gd name="connsiteY8" fmla="*/ 619505 h 733651"/>
                    <a:gd name="connsiteX9" fmla="*/ 172298 w 213266"/>
                    <a:gd name="connsiteY9" fmla="*/ 338497 h 733651"/>
                    <a:gd name="connsiteX10" fmla="*/ 106994 w 213266"/>
                    <a:gd name="connsiteY10" fmla="*/ 7184 h 733651"/>
                    <a:gd name="connsiteX0" fmla="*/ 106994 w 224623"/>
                    <a:gd name="connsiteY0" fmla="*/ 7184 h 733651"/>
                    <a:gd name="connsiteX1" fmla="*/ 179433 w 224623"/>
                    <a:gd name="connsiteY1" fmla="*/ 87013 h 733651"/>
                    <a:gd name="connsiteX2" fmla="*/ 221962 w 224623"/>
                    <a:gd name="connsiteY2" fmla="*/ 336116 h 733651"/>
                    <a:gd name="connsiteX3" fmla="*/ 97020 w 224623"/>
                    <a:gd name="connsiteY3" fmla="*/ 583843 h 733651"/>
                    <a:gd name="connsiteX4" fmla="*/ 59590 w 224623"/>
                    <a:gd name="connsiteY4" fmla="*/ 693263 h 733651"/>
                    <a:gd name="connsiteX5" fmla="*/ 15752 w 224623"/>
                    <a:gd name="connsiteY5" fmla="*/ 731439 h 733651"/>
                    <a:gd name="connsiteX6" fmla="*/ 22643 w 224623"/>
                    <a:gd name="connsiteY6" fmla="*/ 703709 h 733651"/>
                    <a:gd name="connsiteX7" fmla="*/ 121 w 224623"/>
                    <a:gd name="connsiteY7" fmla="*/ 705473 h 733651"/>
                    <a:gd name="connsiteX8" fmla="*/ 35136 w 224623"/>
                    <a:gd name="connsiteY8" fmla="*/ 619505 h 733651"/>
                    <a:gd name="connsiteX9" fmla="*/ 172298 w 224623"/>
                    <a:gd name="connsiteY9" fmla="*/ 338497 h 733651"/>
                    <a:gd name="connsiteX10" fmla="*/ 106994 w 224623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298 w 221966"/>
                    <a:gd name="connsiteY9" fmla="*/ 338497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35136 w 221966"/>
                    <a:gd name="connsiteY8" fmla="*/ 619505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97020 w 221966"/>
                    <a:gd name="connsiteY3" fmla="*/ 583843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21966"/>
                    <a:gd name="connsiteY0" fmla="*/ 7184 h 733651"/>
                    <a:gd name="connsiteX1" fmla="*/ 179433 w 221966"/>
                    <a:gd name="connsiteY1" fmla="*/ 87013 h 733651"/>
                    <a:gd name="connsiteX2" fmla="*/ 221962 w 221966"/>
                    <a:gd name="connsiteY2" fmla="*/ 336116 h 733651"/>
                    <a:gd name="connsiteX3" fmla="*/ 88899 w 221966"/>
                    <a:gd name="connsiteY3" fmla="*/ 557287 h 733651"/>
                    <a:gd name="connsiteX4" fmla="*/ 59590 w 221966"/>
                    <a:gd name="connsiteY4" fmla="*/ 693263 h 733651"/>
                    <a:gd name="connsiteX5" fmla="*/ 15752 w 221966"/>
                    <a:gd name="connsiteY5" fmla="*/ 731439 h 733651"/>
                    <a:gd name="connsiteX6" fmla="*/ 22643 w 221966"/>
                    <a:gd name="connsiteY6" fmla="*/ 703709 h 733651"/>
                    <a:gd name="connsiteX7" fmla="*/ 121 w 221966"/>
                    <a:gd name="connsiteY7" fmla="*/ 705473 h 733651"/>
                    <a:gd name="connsiteX8" fmla="*/ 61596 w 221966"/>
                    <a:gd name="connsiteY8" fmla="*/ 542656 h 733651"/>
                    <a:gd name="connsiteX9" fmla="*/ 172872 w 221966"/>
                    <a:gd name="connsiteY9" fmla="*/ 336186 h 733651"/>
                    <a:gd name="connsiteX10" fmla="*/ 106994 w 221966"/>
                    <a:gd name="connsiteY10" fmla="*/ 7184 h 733651"/>
                    <a:gd name="connsiteX0" fmla="*/ 106994 w 232931"/>
                    <a:gd name="connsiteY0" fmla="*/ 7184 h 733651"/>
                    <a:gd name="connsiteX1" fmla="*/ 179433 w 232931"/>
                    <a:gd name="connsiteY1" fmla="*/ 87013 h 733651"/>
                    <a:gd name="connsiteX2" fmla="*/ 232929 w 232931"/>
                    <a:gd name="connsiteY2" fmla="*/ 331480 h 733651"/>
                    <a:gd name="connsiteX3" fmla="*/ 88899 w 232931"/>
                    <a:gd name="connsiteY3" fmla="*/ 557287 h 733651"/>
                    <a:gd name="connsiteX4" fmla="*/ 59590 w 232931"/>
                    <a:gd name="connsiteY4" fmla="*/ 693263 h 733651"/>
                    <a:gd name="connsiteX5" fmla="*/ 15752 w 232931"/>
                    <a:gd name="connsiteY5" fmla="*/ 731439 h 733651"/>
                    <a:gd name="connsiteX6" fmla="*/ 22643 w 232931"/>
                    <a:gd name="connsiteY6" fmla="*/ 703709 h 733651"/>
                    <a:gd name="connsiteX7" fmla="*/ 121 w 232931"/>
                    <a:gd name="connsiteY7" fmla="*/ 705473 h 733651"/>
                    <a:gd name="connsiteX8" fmla="*/ 61596 w 232931"/>
                    <a:gd name="connsiteY8" fmla="*/ 542656 h 733651"/>
                    <a:gd name="connsiteX9" fmla="*/ 172872 w 232931"/>
                    <a:gd name="connsiteY9" fmla="*/ 336186 h 733651"/>
                    <a:gd name="connsiteX10" fmla="*/ 106994 w 232931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2929"/>
                    <a:gd name="connsiteY0" fmla="*/ 7184 h 733651"/>
                    <a:gd name="connsiteX1" fmla="*/ 179433 w 232929"/>
                    <a:gd name="connsiteY1" fmla="*/ 87013 h 733651"/>
                    <a:gd name="connsiteX2" fmla="*/ 232929 w 232929"/>
                    <a:gd name="connsiteY2" fmla="*/ 331480 h 733651"/>
                    <a:gd name="connsiteX3" fmla="*/ 88899 w 232929"/>
                    <a:gd name="connsiteY3" fmla="*/ 557287 h 733651"/>
                    <a:gd name="connsiteX4" fmla="*/ 59590 w 232929"/>
                    <a:gd name="connsiteY4" fmla="*/ 693263 h 733651"/>
                    <a:gd name="connsiteX5" fmla="*/ 15752 w 232929"/>
                    <a:gd name="connsiteY5" fmla="*/ 731439 h 733651"/>
                    <a:gd name="connsiteX6" fmla="*/ 22643 w 232929"/>
                    <a:gd name="connsiteY6" fmla="*/ 703709 h 733651"/>
                    <a:gd name="connsiteX7" fmla="*/ 121 w 232929"/>
                    <a:gd name="connsiteY7" fmla="*/ 705473 h 733651"/>
                    <a:gd name="connsiteX8" fmla="*/ 61596 w 232929"/>
                    <a:gd name="connsiteY8" fmla="*/ 542656 h 733651"/>
                    <a:gd name="connsiteX9" fmla="*/ 172872 w 232929"/>
                    <a:gd name="connsiteY9" fmla="*/ 336186 h 733651"/>
                    <a:gd name="connsiteX10" fmla="*/ 106994 w 232929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872 w 231152"/>
                    <a:gd name="connsiteY9" fmla="*/ 336186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1596 w 231152"/>
                    <a:gd name="connsiteY8" fmla="*/ 542656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8899 w 231152"/>
                    <a:gd name="connsiteY3" fmla="*/ 557287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2270 w 231152"/>
                    <a:gd name="connsiteY9" fmla="*/ 318861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5128 w 231152"/>
                    <a:gd name="connsiteY9" fmla="*/ 297488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184 h 733651"/>
                    <a:gd name="connsiteX1" fmla="*/ 179433 w 231152"/>
                    <a:gd name="connsiteY1" fmla="*/ 87013 h 733651"/>
                    <a:gd name="connsiteX2" fmla="*/ 231152 w 231152"/>
                    <a:gd name="connsiteY2" fmla="*/ 299141 h 733651"/>
                    <a:gd name="connsiteX3" fmla="*/ 81926 w 231152"/>
                    <a:gd name="connsiteY3" fmla="*/ 526109 h 733651"/>
                    <a:gd name="connsiteX4" fmla="*/ 59590 w 231152"/>
                    <a:gd name="connsiteY4" fmla="*/ 693263 h 733651"/>
                    <a:gd name="connsiteX5" fmla="*/ 15752 w 231152"/>
                    <a:gd name="connsiteY5" fmla="*/ 731439 h 733651"/>
                    <a:gd name="connsiteX6" fmla="*/ 22643 w 231152"/>
                    <a:gd name="connsiteY6" fmla="*/ 703709 h 733651"/>
                    <a:gd name="connsiteX7" fmla="*/ 121 w 231152"/>
                    <a:gd name="connsiteY7" fmla="*/ 705473 h 733651"/>
                    <a:gd name="connsiteX8" fmla="*/ 64413 w 231152"/>
                    <a:gd name="connsiteY8" fmla="*/ 491829 h 733651"/>
                    <a:gd name="connsiteX9" fmla="*/ 176823 w 231152"/>
                    <a:gd name="connsiteY9" fmla="*/ 270919 h 733651"/>
                    <a:gd name="connsiteX10" fmla="*/ 106994 w 231152"/>
                    <a:gd name="connsiteY10" fmla="*/ 7184 h 733651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81926 w 231152"/>
                    <a:gd name="connsiteY3" fmla="*/ 525951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1152"/>
                    <a:gd name="connsiteY0" fmla="*/ 7026 h 733493"/>
                    <a:gd name="connsiteX1" fmla="*/ 186366 w 231152"/>
                    <a:gd name="connsiteY1" fmla="*/ 88578 h 733493"/>
                    <a:gd name="connsiteX2" fmla="*/ 231152 w 231152"/>
                    <a:gd name="connsiteY2" fmla="*/ 298983 h 733493"/>
                    <a:gd name="connsiteX3" fmla="*/ 90568 w 231152"/>
                    <a:gd name="connsiteY3" fmla="*/ 510924 h 733493"/>
                    <a:gd name="connsiteX4" fmla="*/ 59590 w 231152"/>
                    <a:gd name="connsiteY4" fmla="*/ 693105 h 733493"/>
                    <a:gd name="connsiteX5" fmla="*/ 15752 w 231152"/>
                    <a:gd name="connsiteY5" fmla="*/ 731281 h 733493"/>
                    <a:gd name="connsiteX6" fmla="*/ 22643 w 231152"/>
                    <a:gd name="connsiteY6" fmla="*/ 703551 h 733493"/>
                    <a:gd name="connsiteX7" fmla="*/ 121 w 231152"/>
                    <a:gd name="connsiteY7" fmla="*/ 705315 h 733493"/>
                    <a:gd name="connsiteX8" fmla="*/ 64413 w 231152"/>
                    <a:gd name="connsiteY8" fmla="*/ 491671 h 733493"/>
                    <a:gd name="connsiteX9" fmla="*/ 176823 w 231152"/>
                    <a:gd name="connsiteY9" fmla="*/ 270761 h 733493"/>
                    <a:gd name="connsiteX10" fmla="*/ 106994 w 231152"/>
                    <a:gd name="connsiteY10" fmla="*/ 7026 h 733493"/>
                    <a:gd name="connsiteX0" fmla="*/ 106994 w 233435"/>
                    <a:gd name="connsiteY0" fmla="*/ 7026 h 733493"/>
                    <a:gd name="connsiteX1" fmla="*/ 186366 w 233435"/>
                    <a:gd name="connsiteY1" fmla="*/ 88578 h 733493"/>
                    <a:gd name="connsiteX2" fmla="*/ 233435 w 233435"/>
                    <a:gd name="connsiteY2" fmla="*/ 279921 h 733493"/>
                    <a:gd name="connsiteX3" fmla="*/ 90568 w 233435"/>
                    <a:gd name="connsiteY3" fmla="*/ 510924 h 733493"/>
                    <a:gd name="connsiteX4" fmla="*/ 59590 w 233435"/>
                    <a:gd name="connsiteY4" fmla="*/ 693105 h 733493"/>
                    <a:gd name="connsiteX5" fmla="*/ 15752 w 233435"/>
                    <a:gd name="connsiteY5" fmla="*/ 731281 h 733493"/>
                    <a:gd name="connsiteX6" fmla="*/ 22643 w 233435"/>
                    <a:gd name="connsiteY6" fmla="*/ 703551 h 733493"/>
                    <a:gd name="connsiteX7" fmla="*/ 121 w 233435"/>
                    <a:gd name="connsiteY7" fmla="*/ 705315 h 733493"/>
                    <a:gd name="connsiteX8" fmla="*/ 64413 w 233435"/>
                    <a:gd name="connsiteY8" fmla="*/ 491671 h 733493"/>
                    <a:gd name="connsiteX9" fmla="*/ 176823 w 233435"/>
                    <a:gd name="connsiteY9" fmla="*/ 270761 h 733493"/>
                    <a:gd name="connsiteX10" fmla="*/ 106994 w 233435"/>
                    <a:gd name="connsiteY10" fmla="*/ 7026 h 733493"/>
                    <a:gd name="connsiteX0" fmla="*/ 106994 w 233493"/>
                    <a:gd name="connsiteY0" fmla="*/ 7026 h 733493"/>
                    <a:gd name="connsiteX1" fmla="*/ 186366 w 233493"/>
                    <a:gd name="connsiteY1" fmla="*/ 88578 h 733493"/>
                    <a:gd name="connsiteX2" fmla="*/ 233435 w 233493"/>
                    <a:gd name="connsiteY2" fmla="*/ 279921 h 733493"/>
                    <a:gd name="connsiteX3" fmla="*/ 90568 w 233493"/>
                    <a:gd name="connsiteY3" fmla="*/ 510924 h 733493"/>
                    <a:gd name="connsiteX4" fmla="*/ 59590 w 233493"/>
                    <a:gd name="connsiteY4" fmla="*/ 693105 h 733493"/>
                    <a:gd name="connsiteX5" fmla="*/ 15752 w 233493"/>
                    <a:gd name="connsiteY5" fmla="*/ 731281 h 733493"/>
                    <a:gd name="connsiteX6" fmla="*/ 22643 w 233493"/>
                    <a:gd name="connsiteY6" fmla="*/ 703551 h 733493"/>
                    <a:gd name="connsiteX7" fmla="*/ 121 w 233493"/>
                    <a:gd name="connsiteY7" fmla="*/ 705315 h 733493"/>
                    <a:gd name="connsiteX8" fmla="*/ 64413 w 233493"/>
                    <a:gd name="connsiteY8" fmla="*/ 491671 h 733493"/>
                    <a:gd name="connsiteX9" fmla="*/ 176823 w 233493"/>
                    <a:gd name="connsiteY9" fmla="*/ 270761 h 733493"/>
                    <a:gd name="connsiteX10" fmla="*/ 106994 w 233493"/>
                    <a:gd name="connsiteY10" fmla="*/ 7026 h 733493"/>
                    <a:gd name="connsiteX0" fmla="*/ 106994 w 233603"/>
                    <a:gd name="connsiteY0" fmla="*/ 7026 h 733493"/>
                    <a:gd name="connsiteX1" fmla="*/ 186366 w 233603"/>
                    <a:gd name="connsiteY1" fmla="*/ 88578 h 733493"/>
                    <a:gd name="connsiteX2" fmla="*/ 233435 w 233603"/>
                    <a:gd name="connsiteY2" fmla="*/ 279921 h 733493"/>
                    <a:gd name="connsiteX3" fmla="*/ 90568 w 233603"/>
                    <a:gd name="connsiteY3" fmla="*/ 510924 h 733493"/>
                    <a:gd name="connsiteX4" fmla="*/ 59590 w 233603"/>
                    <a:gd name="connsiteY4" fmla="*/ 693105 h 733493"/>
                    <a:gd name="connsiteX5" fmla="*/ 15752 w 233603"/>
                    <a:gd name="connsiteY5" fmla="*/ 731281 h 733493"/>
                    <a:gd name="connsiteX6" fmla="*/ 22643 w 233603"/>
                    <a:gd name="connsiteY6" fmla="*/ 703551 h 733493"/>
                    <a:gd name="connsiteX7" fmla="*/ 121 w 233603"/>
                    <a:gd name="connsiteY7" fmla="*/ 705315 h 733493"/>
                    <a:gd name="connsiteX8" fmla="*/ 64413 w 233603"/>
                    <a:gd name="connsiteY8" fmla="*/ 491671 h 733493"/>
                    <a:gd name="connsiteX9" fmla="*/ 176823 w 233603"/>
                    <a:gd name="connsiteY9" fmla="*/ 270761 h 733493"/>
                    <a:gd name="connsiteX10" fmla="*/ 106994 w 233603"/>
                    <a:gd name="connsiteY10" fmla="*/ 7026 h 733493"/>
                    <a:gd name="connsiteX0" fmla="*/ 91372 w 217981"/>
                    <a:gd name="connsiteY0" fmla="*/ 7026 h 733493"/>
                    <a:gd name="connsiteX1" fmla="*/ 170744 w 217981"/>
                    <a:gd name="connsiteY1" fmla="*/ 88578 h 733493"/>
                    <a:gd name="connsiteX2" fmla="*/ 217813 w 217981"/>
                    <a:gd name="connsiteY2" fmla="*/ 279921 h 733493"/>
                    <a:gd name="connsiteX3" fmla="*/ 74946 w 217981"/>
                    <a:gd name="connsiteY3" fmla="*/ 510924 h 733493"/>
                    <a:gd name="connsiteX4" fmla="*/ 43968 w 217981"/>
                    <a:gd name="connsiteY4" fmla="*/ 693105 h 733493"/>
                    <a:gd name="connsiteX5" fmla="*/ 130 w 217981"/>
                    <a:gd name="connsiteY5" fmla="*/ 731281 h 733493"/>
                    <a:gd name="connsiteX6" fmla="*/ 7021 w 217981"/>
                    <a:gd name="connsiteY6" fmla="*/ 703551 h 733493"/>
                    <a:gd name="connsiteX7" fmla="*/ 5655 w 217981"/>
                    <a:gd name="connsiteY7" fmla="*/ 551083 h 733493"/>
                    <a:gd name="connsiteX8" fmla="*/ 48791 w 217981"/>
                    <a:gd name="connsiteY8" fmla="*/ 491671 h 733493"/>
                    <a:gd name="connsiteX9" fmla="*/ 161201 w 217981"/>
                    <a:gd name="connsiteY9" fmla="*/ 270761 h 733493"/>
                    <a:gd name="connsiteX10" fmla="*/ 91372 w 217981"/>
                    <a:gd name="connsiteY10" fmla="*/ 7026 h 733493"/>
                    <a:gd name="connsiteX0" fmla="*/ 91281 w 217890"/>
                    <a:gd name="connsiteY0" fmla="*/ 7026 h 733493"/>
                    <a:gd name="connsiteX1" fmla="*/ 170653 w 217890"/>
                    <a:gd name="connsiteY1" fmla="*/ 88578 h 733493"/>
                    <a:gd name="connsiteX2" fmla="*/ 217722 w 217890"/>
                    <a:gd name="connsiteY2" fmla="*/ 279921 h 733493"/>
                    <a:gd name="connsiteX3" fmla="*/ 74855 w 217890"/>
                    <a:gd name="connsiteY3" fmla="*/ 510924 h 733493"/>
                    <a:gd name="connsiteX4" fmla="*/ 43877 w 217890"/>
                    <a:gd name="connsiteY4" fmla="*/ 693105 h 733493"/>
                    <a:gd name="connsiteX5" fmla="*/ 39 w 217890"/>
                    <a:gd name="connsiteY5" fmla="*/ 731281 h 733493"/>
                    <a:gd name="connsiteX6" fmla="*/ 32133 w 217890"/>
                    <a:gd name="connsiteY6" fmla="*/ 552778 h 733493"/>
                    <a:gd name="connsiteX7" fmla="*/ 5564 w 217890"/>
                    <a:gd name="connsiteY7" fmla="*/ 551083 h 733493"/>
                    <a:gd name="connsiteX8" fmla="*/ 48700 w 217890"/>
                    <a:gd name="connsiteY8" fmla="*/ 491671 h 733493"/>
                    <a:gd name="connsiteX9" fmla="*/ 161110 w 217890"/>
                    <a:gd name="connsiteY9" fmla="*/ 270761 h 733493"/>
                    <a:gd name="connsiteX10" fmla="*/ 91281 w 217890"/>
                    <a:gd name="connsiteY10" fmla="*/ 7026 h 733493"/>
                    <a:gd name="connsiteX0" fmla="*/ 85821 w 212430"/>
                    <a:gd name="connsiteY0" fmla="*/ 7026 h 694805"/>
                    <a:gd name="connsiteX1" fmla="*/ 165193 w 212430"/>
                    <a:gd name="connsiteY1" fmla="*/ 88578 h 694805"/>
                    <a:gd name="connsiteX2" fmla="*/ 212262 w 212430"/>
                    <a:gd name="connsiteY2" fmla="*/ 279921 h 694805"/>
                    <a:gd name="connsiteX3" fmla="*/ 69395 w 212430"/>
                    <a:gd name="connsiteY3" fmla="*/ 510924 h 694805"/>
                    <a:gd name="connsiteX4" fmla="*/ 38417 w 212430"/>
                    <a:gd name="connsiteY4" fmla="*/ 693105 h 694805"/>
                    <a:gd name="connsiteX5" fmla="*/ 3045 w 212430"/>
                    <a:gd name="connsiteY5" fmla="*/ 588617 h 694805"/>
                    <a:gd name="connsiteX6" fmla="*/ 26673 w 212430"/>
                    <a:gd name="connsiteY6" fmla="*/ 552778 h 694805"/>
                    <a:gd name="connsiteX7" fmla="*/ 104 w 212430"/>
                    <a:gd name="connsiteY7" fmla="*/ 551083 h 694805"/>
                    <a:gd name="connsiteX8" fmla="*/ 43240 w 212430"/>
                    <a:gd name="connsiteY8" fmla="*/ 491671 h 694805"/>
                    <a:gd name="connsiteX9" fmla="*/ 155650 w 212430"/>
                    <a:gd name="connsiteY9" fmla="*/ 270761 h 694805"/>
                    <a:gd name="connsiteX10" fmla="*/ 85821 w 212430"/>
                    <a:gd name="connsiteY10" fmla="*/ 7026 h 694805"/>
                    <a:gd name="connsiteX0" fmla="*/ 85821 w 212430"/>
                    <a:gd name="connsiteY0" fmla="*/ 7026 h 600429"/>
                    <a:gd name="connsiteX1" fmla="*/ 165193 w 212430"/>
                    <a:gd name="connsiteY1" fmla="*/ 88578 h 600429"/>
                    <a:gd name="connsiteX2" fmla="*/ 212262 w 212430"/>
                    <a:gd name="connsiteY2" fmla="*/ 279921 h 600429"/>
                    <a:gd name="connsiteX3" fmla="*/ 69395 w 212430"/>
                    <a:gd name="connsiteY3" fmla="*/ 510924 h 600429"/>
                    <a:gd name="connsiteX4" fmla="*/ 31923 w 212430"/>
                    <a:gd name="connsiteY4" fmla="*/ 590890 h 600429"/>
                    <a:gd name="connsiteX5" fmla="*/ 3045 w 212430"/>
                    <a:gd name="connsiteY5" fmla="*/ 588617 h 600429"/>
                    <a:gd name="connsiteX6" fmla="*/ 26673 w 212430"/>
                    <a:gd name="connsiteY6" fmla="*/ 552778 h 600429"/>
                    <a:gd name="connsiteX7" fmla="*/ 104 w 212430"/>
                    <a:gd name="connsiteY7" fmla="*/ 551083 h 600429"/>
                    <a:gd name="connsiteX8" fmla="*/ 43240 w 212430"/>
                    <a:gd name="connsiteY8" fmla="*/ 491671 h 600429"/>
                    <a:gd name="connsiteX9" fmla="*/ 155650 w 212430"/>
                    <a:gd name="connsiteY9" fmla="*/ 270761 h 600429"/>
                    <a:gd name="connsiteX10" fmla="*/ 85821 w 212430"/>
                    <a:gd name="connsiteY10" fmla="*/ 7026 h 600429"/>
                    <a:gd name="connsiteX0" fmla="*/ 85821 w 212430"/>
                    <a:gd name="connsiteY0" fmla="*/ 7026 h 601930"/>
                    <a:gd name="connsiteX1" fmla="*/ 165193 w 212430"/>
                    <a:gd name="connsiteY1" fmla="*/ 88578 h 601930"/>
                    <a:gd name="connsiteX2" fmla="*/ 212262 w 212430"/>
                    <a:gd name="connsiteY2" fmla="*/ 279921 h 601930"/>
                    <a:gd name="connsiteX3" fmla="*/ 69395 w 212430"/>
                    <a:gd name="connsiteY3" fmla="*/ 510924 h 601930"/>
                    <a:gd name="connsiteX4" fmla="*/ 41167 w 212430"/>
                    <a:gd name="connsiteY4" fmla="*/ 593187 h 601930"/>
                    <a:gd name="connsiteX5" fmla="*/ 3045 w 212430"/>
                    <a:gd name="connsiteY5" fmla="*/ 588617 h 601930"/>
                    <a:gd name="connsiteX6" fmla="*/ 26673 w 212430"/>
                    <a:gd name="connsiteY6" fmla="*/ 552778 h 601930"/>
                    <a:gd name="connsiteX7" fmla="*/ 104 w 212430"/>
                    <a:gd name="connsiteY7" fmla="*/ 551083 h 601930"/>
                    <a:gd name="connsiteX8" fmla="*/ 43240 w 212430"/>
                    <a:gd name="connsiteY8" fmla="*/ 491671 h 601930"/>
                    <a:gd name="connsiteX9" fmla="*/ 155650 w 212430"/>
                    <a:gd name="connsiteY9" fmla="*/ 270761 h 601930"/>
                    <a:gd name="connsiteX10" fmla="*/ 85821 w 212430"/>
                    <a:gd name="connsiteY10" fmla="*/ 7026 h 601930"/>
                    <a:gd name="connsiteX0" fmla="*/ 85821 w 212430"/>
                    <a:gd name="connsiteY0" fmla="*/ 7026 h 607587"/>
                    <a:gd name="connsiteX1" fmla="*/ 165193 w 212430"/>
                    <a:gd name="connsiteY1" fmla="*/ 88578 h 607587"/>
                    <a:gd name="connsiteX2" fmla="*/ 212262 w 212430"/>
                    <a:gd name="connsiteY2" fmla="*/ 279921 h 607587"/>
                    <a:gd name="connsiteX3" fmla="*/ 69395 w 212430"/>
                    <a:gd name="connsiteY3" fmla="*/ 510924 h 607587"/>
                    <a:gd name="connsiteX4" fmla="*/ 41167 w 212430"/>
                    <a:gd name="connsiteY4" fmla="*/ 593187 h 607587"/>
                    <a:gd name="connsiteX5" fmla="*/ 31939 w 212430"/>
                    <a:gd name="connsiteY5" fmla="*/ 600705 h 607587"/>
                    <a:gd name="connsiteX6" fmla="*/ 26673 w 212430"/>
                    <a:gd name="connsiteY6" fmla="*/ 552778 h 607587"/>
                    <a:gd name="connsiteX7" fmla="*/ 104 w 212430"/>
                    <a:gd name="connsiteY7" fmla="*/ 551083 h 607587"/>
                    <a:gd name="connsiteX8" fmla="*/ 43240 w 212430"/>
                    <a:gd name="connsiteY8" fmla="*/ 491671 h 607587"/>
                    <a:gd name="connsiteX9" fmla="*/ 155650 w 212430"/>
                    <a:gd name="connsiteY9" fmla="*/ 270761 h 607587"/>
                    <a:gd name="connsiteX10" fmla="*/ 85821 w 212430"/>
                    <a:gd name="connsiteY10" fmla="*/ 7026 h 607587"/>
                    <a:gd name="connsiteX0" fmla="*/ 85821 w 212430"/>
                    <a:gd name="connsiteY0" fmla="*/ 7026 h 609030"/>
                    <a:gd name="connsiteX1" fmla="*/ 165193 w 212430"/>
                    <a:gd name="connsiteY1" fmla="*/ 88578 h 609030"/>
                    <a:gd name="connsiteX2" fmla="*/ 212262 w 212430"/>
                    <a:gd name="connsiteY2" fmla="*/ 279921 h 609030"/>
                    <a:gd name="connsiteX3" fmla="*/ 69395 w 212430"/>
                    <a:gd name="connsiteY3" fmla="*/ 510924 h 609030"/>
                    <a:gd name="connsiteX4" fmla="*/ 55031 w 212430"/>
                    <a:gd name="connsiteY4" fmla="*/ 596633 h 609030"/>
                    <a:gd name="connsiteX5" fmla="*/ 31939 w 212430"/>
                    <a:gd name="connsiteY5" fmla="*/ 600705 h 609030"/>
                    <a:gd name="connsiteX6" fmla="*/ 26673 w 212430"/>
                    <a:gd name="connsiteY6" fmla="*/ 552778 h 609030"/>
                    <a:gd name="connsiteX7" fmla="*/ 104 w 212430"/>
                    <a:gd name="connsiteY7" fmla="*/ 551083 h 609030"/>
                    <a:gd name="connsiteX8" fmla="*/ 43240 w 212430"/>
                    <a:gd name="connsiteY8" fmla="*/ 491671 h 609030"/>
                    <a:gd name="connsiteX9" fmla="*/ 155650 w 212430"/>
                    <a:gd name="connsiteY9" fmla="*/ 270761 h 609030"/>
                    <a:gd name="connsiteX10" fmla="*/ 85821 w 212430"/>
                    <a:gd name="connsiteY10" fmla="*/ 7026 h 609030"/>
                    <a:gd name="connsiteX0" fmla="*/ 70346 w 196955"/>
                    <a:gd name="connsiteY0" fmla="*/ 7026 h 609030"/>
                    <a:gd name="connsiteX1" fmla="*/ 149718 w 196955"/>
                    <a:gd name="connsiteY1" fmla="*/ 88578 h 609030"/>
                    <a:gd name="connsiteX2" fmla="*/ 196787 w 196955"/>
                    <a:gd name="connsiteY2" fmla="*/ 279921 h 609030"/>
                    <a:gd name="connsiteX3" fmla="*/ 53920 w 196955"/>
                    <a:gd name="connsiteY3" fmla="*/ 510924 h 609030"/>
                    <a:gd name="connsiteX4" fmla="*/ 39556 w 196955"/>
                    <a:gd name="connsiteY4" fmla="*/ 596633 h 609030"/>
                    <a:gd name="connsiteX5" fmla="*/ 16464 w 196955"/>
                    <a:gd name="connsiteY5" fmla="*/ 600705 h 609030"/>
                    <a:gd name="connsiteX6" fmla="*/ 11198 w 196955"/>
                    <a:gd name="connsiteY6" fmla="*/ 552778 h 609030"/>
                    <a:gd name="connsiteX7" fmla="*/ 231 w 196955"/>
                    <a:gd name="connsiteY7" fmla="*/ 557414 h 609030"/>
                    <a:gd name="connsiteX8" fmla="*/ 27765 w 196955"/>
                    <a:gd name="connsiteY8" fmla="*/ 491671 h 609030"/>
                    <a:gd name="connsiteX9" fmla="*/ 140175 w 196955"/>
                    <a:gd name="connsiteY9" fmla="*/ 270761 h 609030"/>
                    <a:gd name="connsiteX10" fmla="*/ 70346 w 196955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27765 w 373398"/>
                    <a:gd name="connsiteY8" fmla="*/ 491671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398"/>
                    <a:gd name="connsiteY0" fmla="*/ 7026 h 609030"/>
                    <a:gd name="connsiteX1" fmla="*/ 149718 w 373398"/>
                    <a:gd name="connsiteY1" fmla="*/ 88578 h 609030"/>
                    <a:gd name="connsiteX2" fmla="*/ 196787 w 373398"/>
                    <a:gd name="connsiteY2" fmla="*/ 279921 h 609030"/>
                    <a:gd name="connsiteX3" fmla="*/ 357941 w 373398"/>
                    <a:gd name="connsiteY3" fmla="*/ 489022 h 609030"/>
                    <a:gd name="connsiteX4" fmla="*/ 39556 w 373398"/>
                    <a:gd name="connsiteY4" fmla="*/ 596633 h 609030"/>
                    <a:gd name="connsiteX5" fmla="*/ 16464 w 373398"/>
                    <a:gd name="connsiteY5" fmla="*/ 600705 h 609030"/>
                    <a:gd name="connsiteX6" fmla="*/ 11198 w 373398"/>
                    <a:gd name="connsiteY6" fmla="*/ 552778 h 609030"/>
                    <a:gd name="connsiteX7" fmla="*/ 231 w 373398"/>
                    <a:gd name="connsiteY7" fmla="*/ 557414 h 609030"/>
                    <a:gd name="connsiteX8" fmla="*/ 308327 w 373398"/>
                    <a:gd name="connsiteY8" fmla="*/ 476046 h 609030"/>
                    <a:gd name="connsiteX9" fmla="*/ 140175 w 373398"/>
                    <a:gd name="connsiteY9" fmla="*/ 270761 h 609030"/>
                    <a:gd name="connsiteX10" fmla="*/ 70346 w 373398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40175 w 373995"/>
                    <a:gd name="connsiteY9" fmla="*/ 270761 h 609030"/>
                    <a:gd name="connsiteX10" fmla="*/ 70346 w 373995"/>
                    <a:gd name="connsiteY10" fmla="*/ 7026 h 609030"/>
                    <a:gd name="connsiteX0" fmla="*/ 70346 w 373995"/>
                    <a:gd name="connsiteY0" fmla="*/ 7026 h 609030"/>
                    <a:gd name="connsiteX1" fmla="*/ 149718 w 373995"/>
                    <a:gd name="connsiteY1" fmla="*/ 88578 h 609030"/>
                    <a:gd name="connsiteX2" fmla="*/ 207449 w 373995"/>
                    <a:gd name="connsiteY2" fmla="*/ 260147 h 609030"/>
                    <a:gd name="connsiteX3" fmla="*/ 357941 w 373995"/>
                    <a:gd name="connsiteY3" fmla="*/ 489022 h 609030"/>
                    <a:gd name="connsiteX4" fmla="*/ 39556 w 373995"/>
                    <a:gd name="connsiteY4" fmla="*/ 596633 h 609030"/>
                    <a:gd name="connsiteX5" fmla="*/ 16464 w 373995"/>
                    <a:gd name="connsiteY5" fmla="*/ 600705 h 609030"/>
                    <a:gd name="connsiteX6" fmla="*/ 11198 w 373995"/>
                    <a:gd name="connsiteY6" fmla="*/ 552778 h 609030"/>
                    <a:gd name="connsiteX7" fmla="*/ 231 w 373995"/>
                    <a:gd name="connsiteY7" fmla="*/ 557414 h 609030"/>
                    <a:gd name="connsiteX8" fmla="*/ 308327 w 373995"/>
                    <a:gd name="connsiteY8" fmla="*/ 476046 h 609030"/>
                    <a:gd name="connsiteX9" fmla="*/ 193980 w 373995"/>
                    <a:gd name="connsiteY9" fmla="*/ 291169 h 609030"/>
                    <a:gd name="connsiteX10" fmla="*/ 70346 w 373995"/>
                    <a:gd name="connsiteY10" fmla="*/ 7026 h 609030"/>
                    <a:gd name="connsiteX0" fmla="*/ 70346 w 375971"/>
                    <a:gd name="connsiteY0" fmla="*/ 7026 h 609030"/>
                    <a:gd name="connsiteX1" fmla="*/ 149718 w 375971"/>
                    <a:gd name="connsiteY1" fmla="*/ 88578 h 609030"/>
                    <a:gd name="connsiteX2" fmla="*/ 237731 w 375971"/>
                    <a:gd name="connsiteY2" fmla="*/ 248659 h 609030"/>
                    <a:gd name="connsiteX3" fmla="*/ 357941 w 375971"/>
                    <a:gd name="connsiteY3" fmla="*/ 489022 h 609030"/>
                    <a:gd name="connsiteX4" fmla="*/ 39556 w 375971"/>
                    <a:gd name="connsiteY4" fmla="*/ 596633 h 609030"/>
                    <a:gd name="connsiteX5" fmla="*/ 16464 w 375971"/>
                    <a:gd name="connsiteY5" fmla="*/ 600705 h 609030"/>
                    <a:gd name="connsiteX6" fmla="*/ 11198 w 375971"/>
                    <a:gd name="connsiteY6" fmla="*/ 552778 h 609030"/>
                    <a:gd name="connsiteX7" fmla="*/ 231 w 375971"/>
                    <a:gd name="connsiteY7" fmla="*/ 557414 h 609030"/>
                    <a:gd name="connsiteX8" fmla="*/ 308327 w 375971"/>
                    <a:gd name="connsiteY8" fmla="*/ 476046 h 609030"/>
                    <a:gd name="connsiteX9" fmla="*/ 193980 w 375971"/>
                    <a:gd name="connsiteY9" fmla="*/ 291169 h 609030"/>
                    <a:gd name="connsiteX10" fmla="*/ 70346 w 375971"/>
                    <a:gd name="connsiteY10" fmla="*/ 7026 h 609030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619 h 609623"/>
                    <a:gd name="connsiteX1" fmla="*/ 170801 w 375971"/>
                    <a:gd name="connsiteY1" fmla="*/ 83046 h 609623"/>
                    <a:gd name="connsiteX2" fmla="*/ 237731 w 375971"/>
                    <a:gd name="connsiteY2" fmla="*/ 249252 h 609623"/>
                    <a:gd name="connsiteX3" fmla="*/ 357941 w 375971"/>
                    <a:gd name="connsiteY3" fmla="*/ 489615 h 609623"/>
                    <a:gd name="connsiteX4" fmla="*/ 39556 w 375971"/>
                    <a:gd name="connsiteY4" fmla="*/ 597226 h 609623"/>
                    <a:gd name="connsiteX5" fmla="*/ 16464 w 375971"/>
                    <a:gd name="connsiteY5" fmla="*/ 601298 h 609623"/>
                    <a:gd name="connsiteX6" fmla="*/ 11198 w 375971"/>
                    <a:gd name="connsiteY6" fmla="*/ 553371 h 609623"/>
                    <a:gd name="connsiteX7" fmla="*/ 231 w 375971"/>
                    <a:gd name="connsiteY7" fmla="*/ 558007 h 609623"/>
                    <a:gd name="connsiteX8" fmla="*/ 308327 w 375971"/>
                    <a:gd name="connsiteY8" fmla="*/ 476639 h 609623"/>
                    <a:gd name="connsiteX9" fmla="*/ 193980 w 375971"/>
                    <a:gd name="connsiteY9" fmla="*/ 291762 h 609623"/>
                    <a:gd name="connsiteX10" fmla="*/ 70346 w 375971"/>
                    <a:gd name="connsiteY10" fmla="*/ 7619 h 609623"/>
                    <a:gd name="connsiteX0" fmla="*/ 70346 w 375971"/>
                    <a:gd name="connsiteY0" fmla="*/ 7777 h 609781"/>
                    <a:gd name="connsiteX1" fmla="*/ 170801 w 375971"/>
                    <a:gd name="connsiteY1" fmla="*/ 83204 h 609781"/>
                    <a:gd name="connsiteX2" fmla="*/ 237731 w 375971"/>
                    <a:gd name="connsiteY2" fmla="*/ 249410 h 609781"/>
                    <a:gd name="connsiteX3" fmla="*/ 357941 w 375971"/>
                    <a:gd name="connsiteY3" fmla="*/ 489773 h 609781"/>
                    <a:gd name="connsiteX4" fmla="*/ 39556 w 375971"/>
                    <a:gd name="connsiteY4" fmla="*/ 597384 h 609781"/>
                    <a:gd name="connsiteX5" fmla="*/ 16464 w 375971"/>
                    <a:gd name="connsiteY5" fmla="*/ 601456 h 609781"/>
                    <a:gd name="connsiteX6" fmla="*/ 11198 w 375971"/>
                    <a:gd name="connsiteY6" fmla="*/ 553529 h 609781"/>
                    <a:gd name="connsiteX7" fmla="*/ 231 w 375971"/>
                    <a:gd name="connsiteY7" fmla="*/ 558165 h 609781"/>
                    <a:gd name="connsiteX8" fmla="*/ 308327 w 375971"/>
                    <a:gd name="connsiteY8" fmla="*/ 476797 h 609781"/>
                    <a:gd name="connsiteX9" fmla="*/ 193980 w 375971"/>
                    <a:gd name="connsiteY9" fmla="*/ 291920 h 609781"/>
                    <a:gd name="connsiteX10" fmla="*/ 70346 w 375971"/>
                    <a:gd name="connsiteY10" fmla="*/ 7777 h 609781"/>
                    <a:gd name="connsiteX0" fmla="*/ 71462 w 377087"/>
                    <a:gd name="connsiteY0" fmla="*/ 7777 h 609781"/>
                    <a:gd name="connsiteX1" fmla="*/ 171917 w 377087"/>
                    <a:gd name="connsiteY1" fmla="*/ 83204 h 609781"/>
                    <a:gd name="connsiteX2" fmla="*/ 238847 w 377087"/>
                    <a:gd name="connsiteY2" fmla="*/ 249410 h 609781"/>
                    <a:gd name="connsiteX3" fmla="*/ 359057 w 377087"/>
                    <a:gd name="connsiteY3" fmla="*/ 489773 h 609781"/>
                    <a:gd name="connsiteX4" fmla="*/ 40672 w 377087"/>
                    <a:gd name="connsiteY4" fmla="*/ 597384 h 609781"/>
                    <a:gd name="connsiteX5" fmla="*/ 17580 w 377087"/>
                    <a:gd name="connsiteY5" fmla="*/ 601456 h 609781"/>
                    <a:gd name="connsiteX6" fmla="*/ 12314 w 377087"/>
                    <a:gd name="connsiteY6" fmla="*/ 553529 h 609781"/>
                    <a:gd name="connsiteX7" fmla="*/ 197060 w 377087"/>
                    <a:gd name="connsiteY7" fmla="*/ 521739 h 609781"/>
                    <a:gd name="connsiteX8" fmla="*/ 309443 w 377087"/>
                    <a:gd name="connsiteY8" fmla="*/ 476797 h 609781"/>
                    <a:gd name="connsiteX9" fmla="*/ 195096 w 377087"/>
                    <a:gd name="connsiteY9" fmla="*/ 291920 h 609781"/>
                    <a:gd name="connsiteX10" fmla="*/ 71462 w 377087"/>
                    <a:gd name="connsiteY10" fmla="*/ 7777 h 609781"/>
                    <a:gd name="connsiteX0" fmla="*/ 107026 w 640801"/>
                    <a:gd name="connsiteY0" fmla="*/ 7777 h 601528"/>
                    <a:gd name="connsiteX1" fmla="*/ 207481 w 640801"/>
                    <a:gd name="connsiteY1" fmla="*/ 83204 h 601528"/>
                    <a:gd name="connsiteX2" fmla="*/ 274411 w 640801"/>
                    <a:gd name="connsiteY2" fmla="*/ 249410 h 601528"/>
                    <a:gd name="connsiteX3" fmla="*/ 394621 w 640801"/>
                    <a:gd name="connsiteY3" fmla="*/ 489773 h 601528"/>
                    <a:gd name="connsiteX4" fmla="*/ 640590 w 640801"/>
                    <a:gd name="connsiteY4" fmla="*/ 542067 h 601528"/>
                    <a:gd name="connsiteX5" fmla="*/ 53144 w 640801"/>
                    <a:gd name="connsiteY5" fmla="*/ 601456 h 601528"/>
                    <a:gd name="connsiteX6" fmla="*/ 47878 w 640801"/>
                    <a:gd name="connsiteY6" fmla="*/ 553529 h 601528"/>
                    <a:gd name="connsiteX7" fmla="*/ 232624 w 640801"/>
                    <a:gd name="connsiteY7" fmla="*/ 521739 h 601528"/>
                    <a:gd name="connsiteX8" fmla="*/ 345007 w 640801"/>
                    <a:gd name="connsiteY8" fmla="*/ 476797 h 601528"/>
                    <a:gd name="connsiteX9" fmla="*/ 230660 w 640801"/>
                    <a:gd name="connsiteY9" fmla="*/ 291920 h 601528"/>
                    <a:gd name="connsiteX10" fmla="*/ 107026 w 640801"/>
                    <a:gd name="connsiteY10" fmla="*/ 7777 h 601528"/>
                    <a:gd name="connsiteX0" fmla="*/ 65508 w 599283"/>
                    <a:gd name="connsiteY0" fmla="*/ 7777 h 662498"/>
                    <a:gd name="connsiteX1" fmla="*/ 165963 w 599283"/>
                    <a:gd name="connsiteY1" fmla="*/ 83204 h 662498"/>
                    <a:gd name="connsiteX2" fmla="*/ 232893 w 599283"/>
                    <a:gd name="connsiteY2" fmla="*/ 249410 h 662498"/>
                    <a:gd name="connsiteX3" fmla="*/ 353103 w 599283"/>
                    <a:gd name="connsiteY3" fmla="*/ 489773 h 662498"/>
                    <a:gd name="connsiteX4" fmla="*/ 599072 w 599283"/>
                    <a:gd name="connsiteY4" fmla="*/ 542067 h 662498"/>
                    <a:gd name="connsiteX5" fmla="*/ 473683 w 599283"/>
                    <a:gd name="connsiteY5" fmla="*/ 662468 h 662498"/>
                    <a:gd name="connsiteX6" fmla="*/ 6360 w 599283"/>
                    <a:gd name="connsiteY6" fmla="*/ 553529 h 662498"/>
                    <a:gd name="connsiteX7" fmla="*/ 191106 w 599283"/>
                    <a:gd name="connsiteY7" fmla="*/ 521739 h 662498"/>
                    <a:gd name="connsiteX8" fmla="*/ 303489 w 599283"/>
                    <a:gd name="connsiteY8" fmla="*/ 476797 h 662498"/>
                    <a:gd name="connsiteX9" fmla="*/ 189142 w 599283"/>
                    <a:gd name="connsiteY9" fmla="*/ 291920 h 662498"/>
                    <a:gd name="connsiteX10" fmla="*/ 65508 w 599283"/>
                    <a:gd name="connsiteY10" fmla="*/ 7777 h 662498"/>
                    <a:gd name="connsiteX0" fmla="*/ 5559 w 539334"/>
                    <a:gd name="connsiteY0" fmla="*/ 7777 h 662912"/>
                    <a:gd name="connsiteX1" fmla="*/ 106014 w 539334"/>
                    <a:gd name="connsiteY1" fmla="*/ 83204 h 662912"/>
                    <a:gd name="connsiteX2" fmla="*/ 172944 w 539334"/>
                    <a:gd name="connsiteY2" fmla="*/ 249410 h 662912"/>
                    <a:gd name="connsiteX3" fmla="*/ 293154 w 539334"/>
                    <a:gd name="connsiteY3" fmla="*/ 489773 h 662912"/>
                    <a:gd name="connsiteX4" fmla="*/ 539123 w 539334"/>
                    <a:gd name="connsiteY4" fmla="*/ 542067 h 662912"/>
                    <a:gd name="connsiteX5" fmla="*/ 413734 w 539334"/>
                    <a:gd name="connsiteY5" fmla="*/ 662468 h 662912"/>
                    <a:gd name="connsiteX6" fmla="*/ 380040 w 539334"/>
                    <a:gd name="connsiteY6" fmla="*/ 580574 h 662912"/>
                    <a:gd name="connsiteX7" fmla="*/ 131157 w 539334"/>
                    <a:gd name="connsiteY7" fmla="*/ 521739 h 662912"/>
                    <a:gd name="connsiteX8" fmla="*/ 243540 w 539334"/>
                    <a:gd name="connsiteY8" fmla="*/ 476797 h 662912"/>
                    <a:gd name="connsiteX9" fmla="*/ 129193 w 539334"/>
                    <a:gd name="connsiteY9" fmla="*/ 291920 h 662912"/>
                    <a:gd name="connsiteX10" fmla="*/ 5559 w 539334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243540 w 539458"/>
                    <a:gd name="connsiteY8" fmla="*/ 476797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58"/>
                    <a:gd name="connsiteY0" fmla="*/ 7777 h 662912"/>
                    <a:gd name="connsiteX1" fmla="*/ 106014 w 539458"/>
                    <a:gd name="connsiteY1" fmla="*/ 83204 h 662912"/>
                    <a:gd name="connsiteX2" fmla="*/ 172944 w 539458"/>
                    <a:gd name="connsiteY2" fmla="*/ 249410 h 662912"/>
                    <a:gd name="connsiteX3" fmla="*/ 389365 w 539458"/>
                    <a:gd name="connsiteY3" fmla="*/ 464508 h 662912"/>
                    <a:gd name="connsiteX4" fmla="*/ 539123 w 539458"/>
                    <a:gd name="connsiteY4" fmla="*/ 542067 h 662912"/>
                    <a:gd name="connsiteX5" fmla="*/ 413734 w 539458"/>
                    <a:gd name="connsiteY5" fmla="*/ 662468 h 662912"/>
                    <a:gd name="connsiteX6" fmla="*/ 380040 w 539458"/>
                    <a:gd name="connsiteY6" fmla="*/ 580574 h 662912"/>
                    <a:gd name="connsiteX7" fmla="*/ 131157 w 539458"/>
                    <a:gd name="connsiteY7" fmla="*/ 521739 h 662912"/>
                    <a:gd name="connsiteX8" fmla="*/ 331160 w 539458"/>
                    <a:gd name="connsiteY8" fmla="*/ 466399 h 662912"/>
                    <a:gd name="connsiteX9" fmla="*/ 129193 w 539458"/>
                    <a:gd name="connsiteY9" fmla="*/ 291920 h 662912"/>
                    <a:gd name="connsiteX10" fmla="*/ 5559 w 539458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559 w 539470"/>
                    <a:gd name="connsiteY0" fmla="*/ 7777 h 662912"/>
                    <a:gd name="connsiteX1" fmla="*/ 106014 w 539470"/>
                    <a:gd name="connsiteY1" fmla="*/ 83204 h 662912"/>
                    <a:gd name="connsiteX2" fmla="*/ 172944 w 539470"/>
                    <a:gd name="connsiteY2" fmla="*/ 249410 h 662912"/>
                    <a:gd name="connsiteX3" fmla="*/ 395122 w 539470"/>
                    <a:gd name="connsiteY3" fmla="*/ 442664 h 662912"/>
                    <a:gd name="connsiteX4" fmla="*/ 539123 w 539470"/>
                    <a:gd name="connsiteY4" fmla="*/ 542067 h 662912"/>
                    <a:gd name="connsiteX5" fmla="*/ 413734 w 539470"/>
                    <a:gd name="connsiteY5" fmla="*/ 662468 h 662912"/>
                    <a:gd name="connsiteX6" fmla="*/ 380040 w 539470"/>
                    <a:gd name="connsiteY6" fmla="*/ 580574 h 662912"/>
                    <a:gd name="connsiteX7" fmla="*/ 131157 w 539470"/>
                    <a:gd name="connsiteY7" fmla="*/ 521739 h 662912"/>
                    <a:gd name="connsiteX8" fmla="*/ 331160 w 539470"/>
                    <a:gd name="connsiteY8" fmla="*/ 466399 h 662912"/>
                    <a:gd name="connsiteX9" fmla="*/ 129193 w 539470"/>
                    <a:gd name="connsiteY9" fmla="*/ 291920 h 662912"/>
                    <a:gd name="connsiteX10" fmla="*/ 5559 w 539470"/>
                    <a:gd name="connsiteY10" fmla="*/ 7777 h 662912"/>
                    <a:gd name="connsiteX0" fmla="*/ 5146 w 539057"/>
                    <a:gd name="connsiteY0" fmla="*/ 7777 h 662912"/>
                    <a:gd name="connsiteX1" fmla="*/ 105601 w 539057"/>
                    <a:gd name="connsiteY1" fmla="*/ 83204 h 662912"/>
                    <a:gd name="connsiteX2" fmla="*/ 172531 w 539057"/>
                    <a:gd name="connsiteY2" fmla="*/ 249410 h 662912"/>
                    <a:gd name="connsiteX3" fmla="*/ 394709 w 539057"/>
                    <a:gd name="connsiteY3" fmla="*/ 442664 h 662912"/>
                    <a:gd name="connsiteX4" fmla="*/ 538710 w 539057"/>
                    <a:gd name="connsiteY4" fmla="*/ 542067 h 662912"/>
                    <a:gd name="connsiteX5" fmla="*/ 413321 w 539057"/>
                    <a:gd name="connsiteY5" fmla="*/ 662468 h 662912"/>
                    <a:gd name="connsiteX6" fmla="*/ 379627 w 539057"/>
                    <a:gd name="connsiteY6" fmla="*/ 580574 h 662912"/>
                    <a:gd name="connsiteX7" fmla="*/ 130744 w 539057"/>
                    <a:gd name="connsiteY7" fmla="*/ 521739 h 662912"/>
                    <a:gd name="connsiteX8" fmla="*/ 330747 w 539057"/>
                    <a:gd name="connsiteY8" fmla="*/ 466399 h 662912"/>
                    <a:gd name="connsiteX9" fmla="*/ 143038 w 539057"/>
                    <a:gd name="connsiteY9" fmla="*/ 291005 h 662912"/>
                    <a:gd name="connsiteX10" fmla="*/ 5146 w 539057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73939 w 540465"/>
                    <a:gd name="connsiteY2" fmla="*/ 249410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2"/>
                    <a:gd name="connsiteX1" fmla="*/ 107009 w 540465"/>
                    <a:gd name="connsiteY1" fmla="*/ 83204 h 662912"/>
                    <a:gd name="connsiteX2" fmla="*/ 183444 w 540465"/>
                    <a:gd name="connsiteY2" fmla="*/ 248799 h 662912"/>
                    <a:gd name="connsiteX3" fmla="*/ 396117 w 540465"/>
                    <a:gd name="connsiteY3" fmla="*/ 442664 h 662912"/>
                    <a:gd name="connsiteX4" fmla="*/ 540118 w 540465"/>
                    <a:gd name="connsiteY4" fmla="*/ 542067 h 662912"/>
                    <a:gd name="connsiteX5" fmla="*/ 414729 w 540465"/>
                    <a:gd name="connsiteY5" fmla="*/ 662468 h 662912"/>
                    <a:gd name="connsiteX6" fmla="*/ 381035 w 540465"/>
                    <a:gd name="connsiteY6" fmla="*/ 580574 h 662912"/>
                    <a:gd name="connsiteX7" fmla="*/ 132152 w 540465"/>
                    <a:gd name="connsiteY7" fmla="*/ 521739 h 662912"/>
                    <a:gd name="connsiteX8" fmla="*/ 332155 w 540465"/>
                    <a:gd name="connsiteY8" fmla="*/ 466399 h 662912"/>
                    <a:gd name="connsiteX9" fmla="*/ 144446 w 540465"/>
                    <a:gd name="connsiteY9" fmla="*/ 291005 h 662912"/>
                    <a:gd name="connsiteX10" fmla="*/ 6554 w 540465"/>
                    <a:gd name="connsiteY10" fmla="*/ 7777 h 662912"/>
                    <a:gd name="connsiteX0" fmla="*/ 6554 w 540465"/>
                    <a:gd name="connsiteY0" fmla="*/ 7777 h 662914"/>
                    <a:gd name="connsiteX1" fmla="*/ 107009 w 540465"/>
                    <a:gd name="connsiteY1" fmla="*/ 83204 h 662914"/>
                    <a:gd name="connsiteX2" fmla="*/ 183444 w 540465"/>
                    <a:gd name="connsiteY2" fmla="*/ 248799 h 662914"/>
                    <a:gd name="connsiteX3" fmla="*/ 396117 w 540465"/>
                    <a:gd name="connsiteY3" fmla="*/ 442664 h 662914"/>
                    <a:gd name="connsiteX4" fmla="*/ 540118 w 540465"/>
                    <a:gd name="connsiteY4" fmla="*/ 542067 h 662914"/>
                    <a:gd name="connsiteX5" fmla="*/ 414729 w 540465"/>
                    <a:gd name="connsiteY5" fmla="*/ 662468 h 662914"/>
                    <a:gd name="connsiteX6" fmla="*/ 381035 w 540465"/>
                    <a:gd name="connsiteY6" fmla="*/ 580574 h 662914"/>
                    <a:gd name="connsiteX7" fmla="*/ 310989 w 540465"/>
                    <a:gd name="connsiteY7" fmla="*/ 519803 h 662914"/>
                    <a:gd name="connsiteX8" fmla="*/ 332155 w 540465"/>
                    <a:gd name="connsiteY8" fmla="*/ 466399 h 662914"/>
                    <a:gd name="connsiteX9" fmla="*/ 144446 w 540465"/>
                    <a:gd name="connsiteY9" fmla="*/ 291005 h 662914"/>
                    <a:gd name="connsiteX10" fmla="*/ 6554 w 540465"/>
                    <a:gd name="connsiteY10" fmla="*/ 7777 h 662914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10989 w 540465"/>
                    <a:gd name="connsiteY7" fmla="*/ 51980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32223 w 540465"/>
                    <a:gd name="connsiteY7" fmla="*/ 516053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662897"/>
                    <a:gd name="connsiteX1" fmla="*/ 107009 w 540465"/>
                    <a:gd name="connsiteY1" fmla="*/ 83204 h 662897"/>
                    <a:gd name="connsiteX2" fmla="*/ 183444 w 540465"/>
                    <a:gd name="connsiteY2" fmla="*/ 248799 h 662897"/>
                    <a:gd name="connsiteX3" fmla="*/ 396117 w 540465"/>
                    <a:gd name="connsiteY3" fmla="*/ 442664 h 662897"/>
                    <a:gd name="connsiteX4" fmla="*/ 540118 w 540465"/>
                    <a:gd name="connsiteY4" fmla="*/ 542067 h 662897"/>
                    <a:gd name="connsiteX5" fmla="*/ 414729 w 540465"/>
                    <a:gd name="connsiteY5" fmla="*/ 662468 h 662897"/>
                    <a:gd name="connsiteX6" fmla="*/ 373015 w 540465"/>
                    <a:gd name="connsiteY6" fmla="*/ 492802 h 662897"/>
                    <a:gd name="connsiteX7" fmla="*/ 341576 w 540465"/>
                    <a:gd name="connsiteY7" fmla="*/ 513066 h 662897"/>
                    <a:gd name="connsiteX8" fmla="*/ 332155 w 540465"/>
                    <a:gd name="connsiteY8" fmla="*/ 466399 h 662897"/>
                    <a:gd name="connsiteX9" fmla="*/ 144446 w 540465"/>
                    <a:gd name="connsiteY9" fmla="*/ 291005 h 662897"/>
                    <a:gd name="connsiteX10" fmla="*/ 6554 w 540465"/>
                    <a:gd name="connsiteY10" fmla="*/ 7777 h 662897"/>
                    <a:gd name="connsiteX0" fmla="*/ 6554 w 540465"/>
                    <a:gd name="connsiteY0" fmla="*/ 7777 h 549793"/>
                    <a:gd name="connsiteX1" fmla="*/ 107009 w 540465"/>
                    <a:gd name="connsiteY1" fmla="*/ 83204 h 549793"/>
                    <a:gd name="connsiteX2" fmla="*/ 183444 w 540465"/>
                    <a:gd name="connsiteY2" fmla="*/ 248799 h 549793"/>
                    <a:gd name="connsiteX3" fmla="*/ 396117 w 540465"/>
                    <a:gd name="connsiteY3" fmla="*/ 442664 h 549793"/>
                    <a:gd name="connsiteX4" fmla="*/ 540118 w 540465"/>
                    <a:gd name="connsiteY4" fmla="*/ 542067 h 549793"/>
                    <a:gd name="connsiteX5" fmla="*/ 409020 w 540465"/>
                    <a:gd name="connsiteY5" fmla="*/ 536368 h 549793"/>
                    <a:gd name="connsiteX6" fmla="*/ 373015 w 540465"/>
                    <a:gd name="connsiteY6" fmla="*/ 492802 h 549793"/>
                    <a:gd name="connsiteX7" fmla="*/ 341576 w 540465"/>
                    <a:gd name="connsiteY7" fmla="*/ 513066 h 549793"/>
                    <a:gd name="connsiteX8" fmla="*/ 332155 w 540465"/>
                    <a:gd name="connsiteY8" fmla="*/ 466399 h 549793"/>
                    <a:gd name="connsiteX9" fmla="*/ 144446 w 540465"/>
                    <a:gd name="connsiteY9" fmla="*/ 291005 h 549793"/>
                    <a:gd name="connsiteX10" fmla="*/ 6554 w 540465"/>
                    <a:gd name="connsiteY10" fmla="*/ 7777 h 549793"/>
                    <a:gd name="connsiteX0" fmla="*/ 6554 w 410394"/>
                    <a:gd name="connsiteY0" fmla="*/ 7777 h 536527"/>
                    <a:gd name="connsiteX1" fmla="*/ 107009 w 410394"/>
                    <a:gd name="connsiteY1" fmla="*/ 83204 h 536527"/>
                    <a:gd name="connsiteX2" fmla="*/ 183444 w 410394"/>
                    <a:gd name="connsiteY2" fmla="*/ 248799 h 536527"/>
                    <a:gd name="connsiteX3" fmla="*/ 396117 w 410394"/>
                    <a:gd name="connsiteY3" fmla="*/ 442664 h 536527"/>
                    <a:gd name="connsiteX4" fmla="*/ 406913 w 410394"/>
                    <a:gd name="connsiteY4" fmla="*/ 474261 h 536527"/>
                    <a:gd name="connsiteX5" fmla="*/ 409020 w 410394"/>
                    <a:gd name="connsiteY5" fmla="*/ 536368 h 536527"/>
                    <a:gd name="connsiteX6" fmla="*/ 373015 w 410394"/>
                    <a:gd name="connsiteY6" fmla="*/ 492802 h 536527"/>
                    <a:gd name="connsiteX7" fmla="*/ 341576 w 410394"/>
                    <a:gd name="connsiteY7" fmla="*/ 513066 h 536527"/>
                    <a:gd name="connsiteX8" fmla="*/ 332155 w 410394"/>
                    <a:gd name="connsiteY8" fmla="*/ 466399 h 536527"/>
                    <a:gd name="connsiteX9" fmla="*/ 144446 w 410394"/>
                    <a:gd name="connsiteY9" fmla="*/ 291005 h 536527"/>
                    <a:gd name="connsiteX10" fmla="*/ 6554 w 410394"/>
                    <a:gd name="connsiteY10" fmla="*/ 7777 h 536527"/>
                    <a:gd name="connsiteX0" fmla="*/ 6554 w 417999"/>
                    <a:gd name="connsiteY0" fmla="*/ 7777 h 536537"/>
                    <a:gd name="connsiteX1" fmla="*/ 107009 w 417999"/>
                    <a:gd name="connsiteY1" fmla="*/ 83204 h 536537"/>
                    <a:gd name="connsiteX2" fmla="*/ 183444 w 417999"/>
                    <a:gd name="connsiteY2" fmla="*/ 248799 h 536537"/>
                    <a:gd name="connsiteX3" fmla="*/ 396117 w 417999"/>
                    <a:gd name="connsiteY3" fmla="*/ 442664 h 536537"/>
                    <a:gd name="connsiteX4" fmla="*/ 416419 w 417999"/>
                    <a:gd name="connsiteY4" fmla="*/ 473651 h 536537"/>
                    <a:gd name="connsiteX5" fmla="*/ 409020 w 417999"/>
                    <a:gd name="connsiteY5" fmla="*/ 536368 h 536537"/>
                    <a:gd name="connsiteX6" fmla="*/ 373015 w 417999"/>
                    <a:gd name="connsiteY6" fmla="*/ 492802 h 536537"/>
                    <a:gd name="connsiteX7" fmla="*/ 341576 w 417999"/>
                    <a:gd name="connsiteY7" fmla="*/ 513066 h 536537"/>
                    <a:gd name="connsiteX8" fmla="*/ 332155 w 417999"/>
                    <a:gd name="connsiteY8" fmla="*/ 466399 h 536537"/>
                    <a:gd name="connsiteX9" fmla="*/ 144446 w 417999"/>
                    <a:gd name="connsiteY9" fmla="*/ 291005 h 536537"/>
                    <a:gd name="connsiteX10" fmla="*/ 6554 w 417999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183444 w 420265"/>
                    <a:gd name="connsiteY2" fmla="*/ 248799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07054 w 420265"/>
                    <a:gd name="connsiteY2" fmla="*/ 244897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6554 w 420265"/>
                    <a:gd name="connsiteY0" fmla="*/ 7777 h 536537"/>
                    <a:gd name="connsiteX1" fmla="*/ 107009 w 420265"/>
                    <a:gd name="connsiteY1" fmla="*/ 83204 h 536537"/>
                    <a:gd name="connsiteX2" fmla="*/ 253819 w 420265"/>
                    <a:gd name="connsiteY2" fmla="*/ 229964 h 536537"/>
                    <a:gd name="connsiteX3" fmla="*/ 396117 w 420265"/>
                    <a:gd name="connsiteY3" fmla="*/ 442664 h 536537"/>
                    <a:gd name="connsiteX4" fmla="*/ 416419 w 420265"/>
                    <a:gd name="connsiteY4" fmla="*/ 473651 h 536537"/>
                    <a:gd name="connsiteX5" fmla="*/ 409020 w 420265"/>
                    <a:gd name="connsiteY5" fmla="*/ 536368 h 536537"/>
                    <a:gd name="connsiteX6" fmla="*/ 373015 w 420265"/>
                    <a:gd name="connsiteY6" fmla="*/ 492802 h 536537"/>
                    <a:gd name="connsiteX7" fmla="*/ 341576 w 420265"/>
                    <a:gd name="connsiteY7" fmla="*/ 513066 h 536537"/>
                    <a:gd name="connsiteX8" fmla="*/ 332155 w 420265"/>
                    <a:gd name="connsiteY8" fmla="*/ 466399 h 536537"/>
                    <a:gd name="connsiteX9" fmla="*/ 144446 w 420265"/>
                    <a:gd name="connsiteY9" fmla="*/ 291005 h 536537"/>
                    <a:gd name="connsiteX10" fmla="*/ 6554 w 420265"/>
                    <a:gd name="connsiteY10" fmla="*/ 7777 h 536537"/>
                    <a:gd name="connsiteX0" fmla="*/ 5310 w 419021"/>
                    <a:gd name="connsiteY0" fmla="*/ 7777 h 536537"/>
                    <a:gd name="connsiteX1" fmla="*/ 105765 w 419021"/>
                    <a:gd name="connsiteY1" fmla="*/ 83204 h 536537"/>
                    <a:gd name="connsiteX2" fmla="*/ 252575 w 419021"/>
                    <a:gd name="connsiteY2" fmla="*/ 229964 h 536537"/>
                    <a:gd name="connsiteX3" fmla="*/ 394873 w 419021"/>
                    <a:gd name="connsiteY3" fmla="*/ 442664 h 536537"/>
                    <a:gd name="connsiteX4" fmla="*/ 415175 w 419021"/>
                    <a:gd name="connsiteY4" fmla="*/ 473651 h 536537"/>
                    <a:gd name="connsiteX5" fmla="*/ 407776 w 419021"/>
                    <a:gd name="connsiteY5" fmla="*/ 536368 h 536537"/>
                    <a:gd name="connsiteX6" fmla="*/ 371771 w 419021"/>
                    <a:gd name="connsiteY6" fmla="*/ 492802 h 536537"/>
                    <a:gd name="connsiteX7" fmla="*/ 340332 w 419021"/>
                    <a:gd name="connsiteY7" fmla="*/ 513066 h 536537"/>
                    <a:gd name="connsiteX8" fmla="*/ 330911 w 419021"/>
                    <a:gd name="connsiteY8" fmla="*/ 466399 h 536537"/>
                    <a:gd name="connsiteX9" fmla="*/ 178935 w 419021"/>
                    <a:gd name="connsiteY9" fmla="*/ 252918 h 536537"/>
                    <a:gd name="connsiteX10" fmla="*/ 5310 w 419021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7777 h 536537"/>
                    <a:gd name="connsiteX1" fmla="*/ 106650 w 419906"/>
                    <a:gd name="connsiteY1" fmla="*/ 83204 h 536537"/>
                    <a:gd name="connsiteX2" fmla="*/ 253460 w 419906"/>
                    <a:gd name="connsiteY2" fmla="*/ 229964 h 536537"/>
                    <a:gd name="connsiteX3" fmla="*/ 395758 w 419906"/>
                    <a:gd name="connsiteY3" fmla="*/ 442664 h 536537"/>
                    <a:gd name="connsiteX4" fmla="*/ 416060 w 419906"/>
                    <a:gd name="connsiteY4" fmla="*/ 473651 h 536537"/>
                    <a:gd name="connsiteX5" fmla="*/ 408661 w 419906"/>
                    <a:gd name="connsiteY5" fmla="*/ 536368 h 536537"/>
                    <a:gd name="connsiteX6" fmla="*/ 372656 w 419906"/>
                    <a:gd name="connsiteY6" fmla="*/ 492802 h 536537"/>
                    <a:gd name="connsiteX7" fmla="*/ 341217 w 419906"/>
                    <a:gd name="connsiteY7" fmla="*/ 513066 h 536537"/>
                    <a:gd name="connsiteX8" fmla="*/ 331796 w 419906"/>
                    <a:gd name="connsiteY8" fmla="*/ 466399 h 536537"/>
                    <a:gd name="connsiteX9" fmla="*/ 179820 w 419906"/>
                    <a:gd name="connsiteY9" fmla="*/ 252918 h 536537"/>
                    <a:gd name="connsiteX10" fmla="*/ 6195 w 419906"/>
                    <a:gd name="connsiteY10" fmla="*/ 7777 h 536537"/>
                    <a:gd name="connsiteX0" fmla="*/ 6195 w 419906"/>
                    <a:gd name="connsiteY0" fmla="*/ 8112 h 536872"/>
                    <a:gd name="connsiteX1" fmla="*/ 116003 w 419906"/>
                    <a:gd name="connsiteY1" fmla="*/ 80552 h 536872"/>
                    <a:gd name="connsiteX2" fmla="*/ 253460 w 419906"/>
                    <a:gd name="connsiteY2" fmla="*/ 230299 h 536872"/>
                    <a:gd name="connsiteX3" fmla="*/ 395758 w 419906"/>
                    <a:gd name="connsiteY3" fmla="*/ 442999 h 536872"/>
                    <a:gd name="connsiteX4" fmla="*/ 416060 w 419906"/>
                    <a:gd name="connsiteY4" fmla="*/ 473986 h 536872"/>
                    <a:gd name="connsiteX5" fmla="*/ 408661 w 419906"/>
                    <a:gd name="connsiteY5" fmla="*/ 536703 h 536872"/>
                    <a:gd name="connsiteX6" fmla="*/ 372656 w 419906"/>
                    <a:gd name="connsiteY6" fmla="*/ 493137 h 536872"/>
                    <a:gd name="connsiteX7" fmla="*/ 341217 w 419906"/>
                    <a:gd name="connsiteY7" fmla="*/ 513401 h 536872"/>
                    <a:gd name="connsiteX8" fmla="*/ 331796 w 419906"/>
                    <a:gd name="connsiteY8" fmla="*/ 466734 h 536872"/>
                    <a:gd name="connsiteX9" fmla="*/ 179820 w 419906"/>
                    <a:gd name="connsiteY9" fmla="*/ 253253 h 536872"/>
                    <a:gd name="connsiteX10" fmla="*/ 6195 w 419906"/>
                    <a:gd name="connsiteY10" fmla="*/ 8112 h 536872"/>
                    <a:gd name="connsiteX0" fmla="*/ 6195 w 419906"/>
                    <a:gd name="connsiteY0" fmla="*/ 7728 h 536488"/>
                    <a:gd name="connsiteX1" fmla="*/ 116003 w 419906"/>
                    <a:gd name="connsiteY1" fmla="*/ 80168 h 536488"/>
                    <a:gd name="connsiteX2" fmla="*/ 253460 w 419906"/>
                    <a:gd name="connsiteY2" fmla="*/ 229915 h 536488"/>
                    <a:gd name="connsiteX3" fmla="*/ 395758 w 419906"/>
                    <a:gd name="connsiteY3" fmla="*/ 442615 h 536488"/>
                    <a:gd name="connsiteX4" fmla="*/ 416060 w 419906"/>
                    <a:gd name="connsiteY4" fmla="*/ 473602 h 536488"/>
                    <a:gd name="connsiteX5" fmla="*/ 408661 w 419906"/>
                    <a:gd name="connsiteY5" fmla="*/ 536319 h 536488"/>
                    <a:gd name="connsiteX6" fmla="*/ 372656 w 419906"/>
                    <a:gd name="connsiteY6" fmla="*/ 492753 h 536488"/>
                    <a:gd name="connsiteX7" fmla="*/ 341217 w 419906"/>
                    <a:gd name="connsiteY7" fmla="*/ 513017 h 536488"/>
                    <a:gd name="connsiteX8" fmla="*/ 331796 w 419906"/>
                    <a:gd name="connsiteY8" fmla="*/ 466350 h 536488"/>
                    <a:gd name="connsiteX9" fmla="*/ 179820 w 419906"/>
                    <a:gd name="connsiteY9" fmla="*/ 252869 h 536488"/>
                    <a:gd name="connsiteX10" fmla="*/ 6195 w 419906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331185 w 419295"/>
                    <a:gd name="connsiteY8" fmla="*/ 466350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52849 w 419295"/>
                    <a:gd name="connsiteY2" fmla="*/ 229915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75391 w 419295"/>
                    <a:gd name="connsiteY2" fmla="*/ 2093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7728 h 536488"/>
                    <a:gd name="connsiteX1" fmla="*/ 115392 w 419295"/>
                    <a:gd name="connsiteY1" fmla="*/ 80168 h 536488"/>
                    <a:gd name="connsiteX2" fmla="*/ 230328 w 419295"/>
                    <a:gd name="connsiteY2" fmla="*/ 176478 h 536488"/>
                    <a:gd name="connsiteX3" fmla="*/ 395147 w 419295"/>
                    <a:gd name="connsiteY3" fmla="*/ 442615 h 536488"/>
                    <a:gd name="connsiteX4" fmla="*/ 415449 w 419295"/>
                    <a:gd name="connsiteY4" fmla="*/ 473602 h 536488"/>
                    <a:gd name="connsiteX5" fmla="*/ 408050 w 419295"/>
                    <a:gd name="connsiteY5" fmla="*/ 536319 h 536488"/>
                    <a:gd name="connsiteX6" fmla="*/ 372045 w 419295"/>
                    <a:gd name="connsiteY6" fmla="*/ 492753 h 536488"/>
                    <a:gd name="connsiteX7" fmla="*/ 340606 w 419295"/>
                    <a:gd name="connsiteY7" fmla="*/ 513017 h 536488"/>
                    <a:gd name="connsiteX8" fmla="*/ 291702 w 419295"/>
                    <a:gd name="connsiteY8" fmla="*/ 483202 h 536488"/>
                    <a:gd name="connsiteX9" fmla="*/ 197000 w 419295"/>
                    <a:gd name="connsiteY9" fmla="*/ 232638 h 536488"/>
                    <a:gd name="connsiteX10" fmla="*/ 5584 w 419295"/>
                    <a:gd name="connsiteY10" fmla="*/ 7728 h 536488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30328 w 419295"/>
                    <a:gd name="connsiteY2" fmla="*/ 177376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9295"/>
                    <a:gd name="connsiteY0" fmla="*/ 8626 h 537386"/>
                    <a:gd name="connsiteX1" fmla="*/ 122064 w 419295"/>
                    <a:gd name="connsiteY1" fmla="*/ 73480 h 537386"/>
                    <a:gd name="connsiteX2" fmla="*/ 226643 w 419295"/>
                    <a:gd name="connsiteY2" fmla="*/ 194315 h 537386"/>
                    <a:gd name="connsiteX3" fmla="*/ 395147 w 419295"/>
                    <a:gd name="connsiteY3" fmla="*/ 443513 h 537386"/>
                    <a:gd name="connsiteX4" fmla="*/ 415449 w 419295"/>
                    <a:gd name="connsiteY4" fmla="*/ 474500 h 537386"/>
                    <a:gd name="connsiteX5" fmla="*/ 408050 w 419295"/>
                    <a:gd name="connsiteY5" fmla="*/ 537217 h 537386"/>
                    <a:gd name="connsiteX6" fmla="*/ 372045 w 419295"/>
                    <a:gd name="connsiteY6" fmla="*/ 493651 h 537386"/>
                    <a:gd name="connsiteX7" fmla="*/ 340606 w 419295"/>
                    <a:gd name="connsiteY7" fmla="*/ 513915 h 537386"/>
                    <a:gd name="connsiteX8" fmla="*/ 291702 w 419295"/>
                    <a:gd name="connsiteY8" fmla="*/ 484100 h 537386"/>
                    <a:gd name="connsiteX9" fmla="*/ 197000 w 419295"/>
                    <a:gd name="connsiteY9" fmla="*/ 233536 h 537386"/>
                    <a:gd name="connsiteX10" fmla="*/ 5584 w 41929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26643 w 417035"/>
                    <a:gd name="connsiteY2" fmla="*/ 194315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584 w 417035"/>
                    <a:gd name="connsiteY0" fmla="*/ 8626 h 537386"/>
                    <a:gd name="connsiteX1" fmla="*/ 122064 w 417035"/>
                    <a:gd name="connsiteY1" fmla="*/ 73480 h 537386"/>
                    <a:gd name="connsiteX2" fmla="*/ 235996 w 417035"/>
                    <a:gd name="connsiteY2" fmla="*/ 191329 h 537386"/>
                    <a:gd name="connsiteX3" fmla="*/ 372627 w 417035"/>
                    <a:gd name="connsiteY3" fmla="*/ 390076 h 537386"/>
                    <a:gd name="connsiteX4" fmla="*/ 415449 w 417035"/>
                    <a:gd name="connsiteY4" fmla="*/ 474500 h 537386"/>
                    <a:gd name="connsiteX5" fmla="*/ 408050 w 417035"/>
                    <a:gd name="connsiteY5" fmla="*/ 537217 h 537386"/>
                    <a:gd name="connsiteX6" fmla="*/ 372045 w 417035"/>
                    <a:gd name="connsiteY6" fmla="*/ 493651 h 537386"/>
                    <a:gd name="connsiteX7" fmla="*/ 340606 w 417035"/>
                    <a:gd name="connsiteY7" fmla="*/ 513915 h 537386"/>
                    <a:gd name="connsiteX8" fmla="*/ 291702 w 417035"/>
                    <a:gd name="connsiteY8" fmla="*/ 484100 h 537386"/>
                    <a:gd name="connsiteX9" fmla="*/ 197000 w 417035"/>
                    <a:gd name="connsiteY9" fmla="*/ 233536 h 537386"/>
                    <a:gd name="connsiteX10" fmla="*/ 5584 w 417035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628"/>
                    <a:gd name="connsiteY0" fmla="*/ 8626 h 537386"/>
                    <a:gd name="connsiteX1" fmla="*/ 121657 w 416628"/>
                    <a:gd name="connsiteY1" fmla="*/ 73480 h 537386"/>
                    <a:gd name="connsiteX2" fmla="*/ 235589 w 416628"/>
                    <a:gd name="connsiteY2" fmla="*/ 191329 h 537386"/>
                    <a:gd name="connsiteX3" fmla="*/ 372220 w 416628"/>
                    <a:gd name="connsiteY3" fmla="*/ 390076 h 537386"/>
                    <a:gd name="connsiteX4" fmla="*/ 415042 w 416628"/>
                    <a:gd name="connsiteY4" fmla="*/ 474500 h 537386"/>
                    <a:gd name="connsiteX5" fmla="*/ 407643 w 416628"/>
                    <a:gd name="connsiteY5" fmla="*/ 537217 h 537386"/>
                    <a:gd name="connsiteX6" fmla="*/ 371638 w 416628"/>
                    <a:gd name="connsiteY6" fmla="*/ 493651 h 537386"/>
                    <a:gd name="connsiteX7" fmla="*/ 340199 w 416628"/>
                    <a:gd name="connsiteY7" fmla="*/ 513915 h 537386"/>
                    <a:gd name="connsiteX8" fmla="*/ 291295 w 416628"/>
                    <a:gd name="connsiteY8" fmla="*/ 484100 h 537386"/>
                    <a:gd name="connsiteX9" fmla="*/ 210699 w 416628"/>
                    <a:gd name="connsiteY9" fmla="*/ 230244 h 537386"/>
                    <a:gd name="connsiteX10" fmla="*/ 5177 w 416628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386"/>
                    <a:gd name="connsiteX1" fmla="*/ 121657 w 416059"/>
                    <a:gd name="connsiteY1" fmla="*/ 73480 h 537386"/>
                    <a:gd name="connsiteX2" fmla="*/ 235589 w 416059"/>
                    <a:gd name="connsiteY2" fmla="*/ 191329 h 537386"/>
                    <a:gd name="connsiteX3" fmla="*/ 352359 w 416059"/>
                    <a:gd name="connsiteY3" fmla="*/ 415212 h 537386"/>
                    <a:gd name="connsiteX4" fmla="*/ 415042 w 416059"/>
                    <a:gd name="connsiteY4" fmla="*/ 474500 h 537386"/>
                    <a:gd name="connsiteX5" fmla="*/ 407643 w 416059"/>
                    <a:gd name="connsiteY5" fmla="*/ 537217 h 537386"/>
                    <a:gd name="connsiteX6" fmla="*/ 371638 w 416059"/>
                    <a:gd name="connsiteY6" fmla="*/ 493651 h 537386"/>
                    <a:gd name="connsiteX7" fmla="*/ 340199 w 416059"/>
                    <a:gd name="connsiteY7" fmla="*/ 513915 h 537386"/>
                    <a:gd name="connsiteX8" fmla="*/ 291295 w 416059"/>
                    <a:gd name="connsiteY8" fmla="*/ 484100 h 537386"/>
                    <a:gd name="connsiteX9" fmla="*/ 210699 w 416059"/>
                    <a:gd name="connsiteY9" fmla="*/ 230244 h 537386"/>
                    <a:gd name="connsiteX10" fmla="*/ 5177 w 416059"/>
                    <a:gd name="connsiteY10" fmla="*/ 8626 h 537386"/>
                    <a:gd name="connsiteX0" fmla="*/ 5177 w 416059"/>
                    <a:gd name="connsiteY0" fmla="*/ 8626 h 537403"/>
                    <a:gd name="connsiteX1" fmla="*/ 121657 w 416059"/>
                    <a:gd name="connsiteY1" fmla="*/ 73480 h 537403"/>
                    <a:gd name="connsiteX2" fmla="*/ 235589 w 416059"/>
                    <a:gd name="connsiteY2" fmla="*/ 191329 h 537403"/>
                    <a:gd name="connsiteX3" fmla="*/ 352359 w 416059"/>
                    <a:gd name="connsiteY3" fmla="*/ 415212 h 537403"/>
                    <a:gd name="connsiteX4" fmla="*/ 415042 w 416059"/>
                    <a:gd name="connsiteY4" fmla="*/ 474500 h 537403"/>
                    <a:gd name="connsiteX5" fmla="*/ 407643 w 416059"/>
                    <a:gd name="connsiteY5" fmla="*/ 537217 h 537403"/>
                    <a:gd name="connsiteX6" fmla="*/ 371638 w 416059"/>
                    <a:gd name="connsiteY6" fmla="*/ 493651 h 537403"/>
                    <a:gd name="connsiteX7" fmla="*/ 319510 w 416059"/>
                    <a:gd name="connsiteY7" fmla="*/ 488996 h 537403"/>
                    <a:gd name="connsiteX8" fmla="*/ 291295 w 416059"/>
                    <a:gd name="connsiteY8" fmla="*/ 484100 h 537403"/>
                    <a:gd name="connsiteX9" fmla="*/ 210699 w 416059"/>
                    <a:gd name="connsiteY9" fmla="*/ 230244 h 537403"/>
                    <a:gd name="connsiteX10" fmla="*/ 5177 w 416059"/>
                    <a:gd name="connsiteY10" fmla="*/ 8626 h 537403"/>
                    <a:gd name="connsiteX0" fmla="*/ 5177 w 416059"/>
                    <a:gd name="connsiteY0" fmla="*/ 8626 h 537569"/>
                    <a:gd name="connsiteX1" fmla="*/ 121657 w 416059"/>
                    <a:gd name="connsiteY1" fmla="*/ 73480 h 537569"/>
                    <a:gd name="connsiteX2" fmla="*/ 235589 w 416059"/>
                    <a:gd name="connsiteY2" fmla="*/ 191329 h 537569"/>
                    <a:gd name="connsiteX3" fmla="*/ 352359 w 416059"/>
                    <a:gd name="connsiteY3" fmla="*/ 415212 h 537569"/>
                    <a:gd name="connsiteX4" fmla="*/ 415042 w 416059"/>
                    <a:gd name="connsiteY4" fmla="*/ 474500 h 537569"/>
                    <a:gd name="connsiteX5" fmla="*/ 407643 w 416059"/>
                    <a:gd name="connsiteY5" fmla="*/ 537217 h 537569"/>
                    <a:gd name="connsiteX6" fmla="*/ 355308 w 416059"/>
                    <a:gd name="connsiteY6" fmla="*/ 499471 h 537569"/>
                    <a:gd name="connsiteX7" fmla="*/ 319510 w 416059"/>
                    <a:gd name="connsiteY7" fmla="*/ 488996 h 537569"/>
                    <a:gd name="connsiteX8" fmla="*/ 291295 w 416059"/>
                    <a:gd name="connsiteY8" fmla="*/ 484100 h 537569"/>
                    <a:gd name="connsiteX9" fmla="*/ 210699 w 416059"/>
                    <a:gd name="connsiteY9" fmla="*/ 230244 h 537569"/>
                    <a:gd name="connsiteX10" fmla="*/ 5177 w 416059"/>
                    <a:gd name="connsiteY10" fmla="*/ 8626 h 537569"/>
                    <a:gd name="connsiteX0" fmla="*/ 5177 w 416059"/>
                    <a:gd name="connsiteY0" fmla="*/ 8626 h 547683"/>
                    <a:gd name="connsiteX1" fmla="*/ 121657 w 416059"/>
                    <a:gd name="connsiteY1" fmla="*/ 73480 h 547683"/>
                    <a:gd name="connsiteX2" fmla="*/ 235589 w 416059"/>
                    <a:gd name="connsiteY2" fmla="*/ 191329 h 547683"/>
                    <a:gd name="connsiteX3" fmla="*/ 352359 w 416059"/>
                    <a:gd name="connsiteY3" fmla="*/ 415212 h 547683"/>
                    <a:gd name="connsiteX4" fmla="*/ 415042 w 416059"/>
                    <a:gd name="connsiteY4" fmla="*/ 474500 h 547683"/>
                    <a:gd name="connsiteX5" fmla="*/ 360573 w 416059"/>
                    <a:gd name="connsiteY5" fmla="*/ 547397 h 547683"/>
                    <a:gd name="connsiteX6" fmla="*/ 355308 w 416059"/>
                    <a:gd name="connsiteY6" fmla="*/ 499471 h 547683"/>
                    <a:gd name="connsiteX7" fmla="*/ 319510 w 416059"/>
                    <a:gd name="connsiteY7" fmla="*/ 488996 h 547683"/>
                    <a:gd name="connsiteX8" fmla="*/ 291295 w 416059"/>
                    <a:gd name="connsiteY8" fmla="*/ 484100 h 547683"/>
                    <a:gd name="connsiteX9" fmla="*/ 210699 w 416059"/>
                    <a:gd name="connsiteY9" fmla="*/ 230244 h 547683"/>
                    <a:gd name="connsiteX10" fmla="*/ 5177 w 416059"/>
                    <a:gd name="connsiteY10" fmla="*/ 8626 h 547683"/>
                    <a:gd name="connsiteX0" fmla="*/ 5177 w 380227"/>
                    <a:gd name="connsiteY0" fmla="*/ 8626 h 547589"/>
                    <a:gd name="connsiteX1" fmla="*/ 121657 w 380227"/>
                    <a:gd name="connsiteY1" fmla="*/ 73480 h 547589"/>
                    <a:gd name="connsiteX2" fmla="*/ 235589 w 380227"/>
                    <a:gd name="connsiteY2" fmla="*/ 191329 h 547589"/>
                    <a:gd name="connsiteX3" fmla="*/ 352359 w 380227"/>
                    <a:gd name="connsiteY3" fmla="*/ 415212 h 547589"/>
                    <a:gd name="connsiteX4" fmla="*/ 377173 w 380227"/>
                    <a:gd name="connsiteY4" fmla="*/ 479317 h 547589"/>
                    <a:gd name="connsiteX5" fmla="*/ 360573 w 380227"/>
                    <a:gd name="connsiteY5" fmla="*/ 547397 h 547589"/>
                    <a:gd name="connsiteX6" fmla="*/ 355308 w 380227"/>
                    <a:gd name="connsiteY6" fmla="*/ 499471 h 547589"/>
                    <a:gd name="connsiteX7" fmla="*/ 319510 w 380227"/>
                    <a:gd name="connsiteY7" fmla="*/ 488996 h 547589"/>
                    <a:gd name="connsiteX8" fmla="*/ 291295 w 380227"/>
                    <a:gd name="connsiteY8" fmla="*/ 484100 h 547589"/>
                    <a:gd name="connsiteX9" fmla="*/ 210699 w 380227"/>
                    <a:gd name="connsiteY9" fmla="*/ 230244 h 547589"/>
                    <a:gd name="connsiteX10" fmla="*/ 5177 w 380227"/>
                    <a:gd name="connsiteY10" fmla="*/ 8626 h 547589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604"/>
                    <a:gd name="connsiteX1" fmla="*/ 121657 w 380227"/>
                    <a:gd name="connsiteY1" fmla="*/ 73480 h 547604"/>
                    <a:gd name="connsiteX2" fmla="*/ 235589 w 380227"/>
                    <a:gd name="connsiteY2" fmla="*/ 191329 h 547604"/>
                    <a:gd name="connsiteX3" fmla="*/ 352359 w 380227"/>
                    <a:gd name="connsiteY3" fmla="*/ 415212 h 547604"/>
                    <a:gd name="connsiteX4" fmla="*/ 377173 w 380227"/>
                    <a:gd name="connsiteY4" fmla="*/ 479317 h 547604"/>
                    <a:gd name="connsiteX5" fmla="*/ 360573 w 380227"/>
                    <a:gd name="connsiteY5" fmla="*/ 547397 h 547604"/>
                    <a:gd name="connsiteX6" fmla="*/ 355308 w 380227"/>
                    <a:gd name="connsiteY6" fmla="*/ 499471 h 547604"/>
                    <a:gd name="connsiteX7" fmla="*/ 330171 w 380227"/>
                    <a:gd name="connsiteY7" fmla="*/ 469222 h 547604"/>
                    <a:gd name="connsiteX8" fmla="*/ 291295 w 380227"/>
                    <a:gd name="connsiteY8" fmla="*/ 484100 h 547604"/>
                    <a:gd name="connsiteX9" fmla="*/ 210699 w 380227"/>
                    <a:gd name="connsiteY9" fmla="*/ 230244 h 547604"/>
                    <a:gd name="connsiteX10" fmla="*/ 5177 w 380227"/>
                    <a:gd name="connsiteY10" fmla="*/ 8626 h 547604"/>
                    <a:gd name="connsiteX0" fmla="*/ 5177 w 380227"/>
                    <a:gd name="connsiteY0" fmla="*/ 8626 h 547436"/>
                    <a:gd name="connsiteX1" fmla="*/ 121657 w 380227"/>
                    <a:gd name="connsiteY1" fmla="*/ 73480 h 547436"/>
                    <a:gd name="connsiteX2" fmla="*/ 235589 w 380227"/>
                    <a:gd name="connsiteY2" fmla="*/ 191329 h 547436"/>
                    <a:gd name="connsiteX3" fmla="*/ 352359 w 380227"/>
                    <a:gd name="connsiteY3" fmla="*/ 415212 h 547436"/>
                    <a:gd name="connsiteX4" fmla="*/ 377173 w 380227"/>
                    <a:gd name="connsiteY4" fmla="*/ 479317 h 547436"/>
                    <a:gd name="connsiteX5" fmla="*/ 360573 w 380227"/>
                    <a:gd name="connsiteY5" fmla="*/ 547397 h 547436"/>
                    <a:gd name="connsiteX6" fmla="*/ 330171 w 380227"/>
                    <a:gd name="connsiteY6" fmla="*/ 469222 h 547436"/>
                    <a:gd name="connsiteX7" fmla="*/ 291295 w 380227"/>
                    <a:gd name="connsiteY7" fmla="*/ 484100 h 547436"/>
                    <a:gd name="connsiteX8" fmla="*/ 210699 w 380227"/>
                    <a:gd name="connsiteY8" fmla="*/ 230244 h 547436"/>
                    <a:gd name="connsiteX9" fmla="*/ 5177 w 380227"/>
                    <a:gd name="connsiteY9" fmla="*/ 8626 h 547436"/>
                    <a:gd name="connsiteX0" fmla="*/ 5177 w 380227"/>
                    <a:gd name="connsiteY0" fmla="*/ 8626 h 533801"/>
                    <a:gd name="connsiteX1" fmla="*/ 121657 w 380227"/>
                    <a:gd name="connsiteY1" fmla="*/ 73480 h 533801"/>
                    <a:gd name="connsiteX2" fmla="*/ 235589 w 380227"/>
                    <a:gd name="connsiteY2" fmla="*/ 191329 h 533801"/>
                    <a:gd name="connsiteX3" fmla="*/ 352359 w 380227"/>
                    <a:gd name="connsiteY3" fmla="*/ 415212 h 533801"/>
                    <a:gd name="connsiteX4" fmla="*/ 377173 w 380227"/>
                    <a:gd name="connsiteY4" fmla="*/ 479317 h 533801"/>
                    <a:gd name="connsiteX5" fmla="*/ 350152 w 380227"/>
                    <a:gd name="connsiteY5" fmla="*/ 533749 h 533801"/>
                    <a:gd name="connsiteX6" fmla="*/ 330171 w 380227"/>
                    <a:gd name="connsiteY6" fmla="*/ 469222 h 533801"/>
                    <a:gd name="connsiteX7" fmla="*/ 291295 w 380227"/>
                    <a:gd name="connsiteY7" fmla="*/ 484100 h 533801"/>
                    <a:gd name="connsiteX8" fmla="*/ 210699 w 380227"/>
                    <a:gd name="connsiteY8" fmla="*/ 230244 h 533801"/>
                    <a:gd name="connsiteX9" fmla="*/ 5177 w 380227"/>
                    <a:gd name="connsiteY9" fmla="*/ 8626 h 533801"/>
                    <a:gd name="connsiteX0" fmla="*/ 5177 w 380227"/>
                    <a:gd name="connsiteY0" fmla="*/ 8626 h 533039"/>
                    <a:gd name="connsiteX1" fmla="*/ 121657 w 380227"/>
                    <a:gd name="connsiteY1" fmla="*/ 73480 h 533039"/>
                    <a:gd name="connsiteX2" fmla="*/ 235589 w 380227"/>
                    <a:gd name="connsiteY2" fmla="*/ 191329 h 533039"/>
                    <a:gd name="connsiteX3" fmla="*/ 352359 w 380227"/>
                    <a:gd name="connsiteY3" fmla="*/ 415212 h 533039"/>
                    <a:gd name="connsiteX4" fmla="*/ 377173 w 380227"/>
                    <a:gd name="connsiteY4" fmla="*/ 479317 h 533039"/>
                    <a:gd name="connsiteX5" fmla="*/ 362034 w 380227"/>
                    <a:gd name="connsiteY5" fmla="*/ 532986 h 533039"/>
                    <a:gd name="connsiteX6" fmla="*/ 330171 w 380227"/>
                    <a:gd name="connsiteY6" fmla="*/ 469222 h 533039"/>
                    <a:gd name="connsiteX7" fmla="*/ 291295 w 380227"/>
                    <a:gd name="connsiteY7" fmla="*/ 484100 h 533039"/>
                    <a:gd name="connsiteX8" fmla="*/ 210699 w 380227"/>
                    <a:gd name="connsiteY8" fmla="*/ 230244 h 533039"/>
                    <a:gd name="connsiteX9" fmla="*/ 5177 w 380227"/>
                    <a:gd name="connsiteY9" fmla="*/ 8626 h 533039"/>
                    <a:gd name="connsiteX0" fmla="*/ 5177 w 380227"/>
                    <a:gd name="connsiteY0" fmla="*/ 8626 h 533952"/>
                    <a:gd name="connsiteX1" fmla="*/ 121657 w 380227"/>
                    <a:gd name="connsiteY1" fmla="*/ 73480 h 533952"/>
                    <a:gd name="connsiteX2" fmla="*/ 235589 w 380227"/>
                    <a:gd name="connsiteY2" fmla="*/ 191329 h 533952"/>
                    <a:gd name="connsiteX3" fmla="*/ 352359 w 380227"/>
                    <a:gd name="connsiteY3" fmla="*/ 415212 h 533952"/>
                    <a:gd name="connsiteX4" fmla="*/ 377173 w 380227"/>
                    <a:gd name="connsiteY4" fmla="*/ 479317 h 533952"/>
                    <a:gd name="connsiteX5" fmla="*/ 347776 w 380227"/>
                    <a:gd name="connsiteY5" fmla="*/ 533901 h 533952"/>
                    <a:gd name="connsiteX6" fmla="*/ 330171 w 380227"/>
                    <a:gd name="connsiteY6" fmla="*/ 469222 h 533952"/>
                    <a:gd name="connsiteX7" fmla="*/ 291295 w 380227"/>
                    <a:gd name="connsiteY7" fmla="*/ 484100 h 533952"/>
                    <a:gd name="connsiteX8" fmla="*/ 210699 w 380227"/>
                    <a:gd name="connsiteY8" fmla="*/ 230244 h 533952"/>
                    <a:gd name="connsiteX9" fmla="*/ 5177 w 380227"/>
                    <a:gd name="connsiteY9" fmla="*/ 8626 h 533952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291295 w 380227"/>
                    <a:gd name="connsiteY7" fmla="*/ 484100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381"/>
                    <a:gd name="connsiteX1" fmla="*/ 121657 w 380227"/>
                    <a:gd name="connsiteY1" fmla="*/ 73480 h 534381"/>
                    <a:gd name="connsiteX2" fmla="*/ 235589 w 380227"/>
                    <a:gd name="connsiteY2" fmla="*/ 191329 h 534381"/>
                    <a:gd name="connsiteX3" fmla="*/ 352359 w 380227"/>
                    <a:gd name="connsiteY3" fmla="*/ 415212 h 534381"/>
                    <a:gd name="connsiteX4" fmla="*/ 377173 w 380227"/>
                    <a:gd name="connsiteY4" fmla="*/ 479317 h 534381"/>
                    <a:gd name="connsiteX5" fmla="*/ 347776 w 380227"/>
                    <a:gd name="connsiteY5" fmla="*/ 533901 h 534381"/>
                    <a:gd name="connsiteX6" fmla="*/ 330171 w 380227"/>
                    <a:gd name="connsiteY6" fmla="*/ 469222 h 534381"/>
                    <a:gd name="connsiteX7" fmla="*/ 305859 w 380227"/>
                    <a:gd name="connsiteY7" fmla="*/ 487937 h 534381"/>
                    <a:gd name="connsiteX8" fmla="*/ 210699 w 380227"/>
                    <a:gd name="connsiteY8" fmla="*/ 230244 h 534381"/>
                    <a:gd name="connsiteX9" fmla="*/ 5177 w 380227"/>
                    <a:gd name="connsiteY9" fmla="*/ 8626 h 534381"/>
                    <a:gd name="connsiteX0" fmla="*/ 5177 w 380227"/>
                    <a:gd name="connsiteY0" fmla="*/ 8626 h 534011"/>
                    <a:gd name="connsiteX1" fmla="*/ 121657 w 380227"/>
                    <a:gd name="connsiteY1" fmla="*/ 73480 h 534011"/>
                    <a:gd name="connsiteX2" fmla="*/ 235589 w 380227"/>
                    <a:gd name="connsiteY2" fmla="*/ 191329 h 534011"/>
                    <a:gd name="connsiteX3" fmla="*/ 352359 w 380227"/>
                    <a:gd name="connsiteY3" fmla="*/ 415212 h 534011"/>
                    <a:gd name="connsiteX4" fmla="*/ 377173 w 380227"/>
                    <a:gd name="connsiteY4" fmla="*/ 479317 h 534011"/>
                    <a:gd name="connsiteX5" fmla="*/ 347776 w 380227"/>
                    <a:gd name="connsiteY5" fmla="*/ 533901 h 534011"/>
                    <a:gd name="connsiteX6" fmla="*/ 332243 w 380227"/>
                    <a:gd name="connsiteY6" fmla="*/ 464317 h 534011"/>
                    <a:gd name="connsiteX7" fmla="*/ 305859 w 380227"/>
                    <a:gd name="connsiteY7" fmla="*/ 487937 h 534011"/>
                    <a:gd name="connsiteX8" fmla="*/ 210699 w 380227"/>
                    <a:gd name="connsiteY8" fmla="*/ 230244 h 534011"/>
                    <a:gd name="connsiteX9" fmla="*/ 5177 w 380227"/>
                    <a:gd name="connsiteY9" fmla="*/ 8626 h 534011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80227"/>
                    <a:gd name="connsiteY0" fmla="*/ 8626 h 534620"/>
                    <a:gd name="connsiteX1" fmla="*/ 121657 w 380227"/>
                    <a:gd name="connsiteY1" fmla="*/ 73480 h 534620"/>
                    <a:gd name="connsiteX2" fmla="*/ 235589 w 380227"/>
                    <a:gd name="connsiteY2" fmla="*/ 191329 h 534620"/>
                    <a:gd name="connsiteX3" fmla="*/ 352359 w 380227"/>
                    <a:gd name="connsiteY3" fmla="*/ 415212 h 534620"/>
                    <a:gd name="connsiteX4" fmla="*/ 377173 w 380227"/>
                    <a:gd name="connsiteY4" fmla="*/ 479317 h 534620"/>
                    <a:gd name="connsiteX5" fmla="*/ 338271 w 380227"/>
                    <a:gd name="connsiteY5" fmla="*/ 534511 h 534620"/>
                    <a:gd name="connsiteX6" fmla="*/ 332243 w 380227"/>
                    <a:gd name="connsiteY6" fmla="*/ 464317 h 534620"/>
                    <a:gd name="connsiteX7" fmla="*/ 305859 w 380227"/>
                    <a:gd name="connsiteY7" fmla="*/ 487937 h 534620"/>
                    <a:gd name="connsiteX8" fmla="*/ 210699 w 380227"/>
                    <a:gd name="connsiteY8" fmla="*/ 230244 h 534620"/>
                    <a:gd name="connsiteX9" fmla="*/ 5177 w 380227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  <a:gd name="connsiteX0" fmla="*/ 5177 w 379241"/>
                    <a:gd name="connsiteY0" fmla="*/ 8626 h 534620"/>
                    <a:gd name="connsiteX1" fmla="*/ 121657 w 379241"/>
                    <a:gd name="connsiteY1" fmla="*/ 73480 h 534620"/>
                    <a:gd name="connsiteX2" fmla="*/ 235589 w 379241"/>
                    <a:gd name="connsiteY2" fmla="*/ 191329 h 534620"/>
                    <a:gd name="connsiteX3" fmla="*/ 342854 w 379241"/>
                    <a:gd name="connsiteY3" fmla="*/ 415822 h 534620"/>
                    <a:gd name="connsiteX4" fmla="*/ 377173 w 379241"/>
                    <a:gd name="connsiteY4" fmla="*/ 479317 h 534620"/>
                    <a:gd name="connsiteX5" fmla="*/ 338271 w 379241"/>
                    <a:gd name="connsiteY5" fmla="*/ 534511 h 534620"/>
                    <a:gd name="connsiteX6" fmla="*/ 332243 w 379241"/>
                    <a:gd name="connsiteY6" fmla="*/ 464317 h 534620"/>
                    <a:gd name="connsiteX7" fmla="*/ 305859 w 379241"/>
                    <a:gd name="connsiteY7" fmla="*/ 487937 h 534620"/>
                    <a:gd name="connsiteX8" fmla="*/ 210699 w 379241"/>
                    <a:gd name="connsiteY8" fmla="*/ 230244 h 534620"/>
                    <a:gd name="connsiteX9" fmla="*/ 5177 w 379241"/>
                    <a:gd name="connsiteY9" fmla="*/ 8626 h 534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9241" h="534620">
                      <a:moveTo>
                        <a:pt x="5177" y="8626"/>
                      </a:moveTo>
                      <a:cubicBezTo>
                        <a:pt x="40802" y="-17528"/>
                        <a:pt x="75749" y="19151"/>
                        <a:pt x="121657" y="73480"/>
                      </a:cubicBezTo>
                      <a:cubicBezTo>
                        <a:pt x="167612" y="122157"/>
                        <a:pt x="237274" y="165234"/>
                        <a:pt x="235589" y="191329"/>
                      </a:cubicBezTo>
                      <a:cubicBezTo>
                        <a:pt x="239657" y="204127"/>
                        <a:pt x="295519" y="256270"/>
                        <a:pt x="342854" y="415822"/>
                      </a:cubicBezTo>
                      <a:cubicBezTo>
                        <a:pt x="366408" y="471089"/>
                        <a:pt x="385741" y="474745"/>
                        <a:pt x="377173" y="479317"/>
                      </a:cubicBezTo>
                      <a:cubicBezTo>
                        <a:pt x="370933" y="495917"/>
                        <a:pt x="345759" y="537011"/>
                        <a:pt x="338271" y="534511"/>
                      </a:cubicBezTo>
                      <a:cubicBezTo>
                        <a:pt x="330783" y="532011"/>
                        <a:pt x="343789" y="474866"/>
                        <a:pt x="332243" y="464317"/>
                      </a:cubicBezTo>
                      <a:cubicBezTo>
                        <a:pt x="329721" y="474750"/>
                        <a:pt x="349241" y="533081"/>
                        <a:pt x="305859" y="487937"/>
                      </a:cubicBezTo>
                      <a:cubicBezTo>
                        <a:pt x="321014" y="373712"/>
                        <a:pt x="297908" y="380123"/>
                        <a:pt x="210699" y="230244"/>
                      </a:cubicBezTo>
                      <a:cubicBezTo>
                        <a:pt x="131979" y="159842"/>
                        <a:pt x="-31051" y="50011"/>
                        <a:pt x="5177" y="862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93" name="矩形 18">
                <a:extLst>
                  <a:ext uri="{FF2B5EF4-FFF2-40B4-BE49-F238E27FC236}">
                    <a16:creationId xmlns:a16="http://schemas.microsoft.com/office/drawing/2014/main" xmlns="" id="{8528E44C-D858-497E-9F77-41B1E249A622}"/>
                  </a:ext>
                </a:extLst>
              </p:cNvPr>
              <p:cNvSpPr/>
              <p:nvPr/>
            </p:nvSpPr>
            <p:spPr>
              <a:xfrm rot="15788645">
                <a:off x="6243748" y="2864301"/>
                <a:ext cx="74422" cy="156752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  <a:gd name="connsiteX0" fmla="*/ 67241 w 133186"/>
                  <a:gd name="connsiteY0" fmla="*/ 13816 h 140700"/>
                  <a:gd name="connsiteX1" fmla="*/ 97075 w 133186"/>
                  <a:gd name="connsiteY1" fmla="*/ 0 h 140700"/>
                  <a:gd name="connsiteX2" fmla="*/ 133186 w 133186"/>
                  <a:gd name="connsiteY2" fmla="*/ 89075 h 140700"/>
                  <a:gd name="connsiteX3" fmla="*/ 0 w 133186"/>
                  <a:gd name="connsiteY3" fmla="*/ 107273 h 140700"/>
                  <a:gd name="connsiteX4" fmla="*/ 67241 w 133186"/>
                  <a:gd name="connsiteY4" fmla="*/ 13816 h 140700"/>
                  <a:gd name="connsiteX0" fmla="*/ 67241 w 120769"/>
                  <a:gd name="connsiteY0" fmla="*/ 13816 h 136040"/>
                  <a:gd name="connsiteX1" fmla="*/ 97075 w 120769"/>
                  <a:gd name="connsiteY1" fmla="*/ 0 h 136040"/>
                  <a:gd name="connsiteX2" fmla="*/ 120769 w 120769"/>
                  <a:gd name="connsiteY2" fmla="*/ 70370 h 136040"/>
                  <a:gd name="connsiteX3" fmla="*/ 0 w 120769"/>
                  <a:gd name="connsiteY3" fmla="*/ 107273 h 136040"/>
                  <a:gd name="connsiteX4" fmla="*/ 67241 w 120769"/>
                  <a:gd name="connsiteY4" fmla="*/ 13816 h 136040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3816 h 133412"/>
                  <a:gd name="connsiteX1" fmla="*/ 97075 w 120769"/>
                  <a:gd name="connsiteY1" fmla="*/ 0 h 133412"/>
                  <a:gd name="connsiteX2" fmla="*/ 120769 w 120769"/>
                  <a:gd name="connsiteY2" fmla="*/ 70370 h 133412"/>
                  <a:gd name="connsiteX3" fmla="*/ 0 w 120769"/>
                  <a:gd name="connsiteY3" fmla="*/ 107273 h 133412"/>
                  <a:gd name="connsiteX4" fmla="*/ 67241 w 120769"/>
                  <a:gd name="connsiteY4" fmla="*/ 13816 h 133412"/>
                  <a:gd name="connsiteX0" fmla="*/ 67241 w 120769"/>
                  <a:gd name="connsiteY0" fmla="*/ 11228 h 130824"/>
                  <a:gd name="connsiteX1" fmla="*/ 84243 w 120769"/>
                  <a:gd name="connsiteY1" fmla="*/ 0 h 130824"/>
                  <a:gd name="connsiteX2" fmla="*/ 120769 w 120769"/>
                  <a:gd name="connsiteY2" fmla="*/ 67782 h 130824"/>
                  <a:gd name="connsiteX3" fmla="*/ 0 w 120769"/>
                  <a:gd name="connsiteY3" fmla="*/ 104685 h 130824"/>
                  <a:gd name="connsiteX4" fmla="*/ 67241 w 120769"/>
                  <a:gd name="connsiteY4" fmla="*/ 11228 h 130824"/>
                  <a:gd name="connsiteX0" fmla="*/ 67241 w 131417"/>
                  <a:gd name="connsiteY0" fmla="*/ 11228 h 130863"/>
                  <a:gd name="connsiteX1" fmla="*/ 84243 w 131417"/>
                  <a:gd name="connsiteY1" fmla="*/ 0 h 130863"/>
                  <a:gd name="connsiteX2" fmla="*/ 131417 w 131417"/>
                  <a:gd name="connsiteY2" fmla="*/ 67991 h 130863"/>
                  <a:gd name="connsiteX3" fmla="*/ 0 w 131417"/>
                  <a:gd name="connsiteY3" fmla="*/ 104685 h 130863"/>
                  <a:gd name="connsiteX4" fmla="*/ 67241 w 131417"/>
                  <a:gd name="connsiteY4" fmla="*/ 11228 h 130863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955"/>
                  <a:gd name="connsiteX1" fmla="*/ 92844 w 131417"/>
                  <a:gd name="connsiteY1" fmla="*/ 0 h 134955"/>
                  <a:gd name="connsiteX2" fmla="*/ 131417 w 131417"/>
                  <a:gd name="connsiteY2" fmla="*/ 72083 h 134955"/>
                  <a:gd name="connsiteX3" fmla="*/ 0 w 131417"/>
                  <a:gd name="connsiteY3" fmla="*/ 108777 h 134955"/>
                  <a:gd name="connsiteX4" fmla="*/ 67241 w 131417"/>
                  <a:gd name="connsiteY4" fmla="*/ 15320 h 134955"/>
                  <a:gd name="connsiteX0" fmla="*/ 67241 w 131417"/>
                  <a:gd name="connsiteY0" fmla="*/ 15320 h 134104"/>
                  <a:gd name="connsiteX1" fmla="*/ 92844 w 131417"/>
                  <a:gd name="connsiteY1" fmla="*/ 0 h 134104"/>
                  <a:gd name="connsiteX2" fmla="*/ 131417 w 131417"/>
                  <a:gd name="connsiteY2" fmla="*/ 72083 h 134104"/>
                  <a:gd name="connsiteX3" fmla="*/ 0 w 131417"/>
                  <a:gd name="connsiteY3" fmla="*/ 108777 h 134104"/>
                  <a:gd name="connsiteX4" fmla="*/ 67241 w 131417"/>
                  <a:gd name="connsiteY4" fmla="*/ 15320 h 134104"/>
                  <a:gd name="connsiteX0" fmla="*/ 67241 w 137698"/>
                  <a:gd name="connsiteY0" fmla="*/ 15320 h 134104"/>
                  <a:gd name="connsiteX1" fmla="*/ 92844 w 137698"/>
                  <a:gd name="connsiteY1" fmla="*/ 0 h 134104"/>
                  <a:gd name="connsiteX2" fmla="*/ 131417 w 137698"/>
                  <a:gd name="connsiteY2" fmla="*/ 72083 h 134104"/>
                  <a:gd name="connsiteX3" fmla="*/ 0 w 137698"/>
                  <a:gd name="connsiteY3" fmla="*/ 108777 h 134104"/>
                  <a:gd name="connsiteX4" fmla="*/ 67241 w 137698"/>
                  <a:gd name="connsiteY4" fmla="*/ 15320 h 134104"/>
                  <a:gd name="connsiteX0" fmla="*/ 67241 w 141253"/>
                  <a:gd name="connsiteY0" fmla="*/ 15320 h 135695"/>
                  <a:gd name="connsiteX1" fmla="*/ 92844 w 141253"/>
                  <a:gd name="connsiteY1" fmla="*/ 0 h 135695"/>
                  <a:gd name="connsiteX2" fmla="*/ 135509 w 141253"/>
                  <a:gd name="connsiteY2" fmla="*/ 80684 h 135695"/>
                  <a:gd name="connsiteX3" fmla="*/ 0 w 141253"/>
                  <a:gd name="connsiteY3" fmla="*/ 108777 h 135695"/>
                  <a:gd name="connsiteX4" fmla="*/ 67241 w 141253"/>
                  <a:gd name="connsiteY4" fmla="*/ 15320 h 135695"/>
                  <a:gd name="connsiteX0" fmla="*/ 67241 w 141253"/>
                  <a:gd name="connsiteY0" fmla="*/ 15320 h 133171"/>
                  <a:gd name="connsiteX1" fmla="*/ 92844 w 141253"/>
                  <a:gd name="connsiteY1" fmla="*/ 0 h 133171"/>
                  <a:gd name="connsiteX2" fmla="*/ 135509 w 141253"/>
                  <a:gd name="connsiteY2" fmla="*/ 80684 h 133171"/>
                  <a:gd name="connsiteX3" fmla="*/ 0 w 141253"/>
                  <a:gd name="connsiteY3" fmla="*/ 108777 h 133171"/>
                  <a:gd name="connsiteX4" fmla="*/ 67241 w 141253"/>
                  <a:gd name="connsiteY4" fmla="*/ 15320 h 133171"/>
                  <a:gd name="connsiteX0" fmla="*/ 67241 w 139689"/>
                  <a:gd name="connsiteY0" fmla="*/ 15320 h 133171"/>
                  <a:gd name="connsiteX1" fmla="*/ 92844 w 139689"/>
                  <a:gd name="connsiteY1" fmla="*/ 0 h 133171"/>
                  <a:gd name="connsiteX2" fmla="*/ 135509 w 139689"/>
                  <a:gd name="connsiteY2" fmla="*/ 80684 h 133171"/>
                  <a:gd name="connsiteX3" fmla="*/ 0 w 139689"/>
                  <a:gd name="connsiteY3" fmla="*/ 108777 h 133171"/>
                  <a:gd name="connsiteX4" fmla="*/ 67241 w 139689"/>
                  <a:gd name="connsiteY4" fmla="*/ 15320 h 133171"/>
                  <a:gd name="connsiteX0" fmla="*/ 67241 w 141302"/>
                  <a:gd name="connsiteY0" fmla="*/ 15320 h 133171"/>
                  <a:gd name="connsiteX1" fmla="*/ 92844 w 141302"/>
                  <a:gd name="connsiteY1" fmla="*/ 0 h 133171"/>
                  <a:gd name="connsiteX2" fmla="*/ 135509 w 141302"/>
                  <a:gd name="connsiteY2" fmla="*/ 80684 h 133171"/>
                  <a:gd name="connsiteX3" fmla="*/ 0 w 141302"/>
                  <a:gd name="connsiteY3" fmla="*/ 108777 h 133171"/>
                  <a:gd name="connsiteX4" fmla="*/ 67241 w 141302"/>
                  <a:gd name="connsiteY4" fmla="*/ 15320 h 133171"/>
                  <a:gd name="connsiteX0" fmla="*/ 67241 w 127011"/>
                  <a:gd name="connsiteY0" fmla="*/ 15320 h 134508"/>
                  <a:gd name="connsiteX1" fmla="*/ 92844 w 127011"/>
                  <a:gd name="connsiteY1" fmla="*/ 0 h 134508"/>
                  <a:gd name="connsiteX2" fmla="*/ 115655 w 127011"/>
                  <a:gd name="connsiteY2" fmla="*/ 88399 h 134508"/>
                  <a:gd name="connsiteX3" fmla="*/ 0 w 127011"/>
                  <a:gd name="connsiteY3" fmla="*/ 108777 h 134508"/>
                  <a:gd name="connsiteX4" fmla="*/ 67241 w 127011"/>
                  <a:gd name="connsiteY4" fmla="*/ 15320 h 134508"/>
                  <a:gd name="connsiteX0" fmla="*/ 67241 w 121503"/>
                  <a:gd name="connsiteY0" fmla="*/ 15320 h 134508"/>
                  <a:gd name="connsiteX1" fmla="*/ 92844 w 121503"/>
                  <a:gd name="connsiteY1" fmla="*/ 0 h 134508"/>
                  <a:gd name="connsiteX2" fmla="*/ 115655 w 121503"/>
                  <a:gd name="connsiteY2" fmla="*/ 88399 h 134508"/>
                  <a:gd name="connsiteX3" fmla="*/ 0 w 121503"/>
                  <a:gd name="connsiteY3" fmla="*/ 108777 h 134508"/>
                  <a:gd name="connsiteX4" fmla="*/ 67241 w 121503"/>
                  <a:gd name="connsiteY4" fmla="*/ 15320 h 134508"/>
                  <a:gd name="connsiteX0" fmla="*/ 67241 w 121503"/>
                  <a:gd name="connsiteY0" fmla="*/ 15320 h 137667"/>
                  <a:gd name="connsiteX1" fmla="*/ 92844 w 121503"/>
                  <a:gd name="connsiteY1" fmla="*/ 0 h 137667"/>
                  <a:gd name="connsiteX2" fmla="*/ 115655 w 121503"/>
                  <a:gd name="connsiteY2" fmla="*/ 88399 h 137667"/>
                  <a:gd name="connsiteX3" fmla="*/ 0 w 121503"/>
                  <a:gd name="connsiteY3" fmla="*/ 108777 h 137667"/>
                  <a:gd name="connsiteX4" fmla="*/ 67241 w 121503"/>
                  <a:gd name="connsiteY4" fmla="*/ 15320 h 137667"/>
                  <a:gd name="connsiteX0" fmla="*/ 67241 w 125625"/>
                  <a:gd name="connsiteY0" fmla="*/ 0 h 122347"/>
                  <a:gd name="connsiteX1" fmla="*/ 100337 w 125625"/>
                  <a:gd name="connsiteY1" fmla="*/ 6903 h 122347"/>
                  <a:gd name="connsiteX2" fmla="*/ 115655 w 125625"/>
                  <a:gd name="connsiteY2" fmla="*/ 73079 h 122347"/>
                  <a:gd name="connsiteX3" fmla="*/ 0 w 125625"/>
                  <a:gd name="connsiteY3" fmla="*/ 93457 h 122347"/>
                  <a:gd name="connsiteX4" fmla="*/ 67241 w 125625"/>
                  <a:gd name="connsiteY4" fmla="*/ 0 h 122347"/>
                  <a:gd name="connsiteX0" fmla="*/ 67241 w 116857"/>
                  <a:gd name="connsiteY0" fmla="*/ 0 h 122347"/>
                  <a:gd name="connsiteX1" fmla="*/ 100337 w 116857"/>
                  <a:gd name="connsiteY1" fmla="*/ 6903 h 122347"/>
                  <a:gd name="connsiteX2" fmla="*/ 115655 w 116857"/>
                  <a:gd name="connsiteY2" fmla="*/ 73079 h 122347"/>
                  <a:gd name="connsiteX3" fmla="*/ 0 w 116857"/>
                  <a:gd name="connsiteY3" fmla="*/ 93457 h 122347"/>
                  <a:gd name="connsiteX4" fmla="*/ 67241 w 116857"/>
                  <a:gd name="connsiteY4" fmla="*/ 0 h 122347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15444"/>
                  <a:gd name="connsiteX1" fmla="*/ 100337 w 116857"/>
                  <a:gd name="connsiteY1" fmla="*/ 0 h 115444"/>
                  <a:gd name="connsiteX2" fmla="*/ 115655 w 116857"/>
                  <a:gd name="connsiteY2" fmla="*/ 66176 h 115444"/>
                  <a:gd name="connsiteX3" fmla="*/ 0 w 116857"/>
                  <a:gd name="connsiteY3" fmla="*/ 86554 h 115444"/>
                  <a:gd name="connsiteX4" fmla="*/ 68507 w 116857"/>
                  <a:gd name="connsiteY4" fmla="*/ 5173 h 115444"/>
                  <a:gd name="connsiteX0" fmla="*/ 68507 w 116857"/>
                  <a:gd name="connsiteY0" fmla="*/ 5173 h 100944"/>
                  <a:gd name="connsiteX1" fmla="*/ 100337 w 116857"/>
                  <a:gd name="connsiteY1" fmla="*/ 0 h 100944"/>
                  <a:gd name="connsiteX2" fmla="*/ 115655 w 116857"/>
                  <a:gd name="connsiteY2" fmla="*/ 66176 h 100944"/>
                  <a:gd name="connsiteX3" fmla="*/ 0 w 116857"/>
                  <a:gd name="connsiteY3" fmla="*/ 86554 h 100944"/>
                  <a:gd name="connsiteX4" fmla="*/ 68507 w 116857"/>
                  <a:gd name="connsiteY4" fmla="*/ 5173 h 100944"/>
                  <a:gd name="connsiteX0" fmla="*/ 68507 w 116857"/>
                  <a:gd name="connsiteY0" fmla="*/ 5173 h 86892"/>
                  <a:gd name="connsiteX1" fmla="*/ 100337 w 116857"/>
                  <a:gd name="connsiteY1" fmla="*/ 0 h 86892"/>
                  <a:gd name="connsiteX2" fmla="*/ 115655 w 116857"/>
                  <a:gd name="connsiteY2" fmla="*/ 66176 h 86892"/>
                  <a:gd name="connsiteX3" fmla="*/ 0 w 116857"/>
                  <a:gd name="connsiteY3" fmla="*/ 86554 h 86892"/>
                  <a:gd name="connsiteX4" fmla="*/ 68507 w 116857"/>
                  <a:gd name="connsiteY4" fmla="*/ 5173 h 86892"/>
                  <a:gd name="connsiteX0" fmla="*/ 68507 w 116857"/>
                  <a:gd name="connsiteY0" fmla="*/ 5173 h 92114"/>
                  <a:gd name="connsiteX1" fmla="*/ 100337 w 116857"/>
                  <a:gd name="connsiteY1" fmla="*/ 0 h 92114"/>
                  <a:gd name="connsiteX2" fmla="*/ 115655 w 116857"/>
                  <a:gd name="connsiteY2" fmla="*/ 66176 h 92114"/>
                  <a:gd name="connsiteX3" fmla="*/ 0 w 116857"/>
                  <a:gd name="connsiteY3" fmla="*/ 86554 h 92114"/>
                  <a:gd name="connsiteX4" fmla="*/ 68507 w 116857"/>
                  <a:gd name="connsiteY4" fmla="*/ 5173 h 92114"/>
                  <a:gd name="connsiteX0" fmla="*/ 68507 w 116857"/>
                  <a:gd name="connsiteY0" fmla="*/ 5173 h 91021"/>
                  <a:gd name="connsiteX1" fmla="*/ 100337 w 116857"/>
                  <a:gd name="connsiteY1" fmla="*/ 0 h 91021"/>
                  <a:gd name="connsiteX2" fmla="*/ 115655 w 116857"/>
                  <a:gd name="connsiteY2" fmla="*/ 66176 h 91021"/>
                  <a:gd name="connsiteX3" fmla="*/ 0 w 116857"/>
                  <a:gd name="connsiteY3" fmla="*/ 86554 h 91021"/>
                  <a:gd name="connsiteX4" fmla="*/ 68507 w 116857"/>
                  <a:gd name="connsiteY4" fmla="*/ 5173 h 91021"/>
                  <a:gd name="connsiteX0" fmla="*/ 68507 w 116857"/>
                  <a:gd name="connsiteY0" fmla="*/ 5173 h 92525"/>
                  <a:gd name="connsiteX1" fmla="*/ 100337 w 116857"/>
                  <a:gd name="connsiteY1" fmla="*/ 0 h 92525"/>
                  <a:gd name="connsiteX2" fmla="*/ 115655 w 116857"/>
                  <a:gd name="connsiteY2" fmla="*/ 66176 h 92525"/>
                  <a:gd name="connsiteX3" fmla="*/ 0 w 116857"/>
                  <a:gd name="connsiteY3" fmla="*/ 86554 h 92525"/>
                  <a:gd name="connsiteX4" fmla="*/ 68507 w 116857"/>
                  <a:gd name="connsiteY4" fmla="*/ 5173 h 92525"/>
                  <a:gd name="connsiteX0" fmla="*/ 68507 w 115655"/>
                  <a:gd name="connsiteY0" fmla="*/ 5173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68507 w 115655"/>
                  <a:gd name="connsiteY4" fmla="*/ 5173 h 92525"/>
                  <a:gd name="connsiteX0" fmla="*/ 54257 w 115655"/>
                  <a:gd name="connsiteY0" fmla="*/ 6207 h 92525"/>
                  <a:gd name="connsiteX1" fmla="*/ 100337 w 115655"/>
                  <a:gd name="connsiteY1" fmla="*/ 0 h 92525"/>
                  <a:gd name="connsiteX2" fmla="*/ 115655 w 115655"/>
                  <a:gd name="connsiteY2" fmla="*/ 66176 h 92525"/>
                  <a:gd name="connsiteX3" fmla="*/ 0 w 115655"/>
                  <a:gd name="connsiteY3" fmla="*/ 86554 h 92525"/>
                  <a:gd name="connsiteX4" fmla="*/ 54257 w 115655"/>
                  <a:gd name="connsiteY4" fmla="*/ 6207 h 92525"/>
                  <a:gd name="connsiteX0" fmla="*/ 54257 w 123297"/>
                  <a:gd name="connsiteY0" fmla="*/ 6207 h 93896"/>
                  <a:gd name="connsiteX1" fmla="*/ 100337 w 123297"/>
                  <a:gd name="connsiteY1" fmla="*/ 0 h 93896"/>
                  <a:gd name="connsiteX2" fmla="*/ 123297 w 123297"/>
                  <a:gd name="connsiteY2" fmla="*/ 72785 h 93896"/>
                  <a:gd name="connsiteX3" fmla="*/ 0 w 123297"/>
                  <a:gd name="connsiteY3" fmla="*/ 86554 h 93896"/>
                  <a:gd name="connsiteX4" fmla="*/ 54257 w 123297"/>
                  <a:gd name="connsiteY4" fmla="*/ 6207 h 93896"/>
                  <a:gd name="connsiteX0" fmla="*/ 54257 w 123297"/>
                  <a:gd name="connsiteY0" fmla="*/ 214 h 87903"/>
                  <a:gd name="connsiteX1" fmla="*/ 101280 w 123297"/>
                  <a:gd name="connsiteY1" fmla="*/ 6113 h 87903"/>
                  <a:gd name="connsiteX2" fmla="*/ 123297 w 123297"/>
                  <a:gd name="connsiteY2" fmla="*/ 66792 h 87903"/>
                  <a:gd name="connsiteX3" fmla="*/ 0 w 123297"/>
                  <a:gd name="connsiteY3" fmla="*/ 80561 h 87903"/>
                  <a:gd name="connsiteX4" fmla="*/ 54257 w 123297"/>
                  <a:gd name="connsiteY4" fmla="*/ 214 h 87903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23297"/>
                  <a:gd name="connsiteY0" fmla="*/ 6206 h 81790"/>
                  <a:gd name="connsiteX1" fmla="*/ 101280 w 123297"/>
                  <a:gd name="connsiteY1" fmla="*/ 0 h 81790"/>
                  <a:gd name="connsiteX2" fmla="*/ 123297 w 123297"/>
                  <a:gd name="connsiteY2" fmla="*/ 60679 h 81790"/>
                  <a:gd name="connsiteX3" fmla="*/ 0 w 123297"/>
                  <a:gd name="connsiteY3" fmla="*/ 74448 h 81790"/>
                  <a:gd name="connsiteX4" fmla="*/ 55201 w 123297"/>
                  <a:gd name="connsiteY4" fmla="*/ 6206 h 81790"/>
                  <a:gd name="connsiteX0" fmla="*/ 55201 w 117716"/>
                  <a:gd name="connsiteY0" fmla="*/ 6206 h 83742"/>
                  <a:gd name="connsiteX1" fmla="*/ 101280 w 117716"/>
                  <a:gd name="connsiteY1" fmla="*/ 0 h 83742"/>
                  <a:gd name="connsiteX2" fmla="*/ 117716 w 117716"/>
                  <a:gd name="connsiteY2" fmla="*/ 67204 h 83742"/>
                  <a:gd name="connsiteX3" fmla="*/ 0 w 117716"/>
                  <a:gd name="connsiteY3" fmla="*/ 74448 h 83742"/>
                  <a:gd name="connsiteX4" fmla="*/ 55201 w 117716"/>
                  <a:gd name="connsiteY4" fmla="*/ 6206 h 83742"/>
                  <a:gd name="connsiteX0" fmla="*/ 0 w 62515"/>
                  <a:gd name="connsiteY0" fmla="*/ 6206 h 157599"/>
                  <a:gd name="connsiteX1" fmla="*/ 46079 w 62515"/>
                  <a:gd name="connsiteY1" fmla="*/ 0 h 157599"/>
                  <a:gd name="connsiteX2" fmla="*/ 62515 w 62515"/>
                  <a:gd name="connsiteY2" fmla="*/ 67204 h 157599"/>
                  <a:gd name="connsiteX3" fmla="*/ 8584 w 62515"/>
                  <a:gd name="connsiteY3" fmla="*/ 155668 h 157599"/>
                  <a:gd name="connsiteX4" fmla="*/ 0 w 62515"/>
                  <a:gd name="connsiteY4" fmla="*/ 6206 h 157599"/>
                  <a:gd name="connsiteX0" fmla="*/ 0 w 62515"/>
                  <a:gd name="connsiteY0" fmla="*/ 6206 h 158904"/>
                  <a:gd name="connsiteX1" fmla="*/ 46079 w 62515"/>
                  <a:gd name="connsiteY1" fmla="*/ 0 h 158904"/>
                  <a:gd name="connsiteX2" fmla="*/ 62515 w 62515"/>
                  <a:gd name="connsiteY2" fmla="*/ 67204 h 158904"/>
                  <a:gd name="connsiteX3" fmla="*/ 8584 w 62515"/>
                  <a:gd name="connsiteY3" fmla="*/ 155668 h 158904"/>
                  <a:gd name="connsiteX4" fmla="*/ 0 w 62515"/>
                  <a:gd name="connsiteY4" fmla="*/ 6206 h 158904"/>
                  <a:gd name="connsiteX0" fmla="*/ 1631 w 64146"/>
                  <a:gd name="connsiteY0" fmla="*/ 6206 h 158904"/>
                  <a:gd name="connsiteX1" fmla="*/ 47710 w 64146"/>
                  <a:gd name="connsiteY1" fmla="*/ 0 h 158904"/>
                  <a:gd name="connsiteX2" fmla="*/ 64146 w 64146"/>
                  <a:gd name="connsiteY2" fmla="*/ 67204 h 158904"/>
                  <a:gd name="connsiteX3" fmla="*/ 10215 w 64146"/>
                  <a:gd name="connsiteY3" fmla="*/ 155668 h 158904"/>
                  <a:gd name="connsiteX4" fmla="*/ 6644 w 64146"/>
                  <a:gd name="connsiteY4" fmla="*/ 74542 h 158904"/>
                  <a:gd name="connsiteX5" fmla="*/ 1631 w 64146"/>
                  <a:gd name="connsiteY5" fmla="*/ 6206 h 158904"/>
                  <a:gd name="connsiteX0" fmla="*/ 11907 w 74422"/>
                  <a:gd name="connsiteY0" fmla="*/ 6206 h 156752"/>
                  <a:gd name="connsiteX1" fmla="*/ 57986 w 74422"/>
                  <a:gd name="connsiteY1" fmla="*/ 0 h 156752"/>
                  <a:gd name="connsiteX2" fmla="*/ 74422 w 74422"/>
                  <a:gd name="connsiteY2" fmla="*/ 67204 h 156752"/>
                  <a:gd name="connsiteX3" fmla="*/ 1577 w 74422"/>
                  <a:gd name="connsiteY3" fmla="*/ 153394 h 156752"/>
                  <a:gd name="connsiteX4" fmla="*/ 16920 w 74422"/>
                  <a:gd name="connsiteY4" fmla="*/ 74542 h 156752"/>
                  <a:gd name="connsiteX5" fmla="*/ 11907 w 74422"/>
                  <a:gd name="connsiteY5" fmla="*/ 6206 h 15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2" h="156752">
                    <a:moveTo>
                      <a:pt x="11907" y="6206"/>
                    </a:moveTo>
                    <a:cubicBezTo>
                      <a:pt x="22517" y="4482"/>
                      <a:pt x="47376" y="1724"/>
                      <a:pt x="57986" y="0"/>
                    </a:cubicBezTo>
                    <a:cubicBezTo>
                      <a:pt x="80023" y="6661"/>
                      <a:pt x="64597" y="32277"/>
                      <a:pt x="74422" y="67204"/>
                    </a:cubicBezTo>
                    <a:cubicBezTo>
                      <a:pt x="58580" y="126717"/>
                      <a:pt x="62251" y="169306"/>
                      <a:pt x="1577" y="153394"/>
                    </a:cubicBezTo>
                    <a:cubicBezTo>
                      <a:pt x="-6367" y="154281"/>
                      <a:pt x="18351" y="99452"/>
                      <a:pt x="16920" y="74542"/>
                    </a:cubicBezTo>
                    <a:cubicBezTo>
                      <a:pt x="15489" y="49632"/>
                      <a:pt x="6702" y="18294"/>
                      <a:pt x="11907" y="6206"/>
                    </a:cubicBezTo>
                    <a:close/>
                  </a:path>
                </a:pathLst>
              </a:custGeom>
              <a:solidFill>
                <a:srgbClr val="171A1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pic>
        <p:nvPicPr>
          <p:cNvPr id="532" name="图片 531">
            <a:extLst>
              <a:ext uri="{FF2B5EF4-FFF2-40B4-BE49-F238E27FC236}">
                <a16:creationId xmlns:a16="http://schemas.microsoft.com/office/drawing/2014/main" xmlns="" id="{4CD5E26A-3E3C-414D-8913-76423A107CEE}"/>
              </a:ext>
            </a:extLst>
          </p:cNvPr>
          <p:cNvPicPr>
            <a:picLocks noChangeAspect="1"/>
          </p:cNvPicPr>
          <p:nvPr/>
        </p:nvPicPr>
        <p:blipFill>
          <a:blip r:embed="rId2">
            <a:biLevel thresh="75000"/>
          </a:blip>
          <a:srcRect/>
          <a:stretch>
            <a:fillRect/>
          </a:stretch>
        </p:blipFill>
        <p:spPr>
          <a:xfrm rot="9009800" flipH="1">
            <a:off x="4893309" y="2852734"/>
            <a:ext cx="739427" cy="1922099"/>
          </a:xfrm>
          <a:custGeom>
            <a:avLst/>
            <a:gdLst>
              <a:gd name="connsiteX0" fmla="*/ 690785 w 739427"/>
              <a:gd name="connsiteY0" fmla="*/ 0 h 1925927"/>
              <a:gd name="connsiteX1" fmla="*/ 163434 w 739427"/>
              <a:gd name="connsiteY1" fmla="*/ 0 h 1925927"/>
              <a:gd name="connsiteX2" fmla="*/ 120289 w 739427"/>
              <a:gd name="connsiteY2" fmla="*/ 3379 h 1925927"/>
              <a:gd name="connsiteX3" fmla="*/ 51886 w 739427"/>
              <a:gd name="connsiteY3" fmla="*/ 7260 h 1925927"/>
              <a:gd name="connsiteX4" fmla="*/ 0 w 739427"/>
              <a:gd name="connsiteY4" fmla="*/ 8185 h 1925927"/>
              <a:gd name="connsiteX5" fmla="*/ 0 w 739427"/>
              <a:gd name="connsiteY5" fmla="*/ 239490 h 1925927"/>
              <a:gd name="connsiteX6" fmla="*/ 739427 w 739427"/>
              <a:gd name="connsiteY6" fmla="*/ 393692 h 1925927"/>
              <a:gd name="connsiteX7" fmla="*/ 739427 w 739427"/>
              <a:gd name="connsiteY7" fmla="*/ 134495 h 1925927"/>
              <a:gd name="connsiteX8" fmla="*/ 669933 w 739427"/>
              <a:gd name="connsiteY8" fmla="*/ 155572 h 1925927"/>
              <a:gd name="connsiteX9" fmla="*/ 92566 w 739427"/>
              <a:gd name="connsiteY9" fmla="*/ 362166 h 1925927"/>
              <a:gd name="connsiteX10" fmla="*/ 0 w 739427"/>
              <a:gd name="connsiteY10" fmla="*/ 393557 h 1925927"/>
              <a:gd name="connsiteX11" fmla="*/ 0 w 739427"/>
              <a:gd name="connsiteY11" fmla="*/ 647604 h 1925927"/>
              <a:gd name="connsiteX12" fmla="*/ 10704 w 739427"/>
              <a:gd name="connsiteY12" fmla="*/ 643311 h 1925927"/>
              <a:gd name="connsiteX13" fmla="*/ 703393 w 739427"/>
              <a:gd name="connsiteY13" fmla="*/ 408014 h 1925927"/>
              <a:gd name="connsiteX14" fmla="*/ 739427 w 739427"/>
              <a:gd name="connsiteY14" fmla="*/ 789858 h 1925927"/>
              <a:gd name="connsiteX15" fmla="*/ 739427 w 739427"/>
              <a:gd name="connsiteY15" fmla="*/ 534163 h 1925927"/>
              <a:gd name="connsiteX16" fmla="*/ 642499 w 739427"/>
              <a:gd name="connsiteY16" fmla="*/ 565176 h 1925927"/>
              <a:gd name="connsiteX17" fmla="*/ 24633 w 739427"/>
              <a:gd name="connsiteY17" fmla="*/ 789679 h 1925927"/>
              <a:gd name="connsiteX18" fmla="*/ 0 w 739427"/>
              <a:gd name="connsiteY18" fmla="*/ 796681 h 1925927"/>
              <a:gd name="connsiteX19" fmla="*/ 0 w 739427"/>
              <a:gd name="connsiteY19" fmla="*/ 1121087 h 1925927"/>
              <a:gd name="connsiteX20" fmla="*/ 16276 w 739427"/>
              <a:gd name="connsiteY20" fmla="*/ 1095541 h 1925927"/>
              <a:gd name="connsiteX21" fmla="*/ 19253 w 739427"/>
              <a:gd name="connsiteY21" fmla="*/ 1043971 h 1925927"/>
              <a:gd name="connsiteX22" fmla="*/ 709978 w 739427"/>
              <a:gd name="connsiteY22" fmla="*/ 800572 h 1925927"/>
              <a:gd name="connsiteX23" fmla="*/ 684751 w 739427"/>
              <a:gd name="connsiteY23" fmla="*/ 1631849 h 1925927"/>
              <a:gd name="connsiteX24" fmla="*/ 739427 w 739427"/>
              <a:gd name="connsiteY24" fmla="*/ 1593151 h 1925927"/>
              <a:gd name="connsiteX25" fmla="*/ 739427 w 739427"/>
              <a:gd name="connsiteY25" fmla="*/ 1343262 h 1925927"/>
              <a:gd name="connsiteX26" fmla="*/ 643767 w 739427"/>
              <a:gd name="connsiteY26" fmla="*/ 1379110 h 1925927"/>
              <a:gd name="connsiteX27" fmla="*/ 95996 w 739427"/>
              <a:gd name="connsiteY27" fmla="*/ 1565451 h 1925927"/>
              <a:gd name="connsiteX28" fmla="*/ 94734 w 739427"/>
              <a:gd name="connsiteY28" fmla="*/ 1565804 h 1925927"/>
              <a:gd name="connsiteX29" fmla="*/ 82567 w 739427"/>
              <a:gd name="connsiteY29" fmla="*/ 1587898 h 1925927"/>
              <a:gd name="connsiteX30" fmla="*/ 68272 w 739427"/>
              <a:gd name="connsiteY30" fmla="*/ 1573207 h 1925927"/>
              <a:gd name="connsiteX31" fmla="*/ 94734 w 739427"/>
              <a:gd name="connsiteY31" fmla="*/ 1565804 h 1925927"/>
              <a:gd name="connsiteX32" fmla="*/ 96723 w 739427"/>
              <a:gd name="connsiteY32" fmla="*/ 1562193 h 1925927"/>
              <a:gd name="connsiteX33" fmla="*/ 64043 w 739427"/>
              <a:gd name="connsiteY33" fmla="*/ 1458051 h 1925927"/>
              <a:gd name="connsiteX34" fmla="*/ 630141 w 739427"/>
              <a:gd name="connsiteY34" fmla="*/ 1265431 h 1925927"/>
              <a:gd name="connsiteX35" fmla="*/ 739427 w 739427"/>
              <a:gd name="connsiteY35" fmla="*/ 1228085 h 1925927"/>
              <a:gd name="connsiteX36" fmla="*/ 739427 w 739427"/>
              <a:gd name="connsiteY36" fmla="*/ 959922 h 1925927"/>
              <a:gd name="connsiteX37" fmla="*/ 713221 w 739427"/>
              <a:gd name="connsiteY37" fmla="*/ 969597 h 1925927"/>
              <a:gd name="connsiteX38" fmla="*/ 38120 w 739427"/>
              <a:gd name="connsiteY38" fmla="*/ 1206093 h 1925927"/>
              <a:gd name="connsiteX39" fmla="*/ 7414 w 739427"/>
              <a:gd name="connsiteY39" fmla="*/ 1209382 h 1925927"/>
              <a:gd name="connsiteX40" fmla="*/ 0 w 739427"/>
              <a:gd name="connsiteY40" fmla="*/ 1209318 h 1925927"/>
              <a:gd name="connsiteX41" fmla="*/ 0 w 739427"/>
              <a:gd name="connsiteY41" fmla="*/ 1925927 h 1925927"/>
              <a:gd name="connsiteX42" fmla="*/ 139125 w 739427"/>
              <a:gd name="connsiteY42" fmla="*/ 1925927 h 1925927"/>
              <a:gd name="connsiteX43" fmla="*/ 92478 w 739427"/>
              <a:gd name="connsiteY43" fmla="*/ 1839785 h 1925927"/>
              <a:gd name="connsiteX44" fmla="*/ 684751 w 739427"/>
              <a:gd name="connsiteY44" fmla="*/ 1631849 h 1925927"/>
              <a:gd name="connsiteX45" fmla="*/ 739427 w 739427"/>
              <a:gd name="connsiteY45" fmla="*/ 1925927 h 1925927"/>
              <a:gd name="connsiteX46" fmla="*/ 739427 w 739427"/>
              <a:gd name="connsiteY46" fmla="*/ 1767582 h 1925927"/>
              <a:gd name="connsiteX47" fmla="*/ 301849 w 739427"/>
              <a:gd name="connsiteY47" fmla="*/ 1925927 h 192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739427" h="1925927">
                <a:moveTo>
                  <a:pt x="690785" y="0"/>
                </a:moveTo>
                <a:lnTo>
                  <a:pt x="163434" y="0"/>
                </a:lnTo>
                <a:lnTo>
                  <a:pt x="120289" y="3379"/>
                </a:lnTo>
                <a:cubicBezTo>
                  <a:pt x="96054" y="5061"/>
                  <a:pt x="73084" y="6398"/>
                  <a:pt x="51886" y="7260"/>
                </a:cubicBezTo>
                <a:lnTo>
                  <a:pt x="0" y="8185"/>
                </a:lnTo>
                <a:lnTo>
                  <a:pt x="0" y="239490"/>
                </a:lnTo>
                <a:close/>
                <a:moveTo>
                  <a:pt x="739427" y="393692"/>
                </a:moveTo>
                <a:lnTo>
                  <a:pt x="739427" y="134495"/>
                </a:lnTo>
                <a:lnTo>
                  <a:pt x="669933" y="155572"/>
                </a:lnTo>
                <a:cubicBezTo>
                  <a:pt x="521384" y="204080"/>
                  <a:pt x="288102" y="293845"/>
                  <a:pt x="92566" y="362166"/>
                </a:cubicBezTo>
                <a:lnTo>
                  <a:pt x="0" y="393557"/>
                </a:lnTo>
                <a:lnTo>
                  <a:pt x="0" y="647604"/>
                </a:lnTo>
                <a:lnTo>
                  <a:pt x="10704" y="643311"/>
                </a:lnTo>
                <a:cubicBezTo>
                  <a:pt x="164074" y="584928"/>
                  <a:pt x="506174" y="483373"/>
                  <a:pt x="703393" y="408014"/>
                </a:cubicBezTo>
                <a:close/>
                <a:moveTo>
                  <a:pt x="739427" y="789858"/>
                </a:moveTo>
                <a:lnTo>
                  <a:pt x="739427" y="534163"/>
                </a:lnTo>
                <a:lnTo>
                  <a:pt x="642499" y="565176"/>
                </a:lnTo>
                <a:cubicBezTo>
                  <a:pt x="432796" y="635935"/>
                  <a:pt x="169226" y="743521"/>
                  <a:pt x="24633" y="789679"/>
                </a:cubicBezTo>
                <a:lnTo>
                  <a:pt x="0" y="796681"/>
                </a:lnTo>
                <a:lnTo>
                  <a:pt x="0" y="1121087"/>
                </a:lnTo>
                <a:lnTo>
                  <a:pt x="16276" y="1095541"/>
                </a:lnTo>
                <a:cubicBezTo>
                  <a:pt x="26934" y="1075710"/>
                  <a:pt x="31434" y="1057230"/>
                  <a:pt x="19253" y="1043971"/>
                </a:cubicBezTo>
                <a:cubicBezTo>
                  <a:pt x="96148" y="1015309"/>
                  <a:pt x="446699" y="895183"/>
                  <a:pt x="709978" y="800572"/>
                </a:cubicBezTo>
                <a:close/>
                <a:moveTo>
                  <a:pt x="684751" y="1631849"/>
                </a:moveTo>
                <a:lnTo>
                  <a:pt x="739427" y="1593151"/>
                </a:lnTo>
                <a:lnTo>
                  <a:pt x="739427" y="1343262"/>
                </a:lnTo>
                <a:lnTo>
                  <a:pt x="643767" y="1379110"/>
                </a:lnTo>
                <a:cubicBezTo>
                  <a:pt x="443002" y="1453846"/>
                  <a:pt x="204936" y="1539512"/>
                  <a:pt x="95996" y="1565451"/>
                </a:cubicBezTo>
                <a:lnTo>
                  <a:pt x="94734" y="1565804"/>
                </a:lnTo>
                <a:lnTo>
                  <a:pt x="82567" y="1587898"/>
                </a:lnTo>
                <a:cubicBezTo>
                  <a:pt x="53384" y="1615383"/>
                  <a:pt x="-633" y="1596223"/>
                  <a:pt x="68272" y="1573207"/>
                </a:cubicBezTo>
                <a:lnTo>
                  <a:pt x="94734" y="1565804"/>
                </a:lnTo>
                <a:lnTo>
                  <a:pt x="96723" y="1562193"/>
                </a:lnTo>
                <a:cubicBezTo>
                  <a:pt x="101545" y="1539824"/>
                  <a:pt x="94975" y="1506362"/>
                  <a:pt x="64043" y="1458051"/>
                </a:cubicBezTo>
                <a:cubicBezTo>
                  <a:pt x="143545" y="1420173"/>
                  <a:pt x="408230" y="1339349"/>
                  <a:pt x="630141" y="1265431"/>
                </a:cubicBezTo>
                <a:lnTo>
                  <a:pt x="739427" y="1228085"/>
                </a:lnTo>
                <a:lnTo>
                  <a:pt x="739427" y="959922"/>
                </a:lnTo>
                <a:lnTo>
                  <a:pt x="713221" y="969597"/>
                </a:lnTo>
                <a:cubicBezTo>
                  <a:pt x="482109" y="1055066"/>
                  <a:pt x="154266" y="1176359"/>
                  <a:pt x="38120" y="1206093"/>
                </a:cubicBezTo>
                <a:cubicBezTo>
                  <a:pt x="26352" y="1207810"/>
                  <a:pt x="16171" y="1208886"/>
                  <a:pt x="7414" y="1209382"/>
                </a:cubicBezTo>
                <a:lnTo>
                  <a:pt x="0" y="1209318"/>
                </a:lnTo>
                <a:lnTo>
                  <a:pt x="0" y="1925927"/>
                </a:lnTo>
                <a:lnTo>
                  <a:pt x="139125" y="1925927"/>
                </a:lnTo>
                <a:lnTo>
                  <a:pt x="92478" y="1839785"/>
                </a:lnTo>
                <a:cubicBezTo>
                  <a:pt x="163142" y="1803145"/>
                  <a:pt x="541031" y="1693967"/>
                  <a:pt x="684751" y="1631849"/>
                </a:cubicBezTo>
                <a:close/>
                <a:moveTo>
                  <a:pt x="739427" y="1925927"/>
                </a:moveTo>
                <a:lnTo>
                  <a:pt x="739427" y="1767582"/>
                </a:lnTo>
                <a:lnTo>
                  <a:pt x="301849" y="1925927"/>
                </a:lnTo>
                <a:close/>
              </a:path>
            </a:pathLst>
          </a:custGeom>
        </p:spPr>
      </p:pic>
      <p:grpSp>
        <p:nvGrpSpPr>
          <p:cNvPr id="112" name="离开光线">
            <a:extLst>
              <a:ext uri="{FF2B5EF4-FFF2-40B4-BE49-F238E27FC236}">
                <a16:creationId xmlns:a16="http://schemas.microsoft.com/office/drawing/2014/main" xmlns="" id="{5D159C85-A1C9-4398-A05C-7491153A9F10}"/>
              </a:ext>
            </a:extLst>
          </p:cNvPr>
          <p:cNvGrpSpPr/>
          <p:nvPr/>
        </p:nvGrpSpPr>
        <p:grpSpPr>
          <a:xfrm rot="2066211" flipH="1" flipV="1">
            <a:off x="3140291" y="3592702"/>
            <a:ext cx="5281039" cy="1876308"/>
            <a:chOff x="7013101" y="1452617"/>
            <a:chExt cx="4517756" cy="2559135"/>
          </a:xfrm>
        </p:grpSpPr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xmlns="" id="{D152B59A-606A-432F-9610-F8DD9E7D16C4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xmlns="" id="{DBBE672E-48F2-4442-87AD-A4B66A941B3B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xmlns="" id="{B4111C28-CDED-4A4C-A992-90B84ECF25B9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xmlns="" id="{A67FCE02-F8C4-4F86-8450-898A7A5B9BEA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xmlns="" id="{4743145F-C839-4A54-A61B-8E3DBAC3D04F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8" name="萤火虫">
            <a:extLst>
              <a:ext uri="{FF2B5EF4-FFF2-40B4-BE49-F238E27FC236}">
                <a16:creationId xmlns:a16="http://schemas.microsoft.com/office/drawing/2014/main" xmlns="" id="{99C4FF63-BD16-434B-B8B9-0D7ACAF7E0CB}"/>
              </a:ext>
            </a:extLst>
          </p:cNvPr>
          <p:cNvSpPr/>
          <p:nvPr/>
        </p:nvSpPr>
        <p:spPr>
          <a:xfrm flipV="1">
            <a:off x="5356690" y="3991444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萤火虫">
            <a:extLst>
              <a:ext uri="{FF2B5EF4-FFF2-40B4-BE49-F238E27FC236}">
                <a16:creationId xmlns:a16="http://schemas.microsoft.com/office/drawing/2014/main" xmlns="" id="{CE4FA361-0C9E-4FA7-BFBA-905A4D3E24DA}"/>
              </a:ext>
            </a:extLst>
          </p:cNvPr>
          <p:cNvSpPr/>
          <p:nvPr/>
        </p:nvSpPr>
        <p:spPr>
          <a:xfrm flipV="1">
            <a:off x="4517566" y="2945941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萤火虫">
            <a:extLst>
              <a:ext uri="{FF2B5EF4-FFF2-40B4-BE49-F238E27FC236}">
                <a16:creationId xmlns:a16="http://schemas.microsoft.com/office/drawing/2014/main" xmlns="" id="{68598FE3-95B4-4CE3-89B4-6EEB4E57C4E3}"/>
              </a:ext>
            </a:extLst>
          </p:cNvPr>
          <p:cNvSpPr/>
          <p:nvPr/>
        </p:nvSpPr>
        <p:spPr>
          <a:xfrm flipV="1">
            <a:off x="5091253" y="3099415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萤火虫">
            <a:extLst>
              <a:ext uri="{FF2B5EF4-FFF2-40B4-BE49-F238E27FC236}">
                <a16:creationId xmlns:a16="http://schemas.microsoft.com/office/drawing/2014/main" xmlns="" id="{86F1E43B-3A00-4D3D-8DF8-7120293EF2B0}"/>
              </a:ext>
            </a:extLst>
          </p:cNvPr>
          <p:cNvSpPr/>
          <p:nvPr/>
        </p:nvSpPr>
        <p:spPr>
          <a:xfrm flipV="1">
            <a:off x="4051904" y="3315408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萤火虫">
            <a:extLst>
              <a:ext uri="{FF2B5EF4-FFF2-40B4-BE49-F238E27FC236}">
                <a16:creationId xmlns:a16="http://schemas.microsoft.com/office/drawing/2014/main" xmlns="" id="{CDBC24A8-0B27-4F73-A43B-CC963D07FD1B}"/>
              </a:ext>
            </a:extLst>
          </p:cNvPr>
          <p:cNvSpPr/>
          <p:nvPr/>
        </p:nvSpPr>
        <p:spPr>
          <a:xfrm flipV="1">
            <a:off x="6020002" y="3145134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萤火虫">
            <a:extLst>
              <a:ext uri="{FF2B5EF4-FFF2-40B4-BE49-F238E27FC236}">
                <a16:creationId xmlns:a16="http://schemas.microsoft.com/office/drawing/2014/main" xmlns="" id="{07701FB0-A1B0-4B43-B88F-A3CA9C9C92C0}"/>
              </a:ext>
            </a:extLst>
          </p:cNvPr>
          <p:cNvSpPr/>
          <p:nvPr/>
        </p:nvSpPr>
        <p:spPr>
          <a:xfrm flipV="1">
            <a:off x="4465288" y="3658026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萤火虫">
            <a:extLst>
              <a:ext uri="{FF2B5EF4-FFF2-40B4-BE49-F238E27FC236}">
                <a16:creationId xmlns:a16="http://schemas.microsoft.com/office/drawing/2014/main" xmlns="" id="{1F6EBD01-522B-4D55-9C6E-F54BBFB579DD}"/>
              </a:ext>
            </a:extLst>
          </p:cNvPr>
          <p:cNvSpPr/>
          <p:nvPr/>
        </p:nvSpPr>
        <p:spPr>
          <a:xfrm flipV="1">
            <a:off x="4561329" y="3866206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萤火虫">
            <a:extLst>
              <a:ext uri="{FF2B5EF4-FFF2-40B4-BE49-F238E27FC236}">
                <a16:creationId xmlns:a16="http://schemas.microsoft.com/office/drawing/2014/main" xmlns="" id="{7A2BB60E-D98C-4FA8-9031-B3452385C884}"/>
              </a:ext>
            </a:extLst>
          </p:cNvPr>
          <p:cNvSpPr/>
          <p:nvPr/>
        </p:nvSpPr>
        <p:spPr>
          <a:xfrm flipV="1">
            <a:off x="5561203" y="298802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萤火虫">
            <a:extLst>
              <a:ext uri="{FF2B5EF4-FFF2-40B4-BE49-F238E27FC236}">
                <a16:creationId xmlns:a16="http://schemas.microsoft.com/office/drawing/2014/main" xmlns="" id="{AC8EE672-CDF6-49EE-B7A5-36B456922003}"/>
              </a:ext>
            </a:extLst>
          </p:cNvPr>
          <p:cNvSpPr/>
          <p:nvPr/>
        </p:nvSpPr>
        <p:spPr>
          <a:xfrm flipV="1">
            <a:off x="4945617" y="2993061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萤火虫">
            <a:extLst>
              <a:ext uri="{FF2B5EF4-FFF2-40B4-BE49-F238E27FC236}">
                <a16:creationId xmlns:a16="http://schemas.microsoft.com/office/drawing/2014/main" xmlns="" id="{3AFB3032-1851-4645-BF03-466B6B8AFD91}"/>
              </a:ext>
            </a:extLst>
          </p:cNvPr>
          <p:cNvSpPr/>
          <p:nvPr/>
        </p:nvSpPr>
        <p:spPr>
          <a:xfrm flipV="1">
            <a:off x="5439007" y="260426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萤火虫">
            <a:extLst>
              <a:ext uri="{FF2B5EF4-FFF2-40B4-BE49-F238E27FC236}">
                <a16:creationId xmlns:a16="http://schemas.microsoft.com/office/drawing/2014/main" xmlns="" id="{CD47F3FF-5AFA-43AE-A12D-04733D63EBE2}"/>
              </a:ext>
            </a:extLst>
          </p:cNvPr>
          <p:cNvSpPr/>
          <p:nvPr/>
        </p:nvSpPr>
        <p:spPr>
          <a:xfrm flipV="1">
            <a:off x="5353936" y="3211171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萤火虫">
            <a:extLst>
              <a:ext uri="{FF2B5EF4-FFF2-40B4-BE49-F238E27FC236}">
                <a16:creationId xmlns:a16="http://schemas.microsoft.com/office/drawing/2014/main" xmlns="" id="{48D7BA1E-A875-407F-AE5E-4E202DE2C6A2}"/>
              </a:ext>
            </a:extLst>
          </p:cNvPr>
          <p:cNvSpPr/>
          <p:nvPr/>
        </p:nvSpPr>
        <p:spPr>
          <a:xfrm flipV="1">
            <a:off x="4685612" y="3037000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萤火虫">
            <a:extLst>
              <a:ext uri="{FF2B5EF4-FFF2-40B4-BE49-F238E27FC236}">
                <a16:creationId xmlns:a16="http://schemas.microsoft.com/office/drawing/2014/main" xmlns="" id="{B92088A5-BAD8-4CCC-BA94-D1030D201629}"/>
              </a:ext>
            </a:extLst>
          </p:cNvPr>
          <p:cNvSpPr/>
          <p:nvPr/>
        </p:nvSpPr>
        <p:spPr>
          <a:xfrm flipV="1">
            <a:off x="5094808" y="309018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萤火虫">
            <a:extLst>
              <a:ext uri="{FF2B5EF4-FFF2-40B4-BE49-F238E27FC236}">
                <a16:creationId xmlns:a16="http://schemas.microsoft.com/office/drawing/2014/main" xmlns="" id="{410CAF5D-DCBF-4872-B718-9E9945FA82A7}"/>
              </a:ext>
            </a:extLst>
          </p:cNvPr>
          <p:cNvSpPr/>
          <p:nvPr/>
        </p:nvSpPr>
        <p:spPr>
          <a:xfrm flipV="1">
            <a:off x="5192533" y="3705649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萤火虫">
            <a:extLst>
              <a:ext uri="{FF2B5EF4-FFF2-40B4-BE49-F238E27FC236}">
                <a16:creationId xmlns:a16="http://schemas.microsoft.com/office/drawing/2014/main" xmlns="" id="{A4B694F1-3F05-4B09-8019-A303BD18BCB6}"/>
              </a:ext>
            </a:extLst>
          </p:cNvPr>
          <p:cNvSpPr/>
          <p:nvPr/>
        </p:nvSpPr>
        <p:spPr>
          <a:xfrm flipV="1">
            <a:off x="4496691" y="3108791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萤火虫">
            <a:extLst>
              <a:ext uri="{FF2B5EF4-FFF2-40B4-BE49-F238E27FC236}">
                <a16:creationId xmlns:a16="http://schemas.microsoft.com/office/drawing/2014/main" xmlns="" id="{6C547C62-4DA9-407E-82D5-01D7F9B8B1B7}"/>
              </a:ext>
            </a:extLst>
          </p:cNvPr>
          <p:cNvSpPr/>
          <p:nvPr/>
        </p:nvSpPr>
        <p:spPr>
          <a:xfrm flipV="1">
            <a:off x="5659551" y="2776351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萤火虫">
            <a:extLst>
              <a:ext uri="{FF2B5EF4-FFF2-40B4-BE49-F238E27FC236}">
                <a16:creationId xmlns:a16="http://schemas.microsoft.com/office/drawing/2014/main" xmlns="" id="{62CC6C0D-9B94-4040-990B-9E1D4253FD0E}"/>
              </a:ext>
            </a:extLst>
          </p:cNvPr>
          <p:cNvSpPr/>
          <p:nvPr/>
        </p:nvSpPr>
        <p:spPr>
          <a:xfrm flipV="1">
            <a:off x="5452303" y="3505180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萤火虫">
            <a:extLst>
              <a:ext uri="{FF2B5EF4-FFF2-40B4-BE49-F238E27FC236}">
                <a16:creationId xmlns:a16="http://schemas.microsoft.com/office/drawing/2014/main" xmlns="" id="{F5B5FF10-3CE6-4C02-9BBE-D062311224E9}"/>
              </a:ext>
            </a:extLst>
          </p:cNvPr>
          <p:cNvSpPr/>
          <p:nvPr/>
        </p:nvSpPr>
        <p:spPr>
          <a:xfrm flipV="1">
            <a:off x="5195710" y="392075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萤火虫">
            <a:extLst>
              <a:ext uri="{FF2B5EF4-FFF2-40B4-BE49-F238E27FC236}">
                <a16:creationId xmlns:a16="http://schemas.microsoft.com/office/drawing/2014/main" xmlns="" id="{26865BE6-61BD-4214-90DE-E07EE26ACA03}"/>
              </a:ext>
            </a:extLst>
          </p:cNvPr>
          <p:cNvSpPr/>
          <p:nvPr/>
        </p:nvSpPr>
        <p:spPr>
          <a:xfrm rot="4833953" flipV="1">
            <a:off x="4965164" y="3207413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萤火虫">
            <a:extLst>
              <a:ext uri="{FF2B5EF4-FFF2-40B4-BE49-F238E27FC236}">
                <a16:creationId xmlns:a16="http://schemas.microsoft.com/office/drawing/2014/main" xmlns="" id="{B351B472-86BF-4903-806D-433ECDCF46DC}"/>
              </a:ext>
            </a:extLst>
          </p:cNvPr>
          <p:cNvSpPr/>
          <p:nvPr/>
        </p:nvSpPr>
        <p:spPr>
          <a:xfrm flipV="1">
            <a:off x="5055791" y="3996970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55473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2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9" dur="3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4727 -0.12547 C -0.0487 -0.12547 -0.04974 -0.10857 -0.04974 -0.0875 C -0.04974 -0.06644 -0.0487 -0.04931 -0.04727 -0.04931 C -0.04584 -0.04931 -0.04467 -0.06644 -0.04467 -0.0875 C -0.04467 -0.10857 -0.04584 -0.12547 -0.04727 -0.12547 Z " pathEditMode="relative" rAng="0" ptsTypes="AAAAA">
                                      <p:cBhvr>
                                        <p:cTn id="27" dur="7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273 -0.11828 C -0.0181 -0.11828 -0.02917 -0.13865 -0.02917 -0.16365 C -0.02917 -0.18842 -0.0181 -0.20879 -0.00273 -0.20879 C 0.01263 -0.20879 0.02526 -0.18842 0.02526 -0.16365 C 0.02526 -0.13865 0.01263 -0.11828 -0.00273 -0.11828 Z " pathEditMode="relative" rAng="0" ptsTypes="AAAAA">
                                      <p:cBhvr>
                                        <p:cTn id="29" dur="5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53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00117 -0.16481 C -0.00404 -0.16481 -0.00782 -0.14329 -0.00782 -0.11643 C -0.00782 -0.08958 -0.00404 -0.06759 0.00117 -0.06759 C 0.00638 -0.06759 0.01067 -0.08958 0.01067 -0.11643 C 0.01067 -0.14329 0.00638 -0.16481 0.00117 -0.16481 Z " pathEditMode="relative" rAng="0" ptsTypes="AAAAA">
                                      <p:cBhvr>
                                        <p:cTn id="31" dur="7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03204 -0.11296 C 0.02123 -0.11296 0.01342 -0.12013 0.01342 -0.12893 C 0.01342 -0.13773 0.02123 -0.14467 0.03204 -0.14467 C 0.04297 -0.14467 0.05196 -0.13773 0.05196 -0.12893 C 0.05196 -0.12013 0.04297 -0.11296 0.03204 -0.11296 Z " pathEditMode="relative" rAng="0" ptsTypes="AAAAA">
                                      <p:cBhvr>
                                        <p:cTn id="33" dur="9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3281 -0.08102 C -0.04101 -0.08102 -0.047 -0.06899 -0.047 -0.05394 C -0.047 -0.03866 -0.04101 -0.02639 -0.03281 -0.02639 C -0.02448 -0.02639 -0.01771 -0.03866 -0.01771 -0.05394 C -0.01771 -0.06899 -0.02448 -0.08102 -0.03281 -0.08102 Z " pathEditMode="relative" rAng="0" ptsTypes="AAAAA">
                                      <p:cBhvr>
                                        <p:cTn id="38" dur="4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182 -0.16296 C -0.01081 -0.16296 -0.01732 -0.17777 -0.01732 -0.19583 C -0.01732 -0.21412 -0.01081 -0.22893 -0.00182 -0.22893 C 0.00729 -0.22893 0.01471 -0.21412 0.01471 -0.19583 C 0.01471 -0.17777 0.00729 -0.16296 -0.00182 -0.16296 Z " pathEditMode="relative" rAng="0" ptsTypes="AAAAA">
                                      <p:cBhvr>
                                        <p:cTn id="43" dur="7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7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00742 -0.08588 C 0.00599 -0.08588 0.00495 -0.06898 0.00495 -0.04792 C 0.00495 -0.02685 0.00599 -0.00972 0.00742 -0.00972 C 0.00886 -0.00972 0.01003 -0.02685 0.01003 -0.04792 C 0.01003 -0.06898 0.00886 -0.08588 0.00742 -0.08588 Z " pathEditMode="relative" rAng="0" ptsTypes="AAAAA">
                                      <p:cBhvr>
                                        <p:cTn id="51" dur="72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6406 0.02083 C -0.07864 0.02083 -0.08919 0.01134 -0.08919 0.00116 C -0.08919 -0.00926 -0.07864 -0.01713 -0.06406 -0.01713 C -0.04948 -0.01713 -0.03737 -0.00926 -0.03737 0.00116 C -0.03737 0.01134 -0.04948 0.02083 -0.06406 0.02083 Z " pathEditMode="relative" rAng="0" ptsTypes="AAAAA">
                                      <p:cBhvr>
                                        <p:cTn id="53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847 -0.17407 C -0.0099 -0.17407 -0.01094 -0.16204 -0.01094 -0.14699 C -0.01094 -0.13171 -0.0099 -0.11944 -0.00847 -0.11944 C -0.00703 -0.11944 -0.00586 -0.13171 -0.00586 -0.14699 C -0.00586 -0.16204 -0.00703 -0.17407 -0.00847 -0.17407 Z " pathEditMode="relative" rAng="0" ptsTypes="AAAAA">
                                      <p:cBhvr>
                                        <p:cTn id="61" dur="42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2812 -0.12222 C -0.02278 -0.12222 -0.01888 -0.13217 -0.01888 -0.14421 C -0.01888 -0.15648 -0.02278 -0.1662 -0.02812 -0.1662 C -0.03333 -0.1662 -0.03763 -0.15648 -0.03763 -0.14421 C -0.03763 -0.13217 -0.03333 -0.12222 -0.02812 -0.12222 Z " pathEditMode="relative" rAng="0" ptsTypes="AAAAA">
                                      <p:cBhvr>
                                        <p:cTn id="63" dur="9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6472 -0.12037 C -0.05756 -0.12037 -0.05222 -0.12477 -0.05222 -0.12986 C -0.05222 -0.13519 -0.05756 -0.13935 -0.06472 -0.13935 C -0.07188 -0.13935 -0.07774 -0.13519 -0.07774 -0.12986 C -0.07774 -0.12477 -0.07188 -0.12037 -0.06472 -0.12037 Z " pathEditMode="relative" rAng="0" ptsTypes="AAAAA">
                                      <p:cBhvr>
                                        <p:cTn id="68" dur="7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3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3711 -0.14467 C -0.04518 -0.14467 -0.05091 -0.14097 -0.05091 -0.13611 C -0.05091 -0.13125 -0.04518 -0.12731 -0.03711 -0.12731 C -0.02917 -0.12731 -0.02253 -0.13125 -0.02253 -0.13611 C -0.02253 -0.14097 -0.02917 -0.14467 -0.03711 -0.14467 Z " pathEditMode="relative" rAng="0" ptsTypes="AAAAA">
                                      <p:cBhvr>
                                        <p:cTn id="76" dur="72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4036 -0.13635 C -0.0418 -0.13635 -0.04284 -0.15672 -0.04284 -0.18172 C -0.04284 -0.20649 -0.0418 -0.22686 -0.04036 -0.22686 C -0.03893 -0.22686 -0.03776 -0.20649 -0.03776 -0.18172 C -0.03776 -0.15672 -0.03893 -0.13635 -0.04036 -0.13635 Z " pathEditMode="relative" rAng="0" ptsTypes="AAAAA">
                                      <p:cBhvr>
                                        <p:cTn id="78" dur="5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1106 -0.20671 C -0.03059 -0.20671 -0.04466 -0.21528 -0.04466 -0.2257 C -0.04466 -0.23611 -0.03059 -0.24445 -0.01106 -0.24445 C 0.00834 -0.24445 0.02435 -0.23611 0.02435 -0.2257 C 0.02435 -0.21528 0.00834 -0.20671 -0.01106 -0.20671 Z " pathEditMode="relative" rAng="0" ptsTypes="AAAAA">
                                      <p:cBhvr>
                                        <p:cTn id="83" dur="9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442 -0.08287 C 0.01719 -0.08287 0.03295 -0.08935 0.03295 -0.09745 C 0.03295 -0.10555 0.01719 -0.11134 -0.00442 -0.11134 C -0.02591 -0.11134 -0.04349 -0.10555 -0.04349 -0.09745 C -0.04349 -0.08935 -0.02591 -0.08287 -0.00442 -0.08287 Z " pathEditMode="relative" rAng="0" ptsTypes="AAAAA">
                                      <p:cBhvr>
                                        <p:cTn id="88" dur="7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9987 -0.03426 C -0.10417 -0.03426 -0.1073 -0.03773 -0.1073 -0.04213 C -0.1073 -0.04629 -0.10417 -0.04977 -0.09987 -0.04977 C -0.09545 -0.04977 -0.0918 -0.04629 -0.0918 -0.04213 C -0.0918 -0.03773 -0.09545 -0.03426 -0.09987 -0.03426 Z " pathEditMode="relative" rAng="0" ptsTypes="AAAAA">
                                      <p:cBhvr>
                                        <p:cTn id="93" dur="7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2917 -0.10509 C -0.03503 -0.10509 -0.03932 -0.12546 -0.03932 -0.15046 C -0.03932 -0.17523 -0.03503 -0.1956 -0.02917 -0.1956 C -0.02331 -0.1956 -0.01836 -0.17523 -0.01836 -0.15046 C -0.01836 -0.12546 -0.02331 -0.10509 -0.02917 -0.10509 Z " pathEditMode="relative" rAng="0" ptsTypes="AAAAA">
                                      <p:cBhvr>
                                        <p:cTn id="98" dur="5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2356 -0.11829 C -0.025 -0.11829 -0.02604 -0.10625 -0.02604 -0.0912 C -0.02604 -0.07593 -0.025 -0.06366 -0.02356 -0.06366 C -0.02213 -0.06366 -0.02096 -0.07593 -0.02096 -0.0912 C -0.02096 -0.10625 -0.02213 -0.11829 -0.02356 -0.11829 Z " pathEditMode="relative" rAng="0" ptsTypes="AAAAA">
                                      <p:cBhvr>
                                        <p:cTn id="103" dur="42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4283 -0.09722 C -0.04427 -0.09722 -0.04531 -0.08518 -0.04531 -0.07014 C -0.04531 -0.05486 -0.04427 -0.04259 -0.04283 -0.04259 C -0.0414 -0.04259 -0.04023 -0.05486 -0.04023 -0.07014 C -0.04023 -0.08518 -0.0414 -0.09722 -0.04283 -0.09722 Z " pathEditMode="relative" rAng="0" ptsTypes="AAAAA">
                                      <p:cBhvr>
                                        <p:cTn id="108" dur="4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" presetClass="pat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2279 -0.15949 C -0.03138 -0.15949 -0.03763 -0.17407 -0.03763 -0.19143 C -0.03763 -0.20903 -0.03138 -0.22292 -0.02279 -0.22292 C -0.0142 -0.22292 -0.00703 -0.20903 -0.00703 -0.19143 C -0.00703 -0.17407 -0.0142 -0.15949 -0.02279 -0.15949 Z " pathEditMode="relative" rAng="0" ptsTypes="AAAAA">
                                      <p:cBhvr>
                                        <p:cTn id="113" dur="5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3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225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24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225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224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5" dur="2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7" dur="3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0" dur="2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3" dur="2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6" dur="2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39" dur="2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2" dur="2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5" dur="2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48" dur="2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1" dur="2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4" dur="2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7" dur="2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0" dur="2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3" dur="2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6" dur="2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69" dur="2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2" dur="2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5" dur="2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78" dur="2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81" dur="2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84" dur="2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6" presetClass="exit" presetSubtype="16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87" dur="2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8" grpId="1" animBg="1"/>
      <p:bldP spid="118" grpId="2" animBg="1"/>
      <p:bldP spid="119" grpId="0" animBg="1"/>
      <p:bldP spid="119" grpId="1" animBg="1"/>
      <p:bldP spid="119" grpId="2" animBg="1"/>
      <p:bldP spid="120" grpId="0" animBg="1"/>
      <p:bldP spid="120" grpId="1" animBg="1"/>
      <p:bldP spid="120" grpId="2" animBg="1"/>
      <p:bldP spid="121" grpId="0" animBg="1"/>
      <p:bldP spid="121" grpId="1" animBg="1"/>
      <p:bldP spid="121" grpId="2" animBg="1"/>
      <p:bldP spid="122" grpId="0" animBg="1"/>
      <p:bldP spid="122" grpId="1" animBg="1"/>
      <p:bldP spid="122" grpId="2" animBg="1"/>
      <p:bldP spid="123" grpId="0" animBg="1"/>
      <p:bldP spid="123" grpId="1" animBg="1"/>
      <p:bldP spid="123" grpId="2" animBg="1"/>
      <p:bldP spid="124" grpId="0" animBg="1"/>
      <p:bldP spid="124" grpId="1" animBg="1"/>
      <p:bldP spid="124" grpId="2" animBg="1"/>
      <p:bldP spid="125" grpId="0" animBg="1"/>
      <p:bldP spid="125" grpId="1" animBg="1"/>
      <p:bldP spid="125" grpId="2" animBg="1"/>
      <p:bldP spid="126" grpId="0" animBg="1"/>
      <p:bldP spid="126" grpId="1" animBg="1"/>
      <p:bldP spid="126" grpId="2" animBg="1"/>
      <p:bldP spid="127" grpId="0" animBg="1"/>
      <p:bldP spid="127" grpId="1" animBg="1"/>
      <p:bldP spid="127" grpId="2" animBg="1"/>
      <p:bldP spid="128" grpId="0" animBg="1"/>
      <p:bldP spid="128" grpId="1" animBg="1"/>
      <p:bldP spid="128" grpId="2" animBg="1"/>
      <p:bldP spid="129" grpId="0" animBg="1"/>
      <p:bldP spid="129" grpId="1" animBg="1"/>
      <p:bldP spid="129" grpId="2" animBg="1"/>
      <p:bldP spid="130" grpId="0" animBg="1"/>
      <p:bldP spid="130" grpId="1" animBg="1"/>
      <p:bldP spid="130" grpId="2" animBg="1"/>
      <p:bldP spid="131" grpId="0" animBg="1"/>
      <p:bldP spid="131" grpId="1" animBg="1"/>
      <p:bldP spid="131" grpId="2" animBg="1"/>
      <p:bldP spid="132" grpId="0" animBg="1"/>
      <p:bldP spid="132" grpId="1" animBg="1"/>
      <p:bldP spid="132" grpId="2" animBg="1"/>
      <p:bldP spid="133" grpId="0" animBg="1"/>
      <p:bldP spid="133" grpId="1" animBg="1"/>
      <p:bldP spid="133" grpId="2" animBg="1"/>
      <p:bldP spid="134" grpId="0" animBg="1"/>
      <p:bldP spid="134" grpId="1" animBg="1"/>
      <p:bldP spid="134" grpId="2" animBg="1"/>
      <p:bldP spid="135" grpId="0" animBg="1"/>
      <p:bldP spid="135" grpId="1" animBg="1"/>
      <p:bldP spid="135" grpId="2" animBg="1"/>
      <p:bldP spid="136" grpId="0" animBg="1"/>
      <p:bldP spid="136" grpId="1" animBg="1"/>
      <p:bldP spid="136" grpId="2" animBg="1"/>
      <p:bldP spid="137" grpId="0" animBg="1"/>
      <p:bldP spid="137" grpId="1" animBg="1"/>
      <p:bldP spid="137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墙">
            <a:extLst>
              <a:ext uri="{FF2B5EF4-FFF2-40B4-BE49-F238E27FC236}">
                <a16:creationId xmlns:a16="http://schemas.microsoft.com/office/drawing/2014/main" xmlns="" id="{BACC5A6C-4AF1-4FBF-8BB1-AAF6C393FB05}"/>
              </a:ext>
            </a:extLst>
          </p:cNvPr>
          <p:cNvGrpSpPr/>
          <p:nvPr/>
        </p:nvGrpSpPr>
        <p:grpSpPr>
          <a:xfrm>
            <a:off x="-26061" y="-57150"/>
            <a:ext cx="14827460" cy="9156916"/>
            <a:chOff x="-26061" y="-57150"/>
            <a:chExt cx="14827460" cy="9156916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D32397D5-4292-4398-B054-F2E54C259D9A}"/>
                </a:ext>
              </a:extLst>
            </p:cNvPr>
            <p:cNvSpPr/>
            <p:nvPr/>
          </p:nvSpPr>
          <p:spPr>
            <a:xfrm>
              <a:off x="-14515" y="5715000"/>
              <a:ext cx="5326744" cy="1143000"/>
            </a:xfrm>
            <a:prstGeom prst="rect">
              <a:avLst/>
            </a:prstGeom>
            <a:solidFill>
              <a:srgbClr val="2B3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451ADA58-C58F-4244-80D4-AFAB06BEE4EA}"/>
                </a:ext>
              </a:extLst>
            </p:cNvPr>
            <p:cNvSpPr/>
            <p:nvPr/>
          </p:nvSpPr>
          <p:spPr>
            <a:xfrm>
              <a:off x="5293181" y="-19253"/>
              <a:ext cx="4419842" cy="6357257"/>
            </a:xfrm>
            <a:custGeom>
              <a:avLst/>
              <a:gdLst>
                <a:gd name="connsiteX0" fmla="*/ 0 w 4383315"/>
                <a:gd name="connsiteY0" fmla="*/ 0 h 6342743"/>
                <a:gd name="connsiteX1" fmla="*/ 4383315 w 4383315"/>
                <a:gd name="connsiteY1" fmla="*/ 0 h 6342743"/>
                <a:gd name="connsiteX2" fmla="*/ 4383315 w 4383315"/>
                <a:gd name="connsiteY2" fmla="*/ 6342743 h 6342743"/>
                <a:gd name="connsiteX3" fmla="*/ 0 w 4383315"/>
                <a:gd name="connsiteY3" fmla="*/ 6342743 h 6342743"/>
                <a:gd name="connsiteX4" fmla="*/ 0 w 4383315"/>
                <a:gd name="connsiteY4" fmla="*/ 0 h 6342743"/>
                <a:gd name="connsiteX0" fmla="*/ 0 w 4383315"/>
                <a:gd name="connsiteY0" fmla="*/ 0 h 6342743"/>
                <a:gd name="connsiteX1" fmla="*/ 4383315 w 4383315"/>
                <a:gd name="connsiteY1" fmla="*/ 0 h 6342743"/>
                <a:gd name="connsiteX2" fmla="*/ 4356020 w 4383315"/>
                <a:gd name="connsiteY2" fmla="*/ 5100797 h 6342743"/>
                <a:gd name="connsiteX3" fmla="*/ 0 w 4383315"/>
                <a:gd name="connsiteY3" fmla="*/ 6342743 h 6342743"/>
                <a:gd name="connsiteX4" fmla="*/ 0 w 4383315"/>
                <a:gd name="connsiteY4" fmla="*/ 0 h 6342743"/>
                <a:gd name="connsiteX0" fmla="*/ 0 w 4387770"/>
                <a:gd name="connsiteY0" fmla="*/ 0 h 6342743"/>
                <a:gd name="connsiteX1" fmla="*/ 4383315 w 4387770"/>
                <a:gd name="connsiteY1" fmla="*/ 0 h 6342743"/>
                <a:gd name="connsiteX2" fmla="*/ 4387770 w 4387770"/>
                <a:gd name="connsiteY2" fmla="*/ 5081747 h 6342743"/>
                <a:gd name="connsiteX3" fmla="*/ 0 w 4387770"/>
                <a:gd name="connsiteY3" fmla="*/ 6342743 h 6342743"/>
                <a:gd name="connsiteX4" fmla="*/ 0 w 4387770"/>
                <a:gd name="connsiteY4" fmla="*/ 0 h 6342743"/>
                <a:gd name="connsiteX0" fmla="*/ 0 w 4412343"/>
                <a:gd name="connsiteY0" fmla="*/ 14514 h 6357257"/>
                <a:gd name="connsiteX1" fmla="*/ 4412343 w 4412343"/>
                <a:gd name="connsiteY1" fmla="*/ 0 h 6357257"/>
                <a:gd name="connsiteX2" fmla="*/ 4387770 w 4412343"/>
                <a:gd name="connsiteY2" fmla="*/ 5096261 h 6357257"/>
                <a:gd name="connsiteX3" fmla="*/ 0 w 4412343"/>
                <a:gd name="connsiteY3" fmla="*/ 6357257 h 6357257"/>
                <a:gd name="connsiteX4" fmla="*/ 0 w 4412343"/>
                <a:gd name="connsiteY4" fmla="*/ 14514 h 6357257"/>
                <a:gd name="connsiteX0" fmla="*/ 0 w 4412343"/>
                <a:gd name="connsiteY0" fmla="*/ 14514 h 6357257"/>
                <a:gd name="connsiteX1" fmla="*/ 4412343 w 4412343"/>
                <a:gd name="connsiteY1" fmla="*/ 0 h 6357257"/>
                <a:gd name="connsiteX2" fmla="*/ 4374122 w 4412343"/>
                <a:gd name="connsiteY2" fmla="*/ 5109909 h 6357257"/>
                <a:gd name="connsiteX3" fmla="*/ 0 w 4412343"/>
                <a:gd name="connsiteY3" fmla="*/ 6357257 h 6357257"/>
                <a:gd name="connsiteX4" fmla="*/ 0 w 4412343"/>
                <a:gd name="connsiteY4" fmla="*/ 14514 h 6357257"/>
                <a:gd name="connsiteX0" fmla="*/ 0 w 4419842"/>
                <a:gd name="connsiteY0" fmla="*/ 14514 h 6357257"/>
                <a:gd name="connsiteX1" fmla="*/ 4412343 w 4419842"/>
                <a:gd name="connsiteY1" fmla="*/ 0 h 6357257"/>
                <a:gd name="connsiteX2" fmla="*/ 4419842 w 4419842"/>
                <a:gd name="connsiteY2" fmla="*/ 5117529 h 6357257"/>
                <a:gd name="connsiteX3" fmla="*/ 0 w 4419842"/>
                <a:gd name="connsiteY3" fmla="*/ 6357257 h 6357257"/>
                <a:gd name="connsiteX4" fmla="*/ 0 w 4419842"/>
                <a:gd name="connsiteY4" fmla="*/ 14514 h 635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9842" h="6357257">
                  <a:moveTo>
                    <a:pt x="0" y="14514"/>
                  </a:moveTo>
                  <a:lnTo>
                    <a:pt x="4412343" y="0"/>
                  </a:lnTo>
                  <a:cubicBezTo>
                    <a:pt x="4414843" y="1705843"/>
                    <a:pt x="4417342" y="3411686"/>
                    <a:pt x="4419842" y="5117529"/>
                  </a:cubicBezTo>
                  <a:lnTo>
                    <a:pt x="0" y="6357257"/>
                  </a:lnTo>
                  <a:lnTo>
                    <a:pt x="0" y="14514"/>
                  </a:lnTo>
                  <a:close/>
                </a:path>
              </a:pathLst>
            </a:custGeom>
            <a:solidFill>
              <a:srgbClr val="262F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5" name="地面1">
              <a:extLst>
                <a:ext uri="{FF2B5EF4-FFF2-40B4-BE49-F238E27FC236}">
                  <a16:creationId xmlns:a16="http://schemas.microsoft.com/office/drawing/2014/main" xmlns="" id="{A57610F1-7759-43DB-94C0-36C9653A36DB}"/>
                </a:ext>
              </a:extLst>
            </p:cNvPr>
            <p:cNvSpPr/>
            <p:nvPr/>
          </p:nvSpPr>
          <p:spPr>
            <a:xfrm rot="9847600">
              <a:off x="2930994" y="5381793"/>
              <a:ext cx="11870405" cy="3717973"/>
            </a:xfrm>
            <a:custGeom>
              <a:avLst/>
              <a:gdLst>
                <a:gd name="connsiteX0" fmla="*/ 0 w 7258963"/>
                <a:gd name="connsiteY0" fmla="*/ 7258963 h 7258963"/>
                <a:gd name="connsiteX1" fmla="*/ 0 w 7258963"/>
                <a:gd name="connsiteY1" fmla="*/ 0 h 7258963"/>
                <a:gd name="connsiteX2" fmla="*/ 7258963 w 7258963"/>
                <a:gd name="connsiteY2" fmla="*/ 7258963 h 7258963"/>
                <a:gd name="connsiteX3" fmla="*/ 0 w 7258963"/>
                <a:gd name="connsiteY3" fmla="*/ 7258963 h 7258963"/>
                <a:gd name="connsiteX0" fmla="*/ 4611442 w 11870405"/>
                <a:gd name="connsiteY0" fmla="*/ 3717973 h 3717973"/>
                <a:gd name="connsiteX1" fmla="*/ 0 w 11870405"/>
                <a:gd name="connsiteY1" fmla="*/ 0 h 3717973"/>
                <a:gd name="connsiteX2" fmla="*/ 11870405 w 11870405"/>
                <a:gd name="connsiteY2" fmla="*/ 3717973 h 3717973"/>
                <a:gd name="connsiteX3" fmla="*/ 4611442 w 11870405"/>
                <a:gd name="connsiteY3" fmla="*/ 3717973 h 3717973"/>
                <a:gd name="connsiteX0" fmla="*/ 4565381 w 11870405"/>
                <a:gd name="connsiteY0" fmla="*/ 3712798 h 3717973"/>
                <a:gd name="connsiteX1" fmla="*/ 0 w 11870405"/>
                <a:gd name="connsiteY1" fmla="*/ 0 h 3717973"/>
                <a:gd name="connsiteX2" fmla="*/ 11870405 w 11870405"/>
                <a:gd name="connsiteY2" fmla="*/ 3717973 h 3717973"/>
                <a:gd name="connsiteX3" fmla="*/ 4565381 w 11870405"/>
                <a:gd name="connsiteY3" fmla="*/ 3712798 h 3717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70405" h="3717973">
                  <a:moveTo>
                    <a:pt x="4565381" y="3712798"/>
                  </a:moveTo>
                  <a:lnTo>
                    <a:pt x="0" y="0"/>
                  </a:lnTo>
                  <a:lnTo>
                    <a:pt x="11870405" y="3717973"/>
                  </a:lnTo>
                  <a:lnTo>
                    <a:pt x="4565381" y="3712798"/>
                  </a:lnTo>
                  <a:close/>
                </a:path>
              </a:pathLst>
            </a:custGeom>
            <a:gradFill flip="none" rotWithShape="1">
              <a:gsLst>
                <a:gs pos="54000">
                  <a:srgbClr val="161B24"/>
                </a:gs>
                <a:gs pos="28000">
                  <a:srgbClr val="090B0F"/>
                </a:gs>
                <a:gs pos="85000">
                  <a:srgbClr val="3A4858"/>
                </a:gs>
                <a:gs pos="100000">
                  <a:srgbClr val="5A6F88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" name="矩形 1">
              <a:extLst>
                <a:ext uri="{FF2B5EF4-FFF2-40B4-BE49-F238E27FC236}">
                  <a16:creationId xmlns:a16="http://schemas.microsoft.com/office/drawing/2014/main" xmlns="" id="{1D02E8AD-0CE0-4325-AB88-CF3C70B43780}"/>
                </a:ext>
              </a:extLst>
            </p:cNvPr>
            <p:cNvSpPr/>
            <p:nvPr/>
          </p:nvSpPr>
          <p:spPr>
            <a:xfrm>
              <a:off x="-26061" y="0"/>
              <a:ext cx="5347815" cy="6342743"/>
            </a:xfrm>
            <a:custGeom>
              <a:avLst/>
              <a:gdLst>
                <a:gd name="connsiteX0" fmla="*/ 0 w 5312229"/>
                <a:gd name="connsiteY0" fmla="*/ 0 h 6342743"/>
                <a:gd name="connsiteX1" fmla="*/ 5312229 w 5312229"/>
                <a:gd name="connsiteY1" fmla="*/ 0 h 6342743"/>
                <a:gd name="connsiteX2" fmla="*/ 5312229 w 5312229"/>
                <a:gd name="connsiteY2" fmla="*/ 6342743 h 6342743"/>
                <a:gd name="connsiteX3" fmla="*/ 0 w 5312229"/>
                <a:gd name="connsiteY3" fmla="*/ 6342743 h 6342743"/>
                <a:gd name="connsiteX4" fmla="*/ 0 w 5312229"/>
                <a:gd name="connsiteY4" fmla="*/ 0 h 6342743"/>
                <a:gd name="connsiteX0" fmla="*/ 0 w 5312229"/>
                <a:gd name="connsiteY0" fmla="*/ 0 h 6342743"/>
                <a:gd name="connsiteX1" fmla="*/ 5312229 w 5312229"/>
                <a:gd name="connsiteY1" fmla="*/ 0 h 6342743"/>
                <a:gd name="connsiteX2" fmla="*/ 5312229 w 5312229"/>
                <a:gd name="connsiteY2" fmla="*/ 6342743 h 6342743"/>
                <a:gd name="connsiteX3" fmla="*/ 14514 w 5312229"/>
                <a:gd name="connsiteY3" fmla="*/ 5718629 h 6342743"/>
                <a:gd name="connsiteX4" fmla="*/ 0 w 5312229"/>
                <a:gd name="connsiteY4" fmla="*/ 0 h 6342743"/>
                <a:gd name="connsiteX0" fmla="*/ 14515 w 5326744"/>
                <a:gd name="connsiteY0" fmla="*/ 0 h 6342743"/>
                <a:gd name="connsiteX1" fmla="*/ 5326744 w 5326744"/>
                <a:gd name="connsiteY1" fmla="*/ 0 h 6342743"/>
                <a:gd name="connsiteX2" fmla="*/ 5326744 w 5326744"/>
                <a:gd name="connsiteY2" fmla="*/ 6342743 h 6342743"/>
                <a:gd name="connsiteX3" fmla="*/ 0 w 5326744"/>
                <a:gd name="connsiteY3" fmla="*/ 5718629 h 6342743"/>
                <a:gd name="connsiteX4" fmla="*/ 14515 w 5326744"/>
                <a:gd name="connsiteY4" fmla="*/ 0 h 634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6744" h="6342743">
                  <a:moveTo>
                    <a:pt x="14515" y="0"/>
                  </a:moveTo>
                  <a:lnTo>
                    <a:pt x="5326744" y="0"/>
                  </a:lnTo>
                  <a:lnTo>
                    <a:pt x="5326744" y="6342743"/>
                  </a:lnTo>
                  <a:lnTo>
                    <a:pt x="0" y="5718629"/>
                  </a:lnTo>
                  <a:cubicBezTo>
                    <a:pt x="4838" y="3812419"/>
                    <a:pt x="9677" y="1906210"/>
                    <a:pt x="1451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191F29"/>
                </a:gs>
                <a:gs pos="58000">
                  <a:srgbClr val="101215"/>
                </a:gs>
                <a:gs pos="38000">
                  <a:srgbClr val="12161C"/>
                </a:gs>
                <a:gs pos="77000">
                  <a:schemeClr val="tx1">
                    <a:lumMod val="95000"/>
                    <a:lumOff val="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墙面">
              <a:extLst>
                <a:ext uri="{FF2B5EF4-FFF2-40B4-BE49-F238E27FC236}">
                  <a16:creationId xmlns:a16="http://schemas.microsoft.com/office/drawing/2014/main" xmlns="" id="{23087723-A3F0-4F6C-A3B1-532C8FE32BA2}"/>
                </a:ext>
              </a:extLst>
            </p:cNvPr>
            <p:cNvSpPr/>
            <p:nvPr/>
          </p:nvSpPr>
          <p:spPr>
            <a:xfrm>
              <a:off x="9661900" y="-57150"/>
              <a:ext cx="2796800" cy="6353317"/>
            </a:xfrm>
            <a:custGeom>
              <a:avLst/>
              <a:gdLst>
                <a:gd name="connsiteX0" fmla="*/ 0 w 2492000"/>
                <a:gd name="connsiteY0" fmla="*/ 0 h 5076967"/>
                <a:gd name="connsiteX1" fmla="*/ 2492000 w 2492000"/>
                <a:gd name="connsiteY1" fmla="*/ 0 h 5076967"/>
                <a:gd name="connsiteX2" fmla="*/ 2492000 w 2492000"/>
                <a:gd name="connsiteY2" fmla="*/ 5076967 h 5076967"/>
                <a:gd name="connsiteX3" fmla="*/ 0 w 2492000"/>
                <a:gd name="connsiteY3" fmla="*/ 5076967 h 5076967"/>
                <a:gd name="connsiteX4" fmla="*/ 0 w 2492000"/>
                <a:gd name="connsiteY4" fmla="*/ 0 h 5076967"/>
                <a:gd name="connsiteX0" fmla="*/ 27296 w 2519296"/>
                <a:gd name="connsiteY0" fmla="*/ 0 h 5090615"/>
                <a:gd name="connsiteX1" fmla="*/ 2519296 w 2519296"/>
                <a:gd name="connsiteY1" fmla="*/ 0 h 5090615"/>
                <a:gd name="connsiteX2" fmla="*/ 2519296 w 2519296"/>
                <a:gd name="connsiteY2" fmla="*/ 5076967 h 5090615"/>
                <a:gd name="connsiteX3" fmla="*/ 0 w 2519296"/>
                <a:gd name="connsiteY3" fmla="*/ 5090615 h 5090615"/>
                <a:gd name="connsiteX4" fmla="*/ 27296 w 2519296"/>
                <a:gd name="connsiteY4" fmla="*/ 0 h 5090615"/>
                <a:gd name="connsiteX0" fmla="*/ 27296 w 2785996"/>
                <a:gd name="connsiteY0" fmla="*/ 0 h 6296167"/>
                <a:gd name="connsiteX1" fmla="*/ 2519296 w 2785996"/>
                <a:gd name="connsiteY1" fmla="*/ 0 h 6296167"/>
                <a:gd name="connsiteX2" fmla="*/ 2785996 w 2785996"/>
                <a:gd name="connsiteY2" fmla="*/ 6296167 h 6296167"/>
                <a:gd name="connsiteX3" fmla="*/ 0 w 2785996"/>
                <a:gd name="connsiteY3" fmla="*/ 5090615 h 6296167"/>
                <a:gd name="connsiteX4" fmla="*/ 27296 w 2785996"/>
                <a:gd name="connsiteY4" fmla="*/ 0 h 6296167"/>
                <a:gd name="connsiteX0" fmla="*/ 0 w 2796800"/>
                <a:gd name="connsiteY0" fmla="*/ 0 h 6353317"/>
                <a:gd name="connsiteX1" fmla="*/ 2530100 w 2796800"/>
                <a:gd name="connsiteY1" fmla="*/ 57150 h 6353317"/>
                <a:gd name="connsiteX2" fmla="*/ 2796800 w 2796800"/>
                <a:gd name="connsiteY2" fmla="*/ 6353317 h 6353317"/>
                <a:gd name="connsiteX3" fmla="*/ 10804 w 2796800"/>
                <a:gd name="connsiteY3" fmla="*/ 5147765 h 6353317"/>
                <a:gd name="connsiteX4" fmla="*/ 0 w 2796800"/>
                <a:gd name="connsiteY4" fmla="*/ 0 h 6353317"/>
                <a:gd name="connsiteX0" fmla="*/ 0 w 2796800"/>
                <a:gd name="connsiteY0" fmla="*/ 0 h 6353317"/>
                <a:gd name="connsiteX1" fmla="*/ 2606300 w 2796800"/>
                <a:gd name="connsiteY1" fmla="*/ 0 h 6353317"/>
                <a:gd name="connsiteX2" fmla="*/ 2796800 w 2796800"/>
                <a:gd name="connsiteY2" fmla="*/ 6353317 h 6353317"/>
                <a:gd name="connsiteX3" fmla="*/ 10804 w 2796800"/>
                <a:gd name="connsiteY3" fmla="*/ 5147765 h 6353317"/>
                <a:gd name="connsiteX4" fmla="*/ 0 w 2796800"/>
                <a:gd name="connsiteY4" fmla="*/ 0 h 635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6800" h="6353317">
                  <a:moveTo>
                    <a:pt x="0" y="0"/>
                  </a:moveTo>
                  <a:lnTo>
                    <a:pt x="2606300" y="0"/>
                  </a:lnTo>
                  <a:lnTo>
                    <a:pt x="2796800" y="6353317"/>
                  </a:lnTo>
                  <a:lnTo>
                    <a:pt x="10804" y="5147765"/>
                  </a:lnTo>
                  <a:cubicBezTo>
                    <a:pt x="7203" y="3431843"/>
                    <a:pt x="3601" y="1715922"/>
                    <a:pt x="0" y="0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楼梯阴影">
            <a:extLst>
              <a:ext uri="{FF2B5EF4-FFF2-40B4-BE49-F238E27FC236}">
                <a16:creationId xmlns:a16="http://schemas.microsoft.com/office/drawing/2014/main" xmlns="" id="{B3EDDF19-3B48-4715-AF62-7217891B7660}"/>
              </a:ext>
            </a:extLst>
          </p:cNvPr>
          <p:cNvGrpSpPr/>
          <p:nvPr/>
        </p:nvGrpSpPr>
        <p:grpSpPr>
          <a:xfrm>
            <a:off x="7351929" y="5201552"/>
            <a:ext cx="5288703" cy="1960321"/>
            <a:chOff x="7351929" y="5201552"/>
            <a:chExt cx="5288703" cy="1960321"/>
          </a:xfrm>
        </p:grpSpPr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xmlns="" id="{52B81433-2AAD-4A01-B4B4-BFD83C4D8B2A}"/>
                </a:ext>
              </a:extLst>
            </p:cNvPr>
            <p:cNvGrpSpPr/>
            <p:nvPr/>
          </p:nvGrpSpPr>
          <p:grpSpPr>
            <a:xfrm>
              <a:off x="7351929" y="5201552"/>
              <a:ext cx="5288703" cy="1061772"/>
              <a:chOff x="7351929" y="5201552"/>
              <a:chExt cx="5288703" cy="1061772"/>
            </a:xfrm>
          </p:grpSpPr>
          <p:grpSp>
            <p:nvGrpSpPr>
              <p:cNvPr id="77" name="组合 76">
                <a:extLst>
                  <a:ext uri="{FF2B5EF4-FFF2-40B4-BE49-F238E27FC236}">
                    <a16:creationId xmlns:a16="http://schemas.microsoft.com/office/drawing/2014/main" xmlns="" id="{F994BADF-774B-4EA8-9923-5DF3889BF224}"/>
                  </a:ext>
                </a:extLst>
              </p:cNvPr>
              <p:cNvGrpSpPr/>
              <p:nvPr/>
            </p:nvGrpSpPr>
            <p:grpSpPr>
              <a:xfrm>
                <a:off x="7351929" y="5201552"/>
                <a:ext cx="4096829" cy="1032292"/>
                <a:chOff x="7351929" y="5201552"/>
                <a:chExt cx="4096829" cy="1032292"/>
              </a:xfrm>
            </p:grpSpPr>
            <p:sp>
              <p:nvSpPr>
                <p:cNvPr id="76" name="矩形 75">
                  <a:extLst>
                    <a:ext uri="{FF2B5EF4-FFF2-40B4-BE49-F238E27FC236}">
                      <a16:creationId xmlns:a16="http://schemas.microsoft.com/office/drawing/2014/main" xmlns="" id="{860C36CD-AF96-44FF-ABBE-A645A9B01FFB}"/>
                    </a:ext>
                  </a:extLst>
                </p:cNvPr>
                <p:cNvSpPr/>
                <p:nvPr/>
              </p:nvSpPr>
              <p:spPr>
                <a:xfrm>
                  <a:off x="7351929" y="5639414"/>
                  <a:ext cx="1620811" cy="594430"/>
                </a:xfrm>
                <a:custGeom>
                  <a:avLst/>
                  <a:gdLst>
                    <a:gd name="connsiteX0" fmla="*/ 0 w 670216"/>
                    <a:gd name="connsiteY0" fmla="*/ 0 h 607765"/>
                    <a:gd name="connsiteX1" fmla="*/ 670216 w 670216"/>
                    <a:gd name="connsiteY1" fmla="*/ 0 h 607765"/>
                    <a:gd name="connsiteX2" fmla="*/ 670216 w 670216"/>
                    <a:gd name="connsiteY2" fmla="*/ 607765 h 607765"/>
                    <a:gd name="connsiteX3" fmla="*/ 0 w 670216"/>
                    <a:gd name="connsiteY3" fmla="*/ 607765 h 607765"/>
                    <a:gd name="connsiteX4" fmla="*/ 0 w 670216"/>
                    <a:gd name="connsiteY4" fmla="*/ 0 h 6077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0 w 670216"/>
                    <a:gd name="connsiteY3" fmla="*/ 683965 h 683965"/>
                    <a:gd name="connsiteX4" fmla="*/ 0 w 670216"/>
                    <a:gd name="connsiteY4" fmla="*/ 76200 h 6839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390525 w 670216"/>
                    <a:gd name="connsiteY3" fmla="*/ 664915 h 683965"/>
                    <a:gd name="connsiteX4" fmla="*/ 0 w 670216"/>
                    <a:gd name="connsiteY4" fmla="*/ 76200 h 683965"/>
                    <a:gd name="connsiteX0" fmla="*/ 0 w 1289341"/>
                    <a:gd name="connsiteY0" fmla="*/ 238125 h 683965"/>
                    <a:gd name="connsiteX1" fmla="*/ 889291 w 1289341"/>
                    <a:gd name="connsiteY1" fmla="*/ 0 h 683965"/>
                    <a:gd name="connsiteX2" fmla="*/ 1289341 w 1289341"/>
                    <a:gd name="connsiteY2" fmla="*/ 683965 h 683965"/>
                    <a:gd name="connsiteX3" fmla="*/ 1009650 w 1289341"/>
                    <a:gd name="connsiteY3" fmla="*/ 664915 h 683965"/>
                    <a:gd name="connsiteX4" fmla="*/ 0 w 1289341"/>
                    <a:gd name="connsiteY4" fmla="*/ 238125 h 683965"/>
                    <a:gd name="connsiteX0" fmla="*/ 0 w 1289341"/>
                    <a:gd name="connsiteY0" fmla="*/ 76200 h 522040"/>
                    <a:gd name="connsiteX1" fmla="*/ 298741 w 1289341"/>
                    <a:gd name="connsiteY1" fmla="*/ 0 h 522040"/>
                    <a:gd name="connsiteX2" fmla="*/ 1289341 w 1289341"/>
                    <a:gd name="connsiteY2" fmla="*/ 522040 h 522040"/>
                    <a:gd name="connsiteX3" fmla="*/ 1009650 w 1289341"/>
                    <a:gd name="connsiteY3" fmla="*/ 502990 h 522040"/>
                    <a:gd name="connsiteX4" fmla="*/ 0 w 1289341"/>
                    <a:gd name="connsiteY4" fmla="*/ 76200 h 522040"/>
                    <a:gd name="connsiteX0" fmla="*/ 0 w 1279816"/>
                    <a:gd name="connsiteY0" fmla="*/ 85725 h 522040"/>
                    <a:gd name="connsiteX1" fmla="*/ 289216 w 1279816"/>
                    <a:gd name="connsiteY1" fmla="*/ 0 h 522040"/>
                    <a:gd name="connsiteX2" fmla="*/ 1279816 w 1279816"/>
                    <a:gd name="connsiteY2" fmla="*/ 522040 h 522040"/>
                    <a:gd name="connsiteX3" fmla="*/ 1000125 w 1279816"/>
                    <a:gd name="connsiteY3" fmla="*/ 502990 h 522040"/>
                    <a:gd name="connsiteX4" fmla="*/ 0 w 1279816"/>
                    <a:gd name="connsiteY4" fmla="*/ 85725 h 522040"/>
                    <a:gd name="connsiteX0" fmla="*/ 0 w 1422691"/>
                    <a:gd name="connsiteY0" fmla="*/ 85725 h 502990"/>
                    <a:gd name="connsiteX1" fmla="*/ 289216 w 1422691"/>
                    <a:gd name="connsiteY1" fmla="*/ 0 h 502990"/>
                    <a:gd name="connsiteX2" fmla="*/ 1422691 w 1422691"/>
                    <a:gd name="connsiteY2" fmla="*/ 493465 h 502990"/>
                    <a:gd name="connsiteX3" fmla="*/ 1000125 w 1422691"/>
                    <a:gd name="connsiteY3" fmla="*/ 502990 h 502990"/>
                    <a:gd name="connsiteX4" fmla="*/ 0 w 1422691"/>
                    <a:gd name="connsiteY4" fmla="*/ 85725 h 502990"/>
                    <a:gd name="connsiteX0" fmla="*/ 0 w 1422691"/>
                    <a:gd name="connsiteY0" fmla="*/ 85725 h 579190"/>
                    <a:gd name="connsiteX1" fmla="*/ 289216 w 1422691"/>
                    <a:gd name="connsiteY1" fmla="*/ 0 h 579190"/>
                    <a:gd name="connsiteX2" fmla="*/ 1422691 w 1422691"/>
                    <a:gd name="connsiteY2" fmla="*/ 493465 h 579190"/>
                    <a:gd name="connsiteX3" fmla="*/ 1047750 w 1422691"/>
                    <a:gd name="connsiteY3" fmla="*/ 579190 h 579190"/>
                    <a:gd name="connsiteX4" fmla="*/ 0 w 1422691"/>
                    <a:gd name="connsiteY4" fmla="*/ 85725 h 579190"/>
                    <a:gd name="connsiteX0" fmla="*/ 0 w 1460791"/>
                    <a:gd name="connsiteY0" fmla="*/ 85725 h 579190"/>
                    <a:gd name="connsiteX1" fmla="*/ 289216 w 1460791"/>
                    <a:gd name="connsiteY1" fmla="*/ 0 h 579190"/>
                    <a:gd name="connsiteX2" fmla="*/ 1460791 w 1460791"/>
                    <a:gd name="connsiteY2" fmla="*/ 569665 h 579190"/>
                    <a:gd name="connsiteX3" fmla="*/ 1047750 w 1460791"/>
                    <a:gd name="connsiteY3" fmla="*/ 579190 h 579190"/>
                    <a:gd name="connsiteX4" fmla="*/ 0 w 1460791"/>
                    <a:gd name="connsiteY4" fmla="*/ 85725 h 579190"/>
                    <a:gd name="connsiteX0" fmla="*/ 0 w 1476031"/>
                    <a:gd name="connsiteY0" fmla="*/ 116205 h 579190"/>
                    <a:gd name="connsiteX1" fmla="*/ 304456 w 1476031"/>
                    <a:gd name="connsiteY1" fmla="*/ 0 h 579190"/>
                    <a:gd name="connsiteX2" fmla="*/ 1476031 w 1476031"/>
                    <a:gd name="connsiteY2" fmla="*/ 569665 h 579190"/>
                    <a:gd name="connsiteX3" fmla="*/ 1062990 w 1476031"/>
                    <a:gd name="connsiteY3" fmla="*/ 579190 h 579190"/>
                    <a:gd name="connsiteX4" fmla="*/ 0 w 1476031"/>
                    <a:gd name="connsiteY4" fmla="*/ 116205 h 579190"/>
                    <a:gd name="connsiteX0" fmla="*/ 0 w 1476031"/>
                    <a:gd name="connsiteY0" fmla="*/ 93345 h 556330"/>
                    <a:gd name="connsiteX1" fmla="*/ 296836 w 1476031"/>
                    <a:gd name="connsiteY1" fmla="*/ 0 h 556330"/>
                    <a:gd name="connsiteX2" fmla="*/ 1476031 w 1476031"/>
                    <a:gd name="connsiteY2" fmla="*/ 546805 h 556330"/>
                    <a:gd name="connsiteX3" fmla="*/ 1062990 w 1476031"/>
                    <a:gd name="connsiteY3" fmla="*/ 556330 h 556330"/>
                    <a:gd name="connsiteX4" fmla="*/ 0 w 1476031"/>
                    <a:gd name="connsiteY4" fmla="*/ 93345 h 556330"/>
                    <a:gd name="connsiteX0" fmla="*/ 0 w 1476031"/>
                    <a:gd name="connsiteY0" fmla="*/ 7048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0485 h 533470"/>
                    <a:gd name="connsiteX0" fmla="*/ 0 w 1476031"/>
                    <a:gd name="connsiteY0" fmla="*/ 7810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8105 h 533470"/>
                    <a:gd name="connsiteX0" fmla="*/ 0 w 1476031"/>
                    <a:gd name="connsiteY0" fmla="*/ 70485 h 525850"/>
                    <a:gd name="connsiteX1" fmla="*/ 289216 w 1476031"/>
                    <a:gd name="connsiteY1" fmla="*/ 0 h 525850"/>
                    <a:gd name="connsiteX2" fmla="*/ 1476031 w 1476031"/>
                    <a:gd name="connsiteY2" fmla="*/ 516325 h 525850"/>
                    <a:gd name="connsiteX3" fmla="*/ 1062990 w 1476031"/>
                    <a:gd name="connsiteY3" fmla="*/ 525850 h 525850"/>
                    <a:gd name="connsiteX4" fmla="*/ 0 w 1476031"/>
                    <a:gd name="connsiteY4" fmla="*/ 70485 h 525850"/>
                    <a:gd name="connsiteX0" fmla="*/ 0 w 1620811"/>
                    <a:gd name="connsiteY0" fmla="*/ 17145 h 525850"/>
                    <a:gd name="connsiteX1" fmla="*/ 433996 w 1620811"/>
                    <a:gd name="connsiteY1" fmla="*/ 0 h 525850"/>
                    <a:gd name="connsiteX2" fmla="*/ 1620811 w 1620811"/>
                    <a:gd name="connsiteY2" fmla="*/ 516325 h 525850"/>
                    <a:gd name="connsiteX3" fmla="*/ 1207770 w 1620811"/>
                    <a:gd name="connsiteY3" fmla="*/ 525850 h 525850"/>
                    <a:gd name="connsiteX4" fmla="*/ 0 w 1620811"/>
                    <a:gd name="connsiteY4" fmla="*/ 17145 h 525850"/>
                    <a:gd name="connsiteX0" fmla="*/ 0 w 1620811"/>
                    <a:gd name="connsiteY0" fmla="*/ 85725 h 594430"/>
                    <a:gd name="connsiteX1" fmla="*/ 350176 w 1620811"/>
                    <a:gd name="connsiteY1" fmla="*/ 0 h 594430"/>
                    <a:gd name="connsiteX2" fmla="*/ 1620811 w 1620811"/>
                    <a:gd name="connsiteY2" fmla="*/ 584905 h 594430"/>
                    <a:gd name="connsiteX3" fmla="*/ 1207770 w 1620811"/>
                    <a:gd name="connsiteY3" fmla="*/ 594430 h 594430"/>
                    <a:gd name="connsiteX4" fmla="*/ 0 w 1620811"/>
                    <a:gd name="connsiteY4" fmla="*/ 85725 h 594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0811" h="594430">
                      <a:moveTo>
                        <a:pt x="0" y="85725"/>
                      </a:moveTo>
                      <a:lnTo>
                        <a:pt x="350176" y="0"/>
                      </a:lnTo>
                      <a:lnTo>
                        <a:pt x="1620811" y="584905"/>
                      </a:lnTo>
                      <a:lnTo>
                        <a:pt x="1207770" y="594430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080A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矩形 75">
                  <a:extLst>
                    <a:ext uri="{FF2B5EF4-FFF2-40B4-BE49-F238E27FC236}">
                      <a16:creationId xmlns:a16="http://schemas.microsoft.com/office/drawing/2014/main" xmlns="" id="{DF43341B-EAF5-45C7-9C2E-6E4D075322A8}"/>
                    </a:ext>
                  </a:extLst>
                </p:cNvPr>
                <p:cNvSpPr/>
                <p:nvPr/>
              </p:nvSpPr>
              <p:spPr>
                <a:xfrm>
                  <a:off x="7839621" y="5508759"/>
                  <a:ext cx="1933231" cy="708730"/>
                </a:xfrm>
                <a:custGeom>
                  <a:avLst/>
                  <a:gdLst>
                    <a:gd name="connsiteX0" fmla="*/ 0 w 670216"/>
                    <a:gd name="connsiteY0" fmla="*/ 0 h 607765"/>
                    <a:gd name="connsiteX1" fmla="*/ 670216 w 670216"/>
                    <a:gd name="connsiteY1" fmla="*/ 0 h 607765"/>
                    <a:gd name="connsiteX2" fmla="*/ 670216 w 670216"/>
                    <a:gd name="connsiteY2" fmla="*/ 607765 h 607765"/>
                    <a:gd name="connsiteX3" fmla="*/ 0 w 670216"/>
                    <a:gd name="connsiteY3" fmla="*/ 607765 h 607765"/>
                    <a:gd name="connsiteX4" fmla="*/ 0 w 670216"/>
                    <a:gd name="connsiteY4" fmla="*/ 0 h 6077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0 w 670216"/>
                    <a:gd name="connsiteY3" fmla="*/ 683965 h 683965"/>
                    <a:gd name="connsiteX4" fmla="*/ 0 w 670216"/>
                    <a:gd name="connsiteY4" fmla="*/ 76200 h 6839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390525 w 670216"/>
                    <a:gd name="connsiteY3" fmla="*/ 664915 h 683965"/>
                    <a:gd name="connsiteX4" fmla="*/ 0 w 670216"/>
                    <a:gd name="connsiteY4" fmla="*/ 76200 h 683965"/>
                    <a:gd name="connsiteX0" fmla="*/ 0 w 1289341"/>
                    <a:gd name="connsiteY0" fmla="*/ 238125 h 683965"/>
                    <a:gd name="connsiteX1" fmla="*/ 889291 w 1289341"/>
                    <a:gd name="connsiteY1" fmla="*/ 0 h 683965"/>
                    <a:gd name="connsiteX2" fmla="*/ 1289341 w 1289341"/>
                    <a:gd name="connsiteY2" fmla="*/ 683965 h 683965"/>
                    <a:gd name="connsiteX3" fmla="*/ 1009650 w 1289341"/>
                    <a:gd name="connsiteY3" fmla="*/ 664915 h 683965"/>
                    <a:gd name="connsiteX4" fmla="*/ 0 w 1289341"/>
                    <a:gd name="connsiteY4" fmla="*/ 238125 h 683965"/>
                    <a:gd name="connsiteX0" fmla="*/ 0 w 1289341"/>
                    <a:gd name="connsiteY0" fmla="*/ 76200 h 522040"/>
                    <a:gd name="connsiteX1" fmla="*/ 298741 w 1289341"/>
                    <a:gd name="connsiteY1" fmla="*/ 0 h 522040"/>
                    <a:gd name="connsiteX2" fmla="*/ 1289341 w 1289341"/>
                    <a:gd name="connsiteY2" fmla="*/ 522040 h 522040"/>
                    <a:gd name="connsiteX3" fmla="*/ 1009650 w 1289341"/>
                    <a:gd name="connsiteY3" fmla="*/ 502990 h 522040"/>
                    <a:gd name="connsiteX4" fmla="*/ 0 w 1289341"/>
                    <a:gd name="connsiteY4" fmla="*/ 76200 h 522040"/>
                    <a:gd name="connsiteX0" fmla="*/ 0 w 1279816"/>
                    <a:gd name="connsiteY0" fmla="*/ 85725 h 522040"/>
                    <a:gd name="connsiteX1" fmla="*/ 289216 w 1279816"/>
                    <a:gd name="connsiteY1" fmla="*/ 0 h 522040"/>
                    <a:gd name="connsiteX2" fmla="*/ 1279816 w 1279816"/>
                    <a:gd name="connsiteY2" fmla="*/ 522040 h 522040"/>
                    <a:gd name="connsiteX3" fmla="*/ 1000125 w 1279816"/>
                    <a:gd name="connsiteY3" fmla="*/ 502990 h 522040"/>
                    <a:gd name="connsiteX4" fmla="*/ 0 w 1279816"/>
                    <a:gd name="connsiteY4" fmla="*/ 85725 h 522040"/>
                    <a:gd name="connsiteX0" fmla="*/ 0 w 1422691"/>
                    <a:gd name="connsiteY0" fmla="*/ 85725 h 502990"/>
                    <a:gd name="connsiteX1" fmla="*/ 289216 w 1422691"/>
                    <a:gd name="connsiteY1" fmla="*/ 0 h 502990"/>
                    <a:gd name="connsiteX2" fmla="*/ 1422691 w 1422691"/>
                    <a:gd name="connsiteY2" fmla="*/ 493465 h 502990"/>
                    <a:gd name="connsiteX3" fmla="*/ 1000125 w 1422691"/>
                    <a:gd name="connsiteY3" fmla="*/ 502990 h 502990"/>
                    <a:gd name="connsiteX4" fmla="*/ 0 w 1422691"/>
                    <a:gd name="connsiteY4" fmla="*/ 85725 h 502990"/>
                    <a:gd name="connsiteX0" fmla="*/ 0 w 1422691"/>
                    <a:gd name="connsiteY0" fmla="*/ 85725 h 579190"/>
                    <a:gd name="connsiteX1" fmla="*/ 289216 w 1422691"/>
                    <a:gd name="connsiteY1" fmla="*/ 0 h 579190"/>
                    <a:gd name="connsiteX2" fmla="*/ 1422691 w 1422691"/>
                    <a:gd name="connsiteY2" fmla="*/ 493465 h 579190"/>
                    <a:gd name="connsiteX3" fmla="*/ 1047750 w 1422691"/>
                    <a:gd name="connsiteY3" fmla="*/ 579190 h 579190"/>
                    <a:gd name="connsiteX4" fmla="*/ 0 w 1422691"/>
                    <a:gd name="connsiteY4" fmla="*/ 85725 h 579190"/>
                    <a:gd name="connsiteX0" fmla="*/ 0 w 1460791"/>
                    <a:gd name="connsiteY0" fmla="*/ 85725 h 579190"/>
                    <a:gd name="connsiteX1" fmla="*/ 289216 w 1460791"/>
                    <a:gd name="connsiteY1" fmla="*/ 0 h 579190"/>
                    <a:gd name="connsiteX2" fmla="*/ 1460791 w 1460791"/>
                    <a:gd name="connsiteY2" fmla="*/ 569665 h 579190"/>
                    <a:gd name="connsiteX3" fmla="*/ 1047750 w 1460791"/>
                    <a:gd name="connsiteY3" fmla="*/ 579190 h 579190"/>
                    <a:gd name="connsiteX4" fmla="*/ 0 w 1460791"/>
                    <a:gd name="connsiteY4" fmla="*/ 85725 h 579190"/>
                    <a:gd name="connsiteX0" fmla="*/ 0 w 1476031"/>
                    <a:gd name="connsiteY0" fmla="*/ 116205 h 579190"/>
                    <a:gd name="connsiteX1" fmla="*/ 304456 w 1476031"/>
                    <a:gd name="connsiteY1" fmla="*/ 0 h 579190"/>
                    <a:gd name="connsiteX2" fmla="*/ 1476031 w 1476031"/>
                    <a:gd name="connsiteY2" fmla="*/ 569665 h 579190"/>
                    <a:gd name="connsiteX3" fmla="*/ 1062990 w 1476031"/>
                    <a:gd name="connsiteY3" fmla="*/ 579190 h 579190"/>
                    <a:gd name="connsiteX4" fmla="*/ 0 w 1476031"/>
                    <a:gd name="connsiteY4" fmla="*/ 116205 h 579190"/>
                    <a:gd name="connsiteX0" fmla="*/ 0 w 1476031"/>
                    <a:gd name="connsiteY0" fmla="*/ 93345 h 556330"/>
                    <a:gd name="connsiteX1" fmla="*/ 296836 w 1476031"/>
                    <a:gd name="connsiteY1" fmla="*/ 0 h 556330"/>
                    <a:gd name="connsiteX2" fmla="*/ 1476031 w 1476031"/>
                    <a:gd name="connsiteY2" fmla="*/ 546805 h 556330"/>
                    <a:gd name="connsiteX3" fmla="*/ 1062990 w 1476031"/>
                    <a:gd name="connsiteY3" fmla="*/ 556330 h 556330"/>
                    <a:gd name="connsiteX4" fmla="*/ 0 w 1476031"/>
                    <a:gd name="connsiteY4" fmla="*/ 93345 h 556330"/>
                    <a:gd name="connsiteX0" fmla="*/ 0 w 1476031"/>
                    <a:gd name="connsiteY0" fmla="*/ 7048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0485 h 533470"/>
                    <a:gd name="connsiteX0" fmla="*/ 0 w 1476031"/>
                    <a:gd name="connsiteY0" fmla="*/ 7810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8105 h 533470"/>
                    <a:gd name="connsiteX0" fmla="*/ 0 w 1476031"/>
                    <a:gd name="connsiteY0" fmla="*/ 70485 h 525850"/>
                    <a:gd name="connsiteX1" fmla="*/ 289216 w 1476031"/>
                    <a:gd name="connsiteY1" fmla="*/ 0 h 525850"/>
                    <a:gd name="connsiteX2" fmla="*/ 1476031 w 1476031"/>
                    <a:gd name="connsiteY2" fmla="*/ 516325 h 525850"/>
                    <a:gd name="connsiteX3" fmla="*/ 1062990 w 1476031"/>
                    <a:gd name="connsiteY3" fmla="*/ 525850 h 525850"/>
                    <a:gd name="connsiteX4" fmla="*/ 0 w 1476031"/>
                    <a:gd name="connsiteY4" fmla="*/ 70485 h 525850"/>
                    <a:gd name="connsiteX0" fmla="*/ 0 w 1620811"/>
                    <a:gd name="connsiteY0" fmla="*/ 17145 h 525850"/>
                    <a:gd name="connsiteX1" fmla="*/ 433996 w 1620811"/>
                    <a:gd name="connsiteY1" fmla="*/ 0 h 525850"/>
                    <a:gd name="connsiteX2" fmla="*/ 1620811 w 1620811"/>
                    <a:gd name="connsiteY2" fmla="*/ 516325 h 525850"/>
                    <a:gd name="connsiteX3" fmla="*/ 1207770 w 1620811"/>
                    <a:gd name="connsiteY3" fmla="*/ 525850 h 525850"/>
                    <a:gd name="connsiteX4" fmla="*/ 0 w 1620811"/>
                    <a:gd name="connsiteY4" fmla="*/ 17145 h 525850"/>
                    <a:gd name="connsiteX0" fmla="*/ 0 w 1620811"/>
                    <a:gd name="connsiteY0" fmla="*/ 85725 h 594430"/>
                    <a:gd name="connsiteX1" fmla="*/ 350176 w 1620811"/>
                    <a:gd name="connsiteY1" fmla="*/ 0 h 594430"/>
                    <a:gd name="connsiteX2" fmla="*/ 1620811 w 1620811"/>
                    <a:gd name="connsiteY2" fmla="*/ 584905 h 594430"/>
                    <a:gd name="connsiteX3" fmla="*/ 1207770 w 1620811"/>
                    <a:gd name="connsiteY3" fmla="*/ 594430 h 594430"/>
                    <a:gd name="connsiteX4" fmla="*/ 0 w 1620811"/>
                    <a:gd name="connsiteY4" fmla="*/ 85725 h 594430"/>
                    <a:gd name="connsiteX0" fmla="*/ 0 w 1620811"/>
                    <a:gd name="connsiteY0" fmla="*/ 85725 h 708730"/>
                    <a:gd name="connsiteX1" fmla="*/ 350176 w 1620811"/>
                    <a:gd name="connsiteY1" fmla="*/ 0 h 708730"/>
                    <a:gd name="connsiteX2" fmla="*/ 1620811 w 1620811"/>
                    <a:gd name="connsiteY2" fmla="*/ 584905 h 708730"/>
                    <a:gd name="connsiteX3" fmla="*/ 1405890 w 1620811"/>
                    <a:gd name="connsiteY3" fmla="*/ 708730 h 708730"/>
                    <a:gd name="connsiteX4" fmla="*/ 0 w 1620811"/>
                    <a:gd name="connsiteY4" fmla="*/ 85725 h 708730"/>
                    <a:gd name="connsiteX0" fmla="*/ 0 w 1933231"/>
                    <a:gd name="connsiteY0" fmla="*/ 85725 h 708730"/>
                    <a:gd name="connsiteX1" fmla="*/ 350176 w 1933231"/>
                    <a:gd name="connsiteY1" fmla="*/ 0 h 708730"/>
                    <a:gd name="connsiteX2" fmla="*/ 1933231 w 1933231"/>
                    <a:gd name="connsiteY2" fmla="*/ 691585 h 708730"/>
                    <a:gd name="connsiteX3" fmla="*/ 1405890 w 1933231"/>
                    <a:gd name="connsiteY3" fmla="*/ 708730 h 708730"/>
                    <a:gd name="connsiteX4" fmla="*/ 0 w 1933231"/>
                    <a:gd name="connsiteY4" fmla="*/ 85725 h 70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3231" h="708730">
                      <a:moveTo>
                        <a:pt x="0" y="85725"/>
                      </a:moveTo>
                      <a:lnTo>
                        <a:pt x="350176" y="0"/>
                      </a:lnTo>
                      <a:lnTo>
                        <a:pt x="1933231" y="691585"/>
                      </a:lnTo>
                      <a:lnTo>
                        <a:pt x="1405890" y="708730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080A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矩形 75">
                  <a:extLst>
                    <a:ext uri="{FF2B5EF4-FFF2-40B4-BE49-F238E27FC236}">
                      <a16:creationId xmlns:a16="http://schemas.microsoft.com/office/drawing/2014/main" xmlns="" id="{D9D5628C-F015-4D4B-9D83-CA82F5BFD8D4}"/>
                    </a:ext>
                  </a:extLst>
                </p:cNvPr>
                <p:cNvSpPr/>
                <p:nvPr/>
              </p:nvSpPr>
              <p:spPr>
                <a:xfrm>
                  <a:off x="8373650" y="5363144"/>
                  <a:ext cx="2238031" cy="838270"/>
                </a:xfrm>
                <a:custGeom>
                  <a:avLst/>
                  <a:gdLst>
                    <a:gd name="connsiteX0" fmla="*/ 0 w 670216"/>
                    <a:gd name="connsiteY0" fmla="*/ 0 h 607765"/>
                    <a:gd name="connsiteX1" fmla="*/ 670216 w 670216"/>
                    <a:gd name="connsiteY1" fmla="*/ 0 h 607765"/>
                    <a:gd name="connsiteX2" fmla="*/ 670216 w 670216"/>
                    <a:gd name="connsiteY2" fmla="*/ 607765 h 607765"/>
                    <a:gd name="connsiteX3" fmla="*/ 0 w 670216"/>
                    <a:gd name="connsiteY3" fmla="*/ 607765 h 607765"/>
                    <a:gd name="connsiteX4" fmla="*/ 0 w 670216"/>
                    <a:gd name="connsiteY4" fmla="*/ 0 h 6077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0 w 670216"/>
                    <a:gd name="connsiteY3" fmla="*/ 683965 h 683965"/>
                    <a:gd name="connsiteX4" fmla="*/ 0 w 670216"/>
                    <a:gd name="connsiteY4" fmla="*/ 76200 h 6839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390525 w 670216"/>
                    <a:gd name="connsiteY3" fmla="*/ 664915 h 683965"/>
                    <a:gd name="connsiteX4" fmla="*/ 0 w 670216"/>
                    <a:gd name="connsiteY4" fmla="*/ 76200 h 683965"/>
                    <a:gd name="connsiteX0" fmla="*/ 0 w 1289341"/>
                    <a:gd name="connsiteY0" fmla="*/ 238125 h 683965"/>
                    <a:gd name="connsiteX1" fmla="*/ 889291 w 1289341"/>
                    <a:gd name="connsiteY1" fmla="*/ 0 h 683965"/>
                    <a:gd name="connsiteX2" fmla="*/ 1289341 w 1289341"/>
                    <a:gd name="connsiteY2" fmla="*/ 683965 h 683965"/>
                    <a:gd name="connsiteX3" fmla="*/ 1009650 w 1289341"/>
                    <a:gd name="connsiteY3" fmla="*/ 664915 h 683965"/>
                    <a:gd name="connsiteX4" fmla="*/ 0 w 1289341"/>
                    <a:gd name="connsiteY4" fmla="*/ 238125 h 683965"/>
                    <a:gd name="connsiteX0" fmla="*/ 0 w 1289341"/>
                    <a:gd name="connsiteY0" fmla="*/ 76200 h 522040"/>
                    <a:gd name="connsiteX1" fmla="*/ 298741 w 1289341"/>
                    <a:gd name="connsiteY1" fmla="*/ 0 h 522040"/>
                    <a:gd name="connsiteX2" fmla="*/ 1289341 w 1289341"/>
                    <a:gd name="connsiteY2" fmla="*/ 522040 h 522040"/>
                    <a:gd name="connsiteX3" fmla="*/ 1009650 w 1289341"/>
                    <a:gd name="connsiteY3" fmla="*/ 502990 h 522040"/>
                    <a:gd name="connsiteX4" fmla="*/ 0 w 1289341"/>
                    <a:gd name="connsiteY4" fmla="*/ 76200 h 522040"/>
                    <a:gd name="connsiteX0" fmla="*/ 0 w 1279816"/>
                    <a:gd name="connsiteY0" fmla="*/ 85725 h 522040"/>
                    <a:gd name="connsiteX1" fmla="*/ 289216 w 1279816"/>
                    <a:gd name="connsiteY1" fmla="*/ 0 h 522040"/>
                    <a:gd name="connsiteX2" fmla="*/ 1279816 w 1279816"/>
                    <a:gd name="connsiteY2" fmla="*/ 522040 h 522040"/>
                    <a:gd name="connsiteX3" fmla="*/ 1000125 w 1279816"/>
                    <a:gd name="connsiteY3" fmla="*/ 502990 h 522040"/>
                    <a:gd name="connsiteX4" fmla="*/ 0 w 1279816"/>
                    <a:gd name="connsiteY4" fmla="*/ 85725 h 522040"/>
                    <a:gd name="connsiteX0" fmla="*/ 0 w 1422691"/>
                    <a:gd name="connsiteY0" fmla="*/ 85725 h 502990"/>
                    <a:gd name="connsiteX1" fmla="*/ 289216 w 1422691"/>
                    <a:gd name="connsiteY1" fmla="*/ 0 h 502990"/>
                    <a:gd name="connsiteX2" fmla="*/ 1422691 w 1422691"/>
                    <a:gd name="connsiteY2" fmla="*/ 493465 h 502990"/>
                    <a:gd name="connsiteX3" fmla="*/ 1000125 w 1422691"/>
                    <a:gd name="connsiteY3" fmla="*/ 502990 h 502990"/>
                    <a:gd name="connsiteX4" fmla="*/ 0 w 1422691"/>
                    <a:gd name="connsiteY4" fmla="*/ 85725 h 502990"/>
                    <a:gd name="connsiteX0" fmla="*/ 0 w 1422691"/>
                    <a:gd name="connsiteY0" fmla="*/ 85725 h 579190"/>
                    <a:gd name="connsiteX1" fmla="*/ 289216 w 1422691"/>
                    <a:gd name="connsiteY1" fmla="*/ 0 h 579190"/>
                    <a:gd name="connsiteX2" fmla="*/ 1422691 w 1422691"/>
                    <a:gd name="connsiteY2" fmla="*/ 493465 h 579190"/>
                    <a:gd name="connsiteX3" fmla="*/ 1047750 w 1422691"/>
                    <a:gd name="connsiteY3" fmla="*/ 579190 h 579190"/>
                    <a:gd name="connsiteX4" fmla="*/ 0 w 1422691"/>
                    <a:gd name="connsiteY4" fmla="*/ 85725 h 579190"/>
                    <a:gd name="connsiteX0" fmla="*/ 0 w 1460791"/>
                    <a:gd name="connsiteY0" fmla="*/ 85725 h 579190"/>
                    <a:gd name="connsiteX1" fmla="*/ 289216 w 1460791"/>
                    <a:gd name="connsiteY1" fmla="*/ 0 h 579190"/>
                    <a:gd name="connsiteX2" fmla="*/ 1460791 w 1460791"/>
                    <a:gd name="connsiteY2" fmla="*/ 569665 h 579190"/>
                    <a:gd name="connsiteX3" fmla="*/ 1047750 w 1460791"/>
                    <a:gd name="connsiteY3" fmla="*/ 579190 h 579190"/>
                    <a:gd name="connsiteX4" fmla="*/ 0 w 1460791"/>
                    <a:gd name="connsiteY4" fmla="*/ 85725 h 579190"/>
                    <a:gd name="connsiteX0" fmla="*/ 0 w 1476031"/>
                    <a:gd name="connsiteY0" fmla="*/ 116205 h 579190"/>
                    <a:gd name="connsiteX1" fmla="*/ 304456 w 1476031"/>
                    <a:gd name="connsiteY1" fmla="*/ 0 h 579190"/>
                    <a:gd name="connsiteX2" fmla="*/ 1476031 w 1476031"/>
                    <a:gd name="connsiteY2" fmla="*/ 569665 h 579190"/>
                    <a:gd name="connsiteX3" fmla="*/ 1062990 w 1476031"/>
                    <a:gd name="connsiteY3" fmla="*/ 579190 h 579190"/>
                    <a:gd name="connsiteX4" fmla="*/ 0 w 1476031"/>
                    <a:gd name="connsiteY4" fmla="*/ 116205 h 579190"/>
                    <a:gd name="connsiteX0" fmla="*/ 0 w 1476031"/>
                    <a:gd name="connsiteY0" fmla="*/ 93345 h 556330"/>
                    <a:gd name="connsiteX1" fmla="*/ 296836 w 1476031"/>
                    <a:gd name="connsiteY1" fmla="*/ 0 h 556330"/>
                    <a:gd name="connsiteX2" fmla="*/ 1476031 w 1476031"/>
                    <a:gd name="connsiteY2" fmla="*/ 546805 h 556330"/>
                    <a:gd name="connsiteX3" fmla="*/ 1062990 w 1476031"/>
                    <a:gd name="connsiteY3" fmla="*/ 556330 h 556330"/>
                    <a:gd name="connsiteX4" fmla="*/ 0 w 1476031"/>
                    <a:gd name="connsiteY4" fmla="*/ 93345 h 556330"/>
                    <a:gd name="connsiteX0" fmla="*/ 0 w 1476031"/>
                    <a:gd name="connsiteY0" fmla="*/ 7048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0485 h 533470"/>
                    <a:gd name="connsiteX0" fmla="*/ 0 w 1476031"/>
                    <a:gd name="connsiteY0" fmla="*/ 7810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8105 h 533470"/>
                    <a:gd name="connsiteX0" fmla="*/ 0 w 1476031"/>
                    <a:gd name="connsiteY0" fmla="*/ 70485 h 525850"/>
                    <a:gd name="connsiteX1" fmla="*/ 289216 w 1476031"/>
                    <a:gd name="connsiteY1" fmla="*/ 0 h 525850"/>
                    <a:gd name="connsiteX2" fmla="*/ 1476031 w 1476031"/>
                    <a:gd name="connsiteY2" fmla="*/ 516325 h 525850"/>
                    <a:gd name="connsiteX3" fmla="*/ 1062990 w 1476031"/>
                    <a:gd name="connsiteY3" fmla="*/ 525850 h 525850"/>
                    <a:gd name="connsiteX4" fmla="*/ 0 w 1476031"/>
                    <a:gd name="connsiteY4" fmla="*/ 70485 h 525850"/>
                    <a:gd name="connsiteX0" fmla="*/ 0 w 1620811"/>
                    <a:gd name="connsiteY0" fmla="*/ 17145 h 525850"/>
                    <a:gd name="connsiteX1" fmla="*/ 433996 w 1620811"/>
                    <a:gd name="connsiteY1" fmla="*/ 0 h 525850"/>
                    <a:gd name="connsiteX2" fmla="*/ 1620811 w 1620811"/>
                    <a:gd name="connsiteY2" fmla="*/ 516325 h 525850"/>
                    <a:gd name="connsiteX3" fmla="*/ 1207770 w 1620811"/>
                    <a:gd name="connsiteY3" fmla="*/ 525850 h 525850"/>
                    <a:gd name="connsiteX4" fmla="*/ 0 w 1620811"/>
                    <a:gd name="connsiteY4" fmla="*/ 17145 h 525850"/>
                    <a:gd name="connsiteX0" fmla="*/ 0 w 1620811"/>
                    <a:gd name="connsiteY0" fmla="*/ 85725 h 594430"/>
                    <a:gd name="connsiteX1" fmla="*/ 350176 w 1620811"/>
                    <a:gd name="connsiteY1" fmla="*/ 0 h 594430"/>
                    <a:gd name="connsiteX2" fmla="*/ 1620811 w 1620811"/>
                    <a:gd name="connsiteY2" fmla="*/ 584905 h 594430"/>
                    <a:gd name="connsiteX3" fmla="*/ 1207770 w 1620811"/>
                    <a:gd name="connsiteY3" fmla="*/ 594430 h 594430"/>
                    <a:gd name="connsiteX4" fmla="*/ 0 w 1620811"/>
                    <a:gd name="connsiteY4" fmla="*/ 85725 h 594430"/>
                    <a:gd name="connsiteX0" fmla="*/ 0 w 1620811"/>
                    <a:gd name="connsiteY0" fmla="*/ 85725 h 708730"/>
                    <a:gd name="connsiteX1" fmla="*/ 350176 w 1620811"/>
                    <a:gd name="connsiteY1" fmla="*/ 0 h 708730"/>
                    <a:gd name="connsiteX2" fmla="*/ 1620811 w 1620811"/>
                    <a:gd name="connsiteY2" fmla="*/ 584905 h 708730"/>
                    <a:gd name="connsiteX3" fmla="*/ 1405890 w 1620811"/>
                    <a:gd name="connsiteY3" fmla="*/ 708730 h 708730"/>
                    <a:gd name="connsiteX4" fmla="*/ 0 w 1620811"/>
                    <a:gd name="connsiteY4" fmla="*/ 85725 h 708730"/>
                    <a:gd name="connsiteX0" fmla="*/ 0 w 1933231"/>
                    <a:gd name="connsiteY0" fmla="*/ 85725 h 708730"/>
                    <a:gd name="connsiteX1" fmla="*/ 350176 w 1933231"/>
                    <a:gd name="connsiteY1" fmla="*/ 0 h 708730"/>
                    <a:gd name="connsiteX2" fmla="*/ 1933231 w 1933231"/>
                    <a:gd name="connsiteY2" fmla="*/ 691585 h 708730"/>
                    <a:gd name="connsiteX3" fmla="*/ 1405890 w 1933231"/>
                    <a:gd name="connsiteY3" fmla="*/ 708730 h 708730"/>
                    <a:gd name="connsiteX4" fmla="*/ 0 w 1933231"/>
                    <a:gd name="connsiteY4" fmla="*/ 85725 h 708730"/>
                    <a:gd name="connsiteX0" fmla="*/ 0 w 1933231"/>
                    <a:gd name="connsiteY0" fmla="*/ 85725 h 838270"/>
                    <a:gd name="connsiteX1" fmla="*/ 350176 w 1933231"/>
                    <a:gd name="connsiteY1" fmla="*/ 0 h 838270"/>
                    <a:gd name="connsiteX2" fmla="*/ 1933231 w 1933231"/>
                    <a:gd name="connsiteY2" fmla="*/ 691585 h 838270"/>
                    <a:gd name="connsiteX3" fmla="*/ 1695450 w 1933231"/>
                    <a:gd name="connsiteY3" fmla="*/ 838270 h 838270"/>
                    <a:gd name="connsiteX4" fmla="*/ 0 w 1933231"/>
                    <a:gd name="connsiteY4" fmla="*/ 85725 h 838270"/>
                    <a:gd name="connsiteX0" fmla="*/ 0 w 2230411"/>
                    <a:gd name="connsiteY0" fmla="*/ 85725 h 838270"/>
                    <a:gd name="connsiteX1" fmla="*/ 350176 w 2230411"/>
                    <a:gd name="connsiteY1" fmla="*/ 0 h 838270"/>
                    <a:gd name="connsiteX2" fmla="*/ 2230411 w 2230411"/>
                    <a:gd name="connsiteY2" fmla="*/ 813505 h 838270"/>
                    <a:gd name="connsiteX3" fmla="*/ 1695450 w 2230411"/>
                    <a:gd name="connsiteY3" fmla="*/ 838270 h 838270"/>
                    <a:gd name="connsiteX4" fmla="*/ 0 w 2230411"/>
                    <a:gd name="connsiteY4" fmla="*/ 85725 h 838270"/>
                    <a:gd name="connsiteX0" fmla="*/ 0 w 2238031"/>
                    <a:gd name="connsiteY0" fmla="*/ 85725 h 838270"/>
                    <a:gd name="connsiteX1" fmla="*/ 350176 w 2238031"/>
                    <a:gd name="connsiteY1" fmla="*/ 0 h 838270"/>
                    <a:gd name="connsiteX2" fmla="*/ 2238031 w 2238031"/>
                    <a:gd name="connsiteY2" fmla="*/ 836365 h 838270"/>
                    <a:gd name="connsiteX3" fmla="*/ 1695450 w 2238031"/>
                    <a:gd name="connsiteY3" fmla="*/ 838270 h 838270"/>
                    <a:gd name="connsiteX4" fmla="*/ 0 w 2238031"/>
                    <a:gd name="connsiteY4" fmla="*/ 85725 h 83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8031" h="838270">
                      <a:moveTo>
                        <a:pt x="0" y="85725"/>
                      </a:moveTo>
                      <a:lnTo>
                        <a:pt x="350176" y="0"/>
                      </a:lnTo>
                      <a:lnTo>
                        <a:pt x="2238031" y="836365"/>
                      </a:lnTo>
                      <a:lnTo>
                        <a:pt x="1695450" y="838270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080A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矩形 75">
                  <a:extLst>
                    <a:ext uri="{FF2B5EF4-FFF2-40B4-BE49-F238E27FC236}">
                      <a16:creationId xmlns:a16="http://schemas.microsoft.com/office/drawing/2014/main" xmlns="" id="{D4FD9705-159E-4A35-A8A6-F079889D0D16}"/>
                    </a:ext>
                  </a:extLst>
                </p:cNvPr>
                <p:cNvSpPr/>
                <p:nvPr/>
              </p:nvSpPr>
              <p:spPr>
                <a:xfrm>
                  <a:off x="8936407" y="5201552"/>
                  <a:ext cx="2512351" cy="967810"/>
                </a:xfrm>
                <a:custGeom>
                  <a:avLst/>
                  <a:gdLst>
                    <a:gd name="connsiteX0" fmla="*/ 0 w 670216"/>
                    <a:gd name="connsiteY0" fmla="*/ 0 h 607765"/>
                    <a:gd name="connsiteX1" fmla="*/ 670216 w 670216"/>
                    <a:gd name="connsiteY1" fmla="*/ 0 h 607765"/>
                    <a:gd name="connsiteX2" fmla="*/ 670216 w 670216"/>
                    <a:gd name="connsiteY2" fmla="*/ 607765 h 607765"/>
                    <a:gd name="connsiteX3" fmla="*/ 0 w 670216"/>
                    <a:gd name="connsiteY3" fmla="*/ 607765 h 607765"/>
                    <a:gd name="connsiteX4" fmla="*/ 0 w 670216"/>
                    <a:gd name="connsiteY4" fmla="*/ 0 h 6077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0 w 670216"/>
                    <a:gd name="connsiteY3" fmla="*/ 683965 h 683965"/>
                    <a:gd name="connsiteX4" fmla="*/ 0 w 670216"/>
                    <a:gd name="connsiteY4" fmla="*/ 76200 h 683965"/>
                    <a:gd name="connsiteX0" fmla="*/ 0 w 670216"/>
                    <a:gd name="connsiteY0" fmla="*/ 76200 h 683965"/>
                    <a:gd name="connsiteX1" fmla="*/ 270166 w 670216"/>
                    <a:gd name="connsiteY1" fmla="*/ 0 h 683965"/>
                    <a:gd name="connsiteX2" fmla="*/ 670216 w 670216"/>
                    <a:gd name="connsiteY2" fmla="*/ 683965 h 683965"/>
                    <a:gd name="connsiteX3" fmla="*/ 390525 w 670216"/>
                    <a:gd name="connsiteY3" fmla="*/ 664915 h 683965"/>
                    <a:gd name="connsiteX4" fmla="*/ 0 w 670216"/>
                    <a:gd name="connsiteY4" fmla="*/ 76200 h 683965"/>
                    <a:gd name="connsiteX0" fmla="*/ 0 w 1289341"/>
                    <a:gd name="connsiteY0" fmla="*/ 238125 h 683965"/>
                    <a:gd name="connsiteX1" fmla="*/ 889291 w 1289341"/>
                    <a:gd name="connsiteY1" fmla="*/ 0 h 683965"/>
                    <a:gd name="connsiteX2" fmla="*/ 1289341 w 1289341"/>
                    <a:gd name="connsiteY2" fmla="*/ 683965 h 683965"/>
                    <a:gd name="connsiteX3" fmla="*/ 1009650 w 1289341"/>
                    <a:gd name="connsiteY3" fmla="*/ 664915 h 683965"/>
                    <a:gd name="connsiteX4" fmla="*/ 0 w 1289341"/>
                    <a:gd name="connsiteY4" fmla="*/ 238125 h 683965"/>
                    <a:gd name="connsiteX0" fmla="*/ 0 w 1289341"/>
                    <a:gd name="connsiteY0" fmla="*/ 76200 h 522040"/>
                    <a:gd name="connsiteX1" fmla="*/ 298741 w 1289341"/>
                    <a:gd name="connsiteY1" fmla="*/ 0 h 522040"/>
                    <a:gd name="connsiteX2" fmla="*/ 1289341 w 1289341"/>
                    <a:gd name="connsiteY2" fmla="*/ 522040 h 522040"/>
                    <a:gd name="connsiteX3" fmla="*/ 1009650 w 1289341"/>
                    <a:gd name="connsiteY3" fmla="*/ 502990 h 522040"/>
                    <a:gd name="connsiteX4" fmla="*/ 0 w 1289341"/>
                    <a:gd name="connsiteY4" fmla="*/ 76200 h 522040"/>
                    <a:gd name="connsiteX0" fmla="*/ 0 w 1279816"/>
                    <a:gd name="connsiteY0" fmla="*/ 85725 h 522040"/>
                    <a:gd name="connsiteX1" fmla="*/ 289216 w 1279816"/>
                    <a:gd name="connsiteY1" fmla="*/ 0 h 522040"/>
                    <a:gd name="connsiteX2" fmla="*/ 1279816 w 1279816"/>
                    <a:gd name="connsiteY2" fmla="*/ 522040 h 522040"/>
                    <a:gd name="connsiteX3" fmla="*/ 1000125 w 1279816"/>
                    <a:gd name="connsiteY3" fmla="*/ 502990 h 522040"/>
                    <a:gd name="connsiteX4" fmla="*/ 0 w 1279816"/>
                    <a:gd name="connsiteY4" fmla="*/ 85725 h 522040"/>
                    <a:gd name="connsiteX0" fmla="*/ 0 w 1422691"/>
                    <a:gd name="connsiteY0" fmla="*/ 85725 h 502990"/>
                    <a:gd name="connsiteX1" fmla="*/ 289216 w 1422691"/>
                    <a:gd name="connsiteY1" fmla="*/ 0 h 502990"/>
                    <a:gd name="connsiteX2" fmla="*/ 1422691 w 1422691"/>
                    <a:gd name="connsiteY2" fmla="*/ 493465 h 502990"/>
                    <a:gd name="connsiteX3" fmla="*/ 1000125 w 1422691"/>
                    <a:gd name="connsiteY3" fmla="*/ 502990 h 502990"/>
                    <a:gd name="connsiteX4" fmla="*/ 0 w 1422691"/>
                    <a:gd name="connsiteY4" fmla="*/ 85725 h 502990"/>
                    <a:gd name="connsiteX0" fmla="*/ 0 w 1422691"/>
                    <a:gd name="connsiteY0" fmla="*/ 85725 h 579190"/>
                    <a:gd name="connsiteX1" fmla="*/ 289216 w 1422691"/>
                    <a:gd name="connsiteY1" fmla="*/ 0 h 579190"/>
                    <a:gd name="connsiteX2" fmla="*/ 1422691 w 1422691"/>
                    <a:gd name="connsiteY2" fmla="*/ 493465 h 579190"/>
                    <a:gd name="connsiteX3" fmla="*/ 1047750 w 1422691"/>
                    <a:gd name="connsiteY3" fmla="*/ 579190 h 579190"/>
                    <a:gd name="connsiteX4" fmla="*/ 0 w 1422691"/>
                    <a:gd name="connsiteY4" fmla="*/ 85725 h 579190"/>
                    <a:gd name="connsiteX0" fmla="*/ 0 w 1460791"/>
                    <a:gd name="connsiteY0" fmla="*/ 85725 h 579190"/>
                    <a:gd name="connsiteX1" fmla="*/ 289216 w 1460791"/>
                    <a:gd name="connsiteY1" fmla="*/ 0 h 579190"/>
                    <a:gd name="connsiteX2" fmla="*/ 1460791 w 1460791"/>
                    <a:gd name="connsiteY2" fmla="*/ 569665 h 579190"/>
                    <a:gd name="connsiteX3" fmla="*/ 1047750 w 1460791"/>
                    <a:gd name="connsiteY3" fmla="*/ 579190 h 579190"/>
                    <a:gd name="connsiteX4" fmla="*/ 0 w 1460791"/>
                    <a:gd name="connsiteY4" fmla="*/ 85725 h 579190"/>
                    <a:gd name="connsiteX0" fmla="*/ 0 w 1476031"/>
                    <a:gd name="connsiteY0" fmla="*/ 116205 h 579190"/>
                    <a:gd name="connsiteX1" fmla="*/ 304456 w 1476031"/>
                    <a:gd name="connsiteY1" fmla="*/ 0 h 579190"/>
                    <a:gd name="connsiteX2" fmla="*/ 1476031 w 1476031"/>
                    <a:gd name="connsiteY2" fmla="*/ 569665 h 579190"/>
                    <a:gd name="connsiteX3" fmla="*/ 1062990 w 1476031"/>
                    <a:gd name="connsiteY3" fmla="*/ 579190 h 579190"/>
                    <a:gd name="connsiteX4" fmla="*/ 0 w 1476031"/>
                    <a:gd name="connsiteY4" fmla="*/ 116205 h 579190"/>
                    <a:gd name="connsiteX0" fmla="*/ 0 w 1476031"/>
                    <a:gd name="connsiteY0" fmla="*/ 93345 h 556330"/>
                    <a:gd name="connsiteX1" fmla="*/ 296836 w 1476031"/>
                    <a:gd name="connsiteY1" fmla="*/ 0 h 556330"/>
                    <a:gd name="connsiteX2" fmla="*/ 1476031 w 1476031"/>
                    <a:gd name="connsiteY2" fmla="*/ 546805 h 556330"/>
                    <a:gd name="connsiteX3" fmla="*/ 1062990 w 1476031"/>
                    <a:gd name="connsiteY3" fmla="*/ 556330 h 556330"/>
                    <a:gd name="connsiteX4" fmla="*/ 0 w 1476031"/>
                    <a:gd name="connsiteY4" fmla="*/ 93345 h 556330"/>
                    <a:gd name="connsiteX0" fmla="*/ 0 w 1476031"/>
                    <a:gd name="connsiteY0" fmla="*/ 7048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0485 h 533470"/>
                    <a:gd name="connsiteX0" fmla="*/ 0 w 1476031"/>
                    <a:gd name="connsiteY0" fmla="*/ 78105 h 533470"/>
                    <a:gd name="connsiteX1" fmla="*/ 289216 w 1476031"/>
                    <a:gd name="connsiteY1" fmla="*/ 0 h 533470"/>
                    <a:gd name="connsiteX2" fmla="*/ 1476031 w 1476031"/>
                    <a:gd name="connsiteY2" fmla="*/ 523945 h 533470"/>
                    <a:gd name="connsiteX3" fmla="*/ 1062990 w 1476031"/>
                    <a:gd name="connsiteY3" fmla="*/ 533470 h 533470"/>
                    <a:gd name="connsiteX4" fmla="*/ 0 w 1476031"/>
                    <a:gd name="connsiteY4" fmla="*/ 78105 h 533470"/>
                    <a:gd name="connsiteX0" fmla="*/ 0 w 1476031"/>
                    <a:gd name="connsiteY0" fmla="*/ 70485 h 525850"/>
                    <a:gd name="connsiteX1" fmla="*/ 289216 w 1476031"/>
                    <a:gd name="connsiteY1" fmla="*/ 0 h 525850"/>
                    <a:gd name="connsiteX2" fmla="*/ 1476031 w 1476031"/>
                    <a:gd name="connsiteY2" fmla="*/ 516325 h 525850"/>
                    <a:gd name="connsiteX3" fmla="*/ 1062990 w 1476031"/>
                    <a:gd name="connsiteY3" fmla="*/ 525850 h 525850"/>
                    <a:gd name="connsiteX4" fmla="*/ 0 w 1476031"/>
                    <a:gd name="connsiteY4" fmla="*/ 70485 h 525850"/>
                    <a:gd name="connsiteX0" fmla="*/ 0 w 1620811"/>
                    <a:gd name="connsiteY0" fmla="*/ 17145 h 525850"/>
                    <a:gd name="connsiteX1" fmla="*/ 433996 w 1620811"/>
                    <a:gd name="connsiteY1" fmla="*/ 0 h 525850"/>
                    <a:gd name="connsiteX2" fmla="*/ 1620811 w 1620811"/>
                    <a:gd name="connsiteY2" fmla="*/ 516325 h 525850"/>
                    <a:gd name="connsiteX3" fmla="*/ 1207770 w 1620811"/>
                    <a:gd name="connsiteY3" fmla="*/ 525850 h 525850"/>
                    <a:gd name="connsiteX4" fmla="*/ 0 w 1620811"/>
                    <a:gd name="connsiteY4" fmla="*/ 17145 h 525850"/>
                    <a:gd name="connsiteX0" fmla="*/ 0 w 1620811"/>
                    <a:gd name="connsiteY0" fmla="*/ 85725 h 594430"/>
                    <a:gd name="connsiteX1" fmla="*/ 350176 w 1620811"/>
                    <a:gd name="connsiteY1" fmla="*/ 0 h 594430"/>
                    <a:gd name="connsiteX2" fmla="*/ 1620811 w 1620811"/>
                    <a:gd name="connsiteY2" fmla="*/ 584905 h 594430"/>
                    <a:gd name="connsiteX3" fmla="*/ 1207770 w 1620811"/>
                    <a:gd name="connsiteY3" fmla="*/ 594430 h 594430"/>
                    <a:gd name="connsiteX4" fmla="*/ 0 w 1620811"/>
                    <a:gd name="connsiteY4" fmla="*/ 85725 h 594430"/>
                    <a:gd name="connsiteX0" fmla="*/ 0 w 1620811"/>
                    <a:gd name="connsiteY0" fmla="*/ 85725 h 708730"/>
                    <a:gd name="connsiteX1" fmla="*/ 350176 w 1620811"/>
                    <a:gd name="connsiteY1" fmla="*/ 0 h 708730"/>
                    <a:gd name="connsiteX2" fmla="*/ 1620811 w 1620811"/>
                    <a:gd name="connsiteY2" fmla="*/ 584905 h 708730"/>
                    <a:gd name="connsiteX3" fmla="*/ 1405890 w 1620811"/>
                    <a:gd name="connsiteY3" fmla="*/ 708730 h 708730"/>
                    <a:gd name="connsiteX4" fmla="*/ 0 w 1620811"/>
                    <a:gd name="connsiteY4" fmla="*/ 85725 h 708730"/>
                    <a:gd name="connsiteX0" fmla="*/ 0 w 1933231"/>
                    <a:gd name="connsiteY0" fmla="*/ 85725 h 708730"/>
                    <a:gd name="connsiteX1" fmla="*/ 350176 w 1933231"/>
                    <a:gd name="connsiteY1" fmla="*/ 0 h 708730"/>
                    <a:gd name="connsiteX2" fmla="*/ 1933231 w 1933231"/>
                    <a:gd name="connsiteY2" fmla="*/ 691585 h 708730"/>
                    <a:gd name="connsiteX3" fmla="*/ 1405890 w 1933231"/>
                    <a:gd name="connsiteY3" fmla="*/ 708730 h 708730"/>
                    <a:gd name="connsiteX4" fmla="*/ 0 w 1933231"/>
                    <a:gd name="connsiteY4" fmla="*/ 85725 h 708730"/>
                    <a:gd name="connsiteX0" fmla="*/ 0 w 1933231"/>
                    <a:gd name="connsiteY0" fmla="*/ 85725 h 838270"/>
                    <a:gd name="connsiteX1" fmla="*/ 350176 w 1933231"/>
                    <a:gd name="connsiteY1" fmla="*/ 0 h 838270"/>
                    <a:gd name="connsiteX2" fmla="*/ 1933231 w 1933231"/>
                    <a:gd name="connsiteY2" fmla="*/ 691585 h 838270"/>
                    <a:gd name="connsiteX3" fmla="*/ 1695450 w 1933231"/>
                    <a:gd name="connsiteY3" fmla="*/ 838270 h 838270"/>
                    <a:gd name="connsiteX4" fmla="*/ 0 w 1933231"/>
                    <a:gd name="connsiteY4" fmla="*/ 85725 h 838270"/>
                    <a:gd name="connsiteX0" fmla="*/ 0 w 2230411"/>
                    <a:gd name="connsiteY0" fmla="*/ 85725 h 838270"/>
                    <a:gd name="connsiteX1" fmla="*/ 350176 w 2230411"/>
                    <a:gd name="connsiteY1" fmla="*/ 0 h 838270"/>
                    <a:gd name="connsiteX2" fmla="*/ 2230411 w 2230411"/>
                    <a:gd name="connsiteY2" fmla="*/ 813505 h 838270"/>
                    <a:gd name="connsiteX3" fmla="*/ 1695450 w 2230411"/>
                    <a:gd name="connsiteY3" fmla="*/ 838270 h 838270"/>
                    <a:gd name="connsiteX4" fmla="*/ 0 w 2230411"/>
                    <a:gd name="connsiteY4" fmla="*/ 85725 h 838270"/>
                    <a:gd name="connsiteX0" fmla="*/ 0 w 2238031"/>
                    <a:gd name="connsiteY0" fmla="*/ 85725 h 838270"/>
                    <a:gd name="connsiteX1" fmla="*/ 350176 w 2238031"/>
                    <a:gd name="connsiteY1" fmla="*/ 0 h 838270"/>
                    <a:gd name="connsiteX2" fmla="*/ 2238031 w 2238031"/>
                    <a:gd name="connsiteY2" fmla="*/ 836365 h 838270"/>
                    <a:gd name="connsiteX3" fmla="*/ 1695450 w 2238031"/>
                    <a:gd name="connsiteY3" fmla="*/ 838270 h 838270"/>
                    <a:gd name="connsiteX4" fmla="*/ 0 w 2238031"/>
                    <a:gd name="connsiteY4" fmla="*/ 85725 h 838270"/>
                    <a:gd name="connsiteX0" fmla="*/ 0 w 2238031"/>
                    <a:gd name="connsiteY0" fmla="*/ 85725 h 967810"/>
                    <a:gd name="connsiteX1" fmla="*/ 350176 w 2238031"/>
                    <a:gd name="connsiteY1" fmla="*/ 0 h 967810"/>
                    <a:gd name="connsiteX2" fmla="*/ 2238031 w 2238031"/>
                    <a:gd name="connsiteY2" fmla="*/ 836365 h 967810"/>
                    <a:gd name="connsiteX3" fmla="*/ 1931670 w 2238031"/>
                    <a:gd name="connsiteY3" fmla="*/ 967810 h 967810"/>
                    <a:gd name="connsiteX4" fmla="*/ 0 w 2238031"/>
                    <a:gd name="connsiteY4" fmla="*/ 85725 h 967810"/>
                    <a:gd name="connsiteX0" fmla="*/ 0 w 2512351"/>
                    <a:gd name="connsiteY0" fmla="*/ 85725 h 967810"/>
                    <a:gd name="connsiteX1" fmla="*/ 350176 w 2512351"/>
                    <a:gd name="connsiteY1" fmla="*/ 0 h 967810"/>
                    <a:gd name="connsiteX2" fmla="*/ 2512351 w 2512351"/>
                    <a:gd name="connsiteY2" fmla="*/ 965905 h 967810"/>
                    <a:gd name="connsiteX3" fmla="*/ 1931670 w 2512351"/>
                    <a:gd name="connsiteY3" fmla="*/ 967810 h 967810"/>
                    <a:gd name="connsiteX4" fmla="*/ 0 w 2512351"/>
                    <a:gd name="connsiteY4" fmla="*/ 85725 h 96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351" h="967810">
                      <a:moveTo>
                        <a:pt x="0" y="85725"/>
                      </a:moveTo>
                      <a:lnTo>
                        <a:pt x="350176" y="0"/>
                      </a:lnTo>
                      <a:lnTo>
                        <a:pt x="2512351" y="965905"/>
                      </a:lnTo>
                      <a:lnTo>
                        <a:pt x="1931670" y="967810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080A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cxnSp>
            <p:nvCxnSpPr>
              <p:cNvPr id="170" name="直接连接符 169">
                <a:extLst>
                  <a:ext uri="{FF2B5EF4-FFF2-40B4-BE49-F238E27FC236}">
                    <a16:creationId xmlns:a16="http://schemas.microsoft.com/office/drawing/2014/main" xmlns="" id="{4D5625BE-1119-46BF-A401-6A427D97D83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80379" y="6165655"/>
                <a:ext cx="4760253" cy="97669"/>
              </a:xfrm>
              <a:prstGeom prst="line">
                <a:avLst/>
              </a:prstGeom>
              <a:ln w="47625">
                <a:solidFill>
                  <a:srgbClr val="080A0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xmlns="" id="{3608C38F-FF96-4D2F-828B-0804E0848517}"/>
                </a:ext>
              </a:extLst>
            </p:cNvPr>
            <p:cNvCxnSpPr>
              <a:cxnSpLocks/>
            </p:cNvCxnSpPr>
            <p:nvPr/>
          </p:nvCxnSpPr>
          <p:spPr>
            <a:xfrm>
              <a:off x="7757671" y="6606702"/>
              <a:ext cx="1770744" cy="555171"/>
            </a:xfrm>
            <a:prstGeom prst="line">
              <a:avLst/>
            </a:prstGeom>
            <a:ln w="47625">
              <a:solidFill>
                <a:srgbClr val="080A0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直接连接符 174">
              <a:extLst>
                <a:ext uri="{FF2B5EF4-FFF2-40B4-BE49-F238E27FC236}">
                  <a16:creationId xmlns:a16="http://schemas.microsoft.com/office/drawing/2014/main" xmlns="" id="{B9133400-F6E0-454E-AF3D-79D216E5B1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10541" y="5938758"/>
              <a:ext cx="2026137" cy="17517"/>
            </a:xfrm>
            <a:prstGeom prst="line">
              <a:avLst/>
            </a:prstGeom>
            <a:ln w="47625">
              <a:solidFill>
                <a:srgbClr val="080A0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4" name="墙面灯光">
            <a:extLst>
              <a:ext uri="{FF2B5EF4-FFF2-40B4-BE49-F238E27FC236}">
                <a16:creationId xmlns:a16="http://schemas.microsoft.com/office/drawing/2014/main" xmlns="" id="{0EF0DDD7-6E72-4E4B-865A-4A08B454BF54}"/>
              </a:ext>
            </a:extLst>
          </p:cNvPr>
          <p:cNvSpPr/>
          <p:nvPr/>
        </p:nvSpPr>
        <p:spPr>
          <a:xfrm>
            <a:off x="5662662" y="3956003"/>
            <a:ext cx="2155556" cy="2284613"/>
          </a:xfrm>
          <a:custGeom>
            <a:avLst/>
            <a:gdLst>
              <a:gd name="connsiteX0" fmla="*/ 1063302 w 2155556"/>
              <a:gd name="connsiteY0" fmla="*/ 0 h 2114773"/>
              <a:gd name="connsiteX1" fmla="*/ 1048121 w 2155556"/>
              <a:gd name="connsiteY1" fmla="*/ 664826 h 2114773"/>
              <a:gd name="connsiteX2" fmla="*/ 2150128 w 2155556"/>
              <a:gd name="connsiteY2" fmla="*/ 1111046 h 2114773"/>
              <a:gd name="connsiteX3" fmla="*/ 2155556 w 2155556"/>
              <a:gd name="connsiteY3" fmla="*/ 1234225 h 2114773"/>
              <a:gd name="connsiteX4" fmla="*/ 2107101 w 2155556"/>
              <a:gd name="connsiteY4" fmla="*/ 1601495 h 2114773"/>
              <a:gd name="connsiteX5" fmla="*/ 2103091 w 2155556"/>
              <a:gd name="connsiteY5" fmla="*/ 1614051 h 2114773"/>
              <a:gd name="connsiteX6" fmla="*/ 323318 w 2155556"/>
              <a:gd name="connsiteY6" fmla="*/ 2114773 h 2114773"/>
              <a:gd name="connsiteX7" fmla="*/ 315674 w 2155556"/>
              <a:gd name="connsiteY7" fmla="*/ 2107546 h 2114773"/>
              <a:gd name="connsiteX8" fmla="*/ 0 w 2155556"/>
              <a:gd name="connsiteY8" fmla="*/ 1234225 h 2114773"/>
              <a:gd name="connsiteX9" fmla="*/ 967582 w 2155556"/>
              <a:gd name="connsiteY9" fmla="*/ 5539 h 2114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55556" h="2114773">
                <a:moveTo>
                  <a:pt x="1063302" y="0"/>
                </a:moveTo>
                <a:lnTo>
                  <a:pt x="1048121" y="664826"/>
                </a:lnTo>
                <a:lnTo>
                  <a:pt x="2150128" y="1111046"/>
                </a:lnTo>
                <a:lnTo>
                  <a:pt x="2155556" y="1234225"/>
                </a:lnTo>
                <a:cubicBezTo>
                  <a:pt x="2155556" y="1362120"/>
                  <a:pt x="2138592" y="1485475"/>
                  <a:pt x="2107101" y="1601495"/>
                </a:cubicBezTo>
                <a:lnTo>
                  <a:pt x="2103091" y="1614051"/>
                </a:lnTo>
                <a:lnTo>
                  <a:pt x="323318" y="2114773"/>
                </a:lnTo>
                <a:lnTo>
                  <a:pt x="315674" y="2107546"/>
                </a:lnTo>
                <a:cubicBezTo>
                  <a:pt x="120635" y="1884044"/>
                  <a:pt x="0" y="1575278"/>
                  <a:pt x="0" y="1234225"/>
                </a:cubicBezTo>
                <a:cubicBezTo>
                  <a:pt x="0" y="594751"/>
                  <a:pt x="424106" y="68786"/>
                  <a:pt x="967582" y="5539"/>
                </a:cubicBezTo>
                <a:close/>
              </a:path>
            </a:pathLst>
          </a:custGeom>
          <a:gradFill flip="none" rotWithShape="1">
            <a:gsLst>
              <a:gs pos="60000">
                <a:srgbClr val="2F5453">
                  <a:alpha val="43000"/>
                </a:srgbClr>
              </a:gs>
              <a:gs pos="47000">
                <a:srgbClr val="336760">
                  <a:alpha val="58000"/>
                </a:srgbClr>
              </a:gs>
              <a:gs pos="31000">
                <a:srgbClr val="4B6F4C">
                  <a:alpha val="52000"/>
                </a:srgbClr>
              </a:gs>
              <a:gs pos="21000">
                <a:srgbClr val="9EA31A">
                  <a:alpha val="41000"/>
                </a:srgbClr>
              </a:gs>
              <a:gs pos="0">
                <a:srgbClr val="9EA31A"/>
              </a:gs>
              <a:gs pos="87000">
                <a:srgbClr val="293941">
                  <a:alpha val="0"/>
                </a:srgbClr>
              </a:gs>
              <a:gs pos="74000">
                <a:srgbClr val="2B4247">
                  <a:alpha val="49000"/>
                </a:srgbClr>
              </a:gs>
              <a:gs pos="100000">
                <a:srgbClr val="262F3A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1" name="地面灯光">
            <a:extLst>
              <a:ext uri="{FF2B5EF4-FFF2-40B4-BE49-F238E27FC236}">
                <a16:creationId xmlns:a16="http://schemas.microsoft.com/office/drawing/2014/main" xmlns="" id="{8B377E65-84D0-4E7E-8B02-C2D611B4B3EA}"/>
              </a:ext>
            </a:extLst>
          </p:cNvPr>
          <p:cNvSpPr/>
          <p:nvPr/>
        </p:nvSpPr>
        <p:spPr>
          <a:xfrm rot="404972">
            <a:off x="5929489" y="5191829"/>
            <a:ext cx="2380598" cy="1512457"/>
          </a:xfrm>
          <a:custGeom>
            <a:avLst/>
            <a:gdLst>
              <a:gd name="connsiteX0" fmla="*/ 1779773 w 1779773"/>
              <a:gd name="connsiteY0" fmla="*/ 0 h 855237"/>
              <a:gd name="connsiteX1" fmla="*/ 1747541 w 1779773"/>
              <a:gd name="connsiteY1" fmla="*/ 100916 h 855237"/>
              <a:gd name="connsiteX2" fmla="*/ 754460 w 1779773"/>
              <a:gd name="connsiteY2" fmla="*/ 855237 h 855237"/>
              <a:gd name="connsiteX3" fmla="*/ 151865 w 1779773"/>
              <a:gd name="connsiteY3" fmla="*/ 644308 h 855237"/>
              <a:gd name="connsiteX4" fmla="*/ 0 w 1779773"/>
              <a:gd name="connsiteY4" fmla="*/ 500722 h 855237"/>
              <a:gd name="connsiteX0" fmla="*/ 1779773 w 1779773"/>
              <a:gd name="connsiteY0" fmla="*/ 0 h 855567"/>
              <a:gd name="connsiteX1" fmla="*/ 1747541 w 1779773"/>
              <a:gd name="connsiteY1" fmla="*/ 100916 h 855567"/>
              <a:gd name="connsiteX2" fmla="*/ 1483115 w 1779773"/>
              <a:gd name="connsiteY2" fmla="*/ 614193 h 855567"/>
              <a:gd name="connsiteX3" fmla="*/ 754460 w 1779773"/>
              <a:gd name="connsiteY3" fmla="*/ 855237 h 855567"/>
              <a:gd name="connsiteX4" fmla="*/ 151865 w 1779773"/>
              <a:gd name="connsiteY4" fmla="*/ 644308 h 855567"/>
              <a:gd name="connsiteX5" fmla="*/ 0 w 1779773"/>
              <a:gd name="connsiteY5" fmla="*/ 500722 h 855567"/>
              <a:gd name="connsiteX6" fmla="*/ 1779773 w 1779773"/>
              <a:gd name="connsiteY6" fmla="*/ 0 h 855567"/>
              <a:gd name="connsiteX0" fmla="*/ 1779773 w 1779773"/>
              <a:gd name="connsiteY0" fmla="*/ 0 h 800845"/>
              <a:gd name="connsiteX1" fmla="*/ 1747541 w 1779773"/>
              <a:gd name="connsiteY1" fmla="*/ 100916 h 800845"/>
              <a:gd name="connsiteX2" fmla="*/ 1483115 w 1779773"/>
              <a:gd name="connsiteY2" fmla="*/ 614193 h 800845"/>
              <a:gd name="connsiteX3" fmla="*/ 848259 w 1779773"/>
              <a:gd name="connsiteY3" fmla="*/ 800278 h 800845"/>
              <a:gd name="connsiteX4" fmla="*/ 151865 w 1779773"/>
              <a:gd name="connsiteY4" fmla="*/ 644308 h 800845"/>
              <a:gd name="connsiteX5" fmla="*/ 0 w 1779773"/>
              <a:gd name="connsiteY5" fmla="*/ 500722 h 800845"/>
              <a:gd name="connsiteX6" fmla="*/ 1779773 w 1779773"/>
              <a:gd name="connsiteY6" fmla="*/ 0 h 800845"/>
              <a:gd name="connsiteX0" fmla="*/ 1779773 w 1779773"/>
              <a:gd name="connsiteY0" fmla="*/ 0 h 800810"/>
              <a:gd name="connsiteX1" fmla="*/ 1747541 w 1779773"/>
              <a:gd name="connsiteY1" fmla="*/ 100916 h 800810"/>
              <a:gd name="connsiteX2" fmla="*/ 1545346 w 1779773"/>
              <a:gd name="connsiteY2" fmla="*/ 609129 h 800810"/>
              <a:gd name="connsiteX3" fmla="*/ 848259 w 1779773"/>
              <a:gd name="connsiteY3" fmla="*/ 800278 h 800810"/>
              <a:gd name="connsiteX4" fmla="*/ 151865 w 1779773"/>
              <a:gd name="connsiteY4" fmla="*/ 644308 h 800810"/>
              <a:gd name="connsiteX5" fmla="*/ 0 w 1779773"/>
              <a:gd name="connsiteY5" fmla="*/ 500722 h 800810"/>
              <a:gd name="connsiteX6" fmla="*/ 1779773 w 1779773"/>
              <a:gd name="connsiteY6" fmla="*/ 0 h 800810"/>
              <a:gd name="connsiteX0" fmla="*/ 1779773 w 1779773"/>
              <a:gd name="connsiteY0" fmla="*/ 0 h 800636"/>
              <a:gd name="connsiteX1" fmla="*/ 1747541 w 1779773"/>
              <a:gd name="connsiteY1" fmla="*/ 100916 h 800636"/>
              <a:gd name="connsiteX2" fmla="*/ 1498379 w 1779773"/>
              <a:gd name="connsiteY2" fmla="*/ 569567 h 800636"/>
              <a:gd name="connsiteX3" fmla="*/ 848259 w 1779773"/>
              <a:gd name="connsiteY3" fmla="*/ 800278 h 800636"/>
              <a:gd name="connsiteX4" fmla="*/ 151865 w 1779773"/>
              <a:gd name="connsiteY4" fmla="*/ 644308 h 800636"/>
              <a:gd name="connsiteX5" fmla="*/ 0 w 1779773"/>
              <a:gd name="connsiteY5" fmla="*/ 500722 h 800636"/>
              <a:gd name="connsiteX6" fmla="*/ 1779773 w 1779773"/>
              <a:gd name="connsiteY6" fmla="*/ 0 h 800636"/>
              <a:gd name="connsiteX0" fmla="*/ 1779773 w 1779773"/>
              <a:gd name="connsiteY0" fmla="*/ 0 h 777386"/>
              <a:gd name="connsiteX1" fmla="*/ 1747541 w 1779773"/>
              <a:gd name="connsiteY1" fmla="*/ 100916 h 777386"/>
              <a:gd name="connsiteX2" fmla="*/ 1498379 w 1779773"/>
              <a:gd name="connsiteY2" fmla="*/ 569567 h 777386"/>
              <a:gd name="connsiteX3" fmla="*/ 844242 w 1779773"/>
              <a:gd name="connsiteY3" fmla="*/ 776942 h 777386"/>
              <a:gd name="connsiteX4" fmla="*/ 151865 w 1779773"/>
              <a:gd name="connsiteY4" fmla="*/ 644308 h 777386"/>
              <a:gd name="connsiteX5" fmla="*/ 0 w 1779773"/>
              <a:gd name="connsiteY5" fmla="*/ 500722 h 777386"/>
              <a:gd name="connsiteX6" fmla="*/ 1779773 w 1779773"/>
              <a:gd name="connsiteY6" fmla="*/ 0 h 777386"/>
              <a:gd name="connsiteX0" fmla="*/ 1779773 w 1779773"/>
              <a:gd name="connsiteY0" fmla="*/ 0 h 777386"/>
              <a:gd name="connsiteX1" fmla="*/ 1747541 w 1779773"/>
              <a:gd name="connsiteY1" fmla="*/ 100916 h 777386"/>
              <a:gd name="connsiteX2" fmla="*/ 1498379 w 1779773"/>
              <a:gd name="connsiteY2" fmla="*/ 569567 h 777386"/>
              <a:gd name="connsiteX3" fmla="*/ 844242 w 1779773"/>
              <a:gd name="connsiteY3" fmla="*/ 776942 h 777386"/>
              <a:gd name="connsiteX4" fmla="*/ 142190 w 1779773"/>
              <a:gd name="connsiteY4" fmla="*/ 621432 h 777386"/>
              <a:gd name="connsiteX5" fmla="*/ 0 w 1779773"/>
              <a:gd name="connsiteY5" fmla="*/ 500722 h 777386"/>
              <a:gd name="connsiteX6" fmla="*/ 1779773 w 1779773"/>
              <a:gd name="connsiteY6" fmla="*/ 0 h 777386"/>
              <a:gd name="connsiteX0" fmla="*/ 1779773 w 1779773"/>
              <a:gd name="connsiteY0" fmla="*/ 0 h 777386"/>
              <a:gd name="connsiteX1" fmla="*/ 1747541 w 1779773"/>
              <a:gd name="connsiteY1" fmla="*/ 100916 h 777386"/>
              <a:gd name="connsiteX2" fmla="*/ 1498379 w 1779773"/>
              <a:gd name="connsiteY2" fmla="*/ 569567 h 777386"/>
              <a:gd name="connsiteX3" fmla="*/ 844242 w 1779773"/>
              <a:gd name="connsiteY3" fmla="*/ 776942 h 777386"/>
              <a:gd name="connsiteX4" fmla="*/ 106238 w 1779773"/>
              <a:gd name="connsiteY4" fmla="*/ 612526 h 777386"/>
              <a:gd name="connsiteX5" fmla="*/ 0 w 1779773"/>
              <a:gd name="connsiteY5" fmla="*/ 500722 h 777386"/>
              <a:gd name="connsiteX6" fmla="*/ 1779773 w 1779773"/>
              <a:gd name="connsiteY6" fmla="*/ 0 h 777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9773" h="777386">
                <a:moveTo>
                  <a:pt x="1779773" y="0"/>
                </a:moveTo>
                <a:lnTo>
                  <a:pt x="1747541" y="100916"/>
                </a:lnTo>
                <a:cubicBezTo>
                  <a:pt x="1664885" y="215844"/>
                  <a:pt x="1663893" y="443847"/>
                  <a:pt x="1498379" y="569567"/>
                </a:cubicBezTo>
                <a:cubicBezTo>
                  <a:pt x="1332865" y="695287"/>
                  <a:pt x="1032904" y="784485"/>
                  <a:pt x="844242" y="776942"/>
                </a:cubicBezTo>
                <a:cubicBezTo>
                  <a:pt x="621027" y="776942"/>
                  <a:pt x="278252" y="745696"/>
                  <a:pt x="106238" y="612526"/>
                </a:cubicBezTo>
                <a:lnTo>
                  <a:pt x="0" y="500722"/>
                </a:lnTo>
                <a:lnTo>
                  <a:pt x="1779773" y="0"/>
                </a:lnTo>
                <a:close/>
              </a:path>
            </a:pathLst>
          </a:custGeom>
          <a:gradFill flip="none" rotWithShape="1">
            <a:gsLst>
              <a:gs pos="60000">
                <a:srgbClr val="2F5453">
                  <a:alpha val="43000"/>
                </a:srgbClr>
              </a:gs>
              <a:gs pos="47000">
                <a:srgbClr val="336760">
                  <a:alpha val="58000"/>
                </a:srgbClr>
              </a:gs>
              <a:gs pos="31000">
                <a:srgbClr val="4B6F4C">
                  <a:alpha val="52000"/>
                </a:srgbClr>
              </a:gs>
              <a:gs pos="21000">
                <a:srgbClr val="9EA31A">
                  <a:alpha val="41000"/>
                </a:srgbClr>
              </a:gs>
              <a:gs pos="0">
                <a:srgbClr val="9EA31A"/>
              </a:gs>
              <a:gs pos="87000">
                <a:srgbClr val="293941">
                  <a:alpha val="0"/>
                </a:srgbClr>
              </a:gs>
              <a:gs pos="74000">
                <a:srgbClr val="2B4247">
                  <a:alpha val="49000"/>
                </a:srgbClr>
              </a:gs>
              <a:gs pos="100000">
                <a:srgbClr val="262F3A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4" name="影子站立">
            <a:extLst>
              <a:ext uri="{FF2B5EF4-FFF2-40B4-BE49-F238E27FC236}">
                <a16:creationId xmlns:a16="http://schemas.microsoft.com/office/drawing/2014/main" xmlns="" id="{7DFA955F-D833-4874-92F5-55DE75D562AA}"/>
              </a:ext>
            </a:extLst>
          </p:cNvPr>
          <p:cNvSpPr/>
          <p:nvPr/>
        </p:nvSpPr>
        <p:spPr>
          <a:xfrm rot="421381" flipH="1">
            <a:off x="6911995" y="6394464"/>
            <a:ext cx="1601782" cy="206735"/>
          </a:xfrm>
          <a:custGeom>
            <a:avLst/>
            <a:gdLst>
              <a:gd name="connsiteX0" fmla="*/ 0 w 792757"/>
              <a:gd name="connsiteY0" fmla="*/ 132515 h 265029"/>
              <a:gd name="connsiteX1" fmla="*/ 396379 w 792757"/>
              <a:gd name="connsiteY1" fmla="*/ 0 h 265029"/>
              <a:gd name="connsiteX2" fmla="*/ 792758 w 792757"/>
              <a:gd name="connsiteY2" fmla="*/ 132515 h 265029"/>
              <a:gd name="connsiteX3" fmla="*/ 396379 w 792757"/>
              <a:gd name="connsiteY3" fmla="*/ 265030 h 265029"/>
              <a:gd name="connsiteX4" fmla="*/ 0 w 792757"/>
              <a:gd name="connsiteY4" fmla="*/ 132515 h 265029"/>
              <a:gd name="connsiteX0" fmla="*/ 0 w 520463"/>
              <a:gd name="connsiteY0" fmla="*/ 133246 h 266134"/>
              <a:gd name="connsiteX1" fmla="*/ 396379 w 520463"/>
              <a:gd name="connsiteY1" fmla="*/ 731 h 266134"/>
              <a:gd name="connsiteX2" fmla="*/ 520463 w 520463"/>
              <a:gd name="connsiteY2" fmla="*/ 97752 h 266134"/>
              <a:gd name="connsiteX3" fmla="*/ 396379 w 520463"/>
              <a:gd name="connsiteY3" fmla="*/ 265761 h 266134"/>
              <a:gd name="connsiteX4" fmla="*/ 0 w 520463"/>
              <a:gd name="connsiteY4" fmla="*/ 133246 h 266134"/>
              <a:gd name="connsiteX0" fmla="*/ 0 w 563266"/>
              <a:gd name="connsiteY0" fmla="*/ 133438 h 266392"/>
              <a:gd name="connsiteX1" fmla="*/ 396379 w 563266"/>
              <a:gd name="connsiteY1" fmla="*/ 923 h 266392"/>
              <a:gd name="connsiteX2" fmla="*/ 563266 w 563266"/>
              <a:gd name="connsiteY2" fmla="*/ 94673 h 266392"/>
              <a:gd name="connsiteX3" fmla="*/ 396379 w 563266"/>
              <a:gd name="connsiteY3" fmla="*/ 265953 h 266392"/>
              <a:gd name="connsiteX4" fmla="*/ 0 w 563266"/>
              <a:gd name="connsiteY4" fmla="*/ 133438 h 266392"/>
              <a:gd name="connsiteX0" fmla="*/ 0 w 584284"/>
              <a:gd name="connsiteY0" fmla="*/ 132866 h 265820"/>
              <a:gd name="connsiteX1" fmla="*/ 396379 w 584284"/>
              <a:gd name="connsiteY1" fmla="*/ 351 h 265820"/>
              <a:gd name="connsiteX2" fmla="*/ 563266 w 584284"/>
              <a:gd name="connsiteY2" fmla="*/ 94101 h 265820"/>
              <a:gd name="connsiteX3" fmla="*/ 563545 w 584284"/>
              <a:gd name="connsiteY3" fmla="*/ 92408 h 265820"/>
              <a:gd name="connsiteX4" fmla="*/ 396379 w 584284"/>
              <a:gd name="connsiteY4" fmla="*/ 265381 h 265820"/>
              <a:gd name="connsiteX5" fmla="*/ 0 w 584284"/>
              <a:gd name="connsiteY5" fmla="*/ 132866 h 265820"/>
              <a:gd name="connsiteX0" fmla="*/ 0 w 714036"/>
              <a:gd name="connsiteY0" fmla="*/ 132866 h 265582"/>
              <a:gd name="connsiteX1" fmla="*/ 396379 w 714036"/>
              <a:gd name="connsiteY1" fmla="*/ 351 h 265582"/>
              <a:gd name="connsiteX2" fmla="*/ 563266 w 714036"/>
              <a:gd name="connsiteY2" fmla="*/ 94101 h 265582"/>
              <a:gd name="connsiteX3" fmla="*/ 710557 w 714036"/>
              <a:gd name="connsiteY3" fmla="*/ 161320 h 265582"/>
              <a:gd name="connsiteX4" fmla="*/ 396379 w 714036"/>
              <a:gd name="connsiteY4" fmla="*/ 265381 h 265582"/>
              <a:gd name="connsiteX5" fmla="*/ 0 w 714036"/>
              <a:gd name="connsiteY5" fmla="*/ 132866 h 265582"/>
              <a:gd name="connsiteX0" fmla="*/ 419 w 714455"/>
              <a:gd name="connsiteY0" fmla="*/ 93918 h 226634"/>
              <a:gd name="connsiteX1" fmla="*/ 325610 w 714455"/>
              <a:gd name="connsiteY1" fmla="*/ 623 h 226634"/>
              <a:gd name="connsiteX2" fmla="*/ 563685 w 714455"/>
              <a:gd name="connsiteY2" fmla="*/ 55153 h 226634"/>
              <a:gd name="connsiteX3" fmla="*/ 710976 w 714455"/>
              <a:gd name="connsiteY3" fmla="*/ 122372 h 226634"/>
              <a:gd name="connsiteX4" fmla="*/ 396798 w 714455"/>
              <a:gd name="connsiteY4" fmla="*/ 226433 h 226634"/>
              <a:gd name="connsiteX5" fmla="*/ 419 w 714455"/>
              <a:gd name="connsiteY5" fmla="*/ 93918 h 226634"/>
              <a:gd name="connsiteX0" fmla="*/ 417 w 714226"/>
              <a:gd name="connsiteY0" fmla="*/ 95603 h 228319"/>
              <a:gd name="connsiteX1" fmla="*/ 325608 w 714226"/>
              <a:gd name="connsiteY1" fmla="*/ 2308 h 228319"/>
              <a:gd name="connsiteX2" fmla="*/ 551994 w 714226"/>
              <a:gd name="connsiteY2" fmla="*/ 33884 h 228319"/>
              <a:gd name="connsiteX3" fmla="*/ 710974 w 714226"/>
              <a:gd name="connsiteY3" fmla="*/ 124057 h 228319"/>
              <a:gd name="connsiteX4" fmla="*/ 396796 w 714226"/>
              <a:gd name="connsiteY4" fmla="*/ 228118 h 228319"/>
              <a:gd name="connsiteX5" fmla="*/ 417 w 714226"/>
              <a:gd name="connsiteY5" fmla="*/ 95603 h 228319"/>
              <a:gd name="connsiteX0" fmla="*/ 417 w 713401"/>
              <a:gd name="connsiteY0" fmla="*/ 95317 h 228031"/>
              <a:gd name="connsiteX1" fmla="*/ 325608 w 713401"/>
              <a:gd name="connsiteY1" fmla="*/ 2022 h 228031"/>
              <a:gd name="connsiteX2" fmla="*/ 551994 w 713401"/>
              <a:gd name="connsiteY2" fmla="*/ 33598 h 228031"/>
              <a:gd name="connsiteX3" fmla="*/ 280177 w 713401"/>
              <a:gd name="connsiteY3" fmla="*/ 103038 h 228031"/>
              <a:gd name="connsiteX4" fmla="*/ 710974 w 713401"/>
              <a:gd name="connsiteY4" fmla="*/ 123771 h 228031"/>
              <a:gd name="connsiteX5" fmla="*/ 396796 w 713401"/>
              <a:gd name="connsiteY5" fmla="*/ 227832 h 228031"/>
              <a:gd name="connsiteX6" fmla="*/ 417 w 713401"/>
              <a:gd name="connsiteY6" fmla="*/ 95317 h 228031"/>
              <a:gd name="connsiteX0" fmla="*/ 417 w 692751"/>
              <a:gd name="connsiteY0" fmla="*/ 95317 h 227895"/>
              <a:gd name="connsiteX1" fmla="*/ 325608 w 692751"/>
              <a:gd name="connsiteY1" fmla="*/ 2022 h 227895"/>
              <a:gd name="connsiteX2" fmla="*/ 551994 w 692751"/>
              <a:gd name="connsiteY2" fmla="*/ 33598 h 227895"/>
              <a:gd name="connsiteX3" fmla="*/ 280177 w 692751"/>
              <a:gd name="connsiteY3" fmla="*/ 103038 h 227895"/>
              <a:gd name="connsiteX4" fmla="*/ 690212 w 692751"/>
              <a:gd name="connsiteY4" fmla="*/ 112110 h 227895"/>
              <a:gd name="connsiteX5" fmla="*/ 396796 w 692751"/>
              <a:gd name="connsiteY5" fmla="*/ 227832 h 227895"/>
              <a:gd name="connsiteX6" fmla="*/ 417 w 692751"/>
              <a:gd name="connsiteY6" fmla="*/ 95317 h 227895"/>
              <a:gd name="connsiteX0" fmla="*/ 417 w 690212"/>
              <a:gd name="connsiteY0" fmla="*/ 95317 h 227895"/>
              <a:gd name="connsiteX1" fmla="*/ 325608 w 690212"/>
              <a:gd name="connsiteY1" fmla="*/ 2022 h 227895"/>
              <a:gd name="connsiteX2" fmla="*/ 551994 w 690212"/>
              <a:gd name="connsiteY2" fmla="*/ 33598 h 227895"/>
              <a:gd name="connsiteX3" fmla="*/ 280177 w 690212"/>
              <a:gd name="connsiteY3" fmla="*/ 103038 h 227895"/>
              <a:gd name="connsiteX4" fmla="*/ 690212 w 690212"/>
              <a:gd name="connsiteY4" fmla="*/ 112110 h 227895"/>
              <a:gd name="connsiteX5" fmla="*/ 396796 w 690212"/>
              <a:gd name="connsiteY5" fmla="*/ 227832 h 227895"/>
              <a:gd name="connsiteX6" fmla="*/ 417 w 690212"/>
              <a:gd name="connsiteY6" fmla="*/ 95317 h 227895"/>
              <a:gd name="connsiteX0" fmla="*/ 417 w 693043"/>
              <a:gd name="connsiteY0" fmla="*/ 95317 h 227891"/>
              <a:gd name="connsiteX1" fmla="*/ 325608 w 693043"/>
              <a:gd name="connsiteY1" fmla="*/ 2022 h 227891"/>
              <a:gd name="connsiteX2" fmla="*/ 551994 w 693043"/>
              <a:gd name="connsiteY2" fmla="*/ 33598 h 227891"/>
              <a:gd name="connsiteX3" fmla="*/ 280177 w 693043"/>
              <a:gd name="connsiteY3" fmla="*/ 103038 h 227891"/>
              <a:gd name="connsiteX4" fmla="*/ 690212 w 693043"/>
              <a:gd name="connsiteY4" fmla="*/ 112110 h 227891"/>
              <a:gd name="connsiteX5" fmla="*/ 396796 w 693043"/>
              <a:gd name="connsiteY5" fmla="*/ 227832 h 227891"/>
              <a:gd name="connsiteX6" fmla="*/ 417 w 693043"/>
              <a:gd name="connsiteY6" fmla="*/ 95317 h 227891"/>
              <a:gd name="connsiteX0" fmla="*/ 97 w 692329"/>
              <a:gd name="connsiteY0" fmla="*/ 95317 h 168596"/>
              <a:gd name="connsiteX1" fmla="*/ 325288 w 692329"/>
              <a:gd name="connsiteY1" fmla="*/ 2022 h 168596"/>
              <a:gd name="connsiteX2" fmla="*/ 551674 w 692329"/>
              <a:gd name="connsiteY2" fmla="*/ 33598 h 168596"/>
              <a:gd name="connsiteX3" fmla="*/ 279857 w 692329"/>
              <a:gd name="connsiteY3" fmla="*/ 103038 h 168596"/>
              <a:gd name="connsiteX4" fmla="*/ 689892 w 692329"/>
              <a:gd name="connsiteY4" fmla="*/ 112110 h 168596"/>
              <a:gd name="connsiteX5" fmla="*/ 358821 w 692329"/>
              <a:gd name="connsiteY5" fmla="*/ 168446 h 168596"/>
              <a:gd name="connsiteX6" fmla="*/ 97 w 692329"/>
              <a:gd name="connsiteY6" fmla="*/ 95317 h 168596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6813 h 170092"/>
              <a:gd name="connsiteX1" fmla="*/ 325288 w 692329"/>
              <a:gd name="connsiteY1" fmla="*/ 3518 h 170092"/>
              <a:gd name="connsiteX2" fmla="*/ 551674 w 692329"/>
              <a:gd name="connsiteY2" fmla="*/ 35094 h 170092"/>
              <a:gd name="connsiteX3" fmla="*/ 279857 w 692329"/>
              <a:gd name="connsiteY3" fmla="*/ 104534 h 170092"/>
              <a:gd name="connsiteX4" fmla="*/ 689892 w 692329"/>
              <a:gd name="connsiteY4" fmla="*/ 113606 h 170092"/>
              <a:gd name="connsiteX5" fmla="*/ 358821 w 692329"/>
              <a:gd name="connsiteY5" fmla="*/ 169942 h 170092"/>
              <a:gd name="connsiteX6" fmla="*/ 97 w 692329"/>
              <a:gd name="connsiteY6" fmla="*/ 96813 h 170092"/>
              <a:gd name="connsiteX0" fmla="*/ 97 w 692329"/>
              <a:gd name="connsiteY0" fmla="*/ 94595 h 167874"/>
              <a:gd name="connsiteX1" fmla="*/ 325288 w 692329"/>
              <a:gd name="connsiteY1" fmla="*/ 1300 h 167874"/>
              <a:gd name="connsiteX2" fmla="*/ 561543 w 692329"/>
              <a:gd name="connsiteY2" fmla="*/ 49344 h 167874"/>
              <a:gd name="connsiteX3" fmla="*/ 279857 w 692329"/>
              <a:gd name="connsiteY3" fmla="*/ 102316 h 167874"/>
              <a:gd name="connsiteX4" fmla="*/ 689892 w 692329"/>
              <a:gd name="connsiteY4" fmla="*/ 111388 h 167874"/>
              <a:gd name="connsiteX5" fmla="*/ 358821 w 692329"/>
              <a:gd name="connsiteY5" fmla="*/ 167724 h 167874"/>
              <a:gd name="connsiteX6" fmla="*/ 97 w 692329"/>
              <a:gd name="connsiteY6" fmla="*/ 94595 h 167874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79857 w 692329"/>
              <a:gd name="connsiteY3" fmla="*/ 102388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97 w 692329"/>
              <a:gd name="connsiteY0" fmla="*/ 94667 h 167946"/>
              <a:gd name="connsiteX1" fmla="*/ 325288 w 692329"/>
              <a:gd name="connsiteY1" fmla="*/ 1372 h 167946"/>
              <a:gd name="connsiteX2" fmla="*/ 561543 w 692329"/>
              <a:gd name="connsiteY2" fmla="*/ 49416 h 167946"/>
              <a:gd name="connsiteX3" fmla="*/ 20049 w 692329"/>
              <a:gd name="connsiteY3" fmla="*/ 117603 h 167946"/>
              <a:gd name="connsiteX4" fmla="*/ 689892 w 692329"/>
              <a:gd name="connsiteY4" fmla="*/ 111460 h 167946"/>
              <a:gd name="connsiteX5" fmla="*/ 358821 w 692329"/>
              <a:gd name="connsiteY5" fmla="*/ 167796 h 167946"/>
              <a:gd name="connsiteX6" fmla="*/ 97 w 692329"/>
              <a:gd name="connsiteY6" fmla="*/ 94667 h 167946"/>
              <a:gd name="connsiteX0" fmla="*/ 2332 w 694564"/>
              <a:gd name="connsiteY0" fmla="*/ 69694 h 142973"/>
              <a:gd name="connsiteX1" fmla="*/ 223770 w 694564"/>
              <a:gd name="connsiteY1" fmla="*/ 5522 h 142973"/>
              <a:gd name="connsiteX2" fmla="*/ 563778 w 694564"/>
              <a:gd name="connsiteY2" fmla="*/ 24443 h 142973"/>
              <a:gd name="connsiteX3" fmla="*/ 22284 w 694564"/>
              <a:gd name="connsiteY3" fmla="*/ 92630 h 142973"/>
              <a:gd name="connsiteX4" fmla="*/ 692127 w 694564"/>
              <a:gd name="connsiteY4" fmla="*/ 86487 h 142973"/>
              <a:gd name="connsiteX5" fmla="*/ 361056 w 694564"/>
              <a:gd name="connsiteY5" fmla="*/ 142823 h 142973"/>
              <a:gd name="connsiteX6" fmla="*/ 2332 w 694564"/>
              <a:gd name="connsiteY6" fmla="*/ 69694 h 142973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22284 w 694832"/>
              <a:gd name="connsiteY3" fmla="*/ 92630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332 w 694832"/>
              <a:gd name="connsiteY0" fmla="*/ 69694 h 144317"/>
              <a:gd name="connsiteX1" fmla="*/ 223770 w 694832"/>
              <a:gd name="connsiteY1" fmla="*/ 5522 h 144317"/>
              <a:gd name="connsiteX2" fmla="*/ 563778 w 694832"/>
              <a:gd name="connsiteY2" fmla="*/ 24443 h 144317"/>
              <a:gd name="connsiteX3" fmla="*/ 49133 w 694832"/>
              <a:gd name="connsiteY3" fmla="*/ 88592 h 144317"/>
              <a:gd name="connsiteX4" fmla="*/ 692127 w 694832"/>
              <a:gd name="connsiteY4" fmla="*/ 86487 h 144317"/>
              <a:gd name="connsiteX5" fmla="*/ 361056 w 694832"/>
              <a:gd name="connsiteY5" fmla="*/ 142823 h 144317"/>
              <a:gd name="connsiteX6" fmla="*/ 2332 w 694832"/>
              <a:gd name="connsiteY6" fmla="*/ 69694 h 144317"/>
              <a:gd name="connsiteX0" fmla="*/ 29450 w 721950"/>
              <a:gd name="connsiteY0" fmla="*/ 69694 h 144317"/>
              <a:gd name="connsiteX1" fmla="*/ 250888 w 721950"/>
              <a:gd name="connsiteY1" fmla="*/ 5522 h 144317"/>
              <a:gd name="connsiteX2" fmla="*/ 590896 w 721950"/>
              <a:gd name="connsiteY2" fmla="*/ 24443 h 144317"/>
              <a:gd name="connsiteX3" fmla="*/ 882 w 721950"/>
              <a:gd name="connsiteY3" fmla="*/ 81766 h 144317"/>
              <a:gd name="connsiteX4" fmla="*/ 719245 w 721950"/>
              <a:gd name="connsiteY4" fmla="*/ 86487 h 144317"/>
              <a:gd name="connsiteX5" fmla="*/ 388174 w 721950"/>
              <a:gd name="connsiteY5" fmla="*/ 142823 h 144317"/>
              <a:gd name="connsiteX6" fmla="*/ 29450 w 721950"/>
              <a:gd name="connsiteY6" fmla="*/ 69694 h 144317"/>
              <a:gd name="connsiteX0" fmla="*/ 20406 w 721695"/>
              <a:gd name="connsiteY0" fmla="*/ 128701 h 150053"/>
              <a:gd name="connsiteX1" fmla="*/ 250888 w 721695"/>
              <a:gd name="connsiteY1" fmla="*/ 9525 h 150053"/>
              <a:gd name="connsiteX2" fmla="*/ 590896 w 721695"/>
              <a:gd name="connsiteY2" fmla="*/ 28446 h 150053"/>
              <a:gd name="connsiteX3" fmla="*/ 882 w 721695"/>
              <a:gd name="connsiteY3" fmla="*/ 85769 h 150053"/>
              <a:gd name="connsiteX4" fmla="*/ 719245 w 721695"/>
              <a:gd name="connsiteY4" fmla="*/ 90490 h 150053"/>
              <a:gd name="connsiteX5" fmla="*/ 388174 w 721695"/>
              <a:gd name="connsiteY5" fmla="*/ 146826 h 150053"/>
              <a:gd name="connsiteX6" fmla="*/ 20406 w 721695"/>
              <a:gd name="connsiteY6" fmla="*/ 128701 h 150053"/>
              <a:gd name="connsiteX0" fmla="*/ 28228 w 721684"/>
              <a:gd name="connsiteY0" fmla="*/ 7332 h 169228"/>
              <a:gd name="connsiteX1" fmla="*/ 250888 w 721684"/>
              <a:gd name="connsiteY1" fmla="*/ 28512 h 169228"/>
              <a:gd name="connsiteX2" fmla="*/ 590896 w 721684"/>
              <a:gd name="connsiteY2" fmla="*/ 47433 h 169228"/>
              <a:gd name="connsiteX3" fmla="*/ 882 w 721684"/>
              <a:gd name="connsiteY3" fmla="*/ 104756 h 169228"/>
              <a:gd name="connsiteX4" fmla="*/ 719245 w 721684"/>
              <a:gd name="connsiteY4" fmla="*/ 109477 h 169228"/>
              <a:gd name="connsiteX5" fmla="*/ 388174 w 721684"/>
              <a:gd name="connsiteY5" fmla="*/ 165813 h 169228"/>
              <a:gd name="connsiteX6" fmla="*/ 28228 w 721684"/>
              <a:gd name="connsiteY6" fmla="*/ 7332 h 169228"/>
              <a:gd name="connsiteX0" fmla="*/ 29706 w 721682"/>
              <a:gd name="connsiteY0" fmla="*/ 63992 h 142691"/>
              <a:gd name="connsiteX1" fmla="*/ 250888 w 721682"/>
              <a:gd name="connsiteY1" fmla="*/ 5139 h 142691"/>
              <a:gd name="connsiteX2" fmla="*/ 590896 w 721682"/>
              <a:gd name="connsiteY2" fmla="*/ 24060 h 142691"/>
              <a:gd name="connsiteX3" fmla="*/ 882 w 721682"/>
              <a:gd name="connsiteY3" fmla="*/ 81383 h 142691"/>
              <a:gd name="connsiteX4" fmla="*/ 719245 w 721682"/>
              <a:gd name="connsiteY4" fmla="*/ 86104 h 142691"/>
              <a:gd name="connsiteX5" fmla="*/ 388174 w 721682"/>
              <a:gd name="connsiteY5" fmla="*/ 142440 h 142691"/>
              <a:gd name="connsiteX6" fmla="*/ 29706 w 721682"/>
              <a:gd name="connsiteY6" fmla="*/ 63992 h 142691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58680 w 779613"/>
              <a:gd name="connsiteY3" fmla="*/ 82238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235868 w 779613"/>
              <a:gd name="connsiteY3" fmla="*/ 77972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641 w 779613"/>
              <a:gd name="connsiteY0" fmla="*/ 76707 h 143354"/>
              <a:gd name="connsiteX1" fmla="*/ 308686 w 779613"/>
              <a:gd name="connsiteY1" fmla="*/ 5994 h 143354"/>
              <a:gd name="connsiteX2" fmla="*/ 648694 w 779613"/>
              <a:gd name="connsiteY2" fmla="*/ 24915 h 143354"/>
              <a:gd name="connsiteX3" fmla="*/ 105892 w 779613"/>
              <a:gd name="connsiteY3" fmla="*/ 75981 h 143354"/>
              <a:gd name="connsiteX4" fmla="*/ 777043 w 779613"/>
              <a:gd name="connsiteY4" fmla="*/ 86959 h 143354"/>
              <a:gd name="connsiteX5" fmla="*/ 445972 w 779613"/>
              <a:gd name="connsiteY5" fmla="*/ 143295 h 143354"/>
              <a:gd name="connsiteX6" fmla="*/ 1641 w 779613"/>
              <a:gd name="connsiteY6" fmla="*/ 76707 h 143354"/>
              <a:gd name="connsiteX0" fmla="*/ 1327 w 847644"/>
              <a:gd name="connsiteY0" fmla="*/ 76616 h 143350"/>
              <a:gd name="connsiteX1" fmla="*/ 376601 w 847644"/>
              <a:gd name="connsiteY1" fmla="*/ 5989 h 143350"/>
              <a:gd name="connsiteX2" fmla="*/ 716609 w 847644"/>
              <a:gd name="connsiteY2" fmla="*/ 24910 h 143350"/>
              <a:gd name="connsiteX3" fmla="*/ 173807 w 847644"/>
              <a:gd name="connsiteY3" fmla="*/ 75976 h 143350"/>
              <a:gd name="connsiteX4" fmla="*/ 844958 w 847644"/>
              <a:gd name="connsiteY4" fmla="*/ 86954 h 143350"/>
              <a:gd name="connsiteX5" fmla="*/ 513887 w 847644"/>
              <a:gd name="connsiteY5" fmla="*/ 143290 h 143350"/>
              <a:gd name="connsiteX6" fmla="*/ 1327 w 847644"/>
              <a:gd name="connsiteY6" fmla="*/ 76616 h 143350"/>
              <a:gd name="connsiteX0" fmla="*/ 57649 w 903966"/>
              <a:gd name="connsiteY0" fmla="*/ 76727 h 143461"/>
              <a:gd name="connsiteX1" fmla="*/ 54108 w 903966"/>
              <a:gd name="connsiteY1" fmla="*/ 78275 h 143461"/>
              <a:gd name="connsiteX2" fmla="*/ 432923 w 903966"/>
              <a:gd name="connsiteY2" fmla="*/ 6100 h 143461"/>
              <a:gd name="connsiteX3" fmla="*/ 772931 w 903966"/>
              <a:gd name="connsiteY3" fmla="*/ 25021 h 143461"/>
              <a:gd name="connsiteX4" fmla="*/ 230129 w 903966"/>
              <a:gd name="connsiteY4" fmla="*/ 76087 h 143461"/>
              <a:gd name="connsiteX5" fmla="*/ 901280 w 903966"/>
              <a:gd name="connsiteY5" fmla="*/ 87065 h 143461"/>
              <a:gd name="connsiteX6" fmla="*/ 570209 w 903966"/>
              <a:gd name="connsiteY6" fmla="*/ 143401 h 143461"/>
              <a:gd name="connsiteX7" fmla="*/ 57649 w 903966"/>
              <a:gd name="connsiteY7" fmla="*/ 76727 h 143461"/>
              <a:gd name="connsiteX0" fmla="*/ 53552 w 909272"/>
              <a:gd name="connsiteY0" fmla="*/ 5910 h 145782"/>
              <a:gd name="connsiteX1" fmla="*/ 59397 w 909272"/>
              <a:gd name="connsiteY1" fmla="*/ 78275 h 145782"/>
              <a:gd name="connsiteX2" fmla="*/ 438212 w 909272"/>
              <a:gd name="connsiteY2" fmla="*/ 6100 h 145782"/>
              <a:gd name="connsiteX3" fmla="*/ 778220 w 909272"/>
              <a:gd name="connsiteY3" fmla="*/ 25021 h 145782"/>
              <a:gd name="connsiteX4" fmla="*/ 235418 w 909272"/>
              <a:gd name="connsiteY4" fmla="*/ 76087 h 145782"/>
              <a:gd name="connsiteX5" fmla="*/ 906569 w 909272"/>
              <a:gd name="connsiteY5" fmla="*/ 87065 h 145782"/>
              <a:gd name="connsiteX6" fmla="*/ 575498 w 909272"/>
              <a:gd name="connsiteY6" fmla="*/ 143401 h 145782"/>
              <a:gd name="connsiteX7" fmla="*/ 53552 w 909272"/>
              <a:gd name="connsiteY7" fmla="*/ 5910 h 145782"/>
              <a:gd name="connsiteX0" fmla="*/ 63786 w 897568"/>
              <a:gd name="connsiteY0" fmla="*/ 171152 h 178497"/>
              <a:gd name="connsiteX1" fmla="*/ 47732 w 897568"/>
              <a:gd name="connsiteY1" fmla="*/ 78275 h 178497"/>
              <a:gd name="connsiteX2" fmla="*/ 426547 w 897568"/>
              <a:gd name="connsiteY2" fmla="*/ 6100 h 178497"/>
              <a:gd name="connsiteX3" fmla="*/ 766555 w 897568"/>
              <a:gd name="connsiteY3" fmla="*/ 25021 h 178497"/>
              <a:gd name="connsiteX4" fmla="*/ 223753 w 897568"/>
              <a:gd name="connsiteY4" fmla="*/ 76087 h 178497"/>
              <a:gd name="connsiteX5" fmla="*/ 894904 w 897568"/>
              <a:gd name="connsiteY5" fmla="*/ 87065 h 178497"/>
              <a:gd name="connsiteX6" fmla="*/ 563833 w 897568"/>
              <a:gd name="connsiteY6" fmla="*/ 143401 h 178497"/>
              <a:gd name="connsiteX7" fmla="*/ 63786 w 897568"/>
              <a:gd name="connsiteY7" fmla="*/ 171152 h 178497"/>
              <a:gd name="connsiteX0" fmla="*/ 116106 w 949888"/>
              <a:gd name="connsiteY0" fmla="*/ 168985 h 173544"/>
              <a:gd name="connsiteX1" fmla="*/ 26874 w 949888"/>
              <a:gd name="connsiteY1" fmla="*/ 45932 h 173544"/>
              <a:gd name="connsiteX2" fmla="*/ 478867 w 949888"/>
              <a:gd name="connsiteY2" fmla="*/ 3933 h 173544"/>
              <a:gd name="connsiteX3" fmla="*/ 818875 w 949888"/>
              <a:gd name="connsiteY3" fmla="*/ 22854 h 173544"/>
              <a:gd name="connsiteX4" fmla="*/ 276073 w 949888"/>
              <a:gd name="connsiteY4" fmla="*/ 73920 h 173544"/>
              <a:gd name="connsiteX5" fmla="*/ 947224 w 949888"/>
              <a:gd name="connsiteY5" fmla="*/ 84898 h 173544"/>
              <a:gd name="connsiteX6" fmla="*/ 616153 w 949888"/>
              <a:gd name="connsiteY6" fmla="*/ 141234 h 173544"/>
              <a:gd name="connsiteX7" fmla="*/ 116106 w 949888"/>
              <a:gd name="connsiteY7" fmla="*/ 168985 h 173544"/>
              <a:gd name="connsiteX0" fmla="*/ 60186 w 985349"/>
              <a:gd name="connsiteY0" fmla="*/ 136875 h 148268"/>
              <a:gd name="connsiteX1" fmla="*/ 62165 w 985349"/>
              <a:gd name="connsiteY1" fmla="*/ 45932 h 148268"/>
              <a:gd name="connsiteX2" fmla="*/ 514158 w 985349"/>
              <a:gd name="connsiteY2" fmla="*/ 3933 h 148268"/>
              <a:gd name="connsiteX3" fmla="*/ 854166 w 985349"/>
              <a:gd name="connsiteY3" fmla="*/ 22854 h 148268"/>
              <a:gd name="connsiteX4" fmla="*/ 311364 w 985349"/>
              <a:gd name="connsiteY4" fmla="*/ 73920 h 148268"/>
              <a:gd name="connsiteX5" fmla="*/ 982515 w 985349"/>
              <a:gd name="connsiteY5" fmla="*/ 84898 h 148268"/>
              <a:gd name="connsiteX6" fmla="*/ 651444 w 985349"/>
              <a:gd name="connsiteY6" fmla="*/ 141234 h 148268"/>
              <a:gd name="connsiteX7" fmla="*/ 60186 w 985349"/>
              <a:gd name="connsiteY7" fmla="*/ 136875 h 148268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21000 w 994985"/>
              <a:gd name="connsiteY4" fmla="*/ 73178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36133 h 148173"/>
              <a:gd name="connsiteX1" fmla="*/ 53115 w 994985"/>
              <a:gd name="connsiteY1" fmla="*/ 34695 h 148173"/>
              <a:gd name="connsiteX2" fmla="*/ 523794 w 994985"/>
              <a:gd name="connsiteY2" fmla="*/ 3191 h 148173"/>
              <a:gd name="connsiteX3" fmla="*/ 863802 w 994985"/>
              <a:gd name="connsiteY3" fmla="*/ 22112 h 148173"/>
              <a:gd name="connsiteX4" fmla="*/ 349669 w 994985"/>
              <a:gd name="connsiteY4" fmla="*/ 75624 h 148173"/>
              <a:gd name="connsiteX5" fmla="*/ 992151 w 994985"/>
              <a:gd name="connsiteY5" fmla="*/ 84156 h 148173"/>
              <a:gd name="connsiteX6" fmla="*/ 661080 w 994985"/>
              <a:gd name="connsiteY6" fmla="*/ 140492 h 148173"/>
              <a:gd name="connsiteX7" fmla="*/ 69822 w 994985"/>
              <a:gd name="connsiteY7" fmla="*/ 136133 h 148173"/>
              <a:gd name="connsiteX0" fmla="*/ 69822 w 994985"/>
              <a:gd name="connsiteY0" fmla="*/ 182989 h 195029"/>
              <a:gd name="connsiteX1" fmla="*/ 53115 w 994985"/>
              <a:gd name="connsiteY1" fmla="*/ 81551 h 195029"/>
              <a:gd name="connsiteX2" fmla="*/ 317162 w 994985"/>
              <a:gd name="connsiteY2" fmla="*/ 438 h 195029"/>
              <a:gd name="connsiteX3" fmla="*/ 523794 w 994985"/>
              <a:gd name="connsiteY3" fmla="*/ 50047 h 195029"/>
              <a:gd name="connsiteX4" fmla="*/ 863802 w 994985"/>
              <a:gd name="connsiteY4" fmla="*/ 68968 h 195029"/>
              <a:gd name="connsiteX5" fmla="*/ 349669 w 994985"/>
              <a:gd name="connsiteY5" fmla="*/ 122480 h 195029"/>
              <a:gd name="connsiteX6" fmla="*/ 992151 w 994985"/>
              <a:gd name="connsiteY6" fmla="*/ 131012 h 195029"/>
              <a:gd name="connsiteX7" fmla="*/ 661080 w 994985"/>
              <a:gd name="connsiteY7" fmla="*/ 187348 h 195029"/>
              <a:gd name="connsiteX8" fmla="*/ 69822 w 994985"/>
              <a:gd name="connsiteY8" fmla="*/ 182989 h 195029"/>
              <a:gd name="connsiteX0" fmla="*/ 69822 w 994985"/>
              <a:gd name="connsiteY0" fmla="*/ 182551 h 194591"/>
              <a:gd name="connsiteX1" fmla="*/ 53115 w 994985"/>
              <a:gd name="connsiteY1" fmla="*/ 81113 h 194591"/>
              <a:gd name="connsiteX2" fmla="*/ 317162 w 994985"/>
              <a:gd name="connsiteY2" fmla="*/ 0 h 194591"/>
              <a:gd name="connsiteX3" fmla="*/ 523794 w 994985"/>
              <a:gd name="connsiteY3" fmla="*/ 49609 h 194591"/>
              <a:gd name="connsiteX4" fmla="*/ 863802 w 994985"/>
              <a:gd name="connsiteY4" fmla="*/ 68530 h 194591"/>
              <a:gd name="connsiteX5" fmla="*/ 349669 w 994985"/>
              <a:gd name="connsiteY5" fmla="*/ 122042 h 194591"/>
              <a:gd name="connsiteX6" fmla="*/ 992151 w 994985"/>
              <a:gd name="connsiteY6" fmla="*/ 130574 h 194591"/>
              <a:gd name="connsiteX7" fmla="*/ 661080 w 994985"/>
              <a:gd name="connsiteY7" fmla="*/ 186910 h 194591"/>
              <a:gd name="connsiteX8" fmla="*/ 69822 w 994985"/>
              <a:gd name="connsiteY8" fmla="*/ 182551 h 194591"/>
              <a:gd name="connsiteX0" fmla="*/ 51948 w 976650"/>
              <a:gd name="connsiteY0" fmla="*/ 182551 h 224276"/>
              <a:gd name="connsiteX1" fmla="*/ 35241 w 976650"/>
              <a:gd name="connsiteY1" fmla="*/ 81113 h 224276"/>
              <a:gd name="connsiteX2" fmla="*/ 299288 w 976650"/>
              <a:gd name="connsiteY2" fmla="*/ 0 h 224276"/>
              <a:gd name="connsiteX3" fmla="*/ 505920 w 976650"/>
              <a:gd name="connsiteY3" fmla="*/ 49609 h 224276"/>
              <a:gd name="connsiteX4" fmla="*/ 845928 w 976650"/>
              <a:gd name="connsiteY4" fmla="*/ 68530 h 224276"/>
              <a:gd name="connsiteX5" fmla="*/ 331795 w 976650"/>
              <a:gd name="connsiteY5" fmla="*/ 122042 h 224276"/>
              <a:gd name="connsiteX6" fmla="*/ 974277 w 976650"/>
              <a:gd name="connsiteY6" fmla="*/ 130574 h 224276"/>
              <a:gd name="connsiteX7" fmla="*/ 643206 w 976650"/>
              <a:gd name="connsiteY7" fmla="*/ 186910 h 224276"/>
              <a:gd name="connsiteX8" fmla="*/ 329010 w 976650"/>
              <a:gd name="connsiteY8" fmla="*/ 224259 h 224276"/>
              <a:gd name="connsiteX9" fmla="*/ 51948 w 976650"/>
              <a:gd name="connsiteY9" fmla="*/ 182551 h 224276"/>
              <a:gd name="connsiteX0" fmla="*/ 51948 w 976650"/>
              <a:gd name="connsiteY0" fmla="*/ 182551 h 224259"/>
              <a:gd name="connsiteX1" fmla="*/ 35241 w 976650"/>
              <a:gd name="connsiteY1" fmla="*/ 81113 h 224259"/>
              <a:gd name="connsiteX2" fmla="*/ 299288 w 976650"/>
              <a:gd name="connsiteY2" fmla="*/ 0 h 224259"/>
              <a:gd name="connsiteX3" fmla="*/ 505920 w 976650"/>
              <a:gd name="connsiteY3" fmla="*/ 49609 h 224259"/>
              <a:gd name="connsiteX4" fmla="*/ 845928 w 976650"/>
              <a:gd name="connsiteY4" fmla="*/ 68530 h 224259"/>
              <a:gd name="connsiteX5" fmla="*/ 331795 w 976650"/>
              <a:gd name="connsiteY5" fmla="*/ 122042 h 224259"/>
              <a:gd name="connsiteX6" fmla="*/ 974277 w 976650"/>
              <a:gd name="connsiteY6" fmla="*/ 130574 h 224259"/>
              <a:gd name="connsiteX7" fmla="*/ 643206 w 976650"/>
              <a:gd name="connsiteY7" fmla="*/ 186910 h 224259"/>
              <a:gd name="connsiteX8" fmla="*/ 329010 w 976650"/>
              <a:gd name="connsiteY8" fmla="*/ 224259 h 224259"/>
              <a:gd name="connsiteX9" fmla="*/ 51948 w 976650"/>
              <a:gd name="connsiteY9" fmla="*/ 182551 h 224259"/>
              <a:gd name="connsiteX0" fmla="*/ 51948 w 976511"/>
              <a:gd name="connsiteY0" fmla="*/ 182551 h 224259"/>
              <a:gd name="connsiteX1" fmla="*/ 35241 w 976511"/>
              <a:gd name="connsiteY1" fmla="*/ 81113 h 224259"/>
              <a:gd name="connsiteX2" fmla="*/ 299288 w 976511"/>
              <a:gd name="connsiteY2" fmla="*/ 0 h 224259"/>
              <a:gd name="connsiteX3" fmla="*/ 505920 w 976511"/>
              <a:gd name="connsiteY3" fmla="*/ 49609 h 224259"/>
              <a:gd name="connsiteX4" fmla="*/ 845928 w 976511"/>
              <a:gd name="connsiteY4" fmla="*/ 68530 h 224259"/>
              <a:gd name="connsiteX5" fmla="*/ 331795 w 976511"/>
              <a:gd name="connsiteY5" fmla="*/ 122042 h 224259"/>
              <a:gd name="connsiteX6" fmla="*/ 974277 w 976511"/>
              <a:gd name="connsiteY6" fmla="*/ 130574 h 224259"/>
              <a:gd name="connsiteX7" fmla="*/ 625943 w 976511"/>
              <a:gd name="connsiteY7" fmla="*/ 169020 h 224259"/>
              <a:gd name="connsiteX8" fmla="*/ 329010 w 976511"/>
              <a:gd name="connsiteY8" fmla="*/ 224259 h 224259"/>
              <a:gd name="connsiteX9" fmla="*/ 51948 w 976511"/>
              <a:gd name="connsiteY9" fmla="*/ 182551 h 224259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35659 w 980284"/>
              <a:gd name="connsiteY5" fmla="*/ 122042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5812 w 980284"/>
              <a:gd name="connsiteY0" fmla="*/ 182551 h 234327"/>
              <a:gd name="connsiteX1" fmla="*/ 39105 w 980284"/>
              <a:gd name="connsiteY1" fmla="*/ 81113 h 234327"/>
              <a:gd name="connsiteX2" fmla="*/ 303152 w 980284"/>
              <a:gd name="connsiteY2" fmla="*/ 0 h 234327"/>
              <a:gd name="connsiteX3" fmla="*/ 509784 w 980284"/>
              <a:gd name="connsiteY3" fmla="*/ 49609 h 234327"/>
              <a:gd name="connsiteX4" fmla="*/ 849792 w 980284"/>
              <a:gd name="connsiteY4" fmla="*/ 68530 h 234327"/>
              <a:gd name="connsiteX5" fmla="*/ 371068 w 980284"/>
              <a:gd name="connsiteY5" fmla="*/ 117348 h 234327"/>
              <a:gd name="connsiteX6" fmla="*/ 978141 w 980284"/>
              <a:gd name="connsiteY6" fmla="*/ 130574 h 234327"/>
              <a:gd name="connsiteX7" fmla="*/ 629807 w 980284"/>
              <a:gd name="connsiteY7" fmla="*/ 169020 h 234327"/>
              <a:gd name="connsiteX8" fmla="*/ 409154 w 980284"/>
              <a:gd name="connsiteY8" fmla="*/ 234327 h 234327"/>
              <a:gd name="connsiteX9" fmla="*/ 55812 w 980284"/>
              <a:gd name="connsiteY9" fmla="*/ 182551 h 234327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59188 w 983591"/>
              <a:gd name="connsiteY0" fmla="*/ 182551 h 217035"/>
              <a:gd name="connsiteX1" fmla="*/ 42481 w 983591"/>
              <a:gd name="connsiteY1" fmla="*/ 81113 h 217035"/>
              <a:gd name="connsiteX2" fmla="*/ 306528 w 983591"/>
              <a:gd name="connsiteY2" fmla="*/ 0 h 217035"/>
              <a:gd name="connsiteX3" fmla="*/ 513160 w 983591"/>
              <a:gd name="connsiteY3" fmla="*/ 49609 h 217035"/>
              <a:gd name="connsiteX4" fmla="*/ 853168 w 983591"/>
              <a:gd name="connsiteY4" fmla="*/ 68530 h 217035"/>
              <a:gd name="connsiteX5" fmla="*/ 374444 w 983591"/>
              <a:gd name="connsiteY5" fmla="*/ 117348 h 217035"/>
              <a:gd name="connsiteX6" fmla="*/ 981517 w 983591"/>
              <a:gd name="connsiteY6" fmla="*/ 130574 h 217035"/>
              <a:gd name="connsiteX7" fmla="*/ 633183 w 983591"/>
              <a:gd name="connsiteY7" fmla="*/ 169020 h 217035"/>
              <a:gd name="connsiteX8" fmla="*/ 474134 w 983591"/>
              <a:gd name="connsiteY8" fmla="*/ 217035 h 217035"/>
              <a:gd name="connsiteX9" fmla="*/ 59188 w 983591"/>
              <a:gd name="connsiteY9" fmla="*/ 182551 h 217035"/>
              <a:gd name="connsiteX0" fmla="*/ 195984 w 1120387"/>
              <a:gd name="connsiteY0" fmla="*/ 182551 h 217035"/>
              <a:gd name="connsiteX1" fmla="*/ 43 w 1120387"/>
              <a:gd name="connsiteY1" fmla="*/ 127929 h 217035"/>
              <a:gd name="connsiteX2" fmla="*/ 179277 w 1120387"/>
              <a:gd name="connsiteY2" fmla="*/ 81113 h 217035"/>
              <a:gd name="connsiteX3" fmla="*/ 443324 w 1120387"/>
              <a:gd name="connsiteY3" fmla="*/ 0 h 217035"/>
              <a:gd name="connsiteX4" fmla="*/ 649956 w 1120387"/>
              <a:gd name="connsiteY4" fmla="*/ 49609 h 217035"/>
              <a:gd name="connsiteX5" fmla="*/ 989964 w 1120387"/>
              <a:gd name="connsiteY5" fmla="*/ 68530 h 217035"/>
              <a:gd name="connsiteX6" fmla="*/ 511240 w 1120387"/>
              <a:gd name="connsiteY6" fmla="*/ 117348 h 217035"/>
              <a:gd name="connsiteX7" fmla="*/ 1118313 w 1120387"/>
              <a:gd name="connsiteY7" fmla="*/ 130574 h 217035"/>
              <a:gd name="connsiteX8" fmla="*/ 769979 w 1120387"/>
              <a:gd name="connsiteY8" fmla="*/ 169020 h 217035"/>
              <a:gd name="connsiteX9" fmla="*/ 610930 w 1120387"/>
              <a:gd name="connsiteY9" fmla="*/ 217035 h 217035"/>
              <a:gd name="connsiteX10" fmla="*/ 195984 w 1120387"/>
              <a:gd name="connsiteY10" fmla="*/ 182551 h 217035"/>
              <a:gd name="connsiteX0" fmla="*/ 200873 w 1125276"/>
              <a:gd name="connsiteY0" fmla="*/ 182551 h 217035"/>
              <a:gd name="connsiteX1" fmla="*/ 4932 w 1125276"/>
              <a:gd name="connsiteY1" fmla="*/ 127929 h 217035"/>
              <a:gd name="connsiteX2" fmla="*/ 66109 w 1125276"/>
              <a:gd name="connsiteY2" fmla="*/ 53044 h 217035"/>
              <a:gd name="connsiteX3" fmla="*/ 184166 w 1125276"/>
              <a:gd name="connsiteY3" fmla="*/ 81113 h 217035"/>
              <a:gd name="connsiteX4" fmla="*/ 448213 w 1125276"/>
              <a:gd name="connsiteY4" fmla="*/ 0 h 217035"/>
              <a:gd name="connsiteX5" fmla="*/ 654845 w 1125276"/>
              <a:gd name="connsiteY5" fmla="*/ 49609 h 217035"/>
              <a:gd name="connsiteX6" fmla="*/ 994853 w 1125276"/>
              <a:gd name="connsiteY6" fmla="*/ 68530 h 217035"/>
              <a:gd name="connsiteX7" fmla="*/ 516129 w 1125276"/>
              <a:gd name="connsiteY7" fmla="*/ 117348 h 217035"/>
              <a:gd name="connsiteX8" fmla="*/ 1123202 w 1125276"/>
              <a:gd name="connsiteY8" fmla="*/ 130574 h 217035"/>
              <a:gd name="connsiteX9" fmla="*/ 774868 w 1125276"/>
              <a:gd name="connsiteY9" fmla="*/ 169020 h 217035"/>
              <a:gd name="connsiteX10" fmla="*/ 615819 w 1125276"/>
              <a:gd name="connsiteY10" fmla="*/ 217035 h 217035"/>
              <a:gd name="connsiteX11" fmla="*/ 200873 w 1125276"/>
              <a:gd name="connsiteY11" fmla="*/ 182551 h 217035"/>
              <a:gd name="connsiteX0" fmla="*/ 200873 w 1125276"/>
              <a:gd name="connsiteY0" fmla="*/ 182551 h 226016"/>
              <a:gd name="connsiteX1" fmla="*/ 70630 w 1125276"/>
              <a:gd name="connsiteY1" fmla="*/ 224912 h 226016"/>
              <a:gd name="connsiteX2" fmla="*/ 4932 w 1125276"/>
              <a:gd name="connsiteY2" fmla="*/ 127929 h 226016"/>
              <a:gd name="connsiteX3" fmla="*/ 66109 w 1125276"/>
              <a:gd name="connsiteY3" fmla="*/ 53044 h 226016"/>
              <a:gd name="connsiteX4" fmla="*/ 184166 w 1125276"/>
              <a:gd name="connsiteY4" fmla="*/ 81113 h 226016"/>
              <a:gd name="connsiteX5" fmla="*/ 448213 w 1125276"/>
              <a:gd name="connsiteY5" fmla="*/ 0 h 226016"/>
              <a:gd name="connsiteX6" fmla="*/ 654845 w 1125276"/>
              <a:gd name="connsiteY6" fmla="*/ 49609 h 226016"/>
              <a:gd name="connsiteX7" fmla="*/ 994853 w 1125276"/>
              <a:gd name="connsiteY7" fmla="*/ 68530 h 226016"/>
              <a:gd name="connsiteX8" fmla="*/ 516129 w 1125276"/>
              <a:gd name="connsiteY8" fmla="*/ 117348 h 226016"/>
              <a:gd name="connsiteX9" fmla="*/ 1123202 w 1125276"/>
              <a:gd name="connsiteY9" fmla="*/ 130574 h 226016"/>
              <a:gd name="connsiteX10" fmla="*/ 774868 w 1125276"/>
              <a:gd name="connsiteY10" fmla="*/ 169020 h 226016"/>
              <a:gd name="connsiteX11" fmla="*/ 615819 w 1125276"/>
              <a:gd name="connsiteY11" fmla="*/ 217035 h 226016"/>
              <a:gd name="connsiteX12" fmla="*/ 200873 w 1125276"/>
              <a:gd name="connsiteY12" fmla="*/ 182551 h 226016"/>
              <a:gd name="connsiteX0" fmla="*/ 292347 w 1216750"/>
              <a:gd name="connsiteY0" fmla="*/ 182551 h 226016"/>
              <a:gd name="connsiteX1" fmla="*/ 162104 w 1216750"/>
              <a:gd name="connsiteY1" fmla="*/ 224912 h 226016"/>
              <a:gd name="connsiteX2" fmla="*/ 2095 w 1216750"/>
              <a:gd name="connsiteY2" fmla="*/ 115927 h 226016"/>
              <a:gd name="connsiteX3" fmla="*/ 157583 w 1216750"/>
              <a:gd name="connsiteY3" fmla="*/ 53044 h 226016"/>
              <a:gd name="connsiteX4" fmla="*/ 275640 w 1216750"/>
              <a:gd name="connsiteY4" fmla="*/ 81113 h 226016"/>
              <a:gd name="connsiteX5" fmla="*/ 539687 w 1216750"/>
              <a:gd name="connsiteY5" fmla="*/ 0 h 226016"/>
              <a:gd name="connsiteX6" fmla="*/ 746319 w 1216750"/>
              <a:gd name="connsiteY6" fmla="*/ 49609 h 226016"/>
              <a:gd name="connsiteX7" fmla="*/ 1086327 w 1216750"/>
              <a:gd name="connsiteY7" fmla="*/ 68530 h 226016"/>
              <a:gd name="connsiteX8" fmla="*/ 607603 w 1216750"/>
              <a:gd name="connsiteY8" fmla="*/ 117348 h 226016"/>
              <a:gd name="connsiteX9" fmla="*/ 1214676 w 1216750"/>
              <a:gd name="connsiteY9" fmla="*/ 130574 h 226016"/>
              <a:gd name="connsiteX10" fmla="*/ 866342 w 1216750"/>
              <a:gd name="connsiteY10" fmla="*/ 169020 h 226016"/>
              <a:gd name="connsiteX11" fmla="*/ 707293 w 1216750"/>
              <a:gd name="connsiteY11" fmla="*/ 217035 h 226016"/>
              <a:gd name="connsiteX12" fmla="*/ 292347 w 1216750"/>
              <a:gd name="connsiteY12" fmla="*/ 182551 h 226016"/>
              <a:gd name="connsiteX0" fmla="*/ 293906 w 1218309"/>
              <a:gd name="connsiteY0" fmla="*/ 182551 h 226016"/>
              <a:gd name="connsiteX1" fmla="*/ 163663 w 1218309"/>
              <a:gd name="connsiteY1" fmla="*/ 224912 h 226016"/>
              <a:gd name="connsiteX2" fmla="*/ 3654 w 1218309"/>
              <a:gd name="connsiteY2" fmla="*/ 115927 h 226016"/>
              <a:gd name="connsiteX3" fmla="*/ 89461 w 1218309"/>
              <a:gd name="connsiteY3" fmla="*/ 16640 h 226016"/>
              <a:gd name="connsiteX4" fmla="*/ 277199 w 1218309"/>
              <a:gd name="connsiteY4" fmla="*/ 81113 h 226016"/>
              <a:gd name="connsiteX5" fmla="*/ 541246 w 1218309"/>
              <a:gd name="connsiteY5" fmla="*/ 0 h 226016"/>
              <a:gd name="connsiteX6" fmla="*/ 747878 w 1218309"/>
              <a:gd name="connsiteY6" fmla="*/ 49609 h 226016"/>
              <a:gd name="connsiteX7" fmla="*/ 1087886 w 1218309"/>
              <a:gd name="connsiteY7" fmla="*/ 68530 h 226016"/>
              <a:gd name="connsiteX8" fmla="*/ 609162 w 1218309"/>
              <a:gd name="connsiteY8" fmla="*/ 117348 h 226016"/>
              <a:gd name="connsiteX9" fmla="*/ 1216235 w 1218309"/>
              <a:gd name="connsiteY9" fmla="*/ 130574 h 226016"/>
              <a:gd name="connsiteX10" fmla="*/ 867901 w 1218309"/>
              <a:gd name="connsiteY10" fmla="*/ 169020 h 226016"/>
              <a:gd name="connsiteX11" fmla="*/ 708852 w 1218309"/>
              <a:gd name="connsiteY11" fmla="*/ 217035 h 226016"/>
              <a:gd name="connsiteX12" fmla="*/ 293906 w 1218309"/>
              <a:gd name="connsiteY12" fmla="*/ 182551 h 226016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93906 w 1218309"/>
              <a:gd name="connsiteY0" fmla="*/ 182551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93906 w 1218309"/>
              <a:gd name="connsiteY12" fmla="*/ 182551 h 217035"/>
              <a:gd name="connsiteX0" fmla="*/ 260944 w 1218309"/>
              <a:gd name="connsiteY0" fmla="*/ 158575 h 217035"/>
              <a:gd name="connsiteX1" fmla="*/ 62726 w 1218309"/>
              <a:gd name="connsiteY1" fmla="*/ 195533 h 217035"/>
              <a:gd name="connsiteX2" fmla="*/ 3654 w 1218309"/>
              <a:gd name="connsiteY2" fmla="*/ 115927 h 217035"/>
              <a:gd name="connsiteX3" fmla="*/ 89461 w 1218309"/>
              <a:gd name="connsiteY3" fmla="*/ 16640 h 217035"/>
              <a:gd name="connsiteX4" fmla="*/ 277199 w 1218309"/>
              <a:gd name="connsiteY4" fmla="*/ 81113 h 217035"/>
              <a:gd name="connsiteX5" fmla="*/ 541246 w 1218309"/>
              <a:gd name="connsiteY5" fmla="*/ 0 h 217035"/>
              <a:gd name="connsiteX6" fmla="*/ 747878 w 1218309"/>
              <a:gd name="connsiteY6" fmla="*/ 49609 h 217035"/>
              <a:gd name="connsiteX7" fmla="*/ 1087886 w 1218309"/>
              <a:gd name="connsiteY7" fmla="*/ 68530 h 217035"/>
              <a:gd name="connsiteX8" fmla="*/ 609162 w 1218309"/>
              <a:gd name="connsiteY8" fmla="*/ 117348 h 217035"/>
              <a:gd name="connsiteX9" fmla="*/ 1216235 w 1218309"/>
              <a:gd name="connsiteY9" fmla="*/ 130574 h 217035"/>
              <a:gd name="connsiteX10" fmla="*/ 867901 w 1218309"/>
              <a:gd name="connsiteY10" fmla="*/ 169020 h 217035"/>
              <a:gd name="connsiteX11" fmla="*/ 708852 w 1218309"/>
              <a:gd name="connsiteY11" fmla="*/ 217035 h 217035"/>
              <a:gd name="connsiteX12" fmla="*/ 260944 w 1218309"/>
              <a:gd name="connsiteY12" fmla="*/ 158575 h 217035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218309"/>
              <a:gd name="connsiteY0" fmla="*/ 158575 h 217794"/>
              <a:gd name="connsiteX1" fmla="*/ 62726 w 1218309"/>
              <a:gd name="connsiteY1" fmla="*/ 195533 h 217794"/>
              <a:gd name="connsiteX2" fmla="*/ 3654 w 1218309"/>
              <a:gd name="connsiteY2" fmla="*/ 115927 h 217794"/>
              <a:gd name="connsiteX3" fmla="*/ 89461 w 1218309"/>
              <a:gd name="connsiteY3" fmla="*/ 16640 h 217794"/>
              <a:gd name="connsiteX4" fmla="*/ 277199 w 1218309"/>
              <a:gd name="connsiteY4" fmla="*/ 81113 h 217794"/>
              <a:gd name="connsiteX5" fmla="*/ 541246 w 1218309"/>
              <a:gd name="connsiteY5" fmla="*/ 0 h 217794"/>
              <a:gd name="connsiteX6" fmla="*/ 747878 w 1218309"/>
              <a:gd name="connsiteY6" fmla="*/ 49609 h 217794"/>
              <a:gd name="connsiteX7" fmla="*/ 1087886 w 1218309"/>
              <a:gd name="connsiteY7" fmla="*/ 68530 h 217794"/>
              <a:gd name="connsiteX8" fmla="*/ 609162 w 1218309"/>
              <a:gd name="connsiteY8" fmla="*/ 117348 h 217794"/>
              <a:gd name="connsiteX9" fmla="*/ 1216235 w 1218309"/>
              <a:gd name="connsiteY9" fmla="*/ 130574 h 217794"/>
              <a:gd name="connsiteX10" fmla="*/ 867901 w 1218309"/>
              <a:gd name="connsiteY10" fmla="*/ 169020 h 217794"/>
              <a:gd name="connsiteX11" fmla="*/ 708852 w 1218309"/>
              <a:gd name="connsiteY11" fmla="*/ 217035 h 217794"/>
              <a:gd name="connsiteX12" fmla="*/ 260944 w 1218309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78"/>
              <a:gd name="connsiteY0" fmla="*/ 158575 h 217794"/>
              <a:gd name="connsiteX1" fmla="*/ 62726 w 1155378"/>
              <a:gd name="connsiteY1" fmla="*/ 195533 h 217794"/>
              <a:gd name="connsiteX2" fmla="*/ 3654 w 1155378"/>
              <a:gd name="connsiteY2" fmla="*/ 115927 h 217794"/>
              <a:gd name="connsiteX3" fmla="*/ 89461 w 1155378"/>
              <a:gd name="connsiteY3" fmla="*/ 16640 h 217794"/>
              <a:gd name="connsiteX4" fmla="*/ 277199 w 1155378"/>
              <a:gd name="connsiteY4" fmla="*/ 81113 h 217794"/>
              <a:gd name="connsiteX5" fmla="*/ 541246 w 1155378"/>
              <a:gd name="connsiteY5" fmla="*/ 0 h 217794"/>
              <a:gd name="connsiteX6" fmla="*/ 747878 w 1155378"/>
              <a:gd name="connsiteY6" fmla="*/ 49609 h 217794"/>
              <a:gd name="connsiteX7" fmla="*/ 1087886 w 1155378"/>
              <a:gd name="connsiteY7" fmla="*/ 68530 h 217794"/>
              <a:gd name="connsiteX8" fmla="*/ 609162 w 1155378"/>
              <a:gd name="connsiteY8" fmla="*/ 117348 h 217794"/>
              <a:gd name="connsiteX9" fmla="*/ 1152886 w 1155378"/>
              <a:gd name="connsiteY9" fmla="*/ 98764 h 217794"/>
              <a:gd name="connsiteX10" fmla="*/ 867901 w 1155378"/>
              <a:gd name="connsiteY10" fmla="*/ 169020 h 217794"/>
              <a:gd name="connsiteX11" fmla="*/ 708852 w 1155378"/>
              <a:gd name="connsiteY11" fmla="*/ 217035 h 217794"/>
              <a:gd name="connsiteX12" fmla="*/ 260944 w 1155378"/>
              <a:gd name="connsiteY12" fmla="*/ 158575 h 217794"/>
              <a:gd name="connsiteX0" fmla="*/ 260944 w 1155337"/>
              <a:gd name="connsiteY0" fmla="*/ 158575 h 217794"/>
              <a:gd name="connsiteX1" fmla="*/ 62726 w 1155337"/>
              <a:gd name="connsiteY1" fmla="*/ 195533 h 217794"/>
              <a:gd name="connsiteX2" fmla="*/ 3654 w 1155337"/>
              <a:gd name="connsiteY2" fmla="*/ 115927 h 217794"/>
              <a:gd name="connsiteX3" fmla="*/ 89461 w 1155337"/>
              <a:gd name="connsiteY3" fmla="*/ 16640 h 217794"/>
              <a:gd name="connsiteX4" fmla="*/ 277199 w 1155337"/>
              <a:gd name="connsiteY4" fmla="*/ 81113 h 217794"/>
              <a:gd name="connsiteX5" fmla="*/ 541246 w 1155337"/>
              <a:gd name="connsiteY5" fmla="*/ 0 h 217794"/>
              <a:gd name="connsiteX6" fmla="*/ 747878 w 1155337"/>
              <a:gd name="connsiteY6" fmla="*/ 49609 h 217794"/>
              <a:gd name="connsiteX7" fmla="*/ 1087886 w 1155337"/>
              <a:gd name="connsiteY7" fmla="*/ 68530 h 217794"/>
              <a:gd name="connsiteX8" fmla="*/ 609162 w 1155337"/>
              <a:gd name="connsiteY8" fmla="*/ 117348 h 217794"/>
              <a:gd name="connsiteX9" fmla="*/ 1152886 w 1155337"/>
              <a:gd name="connsiteY9" fmla="*/ 98764 h 217794"/>
              <a:gd name="connsiteX10" fmla="*/ 863477 w 1155337"/>
              <a:gd name="connsiteY10" fmla="*/ 155702 h 217794"/>
              <a:gd name="connsiteX11" fmla="*/ 708852 w 1155337"/>
              <a:gd name="connsiteY11" fmla="*/ 217035 h 217794"/>
              <a:gd name="connsiteX12" fmla="*/ 260944 w 1155337"/>
              <a:gd name="connsiteY12" fmla="*/ 158575 h 217794"/>
              <a:gd name="connsiteX0" fmla="*/ 260944 w 1151944"/>
              <a:gd name="connsiteY0" fmla="*/ 158575 h 217794"/>
              <a:gd name="connsiteX1" fmla="*/ 62726 w 1151944"/>
              <a:gd name="connsiteY1" fmla="*/ 195533 h 217794"/>
              <a:gd name="connsiteX2" fmla="*/ 3654 w 1151944"/>
              <a:gd name="connsiteY2" fmla="*/ 115927 h 217794"/>
              <a:gd name="connsiteX3" fmla="*/ 89461 w 1151944"/>
              <a:gd name="connsiteY3" fmla="*/ 16640 h 217794"/>
              <a:gd name="connsiteX4" fmla="*/ 277199 w 1151944"/>
              <a:gd name="connsiteY4" fmla="*/ 81113 h 217794"/>
              <a:gd name="connsiteX5" fmla="*/ 541246 w 1151944"/>
              <a:gd name="connsiteY5" fmla="*/ 0 h 217794"/>
              <a:gd name="connsiteX6" fmla="*/ 747878 w 1151944"/>
              <a:gd name="connsiteY6" fmla="*/ 49609 h 217794"/>
              <a:gd name="connsiteX7" fmla="*/ 1087886 w 1151944"/>
              <a:gd name="connsiteY7" fmla="*/ 68530 h 217794"/>
              <a:gd name="connsiteX8" fmla="*/ 609162 w 1151944"/>
              <a:gd name="connsiteY8" fmla="*/ 117348 h 217794"/>
              <a:gd name="connsiteX9" fmla="*/ 1149462 w 1151944"/>
              <a:gd name="connsiteY9" fmla="*/ 75242 h 217794"/>
              <a:gd name="connsiteX10" fmla="*/ 863477 w 1151944"/>
              <a:gd name="connsiteY10" fmla="*/ 155702 h 217794"/>
              <a:gd name="connsiteX11" fmla="*/ 708852 w 1151944"/>
              <a:gd name="connsiteY11" fmla="*/ 217035 h 217794"/>
              <a:gd name="connsiteX12" fmla="*/ 260944 w 1151944"/>
              <a:gd name="connsiteY12" fmla="*/ 158575 h 217794"/>
              <a:gd name="connsiteX0" fmla="*/ 260944 w 1151944"/>
              <a:gd name="connsiteY0" fmla="*/ 158575 h 217794"/>
              <a:gd name="connsiteX1" fmla="*/ 62726 w 1151944"/>
              <a:gd name="connsiteY1" fmla="*/ 195533 h 217794"/>
              <a:gd name="connsiteX2" fmla="*/ 3654 w 1151944"/>
              <a:gd name="connsiteY2" fmla="*/ 115927 h 217794"/>
              <a:gd name="connsiteX3" fmla="*/ 89461 w 1151944"/>
              <a:gd name="connsiteY3" fmla="*/ 16640 h 217794"/>
              <a:gd name="connsiteX4" fmla="*/ 277199 w 1151944"/>
              <a:gd name="connsiteY4" fmla="*/ 81113 h 217794"/>
              <a:gd name="connsiteX5" fmla="*/ 541246 w 1151944"/>
              <a:gd name="connsiteY5" fmla="*/ 0 h 217794"/>
              <a:gd name="connsiteX6" fmla="*/ 747878 w 1151944"/>
              <a:gd name="connsiteY6" fmla="*/ 49609 h 217794"/>
              <a:gd name="connsiteX7" fmla="*/ 1087886 w 1151944"/>
              <a:gd name="connsiteY7" fmla="*/ 68530 h 217794"/>
              <a:gd name="connsiteX8" fmla="*/ 609162 w 1151944"/>
              <a:gd name="connsiteY8" fmla="*/ 117348 h 217794"/>
              <a:gd name="connsiteX9" fmla="*/ 1149462 w 1151944"/>
              <a:gd name="connsiteY9" fmla="*/ 75242 h 217794"/>
              <a:gd name="connsiteX10" fmla="*/ 863477 w 1151944"/>
              <a:gd name="connsiteY10" fmla="*/ 155702 h 217794"/>
              <a:gd name="connsiteX11" fmla="*/ 708852 w 1151944"/>
              <a:gd name="connsiteY11" fmla="*/ 217035 h 217794"/>
              <a:gd name="connsiteX12" fmla="*/ 260944 w 1151944"/>
              <a:gd name="connsiteY12" fmla="*/ 158575 h 217794"/>
              <a:gd name="connsiteX0" fmla="*/ 260944 w 1151944"/>
              <a:gd name="connsiteY0" fmla="*/ 158575 h 217794"/>
              <a:gd name="connsiteX1" fmla="*/ 62726 w 1151944"/>
              <a:gd name="connsiteY1" fmla="*/ 195533 h 217794"/>
              <a:gd name="connsiteX2" fmla="*/ 3654 w 1151944"/>
              <a:gd name="connsiteY2" fmla="*/ 115927 h 217794"/>
              <a:gd name="connsiteX3" fmla="*/ 89461 w 1151944"/>
              <a:gd name="connsiteY3" fmla="*/ 16640 h 217794"/>
              <a:gd name="connsiteX4" fmla="*/ 277199 w 1151944"/>
              <a:gd name="connsiteY4" fmla="*/ 81113 h 217794"/>
              <a:gd name="connsiteX5" fmla="*/ 541246 w 1151944"/>
              <a:gd name="connsiteY5" fmla="*/ 0 h 217794"/>
              <a:gd name="connsiteX6" fmla="*/ 747878 w 1151944"/>
              <a:gd name="connsiteY6" fmla="*/ 49609 h 217794"/>
              <a:gd name="connsiteX7" fmla="*/ 1080854 w 1151944"/>
              <a:gd name="connsiteY7" fmla="*/ 47127 h 217794"/>
              <a:gd name="connsiteX8" fmla="*/ 609162 w 1151944"/>
              <a:gd name="connsiteY8" fmla="*/ 117348 h 217794"/>
              <a:gd name="connsiteX9" fmla="*/ 1149462 w 1151944"/>
              <a:gd name="connsiteY9" fmla="*/ 75242 h 217794"/>
              <a:gd name="connsiteX10" fmla="*/ 863477 w 1151944"/>
              <a:gd name="connsiteY10" fmla="*/ 155702 h 217794"/>
              <a:gd name="connsiteX11" fmla="*/ 708852 w 1151944"/>
              <a:gd name="connsiteY11" fmla="*/ 217035 h 217794"/>
              <a:gd name="connsiteX12" fmla="*/ 260944 w 1151944"/>
              <a:gd name="connsiteY12" fmla="*/ 158575 h 217794"/>
              <a:gd name="connsiteX0" fmla="*/ 260944 w 1151944"/>
              <a:gd name="connsiteY0" fmla="*/ 158575 h 217794"/>
              <a:gd name="connsiteX1" fmla="*/ 62726 w 1151944"/>
              <a:gd name="connsiteY1" fmla="*/ 195533 h 217794"/>
              <a:gd name="connsiteX2" fmla="*/ 3654 w 1151944"/>
              <a:gd name="connsiteY2" fmla="*/ 115927 h 217794"/>
              <a:gd name="connsiteX3" fmla="*/ 89461 w 1151944"/>
              <a:gd name="connsiteY3" fmla="*/ 16640 h 217794"/>
              <a:gd name="connsiteX4" fmla="*/ 277199 w 1151944"/>
              <a:gd name="connsiteY4" fmla="*/ 81113 h 217794"/>
              <a:gd name="connsiteX5" fmla="*/ 541246 w 1151944"/>
              <a:gd name="connsiteY5" fmla="*/ 0 h 217794"/>
              <a:gd name="connsiteX6" fmla="*/ 747878 w 1151944"/>
              <a:gd name="connsiteY6" fmla="*/ 49609 h 217794"/>
              <a:gd name="connsiteX7" fmla="*/ 1080854 w 1151944"/>
              <a:gd name="connsiteY7" fmla="*/ 47127 h 217794"/>
              <a:gd name="connsiteX8" fmla="*/ 609162 w 1151944"/>
              <a:gd name="connsiteY8" fmla="*/ 117348 h 217794"/>
              <a:gd name="connsiteX9" fmla="*/ 1149462 w 1151944"/>
              <a:gd name="connsiteY9" fmla="*/ 75242 h 217794"/>
              <a:gd name="connsiteX10" fmla="*/ 863477 w 1151944"/>
              <a:gd name="connsiteY10" fmla="*/ 155702 h 217794"/>
              <a:gd name="connsiteX11" fmla="*/ 708852 w 1151944"/>
              <a:gd name="connsiteY11" fmla="*/ 217035 h 217794"/>
              <a:gd name="connsiteX12" fmla="*/ 260944 w 1151944"/>
              <a:gd name="connsiteY12" fmla="*/ 158575 h 217794"/>
              <a:gd name="connsiteX0" fmla="*/ 260944 w 1151944"/>
              <a:gd name="connsiteY0" fmla="*/ 158575 h 217794"/>
              <a:gd name="connsiteX1" fmla="*/ 62726 w 1151944"/>
              <a:gd name="connsiteY1" fmla="*/ 195533 h 217794"/>
              <a:gd name="connsiteX2" fmla="*/ 3654 w 1151944"/>
              <a:gd name="connsiteY2" fmla="*/ 115927 h 217794"/>
              <a:gd name="connsiteX3" fmla="*/ 89461 w 1151944"/>
              <a:gd name="connsiteY3" fmla="*/ 16640 h 217794"/>
              <a:gd name="connsiteX4" fmla="*/ 277199 w 1151944"/>
              <a:gd name="connsiteY4" fmla="*/ 81113 h 217794"/>
              <a:gd name="connsiteX5" fmla="*/ 541246 w 1151944"/>
              <a:gd name="connsiteY5" fmla="*/ 0 h 217794"/>
              <a:gd name="connsiteX6" fmla="*/ 747878 w 1151944"/>
              <a:gd name="connsiteY6" fmla="*/ 49609 h 217794"/>
              <a:gd name="connsiteX7" fmla="*/ 1080854 w 1151944"/>
              <a:gd name="connsiteY7" fmla="*/ 47127 h 217794"/>
              <a:gd name="connsiteX8" fmla="*/ 609162 w 1151944"/>
              <a:gd name="connsiteY8" fmla="*/ 117348 h 217794"/>
              <a:gd name="connsiteX9" fmla="*/ 1149462 w 1151944"/>
              <a:gd name="connsiteY9" fmla="*/ 75242 h 217794"/>
              <a:gd name="connsiteX10" fmla="*/ 863477 w 1151944"/>
              <a:gd name="connsiteY10" fmla="*/ 155702 h 217794"/>
              <a:gd name="connsiteX11" fmla="*/ 708852 w 1151944"/>
              <a:gd name="connsiteY11" fmla="*/ 217035 h 217794"/>
              <a:gd name="connsiteX12" fmla="*/ 260944 w 1151944"/>
              <a:gd name="connsiteY12" fmla="*/ 158575 h 217794"/>
              <a:gd name="connsiteX0" fmla="*/ 260944 w 1151944"/>
              <a:gd name="connsiteY0" fmla="*/ 158575 h 245831"/>
              <a:gd name="connsiteX1" fmla="*/ 62726 w 1151944"/>
              <a:gd name="connsiteY1" fmla="*/ 195533 h 245831"/>
              <a:gd name="connsiteX2" fmla="*/ 3654 w 1151944"/>
              <a:gd name="connsiteY2" fmla="*/ 115927 h 245831"/>
              <a:gd name="connsiteX3" fmla="*/ 89461 w 1151944"/>
              <a:gd name="connsiteY3" fmla="*/ 16640 h 245831"/>
              <a:gd name="connsiteX4" fmla="*/ 277199 w 1151944"/>
              <a:gd name="connsiteY4" fmla="*/ 81113 h 245831"/>
              <a:gd name="connsiteX5" fmla="*/ 541246 w 1151944"/>
              <a:gd name="connsiteY5" fmla="*/ 0 h 245831"/>
              <a:gd name="connsiteX6" fmla="*/ 747878 w 1151944"/>
              <a:gd name="connsiteY6" fmla="*/ 49609 h 245831"/>
              <a:gd name="connsiteX7" fmla="*/ 1080854 w 1151944"/>
              <a:gd name="connsiteY7" fmla="*/ 47127 h 245831"/>
              <a:gd name="connsiteX8" fmla="*/ 609162 w 1151944"/>
              <a:gd name="connsiteY8" fmla="*/ 117348 h 245831"/>
              <a:gd name="connsiteX9" fmla="*/ 1149462 w 1151944"/>
              <a:gd name="connsiteY9" fmla="*/ 75242 h 245831"/>
              <a:gd name="connsiteX10" fmla="*/ 863477 w 1151944"/>
              <a:gd name="connsiteY10" fmla="*/ 155702 h 245831"/>
              <a:gd name="connsiteX11" fmla="*/ 710157 w 1151944"/>
              <a:gd name="connsiteY11" fmla="*/ 245831 h 245831"/>
              <a:gd name="connsiteX12" fmla="*/ 260944 w 1151944"/>
              <a:gd name="connsiteY12" fmla="*/ 158575 h 245831"/>
              <a:gd name="connsiteX0" fmla="*/ 260944 w 1151944"/>
              <a:gd name="connsiteY0" fmla="*/ 158575 h 245831"/>
              <a:gd name="connsiteX1" fmla="*/ 62726 w 1151944"/>
              <a:gd name="connsiteY1" fmla="*/ 195533 h 245831"/>
              <a:gd name="connsiteX2" fmla="*/ 3654 w 1151944"/>
              <a:gd name="connsiteY2" fmla="*/ 115927 h 245831"/>
              <a:gd name="connsiteX3" fmla="*/ 89461 w 1151944"/>
              <a:gd name="connsiteY3" fmla="*/ 16640 h 245831"/>
              <a:gd name="connsiteX4" fmla="*/ 277199 w 1151944"/>
              <a:gd name="connsiteY4" fmla="*/ 81113 h 245831"/>
              <a:gd name="connsiteX5" fmla="*/ 541246 w 1151944"/>
              <a:gd name="connsiteY5" fmla="*/ 0 h 245831"/>
              <a:gd name="connsiteX6" fmla="*/ 747878 w 1151944"/>
              <a:gd name="connsiteY6" fmla="*/ 49609 h 245831"/>
              <a:gd name="connsiteX7" fmla="*/ 1080854 w 1151944"/>
              <a:gd name="connsiteY7" fmla="*/ 47127 h 245831"/>
              <a:gd name="connsiteX8" fmla="*/ 609162 w 1151944"/>
              <a:gd name="connsiteY8" fmla="*/ 117348 h 245831"/>
              <a:gd name="connsiteX9" fmla="*/ 1149462 w 1151944"/>
              <a:gd name="connsiteY9" fmla="*/ 75242 h 245831"/>
              <a:gd name="connsiteX10" fmla="*/ 863477 w 1151944"/>
              <a:gd name="connsiteY10" fmla="*/ 155702 h 245831"/>
              <a:gd name="connsiteX11" fmla="*/ 710157 w 1151944"/>
              <a:gd name="connsiteY11" fmla="*/ 245831 h 245831"/>
              <a:gd name="connsiteX12" fmla="*/ 260944 w 1151944"/>
              <a:gd name="connsiteY12" fmla="*/ 158575 h 245831"/>
              <a:gd name="connsiteX0" fmla="*/ 260944 w 1151944"/>
              <a:gd name="connsiteY0" fmla="*/ 158575 h 245831"/>
              <a:gd name="connsiteX1" fmla="*/ 62726 w 1151944"/>
              <a:gd name="connsiteY1" fmla="*/ 195533 h 245831"/>
              <a:gd name="connsiteX2" fmla="*/ 3654 w 1151944"/>
              <a:gd name="connsiteY2" fmla="*/ 115927 h 245831"/>
              <a:gd name="connsiteX3" fmla="*/ 89461 w 1151944"/>
              <a:gd name="connsiteY3" fmla="*/ 16640 h 245831"/>
              <a:gd name="connsiteX4" fmla="*/ 277199 w 1151944"/>
              <a:gd name="connsiteY4" fmla="*/ 81113 h 245831"/>
              <a:gd name="connsiteX5" fmla="*/ 541246 w 1151944"/>
              <a:gd name="connsiteY5" fmla="*/ 0 h 245831"/>
              <a:gd name="connsiteX6" fmla="*/ 747878 w 1151944"/>
              <a:gd name="connsiteY6" fmla="*/ 49609 h 245831"/>
              <a:gd name="connsiteX7" fmla="*/ 1080854 w 1151944"/>
              <a:gd name="connsiteY7" fmla="*/ 47127 h 245831"/>
              <a:gd name="connsiteX8" fmla="*/ 659499 w 1151944"/>
              <a:gd name="connsiteY8" fmla="*/ 113336 h 245831"/>
              <a:gd name="connsiteX9" fmla="*/ 1149462 w 1151944"/>
              <a:gd name="connsiteY9" fmla="*/ 75242 h 245831"/>
              <a:gd name="connsiteX10" fmla="*/ 863477 w 1151944"/>
              <a:gd name="connsiteY10" fmla="*/ 155702 h 245831"/>
              <a:gd name="connsiteX11" fmla="*/ 710157 w 1151944"/>
              <a:gd name="connsiteY11" fmla="*/ 245831 h 245831"/>
              <a:gd name="connsiteX12" fmla="*/ 260944 w 1151944"/>
              <a:gd name="connsiteY12" fmla="*/ 158575 h 24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1944" h="245831">
                <a:moveTo>
                  <a:pt x="260944" y="158575"/>
                </a:moveTo>
                <a:cubicBezTo>
                  <a:pt x="153039" y="150192"/>
                  <a:pt x="110571" y="221361"/>
                  <a:pt x="62726" y="195533"/>
                </a:cubicBezTo>
                <a:cubicBezTo>
                  <a:pt x="30069" y="186429"/>
                  <a:pt x="5654" y="133437"/>
                  <a:pt x="3654" y="115927"/>
                </a:cubicBezTo>
                <a:cubicBezTo>
                  <a:pt x="-17612" y="102751"/>
                  <a:pt x="59589" y="24443"/>
                  <a:pt x="89461" y="16640"/>
                </a:cubicBezTo>
                <a:cubicBezTo>
                  <a:pt x="119333" y="8837"/>
                  <a:pt x="214710" y="98363"/>
                  <a:pt x="277199" y="81113"/>
                </a:cubicBezTo>
                <a:cubicBezTo>
                  <a:pt x="278384" y="14998"/>
                  <a:pt x="462800" y="5251"/>
                  <a:pt x="541246" y="0"/>
                </a:cubicBezTo>
                <a:cubicBezTo>
                  <a:pt x="573563" y="67160"/>
                  <a:pt x="657943" y="41755"/>
                  <a:pt x="747878" y="49609"/>
                </a:cubicBezTo>
                <a:cubicBezTo>
                  <a:pt x="837813" y="57464"/>
                  <a:pt x="1104567" y="16142"/>
                  <a:pt x="1080854" y="47127"/>
                </a:cubicBezTo>
                <a:cubicBezTo>
                  <a:pt x="1043006" y="83829"/>
                  <a:pt x="655466" y="78774"/>
                  <a:pt x="659499" y="113336"/>
                </a:cubicBezTo>
                <a:cubicBezTo>
                  <a:pt x="663532" y="147898"/>
                  <a:pt x="1107505" y="50009"/>
                  <a:pt x="1149462" y="75242"/>
                </a:cubicBezTo>
                <a:cubicBezTo>
                  <a:pt x="1178952" y="97591"/>
                  <a:pt x="937483" y="135990"/>
                  <a:pt x="863477" y="155702"/>
                </a:cubicBezTo>
                <a:cubicBezTo>
                  <a:pt x="789471" y="175414"/>
                  <a:pt x="685936" y="163329"/>
                  <a:pt x="710157" y="245831"/>
                </a:cubicBezTo>
                <a:cubicBezTo>
                  <a:pt x="611614" y="245105"/>
                  <a:pt x="368849" y="166958"/>
                  <a:pt x="260944" y="158575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影子1">
            <a:extLst>
              <a:ext uri="{FF2B5EF4-FFF2-40B4-BE49-F238E27FC236}">
                <a16:creationId xmlns:a16="http://schemas.microsoft.com/office/drawing/2014/main" xmlns="" id="{C8973EB5-7C55-4446-ADEC-3D32F0BFB36E}"/>
              </a:ext>
            </a:extLst>
          </p:cNvPr>
          <p:cNvSpPr/>
          <p:nvPr/>
        </p:nvSpPr>
        <p:spPr>
          <a:xfrm>
            <a:off x="7547586" y="6252535"/>
            <a:ext cx="494930" cy="433943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4930" h="433943">
                <a:moveTo>
                  <a:pt x="1" y="53341"/>
                </a:moveTo>
                <a:cubicBezTo>
                  <a:pt x="130502" y="61170"/>
                  <a:pt x="84789" y="-7203"/>
                  <a:pt x="215290" y="626"/>
                </a:cubicBezTo>
                <a:cubicBezTo>
                  <a:pt x="308576" y="57091"/>
                  <a:pt x="561406" y="92126"/>
                  <a:pt x="478480" y="203360"/>
                </a:cubicBezTo>
                <a:cubicBezTo>
                  <a:pt x="487211" y="286033"/>
                  <a:pt x="414980" y="282981"/>
                  <a:pt x="483241" y="384704"/>
                </a:cubicBezTo>
                <a:cubicBezTo>
                  <a:pt x="393598" y="485510"/>
                  <a:pt x="172987" y="398197"/>
                  <a:pt x="0" y="410897"/>
                </a:cubicBezTo>
                <a:cubicBezTo>
                  <a:pt x="149225" y="370293"/>
                  <a:pt x="393701" y="229677"/>
                  <a:pt x="1" y="5334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9" name="影子2">
            <a:extLst>
              <a:ext uri="{FF2B5EF4-FFF2-40B4-BE49-F238E27FC236}">
                <a16:creationId xmlns:a16="http://schemas.microsoft.com/office/drawing/2014/main" xmlns="" id="{5419CB78-1F8A-45C9-ABE2-96648560C982}"/>
              </a:ext>
            </a:extLst>
          </p:cNvPr>
          <p:cNvSpPr/>
          <p:nvPr/>
        </p:nvSpPr>
        <p:spPr>
          <a:xfrm>
            <a:off x="7686831" y="6154732"/>
            <a:ext cx="420905" cy="591120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78403 w 420905"/>
              <a:gd name="connsiteY0" fmla="*/ 75608 h 633426"/>
              <a:gd name="connsiteX1" fmla="*/ 329411 w 420905"/>
              <a:gd name="connsiteY1" fmla="*/ 118143 h 633426"/>
              <a:gd name="connsiteX2" fmla="*/ 387814 w 420905"/>
              <a:gd name="connsiteY2" fmla="*/ 368502 h 633426"/>
              <a:gd name="connsiteX3" fmla="*/ 337806 w 420905"/>
              <a:gd name="connsiteY3" fmla="*/ 514127 h 633426"/>
              <a:gd name="connsiteX4" fmla="*/ 8552 w 420905"/>
              <a:gd name="connsiteY4" fmla="*/ 591120 h 633426"/>
              <a:gd name="connsiteX5" fmla="*/ 78403 w 420905"/>
              <a:gd name="connsiteY5" fmla="*/ 75608 h 633426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0905" h="591120">
                <a:moveTo>
                  <a:pt x="78403" y="75608"/>
                </a:moveTo>
                <a:cubicBezTo>
                  <a:pt x="223191" y="-73726"/>
                  <a:pt x="367980" y="29351"/>
                  <a:pt x="329411" y="118143"/>
                </a:cubicBezTo>
                <a:cubicBezTo>
                  <a:pt x="377453" y="250808"/>
                  <a:pt x="470740" y="257268"/>
                  <a:pt x="387814" y="368502"/>
                </a:cubicBezTo>
                <a:cubicBezTo>
                  <a:pt x="396545" y="451175"/>
                  <a:pt x="319551" y="433836"/>
                  <a:pt x="337806" y="514127"/>
                </a:cubicBezTo>
                <a:cubicBezTo>
                  <a:pt x="248163" y="614933"/>
                  <a:pt x="164870" y="560164"/>
                  <a:pt x="8552" y="591120"/>
                </a:cubicBezTo>
                <a:cubicBezTo>
                  <a:pt x="-42248" y="574328"/>
                  <a:pt x="153016" y="228132"/>
                  <a:pt x="78403" y="75608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0" name="影子3">
            <a:extLst>
              <a:ext uri="{FF2B5EF4-FFF2-40B4-BE49-F238E27FC236}">
                <a16:creationId xmlns:a16="http://schemas.microsoft.com/office/drawing/2014/main" xmlns="" id="{FF9DB152-0AF3-4BFF-B491-902FA6A3B3C5}"/>
              </a:ext>
            </a:extLst>
          </p:cNvPr>
          <p:cNvSpPr/>
          <p:nvPr/>
        </p:nvSpPr>
        <p:spPr>
          <a:xfrm>
            <a:off x="7713369" y="6304279"/>
            <a:ext cx="472927" cy="514607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444113"/>
              <a:gd name="connsiteY0" fmla="*/ 127916 h 657503"/>
              <a:gd name="connsiteX1" fmla="*/ 423437 w 444113"/>
              <a:gd name="connsiteY1" fmla="*/ 56151 h 657503"/>
              <a:gd name="connsiteX2" fmla="*/ 348490 w 444113"/>
              <a:gd name="connsiteY2" fmla="*/ 420810 h 657503"/>
              <a:gd name="connsiteX3" fmla="*/ 298482 w 444113"/>
              <a:gd name="connsiteY3" fmla="*/ 566435 h 657503"/>
              <a:gd name="connsiteX4" fmla="*/ 10503 w 444113"/>
              <a:gd name="connsiteY4" fmla="*/ 602153 h 657503"/>
              <a:gd name="connsiteX5" fmla="*/ 39079 w 444113"/>
              <a:gd name="connsiteY5" fmla="*/ 127916 h 657503"/>
              <a:gd name="connsiteX0" fmla="*/ 61669 w 442890"/>
              <a:gd name="connsiteY0" fmla="*/ 234407 h 628263"/>
              <a:gd name="connsiteX1" fmla="*/ 422214 w 442890"/>
              <a:gd name="connsiteY1" fmla="*/ 26911 h 628263"/>
              <a:gd name="connsiteX2" fmla="*/ 347267 w 442890"/>
              <a:gd name="connsiteY2" fmla="*/ 391570 h 628263"/>
              <a:gd name="connsiteX3" fmla="*/ 297259 w 442890"/>
              <a:gd name="connsiteY3" fmla="*/ 537195 h 628263"/>
              <a:gd name="connsiteX4" fmla="*/ 9280 w 442890"/>
              <a:gd name="connsiteY4" fmla="*/ 572913 h 628263"/>
              <a:gd name="connsiteX5" fmla="*/ 61669 w 442890"/>
              <a:gd name="connsiteY5" fmla="*/ 234407 h 628263"/>
              <a:gd name="connsiteX0" fmla="*/ 0 w 381221"/>
              <a:gd name="connsiteY0" fmla="*/ 234407 h 643909"/>
              <a:gd name="connsiteX1" fmla="*/ 360545 w 381221"/>
              <a:gd name="connsiteY1" fmla="*/ 26911 h 643909"/>
              <a:gd name="connsiteX2" fmla="*/ 285598 w 381221"/>
              <a:gd name="connsiteY2" fmla="*/ 391570 h 643909"/>
              <a:gd name="connsiteX3" fmla="*/ 235590 w 381221"/>
              <a:gd name="connsiteY3" fmla="*/ 537195 h 643909"/>
              <a:gd name="connsiteX4" fmla="*/ 85723 w 381221"/>
              <a:gd name="connsiteY4" fmla="*/ 596725 h 643909"/>
              <a:gd name="connsiteX5" fmla="*/ 0 w 381221"/>
              <a:gd name="connsiteY5" fmla="*/ 234407 h 643909"/>
              <a:gd name="connsiteX0" fmla="*/ 0 w 455594"/>
              <a:gd name="connsiteY0" fmla="*/ 234407 h 628393"/>
              <a:gd name="connsiteX1" fmla="*/ 360545 w 455594"/>
              <a:gd name="connsiteY1" fmla="*/ 26911 h 628393"/>
              <a:gd name="connsiteX2" fmla="*/ 285598 w 455594"/>
              <a:gd name="connsiteY2" fmla="*/ 391570 h 628393"/>
              <a:gd name="connsiteX3" fmla="*/ 235590 w 455594"/>
              <a:gd name="connsiteY3" fmla="*/ 537195 h 628393"/>
              <a:gd name="connsiteX4" fmla="*/ 453924 w 455594"/>
              <a:gd name="connsiteY4" fmla="*/ 594375 h 628393"/>
              <a:gd name="connsiteX5" fmla="*/ 85723 w 455594"/>
              <a:gd name="connsiteY5" fmla="*/ 596725 h 628393"/>
              <a:gd name="connsiteX6" fmla="*/ 0 w 455594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79385"/>
              <a:gd name="connsiteY0" fmla="*/ 120621 h 514607"/>
              <a:gd name="connsiteX1" fmla="*/ 470083 w 479385"/>
              <a:gd name="connsiteY1" fmla="*/ 60762 h 514607"/>
              <a:gd name="connsiteX2" fmla="*/ 285598 w 479385"/>
              <a:gd name="connsiteY2" fmla="*/ 277784 h 514607"/>
              <a:gd name="connsiteX3" fmla="*/ 354652 w 479385"/>
              <a:gd name="connsiteY3" fmla="*/ 363877 h 514607"/>
              <a:gd name="connsiteX4" fmla="*/ 453924 w 479385"/>
              <a:gd name="connsiteY4" fmla="*/ 480589 h 514607"/>
              <a:gd name="connsiteX5" fmla="*/ 85723 w 479385"/>
              <a:gd name="connsiteY5" fmla="*/ 482939 h 514607"/>
              <a:gd name="connsiteX6" fmla="*/ 0 w 479385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54652 w 472927"/>
              <a:gd name="connsiteY3" fmla="*/ 363877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76073 w 472927"/>
              <a:gd name="connsiteY2" fmla="*/ 230159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2927" h="514607">
                <a:moveTo>
                  <a:pt x="0" y="120621"/>
                </a:moveTo>
                <a:cubicBezTo>
                  <a:pt x="144788" y="-28713"/>
                  <a:pt x="508652" y="-28030"/>
                  <a:pt x="470083" y="60762"/>
                </a:cubicBezTo>
                <a:cubicBezTo>
                  <a:pt x="380012" y="207715"/>
                  <a:pt x="358999" y="118925"/>
                  <a:pt x="276073" y="230159"/>
                </a:cubicBezTo>
                <a:cubicBezTo>
                  <a:pt x="284804" y="312832"/>
                  <a:pt x="341160" y="262155"/>
                  <a:pt x="397515" y="332921"/>
                </a:cubicBezTo>
                <a:cubicBezTo>
                  <a:pt x="377151" y="374263"/>
                  <a:pt x="478902" y="470667"/>
                  <a:pt x="453924" y="480589"/>
                </a:cubicBezTo>
                <a:cubicBezTo>
                  <a:pt x="428946" y="490511"/>
                  <a:pt x="112958" y="550474"/>
                  <a:pt x="85723" y="482939"/>
                </a:cubicBezTo>
                <a:cubicBezTo>
                  <a:pt x="34923" y="466147"/>
                  <a:pt x="74613" y="273145"/>
                  <a:pt x="0" y="12062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1" name="影子4">
            <a:extLst>
              <a:ext uri="{FF2B5EF4-FFF2-40B4-BE49-F238E27FC236}">
                <a16:creationId xmlns:a16="http://schemas.microsoft.com/office/drawing/2014/main" xmlns="" id="{33171B9C-1103-46CD-AE7C-98A3BFA4B7B6}"/>
              </a:ext>
            </a:extLst>
          </p:cNvPr>
          <p:cNvSpPr/>
          <p:nvPr/>
        </p:nvSpPr>
        <p:spPr>
          <a:xfrm>
            <a:off x="7696639" y="6202202"/>
            <a:ext cx="420905" cy="591120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78403 w 420905"/>
              <a:gd name="connsiteY0" fmla="*/ 75608 h 633426"/>
              <a:gd name="connsiteX1" fmla="*/ 329411 w 420905"/>
              <a:gd name="connsiteY1" fmla="*/ 118143 h 633426"/>
              <a:gd name="connsiteX2" fmla="*/ 387814 w 420905"/>
              <a:gd name="connsiteY2" fmla="*/ 368502 h 633426"/>
              <a:gd name="connsiteX3" fmla="*/ 337806 w 420905"/>
              <a:gd name="connsiteY3" fmla="*/ 514127 h 633426"/>
              <a:gd name="connsiteX4" fmla="*/ 8552 w 420905"/>
              <a:gd name="connsiteY4" fmla="*/ 591120 h 633426"/>
              <a:gd name="connsiteX5" fmla="*/ 78403 w 420905"/>
              <a:gd name="connsiteY5" fmla="*/ 75608 h 633426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0905" h="591120">
                <a:moveTo>
                  <a:pt x="78403" y="75608"/>
                </a:moveTo>
                <a:cubicBezTo>
                  <a:pt x="223191" y="-73726"/>
                  <a:pt x="367980" y="29351"/>
                  <a:pt x="329411" y="118143"/>
                </a:cubicBezTo>
                <a:cubicBezTo>
                  <a:pt x="377453" y="250808"/>
                  <a:pt x="470740" y="257268"/>
                  <a:pt x="387814" y="368502"/>
                </a:cubicBezTo>
                <a:cubicBezTo>
                  <a:pt x="396545" y="451175"/>
                  <a:pt x="319551" y="433836"/>
                  <a:pt x="337806" y="514127"/>
                </a:cubicBezTo>
                <a:cubicBezTo>
                  <a:pt x="248163" y="614933"/>
                  <a:pt x="164870" y="560164"/>
                  <a:pt x="8552" y="591120"/>
                </a:cubicBezTo>
                <a:cubicBezTo>
                  <a:pt x="-42248" y="574328"/>
                  <a:pt x="153016" y="228132"/>
                  <a:pt x="78403" y="75608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2" name="影子5">
            <a:extLst>
              <a:ext uri="{FF2B5EF4-FFF2-40B4-BE49-F238E27FC236}">
                <a16:creationId xmlns:a16="http://schemas.microsoft.com/office/drawing/2014/main" xmlns="" id="{A8CF5F6B-2CF1-4F8E-AD34-6D62B5E38127}"/>
              </a:ext>
            </a:extLst>
          </p:cNvPr>
          <p:cNvSpPr/>
          <p:nvPr/>
        </p:nvSpPr>
        <p:spPr>
          <a:xfrm>
            <a:off x="7579392" y="6262284"/>
            <a:ext cx="494930" cy="433943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4930" h="433943">
                <a:moveTo>
                  <a:pt x="1" y="53341"/>
                </a:moveTo>
                <a:cubicBezTo>
                  <a:pt x="130502" y="61170"/>
                  <a:pt x="84789" y="-7203"/>
                  <a:pt x="215290" y="626"/>
                </a:cubicBezTo>
                <a:cubicBezTo>
                  <a:pt x="308576" y="57091"/>
                  <a:pt x="561406" y="92126"/>
                  <a:pt x="478480" y="203360"/>
                </a:cubicBezTo>
                <a:cubicBezTo>
                  <a:pt x="487211" y="286033"/>
                  <a:pt x="414980" y="282981"/>
                  <a:pt x="483241" y="384704"/>
                </a:cubicBezTo>
                <a:cubicBezTo>
                  <a:pt x="393598" y="485510"/>
                  <a:pt x="172987" y="398197"/>
                  <a:pt x="0" y="410897"/>
                </a:cubicBezTo>
                <a:cubicBezTo>
                  <a:pt x="149225" y="370293"/>
                  <a:pt x="393701" y="229677"/>
                  <a:pt x="1" y="5334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3" name="影子6">
            <a:extLst>
              <a:ext uri="{FF2B5EF4-FFF2-40B4-BE49-F238E27FC236}">
                <a16:creationId xmlns:a16="http://schemas.microsoft.com/office/drawing/2014/main" xmlns="" id="{5E433E74-EC4E-4E63-8C61-56C2FA6A9729}"/>
              </a:ext>
            </a:extLst>
          </p:cNvPr>
          <p:cNvSpPr/>
          <p:nvPr/>
        </p:nvSpPr>
        <p:spPr>
          <a:xfrm>
            <a:off x="7680822" y="6197351"/>
            <a:ext cx="420905" cy="591120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78403 w 420905"/>
              <a:gd name="connsiteY0" fmla="*/ 75608 h 633426"/>
              <a:gd name="connsiteX1" fmla="*/ 329411 w 420905"/>
              <a:gd name="connsiteY1" fmla="*/ 118143 h 633426"/>
              <a:gd name="connsiteX2" fmla="*/ 387814 w 420905"/>
              <a:gd name="connsiteY2" fmla="*/ 368502 h 633426"/>
              <a:gd name="connsiteX3" fmla="*/ 337806 w 420905"/>
              <a:gd name="connsiteY3" fmla="*/ 514127 h 633426"/>
              <a:gd name="connsiteX4" fmla="*/ 8552 w 420905"/>
              <a:gd name="connsiteY4" fmla="*/ 591120 h 633426"/>
              <a:gd name="connsiteX5" fmla="*/ 78403 w 420905"/>
              <a:gd name="connsiteY5" fmla="*/ 75608 h 633426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0905" h="591120">
                <a:moveTo>
                  <a:pt x="78403" y="75608"/>
                </a:moveTo>
                <a:cubicBezTo>
                  <a:pt x="223191" y="-73726"/>
                  <a:pt x="367980" y="29351"/>
                  <a:pt x="329411" y="118143"/>
                </a:cubicBezTo>
                <a:cubicBezTo>
                  <a:pt x="377453" y="250808"/>
                  <a:pt x="470740" y="257268"/>
                  <a:pt x="387814" y="368502"/>
                </a:cubicBezTo>
                <a:cubicBezTo>
                  <a:pt x="396545" y="451175"/>
                  <a:pt x="319551" y="433836"/>
                  <a:pt x="337806" y="514127"/>
                </a:cubicBezTo>
                <a:cubicBezTo>
                  <a:pt x="248163" y="614933"/>
                  <a:pt x="164870" y="560164"/>
                  <a:pt x="8552" y="591120"/>
                </a:cubicBezTo>
                <a:cubicBezTo>
                  <a:pt x="-42248" y="574328"/>
                  <a:pt x="153016" y="228132"/>
                  <a:pt x="78403" y="75608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影子7">
            <a:extLst>
              <a:ext uri="{FF2B5EF4-FFF2-40B4-BE49-F238E27FC236}">
                <a16:creationId xmlns:a16="http://schemas.microsoft.com/office/drawing/2014/main" xmlns="" id="{47A1F689-A294-446D-A2E9-6A0B91D039A2}"/>
              </a:ext>
            </a:extLst>
          </p:cNvPr>
          <p:cNvSpPr/>
          <p:nvPr/>
        </p:nvSpPr>
        <p:spPr>
          <a:xfrm>
            <a:off x="7772400" y="6298793"/>
            <a:ext cx="472927" cy="514607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444113"/>
              <a:gd name="connsiteY0" fmla="*/ 127916 h 657503"/>
              <a:gd name="connsiteX1" fmla="*/ 423437 w 444113"/>
              <a:gd name="connsiteY1" fmla="*/ 56151 h 657503"/>
              <a:gd name="connsiteX2" fmla="*/ 348490 w 444113"/>
              <a:gd name="connsiteY2" fmla="*/ 420810 h 657503"/>
              <a:gd name="connsiteX3" fmla="*/ 298482 w 444113"/>
              <a:gd name="connsiteY3" fmla="*/ 566435 h 657503"/>
              <a:gd name="connsiteX4" fmla="*/ 10503 w 444113"/>
              <a:gd name="connsiteY4" fmla="*/ 602153 h 657503"/>
              <a:gd name="connsiteX5" fmla="*/ 39079 w 444113"/>
              <a:gd name="connsiteY5" fmla="*/ 127916 h 657503"/>
              <a:gd name="connsiteX0" fmla="*/ 61669 w 442890"/>
              <a:gd name="connsiteY0" fmla="*/ 234407 h 628263"/>
              <a:gd name="connsiteX1" fmla="*/ 422214 w 442890"/>
              <a:gd name="connsiteY1" fmla="*/ 26911 h 628263"/>
              <a:gd name="connsiteX2" fmla="*/ 347267 w 442890"/>
              <a:gd name="connsiteY2" fmla="*/ 391570 h 628263"/>
              <a:gd name="connsiteX3" fmla="*/ 297259 w 442890"/>
              <a:gd name="connsiteY3" fmla="*/ 537195 h 628263"/>
              <a:gd name="connsiteX4" fmla="*/ 9280 w 442890"/>
              <a:gd name="connsiteY4" fmla="*/ 572913 h 628263"/>
              <a:gd name="connsiteX5" fmla="*/ 61669 w 442890"/>
              <a:gd name="connsiteY5" fmla="*/ 234407 h 628263"/>
              <a:gd name="connsiteX0" fmla="*/ 0 w 381221"/>
              <a:gd name="connsiteY0" fmla="*/ 234407 h 643909"/>
              <a:gd name="connsiteX1" fmla="*/ 360545 w 381221"/>
              <a:gd name="connsiteY1" fmla="*/ 26911 h 643909"/>
              <a:gd name="connsiteX2" fmla="*/ 285598 w 381221"/>
              <a:gd name="connsiteY2" fmla="*/ 391570 h 643909"/>
              <a:gd name="connsiteX3" fmla="*/ 235590 w 381221"/>
              <a:gd name="connsiteY3" fmla="*/ 537195 h 643909"/>
              <a:gd name="connsiteX4" fmla="*/ 85723 w 381221"/>
              <a:gd name="connsiteY4" fmla="*/ 596725 h 643909"/>
              <a:gd name="connsiteX5" fmla="*/ 0 w 381221"/>
              <a:gd name="connsiteY5" fmla="*/ 234407 h 643909"/>
              <a:gd name="connsiteX0" fmla="*/ 0 w 455594"/>
              <a:gd name="connsiteY0" fmla="*/ 234407 h 628393"/>
              <a:gd name="connsiteX1" fmla="*/ 360545 w 455594"/>
              <a:gd name="connsiteY1" fmla="*/ 26911 h 628393"/>
              <a:gd name="connsiteX2" fmla="*/ 285598 w 455594"/>
              <a:gd name="connsiteY2" fmla="*/ 391570 h 628393"/>
              <a:gd name="connsiteX3" fmla="*/ 235590 w 455594"/>
              <a:gd name="connsiteY3" fmla="*/ 537195 h 628393"/>
              <a:gd name="connsiteX4" fmla="*/ 453924 w 455594"/>
              <a:gd name="connsiteY4" fmla="*/ 594375 h 628393"/>
              <a:gd name="connsiteX5" fmla="*/ 85723 w 455594"/>
              <a:gd name="connsiteY5" fmla="*/ 596725 h 628393"/>
              <a:gd name="connsiteX6" fmla="*/ 0 w 455594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79385"/>
              <a:gd name="connsiteY0" fmla="*/ 120621 h 514607"/>
              <a:gd name="connsiteX1" fmla="*/ 470083 w 479385"/>
              <a:gd name="connsiteY1" fmla="*/ 60762 h 514607"/>
              <a:gd name="connsiteX2" fmla="*/ 285598 w 479385"/>
              <a:gd name="connsiteY2" fmla="*/ 277784 h 514607"/>
              <a:gd name="connsiteX3" fmla="*/ 354652 w 479385"/>
              <a:gd name="connsiteY3" fmla="*/ 363877 h 514607"/>
              <a:gd name="connsiteX4" fmla="*/ 453924 w 479385"/>
              <a:gd name="connsiteY4" fmla="*/ 480589 h 514607"/>
              <a:gd name="connsiteX5" fmla="*/ 85723 w 479385"/>
              <a:gd name="connsiteY5" fmla="*/ 482939 h 514607"/>
              <a:gd name="connsiteX6" fmla="*/ 0 w 479385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54652 w 472927"/>
              <a:gd name="connsiteY3" fmla="*/ 363877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76073 w 472927"/>
              <a:gd name="connsiteY2" fmla="*/ 230159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2927" h="514607">
                <a:moveTo>
                  <a:pt x="0" y="120621"/>
                </a:moveTo>
                <a:cubicBezTo>
                  <a:pt x="144788" y="-28713"/>
                  <a:pt x="508652" y="-28030"/>
                  <a:pt x="470083" y="60762"/>
                </a:cubicBezTo>
                <a:cubicBezTo>
                  <a:pt x="380012" y="207715"/>
                  <a:pt x="358999" y="118925"/>
                  <a:pt x="276073" y="230159"/>
                </a:cubicBezTo>
                <a:cubicBezTo>
                  <a:pt x="284804" y="312832"/>
                  <a:pt x="341160" y="262155"/>
                  <a:pt x="397515" y="332921"/>
                </a:cubicBezTo>
                <a:cubicBezTo>
                  <a:pt x="377151" y="374263"/>
                  <a:pt x="478902" y="470667"/>
                  <a:pt x="453924" y="480589"/>
                </a:cubicBezTo>
                <a:cubicBezTo>
                  <a:pt x="428946" y="490511"/>
                  <a:pt x="112958" y="550474"/>
                  <a:pt x="85723" y="482939"/>
                </a:cubicBezTo>
                <a:cubicBezTo>
                  <a:pt x="34923" y="466147"/>
                  <a:pt x="74613" y="273145"/>
                  <a:pt x="0" y="12062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5" name="影子8">
            <a:extLst>
              <a:ext uri="{FF2B5EF4-FFF2-40B4-BE49-F238E27FC236}">
                <a16:creationId xmlns:a16="http://schemas.microsoft.com/office/drawing/2014/main" xmlns="" id="{D58B1223-C9E9-4B05-96C9-2E94E8B409CC}"/>
              </a:ext>
            </a:extLst>
          </p:cNvPr>
          <p:cNvSpPr/>
          <p:nvPr/>
        </p:nvSpPr>
        <p:spPr>
          <a:xfrm>
            <a:off x="7689106" y="6302954"/>
            <a:ext cx="699702" cy="529643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444113"/>
              <a:gd name="connsiteY0" fmla="*/ 127916 h 657503"/>
              <a:gd name="connsiteX1" fmla="*/ 423437 w 444113"/>
              <a:gd name="connsiteY1" fmla="*/ 56151 h 657503"/>
              <a:gd name="connsiteX2" fmla="*/ 348490 w 444113"/>
              <a:gd name="connsiteY2" fmla="*/ 420810 h 657503"/>
              <a:gd name="connsiteX3" fmla="*/ 298482 w 444113"/>
              <a:gd name="connsiteY3" fmla="*/ 566435 h 657503"/>
              <a:gd name="connsiteX4" fmla="*/ 10503 w 444113"/>
              <a:gd name="connsiteY4" fmla="*/ 602153 h 657503"/>
              <a:gd name="connsiteX5" fmla="*/ 39079 w 444113"/>
              <a:gd name="connsiteY5" fmla="*/ 127916 h 657503"/>
              <a:gd name="connsiteX0" fmla="*/ 61669 w 442890"/>
              <a:gd name="connsiteY0" fmla="*/ 234407 h 628263"/>
              <a:gd name="connsiteX1" fmla="*/ 422214 w 442890"/>
              <a:gd name="connsiteY1" fmla="*/ 26911 h 628263"/>
              <a:gd name="connsiteX2" fmla="*/ 347267 w 442890"/>
              <a:gd name="connsiteY2" fmla="*/ 391570 h 628263"/>
              <a:gd name="connsiteX3" fmla="*/ 297259 w 442890"/>
              <a:gd name="connsiteY3" fmla="*/ 537195 h 628263"/>
              <a:gd name="connsiteX4" fmla="*/ 9280 w 442890"/>
              <a:gd name="connsiteY4" fmla="*/ 572913 h 628263"/>
              <a:gd name="connsiteX5" fmla="*/ 61669 w 442890"/>
              <a:gd name="connsiteY5" fmla="*/ 234407 h 628263"/>
              <a:gd name="connsiteX0" fmla="*/ 0 w 381221"/>
              <a:gd name="connsiteY0" fmla="*/ 234407 h 643909"/>
              <a:gd name="connsiteX1" fmla="*/ 360545 w 381221"/>
              <a:gd name="connsiteY1" fmla="*/ 26911 h 643909"/>
              <a:gd name="connsiteX2" fmla="*/ 285598 w 381221"/>
              <a:gd name="connsiteY2" fmla="*/ 391570 h 643909"/>
              <a:gd name="connsiteX3" fmla="*/ 235590 w 381221"/>
              <a:gd name="connsiteY3" fmla="*/ 537195 h 643909"/>
              <a:gd name="connsiteX4" fmla="*/ 85723 w 381221"/>
              <a:gd name="connsiteY4" fmla="*/ 596725 h 643909"/>
              <a:gd name="connsiteX5" fmla="*/ 0 w 381221"/>
              <a:gd name="connsiteY5" fmla="*/ 234407 h 643909"/>
              <a:gd name="connsiteX0" fmla="*/ 0 w 455594"/>
              <a:gd name="connsiteY0" fmla="*/ 234407 h 628393"/>
              <a:gd name="connsiteX1" fmla="*/ 360545 w 455594"/>
              <a:gd name="connsiteY1" fmla="*/ 26911 h 628393"/>
              <a:gd name="connsiteX2" fmla="*/ 285598 w 455594"/>
              <a:gd name="connsiteY2" fmla="*/ 391570 h 628393"/>
              <a:gd name="connsiteX3" fmla="*/ 235590 w 455594"/>
              <a:gd name="connsiteY3" fmla="*/ 537195 h 628393"/>
              <a:gd name="connsiteX4" fmla="*/ 453924 w 455594"/>
              <a:gd name="connsiteY4" fmla="*/ 594375 h 628393"/>
              <a:gd name="connsiteX5" fmla="*/ 85723 w 455594"/>
              <a:gd name="connsiteY5" fmla="*/ 596725 h 628393"/>
              <a:gd name="connsiteX6" fmla="*/ 0 w 455594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79385"/>
              <a:gd name="connsiteY0" fmla="*/ 120621 h 514607"/>
              <a:gd name="connsiteX1" fmla="*/ 470083 w 479385"/>
              <a:gd name="connsiteY1" fmla="*/ 60762 h 514607"/>
              <a:gd name="connsiteX2" fmla="*/ 285598 w 479385"/>
              <a:gd name="connsiteY2" fmla="*/ 277784 h 514607"/>
              <a:gd name="connsiteX3" fmla="*/ 354652 w 479385"/>
              <a:gd name="connsiteY3" fmla="*/ 363877 h 514607"/>
              <a:gd name="connsiteX4" fmla="*/ 453924 w 479385"/>
              <a:gd name="connsiteY4" fmla="*/ 480589 h 514607"/>
              <a:gd name="connsiteX5" fmla="*/ 85723 w 479385"/>
              <a:gd name="connsiteY5" fmla="*/ 482939 h 514607"/>
              <a:gd name="connsiteX6" fmla="*/ 0 w 479385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54652 w 472927"/>
              <a:gd name="connsiteY3" fmla="*/ 363877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76073 w 472927"/>
              <a:gd name="connsiteY2" fmla="*/ 230159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605558"/>
              <a:gd name="connsiteY0" fmla="*/ 112455 h 506441"/>
              <a:gd name="connsiteX1" fmla="*/ 603433 w 605558"/>
              <a:gd name="connsiteY1" fmla="*/ 66883 h 506441"/>
              <a:gd name="connsiteX2" fmla="*/ 276073 w 605558"/>
              <a:gd name="connsiteY2" fmla="*/ 221993 h 506441"/>
              <a:gd name="connsiteX3" fmla="*/ 397515 w 605558"/>
              <a:gd name="connsiteY3" fmla="*/ 324755 h 506441"/>
              <a:gd name="connsiteX4" fmla="*/ 453924 w 605558"/>
              <a:gd name="connsiteY4" fmla="*/ 472423 h 506441"/>
              <a:gd name="connsiteX5" fmla="*/ 85723 w 605558"/>
              <a:gd name="connsiteY5" fmla="*/ 474773 h 506441"/>
              <a:gd name="connsiteX6" fmla="*/ 0 w 605558"/>
              <a:gd name="connsiteY6" fmla="*/ 112455 h 506441"/>
              <a:gd name="connsiteX0" fmla="*/ 0 w 636463"/>
              <a:gd name="connsiteY0" fmla="*/ 112455 h 490624"/>
              <a:gd name="connsiteX1" fmla="*/ 603433 w 636463"/>
              <a:gd name="connsiteY1" fmla="*/ 66883 h 490624"/>
              <a:gd name="connsiteX2" fmla="*/ 276073 w 636463"/>
              <a:gd name="connsiteY2" fmla="*/ 221993 h 490624"/>
              <a:gd name="connsiteX3" fmla="*/ 397515 w 636463"/>
              <a:gd name="connsiteY3" fmla="*/ 324755 h 490624"/>
              <a:gd name="connsiteX4" fmla="*/ 634899 w 636463"/>
              <a:gd name="connsiteY4" fmla="*/ 362886 h 490624"/>
              <a:gd name="connsiteX5" fmla="*/ 85723 w 636463"/>
              <a:gd name="connsiteY5" fmla="*/ 474773 h 490624"/>
              <a:gd name="connsiteX6" fmla="*/ 0 w 636463"/>
              <a:gd name="connsiteY6" fmla="*/ 112455 h 490624"/>
              <a:gd name="connsiteX0" fmla="*/ 0 w 636872"/>
              <a:gd name="connsiteY0" fmla="*/ 112455 h 490624"/>
              <a:gd name="connsiteX1" fmla="*/ 603433 w 636872"/>
              <a:gd name="connsiteY1" fmla="*/ 66883 h 490624"/>
              <a:gd name="connsiteX2" fmla="*/ 276073 w 636872"/>
              <a:gd name="connsiteY2" fmla="*/ 221993 h 490624"/>
              <a:gd name="connsiteX3" fmla="*/ 459427 w 636872"/>
              <a:gd name="connsiteY3" fmla="*/ 258080 h 490624"/>
              <a:gd name="connsiteX4" fmla="*/ 634899 w 636872"/>
              <a:gd name="connsiteY4" fmla="*/ 362886 h 490624"/>
              <a:gd name="connsiteX5" fmla="*/ 85723 w 636872"/>
              <a:gd name="connsiteY5" fmla="*/ 474773 h 490624"/>
              <a:gd name="connsiteX6" fmla="*/ 0 w 636872"/>
              <a:gd name="connsiteY6" fmla="*/ 112455 h 490624"/>
              <a:gd name="connsiteX0" fmla="*/ 0 w 698375"/>
              <a:gd name="connsiteY0" fmla="*/ 112455 h 487319"/>
              <a:gd name="connsiteX1" fmla="*/ 603433 w 698375"/>
              <a:gd name="connsiteY1" fmla="*/ 66883 h 487319"/>
              <a:gd name="connsiteX2" fmla="*/ 276073 w 698375"/>
              <a:gd name="connsiteY2" fmla="*/ 221993 h 487319"/>
              <a:gd name="connsiteX3" fmla="*/ 459427 w 698375"/>
              <a:gd name="connsiteY3" fmla="*/ 258080 h 487319"/>
              <a:gd name="connsiteX4" fmla="*/ 696811 w 698375"/>
              <a:gd name="connsiteY4" fmla="*/ 305736 h 487319"/>
              <a:gd name="connsiteX5" fmla="*/ 85723 w 698375"/>
              <a:gd name="connsiteY5" fmla="*/ 474773 h 487319"/>
              <a:gd name="connsiteX6" fmla="*/ 0 w 698375"/>
              <a:gd name="connsiteY6" fmla="*/ 112455 h 487319"/>
              <a:gd name="connsiteX0" fmla="*/ 84517 w 782892"/>
              <a:gd name="connsiteY0" fmla="*/ 112455 h 324299"/>
              <a:gd name="connsiteX1" fmla="*/ 687950 w 782892"/>
              <a:gd name="connsiteY1" fmla="*/ 66883 h 324299"/>
              <a:gd name="connsiteX2" fmla="*/ 360590 w 782892"/>
              <a:gd name="connsiteY2" fmla="*/ 221993 h 324299"/>
              <a:gd name="connsiteX3" fmla="*/ 543944 w 782892"/>
              <a:gd name="connsiteY3" fmla="*/ 258080 h 324299"/>
              <a:gd name="connsiteX4" fmla="*/ 781328 w 782892"/>
              <a:gd name="connsiteY4" fmla="*/ 305736 h 324299"/>
              <a:gd name="connsiteX5" fmla="*/ 8315 w 782892"/>
              <a:gd name="connsiteY5" fmla="*/ 284273 h 324299"/>
              <a:gd name="connsiteX6" fmla="*/ 84517 w 782892"/>
              <a:gd name="connsiteY6" fmla="*/ 112455 h 324299"/>
              <a:gd name="connsiteX0" fmla="*/ 70783 w 783445"/>
              <a:gd name="connsiteY0" fmla="*/ 107373 h 328742"/>
              <a:gd name="connsiteX1" fmla="*/ 688503 w 783445"/>
              <a:gd name="connsiteY1" fmla="*/ 71326 h 328742"/>
              <a:gd name="connsiteX2" fmla="*/ 361143 w 783445"/>
              <a:gd name="connsiteY2" fmla="*/ 226436 h 328742"/>
              <a:gd name="connsiteX3" fmla="*/ 544497 w 783445"/>
              <a:gd name="connsiteY3" fmla="*/ 262523 h 328742"/>
              <a:gd name="connsiteX4" fmla="*/ 781881 w 783445"/>
              <a:gd name="connsiteY4" fmla="*/ 310179 h 328742"/>
              <a:gd name="connsiteX5" fmla="*/ 8868 w 783445"/>
              <a:gd name="connsiteY5" fmla="*/ 288716 h 328742"/>
              <a:gd name="connsiteX6" fmla="*/ 70783 w 783445"/>
              <a:gd name="connsiteY6" fmla="*/ 107373 h 328742"/>
              <a:gd name="connsiteX0" fmla="*/ 70783 w 764501"/>
              <a:gd name="connsiteY0" fmla="*/ 107373 h 420623"/>
              <a:gd name="connsiteX1" fmla="*/ 688503 w 764501"/>
              <a:gd name="connsiteY1" fmla="*/ 71326 h 420623"/>
              <a:gd name="connsiteX2" fmla="*/ 361143 w 764501"/>
              <a:gd name="connsiteY2" fmla="*/ 226436 h 420623"/>
              <a:gd name="connsiteX3" fmla="*/ 544497 w 764501"/>
              <a:gd name="connsiteY3" fmla="*/ 262523 h 420623"/>
              <a:gd name="connsiteX4" fmla="*/ 762831 w 764501"/>
              <a:gd name="connsiteY4" fmla="*/ 419717 h 420623"/>
              <a:gd name="connsiteX5" fmla="*/ 8868 w 764501"/>
              <a:gd name="connsiteY5" fmla="*/ 288716 h 420623"/>
              <a:gd name="connsiteX6" fmla="*/ 70783 w 764501"/>
              <a:gd name="connsiteY6" fmla="*/ 107373 h 420623"/>
              <a:gd name="connsiteX0" fmla="*/ 70783 w 770432"/>
              <a:gd name="connsiteY0" fmla="*/ 107373 h 420623"/>
              <a:gd name="connsiteX1" fmla="*/ 688503 w 770432"/>
              <a:gd name="connsiteY1" fmla="*/ 71326 h 420623"/>
              <a:gd name="connsiteX2" fmla="*/ 361143 w 770432"/>
              <a:gd name="connsiteY2" fmla="*/ 226436 h 420623"/>
              <a:gd name="connsiteX3" fmla="*/ 544497 w 770432"/>
              <a:gd name="connsiteY3" fmla="*/ 262523 h 420623"/>
              <a:gd name="connsiteX4" fmla="*/ 762831 w 770432"/>
              <a:gd name="connsiteY4" fmla="*/ 419717 h 420623"/>
              <a:gd name="connsiteX5" fmla="*/ 8868 w 770432"/>
              <a:gd name="connsiteY5" fmla="*/ 288716 h 420623"/>
              <a:gd name="connsiteX6" fmla="*/ 70783 w 770432"/>
              <a:gd name="connsiteY6" fmla="*/ 107373 h 420623"/>
              <a:gd name="connsiteX0" fmla="*/ 70783 w 701054"/>
              <a:gd name="connsiteY0" fmla="*/ 107373 h 529643"/>
              <a:gd name="connsiteX1" fmla="*/ 688503 w 701054"/>
              <a:gd name="connsiteY1" fmla="*/ 71326 h 529643"/>
              <a:gd name="connsiteX2" fmla="*/ 361143 w 701054"/>
              <a:gd name="connsiteY2" fmla="*/ 226436 h 529643"/>
              <a:gd name="connsiteX3" fmla="*/ 544497 w 701054"/>
              <a:gd name="connsiteY3" fmla="*/ 262523 h 529643"/>
              <a:gd name="connsiteX4" fmla="*/ 691393 w 701054"/>
              <a:gd name="connsiteY4" fmla="*/ 529255 h 529643"/>
              <a:gd name="connsiteX5" fmla="*/ 8868 w 701054"/>
              <a:gd name="connsiteY5" fmla="*/ 288716 h 529643"/>
              <a:gd name="connsiteX6" fmla="*/ 70783 w 701054"/>
              <a:gd name="connsiteY6" fmla="*/ 107373 h 529643"/>
              <a:gd name="connsiteX0" fmla="*/ 70783 w 699702"/>
              <a:gd name="connsiteY0" fmla="*/ 107373 h 529643"/>
              <a:gd name="connsiteX1" fmla="*/ 688503 w 699702"/>
              <a:gd name="connsiteY1" fmla="*/ 71326 h 529643"/>
              <a:gd name="connsiteX2" fmla="*/ 361143 w 699702"/>
              <a:gd name="connsiteY2" fmla="*/ 226436 h 529643"/>
              <a:gd name="connsiteX3" fmla="*/ 501634 w 699702"/>
              <a:gd name="connsiteY3" fmla="*/ 310148 h 529643"/>
              <a:gd name="connsiteX4" fmla="*/ 691393 w 699702"/>
              <a:gd name="connsiteY4" fmla="*/ 529255 h 529643"/>
              <a:gd name="connsiteX5" fmla="*/ 8868 w 699702"/>
              <a:gd name="connsiteY5" fmla="*/ 288716 h 529643"/>
              <a:gd name="connsiteX6" fmla="*/ 70783 w 699702"/>
              <a:gd name="connsiteY6" fmla="*/ 107373 h 52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9702" h="529643">
                <a:moveTo>
                  <a:pt x="70783" y="107373"/>
                </a:moveTo>
                <a:cubicBezTo>
                  <a:pt x="215571" y="-41961"/>
                  <a:pt x="727072" y="-17466"/>
                  <a:pt x="688503" y="71326"/>
                </a:cubicBezTo>
                <a:cubicBezTo>
                  <a:pt x="598432" y="218279"/>
                  <a:pt x="444069" y="115202"/>
                  <a:pt x="361143" y="226436"/>
                </a:cubicBezTo>
                <a:cubicBezTo>
                  <a:pt x="369874" y="309109"/>
                  <a:pt x="445279" y="239382"/>
                  <a:pt x="501634" y="310148"/>
                </a:cubicBezTo>
                <a:cubicBezTo>
                  <a:pt x="481270" y="351490"/>
                  <a:pt x="749709" y="371695"/>
                  <a:pt x="691393" y="529255"/>
                </a:cubicBezTo>
                <a:cubicBezTo>
                  <a:pt x="666415" y="539177"/>
                  <a:pt x="36103" y="356251"/>
                  <a:pt x="8868" y="288716"/>
                </a:cubicBezTo>
                <a:cubicBezTo>
                  <a:pt x="-41932" y="271924"/>
                  <a:pt x="145396" y="259897"/>
                  <a:pt x="70783" y="107373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6" name="影子9">
            <a:extLst>
              <a:ext uri="{FF2B5EF4-FFF2-40B4-BE49-F238E27FC236}">
                <a16:creationId xmlns:a16="http://schemas.microsoft.com/office/drawing/2014/main" xmlns="" id="{24288E9D-D09B-4125-9D30-052B7B4A2E44}"/>
              </a:ext>
            </a:extLst>
          </p:cNvPr>
          <p:cNvSpPr/>
          <p:nvPr/>
        </p:nvSpPr>
        <p:spPr>
          <a:xfrm>
            <a:off x="7706235" y="6298424"/>
            <a:ext cx="472927" cy="514607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444113"/>
              <a:gd name="connsiteY0" fmla="*/ 127916 h 657503"/>
              <a:gd name="connsiteX1" fmla="*/ 423437 w 444113"/>
              <a:gd name="connsiteY1" fmla="*/ 56151 h 657503"/>
              <a:gd name="connsiteX2" fmla="*/ 348490 w 444113"/>
              <a:gd name="connsiteY2" fmla="*/ 420810 h 657503"/>
              <a:gd name="connsiteX3" fmla="*/ 298482 w 444113"/>
              <a:gd name="connsiteY3" fmla="*/ 566435 h 657503"/>
              <a:gd name="connsiteX4" fmla="*/ 10503 w 444113"/>
              <a:gd name="connsiteY4" fmla="*/ 602153 h 657503"/>
              <a:gd name="connsiteX5" fmla="*/ 39079 w 444113"/>
              <a:gd name="connsiteY5" fmla="*/ 127916 h 657503"/>
              <a:gd name="connsiteX0" fmla="*/ 61669 w 442890"/>
              <a:gd name="connsiteY0" fmla="*/ 234407 h 628263"/>
              <a:gd name="connsiteX1" fmla="*/ 422214 w 442890"/>
              <a:gd name="connsiteY1" fmla="*/ 26911 h 628263"/>
              <a:gd name="connsiteX2" fmla="*/ 347267 w 442890"/>
              <a:gd name="connsiteY2" fmla="*/ 391570 h 628263"/>
              <a:gd name="connsiteX3" fmla="*/ 297259 w 442890"/>
              <a:gd name="connsiteY3" fmla="*/ 537195 h 628263"/>
              <a:gd name="connsiteX4" fmla="*/ 9280 w 442890"/>
              <a:gd name="connsiteY4" fmla="*/ 572913 h 628263"/>
              <a:gd name="connsiteX5" fmla="*/ 61669 w 442890"/>
              <a:gd name="connsiteY5" fmla="*/ 234407 h 628263"/>
              <a:gd name="connsiteX0" fmla="*/ 0 w 381221"/>
              <a:gd name="connsiteY0" fmla="*/ 234407 h 643909"/>
              <a:gd name="connsiteX1" fmla="*/ 360545 w 381221"/>
              <a:gd name="connsiteY1" fmla="*/ 26911 h 643909"/>
              <a:gd name="connsiteX2" fmla="*/ 285598 w 381221"/>
              <a:gd name="connsiteY2" fmla="*/ 391570 h 643909"/>
              <a:gd name="connsiteX3" fmla="*/ 235590 w 381221"/>
              <a:gd name="connsiteY3" fmla="*/ 537195 h 643909"/>
              <a:gd name="connsiteX4" fmla="*/ 85723 w 381221"/>
              <a:gd name="connsiteY4" fmla="*/ 596725 h 643909"/>
              <a:gd name="connsiteX5" fmla="*/ 0 w 381221"/>
              <a:gd name="connsiteY5" fmla="*/ 234407 h 643909"/>
              <a:gd name="connsiteX0" fmla="*/ 0 w 455594"/>
              <a:gd name="connsiteY0" fmla="*/ 234407 h 628393"/>
              <a:gd name="connsiteX1" fmla="*/ 360545 w 455594"/>
              <a:gd name="connsiteY1" fmla="*/ 26911 h 628393"/>
              <a:gd name="connsiteX2" fmla="*/ 285598 w 455594"/>
              <a:gd name="connsiteY2" fmla="*/ 391570 h 628393"/>
              <a:gd name="connsiteX3" fmla="*/ 235590 w 455594"/>
              <a:gd name="connsiteY3" fmla="*/ 537195 h 628393"/>
              <a:gd name="connsiteX4" fmla="*/ 453924 w 455594"/>
              <a:gd name="connsiteY4" fmla="*/ 594375 h 628393"/>
              <a:gd name="connsiteX5" fmla="*/ 85723 w 455594"/>
              <a:gd name="connsiteY5" fmla="*/ 596725 h 628393"/>
              <a:gd name="connsiteX6" fmla="*/ 0 w 455594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56833"/>
              <a:gd name="connsiteY0" fmla="*/ 234407 h 628393"/>
              <a:gd name="connsiteX1" fmla="*/ 360545 w 456833"/>
              <a:gd name="connsiteY1" fmla="*/ 26911 h 628393"/>
              <a:gd name="connsiteX2" fmla="*/ 285598 w 456833"/>
              <a:gd name="connsiteY2" fmla="*/ 391570 h 628393"/>
              <a:gd name="connsiteX3" fmla="*/ 354652 w 456833"/>
              <a:gd name="connsiteY3" fmla="*/ 477663 h 628393"/>
              <a:gd name="connsiteX4" fmla="*/ 453924 w 456833"/>
              <a:gd name="connsiteY4" fmla="*/ 594375 h 628393"/>
              <a:gd name="connsiteX5" fmla="*/ 85723 w 456833"/>
              <a:gd name="connsiteY5" fmla="*/ 596725 h 628393"/>
              <a:gd name="connsiteX6" fmla="*/ 0 w 456833"/>
              <a:gd name="connsiteY6" fmla="*/ 234407 h 628393"/>
              <a:gd name="connsiteX0" fmla="*/ 0 w 479385"/>
              <a:gd name="connsiteY0" fmla="*/ 120621 h 514607"/>
              <a:gd name="connsiteX1" fmla="*/ 470083 w 479385"/>
              <a:gd name="connsiteY1" fmla="*/ 60762 h 514607"/>
              <a:gd name="connsiteX2" fmla="*/ 285598 w 479385"/>
              <a:gd name="connsiteY2" fmla="*/ 277784 h 514607"/>
              <a:gd name="connsiteX3" fmla="*/ 354652 w 479385"/>
              <a:gd name="connsiteY3" fmla="*/ 363877 h 514607"/>
              <a:gd name="connsiteX4" fmla="*/ 453924 w 479385"/>
              <a:gd name="connsiteY4" fmla="*/ 480589 h 514607"/>
              <a:gd name="connsiteX5" fmla="*/ 85723 w 479385"/>
              <a:gd name="connsiteY5" fmla="*/ 482939 h 514607"/>
              <a:gd name="connsiteX6" fmla="*/ 0 w 479385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54652 w 472927"/>
              <a:gd name="connsiteY3" fmla="*/ 363877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85598 w 472927"/>
              <a:gd name="connsiteY2" fmla="*/ 277784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  <a:gd name="connsiteX0" fmla="*/ 0 w 472927"/>
              <a:gd name="connsiteY0" fmla="*/ 120621 h 514607"/>
              <a:gd name="connsiteX1" fmla="*/ 470083 w 472927"/>
              <a:gd name="connsiteY1" fmla="*/ 60762 h 514607"/>
              <a:gd name="connsiteX2" fmla="*/ 276073 w 472927"/>
              <a:gd name="connsiteY2" fmla="*/ 230159 h 514607"/>
              <a:gd name="connsiteX3" fmla="*/ 397515 w 472927"/>
              <a:gd name="connsiteY3" fmla="*/ 332921 h 514607"/>
              <a:gd name="connsiteX4" fmla="*/ 453924 w 472927"/>
              <a:gd name="connsiteY4" fmla="*/ 480589 h 514607"/>
              <a:gd name="connsiteX5" fmla="*/ 85723 w 472927"/>
              <a:gd name="connsiteY5" fmla="*/ 482939 h 514607"/>
              <a:gd name="connsiteX6" fmla="*/ 0 w 472927"/>
              <a:gd name="connsiteY6" fmla="*/ 120621 h 51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2927" h="514607">
                <a:moveTo>
                  <a:pt x="0" y="120621"/>
                </a:moveTo>
                <a:cubicBezTo>
                  <a:pt x="144788" y="-28713"/>
                  <a:pt x="508652" y="-28030"/>
                  <a:pt x="470083" y="60762"/>
                </a:cubicBezTo>
                <a:cubicBezTo>
                  <a:pt x="380012" y="207715"/>
                  <a:pt x="358999" y="118925"/>
                  <a:pt x="276073" y="230159"/>
                </a:cubicBezTo>
                <a:cubicBezTo>
                  <a:pt x="284804" y="312832"/>
                  <a:pt x="341160" y="262155"/>
                  <a:pt x="397515" y="332921"/>
                </a:cubicBezTo>
                <a:cubicBezTo>
                  <a:pt x="377151" y="374263"/>
                  <a:pt x="478902" y="470667"/>
                  <a:pt x="453924" y="480589"/>
                </a:cubicBezTo>
                <a:cubicBezTo>
                  <a:pt x="428946" y="490511"/>
                  <a:pt x="112958" y="550474"/>
                  <a:pt x="85723" y="482939"/>
                </a:cubicBezTo>
                <a:cubicBezTo>
                  <a:pt x="34923" y="466147"/>
                  <a:pt x="74613" y="273145"/>
                  <a:pt x="0" y="12062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7" name="影子10">
            <a:extLst>
              <a:ext uri="{FF2B5EF4-FFF2-40B4-BE49-F238E27FC236}">
                <a16:creationId xmlns:a16="http://schemas.microsoft.com/office/drawing/2014/main" xmlns="" id="{E845CC40-88A3-4C27-B7C6-7C95DE52C1B2}"/>
              </a:ext>
            </a:extLst>
          </p:cNvPr>
          <p:cNvSpPr/>
          <p:nvPr/>
        </p:nvSpPr>
        <p:spPr>
          <a:xfrm>
            <a:off x="7576070" y="6186797"/>
            <a:ext cx="420905" cy="591120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  <a:gd name="connsiteX0" fmla="*/ 1 w 494930"/>
              <a:gd name="connsiteY0" fmla="*/ 86018 h 466620"/>
              <a:gd name="connsiteX1" fmla="*/ 215290 w 494930"/>
              <a:gd name="connsiteY1" fmla="*/ 33303 h 466620"/>
              <a:gd name="connsiteX2" fmla="*/ 478480 w 494930"/>
              <a:gd name="connsiteY2" fmla="*/ 236037 h 466620"/>
              <a:gd name="connsiteX3" fmla="*/ 483241 w 494930"/>
              <a:gd name="connsiteY3" fmla="*/ 417381 h 466620"/>
              <a:gd name="connsiteX4" fmla="*/ 0 w 494930"/>
              <a:gd name="connsiteY4" fmla="*/ 443574 h 466620"/>
              <a:gd name="connsiteX5" fmla="*/ 1 w 494930"/>
              <a:gd name="connsiteY5" fmla="*/ 86018 h 466620"/>
              <a:gd name="connsiteX0" fmla="*/ 114301 w 494930"/>
              <a:gd name="connsiteY0" fmla="*/ 71625 h 492708"/>
              <a:gd name="connsiteX1" fmla="*/ 215290 w 494930"/>
              <a:gd name="connsiteY1" fmla="*/ 59391 h 492708"/>
              <a:gd name="connsiteX2" fmla="*/ 478480 w 494930"/>
              <a:gd name="connsiteY2" fmla="*/ 262125 h 492708"/>
              <a:gd name="connsiteX3" fmla="*/ 483241 w 494930"/>
              <a:gd name="connsiteY3" fmla="*/ 443469 h 492708"/>
              <a:gd name="connsiteX4" fmla="*/ 0 w 494930"/>
              <a:gd name="connsiteY4" fmla="*/ 469662 h 492708"/>
              <a:gd name="connsiteX5" fmla="*/ 114301 w 494930"/>
              <a:gd name="connsiteY5" fmla="*/ 71625 h 492708"/>
              <a:gd name="connsiteX0" fmla="*/ 114301 w 502061"/>
              <a:gd name="connsiteY0" fmla="*/ 80355 h 501438"/>
              <a:gd name="connsiteX1" fmla="*/ 312921 w 502061"/>
              <a:gd name="connsiteY1" fmla="*/ 41927 h 501438"/>
              <a:gd name="connsiteX2" fmla="*/ 478480 w 502061"/>
              <a:gd name="connsiteY2" fmla="*/ 270855 h 501438"/>
              <a:gd name="connsiteX3" fmla="*/ 483241 w 502061"/>
              <a:gd name="connsiteY3" fmla="*/ 452199 h 501438"/>
              <a:gd name="connsiteX4" fmla="*/ 0 w 502061"/>
              <a:gd name="connsiteY4" fmla="*/ 478392 h 501438"/>
              <a:gd name="connsiteX5" fmla="*/ 114301 w 502061"/>
              <a:gd name="connsiteY5" fmla="*/ 80355 h 501438"/>
              <a:gd name="connsiteX0" fmla="*/ 114301 w 502061"/>
              <a:gd name="connsiteY0" fmla="*/ 95288 h 516371"/>
              <a:gd name="connsiteX1" fmla="*/ 312921 w 502061"/>
              <a:gd name="connsiteY1" fmla="*/ 56860 h 516371"/>
              <a:gd name="connsiteX2" fmla="*/ 478480 w 502061"/>
              <a:gd name="connsiteY2" fmla="*/ 285788 h 516371"/>
              <a:gd name="connsiteX3" fmla="*/ 483241 w 502061"/>
              <a:gd name="connsiteY3" fmla="*/ 467132 h 516371"/>
              <a:gd name="connsiteX4" fmla="*/ 0 w 502061"/>
              <a:gd name="connsiteY4" fmla="*/ 493325 h 516371"/>
              <a:gd name="connsiteX5" fmla="*/ 114301 w 502061"/>
              <a:gd name="connsiteY5" fmla="*/ 95288 h 516371"/>
              <a:gd name="connsiteX0" fmla="*/ 242888 w 502061"/>
              <a:gd name="connsiteY0" fmla="*/ 84248 h 531525"/>
              <a:gd name="connsiteX1" fmla="*/ 312921 w 502061"/>
              <a:gd name="connsiteY1" fmla="*/ 72014 h 531525"/>
              <a:gd name="connsiteX2" fmla="*/ 478480 w 502061"/>
              <a:gd name="connsiteY2" fmla="*/ 300942 h 531525"/>
              <a:gd name="connsiteX3" fmla="*/ 483241 w 502061"/>
              <a:gd name="connsiteY3" fmla="*/ 482286 h 531525"/>
              <a:gd name="connsiteX4" fmla="*/ 0 w 502061"/>
              <a:gd name="connsiteY4" fmla="*/ 508479 h 531525"/>
              <a:gd name="connsiteX5" fmla="*/ 242888 w 502061"/>
              <a:gd name="connsiteY5" fmla="*/ 84248 h 531525"/>
              <a:gd name="connsiteX0" fmla="*/ 242888 w 519756"/>
              <a:gd name="connsiteY0" fmla="*/ 92055 h 539332"/>
              <a:gd name="connsiteX1" fmla="*/ 415315 w 519756"/>
              <a:gd name="connsiteY1" fmla="*/ 60771 h 539332"/>
              <a:gd name="connsiteX2" fmla="*/ 478480 w 519756"/>
              <a:gd name="connsiteY2" fmla="*/ 308749 h 539332"/>
              <a:gd name="connsiteX3" fmla="*/ 483241 w 519756"/>
              <a:gd name="connsiteY3" fmla="*/ 490093 h 539332"/>
              <a:gd name="connsiteX4" fmla="*/ 0 w 519756"/>
              <a:gd name="connsiteY4" fmla="*/ 516286 h 539332"/>
              <a:gd name="connsiteX5" fmla="*/ 242888 w 519756"/>
              <a:gd name="connsiteY5" fmla="*/ 92055 h 539332"/>
              <a:gd name="connsiteX0" fmla="*/ 242888 w 519756"/>
              <a:gd name="connsiteY0" fmla="*/ 104940 h 552217"/>
              <a:gd name="connsiteX1" fmla="*/ 415315 w 519756"/>
              <a:gd name="connsiteY1" fmla="*/ 73656 h 552217"/>
              <a:gd name="connsiteX2" fmla="*/ 478480 w 519756"/>
              <a:gd name="connsiteY2" fmla="*/ 321634 h 552217"/>
              <a:gd name="connsiteX3" fmla="*/ 483241 w 519756"/>
              <a:gd name="connsiteY3" fmla="*/ 502978 h 552217"/>
              <a:gd name="connsiteX4" fmla="*/ 0 w 519756"/>
              <a:gd name="connsiteY4" fmla="*/ 529171 h 552217"/>
              <a:gd name="connsiteX5" fmla="*/ 242888 w 519756"/>
              <a:gd name="connsiteY5" fmla="*/ 104940 h 552217"/>
              <a:gd name="connsiteX0" fmla="*/ 242888 w 510643"/>
              <a:gd name="connsiteY0" fmla="*/ 104940 h 552217"/>
              <a:gd name="connsiteX1" fmla="*/ 415315 w 510643"/>
              <a:gd name="connsiteY1" fmla="*/ 73656 h 552217"/>
              <a:gd name="connsiteX2" fmla="*/ 478480 w 510643"/>
              <a:gd name="connsiteY2" fmla="*/ 321634 h 552217"/>
              <a:gd name="connsiteX3" fmla="*/ 483241 w 510643"/>
              <a:gd name="connsiteY3" fmla="*/ 502978 h 552217"/>
              <a:gd name="connsiteX4" fmla="*/ 0 w 510643"/>
              <a:gd name="connsiteY4" fmla="*/ 529171 h 552217"/>
              <a:gd name="connsiteX5" fmla="*/ 242888 w 510643"/>
              <a:gd name="connsiteY5" fmla="*/ 104940 h 552217"/>
              <a:gd name="connsiteX0" fmla="*/ 242888 w 531966"/>
              <a:gd name="connsiteY0" fmla="*/ 88909 h 536186"/>
              <a:gd name="connsiteX1" fmla="*/ 486752 w 531966"/>
              <a:gd name="connsiteY1" fmla="*/ 93344 h 536186"/>
              <a:gd name="connsiteX2" fmla="*/ 478480 w 531966"/>
              <a:gd name="connsiteY2" fmla="*/ 305603 h 536186"/>
              <a:gd name="connsiteX3" fmla="*/ 483241 w 531966"/>
              <a:gd name="connsiteY3" fmla="*/ 486947 h 536186"/>
              <a:gd name="connsiteX4" fmla="*/ 0 w 531966"/>
              <a:gd name="connsiteY4" fmla="*/ 513140 h 536186"/>
              <a:gd name="connsiteX5" fmla="*/ 242888 w 531966"/>
              <a:gd name="connsiteY5" fmla="*/ 88909 h 536186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35744 w 531966"/>
              <a:gd name="connsiteY0" fmla="*/ 75608 h 560985"/>
              <a:gd name="connsiteX1" fmla="*/ 486752 w 531966"/>
              <a:gd name="connsiteY1" fmla="*/ 118143 h 560985"/>
              <a:gd name="connsiteX2" fmla="*/ 478480 w 531966"/>
              <a:gd name="connsiteY2" fmla="*/ 330402 h 560985"/>
              <a:gd name="connsiteX3" fmla="*/ 483241 w 531966"/>
              <a:gd name="connsiteY3" fmla="*/ 511746 h 560985"/>
              <a:gd name="connsiteX4" fmla="*/ 0 w 531966"/>
              <a:gd name="connsiteY4" fmla="*/ 537939 h 560985"/>
              <a:gd name="connsiteX5" fmla="*/ 235744 w 531966"/>
              <a:gd name="connsiteY5" fmla="*/ 75608 h 560985"/>
              <a:gd name="connsiteX0" fmla="*/ 28576 w 324798"/>
              <a:gd name="connsiteY0" fmla="*/ 75608 h 565096"/>
              <a:gd name="connsiteX1" fmla="*/ 279584 w 324798"/>
              <a:gd name="connsiteY1" fmla="*/ 118143 h 565096"/>
              <a:gd name="connsiteX2" fmla="*/ 271312 w 324798"/>
              <a:gd name="connsiteY2" fmla="*/ 330402 h 565096"/>
              <a:gd name="connsiteX3" fmla="*/ 276073 w 324798"/>
              <a:gd name="connsiteY3" fmla="*/ 511746 h 565096"/>
              <a:gd name="connsiteX4" fmla="*/ 0 w 324798"/>
              <a:gd name="connsiteY4" fmla="*/ 549845 h 565096"/>
              <a:gd name="connsiteX5" fmla="*/ 28576 w 324798"/>
              <a:gd name="connsiteY5" fmla="*/ 75608 h 565096"/>
              <a:gd name="connsiteX0" fmla="*/ 39079 w 335301"/>
              <a:gd name="connsiteY0" fmla="*/ 75608 h 565096"/>
              <a:gd name="connsiteX1" fmla="*/ 290087 w 335301"/>
              <a:gd name="connsiteY1" fmla="*/ 118143 h 565096"/>
              <a:gd name="connsiteX2" fmla="*/ 281815 w 335301"/>
              <a:gd name="connsiteY2" fmla="*/ 330402 h 565096"/>
              <a:gd name="connsiteX3" fmla="*/ 286576 w 335301"/>
              <a:gd name="connsiteY3" fmla="*/ 511746 h 565096"/>
              <a:gd name="connsiteX4" fmla="*/ 10503 w 335301"/>
              <a:gd name="connsiteY4" fmla="*/ 549845 h 565096"/>
              <a:gd name="connsiteX5" fmla="*/ 39079 w 335301"/>
              <a:gd name="connsiteY5" fmla="*/ 75608 h 565096"/>
              <a:gd name="connsiteX0" fmla="*/ 39079 w 335301"/>
              <a:gd name="connsiteY0" fmla="*/ 75608 h 604291"/>
              <a:gd name="connsiteX1" fmla="*/ 290087 w 335301"/>
              <a:gd name="connsiteY1" fmla="*/ 118143 h 604291"/>
              <a:gd name="connsiteX2" fmla="*/ 281815 w 335301"/>
              <a:gd name="connsiteY2" fmla="*/ 330402 h 604291"/>
              <a:gd name="connsiteX3" fmla="*/ 286576 w 335301"/>
              <a:gd name="connsiteY3" fmla="*/ 511746 h 604291"/>
              <a:gd name="connsiteX4" fmla="*/ 10503 w 335301"/>
              <a:gd name="connsiteY4" fmla="*/ 549845 h 604291"/>
              <a:gd name="connsiteX5" fmla="*/ 39079 w 335301"/>
              <a:gd name="connsiteY5" fmla="*/ 75608 h 604291"/>
              <a:gd name="connsiteX0" fmla="*/ 39079 w 381581"/>
              <a:gd name="connsiteY0" fmla="*/ 75608 h 604291"/>
              <a:gd name="connsiteX1" fmla="*/ 290087 w 381581"/>
              <a:gd name="connsiteY1" fmla="*/ 118143 h 604291"/>
              <a:gd name="connsiteX2" fmla="*/ 348490 w 381581"/>
              <a:gd name="connsiteY2" fmla="*/ 368502 h 604291"/>
              <a:gd name="connsiteX3" fmla="*/ 286576 w 381581"/>
              <a:gd name="connsiteY3" fmla="*/ 511746 h 604291"/>
              <a:gd name="connsiteX4" fmla="*/ 10503 w 381581"/>
              <a:gd name="connsiteY4" fmla="*/ 549845 h 604291"/>
              <a:gd name="connsiteX5" fmla="*/ 39079 w 381581"/>
              <a:gd name="connsiteY5" fmla="*/ 75608 h 604291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39079 w 381581"/>
              <a:gd name="connsiteY0" fmla="*/ 75608 h 605195"/>
              <a:gd name="connsiteX1" fmla="*/ 290087 w 381581"/>
              <a:gd name="connsiteY1" fmla="*/ 118143 h 605195"/>
              <a:gd name="connsiteX2" fmla="*/ 348490 w 381581"/>
              <a:gd name="connsiteY2" fmla="*/ 368502 h 605195"/>
              <a:gd name="connsiteX3" fmla="*/ 298482 w 381581"/>
              <a:gd name="connsiteY3" fmla="*/ 514127 h 605195"/>
              <a:gd name="connsiteX4" fmla="*/ 10503 w 381581"/>
              <a:gd name="connsiteY4" fmla="*/ 549845 h 605195"/>
              <a:gd name="connsiteX5" fmla="*/ 39079 w 381581"/>
              <a:gd name="connsiteY5" fmla="*/ 75608 h 605195"/>
              <a:gd name="connsiteX0" fmla="*/ 78403 w 420905"/>
              <a:gd name="connsiteY0" fmla="*/ 75608 h 633426"/>
              <a:gd name="connsiteX1" fmla="*/ 329411 w 420905"/>
              <a:gd name="connsiteY1" fmla="*/ 118143 h 633426"/>
              <a:gd name="connsiteX2" fmla="*/ 387814 w 420905"/>
              <a:gd name="connsiteY2" fmla="*/ 368502 h 633426"/>
              <a:gd name="connsiteX3" fmla="*/ 337806 w 420905"/>
              <a:gd name="connsiteY3" fmla="*/ 514127 h 633426"/>
              <a:gd name="connsiteX4" fmla="*/ 8552 w 420905"/>
              <a:gd name="connsiteY4" fmla="*/ 591120 h 633426"/>
              <a:gd name="connsiteX5" fmla="*/ 78403 w 420905"/>
              <a:gd name="connsiteY5" fmla="*/ 75608 h 633426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  <a:gd name="connsiteX0" fmla="*/ 78403 w 420905"/>
              <a:gd name="connsiteY0" fmla="*/ 75608 h 591120"/>
              <a:gd name="connsiteX1" fmla="*/ 329411 w 420905"/>
              <a:gd name="connsiteY1" fmla="*/ 118143 h 591120"/>
              <a:gd name="connsiteX2" fmla="*/ 387814 w 420905"/>
              <a:gd name="connsiteY2" fmla="*/ 368502 h 591120"/>
              <a:gd name="connsiteX3" fmla="*/ 337806 w 420905"/>
              <a:gd name="connsiteY3" fmla="*/ 514127 h 591120"/>
              <a:gd name="connsiteX4" fmla="*/ 8552 w 420905"/>
              <a:gd name="connsiteY4" fmla="*/ 591120 h 591120"/>
              <a:gd name="connsiteX5" fmla="*/ 78403 w 420905"/>
              <a:gd name="connsiteY5" fmla="*/ 75608 h 59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0905" h="591120">
                <a:moveTo>
                  <a:pt x="78403" y="75608"/>
                </a:moveTo>
                <a:cubicBezTo>
                  <a:pt x="223191" y="-73726"/>
                  <a:pt x="367980" y="29351"/>
                  <a:pt x="329411" y="118143"/>
                </a:cubicBezTo>
                <a:cubicBezTo>
                  <a:pt x="377453" y="250808"/>
                  <a:pt x="470740" y="257268"/>
                  <a:pt x="387814" y="368502"/>
                </a:cubicBezTo>
                <a:cubicBezTo>
                  <a:pt x="396545" y="451175"/>
                  <a:pt x="319551" y="433836"/>
                  <a:pt x="337806" y="514127"/>
                </a:cubicBezTo>
                <a:cubicBezTo>
                  <a:pt x="248163" y="614933"/>
                  <a:pt x="164870" y="560164"/>
                  <a:pt x="8552" y="591120"/>
                </a:cubicBezTo>
                <a:cubicBezTo>
                  <a:pt x="-42248" y="574328"/>
                  <a:pt x="153016" y="228132"/>
                  <a:pt x="78403" y="75608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8" name="影子11">
            <a:extLst>
              <a:ext uri="{FF2B5EF4-FFF2-40B4-BE49-F238E27FC236}">
                <a16:creationId xmlns:a16="http://schemas.microsoft.com/office/drawing/2014/main" xmlns="" id="{40865672-4635-471C-BC97-DD82057C826B}"/>
              </a:ext>
            </a:extLst>
          </p:cNvPr>
          <p:cNvSpPr/>
          <p:nvPr/>
        </p:nvSpPr>
        <p:spPr>
          <a:xfrm>
            <a:off x="7564278" y="6254221"/>
            <a:ext cx="494930" cy="433943"/>
          </a:xfrm>
          <a:custGeom>
            <a:avLst/>
            <a:gdLst>
              <a:gd name="connsiteX0" fmla="*/ 0 w 407041"/>
              <a:gd name="connsiteY0" fmla="*/ 0 h 464713"/>
              <a:gd name="connsiteX1" fmla="*/ 407041 w 407041"/>
              <a:gd name="connsiteY1" fmla="*/ 0 h 464713"/>
              <a:gd name="connsiteX2" fmla="*/ 407041 w 407041"/>
              <a:gd name="connsiteY2" fmla="*/ 464713 h 464713"/>
              <a:gd name="connsiteX3" fmla="*/ 0 w 407041"/>
              <a:gd name="connsiteY3" fmla="*/ 464713 h 464713"/>
              <a:gd name="connsiteX4" fmla="*/ 0 w 407041"/>
              <a:gd name="connsiteY4" fmla="*/ 0 h 464713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0 h 493288"/>
              <a:gd name="connsiteX1" fmla="*/ 559441 w 559441"/>
              <a:gd name="connsiteY1" fmla="*/ 28575 h 493288"/>
              <a:gd name="connsiteX2" fmla="*/ 559441 w 559441"/>
              <a:gd name="connsiteY2" fmla="*/ 493288 h 493288"/>
              <a:gd name="connsiteX3" fmla="*/ 152400 w 559441"/>
              <a:gd name="connsiteY3" fmla="*/ 493288 h 493288"/>
              <a:gd name="connsiteX4" fmla="*/ 0 w 559441"/>
              <a:gd name="connsiteY4" fmla="*/ 0 h 493288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59441 w 559441"/>
              <a:gd name="connsiteY2" fmla="*/ 46793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152400 w 559441"/>
              <a:gd name="connsiteY4" fmla="*/ 511506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59441"/>
              <a:gd name="connsiteY0" fmla="*/ 18218 h 511506"/>
              <a:gd name="connsiteX1" fmla="*/ 236721 w 559441"/>
              <a:gd name="connsiteY1" fmla="*/ 1222 h 511506"/>
              <a:gd name="connsiteX2" fmla="*/ 516579 w 559441"/>
              <a:gd name="connsiteY2" fmla="*/ 170618 h 511506"/>
              <a:gd name="connsiteX3" fmla="*/ 559441 w 559441"/>
              <a:gd name="connsiteY3" fmla="*/ 511506 h 511506"/>
              <a:gd name="connsiteX4" fmla="*/ 23812 w 559441"/>
              <a:gd name="connsiteY4" fmla="*/ 456737 h 511506"/>
              <a:gd name="connsiteX5" fmla="*/ 0 w 559441"/>
              <a:gd name="connsiteY5" fmla="*/ 18218 h 511506"/>
              <a:gd name="connsiteX0" fmla="*/ 0 w 542772"/>
              <a:gd name="connsiteY0" fmla="*/ 18218 h 456737"/>
              <a:gd name="connsiteX1" fmla="*/ 236721 w 542772"/>
              <a:gd name="connsiteY1" fmla="*/ 1222 h 456737"/>
              <a:gd name="connsiteX2" fmla="*/ 516579 w 542772"/>
              <a:gd name="connsiteY2" fmla="*/ 170618 h 456737"/>
              <a:gd name="connsiteX3" fmla="*/ 542772 w 542772"/>
              <a:gd name="connsiteY3" fmla="*/ 418638 h 456737"/>
              <a:gd name="connsiteX4" fmla="*/ 23812 w 542772"/>
              <a:gd name="connsiteY4" fmla="*/ 456737 h 456737"/>
              <a:gd name="connsiteX5" fmla="*/ 0 w 542772"/>
              <a:gd name="connsiteY5" fmla="*/ 18218 h 456737"/>
              <a:gd name="connsiteX0" fmla="*/ 0 w 543101"/>
              <a:gd name="connsiteY0" fmla="*/ 18218 h 456737"/>
              <a:gd name="connsiteX1" fmla="*/ 236721 w 543101"/>
              <a:gd name="connsiteY1" fmla="*/ 1222 h 456737"/>
              <a:gd name="connsiteX2" fmla="*/ 516579 w 543101"/>
              <a:gd name="connsiteY2" fmla="*/ 170618 h 456737"/>
              <a:gd name="connsiteX3" fmla="*/ 542772 w 543101"/>
              <a:gd name="connsiteY3" fmla="*/ 418638 h 456737"/>
              <a:gd name="connsiteX4" fmla="*/ 23812 w 543101"/>
              <a:gd name="connsiteY4" fmla="*/ 456737 h 456737"/>
              <a:gd name="connsiteX5" fmla="*/ 0 w 543101"/>
              <a:gd name="connsiteY5" fmla="*/ 18218 h 456737"/>
              <a:gd name="connsiteX0" fmla="*/ 0 w 543101"/>
              <a:gd name="connsiteY0" fmla="*/ 18218 h 471988"/>
              <a:gd name="connsiteX1" fmla="*/ 236721 w 543101"/>
              <a:gd name="connsiteY1" fmla="*/ 1222 h 471988"/>
              <a:gd name="connsiteX2" fmla="*/ 516579 w 543101"/>
              <a:gd name="connsiteY2" fmla="*/ 170618 h 471988"/>
              <a:gd name="connsiteX3" fmla="*/ 542772 w 543101"/>
              <a:gd name="connsiteY3" fmla="*/ 418638 h 471988"/>
              <a:gd name="connsiteX4" fmla="*/ 23812 w 543101"/>
              <a:gd name="connsiteY4" fmla="*/ 456737 h 471988"/>
              <a:gd name="connsiteX5" fmla="*/ 0 w 543101"/>
              <a:gd name="connsiteY5" fmla="*/ 18218 h 471988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2213"/>
              <a:gd name="connsiteY0" fmla="*/ 18218 h 464955"/>
              <a:gd name="connsiteX1" fmla="*/ 236721 w 532213"/>
              <a:gd name="connsiteY1" fmla="*/ 1222 h 464955"/>
              <a:gd name="connsiteX2" fmla="*/ 516579 w 532213"/>
              <a:gd name="connsiteY2" fmla="*/ 170618 h 464955"/>
              <a:gd name="connsiteX3" fmla="*/ 507053 w 532213"/>
              <a:gd name="connsiteY3" fmla="*/ 406731 h 464955"/>
              <a:gd name="connsiteX4" fmla="*/ 23812 w 532213"/>
              <a:gd name="connsiteY4" fmla="*/ 456737 h 464955"/>
              <a:gd name="connsiteX5" fmla="*/ 0 w 532213"/>
              <a:gd name="connsiteY5" fmla="*/ 18218 h 464955"/>
              <a:gd name="connsiteX0" fmla="*/ 0 w 538009"/>
              <a:gd name="connsiteY0" fmla="*/ 18218 h 460045"/>
              <a:gd name="connsiteX1" fmla="*/ 236721 w 538009"/>
              <a:gd name="connsiteY1" fmla="*/ 1222 h 460045"/>
              <a:gd name="connsiteX2" fmla="*/ 516579 w 538009"/>
              <a:gd name="connsiteY2" fmla="*/ 170618 h 460045"/>
              <a:gd name="connsiteX3" fmla="*/ 538009 w 538009"/>
              <a:gd name="connsiteY3" fmla="*/ 397206 h 460045"/>
              <a:gd name="connsiteX4" fmla="*/ 23812 w 538009"/>
              <a:gd name="connsiteY4" fmla="*/ 456737 h 460045"/>
              <a:gd name="connsiteX5" fmla="*/ 0 w 538009"/>
              <a:gd name="connsiteY5" fmla="*/ 18218 h 460045"/>
              <a:gd name="connsiteX0" fmla="*/ 0 w 548142"/>
              <a:gd name="connsiteY0" fmla="*/ 18218 h 460045"/>
              <a:gd name="connsiteX1" fmla="*/ 236721 w 548142"/>
              <a:gd name="connsiteY1" fmla="*/ 1222 h 460045"/>
              <a:gd name="connsiteX2" fmla="*/ 533248 w 548142"/>
              <a:gd name="connsiteY2" fmla="*/ 215862 h 460045"/>
              <a:gd name="connsiteX3" fmla="*/ 538009 w 548142"/>
              <a:gd name="connsiteY3" fmla="*/ 397206 h 460045"/>
              <a:gd name="connsiteX4" fmla="*/ 23812 w 548142"/>
              <a:gd name="connsiteY4" fmla="*/ 456737 h 460045"/>
              <a:gd name="connsiteX5" fmla="*/ 0 w 548142"/>
              <a:gd name="connsiteY5" fmla="*/ 18218 h 460045"/>
              <a:gd name="connsiteX0" fmla="*/ 0 w 547108"/>
              <a:gd name="connsiteY0" fmla="*/ 0 h 441827"/>
              <a:gd name="connsiteX1" fmla="*/ 210527 w 547108"/>
              <a:gd name="connsiteY1" fmla="*/ 21104 h 441827"/>
              <a:gd name="connsiteX2" fmla="*/ 533248 w 547108"/>
              <a:gd name="connsiteY2" fmla="*/ 197644 h 441827"/>
              <a:gd name="connsiteX3" fmla="*/ 538009 w 547108"/>
              <a:gd name="connsiteY3" fmla="*/ 378988 h 441827"/>
              <a:gd name="connsiteX4" fmla="*/ 23812 w 547108"/>
              <a:gd name="connsiteY4" fmla="*/ 438519 h 441827"/>
              <a:gd name="connsiteX5" fmla="*/ 0 w 547108"/>
              <a:gd name="connsiteY5" fmla="*/ 0 h 441827"/>
              <a:gd name="connsiteX0" fmla="*/ 0 w 549698"/>
              <a:gd name="connsiteY0" fmla="*/ 6888 h 448715"/>
              <a:gd name="connsiteX1" fmla="*/ 270058 w 549698"/>
              <a:gd name="connsiteY1" fmla="*/ 1798 h 448715"/>
              <a:gd name="connsiteX2" fmla="*/ 533248 w 549698"/>
              <a:gd name="connsiteY2" fmla="*/ 204532 h 448715"/>
              <a:gd name="connsiteX3" fmla="*/ 538009 w 549698"/>
              <a:gd name="connsiteY3" fmla="*/ 385876 h 448715"/>
              <a:gd name="connsiteX4" fmla="*/ 23812 w 549698"/>
              <a:gd name="connsiteY4" fmla="*/ 445407 h 448715"/>
              <a:gd name="connsiteX5" fmla="*/ 0 w 549698"/>
              <a:gd name="connsiteY5" fmla="*/ 6888 h 448715"/>
              <a:gd name="connsiteX0" fmla="*/ 30957 w 525886"/>
              <a:gd name="connsiteY0" fmla="*/ 53341 h 447543"/>
              <a:gd name="connsiteX1" fmla="*/ 246246 w 525886"/>
              <a:gd name="connsiteY1" fmla="*/ 626 h 447543"/>
              <a:gd name="connsiteX2" fmla="*/ 509436 w 525886"/>
              <a:gd name="connsiteY2" fmla="*/ 203360 h 447543"/>
              <a:gd name="connsiteX3" fmla="*/ 514197 w 525886"/>
              <a:gd name="connsiteY3" fmla="*/ 384704 h 447543"/>
              <a:gd name="connsiteX4" fmla="*/ 0 w 525886"/>
              <a:gd name="connsiteY4" fmla="*/ 444235 h 447543"/>
              <a:gd name="connsiteX5" fmla="*/ 30957 w 525886"/>
              <a:gd name="connsiteY5" fmla="*/ 53341 h 447543"/>
              <a:gd name="connsiteX0" fmla="*/ 1 w 494930"/>
              <a:gd name="connsiteY0" fmla="*/ 53341 h 433943"/>
              <a:gd name="connsiteX1" fmla="*/ 215290 w 494930"/>
              <a:gd name="connsiteY1" fmla="*/ 626 h 433943"/>
              <a:gd name="connsiteX2" fmla="*/ 478480 w 494930"/>
              <a:gd name="connsiteY2" fmla="*/ 203360 h 433943"/>
              <a:gd name="connsiteX3" fmla="*/ 483241 w 494930"/>
              <a:gd name="connsiteY3" fmla="*/ 384704 h 433943"/>
              <a:gd name="connsiteX4" fmla="*/ 0 w 494930"/>
              <a:gd name="connsiteY4" fmla="*/ 410897 h 433943"/>
              <a:gd name="connsiteX5" fmla="*/ 1 w 494930"/>
              <a:gd name="connsiteY5" fmla="*/ 53341 h 43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4930" h="433943">
                <a:moveTo>
                  <a:pt x="1" y="53341"/>
                </a:moveTo>
                <a:cubicBezTo>
                  <a:pt x="130502" y="61170"/>
                  <a:pt x="84789" y="-7203"/>
                  <a:pt x="215290" y="626"/>
                </a:cubicBezTo>
                <a:cubicBezTo>
                  <a:pt x="308576" y="57091"/>
                  <a:pt x="561406" y="92126"/>
                  <a:pt x="478480" y="203360"/>
                </a:cubicBezTo>
                <a:cubicBezTo>
                  <a:pt x="487211" y="286033"/>
                  <a:pt x="414980" y="282981"/>
                  <a:pt x="483241" y="384704"/>
                </a:cubicBezTo>
                <a:cubicBezTo>
                  <a:pt x="393598" y="485510"/>
                  <a:pt x="172987" y="398197"/>
                  <a:pt x="0" y="410897"/>
                </a:cubicBezTo>
                <a:cubicBezTo>
                  <a:pt x="149225" y="370293"/>
                  <a:pt x="393701" y="229677"/>
                  <a:pt x="1" y="53341"/>
                </a:cubicBezTo>
                <a:close/>
              </a:path>
            </a:pathLst>
          </a:custGeom>
          <a:solidFill>
            <a:srgbClr val="080A0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9" name="楼梯架1">
            <a:extLst>
              <a:ext uri="{FF2B5EF4-FFF2-40B4-BE49-F238E27FC236}">
                <a16:creationId xmlns:a16="http://schemas.microsoft.com/office/drawing/2014/main" xmlns="" id="{ED1E4D31-1D71-435B-996F-4A64AB40E745}"/>
              </a:ext>
            </a:extLst>
          </p:cNvPr>
          <p:cNvCxnSpPr>
            <a:cxnSpLocks/>
          </p:cNvCxnSpPr>
          <p:nvPr/>
        </p:nvCxnSpPr>
        <p:spPr>
          <a:xfrm flipV="1">
            <a:off x="7163629" y="4514586"/>
            <a:ext cx="1121874" cy="1449123"/>
          </a:xfrm>
          <a:prstGeom prst="line">
            <a:avLst/>
          </a:prstGeom>
          <a:ln w="38100">
            <a:solidFill>
              <a:srgbClr val="04060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发光楼梯架1">
            <a:extLst>
              <a:ext uri="{FF2B5EF4-FFF2-40B4-BE49-F238E27FC236}">
                <a16:creationId xmlns:a16="http://schemas.microsoft.com/office/drawing/2014/main" xmlns="" id="{CC2076E4-FB9A-4988-9703-76BDBDF967A9}"/>
              </a:ext>
            </a:extLst>
          </p:cNvPr>
          <p:cNvCxnSpPr>
            <a:cxnSpLocks/>
          </p:cNvCxnSpPr>
          <p:nvPr/>
        </p:nvCxnSpPr>
        <p:spPr>
          <a:xfrm flipV="1">
            <a:off x="7157279" y="4515204"/>
            <a:ext cx="1121874" cy="1449123"/>
          </a:xfrm>
          <a:prstGeom prst="line">
            <a:avLst/>
          </a:prstGeom>
          <a:ln w="44450">
            <a:gradFill flip="none" rotWithShape="1">
              <a:gsLst>
                <a:gs pos="0">
                  <a:srgbClr val="141C1B"/>
                </a:gs>
                <a:gs pos="38000">
                  <a:srgbClr val="343D29"/>
                </a:gs>
                <a:gs pos="83000">
                  <a:srgbClr val="808727"/>
                </a:gs>
                <a:gs pos="100000">
                  <a:srgbClr val="5D8574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…………被遗忘的楼梯">
            <a:extLst>
              <a:ext uri="{FF2B5EF4-FFF2-40B4-BE49-F238E27FC236}">
                <a16:creationId xmlns:a16="http://schemas.microsoft.com/office/drawing/2014/main" xmlns="" id="{7308E938-BB46-4A7C-9BB2-EBE9BE31DE2E}"/>
              </a:ext>
            </a:extLst>
          </p:cNvPr>
          <p:cNvSpPr/>
          <p:nvPr/>
        </p:nvSpPr>
        <p:spPr>
          <a:xfrm>
            <a:off x="8390718" y="4309234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…………被遗忘的楼梯">
            <a:extLst>
              <a:ext uri="{FF2B5EF4-FFF2-40B4-BE49-F238E27FC236}">
                <a16:creationId xmlns:a16="http://schemas.microsoft.com/office/drawing/2014/main" xmlns="" id="{DE52A4A7-0016-4F9F-B314-180B549CF7F4}"/>
              </a:ext>
            </a:extLst>
          </p:cNvPr>
          <p:cNvSpPr/>
          <p:nvPr/>
        </p:nvSpPr>
        <p:spPr>
          <a:xfrm>
            <a:off x="8263743" y="4469606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…………被遗忘的楼梯">
            <a:extLst>
              <a:ext uri="{FF2B5EF4-FFF2-40B4-BE49-F238E27FC236}">
                <a16:creationId xmlns:a16="http://schemas.microsoft.com/office/drawing/2014/main" xmlns="" id="{FE9AA013-0119-4303-BDD1-219263A847C7}"/>
              </a:ext>
            </a:extLst>
          </p:cNvPr>
          <p:cNvSpPr/>
          <p:nvPr/>
        </p:nvSpPr>
        <p:spPr>
          <a:xfrm>
            <a:off x="8126739" y="4636357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…………被遗忘的楼梯">
            <a:extLst>
              <a:ext uri="{FF2B5EF4-FFF2-40B4-BE49-F238E27FC236}">
                <a16:creationId xmlns:a16="http://schemas.microsoft.com/office/drawing/2014/main" xmlns="" id="{70ABBD58-29CD-4BF6-826B-69E46108CA13}"/>
              </a:ext>
            </a:extLst>
          </p:cNvPr>
          <p:cNvSpPr/>
          <p:nvPr/>
        </p:nvSpPr>
        <p:spPr>
          <a:xfrm>
            <a:off x="7999764" y="4789804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…………被遗忘的楼梯">
            <a:extLst>
              <a:ext uri="{FF2B5EF4-FFF2-40B4-BE49-F238E27FC236}">
                <a16:creationId xmlns:a16="http://schemas.microsoft.com/office/drawing/2014/main" xmlns="" id="{BF9C8E69-74FC-49FC-9254-B3637B656747}"/>
              </a:ext>
            </a:extLst>
          </p:cNvPr>
          <p:cNvSpPr/>
          <p:nvPr/>
        </p:nvSpPr>
        <p:spPr>
          <a:xfrm>
            <a:off x="7876054" y="4967889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…………被遗忘的楼梯">
            <a:extLst>
              <a:ext uri="{FF2B5EF4-FFF2-40B4-BE49-F238E27FC236}">
                <a16:creationId xmlns:a16="http://schemas.microsoft.com/office/drawing/2014/main" xmlns="" id="{9AD3DA41-064C-4865-93F3-9B6CBD291C26}"/>
              </a:ext>
            </a:extLst>
          </p:cNvPr>
          <p:cNvSpPr/>
          <p:nvPr/>
        </p:nvSpPr>
        <p:spPr>
          <a:xfrm>
            <a:off x="7727639" y="5149637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…………被遗忘的楼梯">
            <a:extLst>
              <a:ext uri="{FF2B5EF4-FFF2-40B4-BE49-F238E27FC236}">
                <a16:creationId xmlns:a16="http://schemas.microsoft.com/office/drawing/2014/main" xmlns="" id="{51746A7A-2C05-4C06-ACA1-B942ADF10A5D}"/>
              </a:ext>
            </a:extLst>
          </p:cNvPr>
          <p:cNvSpPr/>
          <p:nvPr/>
        </p:nvSpPr>
        <p:spPr>
          <a:xfrm>
            <a:off x="8495933" y="4156482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发光柱面1">
            <a:extLst>
              <a:ext uri="{FF2B5EF4-FFF2-40B4-BE49-F238E27FC236}">
                <a16:creationId xmlns:a16="http://schemas.microsoft.com/office/drawing/2014/main" xmlns="" id="{06A71B67-148D-4272-A6AF-A3106085ECD4}"/>
              </a:ext>
            </a:extLst>
          </p:cNvPr>
          <p:cNvSpPr/>
          <p:nvPr/>
        </p:nvSpPr>
        <p:spPr>
          <a:xfrm>
            <a:off x="7607324" y="5319650"/>
            <a:ext cx="165100" cy="1010416"/>
          </a:xfrm>
          <a:prstGeom prst="rect">
            <a:avLst/>
          </a:pr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8" name="发光扶手2">
            <a:extLst>
              <a:ext uri="{FF2B5EF4-FFF2-40B4-BE49-F238E27FC236}">
                <a16:creationId xmlns:a16="http://schemas.microsoft.com/office/drawing/2014/main" xmlns="" id="{1CD442B3-4F64-464A-9BAD-8CA8F538FBFF}"/>
              </a:ext>
            </a:extLst>
          </p:cNvPr>
          <p:cNvCxnSpPr>
            <a:cxnSpLocks/>
          </p:cNvCxnSpPr>
          <p:nvPr/>
        </p:nvCxnSpPr>
        <p:spPr>
          <a:xfrm flipV="1">
            <a:off x="7885221" y="4803967"/>
            <a:ext cx="1128841" cy="1458120"/>
          </a:xfrm>
          <a:prstGeom prst="line">
            <a:avLst/>
          </a:prstGeom>
          <a:ln w="38100">
            <a:solidFill>
              <a:srgbClr val="04060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发光楼梯底下">
            <a:extLst>
              <a:ext uri="{FF2B5EF4-FFF2-40B4-BE49-F238E27FC236}">
                <a16:creationId xmlns:a16="http://schemas.microsoft.com/office/drawing/2014/main" xmlns="" id="{C2B3D23E-5C7C-4FFF-B9D2-97A5678DC910}"/>
              </a:ext>
            </a:extLst>
          </p:cNvPr>
          <p:cNvGrpSpPr/>
          <p:nvPr/>
        </p:nvGrpSpPr>
        <p:grpSpPr>
          <a:xfrm>
            <a:off x="7267461" y="4789804"/>
            <a:ext cx="1112422" cy="1540251"/>
            <a:chOff x="7267461" y="4789804"/>
            <a:chExt cx="1112422" cy="1540251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xmlns="" id="{280248B0-3BD9-43E9-8F24-E4F0634F8908}"/>
                </a:ext>
              </a:extLst>
            </p:cNvPr>
            <p:cNvGrpSpPr/>
            <p:nvPr/>
          </p:nvGrpSpPr>
          <p:grpSpPr>
            <a:xfrm>
              <a:off x="7267461" y="5319639"/>
              <a:ext cx="720221" cy="1010416"/>
              <a:chOff x="7267461" y="5322020"/>
              <a:chExt cx="720221" cy="1010416"/>
            </a:xfrm>
          </p:grpSpPr>
          <p:sp>
            <p:nvSpPr>
              <p:cNvPr id="153" name="矩形 152">
                <a:extLst>
                  <a:ext uri="{FF2B5EF4-FFF2-40B4-BE49-F238E27FC236}">
                    <a16:creationId xmlns:a16="http://schemas.microsoft.com/office/drawing/2014/main" xmlns="" id="{7AC11FE4-5929-49ED-9FB2-F559607776CB}"/>
                  </a:ext>
                </a:extLst>
              </p:cNvPr>
              <p:cNvSpPr/>
              <p:nvPr/>
            </p:nvSpPr>
            <p:spPr>
              <a:xfrm>
                <a:off x="7595035" y="5322020"/>
                <a:ext cx="177672" cy="1010416"/>
              </a:xfrm>
              <a:prstGeom prst="rect">
                <a:avLst/>
              </a:prstGeom>
              <a:gradFill flip="none" rotWithShape="1">
                <a:gsLst>
                  <a:gs pos="0">
                    <a:srgbClr val="111916"/>
                  </a:gs>
                  <a:gs pos="7676">
                    <a:srgbClr val="17211D">
                      <a:alpha val="0"/>
                    </a:srgbClr>
                  </a:gs>
                  <a:gs pos="38000">
                    <a:srgbClr val="2E423A">
                      <a:alpha val="66000"/>
                    </a:srgbClr>
                  </a:gs>
                  <a:gs pos="76000">
                    <a:srgbClr val="8C9537">
                      <a:alpha val="72000"/>
                    </a:srgbClr>
                  </a:gs>
                  <a:gs pos="57000">
                    <a:srgbClr val="535C31">
                      <a:alpha val="70000"/>
                    </a:srgbClr>
                  </a:gs>
                  <a:gs pos="100000">
                    <a:srgbClr val="9EA31A"/>
                  </a:gs>
                </a:gsLst>
                <a:lin ang="13500000" scaled="1"/>
                <a:tileRect/>
              </a:gradFill>
              <a:ln>
                <a:noFill/>
              </a:ln>
              <a:scene3d>
                <a:camera prst="orthographicFront">
                  <a:rot lat="19146000" lon="17856225" rev="4103897"/>
                </a:camera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8" name="矩形 13">
                <a:extLst>
                  <a:ext uri="{FF2B5EF4-FFF2-40B4-BE49-F238E27FC236}">
                    <a16:creationId xmlns:a16="http://schemas.microsoft.com/office/drawing/2014/main" xmlns="" id="{0E3233BB-75A4-476E-90B8-4FF6C8766333}"/>
                  </a:ext>
                </a:extLst>
              </p:cNvPr>
              <p:cNvSpPr/>
              <p:nvPr/>
            </p:nvSpPr>
            <p:spPr>
              <a:xfrm>
                <a:off x="7267461" y="5700510"/>
                <a:ext cx="720221" cy="342621"/>
              </a:xfrm>
              <a:custGeom>
                <a:avLst/>
                <a:gdLst>
                  <a:gd name="connsiteX0" fmla="*/ 0 w 1088323"/>
                  <a:gd name="connsiteY0" fmla="*/ 0 h 504308"/>
                  <a:gd name="connsiteX1" fmla="*/ 1088323 w 1088323"/>
                  <a:gd name="connsiteY1" fmla="*/ 0 h 504308"/>
                  <a:gd name="connsiteX2" fmla="*/ 1088323 w 1088323"/>
                  <a:gd name="connsiteY2" fmla="*/ 504308 h 504308"/>
                  <a:gd name="connsiteX3" fmla="*/ 0 w 1088323"/>
                  <a:gd name="connsiteY3" fmla="*/ 504308 h 504308"/>
                  <a:gd name="connsiteX4" fmla="*/ 0 w 1088323"/>
                  <a:gd name="connsiteY4" fmla="*/ 0 h 504308"/>
                  <a:gd name="connsiteX0" fmla="*/ 4762 w 1093085"/>
                  <a:gd name="connsiteY0" fmla="*/ 0 h 504308"/>
                  <a:gd name="connsiteX1" fmla="*/ 1093085 w 1093085"/>
                  <a:gd name="connsiteY1" fmla="*/ 0 h 504308"/>
                  <a:gd name="connsiteX2" fmla="*/ 1093085 w 1093085"/>
                  <a:gd name="connsiteY2" fmla="*/ 504308 h 504308"/>
                  <a:gd name="connsiteX3" fmla="*/ 0 w 1093085"/>
                  <a:gd name="connsiteY3" fmla="*/ 75683 h 504308"/>
                  <a:gd name="connsiteX4" fmla="*/ 4762 w 1093085"/>
                  <a:gd name="connsiteY4" fmla="*/ 0 h 504308"/>
                  <a:gd name="connsiteX0" fmla="*/ 7143 w 1093085"/>
                  <a:gd name="connsiteY0" fmla="*/ 0 h 542408"/>
                  <a:gd name="connsiteX1" fmla="*/ 1093085 w 1093085"/>
                  <a:gd name="connsiteY1" fmla="*/ 38100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93085"/>
                  <a:gd name="connsiteY0" fmla="*/ 0 h 542408"/>
                  <a:gd name="connsiteX1" fmla="*/ 1064510 w 1093085"/>
                  <a:gd name="connsiteY1" fmla="*/ 421481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4510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50222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2128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35264"/>
                  <a:gd name="connsiteX1" fmla="*/ 1064510 w 1064510"/>
                  <a:gd name="connsiteY1" fmla="*/ 421481 h 535264"/>
                  <a:gd name="connsiteX2" fmla="*/ 1062128 w 1064510"/>
                  <a:gd name="connsiteY2" fmla="*/ 535264 h 535264"/>
                  <a:gd name="connsiteX3" fmla="*/ 0 w 1064510"/>
                  <a:gd name="connsiteY3" fmla="*/ 113783 h 535264"/>
                  <a:gd name="connsiteX4" fmla="*/ 7143 w 1064510"/>
                  <a:gd name="connsiteY4" fmla="*/ 0 h 535264"/>
                  <a:gd name="connsiteX0" fmla="*/ 2381 w 1064510"/>
                  <a:gd name="connsiteY0" fmla="*/ 0 h 537646"/>
                  <a:gd name="connsiteX1" fmla="*/ 1064510 w 1064510"/>
                  <a:gd name="connsiteY1" fmla="*/ 423863 h 537646"/>
                  <a:gd name="connsiteX2" fmla="*/ 1062128 w 1064510"/>
                  <a:gd name="connsiteY2" fmla="*/ 537646 h 537646"/>
                  <a:gd name="connsiteX3" fmla="*/ 0 w 1064510"/>
                  <a:gd name="connsiteY3" fmla="*/ 116165 h 537646"/>
                  <a:gd name="connsiteX4" fmla="*/ 2381 w 1064510"/>
                  <a:gd name="connsiteY4" fmla="*/ 0 h 537646"/>
                  <a:gd name="connsiteX0" fmla="*/ 4763 w 1066892"/>
                  <a:gd name="connsiteY0" fmla="*/ 0 h 537646"/>
                  <a:gd name="connsiteX1" fmla="*/ 1066892 w 1066892"/>
                  <a:gd name="connsiteY1" fmla="*/ 423863 h 537646"/>
                  <a:gd name="connsiteX2" fmla="*/ 1064510 w 1066892"/>
                  <a:gd name="connsiteY2" fmla="*/ 537646 h 537646"/>
                  <a:gd name="connsiteX3" fmla="*/ 0 w 1066892"/>
                  <a:gd name="connsiteY3" fmla="*/ 113784 h 537646"/>
                  <a:gd name="connsiteX4" fmla="*/ 4763 w 1066892"/>
                  <a:gd name="connsiteY4" fmla="*/ 0 h 537646"/>
                  <a:gd name="connsiteX0" fmla="*/ 2382 w 1064511"/>
                  <a:gd name="connsiteY0" fmla="*/ 0 h 537646"/>
                  <a:gd name="connsiteX1" fmla="*/ 1064511 w 1064511"/>
                  <a:gd name="connsiteY1" fmla="*/ 423863 h 537646"/>
                  <a:gd name="connsiteX2" fmla="*/ 1062129 w 1064511"/>
                  <a:gd name="connsiteY2" fmla="*/ 537646 h 537646"/>
                  <a:gd name="connsiteX3" fmla="*/ 0 w 1064511"/>
                  <a:gd name="connsiteY3" fmla="*/ 116165 h 537646"/>
                  <a:gd name="connsiteX4" fmla="*/ 2382 w 1064511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4762 w 1069273"/>
                  <a:gd name="connsiteY3" fmla="*/ 116165 h 537646"/>
                  <a:gd name="connsiteX4" fmla="*/ 0 w 1069273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2381 w 1069273"/>
                  <a:gd name="connsiteY3" fmla="*/ 116165 h 537646"/>
                  <a:gd name="connsiteX4" fmla="*/ 0 w 106927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7121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4740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9567 w 1069315"/>
                  <a:gd name="connsiteY0" fmla="*/ 0 h 537646"/>
                  <a:gd name="connsiteX1" fmla="*/ 1069315 w 1069315"/>
                  <a:gd name="connsiteY1" fmla="*/ 423863 h 537646"/>
                  <a:gd name="connsiteX2" fmla="*/ 1064552 w 1069315"/>
                  <a:gd name="connsiteY2" fmla="*/ 537646 h 537646"/>
                  <a:gd name="connsiteX3" fmla="*/ 41 w 1069315"/>
                  <a:gd name="connsiteY3" fmla="*/ 116165 h 537646"/>
                  <a:gd name="connsiteX4" fmla="*/ 9567 w 1069315"/>
                  <a:gd name="connsiteY4" fmla="*/ 0 h 537646"/>
                  <a:gd name="connsiteX0" fmla="*/ 2487 w 1069379"/>
                  <a:gd name="connsiteY0" fmla="*/ 0 h 537646"/>
                  <a:gd name="connsiteX1" fmla="*/ 1069379 w 1069379"/>
                  <a:gd name="connsiteY1" fmla="*/ 423863 h 537646"/>
                  <a:gd name="connsiteX2" fmla="*/ 1064616 w 1069379"/>
                  <a:gd name="connsiteY2" fmla="*/ 537646 h 537646"/>
                  <a:gd name="connsiteX3" fmla="*/ 105 w 1069379"/>
                  <a:gd name="connsiteY3" fmla="*/ 116165 h 537646"/>
                  <a:gd name="connsiteX4" fmla="*/ 2487 w 1069379"/>
                  <a:gd name="connsiteY4" fmla="*/ 0 h 537646"/>
                  <a:gd name="connsiteX0" fmla="*/ 4832 w 1071724"/>
                  <a:gd name="connsiteY0" fmla="*/ 0 h 537646"/>
                  <a:gd name="connsiteX1" fmla="*/ 1071724 w 1071724"/>
                  <a:gd name="connsiteY1" fmla="*/ 423863 h 537646"/>
                  <a:gd name="connsiteX2" fmla="*/ 1066961 w 1071724"/>
                  <a:gd name="connsiteY2" fmla="*/ 537646 h 537646"/>
                  <a:gd name="connsiteX3" fmla="*/ 68 w 1071724"/>
                  <a:gd name="connsiteY3" fmla="*/ 125690 h 537646"/>
                  <a:gd name="connsiteX4" fmla="*/ 4832 w 1071724"/>
                  <a:gd name="connsiteY4" fmla="*/ 0 h 537646"/>
                  <a:gd name="connsiteX0" fmla="*/ 4832 w 1071724"/>
                  <a:gd name="connsiteY0" fmla="*/ 0 h 542408"/>
                  <a:gd name="connsiteX1" fmla="*/ 1071724 w 1071724"/>
                  <a:gd name="connsiteY1" fmla="*/ 423863 h 542408"/>
                  <a:gd name="connsiteX2" fmla="*/ 1066961 w 1071724"/>
                  <a:gd name="connsiteY2" fmla="*/ 542408 h 542408"/>
                  <a:gd name="connsiteX3" fmla="*/ 68 w 1071724"/>
                  <a:gd name="connsiteY3" fmla="*/ 125690 h 542408"/>
                  <a:gd name="connsiteX4" fmla="*/ 4832 w 1071724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6952 w 1066892"/>
                  <a:gd name="connsiteY3" fmla="*/ 125690 h 542408"/>
                  <a:gd name="connsiteX4" fmla="*/ 0 w 1066892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3047 w 1066892"/>
                  <a:gd name="connsiteY3" fmla="*/ 113974 h 542408"/>
                  <a:gd name="connsiteX4" fmla="*/ 0 w 1066892"/>
                  <a:gd name="connsiteY4" fmla="*/ 0 h 542408"/>
                  <a:gd name="connsiteX0" fmla="*/ 20406 w 1087298"/>
                  <a:gd name="connsiteY0" fmla="*/ 0 h 542408"/>
                  <a:gd name="connsiteX1" fmla="*/ 1087298 w 1087298"/>
                  <a:gd name="connsiteY1" fmla="*/ 423863 h 542408"/>
                  <a:gd name="connsiteX2" fmla="*/ 1082535 w 1087298"/>
                  <a:gd name="connsiteY2" fmla="*/ 542408 h 542408"/>
                  <a:gd name="connsiteX3" fmla="*/ 21 w 1087298"/>
                  <a:gd name="connsiteY3" fmla="*/ 106162 h 542408"/>
                  <a:gd name="connsiteX4" fmla="*/ 20406 w 1087298"/>
                  <a:gd name="connsiteY4" fmla="*/ 0 h 542408"/>
                  <a:gd name="connsiteX0" fmla="*/ 125837 w 1192729"/>
                  <a:gd name="connsiteY0" fmla="*/ 0 h 542408"/>
                  <a:gd name="connsiteX1" fmla="*/ 1192729 w 1192729"/>
                  <a:gd name="connsiteY1" fmla="*/ 423863 h 542408"/>
                  <a:gd name="connsiteX2" fmla="*/ 1187966 w 1192729"/>
                  <a:gd name="connsiteY2" fmla="*/ 542408 h 542408"/>
                  <a:gd name="connsiteX3" fmla="*/ 3 w 1192729"/>
                  <a:gd name="connsiteY3" fmla="*/ 180367 h 542408"/>
                  <a:gd name="connsiteX4" fmla="*/ 125837 w 1192729"/>
                  <a:gd name="connsiteY4" fmla="*/ 0 h 542408"/>
                  <a:gd name="connsiteX0" fmla="*/ 8714 w 1075606"/>
                  <a:gd name="connsiteY0" fmla="*/ 0 h 542408"/>
                  <a:gd name="connsiteX1" fmla="*/ 1075606 w 1075606"/>
                  <a:gd name="connsiteY1" fmla="*/ 423863 h 542408"/>
                  <a:gd name="connsiteX2" fmla="*/ 1070843 w 1075606"/>
                  <a:gd name="connsiteY2" fmla="*/ 542408 h 542408"/>
                  <a:gd name="connsiteX3" fmla="*/ 44 w 1075606"/>
                  <a:gd name="connsiteY3" fmla="*/ 110069 h 542408"/>
                  <a:gd name="connsiteX4" fmla="*/ 8714 w 1075606"/>
                  <a:gd name="connsiteY4" fmla="*/ 0 h 542408"/>
                  <a:gd name="connsiteX0" fmla="*/ 8714 w 1181055"/>
                  <a:gd name="connsiteY0" fmla="*/ 0 h 542408"/>
                  <a:gd name="connsiteX1" fmla="*/ 1181055 w 1181055"/>
                  <a:gd name="connsiteY1" fmla="*/ 470729 h 542408"/>
                  <a:gd name="connsiteX2" fmla="*/ 1070843 w 1181055"/>
                  <a:gd name="connsiteY2" fmla="*/ 542408 h 542408"/>
                  <a:gd name="connsiteX3" fmla="*/ 44 w 1181055"/>
                  <a:gd name="connsiteY3" fmla="*/ 110069 h 542408"/>
                  <a:gd name="connsiteX4" fmla="*/ 8714 w 1181055"/>
                  <a:gd name="connsiteY4" fmla="*/ 0 h 542408"/>
                  <a:gd name="connsiteX0" fmla="*/ 8714 w 1181055"/>
                  <a:gd name="connsiteY0" fmla="*/ 0 h 577559"/>
                  <a:gd name="connsiteX1" fmla="*/ 1181055 w 1181055"/>
                  <a:gd name="connsiteY1" fmla="*/ 470729 h 577559"/>
                  <a:gd name="connsiteX2" fmla="*/ 1172387 w 1181055"/>
                  <a:gd name="connsiteY2" fmla="*/ 577559 h 577559"/>
                  <a:gd name="connsiteX3" fmla="*/ 44 w 1181055"/>
                  <a:gd name="connsiteY3" fmla="*/ 110069 h 577559"/>
                  <a:gd name="connsiteX4" fmla="*/ 8714 w 1181055"/>
                  <a:gd name="connsiteY4" fmla="*/ 0 h 577559"/>
                  <a:gd name="connsiteX0" fmla="*/ 8714 w 1184104"/>
                  <a:gd name="connsiteY0" fmla="*/ 0 h 577559"/>
                  <a:gd name="connsiteX1" fmla="*/ 1181055 w 1184104"/>
                  <a:gd name="connsiteY1" fmla="*/ 470729 h 577559"/>
                  <a:gd name="connsiteX2" fmla="*/ 1184104 w 1184104"/>
                  <a:gd name="connsiteY2" fmla="*/ 577559 h 577559"/>
                  <a:gd name="connsiteX3" fmla="*/ 44 w 1184104"/>
                  <a:gd name="connsiteY3" fmla="*/ 110069 h 577559"/>
                  <a:gd name="connsiteX4" fmla="*/ 8714 w 1184104"/>
                  <a:gd name="connsiteY4" fmla="*/ 0 h 577559"/>
                  <a:gd name="connsiteX0" fmla="*/ 1020 w 1184220"/>
                  <a:gd name="connsiteY0" fmla="*/ 0 h 581464"/>
                  <a:gd name="connsiteX1" fmla="*/ 1181171 w 1184220"/>
                  <a:gd name="connsiteY1" fmla="*/ 474634 h 581464"/>
                  <a:gd name="connsiteX2" fmla="*/ 1184220 w 1184220"/>
                  <a:gd name="connsiteY2" fmla="*/ 581464 h 581464"/>
                  <a:gd name="connsiteX3" fmla="*/ 160 w 1184220"/>
                  <a:gd name="connsiteY3" fmla="*/ 113974 h 581464"/>
                  <a:gd name="connsiteX4" fmla="*/ 1020 w 1184220"/>
                  <a:gd name="connsiteY4" fmla="*/ 0 h 581464"/>
                  <a:gd name="connsiteX0" fmla="*/ 1020 w 1181183"/>
                  <a:gd name="connsiteY0" fmla="*/ 0 h 530691"/>
                  <a:gd name="connsiteX1" fmla="*/ 1181171 w 1181183"/>
                  <a:gd name="connsiteY1" fmla="*/ 474634 h 530691"/>
                  <a:gd name="connsiteX2" fmla="*/ 1117825 w 1181183"/>
                  <a:gd name="connsiteY2" fmla="*/ 530691 h 530691"/>
                  <a:gd name="connsiteX3" fmla="*/ 160 w 1181183"/>
                  <a:gd name="connsiteY3" fmla="*/ 113974 h 530691"/>
                  <a:gd name="connsiteX4" fmla="*/ 1020 w 1181183"/>
                  <a:gd name="connsiteY4" fmla="*/ 0 h 530691"/>
                  <a:gd name="connsiteX0" fmla="*/ 1020 w 1181239"/>
                  <a:gd name="connsiteY0" fmla="*/ 0 h 561935"/>
                  <a:gd name="connsiteX1" fmla="*/ 1181171 w 1181239"/>
                  <a:gd name="connsiteY1" fmla="*/ 474634 h 561935"/>
                  <a:gd name="connsiteX2" fmla="*/ 1172502 w 1181239"/>
                  <a:gd name="connsiteY2" fmla="*/ 561935 h 561935"/>
                  <a:gd name="connsiteX3" fmla="*/ 160 w 1181239"/>
                  <a:gd name="connsiteY3" fmla="*/ 113974 h 561935"/>
                  <a:gd name="connsiteX4" fmla="*/ 1020 w 1181239"/>
                  <a:gd name="connsiteY4" fmla="*/ 0 h 56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239" h="561935">
                    <a:moveTo>
                      <a:pt x="1020" y="0"/>
                    </a:moveTo>
                    <a:lnTo>
                      <a:pt x="1181171" y="474634"/>
                    </a:lnTo>
                    <a:cubicBezTo>
                      <a:pt x="1182187" y="510244"/>
                      <a:pt x="1171486" y="526325"/>
                      <a:pt x="1172502" y="561935"/>
                    </a:cubicBezTo>
                    <a:lnTo>
                      <a:pt x="160" y="113974"/>
                    </a:lnTo>
                    <a:cubicBezTo>
                      <a:pt x="-634" y="75252"/>
                      <a:pt x="1814" y="38722"/>
                      <a:pt x="1020" y="0"/>
                    </a:cubicBezTo>
                    <a:close/>
                  </a:path>
                </a:pathLst>
              </a:custGeom>
              <a:solidFill>
                <a:srgbClr val="5D8574"/>
              </a:solidFill>
              <a:ln w="0">
                <a:solidFill>
                  <a:srgbClr val="5D85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xmlns="" id="{2C903E69-184B-40DB-8F9A-6B3AD5C1EDDC}"/>
                </a:ext>
              </a:extLst>
            </p:cNvPr>
            <p:cNvGrpSpPr/>
            <p:nvPr/>
          </p:nvGrpSpPr>
          <p:grpSpPr>
            <a:xfrm>
              <a:off x="7389981" y="5149354"/>
              <a:ext cx="720221" cy="1010416"/>
              <a:chOff x="7267461" y="5322020"/>
              <a:chExt cx="720221" cy="1010416"/>
            </a:xfrm>
          </p:grpSpPr>
          <p:sp>
            <p:nvSpPr>
              <p:cNvPr id="157" name="矩形 156">
                <a:extLst>
                  <a:ext uri="{FF2B5EF4-FFF2-40B4-BE49-F238E27FC236}">
                    <a16:creationId xmlns:a16="http://schemas.microsoft.com/office/drawing/2014/main" xmlns="" id="{EA4DBB0C-7888-41A6-A813-19530DCEEDAF}"/>
                  </a:ext>
                </a:extLst>
              </p:cNvPr>
              <p:cNvSpPr/>
              <p:nvPr/>
            </p:nvSpPr>
            <p:spPr>
              <a:xfrm>
                <a:off x="7595035" y="5322020"/>
                <a:ext cx="177672" cy="1010416"/>
              </a:xfrm>
              <a:prstGeom prst="rect">
                <a:avLst/>
              </a:prstGeom>
              <a:gradFill flip="none" rotWithShape="1">
                <a:gsLst>
                  <a:gs pos="0">
                    <a:srgbClr val="111916"/>
                  </a:gs>
                  <a:gs pos="7676">
                    <a:srgbClr val="17211D">
                      <a:alpha val="0"/>
                    </a:srgbClr>
                  </a:gs>
                  <a:gs pos="38000">
                    <a:srgbClr val="2E423A">
                      <a:alpha val="66000"/>
                    </a:srgbClr>
                  </a:gs>
                  <a:gs pos="87000">
                    <a:srgbClr val="8C9537">
                      <a:alpha val="72000"/>
                    </a:srgbClr>
                  </a:gs>
                  <a:gs pos="65000">
                    <a:srgbClr val="535C31">
                      <a:alpha val="70000"/>
                    </a:srgbClr>
                  </a:gs>
                  <a:gs pos="100000">
                    <a:srgbClr val="9EA31A"/>
                  </a:gs>
                </a:gsLst>
                <a:lin ang="13500000" scaled="1"/>
                <a:tileRect/>
              </a:gradFill>
              <a:ln>
                <a:noFill/>
              </a:ln>
              <a:scene3d>
                <a:camera prst="orthographicFront">
                  <a:rot lat="19146000" lon="17856225" rev="4103897"/>
                </a:camera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58" name="矩形 13">
                <a:extLst>
                  <a:ext uri="{FF2B5EF4-FFF2-40B4-BE49-F238E27FC236}">
                    <a16:creationId xmlns:a16="http://schemas.microsoft.com/office/drawing/2014/main" xmlns="" id="{637C8672-0CC9-4734-AADC-B00B7A8843E0}"/>
                  </a:ext>
                </a:extLst>
              </p:cNvPr>
              <p:cNvSpPr/>
              <p:nvPr/>
            </p:nvSpPr>
            <p:spPr>
              <a:xfrm>
                <a:off x="7267461" y="5700510"/>
                <a:ext cx="720221" cy="342621"/>
              </a:xfrm>
              <a:custGeom>
                <a:avLst/>
                <a:gdLst>
                  <a:gd name="connsiteX0" fmla="*/ 0 w 1088323"/>
                  <a:gd name="connsiteY0" fmla="*/ 0 h 504308"/>
                  <a:gd name="connsiteX1" fmla="*/ 1088323 w 1088323"/>
                  <a:gd name="connsiteY1" fmla="*/ 0 h 504308"/>
                  <a:gd name="connsiteX2" fmla="*/ 1088323 w 1088323"/>
                  <a:gd name="connsiteY2" fmla="*/ 504308 h 504308"/>
                  <a:gd name="connsiteX3" fmla="*/ 0 w 1088323"/>
                  <a:gd name="connsiteY3" fmla="*/ 504308 h 504308"/>
                  <a:gd name="connsiteX4" fmla="*/ 0 w 1088323"/>
                  <a:gd name="connsiteY4" fmla="*/ 0 h 504308"/>
                  <a:gd name="connsiteX0" fmla="*/ 4762 w 1093085"/>
                  <a:gd name="connsiteY0" fmla="*/ 0 h 504308"/>
                  <a:gd name="connsiteX1" fmla="*/ 1093085 w 1093085"/>
                  <a:gd name="connsiteY1" fmla="*/ 0 h 504308"/>
                  <a:gd name="connsiteX2" fmla="*/ 1093085 w 1093085"/>
                  <a:gd name="connsiteY2" fmla="*/ 504308 h 504308"/>
                  <a:gd name="connsiteX3" fmla="*/ 0 w 1093085"/>
                  <a:gd name="connsiteY3" fmla="*/ 75683 h 504308"/>
                  <a:gd name="connsiteX4" fmla="*/ 4762 w 1093085"/>
                  <a:gd name="connsiteY4" fmla="*/ 0 h 504308"/>
                  <a:gd name="connsiteX0" fmla="*/ 7143 w 1093085"/>
                  <a:gd name="connsiteY0" fmla="*/ 0 h 542408"/>
                  <a:gd name="connsiteX1" fmla="*/ 1093085 w 1093085"/>
                  <a:gd name="connsiteY1" fmla="*/ 38100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93085"/>
                  <a:gd name="connsiteY0" fmla="*/ 0 h 542408"/>
                  <a:gd name="connsiteX1" fmla="*/ 1064510 w 1093085"/>
                  <a:gd name="connsiteY1" fmla="*/ 421481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4510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50222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2128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35264"/>
                  <a:gd name="connsiteX1" fmla="*/ 1064510 w 1064510"/>
                  <a:gd name="connsiteY1" fmla="*/ 421481 h 535264"/>
                  <a:gd name="connsiteX2" fmla="*/ 1062128 w 1064510"/>
                  <a:gd name="connsiteY2" fmla="*/ 535264 h 535264"/>
                  <a:gd name="connsiteX3" fmla="*/ 0 w 1064510"/>
                  <a:gd name="connsiteY3" fmla="*/ 113783 h 535264"/>
                  <a:gd name="connsiteX4" fmla="*/ 7143 w 1064510"/>
                  <a:gd name="connsiteY4" fmla="*/ 0 h 535264"/>
                  <a:gd name="connsiteX0" fmla="*/ 2381 w 1064510"/>
                  <a:gd name="connsiteY0" fmla="*/ 0 h 537646"/>
                  <a:gd name="connsiteX1" fmla="*/ 1064510 w 1064510"/>
                  <a:gd name="connsiteY1" fmla="*/ 423863 h 537646"/>
                  <a:gd name="connsiteX2" fmla="*/ 1062128 w 1064510"/>
                  <a:gd name="connsiteY2" fmla="*/ 537646 h 537646"/>
                  <a:gd name="connsiteX3" fmla="*/ 0 w 1064510"/>
                  <a:gd name="connsiteY3" fmla="*/ 116165 h 537646"/>
                  <a:gd name="connsiteX4" fmla="*/ 2381 w 1064510"/>
                  <a:gd name="connsiteY4" fmla="*/ 0 h 537646"/>
                  <a:gd name="connsiteX0" fmla="*/ 4763 w 1066892"/>
                  <a:gd name="connsiteY0" fmla="*/ 0 h 537646"/>
                  <a:gd name="connsiteX1" fmla="*/ 1066892 w 1066892"/>
                  <a:gd name="connsiteY1" fmla="*/ 423863 h 537646"/>
                  <a:gd name="connsiteX2" fmla="*/ 1064510 w 1066892"/>
                  <a:gd name="connsiteY2" fmla="*/ 537646 h 537646"/>
                  <a:gd name="connsiteX3" fmla="*/ 0 w 1066892"/>
                  <a:gd name="connsiteY3" fmla="*/ 113784 h 537646"/>
                  <a:gd name="connsiteX4" fmla="*/ 4763 w 1066892"/>
                  <a:gd name="connsiteY4" fmla="*/ 0 h 537646"/>
                  <a:gd name="connsiteX0" fmla="*/ 2382 w 1064511"/>
                  <a:gd name="connsiteY0" fmla="*/ 0 h 537646"/>
                  <a:gd name="connsiteX1" fmla="*/ 1064511 w 1064511"/>
                  <a:gd name="connsiteY1" fmla="*/ 423863 h 537646"/>
                  <a:gd name="connsiteX2" fmla="*/ 1062129 w 1064511"/>
                  <a:gd name="connsiteY2" fmla="*/ 537646 h 537646"/>
                  <a:gd name="connsiteX3" fmla="*/ 0 w 1064511"/>
                  <a:gd name="connsiteY3" fmla="*/ 116165 h 537646"/>
                  <a:gd name="connsiteX4" fmla="*/ 2382 w 1064511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4762 w 1069273"/>
                  <a:gd name="connsiteY3" fmla="*/ 116165 h 537646"/>
                  <a:gd name="connsiteX4" fmla="*/ 0 w 1069273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2381 w 1069273"/>
                  <a:gd name="connsiteY3" fmla="*/ 116165 h 537646"/>
                  <a:gd name="connsiteX4" fmla="*/ 0 w 106927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7121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4740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9567 w 1069315"/>
                  <a:gd name="connsiteY0" fmla="*/ 0 h 537646"/>
                  <a:gd name="connsiteX1" fmla="*/ 1069315 w 1069315"/>
                  <a:gd name="connsiteY1" fmla="*/ 423863 h 537646"/>
                  <a:gd name="connsiteX2" fmla="*/ 1064552 w 1069315"/>
                  <a:gd name="connsiteY2" fmla="*/ 537646 h 537646"/>
                  <a:gd name="connsiteX3" fmla="*/ 41 w 1069315"/>
                  <a:gd name="connsiteY3" fmla="*/ 116165 h 537646"/>
                  <a:gd name="connsiteX4" fmla="*/ 9567 w 1069315"/>
                  <a:gd name="connsiteY4" fmla="*/ 0 h 537646"/>
                  <a:gd name="connsiteX0" fmla="*/ 2487 w 1069379"/>
                  <a:gd name="connsiteY0" fmla="*/ 0 h 537646"/>
                  <a:gd name="connsiteX1" fmla="*/ 1069379 w 1069379"/>
                  <a:gd name="connsiteY1" fmla="*/ 423863 h 537646"/>
                  <a:gd name="connsiteX2" fmla="*/ 1064616 w 1069379"/>
                  <a:gd name="connsiteY2" fmla="*/ 537646 h 537646"/>
                  <a:gd name="connsiteX3" fmla="*/ 105 w 1069379"/>
                  <a:gd name="connsiteY3" fmla="*/ 116165 h 537646"/>
                  <a:gd name="connsiteX4" fmla="*/ 2487 w 1069379"/>
                  <a:gd name="connsiteY4" fmla="*/ 0 h 537646"/>
                  <a:gd name="connsiteX0" fmla="*/ 4832 w 1071724"/>
                  <a:gd name="connsiteY0" fmla="*/ 0 h 537646"/>
                  <a:gd name="connsiteX1" fmla="*/ 1071724 w 1071724"/>
                  <a:gd name="connsiteY1" fmla="*/ 423863 h 537646"/>
                  <a:gd name="connsiteX2" fmla="*/ 1066961 w 1071724"/>
                  <a:gd name="connsiteY2" fmla="*/ 537646 h 537646"/>
                  <a:gd name="connsiteX3" fmla="*/ 68 w 1071724"/>
                  <a:gd name="connsiteY3" fmla="*/ 125690 h 537646"/>
                  <a:gd name="connsiteX4" fmla="*/ 4832 w 1071724"/>
                  <a:gd name="connsiteY4" fmla="*/ 0 h 537646"/>
                  <a:gd name="connsiteX0" fmla="*/ 4832 w 1071724"/>
                  <a:gd name="connsiteY0" fmla="*/ 0 h 542408"/>
                  <a:gd name="connsiteX1" fmla="*/ 1071724 w 1071724"/>
                  <a:gd name="connsiteY1" fmla="*/ 423863 h 542408"/>
                  <a:gd name="connsiteX2" fmla="*/ 1066961 w 1071724"/>
                  <a:gd name="connsiteY2" fmla="*/ 542408 h 542408"/>
                  <a:gd name="connsiteX3" fmla="*/ 68 w 1071724"/>
                  <a:gd name="connsiteY3" fmla="*/ 125690 h 542408"/>
                  <a:gd name="connsiteX4" fmla="*/ 4832 w 1071724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6952 w 1066892"/>
                  <a:gd name="connsiteY3" fmla="*/ 125690 h 542408"/>
                  <a:gd name="connsiteX4" fmla="*/ 0 w 1066892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3047 w 1066892"/>
                  <a:gd name="connsiteY3" fmla="*/ 113974 h 542408"/>
                  <a:gd name="connsiteX4" fmla="*/ 0 w 1066892"/>
                  <a:gd name="connsiteY4" fmla="*/ 0 h 542408"/>
                  <a:gd name="connsiteX0" fmla="*/ 20406 w 1087298"/>
                  <a:gd name="connsiteY0" fmla="*/ 0 h 542408"/>
                  <a:gd name="connsiteX1" fmla="*/ 1087298 w 1087298"/>
                  <a:gd name="connsiteY1" fmla="*/ 423863 h 542408"/>
                  <a:gd name="connsiteX2" fmla="*/ 1082535 w 1087298"/>
                  <a:gd name="connsiteY2" fmla="*/ 542408 h 542408"/>
                  <a:gd name="connsiteX3" fmla="*/ 21 w 1087298"/>
                  <a:gd name="connsiteY3" fmla="*/ 106162 h 542408"/>
                  <a:gd name="connsiteX4" fmla="*/ 20406 w 1087298"/>
                  <a:gd name="connsiteY4" fmla="*/ 0 h 542408"/>
                  <a:gd name="connsiteX0" fmla="*/ 125837 w 1192729"/>
                  <a:gd name="connsiteY0" fmla="*/ 0 h 542408"/>
                  <a:gd name="connsiteX1" fmla="*/ 1192729 w 1192729"/>
                  <a:gd name="connsiteY1" fmla="*/ 423863 h 542408"/>
                  <a:gd name="connsiteX2" fmla="*/ 1187966 w 1192729"/>
                  <a:gd name="connsiteY2" fmla="*/ 542408 h 542408"/>
                  <a:gd name="connsiteX3" fmla="*/ 3 w 1192729"/>
                  <a:gd name="connsiteY3" fmla="*/ 180367 h 542408"/>
                  <a:gd name="connsiteX4" fmla="*/ 125837 w 1192729"/>
                  <a:gd name="connsiteY4" fmla="*/ 0 h 542408"/>
                  <a:gd name="connsiteX0" fmla="*/ 8714 w 1075606"/>
                  <a:gd name="connsiteY0" fmla="*/ 0 h 542408"/>
                  <a:gd name="connsiteX1" fmla="*/ 1075606 w 1075606"/>
                  <a:gd name="connsiteY1" fmla="*/ 423863 h 542408"/>
                  <a:gd name="connsiteX2" fmla="*/ 1070843 w 1075606"/>
                  <a:gd name="connsiteY2" fmla="*/ 542408 h 542408"/>
                  <a:gd name="connsiteX3" fmla="*/ 44 w 1075606"/>
                  <a:gd name="connsiteY3" fmla="*/ 110069 h 542408"/>
                  <a:gd name="connsiteX4" fmla="*/ 8714 w 1075606"/>
                  <a:gd name="connsiteY4" fmla="*/ 0 h 542408"/>
                  <a:gd name="connsiteX0" fmla="*/ 8714 w 1181055"/>
                  <a:gd name="connsiteY0" fmla="*/ 0 h 542408"/>
                  <a:gd name="connsiteX1" fmla="*/ 1181055 w 1181055"/>
                  <a:gd name="connsiteY1" fmla="*/ 470729 h 542408"/>
                  <a:gd name="connsiteX2" fmla="*/ 1070843 w 1181055"/>
                  <a:gd name="connsiteY2" fmla="*/ 542408 h 542408"/>
                  <a:gd name="connsiteX3" fmla="*/ 44 w 1181055"/>
                  <a:gd name="connsiteY3" fmla="*/ 110069 h 542408"/>
                  <a:gd name="connsiteX4" fmla="*/ 8714 w 1181055"/>
                  <a:gd name="connsiteY4" fmla="*/ 0 h 542408"/>
                  <a:gd name="connsiteX0" fmla="*/ 8714 w 1181055"/>
                  <a:gd name="connsiteY0" fmla="*/ 0 h 577559"/>
                  <a:gd name="connsiteX1" fmla="*/ 1181055 w 1181055"/>
                  <a:gd name="connsiteY1" fmla="*/ 470729 h 577559"/>
                  <a:gd name="connsiteX2" fmla="*/ 1172387 w 1181055"/>
                  <a:gd name="connsiteY2" fmla="*/ 577559 h 577559"/>
                  <a:gd name="connsiteX3" fmla="*/ 44 w 1181055"/>
                  <a:gd name="connsiteY3" fmla="*/ 110069 h 577559"/>
                  <a:gd name="connsiteX4" fmla="*/ 8714 w 1181055"/>
                  <a:gd name="connsiteY4" fmla="*/ 0 h 577559"/>
                  <a:gd name="connsiteX0" fmla="*/ 8714 w 1184104"/>
                  <a:gd name="connsiteY0" fmla="*/ 0 h 577559"/>
                  <a:gd name="connsiteX1" fmla="*/ 1181055 w 1184104"/>
                  <a:gd name="connsiteY1" fmla="*/ 470729 h 577559"/>
                  <a:gd name="connsiteX2" fmla="*/ 1184104 w 1184104"/>
                  <a:gd name="connsiteY2" fmla="*/ 577559 h 577559"/>
                  <a:gd name="connsiteX3" fmla="*/ 44 w 1184104"/>
                  <a:gd name="connsiteY3" fmla="*/ 110069 h 577559"/>
                  <a:gd name="connsiteX4" fmla="*/ 8714 w 1184104"/>
                  <a:gd name="connsiteY4" fmla="*/ 0 h 577559"/>
                  <a:gd name="connsiteX0" fmla="*/ 1020 w 1184220"/>
                  <a:gd name="connsiteY0" fmla="*/ 0 h 581464"/>
                  <a:gd name="connsiteX1" fmla="*/ 1181171 w 1184220"/>
                  <a:gd name="connsiteY1" fmla="*/ 474634 h 581464"/>
                  <a:gd name="connsiteX2" fmla="*/ 1184220 w 1184220"/>
                  <a:gd name="connsiteY2" fmla="*/ 581464 h 581464"/>
                  <a:gd name="connsiteX3" fmla="*/ 160 w 1184220"/>
                  <a:gd name="connsiteY3" fmla="*/ 113974 h 581464"/>
                  <a:gd name="connsiteX4" fmla="*/ 1020 w 1184220"/>
                  <a:gd name="connsiteY4" fmla="*/ 0 h 581464"/>
                  <a:gd name="connsiteX0" fmla="*/ 1020 w 1181183"/>
                  <a:gd name="connsiteY0" fmla="*/ 0 h 530691"/>
                  <a:gd name="connsiteX1" fmla="*/ 1181171 w 1181183"/>
                  <a:gd name="connsiteY1" fmla="*/ 474634 h 530691"/>
                  <a:gd name="connsiteX2" fmla="*/ 1117825 w 1181183"/>
                  <a:gd name="connsiteY2" fmla="*/ 530691 h 530691"/>
                  <a:gd name="connsiteX3" fmla="*/ 160 w 1181183"/>
                  <a:gd name="connsiteY3" fmla="*/ 113974 h 530691"/>
                  <a:gd name="connsiteX4" fmla="*/ 1020 w 1181183"/>
                  <a:gd name="connsiteY4" fmla="*/ 0 h 530691"/>
                  <a:gd name="connsiteX0" fmla="*/ 1020 w 1181239"/>
                  <a:gd name="connsiteY0" fmla="*/ 0 h 561935"/>
                  <a:gd name="connsiteX1" fmla="*/ 1181171 w 1181239"/>
                  <a:gd name="connsiteY1" fmla="*/ 474634 h 561935"/>
                  <a:gd name="connsiteX2" fmla="*/ 1172502 w 1181239"/>
                  <a:gd name="connsiteY2" fmla="*/ 561935 h 561935"/>
                  <a:gd name="connsiteX3" fmla="*/ 160 w 1181239"/>
                  <a:gd name="connsiteY3" fmla="*/ 113974 h 561935"/>
                  <a:gd name="connsiteX4" fmla="*/ 1020 w 1181239"/>
                  <a:gd name="connsiteY4" fmla="*/ 0 h 56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239" h="561935">
                    <a:moveTo>
                      <a:pt x="1020" y="0"/>
                    </a:moveTo>
                    <a:lnTo>
                      <a:pt x="1181171" y="474634"/>
                    </a:lnTo>
                    <a:cubicBezTo>
                      <a:pt x="1182187" y="510244"/>
                      <a:pt x="1171486" y="526325"/>
                      <a:pt x="1172502" y="561935"/>
                    </a:cubicBezTo>
                    <a:lnTo>
                      <a:pt x="160" y="113974"/>
                    </a:lnTo>
                    <a:cubicBezTo>
                      <a:pt x="-634" y="75252"/>
                      <a:pt x="1814" y="38722"/>
                      <a:pt x="1020" y="0"/>
                    </a:cubicBezTo>
                    <a:close/>
                  </a:path>
                </a:pathLst>
              </a:custGeom>
              <a:solidFill>
                <a:srgbClr val="4F7162"/>
              </a:solidFill>
              <a:ln w="0">
                <a:solidFill>
                  <a:srgbClr val="4F716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9" name="组合 158">
              <a:extLst>
                <a:ext uri="{FF2B5EF4-FFF2-40B4-BE49-F238E27FC236}">
                  <a16:creationId xmlns:a16="http://schemas.microsoft.com/office/drawing/2014/main" xmlns="" id="{6AF70C88-072E-481F-919B-BF72E9744628}"/>
                </a:ext>
              </a:extLst>
            </p:cNvPr>
            <p:cNvGrpSpPr/>
            <p:nvPr/>
          </p:nvGrpSpPr>
          <p:grpSpPr>
            <a:xfrm>
              <a:off x="7537225" y="4966652"/>
              <a:ext cx="720221" cy="1010416"/>
              <a:chOff x="7267461" y="5322020"/>
              <a:chExt cx="720221" cy="1010416"/>
            </a:xfrm>
          </p:grpSpPr>
          <p:sp>
            <p:nvSpPr>
              <p:cNvPr id="160" name="矩形 159">
                <a:extLst>
                  <a:ext uri="{FF2B5EF4-FFF2-40B4-BE49-F238E27FC236}">
                    <a16:creationId xmlns:a16="http://schemas.microsoft.com/office/drawing/2014/main" xmlns="" id="{FED88D1C-AEA7-4B56-8CF7-93F9A7E6CB3D}"/>
                  </a:ext>
                </a:extLst>
              </p:cNvPr>
              <p:cNvSpPr/>
              <p:nvPr/>
            </p:nvSpPr>
            <p:spPr>
              <a:xfrm>
                <a:off x="7595035" y="5322020"/>
                <a:ext cx="177672" cy="1010416"/>
              </a:xfrm>
              <a:prstGeom prst="rect">
                <a:avLst/>
              </a:prstGeom>
              <a:gradFill flip="none" rotWithShape="1">
                <a:gsLst>
                  <a:gs pos="0">
                    <a:srgbClr val="111916"/>
                  </a:gs>
                  <a:gs pos="4000">
                    <a:srgbClr val="17211D">
                      <a:alpha val="0"/>
                    </a:srgbClr>
                  </a:gs>
                  <a:gs pos="63000">
                    <a:srgbClr val="2E423A">
                      <a:alpha val="66000"/>
                    </a:srgbClr>
                  </a:gs>
                  <a:gs pos="100000">
                    <a:srgbClr val="535C31">
                      <a:alpha val="70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scene3d>
                <a:camera prst="orthographicFront">
                  <a:rot lat="19146000" lon="17856225" rev="4103897"/>
                </a:camera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1" name="矩形 13">
                <a:extLst>
                  <a:ext uri="{FF2B5EF4-FFF2-40B4-BE49-F238E27FC236}">
                    <a16:creationId xmlns:a16="http://schemas.microsoft.com/office/drawing/2014/main" xmlns="" id="{C60D6F32-95F5-47A2-A2B1-7C56785A598C}"/>
                  </a:ext>
                </a:extLst>
              </p:cNvPr>
              <p:cNvSpPr/>
              <p:nvPr/>
            </p:nvSpPr>
            <p:spPr>
              <a:xfrm>
                <a:off x="7267461" y="5700510"/>
                <a:ext cx="720221" cy="342621"/>
              </a:xfrm>
              <a:custGeom>
                <a:avLst/>
                <a:gdLst>
                  <a:gd name="connsiteX0" fmla="*/ 0 w 1088323"/>
                  <a:gd name="connsiteY0" fmla="*/ 0 h 504308"/>
                  <a:gd name="connsiteX1" fmla="*/ 1088323 w 1088323"/>
                  <a:gd name="connsiteY1" fmla="*/ 0 h 504308"/>
                  <a:gd name="connsiteX2" fmla="*/ 1088323 w 1088323"/>
                  <a:gd name="connsiteY2" fmla="*/ 504308 h 504308"/>
                  <a:gd name="connsiteX3" fmla="*/ 0 w 1088323"/>
                  <a:gd name="connsiteY3" fmla="*/ 504308 h 504308"/>
                  <a:gd name="connsiteX4" fmla="*/ 0 w 1088323"/>
                  <a:gd name="connsiteY4" fmla="*/ 0 h 504308"/>
                  <a:gd name="connsiteX0" fmla="*/ 4762 w 1093085"/>
                  <a:gd name="connsiteY0" fmla="*/ 0 h 504308"/>
                  <a:gd name="connsiteX1" fmla="*/ 1093085 w 1093085"/>
                  <a:gd name="connsiteY1" fmla="*/ 0 h 504308"/>
                  <a:gd name="connsiteX2" fmla="*/ 1093085 w 1093085"/>
                  <a:gd name="connsiteY2" fmla="*/ 504308 h 504308"/>
                  <a:gd name="connsiteX3" fmla="*/ 0 w 1093085"/>
                  <a:gd name="connsiteY3" fmla="*/ 75683 h 504308"/>
                  <a:gd name="connsiteX4" fmla="*/ 4762 w 1093085"/>
                  <a:gd name="connsiteY4" fmla="*/ 0 h 504308"/>
                  <a:gd name="connsiteX0" fmla="*/ 7143 w 1093085"/>
                  <a:gd name="connsiteY0" fmla="*/ 0 h 542408"/>
                  <a:gd name="connsiteX1" fmla="*/ 1093085 w 1093085"/>
                  <a:gd name="connsiteY1" fmla="*/ 38100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93085"/>
                  <a:gd name="connsiteY0" fmla="*/ 0 h 542408"/>
                  <a:gd name="connsiteX1" fmla="*/ 1064510 w 1093085"/>
                  <a:gd name="connsiteY1" fmla="*/ 421481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4510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50222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2128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35264"/>
                  <a:gd name="connsiteX1" fmla="*/ 1064510 w 1064510"/>
                  <a:gd name="connsiteY1" fmla="*/ 421481 h 535264"/>
                  <a:gd name="connsiteX2" fmla="*/ 1062128 w 1064510"/>
                  <a:gd name="connsiteY2" fmla="*/ 535264 h 535264"/>
                  <a:gd name="connsiteX3" fmla="*/ 0 w 1064510"/>
                  <a:gd name="connsiteY3" fmla="*/ 113783 h 535264"/>
                  <a:gd name="connsiteX4" fmla="*/ 7143 w 1064510"/>
                  <a:gd name="connsiteY4" fmla="*/ 0 h 535264"/>
                  <a:gd name="connsiteX0" fmla="*/ 2381 w 1064510"/>
                  <a:gd name="connsiteY0" fmla="*/ 0 h 537646"/>
                  <a:gd name="connsiteX1" fmla="*/ 1064510 w 1064510"/>
                  <a:gd name="connsiteY1" fmla="*/ 423863 h 537646"/>
                  <a:gd name="connsiteX2" fmla="*/ 1062128 w 1064510"/>
                  <a:gd name="connsiteY2" fmla="*/ 537646 h 537646"/>
                  <a:gd name="connsiteX3" fmla="*/ 0 w 1064510"/>
                  <a:gd name="connsiteY3" fmla="*/ 116165 h 537646"/>
                  <a:gd name="connsiteX4" fmla="*/ 2381 w 1064510"/>
                  <a:gd name="connsiteY4" fmla="*/ 0 h 537646"/>
                  <a:gd name="connsiteX0" fmla="*/ 4763 w 1066892"/>
                  <a:gd name="connsiteY0" fmla="*/ 0 h 537646"/>
                  <a:gd name="connsiteX1" fmla="*/ 1066892 w 1066892"/>
                  <a:gd name="connsiteY1" fmla="*/ 423863 h 537646"/>
                  <a:gd name="connsiteX2" fmla="*/ 1064510 w 1066892"/>
                  <a:gd name="connsiteY2" fmla="*/ 537646 h 537646"/>
                  <a:gd name="connsiteX3" fmla="*/ 0 w 1066892"/>
                  <a:gd name="connsiteY3" fmla="*/ 113784 h 537646"/>
                  <a:gd name="connsiteX4" fmla="*/ 4763 w 1066892"/>
                  <a:gd name="connsiteY4" fmla="*/ 0 h 537646"/>
                  <a:gd name="connsiteX0" fmla="*/ 2382 w 1064511"/>
                  <a:gd name="connsiteY0" fmla="*/ 0 h 537646"/>
                  <a:gd name="connsiteX1" fmla="*/ 1064511 w 1064511"/>
                  <a:gd name="connsiteY1" fmla="*/ 423863 h 537646"/>
                  <a:gd name="connsiteX2" fmla="*/ 1062129 w 1064511"/>
                  <a:gd name="connsiteY2" fmla="*/ 537646 h 537646"/>
                  <a:gd name="connsiteX3" fmla="*/ 0 w 1064511"/>
                  <a:gd name="connsiteY3" fmla="*/ 116165 h 537646"/>
                  <a:gd name="connsiteX4" fmla="*/ 2382 w 1064511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4762 w 1069273"/>
                  <a:gd name="connsiteY3" fmla="*/ 116165 h 537646"/>
                  <a:gd name="connsiteX4" fmla="*/ 0 w 1069273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2381 w 1069273"/>
                  <a:gd name="connsiteY3" fmla="*/ 116165 h 537646"/>
                  <a:gd name="connsiteX4" fmla="*/ 0 w 106927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7121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4740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9567 w 1069315"/>
                  <a:gd name="connsiteY0" fmla="*/ 0 h 537646"/>
                  <a:gd name="connsiteX1" fmla="*/ 1069315 w 1069315"/>
                  <a:gd name="connsiteY1" fmla="*/ 423863 h 537646"/>
                  <a:gd name="connsiteX2" fmla="*/ 1064552 w 1069315"/>
                  <a:gd name="connsiteY2" fmla="*/ 537646 h 537646"/>
                  <a:gd name="connsiteX3" fmla="*/ 41 w 1069315"/>
                  <a:gd name="connsiteY3" fmla="*/ 116165 h 537646"/>
                  <a:gd name="connsiteX4" fmla="*/ 9567 w 1069315"/>
                  <a:gd name="connsiteY4" fmla="*/ 0 h 537646"/>
                  <a:gd name="connsiteX0" fmla="*/ 2487 w 1069379"/>
                  <a:gd name="connsiteY0" fmla="*/ 0 h 537646"/>
                  <a:gd name="connsiteX1" fmla="*/ 1069379 w 1069379"/>
                  <a:gd name="connsiteY1" fmla="*/ 423863 h 537646"/>
                  <a:gd name="connsiteX2" fmla="*/ 1064616 w 1069379"/>
                  <a:gd name="connsiteY2" fmla="*/ 537646 h 537646"/>
                  <a:gd name="connsiteX3" fmla="*/ 105 w 1069379"/>
                  <a:gd name="connsiteY3" fmla="*/ 116165 h 537646"/>
                  <a:gd name="connsiteX4" fmla="*/ 2487 w 1069379"/>
                  <a:gd name="connsiteY4" fmla="*/ 0 h 537646"/>
                  <a:gd name="connsiteX0" fmla="*/ 4832 w 1071724"/>
                  <a:gd name="connsiteY0" fmla="*/ 0 h 537646"/>
                  <a:gd name="connsiteX1" fmla="*/ 1071724 w 1071724"/>
                  <a:gd name="connsiteY1" fmla="*/ 423863 h 537646"/>
                  <a:gd name="connsiteX2" fmla="*/ 1066961 w 1071724"/>
                  <a:gd name="connsiteY2" fmla="*/ 537646 h 537646"/>
                  <a:gd name="connsiteX3" fmla="*/ 68 w 1071724"/>
                  <a:gd name="connsiteY3" fmla="*/ 125690 h 537646"/>
                  <a:gd name="connsiteX4" fmla="*/ 4832 w 1071724"/>
                  <a:gd name="connsiteY4" fmla="*/ 0 h 537646"/>
                  <a:gd name="connsiteX0" fmla="*/ 4832 w 1071724"/>
                  <a:gd name="connsiteY0" fmla="*/ 0 h 542408"/>
                  <a:gd name="connsiteX1" fmla="*/ 1071724 w 1071724"/>
                  <a:gd name="connsiteY1" fmla="*/ 423863 h 542408"/>
                  <a:gd name="connsiteX2" fmla="*/ 1066961 w 1071724"/>
                  <a:gd name="connsiteY2" fmla="*/ 542408 h 542408"/>
                  <a:gd name="connsiteX3" fmla="*/ 68 w 1071724"/>
                  <a:gd name="connsiteY3" fmla="*/ 125690 h 542408"/>
                  <a:gd name="connsiteX4" fmla="*/ 4832 w 1071724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6952 w 1066892"/>
                  <a:gd name="connsiteY3" fmla="*/ 125690 h 542408"/>
                  <a:gd name="connsiteX4" fmla="*/ 0 w 1066892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3047 w 1066892"/>
                  <a:gd name="connsiteY3" fmla="*/ 113974 h 542408"/>
                  <a:gd name="connsiteX4" fmla="*/ 0 w 1066892"/>
                  <a:gd name="connsiteY4" fmla="*/ 0 h 542408"/>
                  <a:gd name="connsiteX0" fmla="*/ 20406 w 1087298"/>
                  <a:gd name="connsiteY0" fmla="*/ 0 h 542408"/>
                  <a:gd name="connsiteX1" fmla="*/ 1087298 w 1087298"/>
                  <a:gd name="connsiteY1" fmla="*/ 423863 h 542408"/>
                  <a:gd name="connsiteX2" fmla="*/ 1082535 w 1087298"/>
                  <a:gd name="connsiteY2" fmla="*/ 542408 h 542408"/>
                  <a:gd name="connsiteX3" fmla="*/ 21 w 1087298"/>
                  <a:gd name="connsiteY3" fmla="*/ 106162 h 542408"/>
                  <a:gd name="connsiteX4" fmla="*/ 20406 w 1087298"/>
                  <a:gd name="connsiteY4" fmla="*/ 0 h 542408"/>
                  <a:gd name="connsiteX0" fmla="*/ 125837 w 1192729"/>
                  <a:gd name="connsiteY0" fmla="*/ 0 h 542408"/>
                  <a:gd name="connsiteX1" fmla="*/ 1192729 w 1192729"/>
                  <a:gd name="connsiteY1" fmla="*/ 423863 h 542408"/>
                  <a:gd name="connsiteX2" fmla="*/ 1187966 w 1192729"/>
                  <a:gd name="connsiteY2" fmla="*/ 542408 h 542408"/>
                  <a:gd name="connsiteX3" fmla="*/ 3 w 1192729"/>
                  <a:gd name="connsiteY3" fmla="*/ 180367 h 542408"/>
                  <a:gd name="connsiteX4" fmla="*/ 125837 w 1192729"/>
                  <a:gd name="connsiteY4" fmla="*/ 0 h 542408"/>
                  <a:gd name="connsiteX0" fmla="*/ 8714 w 1075606"/>
                  <a:gd name="connsiteY0" fmla="*/ 0 h 542408"/>
                  <a:gd name="connsiteX1" fmla="*/ 1075606 w 1075606"/>
                  <a:gd name="connsiteY1" fmla="*/ 423863 h 542408"/>
                  <a:gd name="connsiteX2" fmla="*/ 1070843 w 1075606"/>
                  <a:gd name="connsiteY2" fmla="*/ 542408 h 542408"/>
                  <a:gd name="connsiteX3" fmla="*/ 44 w 1075606"/>
                  <a:gd name="connsiteY3" fmla="*/ 110069 h 542408"/>
                  <a:gd name="connsiteX4" fmla="*/ 8714 w 1075606"/>
                  <a:gd name="connsiteY4" fmla="*/ 0 h 542408"/>
                  <a:gd name="connsiteX0" fmla="*/ 8714 w 1181055"/>
                  <a:gd name="connsiteY0" fmla="*/ 0 h 542408"/>
                  <a:gd name="connsiteX1" fmla="*/ 1181055 w 1181055"/>
                  <a:gd name="connsiteY1" fmla="*/ 470729 h 542408"/>
                  <a:gd name="connsiteX2" fmla="*/ 1070843 w 1181055"/>
                  <a:gd name="connsiteY2" fmla="*/ 542408 h 542408"/>
                  <a:gd name="connsiteX3" fmla="*/ 44 w 1181055"/>
                  <a:gd name="connsiteY3" fmla="*/ 110069 h 542408"/>
                  <a:gd name="connsiteX4" fmla="*/ 8714 w 1181055"/>
                  <a:gd name="connsiteY4" fmla="*/ 0 h 542408"/>
                  <a:gd name="connsiteX0" fmla="*/ 8714 w 1181055"/>
                  <a:gd name="connsiteY0" fmla="*/ 0 h 577559"/>
                  <a:gd name="connsiteX1" fmla="*/ 1181055 w 1181055"/>
                  <a:gd name="connsiteY1" fmla="*/ 470729 h 577559"/>
                  <a:gd name="connsiteX2" fmla="*/ 1172387 w 1181055"/>
                  <a:gd name="connsiteY2" fmla="*/ 577559 h 577559"/>
                  <a:gd name="connsiteX3" fmla="*/ 44 w 1181055"/>
                  <a:gd name="connsiteY3" fmla="*/ 110069 h 577559"/>
                  <a:gd name="connsiteX4" fmla="*/ 8714 w 1181055"/>
                  <a:gd name="connsiteY4" fmla="*/ 0 h 577559"/>
                  <a:gd name="connsiteX0" fmla="*/ 8714 w 1184104"/>
                  <a:gd name="connsiteY0" fmla="*/ 0 h 577559"/>
                  <a:gd name="connsiteX1" fmla="*/ 1181055 w 1184104"/>
                  <a:gd name="connsiteY1" fmla="*/ 470729 h 577559"/>
                  <a:gd name="connsiteX2" fmla="*/ 1184104 w 1184104"/>
                  <a:gd name="connsiteY2" fmla="*/ 577559 h 577559"/>
                  <a:gd name="connsiteX3" fmla="*/ 44 w 1184104"/>
                  <a:gd name="connsiteY3" fmla="*/ 110069 h 577559"/>
                  <a:gd name="connsiteX4" fmla="*/ 8714 w 1184104"/>
                  <a:gd name="connsiteY4" fmla="*/ 0 h 577559"/>
                  <a:gd name="connsiteX0" fmla="*/ 1020 w 1184220"/>
                  <a:gd name="connsiteY0" fmla="*/ 0 h 581464"/>
                  <a:gd name="connsiteX1" fmla="*/ 1181171 w 1184220"/>
                  <a:gd name="connsiteY1" fmla="*/ 474634 h 581464"/>
                  <a:gd name="connsiteX2" fmla="*/ 1184220 w 1184220"/>
                  <a:gd name="connsiteY2" fmla="*/ 581464 h 581464"/>
                  <a:gd name="connsiteX3" fmla="*/ 160 w 1184220"/>
                  <a:gd name="connsiteY3" fmla="*/ 113974 h 581464"/>
                  <a:gd name="connsiteX4" fmla="*/ 1020 w 1184220"/>
                  <a:gd name="connsiteY4" fmla="*/ 0 h 581464"/>
                  <a:gd name="connsiteX0" fmla="*/ 1020 w 1181183"/>
                  <a:gd name="connsiteY0" fmla="*/ 0 h 530691"/>
                  <a:gd name="connsiteX1" fmla="*/ 1181171 w 1181183"/>
                  <a:gd name="connsiteY1" fmla="*/ 474634 h 530691"/>
                  <a:gd name="connsiteX2" fmla="*/ 1117825 w 1181183"/>
                  <a:gd name="connsiteY2" fmla="*/ 530691 h 530691"/>
                  <a:gd name="connsiteX3" fmla="*/ 160 w 1181183"/>
                  <a:gd name="connsiteY3" fmla="*/ 113974 h 530691"/>
                  <a:gd name="connsiteX4" fmla="*/ 1020 w 1181183"/>
                  <a:gd name="connsiteY4" fmla="*/ 0 h 530691"/>
                  <a:gd name="connsiteX0" fmla="*/ 1020 w 1181239"/>
                  <a:gd name="connsiteY0" fmla="*/ 0 h 561935"/>
                  <a:gd name="connsiteX1" fmla="*/ 1181171 w 1181239"/>
                  <a:gd name="connsiteY1" fmla="*/ 474634 h 561935"/>
                  <a:gd name="connsiteX2" fmla="*/ 1172502 w 1181239"/>
                  <a:gd name="connsiteY2" fmla="*/ 561935 h 561935"/>
                  <a:gd name="connsiteX3" fmla="*/ 160 w 1181239"/>
                  <a:gd name="connsiteY3" fmla="*/ 113974 h 561935"/>
                  <a:gd name="connsiteX4" fmla="*/ 1020 w 1181239"/>
                  <a:gd name="connsiteY4" fmla="*/ 0 h 56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239" h="561935">
                    <a:moveTo>
                      <a:pt x="1020" y="0"/>
                    </a:moveTo>
                    <a:lnTo>
                      <a:pt x="1181171" y="474634"/>
                    </a:lnTo>
                    <a:cubicBezTo>
                      <a:pt x="1182187" y="510244"/>
                      <a:pt x="1171486" y="526325"/>
                      <a:pt x="1172502" y="561935"/>
                    </a:cubicBezTo>
                    <a:lnTo>
                      <a:pt x="160" y="113974"/>
                    </a:lnTo>
                    <a:cubicBezTo>
                      <a:pt x="-634" y="75252"/>
                      <a:pt x="1814" y="38722"/>
                      <a:pt x="1020" y="0"/>
                    </a:cubicBezTo>
                    <a:close/>
                  </a:path>
                </a:pathLst>
              </a:custGeom>
              <a:solidFill>
                <a:srgbClr val="374F45"/>
              </a:solidFill>
              <a:ln w="0">
                <a:solidFill>
                  <a:srgbClr val="374F4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162" name="组合 161">
              <a:extLst>
                <a:ext uri="{FF2B5EF4-FFF2-40B4-BE49-F238E27FC236}">
                  <a16:creationId xmlns:a16="http://schemas.microsoft.com/office/drawing/2014/main" xmlns="" id="{F5CFB71B-01DD-4095-91B6-D3F14DA4BE90}"/>
                </a:ext>
              </a:extLst>
            </p:cNvPr>
            <p:cNvGrpSpPr/>
            <p:nvPr/>
          </p:nvGrpSpPr>
          <p:grpSpPr>
            <a:xfrm>
              <a:off x="7659662" y="4789804"/>
              <a:ext cx="720221" cy="1010416"/>
              <a:chOff x="7267461" y="5322020"/>
              <a:chExt cx="720221" cy="1010416"/>
            </a:xfrm>
          </p:grpSpPr>
          <p:sp>
            <p:nvSpPr>
              <p:cNvPr id="163" name="矩形 162">
                <a:extLst>
                  <a:ext uri="{FF2B5EF4-FFF2-40B4-BE49-F238E27FC236}">
                    <a16:creationId xmlns:a16="http://schemas.microsoft.com/office/drawing/2014/main" xmlns="" id="{68C28266-8EC8-4C21-BF86-014E5BCE034C}"/>
                  </a:ext>
                </a:extLst>
              </p:cNvPr>
              <p:cNvSpPr/>
              <p:nvPr/>
            </p:nvSpPr>
            <p:spPr>
              <a:xfrm>
                <a:off x="7595035" y="5322020"/>
                <a:ext cx="177672" cy="1010416"/>
              </a:xfrm>
              <a:prstGeom prst="rect">
                <a:avLst/>
              </a:prstGeom>
              <a:gradFill flip="none" rotWithShape="1">
                <a:gsLst>
                  <a:gs pos="0">
                    <a:srgbClr val="111916"/>
                  </a:gs>
                  <a:gs pos="4000">
                    <a:srgbClr val="17211D">
                      <a:alpha val="0"/>
                    </a:srgbClr>
                  </a:gs>
                  <a:gs pos="94000">
                    <a:srgbClr val="2E423A">
                      <a:alpha val="66000"/>
                    </a:srgbClr>
                  </a:gs>
                </a:gsLst>
                <a:lin ang="13500000" scaled="1"/>
                <a:tileRect/>
              </a:gradFill>
              <a:ln>
                <a:noFill/>
              </a:ln>
              <a:scene3d>
                <a:camera prst="orthographicFront">
                  <a:rot lat="19146000" lon="17856225" rev="4103897"/>
                </a:camera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4" name="矩形 13">
                <a:extLst>
                  <a:ext uri="{FF2B5EF4-FFF2-40B4-BE49-F238E27FC236}">
                    <a16:creationId xmlns:a16="http://schemas.microsoft.com/office/drawing/2014/main" xmlns="" id="{5B476379-5FE9-4A48-B465-189069B9ECEE}"/>
                  </a:ext>
                </a:extLst>
              </p:cNvPr>
              <p:cNvSpPr/>
              <p:nvPr/>
            </p:nvSpPr>
            <p:spPr>
              <a:xfrm>
                <a:off x="7267461" y="5700510"/>
                <a:ext cx="720221" cy="342621"/>
              </a:xfrm>
              <a:custGeom>
                <a:avLst/>
                <a:gdLst>
                  <a:gd name="connsiteX0" fmla="*/ 0 w 1088323"/>
                  <a:gd name="connsiteY0" fmla="*/ 0 h 504308"/>
                  <a:gd name="connsiteX1" fmla="*/ 1088323 w 1088323"/>
                  <a:gd name="connsiteY1" fmla="*/ 0 h 504308"/>
                  <a:gd name="connsiteX2" fmla="*/ 1088323 w 1088323"/>
                  <a:gd name="connsiteY2" fmla="*/ 504308 h 504308"/>
                  <a:gd name="connsiteX3" fmla="*/ 0 w 1088323"/>
                  <a:gd name="connsiteY3" fmla="*/ 504308 h 504308"/>
                  <a:gd name="connsiteX4" fmla="*/ 0 w 1088323"/>
                  <a:gd name="connsiteY4" fmla="*/ 0 h 504308"/>
                  <a:gd name="connsiteX0" fmla="*/ 4762 w 1093085"/>
                  <a:gd name="connsiteY0" fmla="*/ 0 h 504308"/>
                  <a:gd name="connsiteX1" fmla="*/ 1093085 w 1093085"/>
                  <a:gd name="connsiteY1" fmla="*/ 0 h 504308"/>
                  <a:gd name="connsiteX2" fmla="*/ 1093085 w 1093085"/>
                  <a:gd name="connsiteY2" fmla="*/ 504308 h 504308"/>
                  <a:gd name="connsiteX3" fmla="*/ 0 w 1093085"/>
                  <a:gd name="connsiteY3" fmla="*/ 75683 h 504308"/>
                  <a:gd name="connsiteX4" fmla="*/ 4762 w 1093085"/>
                  <a:gd name="connsiteY4" fmla="*/ 0 h 504308"/>
                  <a:gd name="connsiteX0" fmla="*/ 7143 w 1093085"/>
                  <a:gd name="connsiteY0" fmla="*/ 0 h 542408"/>
                  <a:gd name="connsiteX1" fmla="*/ 1093085 w 1093085"/>
                  <a:gd name="connsiteY1" fmla="*/ 38100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93085"/>
                  <a:gd name="connsiteY0" fmla="*/ 0 h 542408"/>
                  <a:gd name="connsiteX1" fmla="*/ 1064510 w 1093085"/>
                  <a:gd name="connsiteY1" fmla="*/ 421481 h 542408"/>
                  <a:gd name="connsiteX2" fmla="*/ 1093085 w 1093085"/>
                  <a:gd name="connsiteY2" fmla="*/ 542408 h 542408"/>
                  <a:gd name="connsiteX3" fmla="*/ 0 w 1093085"/>
                  <a:gd name="connsiteY3" fmla="*/ 113783 h 542408"/>
                  <a:gd name="connsiteX4" fmla="*/ 7143 w 1093085"/>
                  <a:gd name="connsiteY4" fmla="*/ 0 h 542408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4510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50222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28120"/>
                  <a:gd name="connsiteX1" fmla="*/ 1064510 w 1064510"/>
                  <a:gd name="connsiteY1" fmla="*/ 421481 h 528120"/>
                  <a:gd name="connsiteX2" fmla="*/ 1062128 w 1064510"/>
                  <a:gd name="connsiteY2" fmla="*/ 528120 h 528120"/>
                  <a:gd name="connsiteX3" fmla="*/ 0 w 1064510"/>
                  <a:gd name="connsiteY3" fmla="*/ 113783 h 528120"/>
                  <a:gd name="connsiteX4" fmla="*/ 7143 w 1064510"/>
                  <a:gd name="connsiteY4" fmla="*/ 0 h 528120"/>
                  <a:gd name="connsiteX0" fmla="*/ 7143 w 1064510"/>
                  <a:gd name="connsiteY0" fmla="*/ 0 h 535264"/>
                  <a:gd name="connsiteX1" fmla="*/ 1064510 w 1064510"/>
                  <a:gd name="connsiteY1" fmla="*/ 421481 h 535264"/>
                  <a:gd name="connsiteX2" fmla="*/ 1062128 w 1064510"/>
                  <a:gd name="connsiteY2" fmla="*/ 535264 h 535264"/>
                  <a:gd name="connsiteX3" fmla="*/ 0 w 1064510"/>
                  <a:gd name="connsiteY3" fmla="*/ 113783 h 535264"/>
                  <a:gd name="connsiteX4" fmla="*/ 7143 w 1064510"/>
                  <a:gd name="connsiteY4" fmla="*/ 0 h 535264"/>
                  <a:gd name="connsiteX0" fmla="*/ 2381 w 1064510"/>
                  <a:gd name="connsiteY0" fmla="*/ 0 h 537646"/>
                  <a:gd name="connsiteX1" fmla="*/ 1064510 w 1064510"/>
                  <a:gd name="connsiteY1" fmla="*/ 423863 h 537646"/>
                  <a:gd name="connsiteX2" fmla="*/ 1062128 w 1064510"/>
                  <a:gd name="connsiteY2" fmla="*/ 537646 h 537646"/>
                  <a:gd name="connsiteX3" fmla="*/ 0 w 1064510"/>
                  <a:gd name="connsiteY3" fmla="*/ 116165 h 537646"/>
                  <a:gd name="connsiteX4" fmla="*/ 2381 w 1064510"/>
                  <a:gd name="connsiteY4" fmla="*/ 0 h 537646"/>
                  <a:gd name="connsiteX0" fmla="*/ 4763 w 1066892"/>
                  <a:gd name="connsiteY0" fmla="*/ 0 h 537646"/>
                  <a:gd name="connsiteX1" fmla="*/ 1066892 w 1066892"/>
                  <a:gd name="connsiteY1" fmla="*/ 423863 h 537646"/>
                  <a:gd name="connsiteX2" fmla="*/ 1064510 w 1066892"/>
                  <a:gd name="connsiteY2" fmla="*/ 537646 h 537646"/>
                  <a:gd name="connsiteX3" fmla="*/ 0 w 1066892"/>
                  <a:gd name="connsiteY3" fmla="*/ 113784 h 537646"/>
                  <a:gd name="connsiteX4" fmla="*/ 4763 w 1066892"/>
                  <a:gd name="connsiteY4" fmla="*/ 0 h 537646"/>
                  <a:gd name="connsiteX0" fmla="*/ 2382 w 1064511"/>
                  <a:gd name="connsiteY0" fmla="*/ 0 h 537646"/>
                  <a:gd name="connsiteX1" fmla="*/ 1064511 w 1064511"/>
                  <a:gd name="connsiteY1" fmla="*/ 423863 h 537646"/>
                  <a:gd name="connsiteX2" fmla="*/ 1062129 w 1064511"/>
                  <a:gd name="connsiteY2" fmla="*/ 537646 h 537646"/>
                  <a:gd name="connsiteX3" fmla="*/ 0 w 1064511"/>
                  <a:gd name="connsiteY3" fmla="*/ 116165 h 537646"/>
                  <a:gd name="connsiteX4" fmla="*/ 2382 w 1064511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4762 w 1069273"/>
                  <a:gd name="connsiteY3" fmla="*/ 116165 h 537646"/>
                  <a:gd name="connsiteX4" fmla="*/ 0 w 1069273"/>
                  <a:gd name="connsiteY4" fmla="*/ 0 h 537646"/>
                  <a:gd name="connsiteX0" fmla="*/ 0 w 1069273"/>
                  <a:gd name="connsiteY0" fmla="*/ 0 h 537646"/>
                  <a:gd name="connsiteX1" fmla="*/ 1069273 w 1069273"/>
                  <a:gd name="connsiteY1" fmla="*/ 423863 h 537646"/>
                  <a:gd name="connsiteX2" fmla="*/ 1066891 w 1069273"/>
                  <a:gd name="connsiteY2" fmla="*/ 537646 h 537646"/>
                  <a:gd name="connsiteX3" fmla="*/ 2381 w 1069273"/>
                  <a:gd name="connsiteY3" fmla="*/ 116165 h 537646"/>
                  <a:gd name="connsiteX4" fmla="*/ 0 w 106927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7121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230 w 1069503"/>
                  <a:gd name="connsiteY0" fmla="*/ 0 h 537646"/>
                  <a:gd name="connsiteX1" fmla="*/ 1069503 w 1069503"/>
                  <a:gd name="connsiteY1" fmla="*/ 423863 h 537646"/>
                  <a:gd name="connsiteX2" fmla="*/ 1064740 w 1069503"/>
                  <a:gd name="connsiteY2" fmla="*/ 537646 h 537646"/>
                  <a:gd name="connsiteX3" fmla="*/ 229 w 1069503"/>
                  <a:gd name="connsiteY3" fmla="*/ 116165 h 537646"/>
                  <a:gd name="connsiteX4" fmla="*/ 230 w 1069503"/>
                  <a:gd name="connsiteY4" fmla="*/ 0 h 537646"/>
                  <a:gd name="connsiteX0" fmla="*/ 9567 w 1069315"/>
                  <a:gd name="connsiteY0" fmla="*/ 0 h 537646"/>
                  <a:gd name="connsiteX1" fmla="*/ 1069315 w 1069315"/>
                  <a:gd name="connsiteY1" fmla="*/ 423863 h 537646"/>
                  <a:gd name="connsiteX2" fmla="*/ 1064552 w 1069315"/>
                  <a:gd name="connsiteY2" fmla="*/ 537646 h 537646"/>
                  <a:gd name="connsiteX3" fmla="*/ 41 w 1069315"/>
                  <a:gd name="connsiteY3" fmla="*/ 116165 h 537646"/>
                  <a:gd name="connsiteX4" fmla="*/ 9567 w 1069315"/>
                  <a:gd name="connsiteY4" fmla="*/ 0 h 537646"/>
                  <a:gd name="connsiteX0" fmla="*/ 2487 w 1069379"/>
                  <a:gd name="connsiteY0" fmla="*/ 0 h 537646"/>
                  <a:gd name="connsiteX1" fmla="*/ 1069379 w 1069379"/>
                  <a:gd name="connsiteY1" fmla="*/ 423863 h 537646"/>
                  <a:gd name="connsiteX2" fmla="*/ 1064616 w 1069379"/>
                  <a:gd name="connsiteY2" fmla="*/ 537646 h 537646"/>
                  <a:gd name="connsiteX3" fmla="*/ 105 w 1069379"/>
                  <a:gd name="connsiteY3" fmla="*/ 116165 h 537646"/>
                  <a:gd name="connsiteX4" fmla="*/ 2487 w 1069379"/>
                  <a:gd name="connsiteY4" fmla="*/ 0 h 537646"/>
                  <a:gd name="connsiteX0" fmla="*/ 4832 w 1071724"/>
                  <a:gd name="connsiteY0" fmla="*/ 0 h 537646"/>
                  <a:gd name="connsiteX1" fmla="*/ 1071724 w 1071724"/>
                  <a:gd name="connsiteY1" fmla="*/ 423863 h 537646"/>
                  <a:gd name="connsiteX2" fmla="*/ 1066961 w 1071724"/>
                  <a:gd name="connsiteY2" fmla="*/ 537646 h 537646"/>
                  <a:gd name="connsiteX3" fmla="*/ 68 w 1071724"/>
                  <a:gd name="connsiteY3" fmla="*/ 125690 h 537646"/>
                  <a:gd name="connsiteX4" fmla="*/ 4832 w 1071724"/>
                  <a:gd name="connsiteY4" fmla="*/ 0 h 537646"/>
                  <a:gd name="connsiteX0" fmla="*/ 4832 w 1071724"/>
                  <a:gd name="connsiteY0" fmla="*/ 0 h 542408"/>
                  <a:gd name="connsiteX1" fmla="*/ 1071724 w 1071724"/>
                  <a:gd name="connsiteY1" fmla="*/ 423863 h 542408"/>
                  <a:gd name="connsiteX2" fmla="*/ 1066961 w 1071724"/>
                  <a:gd name="connsiteY2" fmla="*/ 542408 h 542408"/>
                  <a:gd name="connsiteX3" fmla="*/ 68 w 1071724"/>
                  <a:gd name="connsiteY3" fmla="*/ 125690 h 542408"/>
                  <a:gd name="connsiteX4" fmla="*/ 4832 w 1071724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6952 w 1066892"/>
                  <a:gd name="connsiteY3" fmla="*/ 125690 h 542408"/>
                  <a:gd name="connsiteX4" fmla="*/ 0 w 1066892"/>
                  <a:gd name="connsiteY4" fmla="*/ 0 h 542408"/>
                  <a:gd name="connsiteX0" fmla="*/ 0 w 1066892"/>
                  <a:gd name="connsiteY0" fmla="*/ 0 h 542408"/>
                  <a:gd name="connsiteX1" fmla="*/ 1066892 w 1066892"/>
                  <a:gd name="connsiteY1" fmla="*/ 423863 h 542408"/>
                  <a:gd name="connsiteX2" fmla="*/ 1062129 w 1066892"/>
                  <a:gd name="connsiteY2" fmla="*/ 542408 h 542408"/>
                  <a:gd name="connsiteX3" fmla="*/ 3047 w 1066892"/>
                  <a:gd name="connsiteY3" fmla="*/ 113974 h 542408"/>
                  <a:gd name="connsiteX4" fmla="*/ 0 w 1066892"/>
                  <a:gd name="connsiteY4" fmla="*/ 0 h 542408"/>
                  <a:gd name="connsiteX0" fmla="*/ 20406 w 1087298"/>
                  <a:gd name="connsiteY0" fmla="*/ 0 h 542408"/>
                  <a:gd name="connsiteX1" fmla="*/ 1087298 w 1087298"/>
                  <a:gd name="connsiteY1" fmla="*/ 423863 h 542408"/>
                  <a:gd name="connsiteX2" fmla="*/ 1082535 w 1087298"/>
                  <a:gd name="connsiteY2" fmla="*/ 542408 h 542408"/>
                  <a:gd name="connsiteX3" fmla="*/ 21 w 1087298"/>
                  <a:gd name="connsiteY3" fmla="*/ 106162 h 542408"/>
                  <a:gd name="connsiteX4" fmla="*/ 20406 w 1087298"/>
                  <a:gd name="connsiteY4" fmla="*/ 0 h 542408"/>
                  <a:gd name="connsiteX0" fmla="*/ 125837 w 1192729"/>
                  <a:gd name="connsiteY0" fmla="*/ 0 h 542408"/>
                  <a:gd name="connsiteX1" fmla="*/ 1192729 w 1192729"/>
                  <a:gd name="connsiteY1" fmla="*/ 423863 h 542408"/>
                  <a:gd name="connsiteX2" fmla="*/ 1187966 w 1192729"/>
                  <a:gd name="connsiteY2" fmla="*/ 542408 h 542408"/>
                  <a:gd name="connsiteX3" fmla="*/ 3 w 1192729"/>
                  <a:gd name="connsiteY3" fmla="*/ 180367 h 542408"/>
                  <a:gd name="connsiteX4" fmla="*/ 125837 w 1192729"/>
                  <a:gd name="connsiteY4" fmla="*/ 0 h 542408"/>
                  <a:gd name="connsiteX0" fmla="*/ 8714 w 1075606"/>
                  <a:gd name="connsiteY0" fmla="*/ 0 h 542408"/>
                  <a:gd name="connsiteX1" fmla="*/ 1075606 w 1075606"/>
                  <a:gd name="connsiteY1" fmla="*/ 423863 h 542408"/>
                  <a:gd name="connsiteX2" fmla="*/ 1070843 w 1075606"/>
                  <a:gd name="connsiteY2" fmla="*/ 542408 h 542408"/>
                  <a:gd name="connsiteX3" fmla="*/ 44 w 1075606"/>
                  <a:gd name="connsiteY3" fmla="*/ 110069 h 542408"/>
                  <a:gd name="connsiteX4" fmla="*/ 8714 w 1075606"/>
                  <a:gd name="connsiteY4" fmla="*/ 0 h 542408"/>
                  <a:gd name="connsiteX0" fmla="*/ 8714 w 1181055"/>
                  <a:gd name="connsiteY0" fmla="*/ 0 h 542408"/>
                  <a:gd name="connsiteX1" fmla="*/ 1181055 w 1181055"/>
                  <a:gd name="connsiteY1" fmla="*/ 470729 h 542408"/>
                  <a:gd name="connsiteX2" fmla="*/ 1070843 w 1181055"/>
                  <a:gd name="connsiteY2" fmla="*/ 542408 h 542408"/>
                  <a:gd name="connsiteX3" fmla="*/ 44 w 1181055"/>
                  <a:gd name="connsiteY3" fmla="*/ 110069 h 542408"/>
                  <a:gd name="connsiteX4" fmla="*/ 8714 w 1181055"/>
                  <a:gd name="connsiteY4" fmla="*/ 0 h 542408"/>
                  <a:gd name="connsiteX0" fmla="*/ 8714 w 1181055"/>
                  <a:gd name="connsiteY0" fmla="*/ 0 h 577559"/>
                  <a:gd name="connsiteX1" fmla="*/ 1181055 w 1181055"/>
                  <a:gd name="connsiteY1" fmla="*/ 470729 h 577559"/>
                  <a:gd name="connsiteX2" fmla="*/ 1172387 w 1181055"/>
                  <a:gd name="connsiteY2" fmla="*/ 577559 h 577559"/>
                  <a:gd name="connsiteX3" fmla="*/ 44 w 1181055"/>
                  <a:gd name="connsiteY3" fmla="*/ 110069 h 577559"/>
                  <a:gd name="connsiteX4" fmla="*/ 8714 w 1181055"/>
                  <a:gd name="connsiteY4" fmla="*/ 0 h 577559"/>
                  <a:gd name="connsiteX0" fmla="*/ 8714 w 1184104"/>
                  <a:gd name="connsiteY0" fmla="*/ 0 h 577559"/>
                  <a:gd name="connsiteX1" fmla="*/ 1181055 w 1184104"/>
                  <a:gd name="connsiteY1" fmla="*/ 470729 h 577559"/>
                  <a:gd name="connsiteX2" fmla="*/ 1184104 w 1184104"/>
                  <a:gd name="connsiteY2" fmla="*/ 577559 h 577559"/>
                  <a:gd name="connsiteX3" fmla="*/ 44 w 1184104"/>
                  <a:gd name="connsiteY3" fmla="*/ 110069 h 577559"/>
                  <a:gd name="connsiteX4" fmla="*/ 8714 w 1184104"/>
                  <a:gd name="connsiteY4" fmla="*/ 0 h 577559"/>
                  <a:gd name="connsiteX0" fmla="*/ 1020 w 1184220"/>
                  <a:gd name="connsiteY0" fmla="*/ 0 h 581464"/>
                  <a:gd name="connsiteX1" fmla="*/ 1181171 w 1184220"/>
                  <a:gd name="connsiteY1" fmla="*/ 474634 h 581464"/>
                  <a:gd name="connsiteX2" fmla="*/ 1184220 w 1184220"/>
                  <a:gd name="connsiteY2" fmla="*/ 581464 h 581464"/>
                  <a:gd name="connsiteX3" fmla="*/ 160 w 1184220"/>
                  <a:gd name="connsiteY3" fmla="*/ 113974 h 581464"/>
                  <a:gd name="connsiteX4" fmla="*/ 1020 w 1184220"/>
                  <a:gd name="connsiteY4" fmla="*/ 0 h 581464"/>
                  <a:gd name="connsiteX0" fmla="*/ 1020 w 1181183"/>
                  <a:gd name="connsiteY0" fmla="*/ 0 h 530691"/>
                  <a:gd name="connsiteX1" fmla="*/ 1181171 w 1181183"/>
                  <a:gd name="connsiteY1" fmla="*/ 474634 h 530691"/>
                  <a:gd name="connsiteX2" fmla="*/ 1117825 w 1181183"/>
                  <a:gd name="connsiteY2" fmla="*/ 530691 h 530691"/>
                  <a:gd name="connsiteX3" fmla="*/ 160 w 1181183"/>
                  <a:gd name="connsiteY3" fmla="*/ 113974 h 530691"/>
                  <a:gd name="connsiteX4" fmla="*/ 1020 w 1181183"/>
                  <a:gd name="connsiteY4" fmla="*/ 0 h 530691"/>
                  <a:gd name="connsiteX0" fmla="*/ 1020 w 1181239"/>
                  <a:gd name="connsiteY0" fmla="*/ 0 h 561935"/>
                  <a:gd name="connsiteX1" fmla="*/ 1181171 w 1181239"/>
                  <a:gd name="connsiteY1" fmla="*/ 474634 h 561935"/>
                  <a:gd name="connsiteX2" fmla="*/ 1172502 w 1181239"/>
                  <a:gd name="connsiteY2" fmla="*/ 561935 h 561935"/>
                  <a:gd name="connsiteX3" fmla="*/ 160 w 1181239"/>
                  <a:gd name="connsiteY3" fmla="*/ 113974 h 561935"/>
                  <a:gd name="connsiteX4" fmla="*/ 1020 w 1181239"/>
                  <a:gd name="connsiteY4" fmla="*/ 0 h 56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239" h="561935">
                    <a:moveTo>
                      <a:pt x="1020" y="0"/>
                    </a:moveTo>
                    <a:lnTo>
                      <a:pt x="1181171" y="474634"/>
                    </a:lnTo>
                    <a:cubicBezTo>
                      <a:pt x="1182187" y="510244"/>
                      <a:pt x="1171486" y="526325"/>
                      <a:pt x="1172502" y="561935"/>
                    </a:cubicBezTo>
                    <a:lnTo>
                      <a:pt x="160" y="113974"/>
                    </a:lnTo>
                    <a:cubicBezTo>
                      <a:pt x="-634" y="75252"/>
                      <a:pt x="1814" y="38722"/>
                      <a:pt x="1020" y="0"/>
                    </a:cubicBezTo>
                    <a:close/>
                  </a:path>
                </a:pathLst>
              </a:custGeom>
              <a:solidFill>
                <a:srgbClr val="1D2924"/>
              </a:solidFill>
              <a:ln w="0">
                <a:solidFill>
                  <a:srgbClr val="1D292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18" name="台面1">
            <a:extLst>
              <a:ext uri="{FF2B5EF4-FFF2-40B4-BE49-F238E27FC236}">
                <a16:creationId xmlns:a16="http://schemas.microsoft.com/office/drawing/2014/main" xmlns="" id="{BB70CA10-902C-4481-8B51-45DC972A3FDE}"/>
              </a:ext>
            </a:extLst>
          </p:cNvPr>
          <p:cNvSpPr/>
          <p:nvPr/>
        </p:nvSpPr>
        <p:spPr>
          <a:xfrm>
            <a:off x="6846910" y="3881023"/>
            <a:ext cx="2506081" cy="1524421"/>
          </a:xfrm>
          <a:custGeom>
            <a:avLst/>
            <a:gdLst>
              <a:gd name="connsiteX0" fmla="*/ 543825 w 2506081"/>
              <a:gd name="connsiteY0" fmla="*/ 354348 h 1524421"/>
              <a:gd name="connsiteX1" fmla="*/ 543825 w 2506081"/>
              <a:gd name="connsiteY1" fmla="*/ 1151828 h 1524421"/>
              <a:gd name="connsiteX2" fmla="*/ 2061116 w 2506081"/>
              <a:gd name="connsiteY2" fmla="*/ 1151828 h 1524421"/>
              <a:gd name="connsiteX3" fmla="*/ 2061116 w 2506081"/>
              <a:gd name="connsiteY3" fmla="*/ 354348 h 1524421"/>
              <a:gd name="connsiteX4" fmla="*/ 0 w 2506081"/>
              <a:gd name="connsiteY4" fmla="*/ 0 h 1524421"/>
              <a:gd name="connsiteX5" fmla="*/ 2506081 w 2506081"/>
              <a:gd name="connsiteY5" fmla="*/ 0 h 1524421"/>
              <a:gd name="connsiteX6" fmla="*/ 2506081 w 2506081"/>
              <a:gd name="connsiteY6" fmla="*/ 1524421 h 1524421"/>
              <a:gd name="connsiteX7" fmla="*/ 0 w 2506081"/>
              <a:gd name="connsiteY7" fmla="*/ 1524421 h 152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6081" h="1524421">
                <a:moveTo>
                  <a:pt x="543825" y="354348"/>
                </a:moveTo>
                <a:lnTo>
                  <a:pt x="543825" y="1151828"/>
                </a:lnTo>
                <a:lnTo>
                  <a:pt x="2061116" y="1151828"/>
                </a:lnTo>
                <a:lnTo>
                  <a:pt x="2061116" y="354348"/>
                </a:lnTo>
                <a:close/>
                <a:moveTo>
                  <a:pt x="0" y="0"/>
                </a:moveTo>
                <a:lnTo>
                  <a:pt x="2506081" y="0"/>
                </a:lnTo>
                <a:lnTo>
                  <a:pt x="2506081" y="1524421"/>
                </a:lnTo>
                <a:lnTo>
                  <a:pt x="0" y="1524421"/>
                </a:lnTo>
                <a:close/>
              </a:path>
            </a:pathLst>
          </a:cu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127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1" name="上楼梯发光">
            <a:extLst>
              <a:ext uri="{FF2B5EF4-FFF2-40B4-BE49-F238E27FC236}">
                <a16:creationId xmlns:a16="http://schemas.microsoft.com/office/drawing/2014/main" xmlns="" id="{CC34D389-C765-40F8-8694-64EA4A0C9B2F}"/>
              </a:ext>
            </a:extLst>
          </p:cNvPr>
          <p:cNvSpPr/>
          <p:nvPr/>
        </p:nvSpPr>
        <p:spPr>
          <a:xfrm>
            <a:off x="7361661" y="4381859"/>
            <a:ext cx="1029056" cy="366254"/>
          </a:xfrm>
          <a:custGeom>
            <a:avLst/>
            <a:gdLst>
              <a:gd name="connsiteX0" fmla="*/ 0 w 952856"/>
              <a:gd name="connsiteY0" fmla="*/ 0 h 309104"/>
              <a:gd name="connsiteX1" fmla="*/ 952856 w 952856"/>
              <a:gd name="connsiteY1" fmla="*/ 0 h 309104"/>
              <a:gd name="connsiteX2" fmla="*/ 952856 w 952856"/>
              <a:gd name="connsiteY2" fmla="*/ 309104 h 309104"/>
              <a:gd name="connsiteX3" fmla="*/ 0 w 952856"/>
              <a:gd name="connsiteY3" fmla="*/ 309104 h 309104"/>
              <a:gd name="connsiteX4" fmla="*/ 0 w 952856"/>
              <a:gd name="connsiteY4" fmla="*/ 0 h 309104"/>
              <a:gd name="connsiteX0" fmla="*/ 44450 w 997306"/>
              <a:gd name="connsiteY0" fmla="*/ 0 h 312279"/>
              <a:gd name="connsiteX1" fmla="*/ 997306 w 997306"/>
              <a:gd name="connsiteY1" fmla="*/ 0 h 312279"/>
              <a:gd name="connsiteX2" fmla="*/ 997306 w 997306"/>
              <a:gd name="connsiteY2" fmla="*/ 309104 h 312279"/>
              <a:gd name="connsiteX3" fmla="*/ 0 w 997306"/>
              <a:gd name="connsiteY3" fmla="*/ 312279 h 312279"/>
              <a:gd name="connsiteX4" fmla="*/ 44450 w 997306"/>
              <a:gd name="connsiteY4" fmla="*/ 0 h 312279"/>
              <a:gd name="connsiteX0" fmla="*/ 0 w 952856"/>
              <a:gd name="connsiteY0" fmla="*/ 0 h 407529"/>
              <a:gd name="connsiteX1" fmla="*/ 952856 w 952856"/>
              <a:gd name="connsiteY1" fmla="*/ 0 h 407529"/>
              <a:gd name="connsiteX2" fmla="*/ 952856 w 952856"/>
              <a:gd name="connsiteY2" fmla="*/ 309104 h 407529"/>
              <a:gd name="connsiteX3" fmla="*/ 22225 w 952856"/>
              <a:gd name="connsiteY3" fmla="*/ 407529 h 407529"/>
              <a:gd name="connsiteX4" fmla="*/ 0 w 952856"/>
              <a:gd name="connsiteY4" fmla="*/ 0 h 407529"/>
              <a:gd name="connsiteX0" fmla="*/ 0 w 1029056"/>
              <a:gd name="connsiteY0" fmla="*/ 311150 h 407529"/>
              <a:gd name="connsiteX1" fmla="*/ 1029056 w 1029056"/>
              <a:gd name="connsiteY1" fmla="*/ 0 h 407529"/>
              <a:gd name="connsiteX2" fmla="*/ 1029056 w 1029056"/>
              <a:gd name="connsiteY2" fmla="*/ 309104 h 407529"/>
              <a:gd name="connsiteX3" fmla="*/ 98425 w 1029056"/>
              <a:gd name="connsiteY3" fmla="*/ 407529 h 407529"/>
              <a:gd name="connsiteX4" fmla="*/ 0 w 1029056"/>
              <a:gd name="connsiteY4" fmla="*/ 311150 h 407529"/>
              <a:gd name="connsiteX0" fmla="*/ 0 w 1029056"/>
              <a:gd name="connsiteY0" fmla="*/ 314325 h 407529"/>
              <a:gd name="connsiteX1" fmla="*/ 1029056 w 1029056"/>
              <a:gd name="connsiteY1" fmla="*/ 0 h 407529"/>
              <a:gd name="connsiteX2" fmla="*/ 1029056 w 1029056"/>
              <a:gd name="connsiteY2" fmla="*/ 309104 h 407529"/>
              <a:gd name="connsiteX3" fmla="*/ 98425 w 1029056"/>
              <a:gd name="connsiteY3" fmla="*/ 407529 h 407529"/>
              <a:gd name="connsiteX4" fmla="*/ 0 w 1029056"/>
              <a:gd name="connsiteY4" fmla="*/ 314325 h 407529"/>
              <a:gd name="connsiteX0" fmla="*/ 0 w 1029056"/>
              <a:gd name="connsiteY0" fmla="*/ 314325 h 375779"/>
              <a:gd name="connsiteX1" fmla="*/ 1029056 w 1029056"/>
              <a:gd name="connsiteY1" fmla="*/ 0 h 375779"/>
              <a:gd name="connsiteX2" fmla="*/ 1029056 w 1029056"/>
              <a:gd name="connsiteY2" fmla="*/ 309104 h 375779"/>
              <a:gd name="connsiteX3" fmla="*/ 101600 w 1029056"/>
              <a:gd name="connsiteY3" fmla="*/ 375779 h 375779"/>
              <a:gd name="connsiteX4" fmla="*/ 0 w 1029056"/>
              <a:gd name="connsiteY4" fmla="*/ 314325 h 375779"/>
              <a:gd name="connsiteX0" fmla="*/ 0 w 1029056"/>
              <a:gd name="connsiteY0" fmla="*/ 314325 h 375779"/>
              <a:gd name="connsiteX1" fmla="*/ 1029056 w 1029056"/>
              <a:gd name="connsiteY1" fmla="*/ 0 h 375779"/>
              <a:gd name="connsiteX2" fmla="*/ 1022706 w 1029056"/>
              <a:gd name="connsiteY2" fmla="*/ 96379 h 375779"/>
              <a:gd name="connsiteX3" fmla="*/ 101600 w 1029056"/>
              <a:gd name="connsiteY3" fmla="*/ 375779 h 375779"/>
              <a:gd name="connsiteX4" fmla="*/ 0 w 1029056"/>
              <a:gd name="connsiteY4" fmla="*/ 314325 h 375779"/>
              <a:gd name="connsiteX0" fmla="*/ 0 w 1035406"/>
              <a:gd name="connsiteY0" fmla="*/ 314325 h 375779"/>
              <a:gd name="connsiteX1" fmla="*/ 1029056 w 1035406"/>
              <a:gd name="connsiteY1" fmla="*/ 0 h 375779"/>
              <a:gd name="connsiteX2" fmla="*/ 1035406 w 1035406"/>
              <a:gd name="connsiteY2" fmla="*/ 83679 h 375779"/>
              <a:gd name="connsiteX3" fmla="*/ 101600 w 1035406"/>
              <a:gd name="connsiteY3" fmla="*/ 375779 h 375779"/>
              <a:gd name="connsiteX4" fmla="*/ 0 w 1035406"/>
              <a:gd name="connsiteY4" fmla="*/ 314325 h 375779"/>
              <a:gd name="connsiteX0" fmla="*/ 0 w 1029056"/>
              <a:gd name="connsiteY0" fmla="*/ 314325 h 375779"/>
              <a:gd name="connsiteX1" fmla="*/ 1029056 w 1029056"/>
              <a:gd name="connsiteY1" fmla="*/ 0 h 375779"/>
              <a:gd name="connsiteX2" fmla="*/ 1029056 w 1029056"/>
              <a:gd name="connsiteY2" fmla="*/ 93204 h 375779"/>
              <a:gd name="connsiteX3" fmla="*/ 101600 w 1029056"/>
              <a:gd name="connsiteY3" fmla="*/ 375779 h 375779"/>
              <a:gd name="connsiteX4" fmla="*/ 0 w 1029056"/>
              <a:gd name="connsiteY4" fmla="*/ 314325 h 375779"/>
              <a:gd name="connsiteX0" fmla="*/ 0 w 1029056"/>
              <a:gd name="connsiteY0" fmla="*/ 314325 h 366254"/>
              <a:gd name="connsiteX1" fmla="*/ 1029056 w 1029056"/>
              <a:gd name="connsiteY1" fmla="*/ 0 h 366254"/>
              <a:gd name="connsiteX2" fmla="*/ 1029056 w 1029056"/>
              <a:gd name="connsiteY2" fmla="*/ 93204 h 366254"/>
              <a:gd name="connsiteX3" fmla="*/ 118268 w 1029056"/>
              <a:gd name="connsiteY3" fmla="*/ 366254 h 366254"/>
              <a:gd name="connsiteX4" fmla="*/ 0 w 1029056"/>
              <a:gd name="connsiteY4" fmla="*/ 314325 h 36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056" h="366254">
                <a:moveTo>
                  <a:pt x="0" y="314325"/>
                </a:moveTo>
                <a:lnTo>
                  <a:pt x="1029056" y="0"/>
                </a:lnTo>
                <a:lnTo>
                  <a:pt x="1029056" y="93204"/>
                </a:lnTo>
                <a:lnTo>
                  <a:pt x="118268" y="366254"/>
                </a:lnTo>
                <a:lnTo>
                  <a:pt x="0" y="314325"/>
                </a:lnTo>
                <a:close/>
              </a:path>
            </a:pathLst>
          </a:custGeom>
          <a:gradFill flip="none" rotWithShape="1">
            <a:gsLst>
              <a:gs pos="24000">
                <a:srgbClr val="13191A"/>
              </a:gs>
              <a:gs pos="0">
                <a:srgbClr val="090B0F"/>
              </a:gs>
              <a:gs pos="59000">
                <a:srgbClr val="1F2D28"/>
              </a:gs>
              <a:gs pos="100000">
                <a:srgbClr val="313B29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3" name="楼梯2">
            <a:extLst>
              <a:ext uri="{FF2B5EF4-FFF2-40B4-BE49-F238E27FC236}">
                <a16:creationId xmlns:a16="http://schemas.microsoft.com/office/drawing/2014/main" xmlns="" id="{158CF2B3-6B60-4A0B-907B-6CE58E391DE7}"/>
              </a:ext>
            </a:extLst>
          </p:cNvPr>
          <p:cNvGrpSpPr/>
          <p:nvPr/>
        </p:nvGrpSpPr>
        <p:grpSpPr>
          <a:xfrm>
            <a:off x="7201522" y="2805960"/>
            <a:ext cx="1850433" cy="2173584"/>
            <a:chOff x="9594183" y="3367464"/>
            <a:chExt cx="1850433" cy="2173584"/>
          </a:xfrm>
        </p:grpSpPr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xmlns="" id="{969ACBB5-0016-4FB4-8EB1-73E33FB032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94183" y="3725568"/>
              <a:ext cx="1121874" cy="1449123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xmlns="" id="{D0796D3D-6F20-4487-8DF3-913792D37D2D}"/>
                </a:ext>
              </a:extLst>
            </p:cNvPr>
            <p:cNvSpPr/>
            <p:nvPr/>
          </p:nvSpPr>
          <p:spPr>
            <a:xfrm>
              <a:off x="10821272" y="352021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xmlns="" id="{87982EC7-1415-477A-9CB4-91D7CFE9A336}"/>
                </a:ext>
              </a:extLst>
            </p:cNvPr>
            <p:cNvSpPr/>
            <p:nvPr/>
          </p:nvSpPr>
          <p:spPr>
            <a:xfrm>
              <a:off x="10694297" y="3680588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:a16="http://schemas.microsoft.com/office/drawing/2014/main" xmlns="" id="{D96A7EC3-F38B-4128-9106-8BADA043E041}"/>
                </a:ext>
              </a:extLst>
            </p:cNvPr>
            <p:cNvSpPr/>
            <p:nvPr/>
          </p:nvSpPr>
          <p:spPr>
            <a:xfrm>
              <a:off x="10557293" y="384733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:a16="http://schemas.microsoft.com/office/drawing/2014/main" xmlns="" id="{80A588A3-F4EE-4160-A41E-60307281A543}"/>
                </a:ext>
              </a:extLst>
            </p:cNvPr>
            <p:cNvSpPr/>
            <p:nvPr/>
          </p:nvSpPr>
          <p:spPr>
            <a:xfrm>
              <a:off x="10430318" y="400078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矩形 48">
              <a:extLst>
                <a:ext uri="{FF2B5EF4-FFF2-40B4-BE49-F238E27FC236}">
                  <a16:creationId xmlns:a16="http://schemas.microsoft.com/office/drawing/2014/main" xmlns="" id="{ADFDA2CF-D345-4862-8532-81EF33DC69CF}"/>
                </a:ext>
              </a:extLst>
            </p:cNvPr>
            <p:cNvSpPr/>
            <p:nvPr/>
          </p:nvSpPr>
          <p:spPr>
            <a:xfrm>
              <a:off x="10306608" y="4178871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49">
              <a:extLst>
                <a:ext uri="{FF2B5EF4-FFF2-40B4-BE49-F238E27FC236}">
                  <a16:creationId xmlns:a16="http://schemas.microsoft.com/office/drawing/2014/main" xmlns="" id="{09A7EA8E-3C72-47B1-B890-965C211E66B7}"/>
                </a:ext>
              </a:extLst>
            </p:cNvPr>
            <p:cNvSpPr/>
            <p:nvPr/>
          </p:nvSpPr>
          <p:spPr>
            <a:xfrm>
              <a:off x="10158193" y="436061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>
              <a:extLst>
                <a:ext uri="{FF2B5EF4-FFF2-40B4-BE49-F238E27FC236}">
                  <a16:creationId xmlns:a16="http://schemas.microsoft.com/office/drawing/2014/main" xmlns="" id="{EE6652B4-5AE7-4591-897F-9F65EDDA4E54}"/>
                </a:ext>
              </a:extLst>
            </p:cNvPr>
            <p:cNvSpPr/>
            <p:nvPr/>
          </p:nvSpPr>
          <p:spPr>
            <a:xfrm>
              <a:off x="10926487" y="3367464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xmlns="" id="{D2F72F60-3F3B-4257-9651-E8D6C74C4302}"/>
                </a:ext>
              </a:extLst>
            </p:cNvPr>
            <p:cNvSpPr/>
            <p:nvPr/>
          </p:nvSpPr>
          <p:spPr>
            <a:xfrm>
              <a:off x="10037878" y="4530632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xmlns="" id="{E1C80697-099E-4DCF-BCD0-1B3594DABA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15775" y="4014949"/>
              <a:ext cx="1128841" cy="1458120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台面2">
            <a:extLst>
              <a:ext uri="{FF2B5EF4-FFF2-40B4-BE49-F238E27FC236}">
                <a16:creationId xmlns:a16="http://schemas.microsoft.com/office/drawing/2014/main" xmlns="" id="{9A3DDAB2-6874-4699-968A-D3C739275AC3}"/>
              </a:ext>
            </a:extLst>
          </p:cNvPr>
          <p:cNvSpPr/>
          <p:nvPr/>
        </p:nvSpPr>
        <p:spPr>
          <a:xfrm>
            <a:off x="6846910" y="2540081"/>
            <a:ext cx="2506081" cy="1524421"/>
          </a:xfrm>
          <a:custGeom>
            <a:avLst/>
            <a:gdLst>
              <a:gd name="connsiteX0" fmla="*/ 543825 w 2506081"/>
              <a:gd name="connsiteY0" fmla="*/ 354348 h 1524421"/>
              <a:gd name="connsiteX1" fmla="*/ 543825 w 2506081"/>
              <a:gd name="connsiteY1" fmla="*/ 1151828 h 1524421"/>
              <a:gd name="connsiteX2" fmla="*/ 2061116 w 2506081"/>
              <a:gd name="connsiteY2" fmla="*/ 1151828 h 1524421"/>
              <a:gd name="connsiteX3" fmla="*/ 2061116 w 2506081"/>
              <a:gd name="connsiteY3" fmla="*/ 354348 h 1524421"/>
              <a:gd name="connsiteX4" fmla="*/ 0 w 2506081"/>
              <a:gd name="connsiteY4" fmla="*/ 0 h 1524421"/>
              <a:gd name="connsiteX5" fmla="*/ 2506081 w 2506081"/>
              <a:gd name="connsiteY5" fmla="*/ 0 h 1524421"/>
              <a:gd name="connsiteX6" fmla="*/ 2506081 w 2506081"/>
              <a:gd name="connsiteY6" fmla="*/ 1524421 h 1524421"/>
              <a:gd name="connsiteX7" fmla="*/ 0 w 2506081"/>
              <a:gd name="connsiteY7" fmla="*/ 1524421 h 152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6081" h="1524421">
                <a:moveTo>
                  <a:pt x="543825" y="354348"/>
                </a:moveTo>
                <a:lnTo>
                  <a:pt x="543825" y="1151828"/>
                </a:lnTo>
                <a:lnTo>
                  <a:pt x="2061116" y="1151828"/>
                </a:lnTo>
                <a:lnTo>
                  <a:pt x="2061116" y="354348"/>
                </a:lnTo>
                <a:close/>
                <a:moveTo>
                  <a:pt x="0" y="0"/>
                </a:moveTo>
                <a:lnTo>
                  <a:pt x="2506081" y="0"/>
                </a:lnTo>
                <a:lnTo>
                  <a:pt x="2506081" y="1524421"/>
                </a:lnTo>
                <a:lnTo>
                  <a:pt x="0" y="1524421"/>
                </a:lnTo>
                <a:close/>
              </a:path>
            </a:pathLst>
          </a:cu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127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54" name="楼梯3">
            <a:extLst>
              <a:ext uri="{FF2B5EF4-FFF2-40B4-BE49-F238E27FC236}">
                <a16:creationId xmlns:a16="http://schemas.microsoft.com/office/drawing/2014/main" xmlns="" id="{EB7283EE-39A5-4E1B-9026-DA31D3F3A47B}"/>
              </a:ext>
            </a:extLst>
          </p:cNvPr>
          <p:cNvGrpSpPr/>
          <p:nvPr/>
        </p:nvGrpSpPr>
        <p:grpSpPr>
          <a:xfrm>
            <a:off x="7174733" y="1481160"/>
            <a:ext cx="1850433" cy="2173584"/>
            <a:chOff x="9594183" y="3367464"/>
            <a:chExt cx="1850433" cy="2173584"/>
          </a:xfrm>
        </p:grpSpPr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xmlns="" id="{5DAFE8C9-12C0-4EEC-85AB-53026DC79E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94183" y="3725568"/>
              <a:ext cx="1121874" cy="1449123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xmlns="" id="{BCF0C99E-4134-478C-A398-0423CBF21D2D}"/>
                </a:ext>
              </a:extLst>
            </p:cNvPr>
            <p:cNvSpPr/>
            <p:nvPr/>
          </p:nvSpPr>
          <p:spPr>
            <a:xfrm>
              <a:off x="10821272" y="352021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矩形 56">
              <a:extLst>
                <a:ext uri="{FF2B5EF4-FFF2-40B4-BE49-F238E27FC236}">
                  <a16:creationId xmlns:a16="http://schemas.microsoft.com/office/drawing/2014/main" xmlns="" id="{228B4241-C5A8-49A3-9398-E78B167289EC}"/>
                </a:ext>
              </a:extLst>
            </p:cNvPr>
            <p:cNvSpPr/>
            <p:nvPr/>
          </p:nvSpPr>
          <p:spPr>
            <a:xfrm>
              <a:off x="10694297" y="3680588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>
              <a:extLst>
                <a:ext uri="{FF2B5EF4-FFF2-40B4-BE49-F238E27FC236}">
                  <a16:creationId xmlns:a16="http://schemas.microsoft.com/office/drawing/2014/main" xmlns="" id="{4AA126D9-F410-46A3-8C8C-38C620B9B565}"/>
                </a:ext>
              </a:extLst>
            </p:cNvPr>
            <p:cNvSpPr/>
            <p:nvPr/>
          </p:nvSpPr>
          <p:spPr>
            <a:xfrm>
              <a:off x="10557293" y="384733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>
              <a:extLst>
                <a:ext uri="{FF2B5EF4-FFF2-40B4-BE49-F238E27FC236}">
                  <a16:creationId xmlns:a16="http://schemas.microsoft.com/office/drawing/2014/main" xmlns="" id="{4043373C-B731-4E8D-901E-2E3E0C0E81B1}"/>
                </a:ext>
              </a:extLst>
            </p:cNvPr>
            <p:cNvSpPr/>
            <p:nvPr/>
          </p:nvSpPr>
          <p:spPr>
            <a:xfrm>
              <a:off x="10430318" y="400078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>
              <a:extLst>
                <a:ext uri="{FF2B5EF4-FFF2-40B4-BE49-F238E27FC236}">
                  <a16:creationId xmlns:a16="http://schemas.microsoft.com/office/drawing/2014/main" xmlns="" id="{B5187730-79DD-4CCB-ACDA-4259DA446944}"/>
                </a:ext>
              </a:extLst>
            </p:cNvPr>
            <p:cNvSpPr/>
            <p:nvPr/>
          </p:nvSpPr>
          <p:spPr>
            <a:xfrm>
              <a:off x="10306608" y="4178871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>
              <a:extLst>
                <a:ext uri="{FF2B5EF4-FFF2-40B4-BE49-F238E27FC236}">
                  <a16:creationId xmlns:a16="http://schemas.microsoft.com/office/drawing/2014/main" xmlns="" id="{A4CDB479-C80A-4269-AA2D-1672289320B0}"/>
                </a:ext>
              </a:extLst>
            </p:cNvPr>
            <p:cNvSpPr/>
            <p:nvPr/>
          </p:nvSpPr>
          <p:spPr>
            <a:xfrm>
              <a:off x="10158193" y="436061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>
              <a:extLst>
                <a:ext uri="{FF2B5EF4-FFF2-40B4-BE49-F238E27FC236}">
                  <a16:creationId xmlns:a16="http://schemas.microsoft.com/office/drawing/2014/main" xmlns="" id="{3AE18960-21B6-44EF-8C88-9A5816D0CE7D}"/>
                </a:ext>
              </a:extLst>
            </p:cNvPr>
            <p:cNvSpPr/>
            <p:nvPr/>
          </p:nvSpPr>
          <p:spPr>
            <a:xfrm>
              <a:off x="10926487" y="3367464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>
              <a:extLst>
                <a:ext uri="{FF2B5EF4-FFF2-40B4-BE49-F238E27FC236}">
                  <a16:creationId xmlns:a16="http://schemas.microsoft.com/office/drawing/2014/main" xmlns="" id="{4D14667F-72AB-443F-A9A8-D82CFBC3A9EE}"/>
                </a:ext>
              </a:extLst>
            </p:cNvPr>
            <p:cNvSpPr/>
            <p:nvPr/>
          </p:nvSpPr>
          <p:spPr>
            <a:xfrm>
              <a:off x="10037878" y="4530632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xmlns="" id="{1599209F-E812-4F47-9052-FA1FD36220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15775" y="4014949"/>
              <a:ext cx="1128841" cy="1458120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台面3">
            <a:extLst>
              <a:ext uri="{FF2B5EF4-FFF2-40B4-BE49-F238E27FC236}">
                <a16:creationId xmlns:a16="http://schemas.microsoft.com/office/drawing/2014/main" xmlns="" id="{BC776790-F883-451A-ADA0-FFAA69F69EDB}"/>
              </a:ext>
            </a:extLst>
          </p:cNvPr>
          <p:cNvSpPr/>
          <p:nvPr/>
        </p:nvSpPr>
        <p:spPr>
          <a:xfrm>
            <a:off x="6846910" y="1199138"/>
            <a:ext cx="2506081" cy="1524421"/>
          </a:xfrm>
          <a:custGeom>
            <a:avLst/>
            <a:gdLst>
              <a:gd name="connsiteX0" fmla="*/ 543825 w 2506081"/>
              <a:gd name="connsiteY0" fmla="*/ 354348 h 1524421"/>
              <a:gd name="connsiteX1" fmla="*/ 543825 w 2506081"/>
              <a:gd name="connsiteY1" fmla="*/ 1151828 h 1524421"/>
              <a:gd name="connsiteX2" fmla="*/ 2061116 w 2506081"/>
              <a:gd name="connsiteY2" fmla="*/ 1151828 h 1524421"/>
              <a:gd name="connsiteX3" fmla="*/ 2061116 w 2506081"/>
              <a:gd name="connsiteY3" fmla="*/ 354348 h 1524421"/>
              <a:gd name="connsiteX4" fmla="*/ 0 w 2506081"/>
              <a:gd name="connsiteY4" fmla="*/ 0 h 1524421"/>
              <a:gd name="connsiteX5" fmla="*/ 2506081 w 2506081"/>
              <a:gd name="connsiteY5" fmla="*/ 0 h 1524421"/>
              <a:gd name="connsiteX6" fmla="*/ 2506081 w 2506081"/>
              <a:gd name="connsiteY6" fmla="*/ 1524421 h 1524421"/>
              <a:gd name="connsiteX7" fmla="*/ 0 w 2506081"/>
              <a:gd name="connsiteY7" fmla="*/ 1524421 h 152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6081" h="1524421">
                <a:moveTo>
                  <a:pt x="543825" y="354348"/>
                </a:moveTo>
                <a:lnTo>
                  <a:pt x="543825" y="1151828"/>
                </a:lnTo>
                <a:lnTo>
                  <a:pt x="2061116" y="1151828"/>
                </a:lnTo>
                <a:lnTo>
                  <a:pt x="2061116" y="354348"/>
                </a:lnTo>
                <a:close/>
                <a:moveTo>
                  <a:pt x="0" y="0"/>
                </a:moveTo>
                <a:lnTo>
                  <a:pt x="2506081" y="0"/>
                </a:lnTo>
                <a:lnTo>
                  <a:pt x="2506081" y="1524421"/>
                </a:lnTo>
                <a:lnTo>
                  <a:pt x="0" y="1524421"/>
                </a:lnTo>
                <a:close/>
              </a:path>
            </a:pathLst>
          </a:cu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127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5" name="楼梯4">
            <a:extLst>
              <a:ext uri="{FF2B5EF4-FFF2-40B4-BE49-F238E27FC236}">
                <a16:creationId xmlns:a16="http://schemas.microsoft.com/office/drawing/2014/main" xmlns="" id="{400711AB-01C4-4C64-8968-21768995B93D}"/>
              </a:ext>
            </a:extLst>
          </p:cNvPr>
          <p:cNvGrpSpPr/>
          <p:nvPr/>
        </p:nvGrpSpPr>
        <p:grpSpPr>
          <a:xfrm>
            <a:off x="7148876" y="129076"/>
            <a:ext cx="1850433" cy="2173584"/>
            <a:chOff x="9594183" y="3367464"/>
            <a:chExt cx="1850433" cy="2173584"/>
          </a:xfrm>
        </p:grpSpPr>
        <p:cxnSp>
          <p:nvCxnSpPr>
            <p:cNvPr id="66" name="直接连接符 65">
              <a:extLst>
                <a:ext uri="{FF2B5EF4-FFF2-40B4-BE49-F238E27FC236}">
                  <a16:creationId xmlns:a16="http://schemas.microsoft.com/office/drawing/2014/main" xmlns="" id="{E650F508-E974-4913-BF79-1CEA4DEB10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94183" y="3725568"/>
              <a:ext cx="1121874" cy="1449123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矩形 66">
              <a:extLst>
                <a:ext uri="{FF2B5EF4-FFF2-40B4-BE49-F238E27FC236}">
                  <a16:creationId xmlns:a16="http://schemas.microsoft.com/office/drawing/2014/main" xmlns="" id="{E53DF89C-76B9-4892-AD53-088EE218573E}"/>
                </a:ext>
              </a:extLst>
            </p:cNvPr>
            <p:cNvSpPr/>
            <p:nvPr/>
          </p:nvSpPr>
          <p:spPr>
            <a:xfrm>
              <a:off x="10821272" y="352021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>
              <a:extLst>
                <a:ext uri="{FF2B5EF4-FFF2-40B4-BE49-F238E27FC236}">
                  <a16:creationId xmlns:a16="http://schemas.microsoft.com/office/drawing/2014/main" xmlns="" id="{395D2A10-F33F-4CB8-9173-1A778D23AC49}"/>
                </a:ext>
              </a:extLst>
            </p:cNvPr>
            <p:cNvSpPr/>
            <p:nvPr/>
          </p:nvSpPr>
          <p:spPr>
            <a:xfrm>
              <a:off x="10694297" y="3680588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>
              <a:extLst>
                <a:ext uri="{FF2B5EF4-FFF2-40B4-BE49-F238E27FC236}">
                  <a16:creationId xmlns:a16="http://schemas.microsoft.com/office/drawing/2014/main" xmlns="" id="{6EC1982A-DB8A-4904-BB3B-B8289CEAAF9A}"/>
                </a:ext>
              </a:extLst>
            </p:cNvPr>
            <p:cNvSpPr/>
            <p:nvPr/>
          </p:nvSpPr>
          <p:spPr>
            <a:xfrm>
              <a:off x="10557293" y="384733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>
              <a:extLst>
                <a:ext uri="{FF2B5EF4-FFF2-40B4-BE49-F238E27FC236}">
                  <a16:creationId xmlns:a16="http://schemas.microsoft.com/office/drawing/2014/main" xmlns="" id="{3B171398-93C6-4C96-B99E-13670FCE0BD4}"/>
                </a:ext>
              </a:extLst>
            </p:cNvPr>
            <p:cNvSpPr/>
            <p:nvPr/>
          </p:nvSpPr>
          <p:spPr>
            <a:xfrm>
              <a:off x="10430318" y="400078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>
              <a:extLst>
                <a:ext uri="{FF2B5EF4-FFF2-40B4-BE49-F238E27FC236}">
                  <a16:creationId xmlns:a16="http://schemas.microsoft.com/office/drawing/2014/main" xmlns="" id="{0749087D-D1CD-452F-9489-E6FD4F0F4558}"/>
                </a:ext>
              </a:extLst>
            </p:cNvPr>
            <p:cNvSpPr/>
            <p:nvPr/>
          </p:nvSpPr>
          <p:spPr>
            <a:xfrm>
              <a:off x="10306608" y="4178871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>
              <a:extLst>
                <a:ext uri="{FF2B5EF4-FFF2-40B4-BE49-F238E27FC236}">
                  <a16:creationId xmlns:a16="http://schemas.microsoft.com/office/drawing/2014/main" xmlns="" id="{CECDDA10-455E-4215-9BF9-F36897490931}"/>
                </a:ext>
              </a:extLst>
            </p:cNvPr>
            <p:cNvSpPr/>
            <p:nvPr/>
          </p:nvSpPr>
          <p:spPr>
            <a:xfrm>
              <a:off x="10158193" y="436061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>
              <a:extLst>
                <a:ext uri="{FF2B5EF4-FFF2-40B4-BE49-F238E27FC236}">
                  <a16:creationId xmlns:a16="http://schemas.microsoft.com/office/drawing/2014/main" xmlns="" id="{A02C472B-F9CC-4873-B754-04D7B0C0BC58}"/>
                </a:ext>
              </a:extLst>
            </p:cNvPr>
            <p:cNvSpPr/>
            <p:nvPr/>
          </p:nvSpPr>
          <p:spPr>
            <a:xfrm>
              <a:off x="10926487" y="3367464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>
              <a:extLst>
                <a:ext uri="{FF2B5EF4-FFF2-40B4-BE49-F238E27FC236}">
                  <a16:creationId xmlns:a16="http://schemas.microsoft.com/office/drawing/2014/main" xmlns="" id="{CAF2B9CB-4442-48B4-BF04-60E9061DF459}"/>
                </a:ext>
              </a:extLst>
            </p:cNvPr>
            <p:cNvSpPr/>
            <p:nvPr/>
          </p:nvSpPr>
          <p:spPr>
            <a:xfrm>
              <a:off x="10037878" y="4530632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75" name="直接连接符 74">
              <a:extLst>
                <a:ext uri="{FF2B5EF4-FFF2-40B4-BE49-F238E27FC236}">
                  <a16:creationId xmlns:a16="http://schemas.microsoft.com/office/drawing/2014/main" xmlns="" id="{509B4409-B8C3-407F-B63F-51F870C173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15775" y="4014949"/>
              <a:ext cx="1128841" cy="1458120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台面4">
            <a:extLst>
              <a:ext uri="{FF2B5EF4-FFF2-40B4-BE49-F238E27FC236}">
                <a16:creationId xmlns:a16="http://schemas.microsoft.com/office/drawing/2014/main" xmlns="" id="{72B69E21-8FD9-443F-AD64-446E26407392}"/>
              </a:ext>
            </a:extLst>
          </p:cNvPr>
          <p:cNvSpPr/>
          <p:nvPr/>
        </p:nvSpPr>
        <p:spPr>
          <a:xfrm>
            <a:off x="6846910" y="-141805"/>
            <a:ext cx="2506081" cy="1524421"/>
          </a:xfrm>
          <a:custGeom>
            <a:avLst/>
            <a:gdLst>
              <a:gd name="connsiteX0" fmla="*/ 543825 w 2506081"/>
              <a:gd name="connsiteY0" fmla="*/ 354348 h 1524421"/>
              <a:gd name="connsiteX1" fmla="*/ 543825 w 2506081"/>
              <a:gd name="connsiteY1" fmla="*/ 1151828 h 1524421"/>
              <a:gd name="connsiteX2" fmla="*/ 2061116 w 2506081"/>
              <a:gd name="connsiteY2" fmla="*/ 1151828 h 1524421"/>
              <a:gd name="connsiteX3" fmla="*/ 2061116 w 2506081"/>
              <a:gd name="connsiteY3" fmla="*/ 354348 h 1524421"/>
              <a:gd name="connsiteX4" fmla="*/ 0 w 2506081"/>
              <a:gd name="connsiteY4" fmla="*/ 0 h 1524421"/>
              <a:gd name="connsiteX5" fmla="*/ 2506081 w 2506081"/>
              <a:gd name="connsiteY5" fmla="*/ 0 h 1524421"/>
              <a:gd name="connsiteX6" fmla="*/ 2506081 w 2506081"/>
              <a:gd name="connsiteY6" fmla="*/ 1524421 h 1524421"/>
              <a:gd name="connsiteX7" fmla="*/ 0 w 2506081"/>
              <a:gd name="connsiteY7" fmla="*/ 1524421 h 1524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6081" h="1524421">
                <a:moveTo>
                  <a:pt x="543825" y="354348"/>
                </a:moveTo>
                <a:lnTo>
                  <a:pt x="543825" y="1151828"/>
                </a:lnTo>
                <a:lnTo>
                  <a:pt x="2061116" y="1151828"/>
                </a:lnTo>
                <a:lnTo>
                  <a:pt x="2061116" y="354348"/>
                </a:lnTo>
                <a:close/>
                <a:moveTo>
                  <a:pt x="0" y="0"/>
                </a:moveTo>
                <a:lnTo>
                  <a:pt x="2506081" y="0"/>
                </a:lnTo>
                <a:lnTo>
                  <a:pt x="2506081" y="1524421"/>
                </a:lnTo>
                <a:lnTo>
                  <a:pt x="0" y="1524421"/>
                </a:lnTo>
                <a:close/>
              </a:path>
            </a:pathLst>
          </a:custGeom>
          <a:solidFill>
            <a:srgbClr val="090B0F"/>
          </a:solidFill>
          <a:ln>
            <a:noFill/>
          </a:ln>
          <a:scene3d>
            <a:camera prst="orthographicFront">
              <a:rot lat="19146000" lon="17856225" rev="4103897"/>
            </a:camera>
            <a:lightRig rig="threePt" dir="t"/>
          </a:scene3d>
          <a:sp3d extrusionH="127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" name="柱子2">
            <a:extLst>
              <a:ext uri="{FF2B5EF4-FFF2-40B4-BE49-F238E27FC236}">
                <a16:creationId xmlns:a16="http://schemas.microsoft.com/office/drawing/2014/main" xmlns="" id="{9520FF9A-6F11-4DA5-9CFB-FC8CBE346B98}"/>
              </a:ext>
            </a:extLst>
          </p:cNvPr>
          <p:cNvSpPr/>
          <p:nvPr/>
        </p:nvSpPr>
        <p:spPr>
          <a:xfrm>
            <a:off x="9466944" y="-14514"/>
            <a:ext cx="76200" cy="5977164"/>
          </a:xfrm>
          <a:prstGeom prst="rect">
            <a:avLst/>
          </a:prstGeom>
          <a:solidFill>
            <a:srgbClr val="090B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5" name="护栏2">
            <a:extLst>
              <a:ext uri="{FF2B5EF4-FFF2-40B4-BE49-F238E27FC236}">
                <a16:creationId xmlns:a16="http://schemas.microsoft.com/office/drawing/2014/main" xmlns="" id="{502D63EF-011C-4E3B-9C9D-C695B8094814}"/>
              </a:ext>
            </a:extLst>
          </p:cNvPr>
          <p:cNvGrpSpPr/>
          <p:nvPr/>
        </p:nvGrpSpPr>
        <p:grpSpPr>
          <a:xfrm>
            <a:off x="6714938" y="2554532"/>
            <a:ext cx="2705246" cy="1223845"/>
            <a:chOff x="9392057" y="2457915"/>
            <a:chExt cx="2705246" cy="1223845"/>
          </a:xfrm>
        </p:grpSpPr>
        <p:cxnSp>
          <p:nvCxnSpPr>
            <p:cNvPr id="96" name="直接连接符 95">
              <a:extLst>
                <a:ext uri="{FF2B5EF4-FFF2-40B4-BE49-F238E27FC236}">
                  <a16:creationId xmlns:a16="http://schemas.microsoft.com/office/drawing/2014/main" xmlns="" id="{2F119B3C-013F-4C52-9722-E6D6E87E7994}"/>
                </a:ext>
              </a:extLst>
            </p:cNvPr>
            <p:cNvCxnSpPr/>
            <p:nvPr/>
          </p:nvCxnSpPr>
          <p:spPr>
            <a:xfrm>
              <a:off x="9392057" y="2994319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接连接符 96">
              <a:extLst>
                <a:ext uri="{FF2B5EF4-FFF2-40B4-BE49-F238E27FC236}">
                  <a16:creationId xmlns:a16="http://schemas.microsoft.com/office/drawing/2014/main" xmlns="" id="{6B6F235D-9B0C-4896-9CE9-C845E7CCD1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83429" y="2837039"/>
              <a:ext cx="1711871" cy="538362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接连接符 97">
              <a:extLst>
                <a:ext uri="{FF2B5EF4-FFF2-40B4-BE49-F238E27FC236}">
                  <a16:creationId xmlns:a16="http://schemas.microsoft.com/office/drawing/2014/main" xmlns="" id="{203A6F36-5B1C-46D5-B76E-68AFA82B3401}"/>
                </a:ext>
              </a:extLst>
            </p:cNvPr>
            <p:cNvCxnSpPr/>
            <p:nvPr/>
          </p:nvCxnSpPr>
          <p:spPr>
            <a:xfrm>
              <a:off x="11104758" y="2457915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接连接符 98">
              <a:extLst>
                <a:ext uri="{FF2B5EF4-FFF2-40B4-BE49-F238E27FC236}">
                  <a16:creationId xmlns:a16="http://schemas.microsoft.com/office/drawing/2014/main" xmlns="" id="{2BAD66DF-C4B4-4191-984F-D04FB5E065B9}"/>
                </a:ext>
              </a:extLst>
            </p:cNvPr>
            <p:cNvCxnSpPr/>
            <p:nvPr/>
          </p:nvCxnSpPr>
          <p:spPr>
            <a:xfrm>
              <a:off x="12095300" y="283703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接连接符 99">
              <a:extLst>
                <a:ext uri="{FF2B5EF4-FFF2-40B4-BE49-F238E27FC236}">
                  <a16:creationId xmlns:a16="http://schemas.microsoft.com/office/drawing/2014/main" xmlns="" id="{B9CE8D12-DC95-49B8-BF06-B568C95645D3}"/>
                </a:ext>
              </a:extLst>
            </p:cNvPr>
            <p:cNvCxnSpPr/>
            <p:nvPr/>
          </p:nvCxnSpPr>
          <p:spPr>
            <a:xfrm>
              <a:off x="10378804" y="337540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接连接符 100">
              <a:extLst>
                <a:ext uri="{FF2B5EF4-FFF2-40B4-BE49-F238E27FC236}">
                  <a16:creationId xmlns:a16="http://schemas.microsoft.com/office/drawing/2014/main" xmlns="" id="{A154300D-5947-4F8E-9BA4-F844D1D10EF2}"/>
                </a:ext>
              </a:extLst>
            </p:cNvPr>
            <p:cNvCxnSpPr/>
            <p:nvPr/>
          </p:nvCxnSpPr>
          <p:spPr>
            <a:xfrm>
              <a:off x="9446147" y="3017704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接连接符 101">
              <a:extLst>
                <a:ext uri="{FF2B5EF4-FFF2-40B4-BE49-F238E27FC236}">
                  <a16:creationId xmlns:a16="http://schemas.microsoft.com/office/drawing/2014/main" xmlns="" id="{504630EA-0924-4513-8A82-28FAA5F1F3E4}"/>
                </a:ext>
              </a:extLst>
            </p:cNvPr>
            <p:cNvCxnSpPr/>
            <p:nvPr/>
          </p:nvCxnSpPr>
          <p:spPr>
            <a:xfrm>
              <a:off x="9617482" y="30785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接连接符 102">
              <a:extLst>
                <a:ext uri="{FF2B5EF4-FFF2-40B4-BE49-F238E27FC236}">
                  <a16:creationId xmlns:a16="http://schemas.microsoft.com/office/drawing/2014/main" xmlns="" id="{8C1E849C-85F2-4E26-8D54-4EBB801F180E}"/>
                </a:ext>
              </a:extLst>
            </p:cNvPr>
            <p:cNvCxnSpPr/>
            <p:nvPr/>
          </p:nvCxnSpPr>
          <p:spPr>
            <a:xfrm>
              <a:off x="9985782" y="322222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>
              <a:extLst>
                <a:ext uri="{FF2B5EF4-FFF2-40B4-BE49-F238E27FC236}">
                  <a16:creationId xmlns:a16="http://schemas.microsoft.com/office/drawing/2014/main" xmlns="" id="{B4BB3976-5DFF-4506-8DA2-1ECF715E31D8}"/>
                </a:ext>
              </a:extLst>
            </p:cNvPr>
            <p:cNvCxnSpPr/>
            <p:nvPr/>
          </p:nvCxnSpPr>
          <p:spPr>
            <a:xfrm>
              <a:off x="10839857" y="32317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接连接符 104">
              <a:extLst>
                <a:ext uri="{FF2B5EF4-FFF2-40B4-BE49-F238E27FC236}">
                  <a16:creationId xmlns:a16="http://schemas.microsoft.com/office/drawing/2014/main" xmlns="" id="{69D45CA9-1D34-4A35-9B35-A20A79853512}"/>
                </a:ext>
              </a:extLst>
            </p:cNvPr>
            <p:cNvCxnSpPr/>
            <p:nvPr/>
          </p:nvCxnSpPr>
          <p:spPr>
            <a:xfrm>
              <a:off x="11430407" y="30503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接连接符 105">
              <a:extLst>
                <a:ext uri="{FF2B5EF4-FFF2-40B4-BE49-F238E27FC236}">
                  <a16:creationId xmlns:a16="http://schemas.microsoft.com/office/drawing/2014/main" xmlns="" id="{7E99CEB4-165A-46F5-8D24-6F5D816568E6}"/>
                </a:ext>
              </a:extLst>
            </p:cNvPr>
            <p:cNvCxnSpPr/>
            <p:nvPr/>
          </p:nvCxnSpPr>
          <p:spPr>
            <a:xfrm>
              <a:off x="11697107" y="268385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>
              <a:extLst>
                <a:ext uri="{FF2B5EF4-FFF2-40B4-BE49-F238E27FC236}">
                  <a16:creationId xmlns:a16="http://schemas.microsoft.com/office/drawing/2014/main" xmlns="" id="{FB58D02E-C156-4CCD-B971-A4EAA2717A64}"/>
                </a:ext>
              </a:extLst>
            </p:cNvPr>
            <p:cNvCxnSpPr/>
            <p:nvPr/>
          </p:nvCxnSpPr>
          <p:spPr>
            <a:xfrm>
              <a:off x="11341507" y="25513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" name="护栏3">
            <a:extLst>
              <a:ext uri="{FF2B5EF4-FFF2-40B4-BE49-F238E27FC236}">
                <a16:creationId xmlns:a16="http://schemas.microsoft.com/office/drawing/2014/main" xmlns="" id="{1F30D97F-4451-47C3-91F9-A14096D07B14}"/>
              </a:ext>
            </a:extLst>
          </p:cNvPr>
          <p:cNvGrpSpPr/>
          <p:nvPr/>
        </p:nvGrpSpPr>
        <p:grpSpPr>
          <a:xfrm>
            <a:off x="6712935" y="1174157"/>
            <a:ext cx="2705246" cy="1223845"/>
            <a:chOff x="9392057" y="2457915"/>
            <a:chExt cx="2705246" cy="1223845"/>
          </a:xfrm>
        </p:grpSpPr>
        <p:cxnSp>
          <p:nvCxnSpPr>
            <p:cNvPr id="109" name="直接连接符 108">
              <a:extLst>
                <a:ext uri="{FF2B5EF4-FFF2-40B4-BE49-F238E27FC236}">
                  <a16:creationId xmlns:a16="http://schemas.microsoft.com/office/drawing/2014/main" xmlns="" id="{31BF811F-1D05-4F08-8E62-2ACA0A66E7F8}"/>
                </a:ext>
              </a:extLst>
            </p:cNvPr>
            <p:cNvCxnSpPr/>
            <p:nvPr/>
          </p:nvCxnSpPr>
          <p:spPr>
            <a:xfrm>
              <a:off x="9392057" y="2994319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接连接符 109">
              <a:extLst>
                <a:ext uri="{FF2B5EF4-FFF2-40B4-BE49-F238E27FC236}">
                  <a16:creationId xmlns:a16="http://schemas.microsoft.com/office/drawing/2014/main" xmlns="" id="{9FCDBBDA-E8E4-403E-8131-215AFC321A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83429" y="2837039"/>
              <a:ext cx="1711871" cy="538362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接连接符 110">
              <a:extLst>
                <a:ext uri="{FF2B5EF4-FFF2-40B4-BE49-F238E27FC236}">
                  <a16:creationId xmlns:a16="http://schemas.microsoft.com/office/drawing/2014/main" xmlns="" id="{7D1F76A5-2EFB-4688-A781-C3D9BEBDB496}"/>
                </a:ext>
              </a:extLst>
            </p:cNvPr>
            <p:cNvCxnSpPr/>
            <p:nvPr/>
          </p:nvCxnSpPr>
          <p:spPr>
            <a:xfrm>
              <a:off x="11104758" y="2457915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>
              <a:extLst>
                <a:ext uri="{FF2B5EF4-FFF2-40B4-BE49-F238E27FC236}">
                  <a16:creationId xmlns:a16="http://schemas.microsoft.com/office/drawing/2014/main" xmlns="" id="{E0ED78DF-3AD8-4295-9F99-F4196777F43B}"/>
                </a:ext>
              </a:extLst>
            </p:cNvPr>
            <p:cNvCxnSpPr/>
            <p:nvPr/>
          </p:nvCxnSpPr>
          <p:spPr>
            <a:xfrm>
              <a:off x="12095300" y="283703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接连接符 112">
              <a:extLst>
                <a:ext uri="{FF2B5EF4-FFF2-40B4-BE49-F238E27FC236}">
                  <a16:creationId xmlns:a16="http://schemas.microsoft.com/office/drawing/2014/main" xmlns="" id="{F1E0D313-F90B-4C83-BFBA-E4946E94EDE7}"/>
                </a:ext>
              </a:extLst>
            </p:cNvPr>
            <p:cNvCxnSpPr/>
            <p:nvPr/>
          </p:nvCxnSpPr>
          <p:spPr>
            <a:xfrm>
              <a:off x="10378804" y="337540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接连接符 113">
              <a:extLst>
                <a:ext uri="{FF2B5EF4-FFF2-40B4-BE49-F238E27FC236}">
                  <a16:creationId xmlns:a16="http://schemas.microsoft.com/office/drawing/2014/main" xmlns="" id="{30BB000D-7D24-46DA-AE60-5EE6206BD301}"/>
                </a:ext>
              </a:extLst>
            </p:cNvPr>
            <p:cNvCxnSpPr/>
            <p:nvPr/>
          </p:nvCxnSpPr>
          <p:spPr>
            <a:xfrm>
              <a:off x="9448150" y="301648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接连接符 114">
              <a:extLst>
                <a:ext uri="{FF2B5EF4-FFF2-40B4-BE49-F238E27FC236}">
                  <a16:creationId xmlns:a16="http://schemas.microsoft.com/office/drawing/2014/main" xmlns="" id="{825DD384-11FF-41C9-92F9-34895826D44B}"/>
                </a:ext>
              </a:extLst>
            </p:cNvPr>
            <p:cNvCxnSpPr/>
            <p:nvPr/>
          </p:nvCxnSpPr>
          <p:spPr>
            <a:xfrm>
              <a:off x="9617482" y="30785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接连接符 115">
              <a:extLst>
                <a:ext uri="{FF2B5EF4-FFF2-40B4-BE49-F238E27FC236}">
                  <a16:creationId xmlns:a16="http://schemas.microsoft.com/office/drawing/2014/main" xmlns="" id="{3D295EA6-F285-4CB9-84B4-EA0843C6247E}"/>
                </a:ext>
              </a:extLst>
            </p:cNvPr>
            <p:cNvCxnSpPr/>
            <p:nvPr/>
          </p:nvCxnSpPr>
          <p:spPr>
            <a:xfrm>
              <a:off x="9985782" y="322222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接连接符 116">
              <a:extLst>
                <a:ext uri="{FF2B5EF4-FFF2-40B4-BE49-F238E27FC236}">
                  <a16:creationId xmlns:a16="http://schemas.microsoft.com/office/drawing/2014/main" xmlns="" id="{16DFAAB8-357E-4CB0-B5A1-EAB560423A1F}"/>
                </a:ext>
              </a:extLst>
            </p:cNvPr>
            <p:cNvCxnSpPr/>
            <p:nvPr/>
          </p:nvCxnSpPr>
          <p:spPr>
            <a:xfrm>
              <a:off x="10839857" y="32317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>
              <a:extLst>
                <a:ext uri="{FF2B5EF4-FFF2-40B4-BE49-F238E27FC236}">
                  <a16:creationId xmlns:a16="http://schemas.microsoft.com/office/drawing/2014/main" xmlns="" id="{4FC9C699-CD22-438D-A1FD-B3873AD309E1}"/>
                </a:ext>
              </a:extLst>
            </p:cNvPr>
            <p:cNvCxnSpPr/>
            <p:nvPr/>
          </p:nvCxnSpPr>
          <p:spPr>
            <a:xfrm>
              <a:off x="11430407" y="30503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接连接符 118">
              <a:extLst>
                <a:ext uri="{FF2B5EF4-FFF2-40B4-BE49-F238E27FC236}">
                  <a16:creationId xmlns:a16="http://schemas.microsoft.com/office/drawing/2014/main" xmlns="" id="{DC0F5FDF-8B45-4AEA-87F4-5E43F3ED82F4}"/>
                </a:ext>
              </a:extLst>
            </p:cNvPr>
            <p:cNvCxnSpPr/>
            <p:nvPr/>
          </p:nvCxnSpPr>
          <p:spPr>
            <a:xfrm>
              <a:off x="11697107" y="268385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>
              <a:extLst>
                <a:ext uri="{FF2B5EF4-FFF2-40B4-BE49-F238E27FC236}">
                  <a16:creationId xmlns:a16="http://schemas.microsoft.com/office/drawing/2014/main" xmlns="" id="{7B8C5A36-8E05-4C1C-8B4D-666753BB2043}"/>
                </a:ext>
              </a:extLst>
            </p:cNvPr>
            <p:cNvCxnSpPr/>
            <p:nvPr/>
          </p:nvCxnSpPr>
          <p:spPr>
            <a:xfrm>
              <a:off x="11341507" y="25513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护栏4">
            <a:extLst>
              <a:ext uri="{FF2B5EF4-FFF2-40B4-BE49-F238E27FC236}">
                <a16:creationId xmlns:a16="http://schemas.microsoft.com/office/drawing/2014/main" xmlns="" id="{5B0CF2F0-7C7A-4040-88FF-7C4383613E86}"/>
              </a:ext>
            </a:extLst>
          </p:cNvPr>
          <p:cNvGrpSpPr/>
          <p:nvPr/>
        </p:nvGrpSpPr>
        <p:grpSpPr>
          <a:xfrm>
            <a:off x="6699635" y="-149750"/>
            <a:ext cx="2705246" cy="1223845"/>
            <a:chOff x="9392057" y="2457915"/>
            <a:chExt cx="2705246" cy="1223845"/>
          </a:xfrm>
        </p:grpSpPr>
        <p:cxnSp>
          <p:nvCxnSpPr>
            <p:cNvPr id="122" name="直接连接符 121">
              <a:extLst>
                <a:ext uri="{FF2B5EF4-FFF2-40B4-BE49-F238E27FC236}">
                  <a16:creationId xmlns:a16="http://schemas.microsoft.com/office/drawing/2014/main" xmlns="" id="{F798581B-2BE1-429E-83FA-74A2D17F54EC}"/>
                </a:ext>
              </a:extLst>
            </p:cNvPr>
            <p:cNvCxnSpPr/>
            <p:nvPr/>
          </p:nvCxnSpPr>
          <p:spPr>
            <a:xfrm>
              <a:off x="9392057" y="2994319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直接连接符 122">
              <a:extLst>
                <a:ext uri="{FF2B5EF4-FFF2-40B4-BE49-F238E27FC236}">
                  <a16:creationId xmlns:a16="http://schemas.microsoft.com/office/drawing/2014/main" xmlns="" id="{CCC75182-A1D3-4A27-B114-ABCDE8C58F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83429" y="2837039"/>
              <a:ext cx="1711871" cy="538362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接连接符 123">
              <a:extLst>
                <a:ext uri="{FF2B5EF4-FFF2-40B4-BE49-F238E27FC236}">
                  <a16:creationId xmlns:a16="http://schemas.microsoft.com/office/drawing/2014/main" xmlns="" id="{9DC34204-F2F9-400A-954D-66EE93F52918}"/>
                </a:ext>
              </a:extLst>
            </p:cNvPr>
            <p:cNvCxnSpPr/>
            <p:nvPr/>
          </p:nvCxnSpPr>
          <p:spPr>
            <a:xfrm>
              <a:off x="11104758" y="2457915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直接连接符 124">
              <a:extLst>
                <a:ext uri="{FF2B5EF4-FFF2-40B4-BE49-F238E27FC236}">
                  <a16:creationId xmlns:a16="http://schemas.microsoft.com/office/drawing/2014/main" xmlns="" id="{F9E56B1D-CF9A-4BFE-9274-AFB8CEEEF9A5}"/>
                </a:ext>
              </a:extLst>
            </p:cNvPr>
            <p:cNvCxnSpPr/>
            <p:nvPr/>
          </p:nvCxnSpPr>
          <p:spPr>
            <a:xfrm>
              <a:off x="12095300" y="283703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接连接符 125">
              <a:extLst>
                <a:ext uri="{FF2B5EF4-FFF2-40B4-BE49-F238E27FC236}">
                  <a16:creationId xmlns:a16="http://schemas.microsoft.com/office/drawing/2014/main" xmlns="" id="{21E71E98-D35F-4676-9639-18729D1698EC}"/>
                </a:ext>
              </a:extLst>
            </p:cNvPr>
            <p:cNvCxnSpPr/>
            <p:nvPr/>
          </p:nvCxnSpPr>
          <p:spPr>
            <a:xfrm>
              <a:off x="10378804" y="337540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直接连接符 126">
              <a:extLst>
                <a:ext uri="{FF2B5EF4-FFF2-40B4-BE49-F238E27FC236}">
                  <a16:creationId xmlns:a16="http://schemas.microsoft.com/office/drawing/2014/main" xmlns="" id="{C5C21AC1-012F-4447-902F-20A953581C5E}"/>
                </a:ext>
              </a:extLst>
            </p:cNvPr>
            <p:cNvCxnSpPr/>
            <p:nvPr/>
          </p:nvCxnSpPr>
          <p:spPr>
            <a:xfrm>
              <a:off x="9461450" y="301731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接连接符 127">
              <a:extLst>
                <a:ext uri="{FF2B5EF4-FFF2-40B4-BE49-F238E27FC236}">
                  <a16:creationId xmlns:a16="http://schemas.microsoft.com/office/drawing/2014/main" xmlns="" id="{341B3FFE-7F0C-43FB-AF68-F1A9CD9E36EB}"/>
                </a:ext>
              </a:extLst>
            </p:cNvPr>
            <p:cNvCxnSpPr/>
            <p:nvPr/>
          </p:nvCxnSpPr>
          <p:spPr>
            <a:xfrm>
              <a:off x="9617482" y="30785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直接连接符 128">
              <a:extLst>
                <a:ext uri="{FF2B5EF4-FFF2-40B4-BE49-F238E27FC236}">
                  <a16:creationId xmlns:a16="http://schemas.microsoft.com/office/drawing/2014/main" xmlns="" id="{4EC91CD8-FF50-4C2C-9061-61F10C37C212}"/>
                </a:ext>
              </a:extLst>
            </p:cNvPr>
            <p:cNvCxnSpPr/>
            <p:nvPr/>
          </p:nvCxnSpPr>
          <p:spPr>
            <a:xfrm>
              <a:off x="9985782" y="322222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接连接符 129">
              <a:extLst>
                <a:ext uri="{FF2B5EF4-FFF2-40B4-BE49-F238E27FC236}">
                  <a16:creationId xmlns:a16="http://schemas.microsoft.com/office/drawing/2014/main" xmlns="" id="{88E436FF-22D8-450B-9C23-E90C1CFB5D8C}"/>
                </a:ext>
              </a:extLst>
            </p:cNvPr>
            <p:cNvCxnSpPr/>
            <p:nvPr/>
          </p:nvCxnSpPr>
          <p:spPr>
            <a:xfrm>
              <a:off x="10839857" y="32317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接连接符 130">
              <a:extLst>
                <a:ext uri="{FF2B5EF4-FFF2-40B4-BE49-F238E27FC236}">
                  <a16:creationId xmlns:a16="http://schemas.microsoft.com/office/drawing/2014/main" xmlns="" id="{92FAE867-E56E-4BC7-9C47-1165C959B0EB}"/>
                </a:ext>
              </a:extLst>
            </p:cNvPr>
            <p:cNvCxnSpPr/>
            <p:nvPr/>
          </p:nvCxnSpPr>
          <p:spPr>
            <a:xfrm>
              <a:off x="11430407" y="30503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直接连接符 131">
              <a:extLst>
                <a:ext uri="{FF2B5EF4-FFF2-40B4-BE49-F238E27FC236}">
                  <a16:creationId xmlns:a16="http://schemas.microsoft.com/office/drawing/2014/main" xmlns="" id="{0665257E-BF4F-44C1-8EF2-7B934D7DF1E1}"/>
                </a:ext>
              </a:extLst>
            </p:cNvPr>
            <p:cNvCxnSpPr/>
            <p:nvPr/>
          </p:nvCxnSpPr>
          <p:spPr>
            <a:xfrm>
              <a:off x="11697107" y="268385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直接连接符 132">
              <a:extLst>
                <a:ext uri="{FF2B5EF4-FFF2-40B4-BE49-F238E27FC236}">
                  <a16:creationId xmlns:a16="http://schemas.microsoft.com/office/drawing/2014/main" xmlns="" id="{68681B63-3647-44B8-AF5C-1EB861C207A1}"/>
                </a:ext>
              </a:extLst>
            </p:cNvPr>
            <p:cNvCxnSpPr/>
            <p:nvPr/>
          </p:nvCxnSpPr>
          <p:spPr>
            <a:xfrm>
              <a:off x="11341507" y="25513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楼梯5">
            <a:extLst>
              <a:ext uri="{FF2B5EF4-FFF2-40B4-BE49-F238E27FC236}">
                <a16:creationId xmlns:a16="http://schemas.microsoft.com/office/drawing/2014/main" xmlns="" id="{7CBB9BED-A1D5-4D69-B0E1-D199675553B6}"/>
              </a:ext>
            </a:extLst>
          </p:cNvPr>
          <p:cNvGrpSpPr/>
          <p:nvPr/>
        </p:nvGrpSpPr>
        <p:grpSpPr>
          <a:xfrm>
            <a:off x="7345212" y="-1195376"/>
            <a:ext cx="1850433" cy="2173584"/>
            <a:chOff x="9594183" y="3367464"/>
            <a:chExt cx="1850433" cy="2173584"/>
          </a:xfrm>
        </p:grpSpPr>
        <p:cxnSp>
          <p:nvCxnSpPr>
            <p:cNvPr id="135" name="直接连接符 134">
              <a:extLst>
                <a:ext uri="{FF2B5EF4-FFF2-40B4-BE49-F238E27FC236}">
                  <a16:creationId xmlns:a16="http://schemas.microsoft.com/office/drawing/2014/main" xmlns="" id="{350A8A09-91EC-4438-9220-19C94CD5BF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594183" y="3725568"/>
              <a:ext cx="1121874" cy="1449123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矩形 135">
              <a:extLst>
                <a:ext uri="{FF2B5EF4-FFF2-40B4-BE49-F238E27FC236}">
                  <a16:creationId xmlns:a16="http://schemas.microsoft.com/office/drawing/2014/main" xmlns="" id="{F3007052-3F5B-410A-B60E-5121875171D5}"/>
                </a:ext>
              </a:extLst>
            </p:cNvPr>
            <p:cNvSpPr/>
            <p:nvPr/>
          </p:nvSpPr>
          <p:spPr>
            <a:xfrm>
              <a:off x="10821272" y="352021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矩形 136">
              <a:extLst>
                <a:ext uri="{FF2B5EF4-FFF2-40B4-BE49-F238E27FC236}">
                  <a16:creationId xmlns:a16="http://schemas.microsoft.com/office/drawing/2014/main" xmlns="" id="{168D377B-14A6-43CA-9015-4B46A4558EF7}"/>
                </a:ext>
              </a:extLst>
            </p:cNvPr>
            <p:cNvSpPr/>
            <p:nvPr/>
          </p:nvSpPr>
          <p:spPr>
            <a:xfrm>
              <a:off x="10694297" y="3680588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矩形 137">
              <a:extLst>
                <a:ext uri="{FF2B5EF4-FFF2-40B4-BE49-F238E27FC236}">
                  <a16:creationId xmlns:a16="http://schemas.microsoft.com/office/drawing/2014/main" xmlns="" id="{850D1F3C-6109-404E-9D04-1503E9DA739F}"/>
                </a:ext>
              </a:extLst>
            </p:cNvPr>
            <p:cNvSpPr/>
            <p:nvPr/>
          </p:nvSpPr>
          <p:spPr>
            <a:xfrm>
              <a:off x="10557293" y="384733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矩形 138">
              <a:extLst>
                <a:ext uri="{FF2B5EF4-FFF2-40B4-BE49-F238E27FC236}">
                  <a16:creationId xmlns:a16="http://schemas.microsoft.com/office/drawing/2014/main" xmlns="" id="{2E25321B-CBDE-46B6-AE9D-2D4751D2E86B}"/>
                </a:ext>
              </a:extLst>
            </p:cNvPr>
            <p:cNvSpPr/>
            <p:nvPr/>
          </p:nvSpPr>
          <p:spPr>
            <a:xfrm>
              <a:off x="10430318" y="4000786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矩形 139">
              <a:extLst>
                <a:ext uri="{FF2B5EF4-FFF2-40B4-BE49-F238E27FC236}">
                  <a16:creationId xmlns:a16="http://schemas.microsoft.com/office/drawing/2014/main" xmlns="" id="{B8BF38CC-9770-498E-B845-FD77A11EE0B1}"/>
                </a:ext>
              </a:extLst>
            </p:cNvPr>
            <p:cNvSpPr/>
            <p:nvPr/>
          </p:nvSpPr>
          <p:spPr>
            <a:xfrm>
              <a:off x="10306608" y="4178871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矩形 140">
              <a:extLst>
                <a:ext uri="{FF2B5EF4-FFF2-40B4-BE49-F238E27FC236}">
                  <a16:creationId xmlns:a16="http://schemas.microsoft.com/office/drawing/2014/main" xmlns="" id="{63C21954-3A3A-4CA7-B5C7-9B6F4D79ED8F}"/>
                </a:ext>
              </a:extLst>
            </p:cNvPr>
            <p:cNvSpPr/>
            <p:nvPr/>
          </p:nvSpPr>
          <p:spPr>
            <a:xfrm>
              <a:off x="10158193" y="4360619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矩形 141">
              <a:extLst>
                <a:ext uri="{FF2B5EF4-FFF2-40B4-BE49-F238E27FC236}">
                  <a16:creationId xmlns:a16="http://schemas.microsoft.com/office/drawing/2014/main" xmlns="" id="{1FC4CCF1-D2E8-402A-BB14-4E932B8A57B2}"/>
                </a:ext>
              </a:extLst>
            </p:cNvPr>
            <p:cNvSpPr/>
            <p:nvPr/>
          </p:nvSpPr>
          <p:spPr>
            <a:xfrm>
              <a:off x="10926487" y="3367464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矩形 142">
              <a:extLst>
                <a:ext uri="{FF2B5EF4-FFF2-40B4-BE49-F238E27FC236}">
                  <a16:creationId xmlns:a16="http://schemas.microsoft.com/office/drawing/2014/main" xmlns="" id="{2C06306D-69B0-4BC5-B5D1-50534829B356}"/>
                </a:ext>
              </a:extLst>
            </p:cNvPr>
            <p:cNvSpPr/>
            <p:nvPr/>
          </p:nvSpPr>
          <p:spPr>
            <a:xfrm>
              <a:off x="10037878" y="4530632"/>
              <a:ext cx="165100" cy="1010416"/>
            </a:xfrm>
            <a:prstGeom prst="rect">
              <a:avLst/>
            </a:prstGeom>
            <a:solidFill>
              <a:srgbClr val="090B0F"/>
            </a:solidFill>
            <a:ln>
              <a:noFill/>
            </a:ln>
            <a:scene3d>
              <a:camera prst="orthographicFront">
                <a:rot lat="19146000" lon="17856225" rev="4103897"/>
              </a:camera>
              <a:lightRig rig="threePt" dir="t"/>
            </a:scene3d>
            <a:sp3d extrusionH="635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44" name="直接连接符 143">
              <a:extLst>
                <a:ext uri="{FF2B5EF4-FFF2-40B4-BE49-F238E27FC236}">
                  <a16:creationId xmlns:a16="http://schemas.microsoft.com/office/drawing/2014/main" xmlns="" id="{2DDF4A10-1318-4807-9CF5-24EA919803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15775" y="4014949"/>
              <a:ext cx="1128841" cy="1458120"/>
            </a:xfrm>
            <a:prstGeom prst="line">
              <a:avLst/>
            </a:prstGeom>
            <a:ln w="38100">
              <a:solidFill>
                <a:srgbClr val="04060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灯">
            <a:extLst>
              <a:ext uri="{FF2B5EF4-FFF2-40B4-BE49-F238E27FC236}">
                <a16:creationId xmlns:a16="http://schemas.microsoft.com/office/drawing/2014/main" xmlns="" id="{665144FA-1450-4FF3-B1C2-4ACBD970E18B}"/>
              </a:ext>
            </a:extLst>
          </p:cNvPr>
          <p:cNvSpPr/>
          <p:nvPr/>
        </p:nvSpPr>
        <p:spPr>
          <a:xfrm>
            <a:off x="6719935" y="5047138"/>
            <a:ext cx="61180" cy="138789"/>
          </a:xfrm>
          <a:custGeom>
            <a:avLst/>
            <a:gdLst>
              <a:gd name="connsiteX0" fmla="*/ 0 w 80185"/>
              <a:gd name="connsiteY0" fmla="*/ 13364 h 232119"/>
              <a:gd name="connsiteX1" fmla="*/ 13364 w 80185"/>
              <a:gd name="connsiteY1" fmla="*/ 0 h 232119"/>
              <a:gd name="connsiteX2" fmla="*/ 66821 w 80185"/>
              <a:gd name="connsiteY2" fmla="*/ 0 h 232119"/>
              <a:gd name="connsiteX3" fmla="*/ 80185 w 80185"/>
              <a:gd name="connsiteY3" fmla="*/ 13364 h 232119"/>
              <a:gd name="connsiteX4" fmla="*/ 80185 w 80185"/>
              <a:gd name="connsiteY4" fmla="*/ 218755 h 232119"/>
              <a:gd name="connsiteX5" fmla="*/ 66821 w 80185"/>
              <a:gd name="connsiteY5" fmla="*/ 232119 h 232119"/>
              <a:gd name="connsiteX6" fmla="*/ 13364 w 80185"/>
              <a:gd name="connsiteY6" fmla="*/ 232119 h 232119"/>
              <a:gd name="connsiteX7" fmla="*/ 0 w 80185"/>
              <a:gd name="connsiteY7" fmla="*/ 218755 h 232119"/>
              <a:gd name="connsiteX8" fmla="*/ 0 w 80185"/>
              <a:gd name="connsiteY8" fmla="*/ 13364 h 232119"/>
              <a:gd name="connsiteX0" fmla="*/ 0 w 89710"/>
              <a:gd name="connsiteY0" fmla="*/ 46701 h 232119"/>
              <a:gd name="connsiteX1" fmla="*/ 22889 w 89710"/>
              <a:gd name="connsiteY1" fmla="*/ 0 h 232119"/>
              <a:gd name="connsiteX2" fmla="*/ 76346 w 89710"/>
              <a:gd name="connsiteY2" fmla="*/ 0 h 232119"/>
              <a:gd name="connsiteX3" fmla="*/ 89710 w 89710"/>
              <a:gd name="connsiteY3" fmla="*/ 13364 h 232119"/>
              <a:gd name="connsiteX4" fmla="*/ 89710 w 89710"/>
              <a:gd name="connsiteY4" fmla="*/ 218755 h 232119"/>
              <a:gd name="connsiteX5" fmla="*/ 76346 w 89710"/>
              <a:gd name="connsiteY5" fmla="*/ 232119 h 232119"/>
              <a:gd name="connsiteX6" fmla="*/ 22889 w 89710"/>
              <a:gd name="connsiteY6" fmla="*/ 232119 h 232119"/>
              <a:gd name="connsiteX7" fmla="*/ 9525 w 89710"/>
              <a:gd name="connsiteY7" fmla="*/ 218755 h 232119"/>
              <a:gd name="connsiteX8" fmla="*/ 0 w 89710"/>
              <a:gd name="connsiteY8" fmla="*/ 46701 h 232119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7143 w 96853"/>
              <a:gd name="connsiteY0" fmla="*/ 58607 h 244025"/>
              <a:gd name="connsiteX1" fmla="*/ 41939 w 96853"/>
              <a:gd name="connsiteY1" fmla="*/ 0 h 244025"/>
              <a:gd name="connsiteX2" fmla="*/ 83489 w 96853"/>
              <a:gd name="connsiteY2" fmla="*/ 11906 h 244025"/>
              <a:gd name="connsiteX3" fmla="*/ 96853 w 96853"/>
              <a:gd name="connsiteY3" fmla="*/ 25270 h 244025"/>
              <a:gd name="connsiteX4" fmla="*/ 96853 w 96853"/>
              <a:gd name="connsiteY4" fmla="*/ 230661 h 244025"/>
              <a:gd name="connsiteX5" fmla="*/ 83489 w 96853"/>
              <a:gd name="connsiteY5" fmla="*/ 244025 h 244025"/>
              <a:gd name="connsiteX6" fmla="*/ 30032 w 96853"/>
              <a:gd name="connsiteY6" fmla="*/ 244025 h 244025"/>
              <a:gd name="connsiteX7" fmla="*/ 0 w 96853"/>
              <a:gd name="connsiteY7" fmla="*/ 221136 h 244025"/>
              <a:gd name="connsiteX8" fmla="*/ 7143 w 96853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0033 w 96854"/>
              <a:gd name="connsiteY6" fmla="*/ 244025 h 244025"/>
              <a:gd name="connsiteX7" fmla="*/ 1 w 96854"/>
              <a:gd name="connsiteY7" fmla="*/ 221136 h 244025"/>
              <a:gd name="connsiteX8" fmla="*/ 0 w 96854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7177 w 96854"/>
              <a:gd name="connsiteY6" fmla="*/ 244025 h 244025"/>
              <a:gd name="connsiteX7" fmla="*/ 1 w 96854"/>
              <a:gd name="connsiteY7" fmla="*/ 221136 h 244025"/>
              <a:gd name="connsiteX8" fmla="*/ 0 w 96854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7177 w 96854"/>
              <a:gd name="connsiteY6" fmla="*/ 244025 h 244025"/>
              <a:gd name="connsiteX7" fmla="*/ 1 w 96854"/>
              <a:gd name="connsiteY7" fmla="*/ 206848 h 244025"/>
              <a:gd name="connsiteX8" fmla="*/ 0 w 96854"/>
              <a:gd name="connsiteY8" fmla="*/ 58607 h 244025"/>
              <a:gd name="connsiteX0" fmla="*/ 0 w 103204"/>
              <a:gd name="connsiteY0" fmla="*/ 58607 h 244025"/>
              <a:gd name="connsiteX1" fmla="*/ 41940 w 103204"/>
              <a:gd name="connsiteY1" fmla="*/ 0 h 244025"/>
              <a:gd name="connsiteX2" fmla="*/ 83490 w 103204"/>
              <a:gd name="connsiteY2" fmla="*/ 11906 h 244025"/>
              <a:gd name="connsiteX3" fmla="*/ 96854 w 103204"/>
              <a:gd name="connsiteY3" fmla="*/ 25270 h 244025"/>
              <a:gd name="connsiteX4" fmla="*/ 96854 w 103204"/>
              <a:gd name="connsiteY4" fmla="*/ 230661 h 244025"/>
              <a:gd name="connsiteX5" fmla="*/ 83490 w 103204"/>
              <a:gd name="connsiteY5" fmla="*/ 244025 h 244025"/>
              <a:gd name="connsiteX6" fmla="*/ 37177 w 103204"/>
              <a:gd name="connsiteY6" fmla="*/ 244025 h 244025"/>
              <a:gd name="connsiteX7" fmla="*/ 1 w 103204"/>
              <a:gd name="connsiteY7" fmla="*/ 206848 h 244025"/>
              <a:gd name="connsiteX8" fmla="*/ 0 w 103204"/>
              <a:gd name="connsiteY8" fmla="*/ 58607 h 244025"/>
              <a:gd name="connsiteX0" fmla="*/ 0 w 107570"/>
              <a:gd name="connsiteY0" fmla="*/ 58607 h 244025"/>
              <a:gd name="connsiteX1" fmla="*/ 41940 w 107570"/>
              <a:gd name="connsiteY1" fmla="*/ 0 h 244025"/>
              <a:gd name="connsiteX2" fmla="*/ 83490 w 107570"/>
              <a:gd name="connsiteY2" fmla="*/ 11906 h 244025"/>
              <a:gd name="connsiteX3" fmla="*/ 96854 w 107570"/>
              <a:gd name="connsiteY3" fmla="*/ 25270 h 244025"/>
              <a:gd name="connsiteX4" fmla="*/ 96854 w 107570"/>
              <a:gd name="connsiteY4" fmla="*/ 230661 h 244025"/>
              <a:gd name="connsiteX5" fmla="*/ 83490 w 107570"/>
              <a:gd name="connsiteY5" fmla="*/ 244025 h 244025"/>
              <a:gd name="connsiteX6" fmla="*/ 37177 w 107570"/>
              <a:gd name="connsiteY6" fmla="*/ 244025 h 244025"/>
              <a:gd name="connsiteX7" fmla="*/ 1 w 107570"/>
              <a:gd name="connsiteY7" fmla="*/ 206848 h 244025"/>
              <a:gd name="connsiteX8" fmla="*/ 0 w 107570"/>
              <a:gd name="connsiteY8" fmla="*/ 58607 h 2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7570" h="244025">
                <a:moveTo>
                  <a:pt x="0" y="58607"/>
                </a:moveTo>
                <a:cubicBezTo>
                  <a:pt x="0" y="51226"/>
                  <a:pt x="15509" y="4763"/>
                  <a:pt x="41940" y="0"/>
                </a:cubicBezTo>
                <a:cubicBezTo>
                  <a:pt x="72459" y="3969"/>
                  <a:pt x="69640" y="7937"/>
                  <a:pt x="83490" y="11906"/>
                </a:cubicBezTo>
                <a:cubicBezTo>
                  <a:pt x="90871" y="11906"/>
                  <a:pt x="96854" y="17889"/>
                  <a:pt x="96854" y="25270"/>
                </a:cubicBezTo>
                <a:cubicBezTo>
                  <a:pt x="111142" y="103259"/>
                  <a:pt x="111142" y="159816"/>
                  <a:pt x="96854" y="230661"/>
                </a:cubicBezTo>
                <a:cubicBezTo>
                  <a:pt x="96854" y="238042"/>
                  <a:pt x="90871" y="244025"/>
                  <a:pt x="83490" y="244025"/>
                </a:cubicBezTo>
                <a:lnTo>
                  <a:pt x="37177" y="244025"/>
                </a:lnTo>
                <a:cubicBezTo>
                  <a:pt x="29796" y="244025"/>
                  <a:pt x="1" y="214229"/>
                  <a:pt x="1" y="206848"/>
                </a:cubicBezTo>
                <a:cubicBezTo>
                  <a:pt x="1" y="138384"/>
                  <a:pt x="0" y="127071"/>
                  <a:pt x="0" y="58607"/>
                </a:cubicBezTo>
                <a:close/>
              </a:path>
            </a:pathLst>
          </a:custGeom>
          <a:solidFill>
            <a:schemeClr val="bg1"/>
          </a:solidFill>
          <a:ln w="0">
            <a:solidFill>
              <a:srgbClr val="262F3A">
                <a:alpha val="57000"/>
              </a:srgbClr>
            </a:solidFill>
          </a:ln>
          <a:effectLst>
            <a:glow rad="165100">
              <a:srgbClr val="FFFF00">
                <a:alpha val="49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手-举起">
            <a:extLst>
              <a:ext uri="{FF2B5EF4-FFF2-40B4-BE49-F238E27FC236}">
                <a16:creationId xmlns:a16="http://schemas.microsoft.com/office/drawing/2014/main" xmlns="" id="{05AA3A68-6500-4DBD-BD86-073C188E4AC0}"/>
              </a:ext>
            </a:extLst>
          </p:cNvPr>
          <p:cNvSpPr/>
          <p:nvPr/>
        </p:nvSpPr>
        <p:spPr>
          <a:xfrm rot="9237880">
            <a:off x="6746094" y="5115888"/>
            <a:ext cx="120742" cy="365999"/>
          </a:xfrm>
          <a:custGeom>
            <a:avLst/>
            <a:gdLst>
              <a:gd name="connsiteX0" fmla="*/ 0 w 165891"/>
              <a:gd name="connsiteY0" fmla="*/ 0 h 787215"/>
              <a:gd name="connsiteX1" fmla="*/ 165891 w 165891"/>
              <a:gd name="connsiteY1" fmla="*/ 0 h 787215"/>
              <a:gd name="connsiteX2" fmla="*/ 165891 w 165891"/>
              <a:gd name="connsiteY2" fmla="*/ 787215 h 787215"/>
              <a:gd name="connsiteX3" fmla="*/ 0 w 165891"/>
              <a:gd name="connsiteY3" fmla="*/ 787215 h 787215"/>
              <a:gd name="connsiteX4" fmla="*/ 0 w 165891"/>
              <a:gd name="connsiteY4" fmla="*/ 0 h 787215"/>
              <a:gd name="connsiteX0" fmla="*/ 0 w 165891"/>
              <a:gd name="connsiteY0" fmla="*/ 0 h 787215"/>
              <a:gd name="connsiteX1" fmla="*/ 93759 w 165891"/>
              <a:gd name="connsiteY1" fmla="*/ 43415 h 787215"/>
              <a:gd name="connsiteX2" fmla="*/ 165891 w 165891"/>
              <a:gd name="connsiteY2" fmla="*/ 787215 h 787215"/>
              <a:gd name="connsiteX3" fmla="*/ 0 w 165891"/>
              <a:gd name="connsiteY3" fmla="*/ 787215 h 787215"/>
              <a:gd name="connsiteX4" fmla="*/ 0 w 165891"/>
              <a:gd name="connsiteY4" fmla="*/ 0 h 787215"/>
              <a:gd name="connsiteX0" fmla="*/ 19623 w 165891"/>
              <a:gd name="connsiteY0" fmla="*/ 0 h 797061"/>
              <a:gd name="connsiteX1" fmla="*/ 93759 w 165891"/>
              <a:gd name="connsiteY1" fmla="*/ 53261 h 797061"/>
              <a:gd name="connsiteX2" fmla="*/ 165891 w 165891"/>
              <a:gd name="connsiteY2" fmla="*/ 797061 h 797061"/>
              <a:gd name="connsiteX3" fmla="*/ 0 w 165891"/>
              <a:gd name="connsiteY3" fmla="*/ 797061 h 797061"/>
              <a:gd name="connsiteX4" fmla="*/ 19623 w 165891"/>
              <a:gd name="connsiteY4" fmla="*/ 0 h 797061"/>
              <a:gd name="connsiteX0" fmla="*/ 33199 w 179467"/>
              <a:gd name="connsiteY0" fmla="*/ 0 h 797061"/>
              <a:gd name="connsiteX1" fmla="*/ 107335 w 179467"/>
              <a:gd name="connsiteY1" fmla="*/ 53261 h 797061"/>
              <a:gd name="connsiteX2" fmla="*/ 179467 w 179467"/>
              <a:gd name="connsiteY2" fmla="*/ 797061 h 797061"/>
              <a:gd name="connsiteX3" fmla="*/ 0 w 179467"/>
              <a:gd name="connsiteY3" fmla="*/ 585123 h 797061"/>
              <a:gd name="connsiteX4" fmla="*/ 33199 w 179467"/>
              <a:gd name="connsiteY4" fmla="*/ 0 h 797061"/>
              <a:gd name="connsiteX0" fmla="*/ 66018 w 212286"/>
              <a:gd name="connsiteY0" fmla="*/ 0 h 797061"/>
              <a:gd name="connsiteX1" fmla="*/ 140154 w 212286"/>
              <a:gd name="connsiteY1" fmla="*/ 53261 h 797061"/>
              <a:gd name="connsiteX2" fmla="*/ 212286 w 212286"/>
              <a:gd name="connsiteY2" fmla="*/ 797061 h 797061"/>
              <a:gd name="connsiteX3" fmla="*/ 0 w 212286"/>
              <a:gd name="connsiteY3" fmla="*/ 657938 h 797061"/>
              <a:gd name="connsiteX4" fmla="*/ 66018 w 212286"/>
              <a:gd name="connsiteY4" fmla="*/ 0 h 797061"/>
              <a:gd name="connsiteX0" fmla="*/ 66018 w 140154"/>
              <a:gd name="connsiteY0" fmla="*/ 0 h 759757"/>
              <a:gd name="connsiteX1" fmla="*/ 140154 w 140154"/>
              <a:gd name="connsiteY1" fmla="*/ 53261 h 759757"/>
              <a:gd name="connsiteX2" fmla="*/ 42437 w 140154"/>
              <a:gd name="connsiteY2" fmla="*/ 759757 h 759757"/>
              <a:gd name="connsiteX3" fmla="*/ 0 w 140154"/>
              <a:gd name="connsiteY3" fmla="*/ 657938 h 759757"/>
              <a:gd name="connsiteX4" fmla="*/ 66018 w 140154"/>
              <a:gd name="connsiteY4" fmla="*/ 0 h 759757"/>
              <a:gd name="connsiteX0" fmla="*/ 66018 w 140154"/>
              <a:gd name="connsiteY0" fmla="*/ 0 h 759757"/>
              <a:gd name="connsiteX1" fmla="*/ 140154 w 140154"/>
              <a:gd name="connsiteY1" fmla="*/ 53261 h 759757"/>
              <a:gd name="connsiteX2" fmla="*/ 42437 w 140154"/>
              <a:gd name="connsiteY2" fmla="*/ 759757 h 759757"/>
              <a:gd name="connsiteX3" fmla="*/ 0 w 140154"/>
              <a:gd name="connsiteY3" fmla="*/ 657938 h 759757"/>
              <a:gd name="connsiteX4" fmla="*/ 66018 w 140154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55647 w 124592"/>
              <a:gd name="connsiteY4" fmla="*/ 319866 h 759757"/>
              <a:gd name="connsiteX5" fmla="*/ 66018 w 124592"/>
              <a:gd name="connsiteY5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55647 w 124592"/>
              <a:gd name="connsiteY4" fmla="*/ 319866 h 759757"/>
              <a:gd name="connsiteX5" fmla="*/ 66018 w 124592"/>
              <a:gd name="connsiteY5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55647 w 125198"/>
              <a:gd name="connsiteY5" fmla="*/ 319866 h 759757"/>
              <a:gd name="connsiteX6" fmla="*/ 66018 w 125198"/>
              <a:gd name="connsiteY6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55647 w 125198"/>
              <a:gd name="connsiteY5" fmla="*/ 319866 h 759757"/>
              <a:gd name="connsiteX6" fmla="*/ 66018 w 125198"/>
              <a:gd name="connsiteY6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60870 w 125198"/>
              <a:gd name="connsiteY5" fmla="*/ 338340 h 759757"/>
              <a:gd name="connsiteX6" fmla="*/ 66018 w 125198"/>
              <a:gd name="connsiteY6" fmla="*/ 0 h 759757"/>
              <a:gd name="connsiteX0" fmla="*/ 66018 w 125198"/>
              <a:gd name="connsiteY0" fmla="*/ 0 h 729195"/>
              <a:gd name="connsiteX1" fmla="*/ 124592 w 125198"/>
              <a:gd name="connsiteY1" fmla="*/ 76384 h 729195"/>
              <a:gd name="connsiteX2" fmla="*/ 97859 w 125198"/>
              <a:gd name="connsiteY2" fmla="*/ 357347 h 729195"/>
              <a:gd name="connsiteX3" fmla="*/ 8320 w 125198"/>
              <a:gd name="connsiteY3" fmla="*/ 729195 h 729195"/>
              <a:gd name="connsiteX4" fmla="*/ 0 w 125198"/>
              <a:gd name="connsiteY4" fmla="*/ 657938 h 729195"/>
              <a:gd name="connsiteX5" fmla="*/ 60870 w 125198"/>
              <a:gd name="connsiteY5" fmla="*/ 338340 h 729195"/>
              <a:gd name="connsiteX6" fmla="*/ 66018 w 125198"/>
              <a:gd name="connsiteY6" fmla="*/ 0 h 729195"/>
              <a:gd name="connsiteX0" fmla="*/ 66018 w 125198"/>
              <a:gd name="connsiteY0" fmla="*/ 0 h 729195"/>
              <a:gd name="connsiteX1" fmla="*/ 124592 w 125198"/>
              <a:gd name="connsiteY1" fmla="*/ 76384 h 729195"/>
              <a:gd name="connsiteX2" fmla="*/ 97859 w 125198"/>
              <a:gd name="connsiteY2" fmla="*/ 357347 h 729195"/>
              <a:gd name="connsiteX3" fmla="*/ 8320 w 125198"/>
              <a:gd name="connsiteY3" fmla="*/ 729195 h 729195"/>
              <a:gd name="connsiteX4" fmla="*/ 0 w 125198"/>
              <a:gd name="connsiteY4" fmla="*/ 657938 h 729195"/>
              <a:gd name="connsiteX5" fmla="*/ 43559 w 125198"/>
              <a:gd name="connsiteY5" fmla="*/ 348760 h 729195"/>
              <a:gd name="connsiteX6" fmla="*/ 66018 w 125198"/>
              <a:gd name="connsiteY6" fmla="*/ 0 h 729195"/>
              <a:gd name="connsiteX0" fmla="*/ 66018 w 124981"/>
              <a:gd name="connsiteY0" fmla="*/ 0 h 729195"/>
              <a:gd name="connsiteX1" fmla="*/ 124592 w 124981"/>
              <a:gd name="connsiteY1" fmla="*/ 76384 h 729195"/>
              <a:gd name="connsiteX2" fmla="*/ 86318 w 124981"/>
              <a:gd name="connsiteY2" fmla="*/ 364294 h 729195"/>
              <a:gd name="connsiteX3" fmla="*/ 8320 w 124981"/>
              <a:gd name="connsiteY3" fmla="*/ 729195 h 729195"/>
              <a:gd name="connsiteX4" fmla="*/ 0 w 124981"/>
              <a:gd name="connsiteY4" fmla="*/ 657938 h 729195"/>
              <a:gd name="connsiteX5" fmla="*/ 43559 w 124981"/>
              <a:gd name="connsiteY5" fmla="*/ 348760 h 729195"/>
              <a:gd name="connsiteX6" fmla="*/ 66018 w 124981"/>
              <a:gd name="connsiteY6" fmla="*/ 0 h 729195"/>
              <a:gd name="connsiteX0" fmla="*/ 75864 w 134827"/>
              <a:gd name="connsiteY0" fmla="*/ 0 h 729195"/>
              <a:gd name="connsiteX1" fmla="*/ 134438 w 134827"/>
              <a:gd name="connsiteY1" fmla="*/ 76384 h 729195"/>
              <a:gd name="connsiteX2" fmla="*/ 96164 w 134827"/>
              <a:gd name="connsiteY2" fmla="*/ 364294 h 729195"/>
              <a:gd name="connsiteX3" fmla="*/ 18166 w 134827"/>
              <a:gd name="connsiteY3" fmla="*/ 729195 h 729195"/>
              <a:gd name="connsiteX4" fmla="*/ 0 w 134827"/>
              <a:gd name="connsiteY4" fmla="*/ 638315 h 729195"/>
              <a:gd name="connsiteX5" fmla="*/ 53405 w 134827"/>
              <a:gd name="connsiteY5" fmla="*/ 348760 h 729195"/>
              <a:gd name="connsiteX6" fmla="*/ 75864 w 134827"/>
              <a:gd name="connsiteY6" fmla="*/ 0 h 729195"/>
              <a:gd name="connsiteX0" fmla="*/ 100501 w 159464"/>
              <a:gd name="connsiteY0" fmla="*/ 0 h 729195"/>
              <a:gd name="connsiteX1" fmla="*/ 159075 w 159464"/>
              <a:gd name="connsiteY1" fmla="*/ 76384 h 729195"/>
              <a:gd name="connsiteX2" fmla="*/ 120801 w 159464"/>
              <a:gd name="connsiteY2" fmla="*/ 364294 h 729195"/>
              <a:gd name="connsiteX3" fmla="*/ 42803 w 159464"/>
              <a:gd name="connsiteY3" fmla="*/ 729195 h 729195"/>
              <a:gd name="connsiteX4" fmla="*/ 0 w 159464"/>
              <a:gd name="connsiteY4" fmla="*/ 712141 h 729195"/>
              <a:gd name="connsiteX5" fmla="*/ 24637 w 159464"/>
              <a:gd name="connsiteY5" fmla="*/ 638315 h 729195"/>
              <a:gd name="connsiteX6" fmla="*/ 78042 w 159464"/>
              <a:gd name="connsiteY6" fmla="*/ 348760 h 729195"/>
              <a:gd name="connsiteX7" fmla="*/ 100501 w 159464"/>
              <a:gd name="connsiteY7" fmla="*/ 0 h 729195"/>
              <a:gd name="connsiteX0" fmla="*/ 100501 w 159464"/>
              <a:gd name="connsiteY0" fmla="*/ 0 h 714333"/>
              <a:gd name="connsiteX1" fmla="*/ 159075 w 159464"/>
              <a:gd name="connsiteY1" fmla="*/ 76384 h 714333"/>
              <a:gd name="connsiteX2" fmla="*/ 120801 w 159464"/>
              <a:gd name="connsiteY2" fmla="*/ 364294 h 714333"/>
              <a:gd name="connsiteX3" fmla="*/ 51405 w 159464"/>
              <a:gd name="connsiteY3" fmla="*/ 684712 h 714333"/>
              <a:gd name="connsiteX4" fmla="*/ 0 w 159464"/>
              <a:gd name="connsiteY4" fmla="*/ 712141 h 714333"/>
              <a:gd name="connsiteX5" fmla="*/ 24637 w 159464"/>
              <a:gd name="connsiteY5" fmla="*/ 638315 h 714333"/>
              <a:gd name="connsiteX6" fmla="*/ 78042 w 159464"/>
              <a:gd name="connsiteY6" fmla="*/ 348760 h 714333"/>
              <a:gd name="connsiteX7" fmla="*/ 100501 w 159464"/>
              <a:gd name="connsiteY7" fmla="*/ 0 h 714333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1405 w 159464"/>
              <a:gd name="connsiteY3" fmla="*/ 684712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7134 w 159464"/>
              <a:gd name="connsiteY3" fmla="*/ 651785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7134 w 159464"/>
              <a:gd name="connsiteY3" fmla="*/ 651785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78042 w 159559"/>
              <a:gd name="connsiteY7" fmla="*/ 348760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5744 w 159559"/>
              <a:gd name="connsiteY6" fmla="*/ 604239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5744 w 159559"/>
              <a:gd name="connsiteY6" fmla="*/ 604239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6873 w 165931"/>
              <a:gd name="connsiteY0" fmla="*/ 0 h 780408"/>
              <a:gd name="connsiteX1" fmla="*/ 165447 w 165931"/>
              <a:gd name="connsiteY1" fmla="*/ 76384 h 780408"/>
              <a:gd name="connsiteX2" fmla="*/ 133491 w 165931"/>
              <a:gd name="connsiteY2" fmla="*/ 338873 h 780408"/>
              <a:gd name="connsiteX3" fmla="*/ 47316 w 165931"/>
              <a:gd name="connsiteY3" fmla="*/ 637946 h 780408"/>
              <a:gd name="connsiteX4" fmla="*/ 63065 w 165931"/>
              <a:gd name="connsiteY4" fmla="*/ 780212 h 780408"/>
              <a:gd name="connsiteX5" fmla="*/ 0 w 165931"/>
              <a:gd name="connsiteY5" fmla="*/ 698289 h 780408"/>
              <a:gd name="connsiteX6" fmla="*/ 32116 w 165931"/>
              <a:gd name="connsiteY6" fmla="*/ 604239 h 780408"/>
              <a:gd name="connsiteX7" fmla="*/ 89037 w 165931"/>
              <a:gd name="connsiteY7" fmla="*/ 349909 h 780408"/>
              <a:gd name="connsiteX8" fmla="*/ 106873 w 165931"/>
              <a:gd name="connsiteY8" fmla="*/ 0 h 780408"/>
              <a:gd name="connsiteX0" fmla="*/ 107037 w 166095"/>
              <a:gd name="connsiteY0" fmla="*/ 0 h 782058"/>
              <a:gd name="connsiteX1" fmla="*/ 165611 w 166095"/>
              <a:gd name="connsiteY1" fmla="*/ 76384 h 782058"/>
              <a:gd name="connsiteX2" fmla="*/ 133655 w 166095"/>
              <a:gd name="connsiteY2" fmla="*/ 338873 h 782058"/>
              <a:gd name="connsiteX3" fmla="*/ 47480 w 166095"/>
              <a:gd name="connsiteY3" fmla="*/ 637946 h 782058"/>
              <a:gd name="connsiteX4" fmla="*/ 63229 w 166095"/>
              <a:gd name="connsiteY4" fmla="*/ 780212 h 782058"/>
              <a:gd name="connsiteX5" fmla="*/ 24984 w 166095"/>
              <a:gd name="connsiteY5" fmla="*/ 687280 h 782058"/>
              <a:gd name="connsiteX6" fmla="*/ 164 w 166095"/>
              <a:gd name="connsiteY6" fmla="*/ 698289 h 782058"/>
              <a:gd name="connsiteX7" fmla="*/ 32280 w 166095"/>
              <a:gd name="connsiteY7" fmla="*/ 604239 h 782058"/>
              <a:gd name="connsiteX8" fmla="*/ 89201 w 166095"/>
              <a:gd name="connsiteY8" fmla="*/ 349909 h 782058"/>
              <a:gd name="connsiteX9" fmla="*/ 107037 w 166095"/>
              <a:gd name="connsiteY9" fmla="*/ 0 h 782058"/>
              <a:gd name="connsiteX0" fmla="*/ 107037 w 166095"/>
              <a:gd name="connsiteY0" fmla="*/ 0 h 748327"/>
              <a:gd name="connsiteX1" fmla="*/ 165611 w 166095"/>
              <a:gd name="connsiteY1" fmla="*/ 76384 h 748327"/>
              <a:gd name="connsiteX2" fmla="*/ 133655 w 166095"/>
              <a:gd name="connsiteY2" fmla="*/ 338873 h 748327"/>
              <a:gd name="connsiteX3" fmla="*/ 47480 w 166095"/>
              <a:gd name="connsiteY3" fmla="*/ 637946 h 748327"/>
              <a:gd name="connsiteX4" fmla="*/ 32572 w 166095"/>
              <a:gd name="connsiteY4" fmla="*/ 745603 h 748327"/>
              <a:gd name="connsiteX5" fmla="*/ 24984 w 166095"/>
              <a:gd name="connsiteY5" fmla="*/ 687280 h 748327"/>
              <a:gd name="connsiteX6" fmla="*/ 164 w 166095"/>
              <a:gd name="connsiteY6" fmla="*/ 698289 h 748327"/>
              <a:gd name="connsiteX7" fmla="*/ 32280 w 166095"/>
              <a:gd name="connsiteY7" fmla="*/ 604239 h 748327"/>
              <a:gd name="connsiteX8" fmla="*/ 89201 w 166095"/>
              <a:gd name="connsiteY8" fmla="*/ 349909 h 748327"/>
              <a:gd name="connsiteX9" fmla="*/ 107037 w 166095"/>
              <a:gd name="connsiteY9" fmla="*/ 0 h 748327"/>
              <a:gd name="connsiteX0" fmla="*/ 107167 w 166225"/>
              <a:gd name="connsiteY0" fmla="*/ 0 h 749530"/>
              <a:gd name="connsiteX1" fmla="*/ 165741 w 166225"/>
              <a:gd name="connsiteY1" fmla="*/ 76384 h 749530"/>
              <a:gd name="connsiteX2" fmla="*/ 133785 w 166225"/>
              <a:gd name="connsiteY2" fmla="*/ 338873 h 749530"/>
              <a:gd name="connsiteX3" fmla="*/ 47610 w 166225"/>
              <a:gd name="connsiteY3" fmla="*/ 637946 h 749530"/>
              <a:gd name="connsiteX4" fmla="*/ 32702 w 166225"/>
              <a:gd name="connsiteY4" fmla="*/ 745603 h 749530"/>
              <a:gd name="connsiteX5" fmla="*/ 17059 w 166225"/>
              <a:gd name="connsiteY5" fmla="*/ 709815 h 749530"/>
              <a:gd name="connsiteX6" fmla="*/ 294 w 166225"/>
              <a:gd name="connsiteY6" fmla="*/ 698289 h 749530"/>
              <a:gd name="connsiteX7" fmla="*/ 32410 w 166225"/>
              <a:gd name="connsiteY7" fmla="*/ 604239 h 749530"/>
              <a:gd name="connsiteX8" fmla="*/ 89331 w 166225"/>
              <a:gd name="connsiteY8" fmla="*/ 349909 h 749530"/>
              <a:gd name="connsiteX9" fmla="*/ 107167 w 166225"/>
              <a:gd name="connsiteY9" fmla="*/ 0 h 749530"/>
              <a:gd name="connsiteX0" fmla="*/ 107077 w 166135"/>
              <a:gd name="connsiteY0" fmla="*/ 0 h 748486"/>
              <a:gd name="connsiteX1" fmla="*/ 165651 w 166135"/>
              <a:gd name="connsiteY1" fmla="*/ 76384 h 748486"/>
              <a:gd name="connsiteX2" fmla="*/ 133695 w 166135"/>
              <a:gd name="connsiteY2" fmla="*/ 338873 h 748486"/>
              <a:gd name="connsiteX3" fmla="*/ 47520 w 166135"/>
              <a:gd name="connsiteY3" fmla="*/ 637946 h 748486"/>
              <a:gd name="connsiteX4" fmla="*/ 32612 w 166135"/>
              <a:gd name="connsiteY4" fmla="*/ 745603 h 748486"/>
              <a:gd name="connsiteX5" fmla="*/ 21564 w 166135"/>
              <a:gd name="connsiteY5" fmla="*/ 691328 h 748486"/>
              <a:gd name="connsiteX6" fmla="*/ 204 w 166135"/>
              <a:gd name="connsiteY6" fmla="*/ 698289 h 748486"/>
              <a:gd name="connsiteX7" fmla="*/ 32320 w 166135"/>
              <a:gd name="connsiteY7" fmla="*/ 604239 h 748486"/>
              <a:gd name="connsiteX8" fmla="*/ 89241 w 166135"/>
              <a:gd name="connsiteY8" fmla="*/ 349909 h 748486"/>
              <a:gd name="connsiteX9" fmla="*/ 107077 w 166135"/>
              <a:gd name="connsiteY9" fmla="*/ 0 h 748486"/>
              <a:gd name="connsiteX0" fmla="*/ 107077 w 166135"/>
              <a:gd name="connsiteY0" fmla="*/ 0 h 745603"/>
              <a:gd name="connsiteX1" fmla="*/ 165651 w 166135"/>
              <a:gd name="connsiteY1" fmla="*/ 76384 h 745603"/>
              <a:gd name="connsiteX2" fmla="*/ 133695 w 166135"/>
              <a:gd name="connsiteY2" fmla="*/ 338873 h 745603"/>
              <a:gd name="connsiteX3" fmla="*/ 47520 w 166135"/>
              <a:gd name="connsiteY3" fmla="*/ 637946 h 745603"/>
              <a:gd name="connsiteX4" fmla="*/ 32612 w 166135"/>
              <a:gd name="connsiteY4" fmla="*/ 745603 h 745603"/>
              <a:gd name="connsiteX5" fmla="*/ 21564 w 166135"/>
              <a:gd name="connsiteY5" fmla="*/ 691328 h 745603"/>
              <a:gd name="connsiteX6" fmla="*/ 204 w 166135"/>
              <a:gd name="connsiteY6" fmla="*/ 698289 h 745603"/>
              <a:gd name="connsiteX7" fmla="*/ 32320 w 166135"/>
              <a:gd name="connsiteY7" fmla="*/ 604239 h 745603"/>
              <a:gd name="connsiteX8" fmla="*/ 89241 w 166135"/>
              <a:gd name="connsiteY8" fmla="*/ 349909 h 745603"/>
              <a:gd name="connsiteX9" fmla="*/ 107077 w 166135"/>
              <a:gd name="connsiteY9" fmla="*/ 0 h 745603"/>
              <a:gd name="connsiteX0" fmla="*/ 107077 w 166135"/>
              <a:gd name="connsiteY0" fmla="*/ 0 h 757157"/>
              <a:gd name="connsiteX1" fmla="*/ 165651 w 166135"/>
              <a:gd name="connsiteY1" fmla="*/ 76384 h 757157"/>
              <a:gd name="connsiteX2" fmla="*/ 133695 w 166135"/>
              <a:gd name="connsiteY2" fmla="*/ 338873 h 757157"/>
              <a:gd name="connsiteX3" fmla="*/ 47520 w 166135"/>
              <a:gd name="connsiteY3" fmla="*/ 637946 h 757157"/>
              <a:gd name="connsiteX4" fmla="*/ 29740 w 166135"/>
              <a:gd name="connsiteY4" fmla="*/ 757157 h 757157"/>
              <a:gd name="connsiteX5" fmla="*/ 21564 w 166135"/>
              <a:gd name="connsiteY5" fmla="*/ 691328 h 757157"/>
              <a:gd name="connsiteX6" fmla="*/ 204 w 166135"/>
              <a:gd name="connsiteY6" fmla="*/ 698289 h 757157"/>
              <a:gd name="connsiteX7" fmla="*/ 32320 w 166135"/>
              <a:gd name="connsiteY7" fmla="*/ 604239 h 757157"/>
              <a:gd name="connsiteX8" fmla="*/ 89241 w 166135"/>
              <a:gd name="connsiteY8" fmla="*/ 349909 h 757157"/>
              <a:gd name="connsiteX9" fmla="*/ 107077 w 166135"/>
              <a:gd name="connsiteY9" fmla="*/ 0 h 757157"/>
              <a:gd name="connsiteX0" fmla="*/ 112031 w 171089"/>
              <a:gd name="connsiteY0" fmla="*/ 0 h 768132"/>
              <a:gd name="connsiteX1" fmla="*/ 170605 w 171089"/>
              <a:gd name="connsiteY1" fmla="*/ 76384 h 768132"/>
              <a:gd name="connsiteX2" fmla="*/ 138649 w 171089"/>
              <a:gd name="connsiteY2" fmla="*/ 338873 h 768132"/>
              <a:gd name="connsiteX3" fmla="*/ 52474 w 171089"/>
              <a:gd name="connsiteY3" fmla="*/ 637946 h 768132"/>
              <a:gd name="connsiteX4" fmla="*/ 34694 w 171089"/>
              <a:gd name="connsiteY4" fmla="*/ 757157 h 768132"/>
              <a:gd name="connsiteX5" fmla="*/ 45 w 171089"/>
              <a:gd name="connsiteY5" fmla="*/ 758360 h 768132"/>
              <a:gd name="connsiteX6" fmla="*/ 26518 w 171089"/>
              <a:gd name="connsiteY6" fmla="*/ 691328 h 768132"/>
              <a:gd name="connsiteX7" fmla="*/ 5158 w 171089"/>
              <a:gd name="connsiteY7" fmla="*/ 698289 h 768132"/>
              <a:gd name="connsiteX8" fmla="*/ 37274 w 171089"/>
              <a:gd name="connsiteY8" fmla="*/ 604239 h 768132"/>
              <a:gd name="connsiteX9" fmla="*/ 94195 w 171089"/>
              <a:gd name="connsiteY9" fmla="*/ 349909 h 768132"/>
              <a:gd name="connsiteX10" fmla="*/ 112031 w 171089"/>
              <a:gd name="connsiteY10" fmla="*/ 0 h 768132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6518 w 171089"/>
              <a:gd name="connsiteY6" fmla="*/ 691328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6518 w 171089"/>
              <a:gd name="connsiteY6" fmla="*/ 691328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7680 w 171089"/>
              <a:gd name="connsiteY6" fmla="*/ 696525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7680 w 171089"/>
              <a:gd name="connsiteY6" fmla="*/ 696525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48460 w 167075"/>
              <a:gd name="connsiteY3" fmla="*/ 63794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3260 w 167075"/>
              <a:gd name="connsiteY8" fmla="*/ 604239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3260 w 167075"/>
              <a:gd name="connsiteY8" fmla="*/ 604239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62299 w 167075"/>
              <a:gd name="connsiteY3" fmla="*/ 62175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62299 w 167075"/>
              <a:gd name="connsiteY3" fmla="*/ 62175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3728"/>
              <a:gd name="connsiteX1" fmla="*/ 166591 w 167075"/>
              <a:gd name="connsiteY1" fmla="*/ 76384 h 743728"/>
              <a:gd name="connsiteX2" fmla="*/ 134635 w 167075"/>
              <a:gd name="connsiteY2" fmla="*/ 338873 h 743728"/>
              <a:gd name="connsiteX3" fmla="*/ 62299 w 167075"/>
              <a:gd name="connsiteY3" fmla="*/ 621756 h 743728"/>
              <a:gd name="connsiteX4" fmla="*/ 60613 w 167075"/>
              <a:gd name="connsiteY4" fmla="*/ 686079 h 743728"/>
              <a:gd name="connsiteX5" fmla="*/ 51 w 167075"/>
              <a:gd name="connsiteY5" fmla="*/ 742183 h 743728"/>
              <a:gd name="connsiteX6" fmla="*/ 23666 w 167075"/>
              <a:gd name="connsiteY6" fmla="*/ 696525 h 743728"/>
              <a:gd name="connsiteX7" fmla="*/ 1144 w 167075"/>
              <a:gd name="connsiteY7" fmla="*/ 698289 h 743728"/>
              <a:gd name="connsiteX8" fmla="*/ 36159 w 167075"/>
              <a:gd name="connsiteY8" fmla="*/ 612321 h 743728"/>
              <a:gd name="connsiteX9" fmla="*/ 90181 w 167075"/>
              <a:gd name="connsiteY9" fmla="*/ 349909 h 743728"/>
              <a:gd name="connsiteX10" fmla="*/ 108017 w 167075"/>
              <a:gd name="connsiteY10" fmla="*/ 0 h 743728"/>
              <a:gd name="connsiteX0" fmla="*/ 106994 w 166052"/>
              <a:gd name="connsiteY0" fmla="*/ 0 h 726467"/>
              <a:gd name="connsiteX1" fmla="*/ 165568 w 166052"/>
              <a:gd name="connsiteY1" fmla="*/ 76384 h 726467"/>
              <a:gd name="connsiteX2" fmla="*/ 133612 w 166052"/>
              <a:gd name="connsiteY2" fmla="*/ 338873 h 726467"/>
              <a:gd name="connsiteX3" fmla="*/ 61276 w 166052"/>
              <a:gd name="connsiteY3" fmla="*/ 621756 h 726467"/>
              <a:gd name="connsiteX4" fmla="*/ 59590 w 166052"/>
              <a:gd name="connsiteY4" fmla="*/ 686079 h 726467"/>
              <a:gd name="connsiteX5" fmla="*/ 15752 w 166052"/>
              <a:gd name="connsiteY5" fmla="*/ 724255 h 726467"/>
              <a:gd name="connsiteX6" fmla="*/ 22643 w 166052"/>
              <a:gd name="connsiteY6" fmla="*/ 696525 h 726467"/>
              <a:gd name="connsiteX7" fmla="*/ 121 w 166052"/>
              <a:gd name="connsiteY7" fmla="*/ 698289 h 726467"/>
              <a:gd name="connsiteX8" fmla="*/ 35136 w 166052"/>
              <a:gd name="connsiteY8" fmla="*/ 612321 h 726467"/>
              <a:gd name="connsiteX9" fmla="*/ 89158 w 166052"/>
              <a:gd name="connsiteY9" fmla="*/ 349909 h 726467"/>
              <a:gd name="connsiteX10" fmla="*/ 106994 w 166052"/>
              <a:gd name="connsiteY10" fmla="*/ 0 h 726467"/>
              <a:gd name="connsiteX0" fmla="*/ 57986 w 166052"/>
              <a:gd name="connsiteY0" fmla="*/ 0 h 737217"/>
              <a:gd name="connsiteX1" fmla="*/ 165568 w 166052"/>
              <a:gd name="connsiteY1" fmla="*/ 87134 h 737217"/>
              <a:gd name="connsiteX2" fmla="*/ 133612 w 166052"/>
              <a:gd name="connsiteY2" fmla="*/ 349623 h 737217"/>
              <a:gd name="connsiteX3" fmla="*/ 61276 w 166052"/>
              <a:gd name="connsiteY3" fmla="*/ 632506 h 737217"/>
              <a:gd name="connsiteX4" fmla="*/ 59590 w 166052"/>
              <a:gd name="connsiteY4" fmla="*/ 696829 h 737217"/>
              <a:gd name="connsiteX5" fmla="*/ 15752 w 166052"/>
              <a:gd name="connsiteY5" fmla="*/ 735005 h 737217"/>
              <a:gd name="connsiteX6" fmla="*/ 22643 w 166052"/>
              <a:gd name="connsiteY6" fmla="*/ 707275 h 737217"/>
              <a:gd name="connsiteX7" fmla="*/ 121 w 166052"/>
              <a:gd name="connsiteY7" fmla="*/ 709039 h 737217"/>
              <a:gd name="connsiteX8" fmla="*/ 35136 w 166052"/>
              <a:gd name="connsiteY8" fmla="*/ 623071 h 737217"/>
              <a:gd name="connsiteX9" fmla="*/ 89158 w 166052"/>
              <a:gd name="connsiteY9" fmla="*/ 360659 h 737217"/>
              <a:gd name="connsiteX10" fmla="*/ 57986 w 166052"/>
              <a:gd name="connsiteY10" fmla="*/ 0 h 737217"/>
              <a:gd name="connsiteX0" fmla="*/ 57986 w 137722"/>
              <a:gd name="connsiteY0" fmla="*/ 0 h 737217"/>
              <a:gd name="connsiteX1" fmla="*/ 118690 w 137722"/>
              <a:gd name="connsiteY1" fmla="*/ 47798 h 737217"/>
              <a:gd name="connsiteX2" fmla="*/ 133612 w 137722"/>
              <a:gd name="connsiteY2" fmla="*/ 349623 h 737217"/>
              <a:gd name="connsiteX3" fmla="*/ 61276 w 137722"/>
              <a:gd name="connsiteY3" fmla="*/ 632506 h 737217"/>
              <a:gd name="connsiteX4" fmla="*/ 59590 w 137722"/>
              <a:gd name="connsiteY4" fmla="*/ 696829 h 737217"/>
              <a:gd name="connsiteX5" fmla="*/ 15752 w 137722"/>
              <a:gd name="connsiteY5" fmla="*/ 735005 h 737217"/>
              <a:gd name="connsiteX6" fmla="*/ 22643 w 137722"/>
              <a:gd name="connsiteY6" fmla="*/ 707275 h 737217"/>
              <a:gd name="connsiteX7" fmla="*/ 121 w 137722"/>
              <a:gd name="connsiteY7" fmla="*/ 709039 h 737217"/>
              <a:gd name="connsiteX8" fmla="*/ 35136 w 137722"/>
              <a:gd name="connsiteY8" fmla="*/ 623071 h 737217"/>
              <a:gd name="connsiteX9" fmla="*/ 89158 w 137722"/>
              <a:gd name="connsiteY9" fmla="*/ 360659 h 737217"/>
              <a:gd name="connsiteX10" fmla="*/ 57986 w 137722"/>
              <a:gd name="connsiteY10" fmla="*/ 0 h 737217"/>
              <a:gd name="connsiteX0" fmla="*/ 57986 w 137722"/>
              <a:gd name="connsiteY0" fmla="*/ 0 h 737217"/>
              <a:gd name="connsiteX1" fmla="*/ 118690 w 137722"/>
              <a:gd name="connsiteY1" fmla="*/ 47798 h 737217"/>
              <a:gd name="connsiteX2" fmla="*/ 133612 w 137722"/>
              <a:gd name="connsiteY2" fmla="*/ 349623 h 737217"/>
              <a:gd name="connsiteX3" fmla="*/ 61276 w 137722"/>
              <a:gd name="connsiteY3" fmla="*/ 632506 h 737217"/>
              <a:gd name="connsiteX4" fmla="*/ 59590 w 137722"/>
              <a:gd name="connsiteY4" fmla="*/ 696829 h 737217"/>
              <a:gd name="connsiteX5" fmla="*/ 15752 w 137722"/>
              <a:gd name="connsiteY5" fmla="*/ 735005 h 737217"/>
              <a:gd name="connsiteX6" fmla="*/ 22643 w 137722"/>
              <a:gd name="connsiteY6" fmla="*/ 707275 h 737217"/>
              <a:gd name="connsiteX7" fmla="*/ 121 w 137722"/>
              <a:gd name="connsiteY7" fmla="*/ 709039 h 737217"/>
              <a:gd name="connsiteX8" fmla="*/ 35136 w 137722"/>
              <a:gd name="connsiteY8" fmla="*/ 623071 h 737217"/>
              <a:gd name="connsiteX9" fmla="*/ 89158 w 137722"/>
              <a:gd name="connsiteY9" fmla="*/ 360659 h 737217"/>
              <a:gd name="connsiteX10" fmla="*/ 57986 w 137722"/>
              <a:gd name="connsiteY10" fmla="*/ 0 h 737217"/>
              <a:gd name="connsiteX0" fmla="*/ 44886 w 137722"/>
              <a:gd name="connsiteY0" fmla="*/ 0 h 741858"/>
              <a:gd name="connsiteX1" fmla="*/ 118690 w 137722"/>
              <a:gd name="connsiteY1" fmla="*/ 52439 h 741858"/>
              <a:gd name="connsiteX2" fmla="*/ 133612 w 137722"/>
              <a:gd name="connsiteY2" fmla="*/ 354264 h 741858"/>
              <a:gd name="connsiteX3" fmla="*/ 61276 w 137722"/>
              <a:gd name="connsiteY3" fmla="*/ 637147 h 741858"/>
              <a:gd name="connsiteX4" fmla="*/ 59590 w 137722"/>
              <a:gd name="connsiteY4" fmla="*/ 701470 h 741858"/>
              <a:gd name="connsiteX5" fmla="*/ 15752 w 137722"/>
              <a:gd name="connsiteY5" fmla="*/ 739646 h 741858"/>
              <a:gd name="connsiteX6" fmla="*/ 22643 w 137722"/>
              <a:gd name="connsiteY6" fmla="*/ 711916 h 741858"/>
              <a:gd name="connsiteX7" fmla="*/ 121 w 137722"/>
              <a:gd name="connsiteY7" fmla="*/ 713680 h 741858"/>
              <a:gd name="connsiteX8" fmla="*/ 35136 w 137722"/>
              <a:gd name="connsiteY8" fmla="*/ 627712 h 741858"/>
              <a:gd name="connsiteX9" fmla="*/ 89158 w 137722"/>
              <a:gd name="connsiteY9" fmla="*/ 365300 h 741858"/>
              <a:gd name="connsiteX10" fmla="*/ 44886 w 137722"/>
              <a:gd name="connsiteY10" fmla="*/ 0 h 741858"/>
              <a:gd name="connsiteX0" fmla="*/ 44886 w 137722"/>
              <a:gd name="connsiteY0" fmla="*/ 0 h 741858"/>
              <a:gd name="connsiteX1" fmla="*/ 118690 w 137722"/>
              <a:gd name="connsiteY1" fmla="*/ 52439 h 741858"/>
              <a:gd name="connsiteX2" fmla="*/ 133612 w 137722"/>
              <a:gd name="connsiteY2" fmla="*/ 354264 h 741858"/>
              <a:gd name="connsiteX3" fmla="*/ 61276 w 137722"/>
              <a:gd name="connsiteY3" fmla="*/ 637147 h 741858"/>
              <a:gd name="connsiteX4" fmla="*/ 59590 w 137722"/>
              <a:gd name="connsiteY4" fmla="*/ 701470 h 741858"/>
              <a:gd name="connsiteX5" fmla="*/ 15752 w 137722"/>
              <a:gd name="connsiteY5" fmla="*/ 739646 h 741858"/>
              <a:gd name="connsiteX6" fmla="*/ 22643 w 137722"/>
              <a:gd name="connsiteY6" fmla="*/ 711916 h 741858"/>
              <a:gd name="connsiteX7" fmla="*/ 121 w 137722"/>
              <a:gd name="connsiteY7" fmla="*/ 713680 h 741858"/>
              <a:gd name="connsiteX8" fmla="*/ 35136 w 137722"/>
              <a:gd name="connsiteY8" fmla="*/ 627712 h 741858"/>
              <a:gd name="connsiteX9" fmla="*/ 89158 w 137722"/>
              <a:gd name="connsiteY9" fmla="*/ 365300 h 741858"/>
              <a:gd name="connsiteX10" fmla="*/ 44886 w 137722"/>
              <a:gd name="connsiteY10" fmla="*/ 0 h 741858"/>
              <a:gd name="connsiteX0" fmla="*/ 44886 w 139250"/>
              <a:gd name="connsiteY0" fmla="*/ 0 h 741858"/>
              <a:gd name="connsiteX1" fmla="*/ 118690 w 139250"/>
              <a:gd name="connsiteY1" fmla="*/ 52439 h 741858"/>
              <a:gd name="connsiteX2" fmla="*/ 133612 w 139250"/>
              <a:gd name="connsiteY2" fmla="*/ 354264 h 741858"/>
              <a:gd name="connsiteX3" fmla="*/ 61276 w 139250"/>
              <a:gd name="connsiteY3" fmla="*/ 637147 h 741858"/>
              <a:gd name="connsiteX4" fmla="*/ 59590 w 139250"/>
              <a:gd name="connsiteY4" fmla="*/ 701470 h 741858"/>
              <a:gd name="connsiteX5" fmla="*/ 15752 w 139250"/>
              <a:gd name="connsiteY5" fmla="*/ 739646 h 741858"/>
              <a:gd name="connsiteX6" fmla="*/ 22643 w 139250"/>
              <a:gd name="connsiteY6" fmla="*/ 711916 h 741858"/>
              <a:gd name="connsiteX7" fmla="*/ 121 w 139250"/>
              <a:gd name="connsiteY7" fmla="*/ 713680 h 741858"/>
              <a:gd name="connsiteX8" fmla="*/ 35136 w 139250"/>
              <a:gd name="connsiteY8" fmla="*/ 627712 h 741858"/>
              <a:gd name="connsiteX9" fmla="*/ 89158 w 139250"/>
              <a:gd name="connsiteY9" fmla="*/ 365300 h 741858"/>
              <a:gd name="connsiteX10" fmla="*/ 44886 w 139250"/>
              <a:gd name="connsiteY10" fmla="*/ 0 h 741858"/>
              <a:gd name="connsiteX0" fmla="*/ 44886 w 139250"/>
              <a:gd name="connsiteY0" fmla="*/ 0 h 741858"/>
              <a:gd name="connsiteX1" fmla="*/ 118690 w 139250"/>
              <a:gd name="connsiteY1" fmla="*/ 52439 h 741858"/>
              <a:gd name="connsiteX2" fmla="*/ 133612 w 139250"/>
              <a:gd name="connsiteY2" fmla="*/ 354264 h 741858"/>
              <a:gd name="connsiteX3" fmla="*/ 61276 w 139250"/>
              <a:gd name="connsiteY3" fmla="*/ 637147 h 741858"/>
              <a:gd name="connsiteX4" fmla="*/ 59590 w 139250"/>
              <a:gd name="connsiteY4" fmla="*/ 701470 h 741858"/>
              <a:gd name="connsiteX5" fmla="*/ 15752 w 139250"/>
              <a:gd name="connsiteY5" fmla="*/ 739646 h 741858"/>
              <a:gd name="connsiteX6" fmla="*/ 22643 w 139250"/>
              <a:gd name="connsiteY6" fmla="*/ 711916 h 741858"/>
              <a:gd name="connsiteX7" fmla="*/ 121 w 139250"/>
              <a:gd name="connsiteY7" fmla="*/ 713680 h 741858"/>
              <a:gd name="connsiteX8" fmla="*/ 35136 w 139250"/>
              <a:gd name="connsiteY8" fmla="*/ 627712 h 741858"/>
              <a:gd name="connsiteX9" fmla="*/ 89158 w 139250"/>
              <a:gd name="connsiteY9" fmla="*/ 365300 h 741858"/>
              <a:gd name="connsiteX10" fmla="*/ 44886 w 139250"/>
              <a:gd name="connsiteY10" fmla="*/ 0 h 741858"/>
              <a:gd name="connsiteX0" fmla="*/ 78550 w 139250"/>
              <a:gd name="connsiteY0" fmla="*/ 0 h 736131"/>
              <a:gd name="connsiteX1" fmla="*/ 118690 w 139250"/>
              <a:gd name="connsiteY1" fmla="*/ 46712 h 736131"/>
              <a:gd name="connsiteX2" fmla="*/ 133612 w 139250"/>
              <a:gd name="connsiteY2" fmla="*/ 348537 h 736131"/>
              <a:gd name="connsiteX3" fmla="*/ 61276 w 139250"/>
              <a:gd name="connsiteY3" fmla="*/ 631420 h 736131"/>
              <a:gd name="connsiteX4" fmla="*/ 59590 w 139250"/>
              <a:gd name="connsiteY4" fmla="*/ 695743 h 736131"/>
              <a:gd name="connsiteX5" fmla="*/ 15752 w 139250"/>
              <a:gd name="connsiteY5" fmla="*/ 733919 h 736131"/>
              <a:gd name="connsiteX6" fmla="*/ 22643 w 139250"/>
              <a:gd name="connsiteY6" fmla="*/ 706189 h 736131"/>
              <a:gd name="connsiteX7" fmla="*/ 121 w 139250"/>
              <a:gd name="connsiteY7" fmla="*/ 707953 h 736131"/>
              <a:gd name="connsiteX8" fmla="*/ 35136 w 139250"/>
              <a:gd name="connsiteY8" fmla="*/ 621985 h 736131"/>
              <a:gd name="connsiteX9" fmla="*/ 89158 w 139250"/>
              <a:gd name="connsiteY9" fmla="*/ 359573 h 736131"/>
              <a:gd name="connsiteX10" fmla="*/ 78550 w 139250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9158 w 155521"/>
              <a:gd name="connsiteY9" fmla="*/ 359573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0600"/>
              <a:gd name="connsiteY0" fmla="*/ 0 h 736131"/>
              <a:gd name="connsiteX1" fmla="*/ 143491 w 150600"/>
              <a:gd name="connsiteY1" fmla="*/ 79880 h 736131"/>
              <a:gd name="connsiteX2" fmla="*/ 133612 w 150600"/>
              <a:gd name="connsiteY2" fmla="*/ 348537 h 736131"/>
              <a:gd name="connsiteX3" fmla="*/ 61276 w 150600"/>
              <a:gd name="connsiteY3" fmla="*/ 631420 h 736131"/>
              <a:gd name="connsiteX4" fmla="*/ 59590 w 150600"/>
              <a:gd name="connsiteY4" fmla="*/ 695743 h 736131"/>
              <a:gd name="connsiteX5" fmla="*/ 15752 w 150600"/>
              <a:gd name="connsiteY5" fmla="*/ 733919 h 736131"/>
              <a:gd name="connsiteX6" fmla="*/ 22643 w 150600"/>
              <a:gd name="connsiteY6" fmla="*/ 706189 h 736131"/>
              <a:gd name="connsiteX7" fmla="*/ 121 w 150600"/>
              <a:gd name="connsiteY7" fmla="*/ 707953 h 736131"/>
              <a:gd name="connsiteX8" fmla="*/ 35136 w 150600"/>
              <a:gd name="connsiteY8" fmla="*/ 621985 h 736131"/>
              <a:gd name="connsiteX9" fmla="*/ 83154 w 150600"/>
              <a:gd name="connsiteY9" fmla="*/ 353727 h 736131"/>
              <a:gd name="connsiteX10" fmla="*/ 78550 w 150600"/>
              <a:gd name="connsiteY10" fmla="*/ 0 h 736131"/>
              <a:gd name="connsiteX0" fmla="*/ 78550 w 149209"/>
              <a:gd name="connsiteY0" fmla="*/ 0 h 736131"/>
              <a:gd name="connsiteX1" fmla="*/ 143491 w 149209"/>
              <a:gd name="connsiteY1" fmla="*/ 79880 h 736131"/>
              <a:gd name="connsiteX2" fmla="*/ 127301 w 149209"/>
              <a:gd name="connsiteY2" fmla="*/ 359525 h 736131"/>
              <a:gd name="connsiteX3" fmla="*/ 61276 w 149209"/>
              <a:gd name="connsiteY3" fmla="*/ 631420 h 736131"/>
              <a:gd name="connsiteX4" fmla="*/ 59590 w 149209"/>
              <a:gd name="connsiteY4" fmla="*/ 695743 h 736131"/>
              <a:gd name="connsiteX5" fmla="*/ 15752 w 149209"/>
              <a:gd name="connsiteY5" fmla="*/ 733919 h 736131"/>
              <a:gd name="connsiteX6" fmla="*/ 22643 w 149209"/>
              <a:gd name="connsiteY6" fmla="*/ 706189 h 736131"/>
              <a:gd name="connsiteX7" fmla="*/ 121 w 149209"/>
              <a:gd name="connsiteY7" fmla="*/ 707953 h 736131"/>
              <a:gd name="connsiteX8" fmla="*/ 35136 w 149209"/>
              <a:gd name="connsiteY8" fmla="*/ 621985 h 736131"/>
              <a:gd name="connsiteX9" fmla="*/ 83154 w 149209"/>
              <a:gd name="connsiteY9" fmla="*/ 353727 h 736131"/>
              <a:gd name="connsiteX10" fmla="*/ 78550 w 149209"/>
              <a:gd name="connsiteY10" fmla="*/ 0 h 736131"/>
              <a:gd name="connsiteX0" fmla="*/ 78550 w 142393"/>
              <a:gd name="connsiteY0" fmla="*/ 0 h 736131"/>
              <a:gd name="connsiteX1" fmla="*/ 134513 w 142393"/>
              <a:gd name="connsiteY1" fmla="*/ 78353 h 736131"/>
              <a:gd name="connsiteX2" fmla="*/ 127301 w 142393"/>
              <a:gd name="connsiteY2" fmla="*/ 359525 h 736131"/>
              <a:gd name="connsiteX3" fmla="*/ 61276 w 142393"/>
              <a:gd name="connsiteY3" fmla="*/ 631420 h 736131"/>
              <a:gd name="connsiteX4" fmla="*/ 59590 w 142393"/>
              <a:gd name="connsiteY4" fmla="*/ 695743 h 736131"/>
              <a:gd name="connsiteX5" fmla="*/ 15752 w 142393"/>
              <a:gd name="connsiteY5" fmla="*/ 733919 h 736131"/>
              <a:gd name="connsiteX6" fmla="*/ 22643 w 142393"/>
              <a:gd name="connsiteY6" fmla="*/ 706189 h 736131"/>
              <a:gd name="connsiteX7" fmla="*/ 121 w 142393"/>
              <a:gd name="connsiteY7" fmla="*/ 707953 h 736131"/>
              <a:gd name="connsiteX8" fmla="*/ 35136 w 142393"/>
              <a:gd name="connsiteY8" fmla="*/ 621985 h 736131"/>
              <a:gd name="connsiteX9" fmla="*/ 83154 w 142393"/>
              <a:gd name="connsiteY9" fmla="*/ 353727 h 736131"/>
              <a:gd name="connsiteX10" fmla="*/ 78550 w 142393"/>
              <a:gd name="connsiteY10" fmla="*/ 0 h 736131"/>
              <a:gd name="connsiteX0" fmla="*/ 78550 w 142393"/>
              <a:gd name="connsiteY0" fmla="*/ 0 h 736131"/>
              <a:gd name="connsiteX1" fmla="*/ 134513 w 142393"/>
              <a:gd name="connsiteY1" fmla="*/ 78353 h 736131"/>
              <a:gd name="connsiteX2" fmla="*/ 127301 w 142393"/>
              <a:gd name="connsiteY2" fmla="*/ 359525 h 736131"/>
              <a:gd name="connsiteX3" fmla="*/ 61276 w 142393"/>
              <a:gd name="connsiteY3" fmla="*/ 631420 h 736131"/>
              <a:gd name="connsiteX4" fmla="*/ 59590 w 142393"/>
              <a:gd name="connsiteY4" fmla="*/ 695743 h 736131"/>
              <a:gd name="connsiteX5" fmla="*/ 15752 w 142393"/>
              <a:gd name="connsiteY5" fmla="*/ 733919 h 736131"/>
              <a:gd name="connsiteX6" fmla="*/ 22643 w 142393"/>
              <a:gd name="connsiteY6" fmla="*/ 706189 h 736131"/>
              <a:gd name="connsiteX7" fmla="*/ 121 w 142393"/>
              <a:gd name="connsiteY7" fmla="*/ 707953 h 736131"/>
              <a:gd name="connsiteX8" fmla="*/ 35136 w 142393"/>
              <a:gd name="connsiteY8" fmla="*/ 621985 h 736131"/>
              <a:gd name="connsiteX9" fmla="*/ 74177 w 142393"/>
              <a:gd name="connsiteY9" fmla="*/ 352200 h 736131"/>
              <a:gd name="connsiteX10" fmla="*/ 78550 w 142393"/>
              <a:gd name="connsiteY10" fmla="*/ 0 h 736131"/>
              <a:gd name="connsiteX0" fmla="*/ 769 w 218454"/>
              <a:gd name="connsiteY0" fmla="*/ 104433 h 665325"/>
              <a:gd name="connsiteX1" fmla="*/ 210574 w 218454"/>
              <a:gd name="connsiteY1" fmla="*/ 7547 h 665325"/>
              <a:gd name="connsiteX2" fmla="*/ 203362 w 218454"/>
              <a:gd name="connsiteY2" fmla="*/ 288719 h 665325"/>
              <a:gd name="connsiteX3" fmla="*/ 137337 w 218454"/>
              <a:gd name="connsiteY3" fmla="*/ 560614 h 665325"/>
              <a:gd name="connsiteX4" fmla="*/ 135651 w 218454"/>
              <a:gd name="connsiteY4" fmla="*/ 624937 h 665325"/>
              <a:gd name="connsiteX5" fmla="*/ 91813 w 218454"/>
              <a:gd name="connsiteY5" fmla="*/ 663113 h 665325"/>
              <a:gd name="connsiteX6" fmla="*/ 98704 w 218454"/>
              <a:gd name="connsiteY6" fmla="*/ 635383 h 665325"/>
              <a:gd name="connsiteX7" fmla="*/ 76182 w 218454"/>
              <a:gd name="connsiteY7" fmla="*/ 637147 h 665325"/>
              <a:gd name="connsiteX8" fmla="*/ 111197 w 218454"/>
              <a:gd name="connsiteY8" fmla="*/ 551179 h 665325"/>
              <a:gd name="connsiteX9" fmla="*/ 150238 w 218454"/>
              <a:gd name="connsiteY9" fmla="*/ 281394 h 665325"/>
              <a:gd name="connsiteX10" fmla="*/ 769 w 218454"/>
              <a:gd name="connsiteY10" fmla="*/ 104433 h 665325"/>
              <a:gd name="connsiteX0" fmla="*/ 769 w 204450"/>
              <a:gd name="connsiteY0" fmla="*/ 53041 h 613933"/>
              <a:gd name="connsiteX1" fmla="*/ 82446 w 204450"/>
              <a:gd name="connsiteY1" fmla="*/ 10312 h 613933"/>
              <a:gd name="connsiteX2" fmla="*/ 203362 w 204450"/>
              <a:gd name="connsiteY2" fmla="*/ 237327 h 613933"/>
              <a:gd name="connsiteX3" fmla="*/ 137337 w 204450"/>
              <a:gd name="connsiteY3" fmla="*/ 509222 h 613933"/>
              <a:gd name="connsiteX4" fmla="*/ 135651 w 204450"/>
              <a:gd name="connsiteY4" fmla="*/ 573545 h 613933"/>
              <a:gd name="connsiteX5" fmla="*/ 91813 w 204450"/>
              <a:gd name="connsiteY5" fmla="*/ 611721 h 613933"/>
              <a:gd name="connsiteX6" fmla="*/ 98704 w 204450"/>
              <a:gd name="connsiteY6" fmla="*/ 583991 h 613933"/>
              <a:gd name="connsiteX7" fmla="*/ 76182 w 204450"/>
              <a:gd name="connsiteY7" fmla="*/ 585755 h 613933"/>
              <a:gd name="connsiteX8" fmla="*/ 111197 w 204450"/>
              <a:gd name="connsiteY8" fmla="*/ 499787 h 613933"/>
              <a:gd name="connsiteX9" fmla="*/ 150238 w 204450"/>
              <a:gd name="connsiteY9" fmla="*/ 230002 h 613933"/>
              <a:gd name="connsiteX10" fmla="*/ 769 w 204450"/>
              <a:gd name="connsiteY10" fmla="*/ 53041 h 613933"/>
              <a:gd name="connsiteX0" fmla="*/ -1 w 203680"/>
              <a:gd name="connsiteY0" fmla="*/ 53039 h 613931"/>
              <a:gd name="connsiteX1" fmla="*/ 81676 w 203680"/>
              <a:gd name="connsiteY1" fmla="*/ 10310 h 613931"/>
              <a:gd name="connsiteX2" fmla="*/ 202592 w 203680"/>
              <a:gd name="connsiteY2" fmla="*/ 237325 h 613931"/>
              <a:gd name="connsiteX3" fmla="*/ 136567 w 203680"/>
              <a:gd name="connsiteY3" fmla="*/ 509220 h 613931"/>
              <a:gd name="connsiteX4" fmla="*/ 134881 w 203680"/>
              <a:gd name="connsiteY4" fmla="*/ 573543 h 613931"/>
              <a:gd name="connsiteX5" fmla="*/ 91043 w 203680"/>
              <a:gd name="connsiteY5" fmla="*/ 611719 h 613931"/>
              <a:gd name="connsiteX6" fmla="*/ 97934 w 203680"/>
              <a:gd name="connsiteY6" fmla="*/ 583989 h 613931"/>
              <a:gd name="connsiteX7" fmla="*/ 75412 w 203680"/>
              <a:gd name="connsiteY7" fmla="*/ 585753 h 613931"/>
              <a:gd name="connsiteX8" fmla="*/ 110427 w 203680"/>
              <a:gd name="connsiteY8" fmla="*/ 499785 h 613931"/>
              <a:gd name="connsiteX9" fmla="*/ 149468 w 203680"/>
              <a:gd name="connsiteY9" fmla="*/ 230000 h 613931"/>
              <a:gd name="connsiteX10" fmla="*/ -1 w 203680"/>
              <a:gd name="connsiteY10" fmla="*/ 53039 h 613931"/>
              <a:gd name="connsiteX0" fmla="*/ 1 w 203682"/>
              <a:gd name="connsiteY0" fmla="*/ 61163 h 622055"/>
              <a:gd name="connsiteX1" fmla="*/ 81678 w 203682"/>
              <a:gd name="connsiteY1" fmla="*/ 18434 h 622055"/>
              <a:gd name="connsiteX2" fmla="*/ 202594 w 203682"/>
              <a:gd name="connsiteY2" fmla="*/ 245449 h 622055"/>
              <a:gd name="connsiteX3" fmla="*/ 136569 w 203682"/>
              <a:gd name="connsiteY3" fmla="*/ 517344 h 622055"/>
              <a:gd name="connsiteX4" fmla="*/ 134883 w 203682"/>
              <a:gd name="connsiteY4" fmla="*/ 581667 h 622055"/>
              <a:gd name="connsiteX5" fmla="*/ 91045 w 203682"/>
              <a:gd name="connsiteY5" fmla="*/ 619843 h 622055"/>
              <a:gd name="connsiteX6" fmla="*/ 97936 w 203682"/>
              <a:gd name="connsiteY6" fmla="*/ 592113 h 622055"/>
              <a:gd name="connsiteX7" fmla="*/ 75414 w 203682"/>
              <a:gd name="connsiteY7" fmla="*/ 593877 h 622055"/>
              <a:gd name="connsiteX8" fmla="*/ 110429 w 203682"/>
              <a:gd name="connsiteY8" fmla="*/ 507909 h 622055"/>
              <a:gd name="connsiteX9" fmla="*/ 149470 w 203682"/>
              <a:gd name="connsiteY9" fmla="*/ 238124 h 622055"/>
              <a:gd name="connsiteX10" fmla="*/ 1 w 203682"/>
              <a:gd name="connsiteY10" fmla="*/ 61163 h 622055"/>
              <a:gd name="connsiteX0" fmla="*/ 748 w 204429"/>
              <a:gd name="connsiteY0" fmla="*/ 61163 h 622055"/>
              <a:gd name="connsiteX1" fmla="*/ 82425 w 204429"/>
              <a:gd name="connsiteY1" fmla="*/ 18434 h 622055"/>
              <a:gd name="connsiteX2" fmla="*/ 203341 w 204429"/>
              <a:gd name="connsiteY2" fmla="*/ 245449 h 622055"/>
              <a:gd name="connsiteX3" fmla="*/ 137316 w 204429"/>
              <a:gd name="connsiteY3" fmla="*/ 517344 h 622055"/>
              <a:gd name="connsiteX4" fmla="*/ 135630 w 204429"/>
              <a:gd name="connsiteY4" fmla="*/ 581667 h 622055"/>
              <a:gd name="connsiteX5" fmla="*/ 91792 w 204429"/>
              <a:gd name="connsiteY5" fmla="*/ 619843 h 622055"/>
              <a:gd name="connsiteX6" fmla="*/ 98683 w 204429"/>
              <a:gd name="connsiteY6" fmla="*/ 592113 h 622055"/>
              <a:gd name="connsiteX7" fmla="*/ 76161 w 204429"/>
              <a:gd name="connsiteY7" fmla="*/ 593877 h 622055"/>
              <a:gd name="connsiteX8" fmla="*/ 111176 w 204429"/>
              <a:gd name="connsiteY8" fmla="*/ 507909 h 622055"/>
              <a:gd name="connsiteX9" fmla="*/ 150217 w 204429"/>
              <a:gd name="connsiteY9" fmla="*/ 238124 h 622055"/>
              <a:gd name="connsiteX10" fmla="*/ 748 w 204429"/>
              <a:gd name="connsiteY10" fmla="*/ 61163 h 622055"/>
              <a:gd name="connsiteX0" fmla="*/ 1434 w 205115"/>
              <a:gd name="connsiteY0" fmla="*/ 61163 h 622055"/>
              <a:gd name="connsiteX1" fmla="*/ 83111 w 205115"/>
              <a:gd name="connsiteY1" fmla="*/ 18434 h 622055"/>
              <a:gd name="connsiteX2" fmla="*/ 204027 w 205115"/>
              <a:gd name="connsiteY2" fmla="*/ 245449 h 622055"/>
              <a:gd name="connsiteX3" fmla="*/ 138002 w 205115"/>
              <a:gd name="connsiteY3" fmla="*/ 517344 h 622055"/>
              <a:gd name="connsiteX4" fmla="*/ 136316 w 205115"/>
              <a:gd name="connsiteY4" fmla="*/ 581667 h 622055"/>
              <a:gd name="connsiteX5" fmla="*/ 92478 w 205115"/>
              <a:gd name="connsiteY5" fmla="*/ 619843 h 622055"/>
              <a:gd name="connsiteX6" fmla="*/ 99369 w 205115"/>
              <a:gd name="connsiteY6" fmla="*/ 592113 h 622055"/>
              <a:gd name="connsiteX7" fmla="*/ 76847 w 205115"/>
              <a:gd name="connsiteY7" fmla="*/ 593877 h 622055"/>
              <a:gd name="connsiteX8" fmla="*/ 111862 w 205115"/>
              <a:gd name="connsiteY8" fmla="*/ 507909 h 622055"/>
              <a:gd name="connsiteX9" fmla="*/ 150903 w 205115"/>
              <a:gd name="connsiteY9" fmla="*/ 238124 h 622055"/>
              <a:gd name="connsiteX10" fmla="*/ 1434 w 205115"/>
              <a:gd name="connsiteY10" fmla="*/ 61163 h 622055"/>
              <a:gd name="connsiteX0" fmla="*/ 1086 w 235897"/>
              <a:gd name="connsiteY0" fmla="*/ 61366 h 622003"/>
              <a:gd name="connsiteX1" fmla="*/ 113893 w 235897"/>
              <a:gd name="connsiteY1" fmla="*/ 18382 h 622003"/>
              <a:gd name="connsiteX2" fmla="*/ 234809 w 235897"/>
              <a:gd name="connsiteY2" fmla="*/ 245397 h 622003"/>
              <a:gd name="connsiteX3" fmla="*/ 168784 w 235897"/>
              <a:gd name="connsiteY3" fmla="*/ 517292 h 622003"/>
              <a:gd name="connsiteX4" fmla="*/ 167098 w 235897"/>
              <a:gd name="connsiteY4" fmla="*/ 581615 h 622003"/>
              <a:gd name="connsiteX5" fmla="*/ 123260 w 235897"/>
              <a:gd name="connsiteY5" fmla="*/ 619791 h 622003"/>
              <a:gd name="connsiteX6" fmla="*/ 130151 w 235897"/>
              <a:gd name="connsiteY6" fmla="*/ 592061 h 622003"/>
              <a:gd name="connsiteX7" fmla="*/ 107629 w 235897"/>
              <a:gd name="connsiteY7" fmla="*/ 593825 h 622003"/>
              <a:gd name="connsiteX8" fmla="*/ 142644 w 235897"/>
              <a:gd name="connsiteY8" fmla="*/ 507857 h 622003"/>
              <a:gd name="connsiteX9" fmla="*/ 181685 w 235897"/>
              <a:gd name="connsiteY9" fmla="*/ 238072 h 622003"/>
              <a:gd name="connsiteX10" fmla="*/ 1086 w 235897"/>
              <a:gd name="connsiteY10" fmla="*/ 61366 h 622003"/>
              <a:gd name="connsiteX0" fmla="*/ 833 w 235644"/>
              <a:gd name="connsiteY0" fmla="*/ 61366 h 622003"/>
              <a:gd name="connsiteX1" fmla="*/ 113640 w 235644"/>
              <a:gd name="connsiteY1" fmla="*/ 18382 h 622003"/>
              <a:gd name="connsiteX2" fmla="*/ 234556 w 235644"/>
              <a:gd name="connsiteY2" fmla="*/ 245397 h 622003"/>
              <a:gd name="connsiteX3" fmla="*/ 168531 w 235644"/>
              <a:gd name="connsiteY3" fmla="*/ 517292 h 622003"/>
              <a:gd name="connsiteX4" fmla="*/ 166845 w 235644"/>
              <a:gd name="connsiteY4" fmla="*/ 581615 h 622003"/>
              <a:gd name="connsiteX5" fmla="*/ 123007 w 235644"/>
              <a:gd name="connsiteY5" fmla="*/ 619791 h 622003"/>
              <a:gd name="connsiteX6" fmla="*/ 129898 w 235644"/>
              <a:gd name="connsiteY6" fmla="*/ 592061 h 622003"/>
              <a:gd name="connsiteX7" fmla="*/ 107376 w 235644"/>
              <a:gd name="connsiteY7" fmla="*/ 593825 h 622003"/>
              <a:gd name="connsiteX8" fmla="*/ 142391 w 235644"/>
              <a:gd name="connsiteY8" fmla="*/ 507857 h 622003"/>
              <a:gd name="connsiteX9" fmla="*/ 181432 w 235644"/>
              <a:gd name="connsiteY9" fmla="*/ 238072 h 622003"/>
              <a:gd name="connsiteX10" fmla="*/ 833 w 235644"/>
              <a:gd name="connsiteY10" fmla="*/ 61366 h 622003"/>
              <a:gd name="connsiteX0" fmla="*/ 831 w 235560"/>
              <a:gd name="connsiteY0" fmla="*/ 68762 h 629399"/>
              <a:gd name="connsiteX1" fmla="*/ 103166 w 235560"/>
              <a:gd name="connsiteY1" fmla="*/ 16705 h 629399"/>
              <a:gd name="connsiteX2" fmla="*/ 234554 w 235560"/>
              <a:gd name="connsiteY2" fmla="*/ 252793 h 629399"/>
              <a:gd name="connsiteX3" fmla="*/ 168529 w 235560"/>
              <a:gd name="connsiteY3" fmla="*/ 524688 h 629399"/>
              <a:gd name="connsiteX4" fmla="*/ 166843 w 235560"/>
              <a:gd name="connsiteY4" fmla="*/ 589011 h 629399"/>
              <a:gd name="connsiteX5" fmla="*/ 123005 w 235560"/>
              <a:gd name="connsiteY5" fmla="*/ 627187 h 629399"/>
              <a:gd name="connsiteX6" fmla="*/ 129896 w 235560"/>
              <a:gd name="connsiteY6" fmla="*/ 599457 h 629399"/>
              <a:gd name="connsiteX7" fmla="*/ 107374 w 235560"/>
              <a:gd name="connsiteY7" fmla="*/ 601221 h 629399"/>
              <a:gd name="connsiteX8" fmla="*/ 142389 w 235560"/>
              <a:gd name="connsiteY8" fmla="*/ 515253 h 629399"/>
              <a:gd name="connsiteX9" fmla="*/ 181430 w 235560"/>
              <a:gd name="connsiteY9" fmla="*/ 245468 h 629399"/>
              <a:gd name="connsiteX10" fmla="*/ 831 w 235560"/>
              <a:gd name="connsiteY10" fmla="*/ 68762 h 629399"/>
              <a:gd name="connsiteX0" fmla="*/ 831 w 235338"/>
              <a:gd name="connsiteY0" fmla="*/ 68762 h 629399"/>
              <a:gd name="connsiteX1" fmla="*/ 103166 w 235338"/>
              <a:gd name="connsiteY1" fmla="*/ 16705 h 629399"/>
              <a:gd name="connsiteX2" fmla="*/ 234554 w 235338"/>
              <a:gd name="connsiteY2" fmla="*/ 252793 h 629399"/>
              <a:gd name="connsiteX3" fmla="*/ 168529 w 235338"/>
              <a:gd name="connsiteY3" fmla="*/ 524688 h 629399"/>
              <a:gd name="connsiteX4" fmla="*/ 166843 w 235338"/>
              <a:gd name="connsiteY4" fmla="*/ 589011 h 629399"/>
              <a:gd name="connsiteX5" fmla="*/ 123005 w 235338"/>
              <a:gd name="connsiteY5" fmla="*/ 627187 h 629399"/>
              <a:gd name="connsiteX6" fmla="*/ 129896 w 235338"/>
              <a:gd name="connsiteY6" fmla="*/ 599457 h 629399"/>
              <a:gd name="connsiteX7" fmla="*/ 107374 w 235338"/>
              <a:gd name="connsiteY7" fmla="*/ 601221 h 629399"/>
              <a:gd name="connsiteX8" fmla="*/ 142389 w 235338"/>
              <a:gd name="connsiteY8" fmla="*/ 515253 h 629399"/>
              <a:gd name="connsiteX9" fmla="*/ 181430 w 235338"/>
              <a:gd name="connsiteY9" fmla="*/ 245468 h 629399"/>
              <a:gd name="connsiteX10" fmla="*/ 831 w 235338"/>
              <a:gd name="connsiteY10" fmla="*/ 68762 h 629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338" h="629399">
                <a:moveTo>
                  <a:pt x="831" y="68762"/>
                </a:moveTo>
                <a:cubicBezTo>
                  <a:pt x="33983" y="28184"/>
                  <a:pt x="84284" y="-28580"/>
                  <a:pt x="103166" y="16705"/>
                </a:cubicBezTo>
                <a:cubicBezTo>
                  <a:pt x="77740" y="-6765"/>
                  <a:pt x="248246" y="138898"/>
                  <a:pt x="234554" y="252793"/>
                </a:cubicBezTo>
                <a:cubicBezTo>
                  <a:pt x="203029" y="418689"/>
                  <a:pt x="219782" y="337279"/>
                  <a:pt x="168529" y="524688"/>
                </a:cubicBezTo>
                <a:cubicBezTo>
                  <a:pt x="168319" y="581480"/>
                  <a:pt x="175411" y="584439"/>
                  <a:pt x="166843" y="589011"/>
                </a:cubicBezTo>
                <a:cubicBezTo>
                  <a:pt x="160603" y="605611"/>
                  <a:pt x="124368" y="638159"/>
                  <a:pt x="123005" y="627187"/>
                </a:cubicBezTo>
                <a:cubicBezTo>
                  <a:pt x="121642" y="616216"/>
                  <a:pt x="131542" y="606000"/>
                  <a:pt x="129896" y="599457"/>
                </a:cubicBezTo>
                <a:cubicBezTo>
                  <a:pt x="128250" y="592914"/>
                  <a:pt x="105399" y="623052"/>
                  <a:pt x="107374" y="601221"/>
                </a:cubicBezTo>
                <a:cubicBezTo>
                  <a:pt x="119046" y="572565"/>
                  <a:pt x="118014" y="545658"/>
                  <a:pt x="142389" y="515253"/>
                </a:cubicBezTo>
                <a:cubicBezTo>
                  <a:pt x="161437" y="443261"/>
                  <a:pt x="147918" y="366706"/>
                  <a:pt x="181430" y="245468"/>
                </a:cubicBezTo>
                <a:cubicBezTo>
                  <a:pt x="102819" y="101746"/>
                  <a:pt x="-10834" y="104703"/>
                  <a:pt x="831" y="68762"/>
                </a:cubicBezTo>
                <a:close/>
              </a:path>
            </a:pathLst>
          </a:custGeom>
          <a:gradFill flip="none" rotWithShape="1">
            <a:gsLst>
              <a:gs pos="79000">
                <a:srgbClr val="24281B"/>
              </a:gs>
              <a:gs pos="0">
                <a:schemeClr val="tx1">
                  <a:lumMod val="95000"/>
                  <a:lumOff val="5000"/>
                </a:schemeClr>
              </a:gs>
              <a:gs pos="47000">
                <a:srgbClr val="171717"/>
              </a:gs>
              <a:gs pos="100000">
                <a:srgbClr val="2F3315"/>
              </a:gs>
              <a:gs pos="97000">
                <a:srgbClr val="2F3315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206" name="手放下">
            <a:extLst>
              <a:ext uri="{FF2B5EF4-FFF2-40B4-BE49-F238E27FC236}">
                <a16:creationId xmlns:a16="http://schemas.microsoft.com/office/drawing/2014/main" xmlns="" id="{928D7D91-A2E8-4971-B002-5B705D3FB1C0}"/>
              </a:ext>
            </a:extLst>
          </p:cNvPr>
          <p:cNvSpPr/>
          <p:nvPr/>
        </p:nvSpPr>
        <p:spPr>
          <a:xfrm rot="553592" flipH="1">
            <a:off x="6823716" y="5387918"/>
            <a:ext cx="92029" cy="454271"/>
          </a:xfrm>
          <a:custGeom>
            <a:avLst/>
            <a:gdLst>
              <a:gd name="connsiteX0" fmla="*/ 0 w 165891"/>
              <a:gd name="connsiteY0" fmla="*/ 0 h 787215"/>
              <a:gd name="connsiteX1" fmla="*/ 165891 w 165891"/>
              <a:gd name="connsiteY1" fmla="*/ 0 h 787215"/>
              <a:gd name="connsiteX2" fmla="*/ 165891 w 165891"/>
              <a:gd name="connsiteY2" fmla="*/ 787215 h 787215"/>
              <a:gd name="connsiteX3" fmla="*/ 0 w 165891"/>
              <a:gd name="connsiteY3" fmla="*/ 787215 h 787215"/>
              <a:gd name="connsiteX4" fmla="*/ 0 w 165891"/>
              <a:gd name="connsiteY4" fmla="*/ 0 h 787215"/>
              <a:gd name="connsiteX0" fmla="*/ 0 w 165891"/>
              <a:gd name="connsiteY0" fmla="*/ 0 h 787215"/>
              <a:gd name="connsiteX1" fmla="*/ 93759 w 165891"/>
              <a:gd name="connsiteY1" fmla="*/ 43415 h 787215"/>
              <a:gd name="connsiteX2" fmla="*/ 165891 w 165891"/>
              <a:gd name="connsiteY2" fmla="*/ 787215 h 787215"/>
              <a:gd name="connsiteX3" fmla="*/ 0 w 165891"/>
              <a:gd name="connsiteY3" fmla="*/ 787215 h 787215"/>
              <a:gd name="connsiteX4" fmla="*/ 0 w 165891"/>
              <a:gd name="connsiteY4" fmla="*/ 0 h 787215"/>
              <a:gd name="connsiteX0" fmla="*/ 19623 w 165891"/>
              <a:gd name="connsiteY0" fmla="*/ 0 h 797061"/>
              <a:gd name="connsiteX1" fmla="*/ 93759 w 165891"/>
              <a:gd name="connsiteY1" fmla="*/ 53261 h 797061"/>
              <a:gd name="connsiteX2" fmla="*/ 165891 w 165891"/>
              <a:gd name="connsiteY2" fmla="*/ 797061 h 797061"/>
              <a:gd name="connsiteX3" fmla="*/ 0 w 165891"/>
              <a:gd name="connsiteY3" fmla="*/ 797061 h 797061"/>
              <a:gd name="connsiteX4" fmla="*/ 19623 w 165891"/>
              <a:gd name="connsiteY4" fmla="*/ 0 h 797061"/>
              <a:gd name="connsiteX0" fmla="*/ 33199 w 179467"/>
              <a:gd name="connsiteY0" fmla="*/ 0 h 797061"/>
              <a:gd name="connsiteX1" fmla="*/ 107335 w 179467"/>
              <a:gd name="connsiteY1" fmla="*/ 53261 h 797061"/>
              <a:gd name="connsiteX2" fmla="*/ 179467 w 179467"/>
              <a:gd name="connsiteY2" fmla="*/ 797061 h 797061"/>
              <a:gd name="connsiteX3" fmla="*/ 0 w 179467"/>
              <a:gd name="connsiteY3" fmla="*/ 585123 h 797061"/>
              <a:gd name="connsiteX4" fmla="*/ 33199 w 179467"/>
              <a:gd name="connsiteY4" fmla="*/ 0 h 797061"/>
              <a:gd name="connsiteX0" fmla="*/ 66018 w 212286"/>
              <a:gd name="connsiteY0" fmla="*/ 0 h 797061"/>
              <a:gd name="connsiteX1" fmla="*/ 140154 w 212286"/>
              <a:gd name="connsiteY1" fmla="*/ 53261 h 797061"/>
              <a:gd name="connsiteX2" fmla="*/ 212286 w 212286"/>
              <a:gd name="connsiteY2" fmla="*/ 797061 h 797061"/>
              <a:gd name="connsiteX3" fmla="*/ 0 w 212286"/>
              <a:gd name="connsiteY3" fmla="*/ 657938 h 797061"/>
              <a:gd name="connsiteX4" fmla="*/ 66018 w 212286"/>
              <a:gd name="connsiteY4" fmla="*/ 0 h 797061"/>
              <a:gd name="connsiteX0" fmla="*/ 66018 w 140154"/>
              <a:gd name="connsiteY0" fmla="*/ 0 h 759757"/>
              <a:gd name="connsiteX1" fmla="*/ 140154 w 140154"/>
              <a:gd name="connsiteY1" fmla="*/ 53261 h 759757"/>
              <a:gd name="connsiteX2" fmla="*/ 42437 w 140154"/>
              <a:gd name="connsiteY2" fmla="*/ 759757 h 759757"/>
              <a:gd name="connsiteX3" fmla="*/ 0 w 140154"/>
              <a:gd name="connsiteY3" fmla="*/ 657938 h 759757"/>
              <a:gd name="connsiteX4" fmla="*/ 66018 w 140154"/>
              <a:gd name="connsiteY4" fmla="*/ 0 h 759757"/>
              <a:gd name="connsiteX0" fmla="*/ 66018 w 140154"/>
              <a:gd name="connsiteY0" fmla="*/ 0 h 759757"/>
              <a:gd name="connsiteX1" fmla="*/ 140154 w 140154"/>
              <a:gd name="connsiteY1" fmla="*/ 53261 h 759757"/>
              <a:gd name="connsiteX2" fmla="*/ 42437 w 140154"/>
              <a:gd name="connsiteY2" fmla="*/ 759757 h 759757"/>
              <a:gd name="connsiteX3" fmla="*/ 0 w 140154"/>
              <a:gd name="connsiteY3" fmla="*/ 657938 h 759757"/>
              <a:gd name="connsiteX4" fmla="*/ 66018 w 140154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66018 w 124592"/>
              <a:gd name="connsiteY4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55647 w 124592"/>
              <a:gd name="connsiteY4" fmla="*/ 319866 h 759757"/>
              <a:gd name="connsiteX5" fmla="*/ 66018 w 124592"/>
              <a:gd name="connsiteY5" fmla="*/ 0 h 759757"/>
              <a:gd name="connsiteX0" fmla="*/ 66018 w 124592"/>
              <a:gd name="connsiteY0" fmla="*/ 0 h 759757"/>
              <a:gd name="connsiteX1" fmla="*/ 124592 w 124592"/>
              <a:gd name="connsiteY1" fmla="*/ 76384 h 759757"/>
              <a:gd name="connsiteX2" fmla="*/ 42437 w 124592"/>
              <a:gd name="connsiteY2" fmla="*/ 759757 h 759757"/>
              <a:gd name="connsiteX3" fmla="*/ 0 w 124592"/>
              <a:gd name="connsiteY3" fmla="*/ 657938 h 759757"/>
              <a:gd name="connsiteX4" fmla="*/ 55647 w 124592"/>
              <a:gd name="connsiteY4" fmla="*/ 319866 h 759757"/>
              <a:gd name="connsiteX5" fmla="*/ 66018 w 124592"/>
              <a:gd name="connsiteY5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55647 w 125198"/>
              <a:gd name="connsiteY5" fmla="*/ 319866 h 759757"/>
              <a:gd name="connsiteX6" fmla="*/ 66018 w 125198"/>
              <a:gd name="connsiteY6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55647 w 125198"/>
              <a:gd name="connsiteY5" fmla="*/ 319866 h 759757"/>
              <a:gd name="connsiteX6" fmla="*/ 66018 w 125198"/>
              <a:gd name="connsiteY6" fmla="*/ 0 h 759757"/>
              <a:gd name="connsiteX0" fmla="*/ 66018 w 125198"/>
              <a:gd name="connsiteY0" fmla="*/ 0 h 759757"/>
              <a:gd name="connsiteX1" fmla="*/ 124592 w 125198"/>
              <a:gd name="connsiteY1" fmla="*/ 76384 h 759757"/>
              <a:gd name="connsiteX2" fmla="*/ 97859 w 125198"/>
              <a:gd name="connsiteY2" fmla="*/ 357347 h 759757"/>
              <a:gd name="connsiteX3" fmla="*/ 42437 w 125198"/>
              <a:gd name="connsiteY3" fmla="*/ 759757 h 759757"/>
              <a:gd name="connsiteX4" fmla="*/ 0 w 125198"/>
              <a:gd name="connsiteY4" fmla="*/ 657938 h 759757"/>
              <a:gd name="connsiteX5" fmla="*/ 60870 w 125198"/>
              <a:gd name="connsiteY5" fmla="*/ 338340 h 759757"/>
              <a:gd name="connsiteX6" fmla="*/ 66018 w 125198"/>
              <a:gd name="connsiteY6" fmla="*/ 0 h 759757"/>
              <a:gd name="connsiteX0" fmla="*/ 66018 w 125198"/>
              <a:gd name="connsiteY0" fmla="*/ 0 h 729195"/>
              <a:gd name="connsiteX1" fmla="*/ 124592 w 125198"/>
              <a:gd name="connsiteY1" fmla="*/ 76384 h 729195"/>
              <a:gd name="connsiteX2" fmla="*/ 97859 w 125198"/>
              <a:gd name="connsiteY2" fmla="*/ 357347 h 729195"/>
              <a:gd name="connsiteX3" fmla="*/ 8320 w 125198"/>
              <a:gd name="connsiteY3" fmla="*/ 729195 h 729195"/>
              <a:gd name="connsiteX4" fmla="*/ 0 w 125198"/>
              <a:gd name="connsiteY4" fmla="*/ 657938 h 729195"/>
              <a:gd name="connsiteX5" fmla="*/ 60870 w 125198"/>
              <a:gd name="connsiteY5" fmla="*/ 338340 h 729195"/>
              <a:gd name="connsiteX6" fmla="*/ 66018 w 125198"/>
              <a:gd name="connsiteY6" fmla="*/ 0 h 729195"/>
              <a:gd name="connsiteX0" fmla="*/ 66018 w 125198"/>
              <a:gd name="connsiteY0" fmla="*/ 0 h 729195"/>
              <a:gd name="connsiteX1" fmla="*/ 124592 w 125198"/>
              <a:gd name="connsiteY1" fmla="*/ 76384 h 729195"/>
              <a:gd name="connsiteX2" fmla="*/ 97859 w 125198"/>
              <a:gd name="connsiteY2" fmla="*/ 357347 h 729195"/>
              <a:gd name="connsiteX3" fmla="*/ 8320 w 125198"/>
              <a:gd name="connsiteY3" fmla="*/ 729195 h 729195"/>
              <a:gd name="connsiteX4" fmla="*/ 0 w 125198"/>
              <a:gd name="connsiteY4" fmla="*/ 657938 h 729195"/>
              <a:gd name="connsiteX5" fmla="*/ 43559 w 125198"/>
              <a:gd name="connsiteY5" fmla="*/ 348760 h 729195"/>
              <a:gd name="connsiteX6" fmla="*/ 66018 w 125198"/>
              <a:gd name="connsiteY6" fmla="*/ 0 h 729195"/>
              <a:gd name="connsiteX0" fmla="*/ 66018 w 124981"/>
              <a:gd name="connsiteY0" fmla="*/ 0 h 729195"/>
              <a:gd name="connsiteX1" fmla="*/ 124592 w 124981"/>
              <a:gd name="connsiteY1" fmla="*/ 76384 h 729195"/>
              <a:gd name="connsiteX2" fmla="*/ 86318 w 124981"/>
              <a:gd name="connsiteY2" fmla="*/ 364294 h 729195"/>
              <a:gd name="connsiteX3" fmla="*/ 8320 w 124981"/>
              <a:gd name="connsiteY3" fmla="*/ 729195 h 729195"/>
              <a:gd name="connsiteX4" fmla="*/ 0 w 124981"/>
              <a:gd name="connsiteY4" fmla="*/ 657938 h 729195"/>
              <a:gd name="connsiteX5" fmla="*/ 43559 w 124981"/>
              <a:gd name="connsiteY5" fmla="*/ 348760 h 729195"/>
              <a:gd name="connsiteX6" fmla="*/ 66018 w 124981"/>
              <a:gd name="connsiteY6" fmla="*/ 0 h 729195"/>
              <a:gd name="connsiteX0" fmla="*/ 75864 w 134827"/>
              <a:gd name="connsiteY0" fmla="*/ 0 h 729195"/>
              <a:gd name="connsiteX1" fmla="*/ 134438 w 134827"/>
              <a:gd name="connsiteY1" fmla="*/ 76384 h 729195"/>
              <a:gd name="connsiteX2" fmla="*/ 96164 w 134827"/>
              <a:gd name="connsiteY2" fmla="*/ 364294 h 729195"/>
              <a:gd name="connsiteX3" fmla="*/ 18166 w 134827"/>
              <a:gd name="connsiteY3" fmla="*/ 729195 h 729195"/>
              <a:gd name="connsiteX4" fmla="*/ 0 w 134827"/>
              <a:gd name="connsiteY4" fmla="*/ 638315 h 729195"/>
              <a:gd name="connsiteX5" fmla="*/ 53405 w 134827"/>
              <a:gd name="connsiteY5" fmla="*/ 348760 h 729195"/>
              <a:gd name="connsiteX6" fmla="*/ 75864 w 134827"/>
              <a:gd name="connsiteY6" fmla="*/ 0 h 729195"/>
              <a:gd name="connsiteX0" fmla="*/ 100501 w 159464"/>
              <a:gd name="connsiteY0" fmla="*/ 0 h 729195"/>
              <a:gd name="connsiteX1" fmla="*/ 159075 w 159464"/>
              <a:gd name="connsiteY1" fmla="*/ 76384 h 729195"/>
              <a:gd name="connsiteX2" fmla="*/ 120801 w 159464"/>
              <a:gd name="connsiteY2" fmla="*/ 364294 h 729195"/>
              <a:gd name="connsiteX3" fmla="*/ 42803 w 159464"/>
              <a:gd name="connsiteY3" fmla="*/ 729195 h 729195"/>
              <a:gd name="connsiteX4" fmla="*/ 0 w 159464"/>
              <a:gd name="connsiteY4" fmla="*/ 712141 h 729195"/>
              <a:gd name="connsiteX5" fmla="*/ 24637 w 159464"/>
              <a:gd name="connsiteY5" fmla="*/ 638315 h 729195"/>
              <a:gd name="connsiteX6" fmla="*/ 78042 w 159464"/>
              <a:gd name="connsiteY6" fmla="*/ 348760 h 729195"/>
              <a:gd name="connsiteX7" fmla="*/ 100501 w 159464"/>
              <a:gd name="connsiteY7" fmla="*/ 0 h 729195"/>
              <a:gd name="connsiteX0" fmla="*/ 100501 w 159464"/>
              <a:gd name="connsiteY0" fmla="*/ 0 h 714333"/>
              <a:gd name="connsiteX1" fmla="*/ 159075 w 159464"/>
              <a:gd name="connsiteY1" fmla="*/ 76384 h 714333"/>
              <a:gd name="connsiteX2" fmla="*/ 120801 w 159464"/>
              <a:gd name="connsiteY2" fmla="*/ 364294 h 714333"/>
              <a:gd name="connsiteX3" fmla="*/ 51405 w 159464"/>
              <a:gd name="connsiteY3" fmla="*/ 684712 h 714333"/>
              <a:gd name="connsiteX4" fmla="*/ 0 w 159464"/>
              <a:gd name="connsiteY4" fmla="*/ 712141 h 714333"/>
              <a:gd name="connsiteX5" fmla="*/ 24637 w 159464"/>
              <a:gd name="connsiteY5" fmla="*/ 638315 h 714333"/>
              <a:gd name="connsiteX6" fmla="*/ 78042 w 159464"/>
              <a:gd name="connsiteY6" fmla="*/ 348760 h 714333"/>
              <a:gd name="connsiteX7" fmla="*/ 100501 w 159464"/>
              <a:gd name="connsiteY7" fmla="*/ 0 h 714333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1405 w 159464"/>
              <a:gd name="connsiteY3" fmla="*/ 684712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7134 w 159464"/>
              <a:gd name="connsiteY3" fmla="*/ 651785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57134 w 159464"/>
              <a:gd name="connsiteY3" fmla="*/ 651785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464"/>
              <a:gd name="connsiteY0" fmla="*/ 0 h 780450"/>
              <a:gd name="connsiteX1" fmla="*/ 159075 w 159464"/>
              <a:gd name="connsiteY1" fmla="*/ 76384 h 780450"/>
              <a:gd name="connsiteX2" fmla="*/ 120801 w 159464"/>
              <a:gd name="connsiteY2" fmla="*/ 364294 h 780450"/>
              <a:gd name="connsiteX3" fmla="*/ 40944 w 159464"/>
              <a:gd name="connsiteY3" fmla="*/ 637946 h 780450"/>
              <a:gd name="connsiteX4" fmla="*/ 56693 w 159464"/>
              <a:gd name="connsiteY4" fmla="*/ 780212 h 780450"/>
              <a:gd name="connsiteX5" fmla="*/ 0 w 159464"/>
              <a:gd name="connsiteY5" fmla="*/ 712141 h 780450"/>
              <a:gd name="connsiteX6" fmla="*/ 24637 w 159464"/>
              <a:gd name="connsiteY6" fmla="*/ 638315 h 780450"/>
              <a:gd name="connsiteX7" fmla="*/ 78042 w 159464"/>
              <a:gd name="connsiteY7" fmla="*/ 348760 h 780450"/>
              <a:gd name="connsiteX8" fmla="*/ 100501 w 159464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78042 w 159559"/>
              <a:gd name="connsiteY7" fmla="*/ 348760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4637 w 159559"/>
              <a:gd name="connsiteY6" fmla="*/ 638315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5744 w 159559"/>
              <a:gd name="connsiteY6" fmla="*/ 604239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0501 w 159559"/>
              <a:gd name="connsiteY0" fmla="*/ 0 h 780450"/>
              <a:gd name="connsiteX1" fmla="*/ 159075 w 159559"/>
              <a:gd name="connsiteY1" fmla="*/ 76384 h 780450"/>
              <a:gd name="connsiteX2" fmla="*/ 127119 w 159559"/>
              <a:gd name="connsiteY2" fmla="*/ 338873 h 780450"/>
              <a:gd name="connsiteX3" fmla="*/ 40944 w 159559"/>
              <a:gd name="connsiteY3" fmla="*/ 637946 h 780450"/>
              <a:gd name="connsiteX4" fmla="*/ 56693 w 159559"/>
              <a:gd name="connsiteY4" fmla="*/ 780212 h 780450"/>
              <a:gd name="connsiteX5" fmla="*/ 0 w 159559"/>
              <a:gd name="connsiteY5" fmla="*/ 712141 h 780450"/>
              <a:gd name="connsiteX6" fmla="*/ 25744 w 159559"/>
              <a:gd name="connsiteY6" fmla="*/ 604239 h 780450"/>
              <a:gd name="connsiteX7" fmla="*/ 82665 w 159559"/>
              <a:gd name="connsiteY7" fmla="*/ 349909 h 780450"/>
              <a:gd name="connsiteX8" fmla="*/ 100501 w 159559"/>
              <a:gd name="connsiteY8" fmla="*/ 0 h 780450"/>
              <a:gd name="connsiteX0" fmla="*/ 106873 w 165931"/>
              <a:gd name="connsiteY0" fmla="*/ 0 h 780408"/>
              <a:gd name="connsiteX1" fmla="*/ 165447 w 165931"/>
              <a:gd name="connsiteY1" fmla="*/ 76384 h 780408"/>
              <a:gd name="connsiteX2" fmla="*/ 133491 w 165931"/>
              <a:gd name="connsiteY2" fmla="*/ 338873 h 780408"/>
              <a:gd name="connsiteX3" fmla="*/ 47316 w 165931"/>
              <a:gd name="connsiteY3" fmla="*/ 637946 h 780408"/>
              <a:gd name="connsiteX4" fmla="*/ 63065 w 165931"/>
              <a:gd name="connsiteY4" fmla="*/ 780212 h 780408"/>
              <a:gd name="connsiteX5" fmla="*/ 0 w 165931"/>
              <a:gd name="connsiteY5" fmla="*/ 698289 h 780408"/>
              <a:gd name="connsiteX6" fmla="*/ 32116 w 165931"/>
              <a:gd name="connsiteY6" fmla="*/ 604239 h 780408"/>
              <a:gd name="connsiteX7" fmla="*/ 89037 w 165931"/>
              <a:gd name="connsiteY7" fmla="*/ 349909 h 780408"/>
              <a:gd name="connsiteX8" fmla="*/ 106873 w 165931"/>
              <a:gd name="connsiteY8" fmla="*/ 0 h 780408"/>
              <a:gd name="connsiteX0" fmla="*/ 107037 w 166095"/>
              <a:gd name="connsiteY0" fmla="*/ 0 h 782058"/>
              <a:gd name="connsiteX1" fmla="*/ 165611 w 166095"/>
              <a:gd name="connsiteY1" fmla="*/ 76384 h 782058"/>
              <a:gd name="connsiteX2" fmla="*/ 133655 w 166095"/>
              <a:gd name="connsiteY2" fmla="*/ 338873 h 782058"/>
              <a:gd name="connsiteX3" fmla="*/ 47480 w 166095"/>
              <a:gd name="connsiteY3" fmla="*/ 637946 h 782058"/>
              <a:gd name="connsiteX4" fmla="*/ 63229 w 166095"/>
              <a:gd name="connsiteY4" fmla="*/ 780212 h 782058"/>
              <a:gd name="connsiteX5" fmla="*/ 24984 w 166095"/>
              <a:gd name="connsiteY5" fmla="*/ 687280 h 782058"/>
              <a:gd name="connsiteX6" fmla="*/ 164 w 166095"/>
              <a:gd name="connsiteY6" fmla="*/ 698289 h 782058"/>
              <a:gd name="connsiteX7" fmla="*/ 32280 w 166095"/>
              <a:gd name="connsiteY7" fmla="*/ 604239 h 782058"/>
              <a:gd name="connsiteX8" fmla="*/ 89201 w 166095"/>
              <a:gd name="connsiteY8" fmla="*/ 349909 h 782058"/>
              <a:gd name="connsiteX9" fmla="*/ 107037 w 166095"/>
              <a:gd name="connsiteY9" fmla="*/ 0 h 782058"/>
              <a:gd name="connsiteX0" fmla="*/ 107037 w 166095"/>
              <a:gd name="connsiteY0" fmla="*/ 0 h 748327"/>
              <a:gd name="connsiteX1" fmla="*/ 165611 w 166095"/>
              <a:gd name="connsiteY1" fmla="*/ 76384 h 748327"/>
              <a:gd name="connsiteX2" fmla="*/ 133655 w 166095"/>
              <a:gd name="connsiteY2" fmla="*/ 338873 h 748327"/>
              <a:gd name="connsiteX3" fmla="*/ 47480 w 166095"/>
              <a:gd name="connsiteY3" fmla="*/ 637946 h 748327"/>
              <a:gd name="connsiteX4" fmla="*/ 32572 w 166095"/>
              <a:gd name="connsiteY4" fmla="*/ 745603 h 748327"/>
              <a:gd name="connsiteX5" fmla="*/ 24984 w 166095"/>
              <a:gd name="connsiteY5" fmla="*/ 687280 h 748327"/>
              <a:gd name="connsiteX6" fmla="*/ 164 w 166095"/>
              <a:gd name="connsiteY6" fmla="*/ 698289 h 748327"/>
              <a:gd name="connsiteX7" fmla="*/ 32280 w 166095"/>
              <a:gd name="connsiteY7" fmla="*/ 604239 h 748327"/>
              <a:gd name="connsiteX8" fmla="*/ 89201 w 166095"/>
              <a:gd name="connsiteY8" fmla="*/ 349909 h 748327"/>
              <a:gd name="connsiteX9" fmla="*/ 107037 w 166095"/>
              <a:gd name="connsiteY9" fmla="*/ 0 h 748327"/>
              <a:gd name="connsiteX0" fmla="*/ 107167 w 166225"/>
              <a:gd name="connsiteY0" fmla="*/ 0 h 749530"/>
              <a:gd name="connsiteX1" fmla="*/ 165741 w 166225"/>
              <a:gd name="connsiteY1" fmla="*/ 76384 h 749530"/>
              <a:gd name="connsiteX2" fmla="*/ 133785 w 166225"/>
              <a:gd name="connsiteY2" fmla="*/ 338873 h 749530"/>
              <a:gd name="connsiteX3" fmla="*/ 47610 w 166225"/>
              <a:gd name="connsiteY3" fmla="*/ 637946 h 749530"/>
              <a:gd name="connsiteX4" fmla="*/ 32702 w 166225"/>
              <a:gd name="connsiteY4" fmla="*/ 745603 h 749530"/>
              <a:gd name="connsiteX5" fmla="*/ 17059 w 166225"/>
              <a:gd name="connsiteY5" fmla="*/ 709815 h 749530"/>
              <a:gd name="connsiteX6" fmla="*/ 294 w 166225"/>
              <a:gd name="connsiteY6" fmla="*/ 698289 h 749530"/>
              <a:gd name="connsiteX7" fmla="*/ 32410 w 166225"/>
              <a:gd name="connsiteY7" fmla="*/ 604239 h 749530"/>
              <a:gd name="connsiteX8" fmla="*/ 89331 w 166225"/>
              <a:gd name="connsiteY8" fmla="*/ 349909 h 749530"/>
              <a:gd name="connsiteX9" fmla="*/ 107167 w 166225"/>
              <a:gd name="connsiteY9" fmla="*/ 0 h 749530"/>
              <a:gd name="connsiteX0" fmla="*/ 107077 w 166135"/>
              <a:gd name="connsiteY0" fmla="*/ 0 h 748486"/>
              <a:gd name="connsiteX1" fmla="*/ 165651 w 166135"/>
              <a:gd name="connsiteY1" fmla="*/ 76384 h 748486"/>
              <a:gd name="connsiteX2" fmla="*/ 133695 w 166135"/>
              <a:gd name="connsiteY2" fmla="*/ 338873 h 748486"/>
              <a:gd name="connsiteX3" fmla="*/ 47520 w 166135"/>
              <a:gd name="connsiteY3" fmla="*/ 637946 h 748486"/>
              <a:gd name="connsiteX4" fmla="*/ 32612 w 166135"/>
              <a:gd name="connsiteY4" fmla="*/ 745603 h 748486"/>
              <a:gd name="connsiteX5" fmla="*/ 21564 w 166135"/>
              <a:gd name="connsiteY5" fmla="*/ 691328 h 748486"/>
              <a:gd name="connsiteX6" fmla="*/ 204 w 166135"/>
              <a:gd name="connsiteY6" fmla="*/ 698289 h 748486"/>
              <a:gd name="connsiteX7" fmla="*/ 32320 w 166135"/>
              <a:gd name="connsiteY7" fmla="*/ 604239 h 748486"/>
              <a:gd name="connsiteX8" fmla="*/ 89241 w 166135"/>
              <a:gd name="connsiteY8" fmla="*/ 349909 h 748486"/>
              <a:gd name="connsiteX9" fmla="*/ 107077 w 166135"/>
              <a:gd name="connsiteY9" fmla="*/ 0 h 748486"/>
              <a:gd name="connsiteX0" fmla="*/ 107077 w 166135"/>
              <a:gd name="connsiteY0" fmla="*/ 0 h 745603"/>
              <a:gd name="connsiteX1" fmla="*/ 165651 w 166135"/>
              <a:gd name="connsiteY1" fmla="*/ 76384 h 745603"/>
              <a:gd name="connsiteX2" fmla="*/ 133695 w 166135"/>
              <a:gd name="connsiteY2" fmla="*/ 338873 h 745603"/>
              <a:gd name="connsiteX3" fmla="*/ 47520 w 166135"/>
              <a:gd name="connsiteY3" fmla="*/ 637946 h 745603"/>
              <a:gd name="connsiteX4" fmla="*/ 32612 w 166135"/>
              <a:gd name="connsiteY4" fmla="*/ 745603 h 745603"/>
              <a:gd name="connsiteX5" fmla="*/ 21564 w 166135"/>
              <a:gd name="connsiteY5" fmla="*/ 691328 h 745603"/>
              <a:gd name="connsiteX6" fmla="*/ 204 w 166135"/>
              <a:gd name="connsiteY6" fmla="*/ 698289 h 745603"/>
              <a:gd name="connsiteX7" fmla="*/ 32320 w 166135"/>
              <a:gd name="connsiteY7" fmla="*/ 604239 h 745603"/>
              <a:gd name="connsiteX8" fmla="*/ 89241 w 166135"/>
              <a:gd name="connsiteY8" fmla="*/ 349909 h 745603"/>
              <a:gd name="connsiteX9" fmla="*/ 107077 w 166135"/>
              <a:gd name="connsiteY9" fmla="*/ 0 h 745603"/>
              <a:gd name="connsiteX0" fmla="*/ 107077 w 166135"/>
              <a:gd name="connsiteY0" fmla="*/ 0 h 757157"/>
              <a:gd name="connsiteX1" fmla="*/ 165651 w 166135"/>
              <a:gd name="connsiteY1" fmla="*/ 76384 h 757157"/>
              <a:gd name="connsiteX2" fmla="*/ 133695 w 166135"/>
              <a:gd name="connsiteY2" fmla="*/ 338873 h 757157"/>
              <a:gd name="connsiteX3" fmla="*/ 47520 w 166135"/>
              <a:gd name="connsiteY3" fmla="*/ 637946 h 757157"/>
              <a:gd name="connsiteX4" fmla="*/ 29740 w 166135"/>
              <a:gd name="connsiteY4" fmla="*/ 757157 h 757157"/>
              <a:gd name="connsiteX5" fmla="*/ 21564 w 166135"/>
              <a:gd name="connsiteY5" fmla="*/ 691328 h 757157"/>
              <a:gd name="connsiteX6" fmla="*/ 204 w 166135"/>
              <a:gd name="connsiteY6" fmla="*/ 698289 h 757157"/>
              <a:gd name="connsiteX7" fmla="*/ 32320 w 166135"/>
              <a:gd name="connsiteY7" fmla="*/ 604239 h 757157"/>
              <a:gd name="connsiteX8" fmla="*/ 89241 w 166135"/>
              <a:gd name="connsiteY8" fmla="*/ 349909 h 757157"/>
              <a:gd name="connsiteX9" fmla="*/ 107077 w 166135"/>
              <a:gd name="connsiteY9" fmla="*/ 0 h 757157"/>
              <a:gd name="connsiteX0" fmla="*/ 112031 w 171089"/>
              <a:gd name="connsiteY0" fmla="*/ 0 h 768132"/>
              <a:gd name="connsiteX1" fmla="*/ 170605 w 171089"/>
              <a:gd name="connsiteY1" fmla="*/ 76384 h 768132"/>
              <a:gd name="connsiteX2" fmla="*/ 138649 w 171089"/>
              <a:gd name="connsiteY2" fmla="*/ 338873 h 768132"/>
              <a:gd name="connsiteX3" fmla="*/ 52474 w 171089"/>
              <a:gd name="connsiteY3" fmla="*/ 637946 h 768132"/>
              <a:gd name="connsiteX4" fmla="*/ 34694 w 171089"/>
              <a:gd name="connsiteY4" fmla="*/ 757157 h 768132"/>
              <a:gd name="connsiteX5" fmla="*/ 45 w 171089"/>
              <a:gd name="connsiteY5" fmla="*/ 758360 h 768132"/>
              <a:gd name="connsiteX6" fmla="*/ 26518 w 171089"/>
              <a:gd name="connsiteY6" fmla="*/ 691328 h 768132"/>
              <a:gd name="connsiteX7" fmla="*/ 5158 w 171089"/>
              <a:gd name="connsiteY7" fmla="*/ 698289 h 768132"/>
              <a:gd name="connsiteX8" fmla="*/ 37274 w 171089"/>
              <a:gd name="connsiteY8" fmla="*/ 604239 h 768132"/>
              <a:gd name="connsiteX9" fmla="*/ 94195 w 171089"/>
              <a:gd name="connsiteY9" fmla="*/ 349909 h 768132"/>
              <a:gd name="connsiteX10" fmla="*/ 112031 w 171089"/>
              <a:gd name="connsiteY10" fmla="*/ 0 h 768132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6518 w 171089"/>
              <a:gd name="connsiteY6" fmla="*/ 691328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6518 w 171089"/>
              <a:gd name="connsiteY6" fmla="*/ 691328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7680 w 171089"/>
              <a:gd name="connsiteY6" fmla="*/ 696525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12031 w 171089"/>
              <a:gd name="connsiteY0" fmla="*/ 0 h 760571"/>
              <a:gd name="connsiteX1" fmla="*/ 170605 w 171089"/>
              <a:gd name="connsiteY1" fmla="*/ 76384 h 760571"/>
              <a:gd name="connsiteX2" fmla="*/ 138649 w 171089"/>
              <a:gd name="connsiteY2" fmla="*/ 338873 h 760571"/>
              <a:gd name="connsiteX3" fmla="*/ 52474 w 171089"/>
              <a:gd name="connsiteY3" fmla="*/ 637946 h 760571"/>
              <a:gd name="connsiteX4" fmla="*/ 53701 w 171089"/>
              <a:gd name="connsiteY4" fmla="*/ 720168 h 760571"/>
              <a:gd name="connsiteX5" fmla="*/ 45 w 171089"/>
              <a:gd name="connsiteY5" fmla="*/ 758360 h 760571"/>
              <a:gd name="connsiteX6" fmla="*/ 27680 w 171089"/>
              <a:gd name="connsiteY6" fmla="*/ 696525 h 760571"/>
              <a:gd name="connsiteX7" fmla="*/ 5158 w 171089"/>
              <a:gd name="connsiteY7" fmla="*/ 698289 h 760571"/>
              <a:gd name="connsiteX8" fmla="*/ 37274 w 171089"/>
              <a:gd name="connsiteY8" fmla="*/ 604239 h 760571"/>
              <a:gd name="connsiteX9" fmla="*/ 94195 w 171089"/>
              <a:gd name="connsiteY9" fmla="*/ 349909 h 760571"/>
              <a:gd name="connsiteX10" fmla="*/ 112031 w 171089"/>
              <a:gd name="connsiteY10" fmla="*/ 0 h 760571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48460 w 167075"/>
              <a:gd name="connsiteY3" fmla="*/ 63794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3260 w 167075"/>
              <a:gd name="connsiteY8" fmla="*/ 604239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3260 w 167075"/>
              <a:gd name="connsiteY8" fmla="*/ 604239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57704 w 167075"/>
              <a:gd name="connsiteY3" fmla="*/ 640243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62299 w 167075"/>
              <a:gd name="connsiteY3" fmla="*/ 62175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5743"/>
              <a:gd name="connsiteX1" fmla="*/ 166591 w 167075"/>
              <a:gd name="connsiteY1" fmla="*/ 76384 h 745743"/>
              <a:gd name="connsiteX2" fmla="*/ 134635 w 167075"/>
              <a:gd name="connsiteY2" fmla="*/ 338873 h 745743"/>
              <a:gd name="connsiteX3" fmla="*/ 62299 w 167075"/>
              <a:gd name="connsiteY3" fmla="*/ 621756 h 745743"/>
              <a:gd name="connsiteX4" fmla="*/ 49687 w 167075"/>
              <a:gd name="connsiteY4" fmla="*/ 720168 h 745743"/>
              <a:gd name="connsiteX5" fmla="*/ 51 w 167075"/>
              <a:gd name="connsiteY5" fmla="*/ 742183 h 745743"/>
              <a:gd name="connsiteX6" fmla="*/ 23666 w 167075"/>
              <a:gd name="connsiteY6" fmla="*/ 696525 h 745743"/>
              <a:gd name="connsiteX7" fmla="*/ 1144 w 167075"/>
              <a:gd name="connsiteY7" fmla="*/ 698289 h 745743"/>
              <a:gd name="connsiteX8" fmla="*/ 36159 w 167075"/>
              <a:gd name="connsiteY8" fmla="*/ 612321 h 745743"/>
              <a:gd name="connsiteX9" fmla="*/ 90181 w 167075"/>
              <a:gd name="connsiteY9" fmla="*/ 349909 h 745743"/>
              <a:gd name="connsiteX10" fmla="*/ 108017 w 167075"/>
              <a:gd name="connsiteY10" fmla="*/ 0 h 745743"/>
              <a:gd name="connsiteX0" fmla="*/ 108017 w 167075"/>
              <a:gd name="connsiteY0" fmla="*/ 0 h 743728"/>
              <a:gd name="connsiteX1" fmla="*/ 166591 w 167075"/>
              <a:gd name="connsiteY1" fmla="*/ 76384 h 743728"/>
              <a:gd name="connsiteX2" fmla="*/ 134635 w 167075"/>
              <a:gd name="connsiteY2" fmla="*/ 338873 h 743728"/>
              <a:gd name="connsiteX3" fmla="*/ 62299 w 167075"/>
              <a:gd name="connsiteY3" fmla="*/ 621756 h 743728"/>
              <a:gd name="connsiteX4" fmla="*/ 60613 w 167075"/>
              <a:gd name="connsiteY4" fmla="*/ 686079 h 743728"/>
              <a:gd name="connsiteX5" fmla="*/ 51 w 167075"/>
              <a:gd name="connsiteY5" fmla="*/ 742183 h 743728"/>
              <a:gd name="connsiteX6" fmla="*/ 23666 w 167075"/>
              <a:gd name="connsiteY6" fmla="*/ 696525 h 743728"/>
              <a:gd name="connsiteX7" fmla="*/ 1144 w 167075"/>
              <a:gd name="connsiteY7" fmla="*/ 698289 h 743728"/>
              <a:gd name="connsiteX8" fmla="*/ 36159 w 167075"/>
              <a:gd name="connsiteY8" fmla="*/ 612321 h 743728"/>
              <a:gd name="connsiteX9" fmla="*/ 90181 w 167075"/>
              <a:gd name="connsiteY9" fmla="*/ 349909 h 743728"/>
              <a:gd name="connsiteX10" fmla="*/ 108017 w 167075"/>
              <a:gd name="connsiteY10" fmla="*/ 0 h 743728"/>
              <a:gd name="connsiteX0" fmla="*/ 106994 w 166052"/>
              <a:gd name="connsiteY0" fmla="*/ 0 h 726467"/>
              <a:gd name="connsiteX1" fmla="*/ 165568 w 166052"/>
              <a:gd name="connsiteY1" fmla="*/ 76384 h 726467"/>
              <a:gd name="connsiteX2" fmla="*/ 133612 w 166052"/>
              <a:gd name="connsiteY2" fmla="*/ 338873 h 726467"/>
              <a:gd name="connsiteX3" fmla="*/ 61276 w 166052"/>
              <a:gd name="connsiteY3" fmla="*/ 621756 h 726467"/>
              <a:gd name="connsiteX4" fmla="*/ 59590 w 166052"/>
              <a:gd name="connsiteY4" fmla="*/ 686079 h 726467"/>
              <a:gd name="connsiteX5" fmla="*/ 15752 w 166052"/>
              <a:gd name="connsiteY5" fmla="*/ 724255 h 726467"/>
              <a:gd name="connsiteX6" fmla="*/ 22643 w 166052"/>
              <a:gd name="connsiteY6" fmla="*/ 696525 h 726467"/>
              <a:gd name="connsiteX7" fmla="*/ 121 w 166052"/>
              <a:gd name="connsiteY7" fmla="*/ 698289 h 726467"/>
              <a:gd name="connsiteX8" fmla="*/ 35136 w 166052"/>
              <a:gd name="connsiteY8" fmla="*/ 612321 h 726467"/>
              <a:gd name="connsiteX9" fmla="*/ 89158 w 166052"/>
              <a:gd name="connsiteY9" fmla="*/ 349909 h 726467"/>
              <a:gd name="connsiteX10" fmla="*/ 106994 w 166052"/>
              <a:gd name="connsiteY10" fmla="*/ 0 h 726467"/>
              <a:gd name="connsiteX0" fmla="*/ 57986 w 166052"/>
              <a:gd name="connsiteY0" fmla="*/ 0 h 737217"/>
              <a:gd name="connsiteX1" fmla="*/ 165568 w 166052"/>
              <a:gd name="connsiteY1" fmla="*/ 87134 h 737217"/>
              <a:gd name="connsiteX2" fmla="*/ 133612 w 166052"/>
              <a:gd name="connsiteY2" fmla="*/ 349623 h 737217"/>
              <a:gd name="connsiteX3" fmla="*/ 61276 w 166052"/>
              <a:gd name="connsiteY3" fmla="*/ 632506 h 737217"/>
              <a:gd name="connsiteX4" fmla="*/ 59590 w 166052"/>
              <a:gd name="connsiteY4" fmla="*/ 696829 h 737217"/>
              <a:gd name="connsiteX5" fmla="*/ 15752 w 166052"/>
              <a:gd name="connsiteY5" fmla="*/ 735005 h 737217"/>
              <a:gd name="connsiteX6" fmla="*/ 22643 w 166052"/>
              <a:gd name="connsiteY6" fmla="*/ 707275 h 737217"/>
              <a:gd name="connsiteX7" fmla="*/ 121 w 166052"/>
              <a:gd name="connsiteY7" fmla="*/ 709039 h 737217"/>
              <a:gd name="connsiteX8" fmla="*/ 35136 w 166052"/>
              <a:gd name="connsiteY8" fmla="*/ 623071 h 737217"/>
              <a:gd name="connsiteX9" fmla="*/ 89158 w 166052"/>
              <a:gd name="connsiteY9" fmla="*/ 360659 h 737217"/>
              <a:gd name="connsiteX10" fmla="*/ 57986 w 166052"/>
              <a:gd name="connsiteY10" fmla="*/ 0 h 737217"/>
              <a:gd name="connsiteX0" fmla="*/ 57986 w 137722"/>
              <a:gd name="connsiteY0" fmla="*/ 0 h 737217"/>
              <a:gd name="connsiteX1" fmla="*/ 118690 w 137722"/>
              <a:gd name="connsiteY1" fmla="*/ 47798 h 737217"/>
              <a:gd name="connsiteX2" fmla="*/ 133612 w 137722"/>
              <a:gd name="connsiteY2" fmla="*/ 349623 h 737217"/>
              <a:gd name="connsiteX3" fmla="*/ 61276 w 137722"/>
              <a:gd name="connsiteY3" fmla="*/ 632506 h 737217"/>
              <a:gd name="connsiteX4" fmla="*/ 59590 w 137722"/>
              <a:gd name="connsiteY4" fmla="*/ 696829 h 737217"/>
              <a:gd name="connsiteX5" fmla="*/ 15752 w 137722"/>
              <a:gd name="connsiteY5" fmla="*/ 735005 h 737217"/>
              <a:gd name="connsiteX6" fmla="*/ 22643 w 137722"/>
              <a:gd name="connsiteY6" fmla="*/ 707275 h 737217"/>
              <a:gd name="connsiteX7" fmla="*/ 121 w 137722"/>
              <a:gd name="connsiteY7" fmla="*/ 709039 h 737217"/>
              <a:gd name="connsiteX8" fmla="*/ 35136 w 137722"/>
              <a:gd name="connsiteY8" fmla="*/ 623071 h 737217"/>
              <a:gd name="connsiteX9" fmla="*/ 89158 w 137722"/>
              <a:gd name="connsiteY9" fmla="*/ 360659 h 737217"/>
              <a:gd name="connsiteX10" fmla="*/ 57986 w 137722"/>
              <a:gd name="connsiteY10" fmla="*/ 0 h 737217"/>
              <a:gd name="connsiteX0" fmla="*/ 57986 w 137722"/>
              <a:gd name="connsiteY0" fmla="*/ 0 h 737217"/>
              <a:gd name="connsiteX1" fmla="*/ 118690 w 137722"/>
              <a:gd name="connsiteY1" fmla="*/ 47798 h 737217"/>
              <a:gd name="connsiteX2" fmla="*/ 133612 w 137722"/>
              <a:gd name="connsiteY2" fmla="*/ 349623 h 737217"/>
              <a:gd name="connsiteX3" fmla="*/ 61276 w 137722"/>
              <a:gd name="connsiteY3" fmla="*/ 632506 h 737217"/>
              <a:gd name="connsiteX4" fmla="*/ 59590 w 137722"/>
              <a:gd name="connsiteY4" fmla="*/ 696829 h 737217"/>
              <a:gd name="connsiteX5" fmla="*/ 15752 w 137722"/>
              <a:gd name="connsiteY5" fmla="*/ 735005 h 737217"/>
              <a:gd name="connsiteX6" fmla="*/ 22643 w 137722"/>
              <a:gd name="connsiteY6" fmla="*/ 707275 h 737217"/>
              <a:gd name="connsiteX7" fmla="*/ 121 w 137722"/>
              <a:gd name="connsiteY7" fmla="*/ 709039 h 737217"/>
              <a:gd name="connsiteX8" fmla="*/ 35136 w 137722"/>
              <a:gd name="connsiteY8" fmla="*/ 623071 h 737217"/>
              <a:gd name="connsiteX9" fmla="*/ 89158 w 137722"/>
              <a:gd name="connsiteY9" fmla="*/ 360659 h 737217"/>
              <a:gd name="connsiteX10" fmla="*/ 57986 w 137722"/>
              <a:gd name="connsiteY10" fmla="*/ 0 h 737217"/>
              <a:gd name="connsiteX0" fmla="*/ 44886 w 137722"/>
              <a:gd name="connsiteY0" fmla="*/ 0 h 741858"/>
              <a:gd name="connsiteX1" fmla="*/ 118690 w 137722"/>
              <a:gd name="connsiteY1" fmla="*/ 52439 h 741858"/>
              <a:gd name="connsiteX2" fmla="*/ 133612 w 137722"/>
              <a:gd name="connsiteY2" fmla="*/ 354264 h 741858"/>
              <a:gd name="connsiteX3" fmla="*/ 61276 w 137722"/>
              <a:gd name="connsiteY3" fmla="*/ 637147 h 741858"/>
              <a:gd name="connsiteX4" fmla="*/ 59590 w 137722"/>
              <a:gd name="connsiteY4" fmla="*/ 701470 h 741858"/>
              <a:gd name="connsiteX5" fmla="*/ 15752 w 137722"/>
              <a:gd name="connsiteY5" fmla="*/ 739646 h 741858"/>
              <a:gd name="connsiteX6" fmla="*/ 22643 w 137722"/>
              <a:gd name="connsiteY6" fmla="*/ 711916 h 741858"/>
              <a:gd name="connsiteX7" fmla="*/ 121 w 137722"/>
              <a:gd name="connsiteY7" fmla="*/ 713680 h 741858"/>
              <a:gd name="connsiteX8" fmla="*/ 35136 w 137722"/>
              <a:gd name="connsiteY8" fmla="*/ 627712 h 741858"/>
              <a:gd name="connsiteX9" fmla="*/ 89158 w 137722"/>
              <a:gd name="connsiteY9" fmla="*/ 365300 h 741858"/>
              <a:gd name="connsiteX10" fmla="*/ 44886 w 137722"/>
              <a:gd name="connsiteY10" fmla="*/ 0 h 741858"/>
              <a:gd name="connsiteX0" fmla="*/ 44886 w 137722"/>
              <a:gd name="connsiteY0" fmla="*/ 0 h 741858"/>
              <a:gd name="connsiteX1" fmla="*/ 118690 w 137722"/>
              <a:gd name="connsiteY1" fmla="*/ 52439 h 741858"/>
              <a:gd name="connsiteX2" fmla="*/ 133612 w 137722"/>
              <a:gd name="connsiteY2" fmla="*/ 354264 h 741858"/>
              <a:gd name="connsiteX3" fmla="*/ 61276 w 137722"/>
              <a:gd name="connsiteY3" fmla="*/ 637147 h 741858"/>
              <a:gd name="connsiteX4" fmla="*/ 59590 w 137722"/>
              <a:gd name="connsiteY4" fmla="*/ 701470 h 741858"/>
              <a:gd name="connsiteX5" fmla="*/ 15752 w 137722"/>
              <a:gd name="connsiteY5" fmla="*/ 739646 h 741858"/>
              <a:gd name="connsiteX6" fmla="*/ 22643 w 137722"/>
              <a:gd name="connsiteY6" fmla="*/ 711916 h 741858"/>
              <a:gd name="connsiteX7" fmla="*/ 121 w 137722"/>
              <a:gd name="connsiteY7" fmla="*/ 713680 h 741858"/>
              <a:gd name="connsiteX8" fmla="*/ 35136 w 137722"/>
              <a:gd name="connsiteY8" fmla="*/ 627712 h 741858"/>
              <a:gd name="connsiteX9" fmla="*/ 89158 w 137722"/>
              <a:gd name="connsiteY9" fmla="*/ 365300 h 741858"/>
              <a:gd name="connsiteX10" fmla="*/ 44886 w 137722"/>
              <a:gd name="connsiteY10" fmla="*/ 0 h 741858"/>
              <a:gd name="connsiteX0" fmla="*/ 44886 w 139250"/>
              <a:gd name="connsiteY0" fmla="*/ 0 h 741858"/>
              <a:gd name="connsiteX1" fmla="*/ 118690 w 139250"/>
              <a:gd name="connsiteY1" fmla="*/ 52439 h 741858"/>
              <a:gd name="connsiteX2" fmla="*/ 133612 w 139250"/>
              <a:gd name="connsiteY2" fmla="*/ 354264 h 741858"/>
              <a:gd name="connsiteX3" fmla="*/ 61276 w 139250"/>
              <a:gd name="connsiteY3" fmla="*/ 637147 h 741858"/>
              <a:gd name="connsiteX4" fmla="*/ 59590 w 139250"/>
              <a:gd name="connsiteY4" fmla="*/ 701470 h 741858"/>
              <a:gd name="connsiteX5" fmla="*/ 15752 w 139250"/>
              <a:gd name="connsiteY5" fmla="*/ 739646 h 741858"/>
              <a:gd name="connsiteX6" fmla="*/ 22643 w 139250"/>
              <a:gd name="connsiteY6" fmla="*/ 711916 h 741858"/>
              <a:gd name="connsiteX7" fmla="*/ 121 w 139250"/>
              <a:gd name="connsiteY7" fmla="*/ 713680 h 741858"/>
              <a:gd name="connsiteX8" fmla="*/ 35136 w 139250"/>
              <a:gd name="connsiteY8" fmla="*/ 627712 h 741858"/>
              <a:gd name="connsiteX9" fmla="*/ 89158 w 139250"/>
              <a:gd name="connsiteY9" fmla="*/ 365300 h 741858"/>
              <a:gd name="connsiteX10" fmla="*/ 44886 w 139250"/>
              <a:gd name="connsiteY10" fmla="*/ 0 h 741858"/>
              <a:gd name="connsiteX0" fmla="*/ 44886 w 139250"/>
              <a:gd name="connsiteY0" fmla="*/ 0 h 741858"/>
              <a:gd name="connsiteX1" fmla="*/ 118690 w 139250"/>
              <a:gd name="connsiteY1" fmla="*/ 52439 h 741858"/>
              <a:gd name="connsiteX2" fmla="*/ 133612 w 139250"/>
              <a:gd name="connsiteY2" fmla="*/ 354264 h 741858"/>
              <a:gd name="connsiteX3" fmla="*/ 61276 w 139250"/>
              <a:gd name="connsiteY3" fmla="*/ 637147 h 741858"/>
              <a:gd name="connsiteX4" fmla="*/ 59590 w 139250"/>
              <a:gd name="connsiteY4" fmla="*/ 701470 h 741858"/>
              <a:gd name="connsiteX5" fmla="*/ 15752 w 139250"/>
              <a:gd name="connsiteY5" fmla="*/ 739646 h 741858"/>
              <a:gd name="connsiteX6" fmla="*/ 22643 w 139250"/>
              <a:gd name="connsiteY6" fmla="*/ 711916 h 741858"/>
              <a:gd name="connsiteX7" fmla="*/ 121 w 139250"/>
              <a:gd name="connsiteY7" fmla="*/ 713680 h 741858"/>
              <a:gd name="connsiteX8" fmla="*/ 35136 w 139250"/>
              <a:gd name="connsiteY8" fmla="*/ 627712 h 741858"/>
              <a:gd name="connsiteX9" fmla="*/ 89158 w 139250"/>
              <a:gd name="connsiteY9" fmla="*/ 365300 h 741858"/>
              <a:gd name="connsiteX10" fmla="*/ 44886 w 139250"/>
              <a:gd name="connsiteY10" fmla="*/ 0 h 741858"/>
              <a:gd name="connsiteX0" fmla="*/ 78550 w 139250"/>
              <a:gd name="connsiteY0" fmla="*/ 0 h 736131"/>
              <a:gd name="connsiteX1" fmla="*/ 118690 w 139250"/>
              <a:gd name="connsiteY1" fmla="*/ 46712 h 736131"/>
              <a:gd name="connsiteX2" fmla="*/ 133612 w 139250"/>
              <a:gd name="connsiteY2" fmla="*/ 348537 h 736131"/>
              <a:gd name="connsiteX3" fmla="*/ 61276 w 139250"/>
              <a:gd name="connsiteY3" fmla="*/ 631420 h 736131"/>
              <a:gd name="connsiteX4" fmla="*/ 59590 w 139250"/>
              <a:gd name="connsiteY4" fmla="*/ 695743 h 736131"/>
              <a:gd name="connsiteX5" fmla="*/ 15752 w 139250"/>
              <a:gd name="connsiteY5" fmla="*/ 733919 h 736131"/>
              <a:gd name="connsiteX6" fmla="*/ 22643 w 139250"/>
              <a:gd name="connsiteY6" fmla="*/ 706189 h 736131"/>
              <a:gd name="connsiteX7" fmla="*/ 121 w 139250"/>
              <a:gd name="connsiteY7" fmla="*/ 707953 h 736131"/>
              <a:gd name="connsiteX8" fmla="*/ 35136 w 139250"/>
              <a:gd name="connsiteY8" fmla="*/ 621985 h 736131"/>
              <a:gd name="connsiteX9" fmla="*/ 89158 w 139250"/>
              <a:gd name="connsiteY9" fmla="*/ 359573 h 736131"/>
              <a:gd name="connsiteX10" fmla="*/ 78550 w 139250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9158 w 155521"/>
              <a:gd name="connsiteY9" fmla="*/ 359573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5521"/>
              <a:gd name="connsiteY0" fmla="*/ 0 h 736131"/>
              <a:gd name="connsiteX1" fmla="*/ 149803 w 155521"/>
              <a:gd name="connsiteY1" fmla="*/ 68892 h 736131"/>
              <a:gd name="connsiteX2" fmla="*/ 133612 w 155521"/>
              <a:gd name="connsiteY2" fmla="*/ 348537 h 736131"/>
              <a:gd name="connsiteX3" fmla="*/ 61276 w 155521"/>
              <a:gd name="connsiteY3" fmla="*/ 631420 h 736131"/>
              <a:gd name="connsiteX4" fmla="*/ 59590 w 155521"/>
              <a:gd name="connsiteY4" fmla="*/ 695743 h 736131"/>
              <a:gd name="connsiteX5" fmla="*/ 15752 w 155521"/>
              <a:gd name="connsiteY5" fmla="*/ 733919 h 736131"/>
              <a:gd name="connsiteX6" fmla="*/ 22643 w 155521"/>
              <a:gd name="connsiteY6" fmla="*/ 706189 h 736131"/>
              <a:gd name="connsiteX7" fmla="*/ 121 w 155521"/>
              <a:gd name="connsiteY7" fmla="*/ 707953 h 736131"/>
              <a:gd name="connsiteX8" fmla="*/ 35136 w 155521"/>
              <a:gd name="connsiteY8" fmla="*/ 621985 h 736131"/>
              <a:gd name="connsiteX9" fmla="*/ 83154 w 155521"/>
              <a:gd name="connsiteY9" fmla="*/ 353727 h 736131"/>
              <a:gd name="connsiteX10" fmla="*/ 78550 w 155521"/>
              <a:gd name="connsiteY10" fmla="*/ 0 h 736131"/>
              <a:gd name="connsiteX0" fmla="*/ 78550 w 150600"/>
              <a:gd name="connsiteY0" fmla="*/ 0 h 736131"/>
              <a:gd name="connsiteX1" fmla="*/ 143491 w 150600"/>
              <a:gd name="connsiteY1" fmla="*/ 79880 h 736131"/>
              <a:gd name="connsiteX2" fmla="*/ 133612 w 150600"/>
              <a:gd name="connsiteY2" fmla="*/ 348537 h 736131"/>
              <a:gd name="connsiteX3" fmla="*/ 61276 w 150600"/>
              <a:gd name="connsiteY3" fmla="*/ 631420 h 736131"/>
              <a:gd name="connsiteX4" fmla="*/ 59590 w 150600"/>
              <a:gd name="connsiteY4" fmla="*/ 695743 h 736131"/>
              <a:gd name="connsiteX5" fmla="*/ 15752 w 150600"/>
              <a:gd name="connsiteY5" fmla="*/ 733919 h 736131"/>
              <a:gd name="connsiteX6" fmla="*/ 22643 w 150600"/>
              <a:gd name="connsiteY6" fmla="*/ 706189 h 736131"/>
              <a:gd name="connsiteX7" fmla="*/ 121 w 150600"/>
              <a:gd name="connsiteY7" fmla="*/ 707953 h 736131"/>
              <a:gd name="connsiteX8" fmla="*/ 35136 w 150600"/>
              <a:gd name="connsiteY8" fmla="*/ 621985 h 736131"/>
              <a:gd name="connsiteX9" fmla="*/ 83154 w 150600"/>
              <a:gd name="connsiteY9" fmla="*/ 353727 h 736131"/>
              <a:gd name="connsiteX10" fmla="*/ 78550 w 150600"/>
              <a:gd name="connsiteY10" fmla="*/ 0 h 736131"/>
              <a:gd name="connsiteX0" fmla="*/ 78550 w 149209"/>
              <a:gd name="connsiteY0" fmla="*/ 0 h 736131"/>
              <a:gd name="connsiteX1" fmla="*/ 143491 w 149209"/>
              <a:gd name="connsiteY1" fmla="*/ 79880 h 736131"/>
              <a:gd name="connsiteX2" fmla="*/ 127301 w 149209"/>
              <a:gd name="connsiteY2" fmla="*/ 359525 h 736131"/>
              <a:gd name="connsiteX3" fmla="*/ 61276 w 149209"/>
              <a:gd name="connsiteY3" fmla="*/ 631420 h 736131"/>
              <a:gd name="connsiteX4" fmla="*/ 59590 w 149209"/>
              <a:gd name="connsiteY4" fmla="*/ 695743 h 736131"/>
              <a:gd name="connsiteX5" fmla="*/ 15752 w 149209"/>
              <a:gd name="connsiteY5" fmla="*/ 733919 h 736131"/>
              <a:gd name="connsiteX6" fmla="*/ 22643 w 149209"/>
              <a:gd name="connsiteY6" fmla="*/ 706189 h 736131"/>
              <a:gd name="connsiteX7" fmla="*/ 121 w 149209"/>
              <a:gd name="connsiteY7" fmla="*/ 707953 h 736131"/>
              <a:gd name="connsiteX8" fmla="*/ 35136 w 149209"/>
              <a:gd name="connsiteY8" fmla="*/ 621985 h 736131"/>
              <a:gd name="connsiteX9" fmla="*/ 83154 w 149209"/>
              <a:gd name="connsiteY9" fmla="*/ 353727 h 736131"/>
              <a:gd name="connsiteX10" fmla="*/ 78550 w 149209"/>
              <a:gd name="connsiteY10" fmla="*/ 0 h 736131"/>
              <a:gd name="connsiteX0" fmla="*/ 78550 w 142393"/>
              <a:gd name="connsiteY0" fmla="*/ 0 h 736131"/>
              <a:gd name="connsiteX1" fmla="*/ 134513 w 142393"/>
              <a:gd name="connsiteY1" fmla="*/ 78353 h 736131"/>
              <a:gd name="connsiteX2" fmla="*/ 127301 w 142393"/>
              <a:gd name="connsiteY2" fmla="*/ 359525 h 736131"/>
              <a:gd name="connsiteX3" fmla="*/ 61276 w 142393"/>
              <a:gd name="connsiteY3" fmla="*/ 631420 h 736131"/>
              <a:gd name="connsiteX4" fmla="*/ 59590 w 142393"/>
              <a:gd name="connsiteY4" fmla="*/ 695743 h 736131"/>
              <a:gd name="connsiteX5" fmla="*/ 15752 w 142393"/>
              <a:gd name="connsiteY5" fmla="*/ 733919 h 736131"/>
              <a:gd name="connsiteX6" fmla="*/ 22643 w 142393"/>
              <a:gd name="connsiteY6" fmla="*/ 706189 h 736131"/>
              <a:gd name="connsiteX7" fmla="*/ 121 w 142393"/>
              <a:gd name="connsiteY7" fmla="*/ 707953 h 736131"/>
              <a:gd name="connsiteX8" fmla="*/ 35136 w 142393"/>
              <a:gd name="connsiteY8" fmla="*/ 621985 h 736131"/>
              <a:gd name="connsiteX9" fmla="*/ 83154 w 142393"/>
              <a:gd name="connsiteY9" fmla="*/ 353727 h 736131"/>
              <a:gd name="connsiteX10" fmla="*/ 78550 w 142393"/>
              <a:gd name="connsiteY10" fmla="*/ 0 h 736131"/>
              <a:gd name="connsiteX0" fmla="*/ 78550 w 142393"/>
              <a:gd name="connsiteY0" fmla="*/ 0 h 736131"/>
              <a:gd name="connsiteX1" fmla="*/ 134513 w 142393"/>
              <a:gd name="connsiteY1" fmla="*/ 78353 h 736131"/>
              <a:gd name="connsiteX2" fmla="*/ 127301 w 142393"/>
              <a:gd name="connsiteY2" fmla="*/ 359525 h 736131"/>
              <a:gd name="connsiteX3" fmla="*/ 61276 w 142393"/>
              <a:gd name="connsiteY3" fmla="*/ 631420 h 736131"/>
              <a:gd name="connsiteX4" fmla="*/ 59590 w 142393"/>
              <a:gd name="connsiteY4" fmla="*/ 695743 h 736131"/>
              <a:gd name="connsiteX5" fmla="*/ 15752 w 142393"/>
              <a:gd name="connsiteY5" fmla="*/ 733919 h 736131"/>
              <a:gd name="connsiteX6" fmla="*/ 22643 w 142393"/>
              <a:gd name="connsiteY6" fmla="*/ 706189 h 736131"/>
              <a:gd name="connsiteX7" fmla="*/ 121 w 142393"/>
              <a:gd name="connsiteY7" fmla="*/ 707953 h 736131"/>
              <a:gd name="connsiteX8" fmla="*/ 35136 w 142393"/>
              <a:gd name="connsiteY8" fmla="*/ 621985 h 736131"/>
              <a:gd name="connsiteX9" fmla="*/ 74177 w 142393"/>
              <a:gd name="connsiteY9" fmla="*/ 352200 h 736131"/>
              <a:gd name="connsiteX10" fmla="*/ 78550 w 142393"/>
              <a:gd name="connsiteY10" fmla="*/ 0 h 736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393" h="736131">
                <a:moveTo>
                  <a:pt x="78550" y="0"/>
                </a:moveTo>
                <a:cubicBezTo>
                  <a:pt x="133224" y="32501"/>
                  <a:pt x="115631" y="33068"/>
                  <a:pt x="134513" y="78353"/>
                </a:cubicBezTo>
                <a:cubicBezTo>
                  <a:pt x="149423" y="140631"/>
                  <a:pt x="140993" y="245630"/>
                  <a:pt x="127301" y="359525"/>
                </a:cubicBezTo>
                <a:cubicBezTo>
                  <a:pt x="95776" y="525421"/>
                  <a:pt x="112529" y="444011"/>
                  <a:pt x="61276" y="631420"/>
                </a:cubicBezTo>
                <a:cubicBezTo>
                  <a:pt x="61066" y="688212"/>
                  <a:pt x="68158" y="691171"/>
                  <a:pt x="59590" y="695743"/>
                </a:cubicBezTo>
                <a:cubicBezTo>
                  <a:pt x="53350" y="712343"/>
                  <a:pt x="17115" y="744891"/>
                  <a:pt x="15752" y="733919"/>
                </a:cubicBezTo>
                <a:cubicBezTo>
                  <a:pt x="14389" y="722948"/>
                  <a:pt x="24289" y="712732"/>
                  <a:pt x="22643" y="706189"/>
                </a:cubicBezTo>
                <a:cubicBezTo>
                  <a:pt x="20997" y="699646"/>
                  <a:pt x="-1854" y="729784"/>
                  <a:pt x="121" y="707953"/>
                </a:cubicBezTo>
                <a:cubicBezTo>
                  <a:pt x="11793" y="679297"/>
                  <a:pt x="10761" y="652390"/>
                  <a:pt x="35136" y="621985"/>
                </a:cubicBezTo>
                <a:cubicBezTo>
                  <a:pt x="54184" y="549993"/>
                  <a:pt x="40665" y="473438"/>
                  <a:pt x="74177" y="352200"/>
                </a:cubicBezTo>
                <a:cubicBezTo>
                  <a:pt x="85180" y="242544"/>
                  <a:pt x="64844" y="39621"/>
                  <a:pt x="78550" y="0"/>
                </a:cubicBezTo>
                <a:close/>
              </a:path>
            </a:pathLst>
          </a:custGeom>
          <a:gradFill flip="none" rotWithShape="1">
            <a:gsLst>
              <a:gs pos="79000">
                <a:srgbClr val="24281B"/>
              </a:gs>
              <a:gs pos="0">
                <a:schemeClr val="tx1">
                  <a:lumMod val="95000"/>
                  <a:lumOff val="5000"/>
                </a:schemeClr>
              </a:gs>
              <a:gs pos="47000">
                <a:srgbClr val="171717"/>
              </a:gs>
              <a:gs pos="100000">
                <a:srgbClr val="2F3315"/>
              </a:gs>
              <a:gs pos="97000">
                <a:srgbClr val="2F3315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4" name="主发光台面">
            <a:extLst>
              <a:ext uri="{FF2B5EF4-FFF2-40B4-BE49-F238E27FC236}">
                <a16:creationId xmlns:a16="http://schemas.microsoft.com/office/drawing/2014/main" xmlns="" id="{7F71A30F-93E8-4E69-8FC0-789B755B7055}"/>
              </a:ext>
            </a:extLst>
          </p:cNvPr>
          <p:cNvSpPr/>
          <p:nvPr/>
        </p:nvSpPr>
        <p:spPr>
          <a:xfrm>
            <a:off x="6659421" y="4704645"/>
            <a:ext cx="1071724" cy="542408"/>
          </a:xfrm>
          <a:custGeom>
            <a:avLst/>
            <a:gdLst>
              <a:gd name="connsiteX0" fmla="*/ 0 w 1088323"/>
              <a:gd name="connsiteY0" fmla="*/ 0 h 504308"/>
              <a:gd name="connsiteX1" fmla="*/ 1088323 w 1088323"/>
              <a:gd name="connsiteY1" fmla="*/ 0 h 504308"/>
              <a:gd name="connsiteX2" fmla="*/ 1088323 w 1088323"/>
              <a:gd name="connsiteY2" fmla="*/ 504308 h 504308"/>
              <a:gd name="connsiteX3" fmla="*/ 0 w 1088323"/>
              <a:gd name="connsiteY3" fmla="*/ 504308 h 504308"/>
              <a:gd name="connsiteX4" fmla="*/ 0 w 1088323"/>
              <a:gd name="connsiteY4" fmla="*/ 0 h 504308"/>
              <a:gd name="connsiteX0" fmla="*/ 4762 w 1093085"/>
              <a:gd name="connsiteY0" fmla="*/ 0 h 504308"/>
              <a:gd name="connsiteX1" fmla="*/ 1093085 w 1093085"/>
              <a:gd name="connsiteY1" fmla="*/ 0 h 504308"/>
              <a:gd name="connsiteX2" fmla="*/ 1093085 w 1093085"/>
              <a:gd name="connsiteY2" fmla="*/ 504308 h 504308"/>
              <a:gd name="connsiteX3" fmla="*/ 0 w 1093085"/>
              <a:gd name="connsiteY3" fmla="*/ 75683 h 504308"/>
              <a:gd name="connsiteX4" fmla="*/ 4762 w 1093085"/>
              <a:gd name="connsiteY4" fmla="*/ 0 h 504308"/>
              <a:gd name="connsiteX0" fmla="*/ 7143 w 1093085"/>
              <a:gd name="connsiteY0" fmla="*/ 0 h 542408"/>
              <a:gd name="connsiteX1" fmla="*/ 1093085 w 1093085"/>
              <a:gd name="connsiteY1" fmla="*/ 38100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93085"/>
              <a:gd name="connsiteY0" fmla="*/ 0 h 542408"/>
              <a:gd name="connsiteX1" fmla="*/ 1064510 w 1093085"/>
              <a:gd name="connsiteY1" fmla="*/ 421481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4510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50222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2128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35264"/>
              <a:gd name="connsiteX1" fmla="*/ 1064510 w 1064510"/>
              <a:gd name="connsiteY1" fmla="*/ 421481 h 535264"/>
              <a:gd name="connsiteX2" fmla="*/ 1062128 w 1064510"/>
              <a:gd name="connsiteY2" fmla="*/ 535264 h 535264"/>
              <a:gd name="connsiteX3" fmla="*/ 0 w 1064510"/>
              <a:gd name="connsiteY3" fmla="*/ 113783 h 535264"/>
              <a:gd name="connsiteX4" fmla="*/ 7143 w 1064510"/>
              <a:gd name="connsiteY4" fmla="*/ 0 h 535264"/>
              <a:gd name="connsiteX0" fmla="*/ 2381 w 1064510"/>
              <a:gd name="connsiteY0" fmla="*/ 0 h 537646"/>
              <a:gd name="connsiteX1" fmla="*/ 1064510 w 1064510"/>
              <a:gd name="connsiteY1" fmla="*/ 423863 h 537646"/>
              <a:gd name="connsiteX2" fmla="*/ 1062128 w 1064510"/>
              <a:gd name="connsiteY2" fmla="*/ 537646 h 537646"/>
              <a:gd name="connsiteX3" fmla="*/ 0 w 1064510"/>
              <a:gd name="connsiteY3" fmla="*/ 116165 h 537646"/>
              <a:gd name="connsiteX4" fmla="*/ 2381 w 1064510"/>
              <a:gd name="connsiteY4" fmla="*/ 0 h 537646"/>
              <a:gd name="connsiteX0" fmla="*/ 4763 w 1066892"/>
              <a:gd name="connsiteY0" fmla="*/ 0 h 537646"/>
              <a:gd name="connsiteX1" fmla="*/ 1066892 w 1066892"/>
              <a:gd name="connsiteY1" fmla="*/ 423863 h 537646"/>
              <a:gd name="connsiteX2" fmla="*/ 1064510 w 1066892"/>
              <a:gd name="connsiteY2" fmla="*/ 537646 h 537646"/>
              <a:gd name="connsiteX3" fmla="*/ 0 w 1066892"/>
              <a:gd name="connsiteY3" fmla="*/ 113784 h 537646"/>
              <a:gd name="connsiteX4" fmla="*/ 4763 w 1066892"/>
              <a:gd name="connsiteY4" fmla="*/ 0 h 537646"/>
              <a:gd name="connsiteX0" fmla="*/ 2382 w 1064511"/>
              <a:gd name="connsiteY0" fmla="*/ 0 h 537646"/>
              <a:gd name="connsiteX1" fmla="*/ 1064511 w 1064511"/>
              <a:gd name="connsiteY1" fmla="*/ 423863 h 537646"/>
              <a:gd name="connsiteX2" fmla="*/ 1062129 w 1064511"/>
              <a:gd name="connsiteY2" fmla="*/ 537646 h 537646"/>
              <a:gd name="connsiteX3" fmla="*/ 0 w 1064511"/>
              <a:gd name="connsiteY3" fmla="*/ 116165 h 537646"/>
              <a:gd name="connsiteX4" fmla="*/ 2382 w 1064511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4762 w 1069273"/>
              <a:gd name="connsiteY3" fmla="*/ 116165 h 537646"/>
              <a:gd name="connsiteX4" fmla="*/ 0 w 1069273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2381 w 1069273"/>
              <a:gd name="connsiteY3" fmla="*/ 116165 h 537646"/>
              <a:gd name="connsiteX4" fmla="*/ 0 w 106927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7121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4740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9567 w 1069315"/>
              <a:gd name="connsiteY0" fmla="*/ 0 h 537646"/>
              <a:gd name="connsiteX1" fmla="*/ 1069315 w 1069315"/>
              <a:gd name="connsiteY1" fmla="*/ 423863 h 537646"/>
              <a:gd name="connsiteX2" fmla="*/ 1064552 w 1069315"/>
              <a:gd name="connsiteY2" fmla="*/ 537646 h 537646"/>
              <a:gd name="connsiteX3" fmla="*/ 41 w 1069315"/>
              <a:gd name="connsiteY3" fmla="*/ 116165 h 537646"/>
              <a:gd name="connsiteX4" fmla="*/ 9567 w 1069315"/>
              <a:gd name="connsiteY4" fmla="*/ 0 h 537646"/>
              <a:gd name="connsiteX0" fmla="*/ 2487 w 1069379"/>
              <a:gd name="connsiteY0" fmla="*/ 0 h 537646"/>
              <a:gd name="connsiteX1" fmla="*/ 1069379 w 1069379"/>
              <a:gd name="connsiteY1" fmla="*/ 423863 h 537646"/>
              <a:gd name="connsiteX2" fmla="*/ 1064616 w 1069379"/>
              <a:gd name="connsiteY2" fmla="*/ 537646 h 537646"/>
              <a:gd name="connsiteX3" fmla="*/ 105 w 1069379"/>
              <a:gd name="connsiteY3" fmla="*/ 116165 h 537646"/>
              <a:gd name="connsiteX4" fmla="*/ 2487 w 1069379"/>
              <a:gd name="connsiteY4" fmla="*/ 0 h 537646"/>
              <a:gd name="connsiteX0" fmla="*/ 4832 w 1071724"/>
              <a:gd name="connsiteY0" fmla="*/ 0 h 537646"/>
              <a:gd name="connsiteX1" fmla="*/ 1071724 w 1071724"/>
              <a:gd name="connsiteY1" fmla="*/ 423863 h 537646"/>
              <a:gd name="connsiteX2" fmla="*/ 1066961 w 1071724"/>
              <a:gd name="connsiteY2" fmla="*/ 537646 h 537646"/>
              <a:gd name="connsiteX3" fmla="*/ 68 w 1071724"/>
              <a:gd name="connsiteY3" fmla="*/ 125690 h 537646"/>
              <a:gd name="connsiteX4" fmla="*/ 4832 w 1071724"/>
              <a:gd name="connsiteY4" fmla="*/ 0 h 537646"/>
              <a:gd name="connsiteX0" fmla="*/ 4832 w 1071724"/>
              <a:gd name="connsiteY0" fmla="*/ 0 h 542408"/>
              <a:gd name="connsiteX1" fmla="*/ 1071724 w 1071724"/>
              <a:gd name="connsiteY1" fmla="*/ 423863 h 542408"/>
              <a:gd name="connsiteX2" fmla="*/ 1066961 w 1071724"/>
              <a:gd name="connsiteY2" fmla="*/ 542408 h 542408"/>
              <a:gd name="connsiteX3" fmla="*/ 68 w 1071724"/>
              <a:gd name="connsiteY3" fmla="*/ 125690 h 542408"/>
              <a:gd name="connsiteX4" fmla="*/ 4832 w 1071724"/>
              <a:gd name="connsiteY4" fmla="*/ 0 h 542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1724" h="542408">
                <a:moveTo>
                  <a:pt x="4832" y="0"/>
                </a:moveTo>
                <a:lnTo>
                  <a:pt x="1071724" y="423863"/>
                </a:lnTo>
                <a:lnTo>
                  <a:pt x="1066961" y="542408"/>
                </a:lnTo>
                <a:lnTo>
                  <a:pt x="68" y="125690"/>
                </a:lnTo>
                <a:cubicBezTo>
                  <a:pt x="-726" y="86968"/>
                  <a:pt x="5626" y="38722"/>
                  <a:pt x="4832" y="0"/>
                </a:cubicBezTo>
                <a:close/>
              </a:path>
            </a:pathLst>
          </a:custGeom>
          <a:solidFill>
            <a:srgbClr val="374F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上-发光楼梯1">
            <a:extLst>
              <a:ext uri="{FF2B5EF4-FFF2-40B4-BE49-F238E27FC236}">
                <a16:creationId xmlns:a16="http://schemas.microsoft.com/office/drawing/2014/main" xmlns="" id="{3756D4C1-8391-49AD-AB03-BDB2569BFD48}"/>
              </a:ext>
            </a:extLst>
          </p:cNvPr>
          <p:cNvSpPr/>
          <p:nvPr/>
        </p:nvSpPr>
        <p:spPr>
          <a:xfrm>
            <a:off x="7308472" y="4350229"/>
            <a:ext cx="720221" cy="342621"/>
          </a:xfrm>
          <a:custGeom>
            <a:avLst/>
            <a:gdLst>
              <a:gd name="connsiteX0" fmla="*/ 0 w 1088323"/>
              <a:gd name="connsiteY0" fmla="*/ 0 h 504308"/>
              <a:gd name="connsiteX1" fmla="*/ 1088323 w 1088323"/>
              <a:gd name="connsiteY1" fmla="*/ 0 h 504308"/>
              <a:gd name="connsiteX2" fmla="*/ 1088323 w 1088323"/>
              <a:gd name="connsiteY2" fmla="*/ 504308 h 504308"/>
              <a:gd name="connsiteX3" fmla="*/ 0 w 1088323"/>
              <a:gd name="connsiteY3" fmla="*/ 504308 h 504308"/>
              <a:gd name="connsiteX4" fmla="*/ 0 w 1088323"/>
              <a:gd name="connsiteY4" fmla="*/ 0 h 504308"/>
              <a:gd name="connsiteX0" fmla="*/ 4762 w 1093085"/>
              <a:gd name="connsiteY0" fmla="*/ 0 h 504308"/>
              <a:gd name="connsiteX1" fmla="*/ 1093085 w 1093085"/>
              <a:gd name="connsiteY1" fmla="*/ 0 h 504308"/>
              <a:gd name="connsiteX2" fmla="*/ 1093085 w 1093085"/>
              <a:gd name="connsiteY2" fmla="*/ 504308 h 504308"/>
              <a:gd name="connsiteX3" fmla="*/ 0 w 1093085"/>
              <a:gd name="connsiteY3" fmla="*/ 75683 h 504308"/>
              <a:gd name="connsiteX4" fmla="*/ 4762 w 1093085"/>
              <a:gd name="connsiteY4" fmla="*/ 0 h 504308"/>
              <a:gd name="connsiteX0" fmla="*/ 7143 w 1093085"/>
              <a:gd name="connsiteY0" fmla="*/ 0 h 542408"/>
              <a:gd name="connsiteX1" fmla="*/ 1093085 w 1093085"/>
              <a:gd name="connsiteY1" fmla="*/ 38100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93085"/>
              <a:gd name="connsiteY0" fmla="*/ 0 h 542408"/>
              <a:gd name="connsiteX1" fmla="*/ 1064510 w 1093085"/>
              <a:gd name="connsiteY1" fmla="*/ 421481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4510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50222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2128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35264"/>
              <a:gd name="connsiteX1" fmla="*/ 1064510 w 1064510"/>
              <a:gd name="connsiteY1" fmla="*/ 421481 h 535264"/>
              <a:gd name="connsiteX2" fmla="*/ 1062128 w 1064510"/>
              <a:gd name="connsiteY2" fmla="*/ 535264 h 535264"/>
              <a:gd name="connsiteX3" fmla="*/ 0 w 1064510"/>
              <a:gd name="connsiteY3" fmla="*/ 113783 h 535264"/>
              <a:gd name="connsiteX4" fmla="*/ 7143 w 1064510"/>
              <a:gd name="connsiteY4" fmla="*/ 0 h 535264"/>
              <a:gd name="connsiteX0" fmla="*/ 2381 w 1064510"/>
              <a:gd name="connsiteY0" fmla="*/ 0 h 537646"/>
              <a:gd name="connsiteX1" fmla="*/ 1064510 w 1064510"/>
              <a:gd name="connsiteY1" fmla="*/ 423863 h 537646"/>
              <a:gd name="connsiteX2" fmla="*/ 1062128 w 1064510"/>
              <a:gd name="connsiteY2" fmla="*/ 537646 h 537646"/>
              <a:gd name="connsiteX3" fmla="*/ 0 w 1064510"/>
              <a:gd name="connsiteY3" fmla="*/ 116165 h 537646"/>
              <a:gd name="connsiteX4" fmla="*/ 2381 w 1064510"/>
              <a:gd name="connsiteY4" fmla="*/ 0 h 537646"/>
              <a:gd name="connsiteX0" fmla="*/ 4763 w 1066892"/>
              <a:gd name="connsiteY0" fmla="*/ 0 h 537646"/>
              <a:gd name="connsiteX1" fmla="*/ 1066892 w 1066892"/>
              <a:gd name="connsiteY1" fmla="*/ 423863 h 537646"/>
              <a:gd name="connsiteX2" fmla="*/ 1064510 w 1066892"/>
              <a:gd name="connsiteY2" fmla="*/ 537646 h 537646"/>
              <a:gd name="connsiteX3" fmla="*/ 0 w 1066892"/>
              <a:gd name="connsiteY3" fmla="*/ 113784 h 537646"/>
              <a:gd name="connsiteX4" fmla="*/ 4763 w 1066892"/>
              <a:gd name="connsiteY4" fmla="*/ 0 h 537646"/>
              <a:gd name="connsiteX0" fmla="*/ 2382 w 1064511"/>
              <a:gd name="connsiteY0" fmla="*/ 0 h 537646"/>
              <a:gd name="connsiteX1" fmla="*/ 1064511 w 1064511"/>
              <a:gd name="connsiteY1" fmla="*/ 423863 h 537646"/>
              <a:gd name="connsiteX2" fmla="*/ 1062129 w 1064511"/>
              <a:gd name="connsiteY2" fmla="*/ 537646 h 537646"/>
              <a:gd name="connsiteX3" fmla="*/ 0 w 1064511"/>
              <a:gd name="connsiteY3" fmla="*/ 116165 h 537646"/>
              <a:gd name="connsiteX4" fmla="*/ 2382 w 1064511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4762 w 1069273"/>
              <a:gd name="connsiteY3" fmla="*/ 116165 h 537646"/>
              <a:gd name="connsiteX4" fmla="*/ 0 w 1069273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2381 w 1069273"/>
              <a:gd name="connsiteY3" fmla="*/ 116165 h 537646"/>
              <a:gd name="connsiteX4" fmla="*/ 0 w 106927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7121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4740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9567 w 1069315"/>
              <a:gd name="connsiteY0" fmla="*/ 0 h 537646"/>
              <a:gd name="connsiteX1" fmla="*/ 1069315 w 1069315"/>
              <a:gd name="connsiteY1" fmla="*/ 423863 h 537646"/>
              <a:gd name="connsiteX2" fmla="*/ 1064552 w 1069315"/>
              <a:gd name="connsiteY2" fmla="*/ 537646 h 537646"/>
              <a:gd name="connsiteX3" fmla="*/ 41 w 1069315"/>
              <a:gd name="connsiteY3" fmla="*/ 116165 h 537646"/>
              <a:gd name="connsiteX4" fmla="*/ 9567 w 1069315"/>
              <a:gd name="connsiteY4" fmla="*/ 0 h 537646"/>
              <a:gd name="connsiteX0" fmla="*/ 2487 w 1069379"/>
              <a:gd name="connsiteY0" fmla="*/ 0 h 537646"/>
              <a:gd name="connsiteX1" fmla="*/ 1069379 w 1069379"/>
              <a:gd name="connsiteY1" fmla="*/ 423863 h 537646"/>
              <a:gd name="connsiteX2" fmla="*/ 1064616 w 1069379"/>
              <a:gd name="connsiteY2" fmla="*/ 537646 h 537646"/>
              <a:gd name="connsiteX3" fmla="*/ 105 w 1069379"/>
              <a:gd name="connsiteY3" fmla="*/ 116165 h 537646"/>
              <a:gd name="connsiteX4" fmla="*/ 2487 w 1069379"/>
              <a:gd name="connsiteY4" fmla="*/ 0 h 537646"/>
              <a:gd name="connsiteX0" fmla="*/ 4832 w 1071724"/>
              <a:gd name="connsiteY0" fmla="*/ 0 h 537646"/>
              <a:gd name="connsiteX1" fmla="*/ 1071724 w 1071724"/>
              <a:gd name="connsiteY1" fmla="*/ 423863 h 537646"/>
              <a:gd name="connsiteX2" fmla="*/ 1066961 w 1071724"/>
              <a:gd name="connsiteY2" fmla="*/ 537646 h 537646"/>
              <a:gd name="connsiteX3" fmla="*/ 68 w 1071724"/>
              <a:gd name="connsiteY3" fmla="*/ 125690 h 537646"/>
              <a:gd name="connsiteX4" fmla="*/ 4832 w 1071724"/>
              <a:gd name="connsiteY4" fmla="*/ 0 h 537646"/>
              <a:gd name="connsiteX0" fmla="*/ 4832 w 1071724"/>
              <a:gd name="connsiteY0" fmla="*/ 0 h 542408"/>
              <a:gd name="connsiteX1" fmla="*/ 1071724 w 1071724"/>
              <a:gd name="connsiteY1" fmla="*/ 423863 h 542408"/>
              <a:gd name="connsiteX2" fmla="*/ 1066961 w 1071724"/>
              <a:gd name="connsiteY2" fmla="*/ 542408 h 542408"/>
              <a:gd name="connsiteX3" fmla="*/ 68 w 1071724"/>
              <a:gd name="connsiteY3" fmla="*/ 125690 h 542408"/>
              <a:gd name="connsiteX4" fmla="*/ 4832 w 1071724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6952 w 1066892"/>
              <a:gd name="connsiteY3" fmla="*/ 125690 h 542408"/>
              <a:gd name="connsiteX4" fmla="*/ 0 w 1066892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3047 w 1066892"/>
              <a:gd name="connsiteY3" fmla="*/ 113974 h 542408"/>
              <a:gd name="connsiteX4" fmla="*/ 0 w 1066892"/>
              <a:gd name="connsiteY4" fmla="*/ 0 h 542408"/>
              <a:gd name="connsiteX0" fmla="*/ 20406 w 1087298"/>
              <a:gd name="connsiteY0" fmla="*/ 0 h 542408"/>
              <a:gd name="connsiteX1" fmla="*/ 1087298 w 1087298"/>
              <a:gd name="connsiteY1" fmla="*/ 423863 h 542408"/>
              <a:gd name="connsiteX2" fmla="*/ 1082535 w 1087298"/>
              <a:gd name="connsiteY2" fmla="*/ 542408 h 542408"/>
              <a:gd name="connsiteX3" fmla="*/ 21 w 1087298"/>
              <a:gd name="connsiteY3" fmla="*/ 106162 h 542408"/>
              <a:gd name="connsiteX4" fmla="*/ 20406 w 1087298"/>
              <a:gd name="connsiteY4" fmla="*/ 0 h 542408"/>
              <a:gd name="connsiteX0" fmla="*/ 125837 w 1192729"/>
              <a:gd name="connsiteY0" fmla="*/ 0 h 542408"/>
              <a:gd name="connsiteX1" fmla="*/ 1192729 w 1192729"/>
              <a:gd name="connsiteY1" fmla="*/ 423863 h 542408"/>
              <a:gd name="connsiteX2" fmla="*/ 1187966 w 1192729"/>
              <a:gd name="connsiteY2" fmla="*/ 542408 h 542408"/>
              <a:gd name="connsiteX3" fmla="*/ 3 w 1192729"/>
              <a:gd name="connsiteY3" fmla="*/ 180367 h 542408"/>
              <a:gd name="connsiteX4" fmla="*/ 125837 w 1192729"/>
              <a:gd name="connsiteY4" fmla="*/ 0 h 542408"/>
              <a:gd name="connsiteX0" fmla="*/ 8714 w 1075606"/>
              <a:gd name="connsiteY0" fmla="*/ 0 h 542408"/>
              <a:gd name="connsiteX1" fmla="*/ 1075606 w 1075606"/>
              <a:gd name="connsiteY1" fmla="*/ 423863 h 542408"/>
              <a:gd name="connsiteX2" fmla="*/ 1070843 w 1075606"/>
              <a:gd name="connsiteY2" fmla="*/ 542408 h 542408"/>
              <a:gd name="connsiteX3" fmla="*/ 44 w 1075606"/>
              <a:gd name="connsiteY3" fmla="*/ 110069 h 542408"/>
              <a:gd name="connsiteX4" fmla="*/ 8714 w 1075606"/>
              <a:gd name="connsiteY4" fmla="*/ 0 h 542408"/>
              <a:gd name="connsiteX0" fmla="*/ 8714 w 1181055"/>
              <a:gd name="connsiteY0" fmla="*/ 0 h 542408"/>
              <a:gd name="connsiteX1" fmla="*/ 1181055 w 1181055"/>
              <a:gd name="connsiteY1" fmla="*/ 470729 h 542408"/>
              <a:gd name="connsiteX2" fmla="*/ 1070843 w 1181055"/>
              <a:gd name="connsiteY2" fmla="*/ 542408 h 542408"/>
              <a:gd name="connsiteX3" fmla="*/ 44 w 1181055"/>
              <a:gd name="connsiteY3" fmla="*/ 110069 h 542408"/>
              <a:gd name="connsiteX4" fmla="*/ 8714 w 1181055"/>
              <a:gd name="connsiteY4" fmla="*/ 0 h 542408"/>
              <a:gd name="connsiteX0" fmla="*/ 8714 w 1181055"/>
              <a:gd name="connsiteY0" fmla="*/ 0 h 577559"/>
              <a:gd name="connsiteX1" fmla="*/ 1181055 w 1181055"/>
              <a:gd name="connsiteY1" fmla="*/ 470729 h 577559"/>
              <a:gd name="connsiteX2" fmla="*/ 1172387 w 1181055"/>
              <a:gd name="connsiteY2" fmla="*/ 577559 h 577559"/>
              <a:gd name="connsiteX3" fmla="*/ 44 w 1181055"/>
              <a:gd name="connsiteY3" fmla="*/ 110069 h 577559"/>
              <a:gd name="connsiteX4" fmla="*/ 8714 w 1181055"/>
              <a:gd name="connsiteY4" fmla="*/ 0 h 577559"/>
              <a:gd name="connsiteX0" fmla="*/ 8714 w 1184104"/>
              <a:gd name="connsiteY0" fmla="*/ 0 h 577559"/>
              <a:gd name="connsiteX1" fmla="*/ 1181055 w 1184104"/>
              <a:gd name="connsiteY1" fmla="*/ 470729 h 577559"/>
              <a:gd name="connsiteX2" fmla="*/ 1184104 w 1184104"/>
              <a:gd name="connsiteY2" fmla="*/ 577559 h 577559"/>
              <a:gd name="connsiteX3" fmla="*/ 44 w 1184104"/>
              <a:gd name="connsiteY3" fmla="*/ 110069 h 577559"/>
              <a:gd name="connsiteX4" fmla="*/ 8714 w 1184104"/>
              <a:gd name="connsiteY4" fmla="*/ 0 h 577559"/>
              <a:gd name="connsiteX0" fmla="*/ 1020 w 1184220"/>
              <a:gd name="connsiteY0" fmla="*/ 0 h 581464"/>
              <a:gd name="connsiteX1" fmla="*/ 1181171 w 1184220"/>
              <a:gd name="connsiteY1" fmla="*/ 474634 h 581464"/>
              <a:gd name="connsiteX2" fmla="*/ 1184220 w 1184220"/>
              <a:gd name="connsiteY2" fmla="*/ 581464 h 581464"/>
              <a:gd name="connsiteX3" fmla="*/ 160 w 1184220"/>
              <a:gd name="connsiteY3" fmla="*/ 113974 h 581464"/>
              <a:gd name="connsiteX4" fmla="*/ 1020 w 1184220"/>
              <a:gd name="connsiteY4" fmla="*/ 0 h 581464"/>
              <a:gd name="connsiteX0" fmla="*/ 1020 w 1181183"/>
              <a:gd name="connsiteY0" fmla="*/ 0 h 530691"/>
              <a:gd name="connsiteX1" fmla="*/ 1181171 w 1181183"/>
              <a:gd name="connsiteY1" fmla="*/ 474634 h 530691"/>
              <a:gd name="connsiteX2" fmla="*/ 1117825 w 1181183"/>
              <a:gd name="connsiteY2" fmla="*/ 530691 h 530691"/>
              <a:gd name="connsiteX3" fmla="*/ 160 w 1181183"/>
              <a:gd name="connsiteY3" fmla="*/ 113974 h 530691"/>
              <a:gd name="connsiteX4" fmla="*/ 1020 w 1181183"/>
              <a:gd name="connsiteY4" fmla="*/ 0 h 530691"/>
              <a:gd name="connsiteX0" fmla="*/ 1020 w 1181239"/>
              <a:gd name="connsiteY0" fmla="*/ 0 h 561935"/>
              <a:gd name="connsiteX1" fmla="*/ 1181171 w 1181239"/>
              <a:gd name="connsiteY1" fmla="*/ 474634 h 561935"/>
              <a:gd name="connsiteX2" fmla="*/ 1172502 w 1181239"/>
              <a:gd name="connsiteY2" fmla="*/ 561935 h 561935"/>
              <a:gd name="connsiteX3" fmla="*/ 160 w 1181239"/>
              <a:gd name="connsiteY3" fmla="*/ 113974 h 561935"/>
              <a:gd name="connsiteX4" fmla="*/ 1020 w 1181239"/>
              <a:gd name="connsiteY4" fmla="*/ 0 h 56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239" h="561935">
                <a:moveTo>
                  <a:pt x="1020" y="0"/>
                </a:moveTo>
                <a:lnTo>
                  <a:pt x="1181171" y="474634"/>
                </a:lnTo>
                <a:cubicBezTo>
                  <a:pt x="1182187" y="510244"/>
                  <a:pt x="1171486" y="526325"/>
                  <a:pt x="1172502" y="561935"/>
                </a:cubicBezTo>
                <a:lnTo>
                  <a:pt x="160" y="113974"/>
                </a:lnTo>
                <a:cubicBezTo>
                  <a:pt x="-634" y="75252"/>
                  <a:pt x="1814" y="38722"/>
                  <a:pt x="1020" y="0"/>
                </a:cubicBezTo>
                <a:close/>
              </a:path>
            </a:pathLst>
          </a:custGeom>
          <a:solidFill>
            <a:srgbClr val="374F45"/>
          </a:solidFill>
          <a:ln w="0">
            <a:solidFill>
              <a:srgbClr val="374F4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4" name="护栏1">
            <a:extLst>
              <a:ext uri="{FF2B5EF4-FFF2-40B4-BE49-F238E27FC236}">
                <a16:creationId xmlns:a16="http://schemas.microsoft.com/office/drawing/2014/main" xmlns="" id="{44504C1E-1867-477C-A595-EC0CBC3FF7D8}"/>
              </a:ext>
            </a:extLst>
          </p:cNvPr>
          <p:cNvGrpSpPr/>
          <p:nvPr/>
        </p:nvGrpSpPr>
        <p:grpSpPr>
          <a:xfrm>
            <a:off x="6673778" y="3864363"/>
            <a:ext cx="2705246" cy="1223845"/>
            <a:chOff x="9392057" y="2457915"/>
            <a:chExt cx="2705246" cy="1223845"/>
          </a:xfrm>
        </p:grpSpPr>
        <p:cxnSp>
          <p:nvCxnSpPr>
            <p:cNvPr id="79" name="直接连接符 78">
              <a:extLst>
                <a:ext uri="{FF2B5EF4-FFF2-40B4-BE49-F238E27FC236}">
                  <a16:creationId xmlns:a16="http://schemas.microsoft.com/office/drawing/2014/main" xmlns="" id="{A0EF75FB-0604-4C6F-A4C7-8DEC15A7E69D}"/>
                </a:ext>
              </a:extLst>
            </p:cNvPr>
            <p:cNvCxnSpPr/>
            <p:nvPr/>
          </p:nvCxnSpPr>
          <p:spPr>
            <a:xfrm>
              <a:off x="9392057" y="2994319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80">
              <a:extLst>
                <a:ext uri="{FF2B5EF4-FFF2-40B4-BE49-F238E27FC236}">
                  <a16:creationId xmlns:a16="http://schemas.microsoft.com/office/drawing/2014/main" xmlns="" id="{BF15DA8C-8216-4C63-B36F-196C1D1F05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83429" y="2837039"/>
              <a:ext cx="1711871" cy="538362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82">
              <a:extLst>
                <a:ext uri="{FF2B5EF4-FFF2-40B4-BE49-F238E27FC236}">
                  <a16:creationId xmlns:a16="http://schemas.microsoft.com/office/drawing/2014/main" xmlns="" id="{23BC06E4-DA26-4A41-9FDA-5608825F7A88}"/>
                </a:ext>
              </a:extLst>
            </p:cNvPr>
            <p:cNvCxnSpPr/>
            <p:nvPr/>
          </p:nvCxnSpPr>
          <p:spPr>
            <a:xfrm>
              <a:off x="11104758" y="2457915"/>
              <a:ext cx="992545" cy="382363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接连接符 84">
              <a:extLst>
                <a:ext uri="{FF2B5EF4-FFF2-40B4-BE49-F238E27FC236}">
                  <a16:creationId xmlns:a16="http://schemas.microsoft.com/office/drawing/2014/main" xmlns="" id="{C7A30C88-3863-4C94-943D-232DA43AA6FF}"/>
                </a:ext>
              </a:extLst>
            </p:cNvPr>
            <p:cNvCxnSpPr/>
            <p:nvPr/>
          </p:nvCxnSpPr>
          <p:spPr>
            <a:xfrm>
              <a:off x="12095300" y="283703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接连接符 85">
              <a:extLst>
                <a:ext uri="{FF2B5EF4-FFF2-40B4-BE49-F238E27FC236}">
                  <a16:creationId xmlns:a16="http://schemas.microsoft.com/office/drawing/2014/main" xmlns="" id="{D782015E-6BCC-4DBC-BD54-7DC27A415F23}"/>
                </a:ext>
              </a:extLst>
            </p:cNvPr>
            <p:cNvCxnSpPr/>
            <p:nvPr/>
          </p:nvCxnSpPr>
          <p:spPr>
            <a:xfrm>
              <a:off x="10378804" y="337540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接连接符 86">
              <a:extLst>
                <a:ext uri="{FF2B5EF4-FFF2-40B4-BE49-F238E27FC236}">
                  <a16:creationId xmlns:a16="http://schemas.microsoft.com/office/drawing/2014/main" xmlns="" id="{B569CDA0-D5DF-408A-94DD-8E9A39ECC24E}"/>
                </a:ext>
              </a:extLst>
            </p:cNvPr>
            <p:cNvCxnSpPr/>
            <p:nvPr/>
          </p:nvCxnSpPr>
          <p:spPr>
            <a:xfrm>
              <a:off x="9487307" y="3032320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接连接符 87">
              <a:extLst>
                <a:ext uri="{FF2B5EF4-FFF2-40B4-BE49-F238E27FC236}">
                  <a16:creationId xmlns:a16="http://schemas.microsoft.com/office/drawing/2014/main" xmlns="" id="{BA373DDA-AB5B-4A08-BAB8-E8AD990865CD}"/>
                </a:ext>
              </a:extLst>
            </p:cNvPr>
            <p:cNvCxnSpPr/>
            <p:nvPr/>
          </p:nvCxnSpPr>
          <p:spPr>
            <a:xfrm>
              <a:off x="9617482" y="30785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接连接符 88">
              <a:extLst>
                <a:ext uri="{FF2B5EF4-FFF2-40B4-BE49-F238E27FC236}">
                  <a16:creationId xmlns:a16="http://schemas.microsoft.com/office/drawing/2014/main" xmlns="" id="{3C5D4AB7-4E6C-47C1-B269-C864C07DF9DB}"/>
                </a:ext>
              </a:extLst>
            </p:cNvPr>
            <p:cNvCxnSpPr/>
            <p:nvPr/>
          </p:nvCxnSpPr>
          <p:spPr>
            <a:xfrm>
              <a:off x="9985782" y="3222221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接连接符 89">
              <a:extLst>
                <a:ext uri="{FF2B5EF4-FFF2-40B4-BE49-F238E27FC236}">
                  <a16:creationId xmlns:a16="http://schemas.microsoft.com/office/drawing/2014/main" xmlns="" id="{5B845512-E1BA-4F51-A892-B4BD130553DE}"/>
                </a:ext>
              </a:extLst>
            </p:cNvPr>
            <p:cNvCxnSpPr/>
            <p:nvPr/>
          </p:nvCxnSpPr>
          <p:spPr>
            <a:xfrm>
              <a:off x="10839857" y="32317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xmlns="" id="{B5329D61-1CFC-4086-809E-03D83665AC61}"/>
                </a:ext>
              </a:extLst>
            </p:cNvPr>
            <p:cNvCxnSpPr/>
            <p:nvPr/>
          </p:nvCxnSpPr>
          <p:spPr>
            <a:xfrm>
              <a:off x="11430407" y="3050367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接连接符 91">
              <a:extLst>
                <a:ext uri="{FF2B5EF4-FFF2-40B4-BE49-F238E27FC236}">
                  <a16:creationId xmlns:a16="http://schemas.microsoft.com/office/drawing/2014/main" xmlns="" id="{A9F8545F-CA8C-4D4E-BB48-8668B09EC9F5}"/>
                </a:ext>
              </a:extLst>
            </p:cNvPr>
            <p:cNvCxnSpPr/>
            <p:nvPr/>
          </p:nvCxnSpPr>
          <p:spPr>
            <a:xfrm>
              <a:off x="11697107" y="2683859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接连接符 92">
              <a:extLst>
                <a:ext uri="{FF2B5EF4-FFF2-40B4-BE49-F238E27FC236}">
                  <a16:creationId xmlns:a16="http://schemas.microsoft.com/office/drawing/2014/main" xmlns="" id="{F29BB405-6296-4175-8FAE-9B2D96B689BE}"/>
                </a:ext>
              </a:extLst>
            </p:cNvPr>
            <p:cNvCxnSpPr/>
            <p:nvPr/>
          </p:nvCxnSpPr>
          <p:spPr>
            <a:xfrm>
              <a:off x="11341507" y="2551346"/>
              <a:ext cx="0" cy="306359"/>
            </a:xfrm>
            <a:prstGeom prst="line">
              <a:avLst/>
            </a:prstGeom>
            <a:ln w="9525">
              <a:solidFill>
                <a:srgbClr val="040608">
                  <a:alpha val="63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5" name="上-发光楼梯2">
            <a:extLst>
              <a:ext uri="{FF2B5EF4-FFF2-40B4-BE49-F238E27FC236}">
                <a16:creationId xmlns:a16="http://schemas.microsoft.com/office/drawing/2014/main" xmlns="" id="{B421FFBB-4B5B-4D05-87E0-9D1B16070EB8}"/>
              </a:ext>
            </a:extLst>
          </p:cNvPr>
          <p:cNvSpPr/>
          <p:nvPr/>
        </p:nvSpPr>
        <p:spPr>
          <a:xfrm>
            <a:off x="7431016" y="4181454"/>
            <a:ext cx="720221" cy="342621"/>
          </a:xfrm>
          <a:custGeom>
            <a:avLst/>
            <a:gdLst>
              <a:gd name="connsiteX0" fmla="*/ 0 w 1088323"/>
              <a:gd name="connsiteY0" fmla="*/ 0 h 504308"/>
              <a:gd name="connsiteX1" fmla="*/ 1088323 w 1088323"/>
              <a:gd name="connsiteY1" fmla="*/ 0 h 504308"/>
              <a:gd name="connsiteX2" fmla="*/ 1088323 w 1088323"/>
              <a:gd name="connsiteY2" fmla="*/ 504308 h 504308"/>
              <a:gd name="connsiteX3" fmla="*/ 0 w 1088323"/>
              <a:gd name="connsiteY3" fmla="*/ 504308 h 504308"/>
              <a:gd name="connsiteX4" fmla="*/ 0 w 1088323"/>
              <a:gd name="connsiteY4" fmla="*/ 0 h 504308"/>
              <a:gd name="connsiteX0" fmla="*/ 4762 w 1093085"/>
              <a:gd name="connsiteY0" fmla="*/ 0 h 504308"/>
              <a:gd name="connsiteX1" fmla="*/ 1093085 w 1093085"/>
              <a:gd name="connsiteY1" fmla="*/ 0 h 504308"/>
              <a:gd name="connsiteX2" fmla="*/ 1093085 w 1093085"/>
              <a:gd name="connsiteY2" fmla="*/ 504308 h 504308"/>
              <a:gd name="connsiteX3" fmla="*/ 0 w 1093085"/>
              <a:gd name="connsiteY3" fmla="*/ 75683 h 504308"/>
              <a:gd name="connsiteX4" fmla="*/ 4762 w 1093085"/>
              <a:gd name="connsiteY4" fmla="*/ 0 h 504308"/>
              <a:gd name="connsiteX0" fmla="*/ 7143 w 1093085"/>
              <a:gd name="connsiteY0" fmla="*/ 0 h 542408"/>
              <a:gd name="connsiteX1" fmla="*/ 1093085 w 1093085"/>
              <a:gd name="connsiteY1" fmla="*/ 38100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93085"/>
              <a:gd name="connsiteY0" fmla="*/ 0 h 542408"/>
              <a:gd name="connsiteX1" fmla="*/ 1064510 w 1093085"/>
              <a:gd name="connsiteY1" fmla="*/ 421481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4510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50222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2128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35264"/>
              <a:gd name="connsiteX1" fmla="*/ 1064510 w 1064510"/>
              <a:gd name="connsiteY1" fmla="*/ 421481 h 535264"/>
              <a:gd name="connsiteX2" fmla="*/ 1062128 w 1064510"/>
              <a:gd name="connsiteY2" fmla="*/ 535264 h 535264"/>
              <a:gd name="connsiteX3" fmla="*/ 0 w 1064510"/>
              <a:gd name="connsiteY3" fmla="*/ 113783 h 535264"/>
              <a:gd name="connsiteX4" fmla="*/ 7143 w 1064510"/>
              <a:gd name="connsiteY4" fmla="*/ 0 h 535264"/>
              <a:gd name="connsiteX0" fmla="*/ 2381 w 1064510"/>
              <a:gd name="connsiteY0" fmla="*/ 0 h 537646"/>
              <a:gd name="connsiteX1" fmla="*/ 1064510 w 1064510"/>
              <a:gd name="connsiteY1" fmla="*/ 423863 h 537646"/>
              <a:gd name="connsiteX2" fmla="*/ 1062128 w 1064510"/>
              <a:gd name="connsiteY2" fmla="*/ 537646 h 537646"/>
              <a:gd name="connsiteX3" fmla="*/ 0 w 1064510"/>
              <a:gd name="connsiteY3" fmla="*/ 116165 h 537646"/>
              <a:gd name="connsiteX4" fmla="*/ 2381 w 1064510"/>
              <a:gd name="connsiteY4" fmla="*/ 0 h 537646"/>
              <a:gd name="connsiteX0" fmla="*/ 4763 w 1066892"/>
              <a:gd name="connsiteY0" fmla="*/ 0 h 537646"/>
              <a:gd name="connsiteX1" fmla="*/ 1066892 w 1066892"/>
              <a:gd name="connsiteY1" fmla="*/ 423863 h 537646"/>
              <a:gd name="connsiteX2" fmla="*/ 1064510 w 1066892"/>
              <a:gd name="connsiteY2" fmla="*/ 537646 h 537646"/>
              <a:gd name="connsiteX3" fmla="*/ 0 w 1066892"/>
              <a:gd name="connsiteY3" fmla="*/ 113784 h 537646"/>
              <a:gd name="connsiteX4" fmla="*/ 4763 w 1066892"/>
              <a:gd name="connsiteY4" fmla="*/ 0 h 537646"/>
              <a:gd name="connsiteX0" fmla="*/ 2382 w 1064511"/>
              <a:gd name="connsiteY0" fmla="*/ 0 h 537646"/>
              <a:gd name="connsiteX1" fmla="*/ 1064511 w 1064511"/>
              <a:gd name="connsiteY1" fmla="*/ 423863 h 537646"/>
              <a:gd name="connsiteX2" fmla="*/ 1062129 w 1064511"/>
              <a:gd name="connsiteY2" fmla="*/ 537646 h 537646"/>
              <a:gd name="connsiteX3" fmla="*/ 0 w 1064511"/>
              <a:gd name="connsiteY3" fmla="*/ 116165 h 537646"/>
              <a:gd name="connsiteX4" fmla="*/ 2382 w 1064511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4762 w 1069273"/>
              <a:gd name="connsiteY3" fmla="*/ 116165 h 537646"/>
              <a:gd name="connsiteX4" fmla="*/ 0 w 1069273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2381 w 1069273"/>
              <a:gd name="connsiteY3" fmla="*/ 116165 h 537646"/>
              <a:gd name="connsiteX4" fmla="*/ 0 w 106927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7121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4740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9567 w 1069315"/>
              <a:gd name="connsiteY0" fmla="*/ 0 h 537646"/>
              <a:gd name="connsiteX1" fmla="*/ 1069315 w 1069315"/>
              <a:gd name="connsiteY1" fmla="*/ 423863 h 537646"/>
              <a:gd name="connsiteX2" fmla="*/ 1064552 w 1069315"/>
              <a:gd name="connsiteY2" fmla="*/ 537646 h 537646"/>
              <a:gd name="connsiteX3" fmla="*/ 41 w 1069315"/>
              <a:gd name="connsiteY3" fmla="*/ 116165 h 537646"/>
              <a:gd name="connsiteX4" fmla="*/ 9567 w 1069315"/>
              <a:gd name="connsiteY4" fmla="*/ 0 h 537646"/>
              <a:gd name="connsiteX0" fmla="*/ 2487 w 1069379"/>
              <a:gd name="connsiteY0" fmla="*/ 0 h 537646"/>
              <a:gd name="connsiteX1" fmla="*/ 1069379 w 1069379"/>
              <a:gd name="connsiteY1" fmla="*/ 423863 h 537646"/>
              <a:gd name="connsiteX2" fmla="*/ 1064616 w 1069379"/>
              <a:gd name="connsiteY2" fmla="*/ 537646 h 537646"/>
              <a:gd name="connsiteX3" fmla="*/ 105 w 1069379"/>
              <a:gd name="connsiteY3" fmla="*/ 116165 h 537646"/>
              <a:gd name="connsiteX4" fmla="*/ 2487 w 1069379"/>
              <a:gd name="connsiteY4" fmla="*/ 0 h 537646"/>
              <a:gd name="connsiteX0" fmla="*/ 4832 w 1071724"/>
              <a:gd name="connsiteY0" fmla="*/ 0 h 537646"/>
              <a:gd name="connsiteX1" fmla="*/ 1071724 w 1071724"/>
              <a:gd name="connsiteY1" fmla="*/ 423863 h 537646"/>
              <a:gd name="connsiteX2" fmla="*/ 1066961 w 1071724"/>
              <a:gd name="connsiteY2" fmla="*/ 537646 h 537646"/>
              <a:gd name="connsiteX3" fmla="*/ 68 w 1071724"/>
              <a:gd name="connsiteY3" fmla="*/ 125690 h 537646"/>
              <a:gd name="connsiteX4" fmla="*/ 4832 w 1071724"/>
              <a:gd name="connsiteY4" fmla="*/ 0 h 537646"/>
              <a:gd name="connsiteX0" fmla="*/ 4832 w 1071724"/>
              <a:gd name="connsiteY0" fmla="*/ 0 h 542408"/>
              <a:gd name="connsiteX1" fmla="*/ 1071724 w 1071724"/>
              <a:gd name="connsiteY1" fmla="*/ 423863 h 542408"/>
              <a:gd name="connsiteX2" fmla="*/ 1066961 w 1071724"/>
              <a:gd name="connsiteY2" fmla="*/ 542408 h 542408"/>
              <a:gd name="connsiteX3" fmla="*/ 68 w 1071724"/>
              <a:gd name="connsiteY3" fmla="*/ 125690 h 542408"/>
              <a:gd name="connsiteX4" fmla="*/ 4832 w 1071724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6952 w 1066892"/>
              <a:gd name="connsiteY3" fmla="*/ 125690 h 542408"/>
              <a:gd name="connsiteX4" fmla="*/ 0 w 1066892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3047 w 1066892"/>
              <a:gd name="connsiteY3" fmla="*/ 113974 h 542408"/>
              <a:gd name="connsiteX4" fmla="*/ 0 w 1066892"/>
              <a:gd name="connsiteY4" fmla="*/ 0 h 542408"/>
              <a:gd name="connsiteX0" fmla="*/ 20406 w 1087298"/>
              <a:gd name="connsiteY0" fmla="*/ 0 h 542408"/>
              <a:gd name="connsiteX1" fmla="*/ 1087298 w 1087298"/>
              <a:gd name="connsiteY1" fmla="*/ 423863 h 542408"/>
              <a:gd name="connsiteX2" fmla="*/ 1082535 w 1087298"/>
              <a:gd name="connsiteY2" fmla="*/ 542408 h 542408"/>
              <a:gd name="connsiteX3" fmla="*/ 21 w 1087298"/>
              <a:gd name="connsiteY3" fmla="*/ 106162 h 542408"/>
              <a:gd name="connsiteX4" fmla="*/ 20406 w 1087298"/>
              <a:gd name="connsiteY4" fmla="*/ 0 h 542408"/>
              <a:gd name="connsiteX0" fmla="*/ 125837 w 1192729"/>
              <a:gd name="connsiteY0" fmla="*/ 0 h 542408"/>
              <a:gd name="connsiteX1" fmla="*/ 1192729 w 1192729"/>
              <a:gd name="connsiteY1" fmla="*/ 423863 h 542408"/>
              <a:gd name="connsiteX2" fmla="*/ 1187966 w 1192729"/>
              <a:gd name="connsiteY2" fmla="*/ 542408 h 542408"/>
              <a:gd name="connsiteX3" fmla="*/ 3 w 1192729"/>
              <a:gd name="connsiteY3" fmla="*/ 180367 h 542408"/>
              <a:gd name="connsiteX4" fmla="*/ 125837 w 1192729"/>
              <a:gd name="connsiteY4" fmla="*/ 0 h 542408"/>
              <a:gd name="connsiteX0" fmla="*/ 8714 w 1075606"/>
              <a:gd name="connsiteY0" fmla="*/ 0 h 542408"/>
              <a:gd name="connsiteX1" fmla="*/ 1075606 w 1075606"/>
              <a:gd name="connsiteY1" fmla="*/ 423863 h 542408"/>
              <a:gd name="connsiteX2" fmla="*/ 1070843 w 1075606"/>
              <a:gd name="connsiteY2" fmla="*/ 542408 h 542408"/>
              <a:gd name="connsiteX3" fmla="*/ 44 w 1075606"/>
              <a:gd name="connsiteY3" fmla="*/ 110069 h 542408"/>
              <a:gd name="connsiteX4" fmla="*/ 8714 w 1075606"/>
              <a:gd name="connsiteY4" fmla="*/ 0 h 542408"/>
              <a:gd name="connsiteX0" fmla="*/ 8714 w 1181055"/>
              <a:gd name="connsiteY0" fmla="*/ 0 h 542408"/>
              <a:gd name="connsiteX1" fmla="*/ 1181055 w 1181055"/>
              <a:gd name="connsiteY1" fmla="*/ 470729 h 542408"/>
              <a:gd name="connsiteX2" fmla="*/ 1070843 w 1181055"/>
              <a:gd name="connsiteY2" fmla="*/ 542408 h 542408"/>
              <a:gd name="connsiteX3" fmla="*/ 44 w 1181055"/>
              <a:gd name="connsiteY3" fmla="*/ 110069 h 542408"/>
              <a:gd name="connsiteX4" fmla="*/ 8714 w 1181055"/>
              <a:gd name="connsiteY4" fmla="*/ 0 h 542408"/>
              <a:gd name="connsiteX0" fmla="*/ 8714 w 1181055"/>
              <a:gd name="connsiteY0" fmla="*/ 0 h 577559"/>
              <a:gd name="connsiteX1" fmla="*/ 1181055 w 1181055"/>
              <a:gd name="connsiteY1" fmla="*/ 470729 h 577559"/>
              <a:gd name="connsiteX2" fmla="*/ 1172387 w 1181055"/>
              <a:gd name="connsiteY2" fmla="*/ 577559 h 577559"/>
              <a:gd name="connsiteX3" fmla="*/ 44 w 1181055"/>
              <a:gd name="connsiteY3" fmla="*/ 110069 h 577559"/>
              <a:gd name="connsiteX4" fmla="*/ 8714 w 1181055"/>
              <a:gd name="connsiteY4" fmla="*/ 0 h 577559"/>
              <a:gd name="connsiteX0" fmla="*/ 8714 w 1184104"/>
              <a:gd name="connsiteY0" fmla="*/ 0 h 577559"/>
              <a:gd name="connsiteX1" fmla="*/ 1181055 w 1184104"/>
              <a:gd name="connsiteY1" fmla="*/ 470729 h 577559"/>
              <a:gd name="connsiteX2" fmla="*/ 1184104 w 1184104"/>
              <a:gd name="connsiteY2" fmla="*/ 577559 h 577559"/>
              <a:gd name="connsiteX3" fmla="*/ 44 w 1184104"/>
              <a:gd name="connsiteY3" fmla="*/ 110069 h 577559"/>
              <a:gd name="connsiteX4" fmla="*/ 8714 w 1184104"/>
              <a:gd name="connsiteY4" fmla="*/ 0 h 577559"/>
              <a:gd name="connsiteX0" fmla="*/ 1020 w 1184220"/>
              <a:gd name="connsiteY0" fmla="*/ 0 h 581464"/>
              <a:gd name="connsiteX1" fmla="*/ 1181171 w 1184220"/>
              <a:gd name="connsiteY1" fmla="*/ 474634 h 581464"/>
              <a:gd name="connsiteX2" fmla="*/ 1184220 w 1184220"/>
              <a:gd name="connsiteY2" fmla="*/ 581464 h 581464"/>
              <a:gd name="connsiteX3" fmla="*/ 160 w 1184220"/>
              <a:gd name="connsiteY3" fmla="*/ 113974 h 581464"/>
              <a:gd name="connsiteX4" fmla="*/ 1020 w 1184220"/>
              <a:gd name="connsiteY4" fmla="*/ 0 h 581464"/>
              <a:gd name="connsiteX0" fmla="*/ 1020 w 1181183"/>
              <a:gd name="connsiteY0" fmla="*/ 0 h 530691"/>
              <a:gd name="connsiteX1" fmla="*/ 1181171 w 1181183"/>
              <a:gd name="connsiteY1" fmla="*/ 474634 h 530691"/>
              <a:gd name="connsiteX2" fmla="*/ 1117825 w 1181183"/>
              <a:gd name="connsiteY2" fmla="*/ 530691 h 530691"/>
              <a:gd name="connsiteX3" fmla="*/ 160 w 1181183"/>
              <a:gd name="connsiteY3" fmla="*/ 113974 h 530691"/>
              <a:gd name="connsiteX4" fmla="*/ 1020 w 1181183"/>
              <a:gd name="connsiteY4" fmla="*/ 0 h 530691"/>
              <a:gd name="connsiteX0" fmla="*/ 1020 w 1181239"/>
              <a:gd name="connsiteY0" fmla="*/ 0 h 561935"/>
              <a:gd name="connsiteX1" fmla="*/ 1181171 w 1181239"/>
              <a:gd name="connsiteY1" fmla="*/ 474634 h 561935"/>
              <a:gd name="connsiteX2" fmla="*/ 1172502 w 1181239"/>
              <a:gd name="connsiteY2" fmla="*/ 561935 h 561935"/>
              <a:gd name="connsiteX3" fmla="*/ 160 w 1181239"/>
              <a:gd name="connsiteY3" fmla="*/ 113974 h 561935"/>
              <a:gd name="connsiteX4" fmla="*/ 1020 w 1181239"/>
              <a:gd name="connsiteY4" fmla="*/ 0 h 56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239" h="561935">
                <a:moveTo>
                  <a:pt x="1020" y="0"/>
                </a:moveTo>
                <a:lnTo>
                  <a:pt x="1181171" y="474634"/>
                </a:lnTo>
                <a:cubicBezTo>
                  <a:pt x="1182187" y="510244"/>
                  <a:pt x="1171486" y="526325"/>
                  <a:pt x="1172502" y="561935"/>
                </a:cubicBezTo>
                <a:lnTo>
                  <a:pt x="160" y="113974"/>
                </a:lnTo>
                <a:cubicBezTo>
                  <a:pt x="-634" y="75252"/>
                  <a:pt x="1814" y="38722"/>
                  <a:pt x="1020" y="0"/>
                </a:cubicBezTo>
                <a:close/>
              </a:path>
            </a:pathLst>
          </a:custGeom>
          <a:solidFill>
            <a:srgbClr val="2E423A"/>
          </a:solidFill>
          <a:ln w="0">
            <a:solidFill>
              <a:srgbClr val="2E423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上-发光楼梯3">
            <a:extLst>
              <a:ext uri="{FF2B5EF4-FFF2-40B4-BE49-F238E27FC236}">
                <a16:creationId xmlns:a16="http://schemas.microsoft.com/office/drawing/2014/main" xmlns="" id="{DC8FA948-647F-4A51-B410-1B5ED9BC3FCF}"/>
              </a:ext>
            </a:extLst>
          </p:cNvPr>
          <p:cNvSpPr/>
          <p:nvPr/>
        </p:nvSpPr>
        <p:spPr>
          <a:xfrm>
            <a:off x="7578645" y="3998279"/>
            <a:ext cx="720221" cy="342621"/>
          </a:xfrm>
          <a:custGeom>
            <a:avLst/>
            <a:gdLst>
              <a:gd name="connsiteX0" fmla="*/ 0 w 1088323"/>
              <a:gd name="connsiteY0" fmla="*/ 0 h 504308"/>
              <a:gd name="connsiteX1" fmla="*/ 1088323 w 1088323"/>
              <a:gd name="connsiteY1" fmla="*/ 0 h 504308"/>
              <a:gd name="connsiteX2" fmla="*/ 1088323 w 1088323"/>
              <a:gd name="connsiteY2" fmla="*/ 504308 h 504308"/>
              <a:gd name="connsiteX3" fmla="*/ 0 w 1088323"/>
              <a:gd name="connsiteY3" fmla="*/ 504308 h 504308"/>
              <a:gd name="connsiteX4" fmla="*/ 0 w 1088323"/>
              <a:gd name="connsiteY4" fmla="*/ 0 h 504308"/>
              <a:gd name="connsiteX0" fmla="*/ 4762 w 1093085"/>
              <a:gd name="connsiteY0" fmla="*/ 0 h 504308"/>
              <a:gd name="connsiteX1" fmla="*/ 1093085 w 1093085"/>
              <a:gd name="connsiteY1" fmla="*/ 0 h 504308"/>
              <a:gd name="connsiteX2" fmla="*/ 1093085 w 1093085"/>
              <a:gd name="connsiteY2" fmla="*/ 504308 h 504308"/>
              <a:gd name="connsiteX3" fmla="*/ 0 w 1093085"/>
              <a:gd name="connsiteY3" fmla="*/ 75683 h 504308"/>
              <a:gd name="connsiteX4" fmla="*/ 4762 w 1093085"/>
              <a:gd name="connsiteY4" fmla="*/ 0 h 504308"/>
              <a:gd name="connsiteX0" fmla="*/ 7143 w 1093085"/>
              <a:gd name="connsiteY0" fmla="*/ 0 h 542408"/>
              <a:gd name="connsiteX1" fmla="*/ 1093085 w 1093085"/>
              <a:gd name="connsiteY1" fmla="*/ 38100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93085"/>
              <a:gd name="connsiteY0" fmla="*/ 0 h 542408"/>
              <a:gd name="connsiteX1" fmla="*/ 1064510 w 1093085"/>
              <a:gd name="connsiteY1" fmla="*/ 421481 h 542408"/>
              <a:gd name="connsiteX2" fmla="*/ 1093085 w 1093085"/>
              <a:gd name="connsiteY2" fmla="*/ 542408 h 542408"/>
              <a:gd name="connsiteX3" fmla="*/ 0 w 1093085"/>
              <a:gd name="connsiteY3" fmla="*/ 113783 h 542408"/>
              <a:gd name="connsiteX4" fmla="*/ 7143 w 1093085"/>
              <a:gd name="connsiteY4" fmla="*/ 0 h 542408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4510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50222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28120"/>
              <a:gd name="connsiteX1" fmla="*/ 1064510 w 1064510"/>
              <a:gd name="connsiteY1" fmla="*/ 421481 h 528120"/>
              <a:gd name="connsiteX2" fmla="*/ 1062128 w 1064510"/>
              <a:gd name="connsiteY2" fmla="*/ 528120 h 528120"/>
              <a:gd name="connsiteX3" fmla="*/ 0 w 1064510"/>
              <a:gd name="connsiteY3" fmla="*/ 113783 h 528120"/>
              <a:gd name="connsiteX4" fmla="*/ 7143 w 1064510"/>
              <a:gd name="connsiteY4" fmla="*/ 0 h 528120"/>
              <a:gd name="connsiteX0" fmla="*/ 7143 w 1064510"/>
              <a:gd name="connsiteY0" fmla="*/ 0 h 535264"/>
              <a:gd name="connsiteX1" fmla="*/ 1064510 w 1064510"/>
              <a:gd name="connsiteY1" fmla="*/ 421481 h 535264"/>
              <a:gd name="connsiteX2" fmla="*/ 1062128 w 1064510"/>
              <a:gd name="connsiteY2" fmla="*/ 535264 h 535264"/>
              <a:gd name="connsiteX3" fmla="*/ 0 w 1064510"/>
              <a:gd name="connsiteY3" fmla="*/ 113783 h 535264"/>
              <a:gd name="connsiteX4" fmla="*/ 7143 w 1064510"/>
              <a:gd name="connsiteY4" fmla="*/ 0 h 535264"/>
              <a:gd name="connsiteX0" fmla="*/ 2381 w 1064510"/>
              <a:gd name="connsiteY0" fmla="*/ 0 h 537646"/>
              <a:gd name="connsiteX1" fmla="*/ 1064510 w 1064510"/>
              <a:gd name="connsiteY1" fmla="*/ 423863 h 537646"/>
              <a:gd name="connsiteX2" fmla="*/ 1062128 w 1064510"/>
              <a:gd name="connsiteY2" fmla="*/ 537646 h 537646"/>
              <a:gd name="connsiteX3" fmla="*/ 0 w 1064510"/>
              <a:gd name="connsiteY3" fmla="*/ 116165 h 537646"/>
              <a:gd name="connsiteX4" fmla="*/ 2381 w 1064510"/>
              <a:gd name="connsiteY4" fmla="*/ 0 h 537646"/>
              <a:gd name="connsiteX0" fmla="*/ 4763 w 1066892"/>
              <a:gd name="connsiteY0" fmla="*/ 0 h 537646"/>
              <a:gd name="connsiteX1" fmla="*/ 1066892 w 1066892"/>
              <a:gd name="connsiteY1" fmla="*/ 423863 h 537646"/>
              <a:gd name="connsiteX2" fmla="*/ 1064510 w 1066892"/>
              <a:gd name="connsiteY2" fmla="*/ 537646 h 537646"/>
              <a:gd name="connsiteX3" fmla="*/ 0 w 1066892"/>
              <a:gd name="connsiteY3" fmla="*/ 113784 h 537646"/>
              <a:gd name="connsiteX4" fmla="*/ 4763 w 1066892"/>
              <a:gd name="connsiteY4" fmla="*/ 0 h 537646"/>
              <a:gd name="connsiteX0" fmla="*/ 2382 w 1064511"/>
              <a:gd name="connsiteY0" fmla="*/ 0 h 537646"/>
              <a:gd name="connsiteX1" fmla="*/ 1064511 w 1064511"/>
              <a:gd name="connsiteY1" fmla="*/ 423863 h 537646"/>
              <a:gd name="connsiteX2" fmla="*/ 1062129 w 1064511"/>
              <a:gd name="connsiteY2" fmla="*/ 537646 h 537646"/>
              <a:gd name="connsiteX3" fmla="*/ 0 w 1064511"/>
              <a:gd name="connsiteY3" fmla="*/ 116165 h 537646"/>
              <a:gd name="connsiteX4" fmla="*/ 2382 w 1064511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4762 w 1069273"/>
              <a:gd name="connsiteY3" fmla="*/ 116165 h 537646"/>
              <a:gd name="connsiteX4" fmla="*/ 0 w 1069273"/>
              <a:gd name="connsiteY4" fmla="*/ 0 h 537646"/>
              <a:gd name="connsiteX0" fmla="*/ 0 w 1069273"/>
              <a:gd name="connsiteY0" fmla="*/ 0 h 537646"/>
              <a:gd name="connsiteX1" fmla="*/ 1069273 w 1069273"/>
              <a:gd name="connsiteY1" fmla="*/ 423863 h 537646"/>
              <a:gd name="connsiteX2" fmla="*/ 1066891 w 1069273"/>
              <a:gd name="connsiteY2" fmla="*/ 537646 h 537646"/>
              <a:gd name="connsiteX3" fmla="*/ 2381 w 1069273"/>
              <a:gd name="connsiteY3" fmla="*/ 116165 h 537646"/>
              <a:gd name="connsiteX4" fmla="*/ 0 w 106927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7121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230 w 1069503"/>
              <a:gd name="connsiteY0" fmla="*/ 0 h 537646"/>
              <a:gd name="connsiteX1" fmla="*/ 1069503 w 1069503"/>
              <a:gd name="connsiteY1" fmla="*/ 423863 h 537646"/>
              <a:gd name="connsiteX2" fmla="*/ 1064740 w 1069503"/>
              <a:gd name="connsiteY2" fmla="*/ 537646 h 537646"/>
              <a:gd name="connsiteX3" fmla="*/ 229 w 1069503"/>
              <a:gd name="connsiteY3" fmla="*/ 116165 h 537646"/>
              <a:gd name="connsiteX4" fmla="*/ 230 w 1069503"/>
              <a:gd name="connsiteY4" fmla="*/ 0 h 537646"/>
              <a:gd name="connsiteX0" fmla="*/ 9567 w 1069315"/>
              <a:gd name="connsiteY0" fmla="*/ 0 h 537646"/>
              <a:gd name="connsiteX1" fmla="*/ 1069315 w 1069315"/>
              <a:gd name="connsiteY1" fmla="*/ 423863 h 537646"/>
              <a:gd name="connsiteX2" fmla="*/ 1064552 w 1069315"/>
              <a:gd name="connsiteY2" fmla="*/ 537646 h 537646"/>
              <a:gd name="connsiteX3" fmla="*/ 41 w 1069315"/>
              <a:gd name="connsiteY3" fmla="*/ 116165 h 537646"/>
              <a:gd name="connsiteX4" fmla="*/ 9567 w 1069315"/>
              <a:gd name="connsiteY4" fmla="*/ 0 h 537646"/>
              <a:gd name="connsiteX0" fmla="*/ 2487 w 1069379"/>
              <a:gd name="connsiteY0" fmla="*/ 0 h 537646"/>
              <a:gd name="connsiteX1" fmla="*/ 1069379 w 1069379"/>
              <a:gd name="connsiteY1" fmla="*/ 423863 h 537646"/>
              <a:gd name="connsiteX2" fmla="*/ 1064616 w 1069379"/>
              <a:gd name="connsiteY2" fmla="*/ 537646 h 537646"/>
              <a:gd name="connsiteX3" fmla="*/ 105 w 1069379"/>
              <a:gd name="connsiteY3" fmla="*/ 116165 h 537646"/>
              <a:gd name="connsiteX4" fmla="*/ 2487 w 1069379"/>
              <a:gd name="connsiteY4" fmla="*/ 0 h 537646"/>
              <a:gd name="connsiteX0" fmla="*/ 4832 w 1071724"/>
              <a:gd name="connsiteY0" fmla="*/ 0 h 537646"/>
              <a:gd name="connsiteX1" fmla="*/ 1071724 w 1071724"/>
              <a:gd name="connsiteY1" fmla="*/ 423863 h 537646"/>
              <a:gd name="connsiteX2" fmla="*/ 1066961 w 1071724"/>
              <a:gd name="connsiteY2" fmla="*/ 537646 h 537646"/>
              <a:gd name="connsiteX3" fmla="*/ 68 w 1071724"/>
              <a:gd name="connsiteY3" fmla="*/ 125690 h 537646"/>
              <a:gd name="connsiteX4" fmla="*/ 4832 w 1071724"/>
              <a:gd name="connsiteY4" fmla="*/ 0 h 537646"/>
              <a:gd name="connsiteX0" fmla="*/ 4832 w 1071724"/>
              <a:gd name="connsiteY0" fmla="*/ 0 h 542408"/>
              <a:gd name="connsiteX1" fmla="*/ 1071724 w 1071724"/>
              <a:gd name="connsiteY1" fmla="*/ 423863 h 542408"/>
              <a:gd name="connsiteX2" fmla="*/ 1066961 w 1071724"/>
              <a:gd name="connsiteY2" fmla="*/ 542408 h 542408"/>
              <a:gd name="connsiteX3" fmla="*/ 68 w 1071724"/>
              <a:gd name="connsiteY3" fmla="*/ 125690 h 542408"/>
              <a:gd name="connsiteX4" fmla="*/ 4832 w 1071724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6952 w 1066892"/>
              <a:gd name="connsiteY3" fmla="*/ 125690 h 542408"/>
              <a:gd name="connsiteX4" fmla="*/ 0 w 1066892"/>
              <a:gd name="connsiteY4" fmla="*/ 0 h 542408"/>
              <a:gd name="connsiteX0" fmla="*/ 0 w 1066892"/>
              <a:gd name="connsiteY0" fmla="*/ 0 h 542408"/>
              <a:gd name="connsiteX1" fmla="*/ 1066892 w 1066892"/>
              <a:gd name="connsiteY1" fmla="*/ 423863 h 542408"/>
              <a:gd name="connsiteX2" fmla="*/ 1062129 w 1066892"/>
              <a:gd name="connsiteY2" fmla="*/ 542408 h 542408"/>
              <a:gd name="connsiteX3" fmla="*/ 3047 w 1066892"/>
              <a:gd name="connsiteY3" fmla="*/ 113974 h 542408"/>
              <a:gd name="connsiteX4" fmla="*/ 0 w 1066892"/>
              <a:gd name="connsiteY4" fmla="*/ 0 h 542408"/>
              <a:gd name="connsiteX0" fmla="*/ 20406 w 1087298"/>
              <a:gd name="connsiteY0" fmla="*/ 0 h 542408"/>
              <a:gd name="connsiteX1" fmla="*/ 1087298 w 1087298"/>
              <a:gd name="connsiteY1" fmla="*/ 423863 h 542408"/>
              <a:gd name="connsiteX2" fmla="*/ 1082535 w 1087298"/>
              <a:gd name="connsiteY2" fmla="*/ 542408 h 542408"/>
              <a:gd name="connsiteX3" fmla="*/ 21 w 1087298"/>
              <a:gd name="connsiteY3" fmla="*/ 106162 h 542408"/>
              <a:gd name="connsiteX4" fmla="*/ 20406 w 1087298"/>
              <a:gd name="connsiteY4" fmla="*/ 0 h 542408"/>
              <a:gd name="connsiteX0" fmla="*/ 125837 w 1192729"/>
              <a:gd name="connsiteY0" fmla="*/ 0 h 542408"/>
              <a:gd name="connsiteX1" fmla="*/ 1192729 w 1192729"/>
              <a:gd name="connsiteY1" fmla="*/ 423863 h 542408"/>
              <a:gd name="connsiteX2" fmla="*/ 1187966 w 1192729"/>
              <a:gd name="connsiteY2" fmla="*/ 542408 h 542408"/>
              <a:gd name="connsiteX3" fmla="*/ 3 w 1192729"/>
              <a:gd name="connsiteY3" fmla="*/ 180367 h 542408"/>
              <a:gd name="connsiteX4" fmla="*/ 125837 w 1192729"/>
              <a:gd name="connsiteY4" fmla="*/ 0 h 542408"/>
              <a:gd name="connsiteX0" fmla="*/ 8714 w 1075606"/>
              <a:gd name="connsiteY0" fmla="*/ 0 h 542408"/>
              <a:gd name="connsiteX1" fmla="*/ 1075606 w 1075606"/>
              <a:gd name="connsiteY1" fmla="*/ 423863 h 542408"/>
              <a:gd name="connsiteX2" fmla="*/ 1070843 w 1075606"/>
              <a:gd name="connsiteY2" fmla="*/ 542408 h 542408"/>
              <a:gd name="connsiteX3" fmla="*/ 44 w 1075606"/>
              <a:gd name="connsiteY3" fmla="*/ 110069 h 542408"/>
              <a:gd name="connsiteX4" fmla="*/ 8714 w 1075606"/>
              <a:gd name="connsiteY4" fmla="*/ 0 h 542408"/>
              <a:gd name="connsiteX0" fmla="*/ 8714 w 1181055"/>
              <a:gd name="connsiteY0" fmla="*/ 0 h 542408"/>
              <a:gd name="connsiteX1" fmla="*/ 1181055 w 1181055"/>
              <a:gd name="connsiteY1" fmla="*/ 470729 h 542408"/>
              <a:gd name="connsiteX2" fmla="*/ 1070843 w 1181055"/>
              <a:gd name="connsiteY2" fmla="*/ 542408 h 542408"/>
              <a:gd name="connsiteX3" fmla="*/ 44 w 1181055"/>
              <a:gd name="connsiteY3" fmla="*/ 110069 h 542408"/>
              <a:gd name="connsiteX4" fmla="*/ 8714 w 1181055"/>
              <a:gd name="connsiteY4" fmla="*/ 0 h 542408"/>
              <a:gd name="connsiteX0" fmla="*/ 8714 w 1181055"/>
              <a:gd name="connsiteY0" fmla="*/ 0 h 577559"/>
              <a:gd name="connsiteX1" fmla="*/ 1181055 w 1181055"/>
              <a:gd name="connsiteY1" fmla="*/ 470729 h 577559"/>
              <a:gd name="connsiteX2" fmla="*/ 1172387 w 1181055"/>
              <a:gd name="connsiteY2" fmla="*/ 577559 h 577559"/>
              <a:gd name="connsiteX3" fmla="*/ 44 w 1181055"/>
              <a:gd name="connsiteY3" fmla="*/ 110069 h 577559"/>
              <a:gd name="connsiteX4" fmla="*/ 8714 w 1181055"/>
              <a:gd name="connsiteY4" fmla="*/ 0 h 577559"/>
              <a:gd name="connsiteX0" fmla="*/ 8714 w 1184104"/>
              <a:gd name="connsiteY0" fmla="*/ 0 h 577559"/>
              <a:gd name="connsiteX1" fmla="*/ 1181055 w 1184104"/>
              <a:gd name="connsiteY1" fmla="*/ 470729 h 577559"/>
              <a:gd name="connsiteX2" fmla="*/ 1184104 w 1184104"/>
              <a:gd name="connsiteY2" fmla="*/ 577559 h 577559"/>
              <a:gd name="connsiteX3" fmla="*/ 44 w 1184104"/>
              <a:gd name="connsiteY3" fmla="*/ 110069 h 577559"/>
              <a:gd name="connsiteX4" fmla="*/ 8714 w 1184104"/>
              <a:gd name="connsiteY4" fmla="*/ 0 h 577559"/>
              <a:gd name="connsiteX0" fmla="*/ 1020 w 1184220"/>
              <a:gd name="connsiteY0" fmla="*/ 0 h 581464"/>
              <a:gd name="connsiteX1" fmla="*/ 1181171 w 1184220"/>
              <a:gd name="connsiteY1" fmla="*/ 474634 h 581464"/>
              <a:gd name="connsiteX2" fmla="*/ 1184220 w 1184220"/>
              <a:gd name="connsiteY2" fmla="*/ 581464 h 581464"/>
              <a:gd name="connsiteX3" fmla="*/ 160 w 1184220"/>
              <a:gd name="connsiteY3" fmla="*/ 113974 h 581464"/>
              <a:gd name="connsiteX4" fmla="*/ 1020 w 1184220"/>
              <a:gd name="connsiteY4" fmla="*/ 0 h 581464"/>
              <a:gd name="connsiteX0" fmla="*/ 1020 w 1181183"/>
              <a:gd name="connsiteY0" fmla="*/ 0 h 530691"/>
              <a:gd name="connsiteX1" fmla="*/ 1181171 w 1181183"/>
              <a:gd name="connsiteY1" fmla="*/ 474634 h 530691"/>
              <a:gd name="connsiteX2" fmla="*/ 1117825 w 1181183"/>
              <a:gd name="connsiteY2" fmla="*/ 530691 h 530691"/>
              <a:gd name="connsiteX3" fmla="*/ 160 w 1181183"/>
              <a:gd name="connsiteY3" fmla="*/ 113974 h 530691"/>
              <a:gd name="connsiteX4" fmla="*/ 1020 w 1181183"/>
              <a:gd name="connsiteY4" fmla="*/ 0 h 530691"/>
              <a:gd name="connsiteX0" fmla="*/ 1020 w 1181239"/>
              <a:gd name="connsiteY0" fmla="*/ 0 h 561935"/>
              <a:gd name="connsiteX1" fmla="*/ 1181171 w 1181239"/>
              <a:gd name="connsiteY1" fmla="*/ 474634 h 561935"/>
              <a:gd name="connsiteX2" fmla="*/ 1172502 w 1181239"/>
              <a:gd name="connsiteY2" fmla="*/ 561935 h 561935"/>
              <a:gd name="connsiteX3" fmla="*/ 160 w 1181239"/>
              <a:gd name="connsiteY3" fmla="*/ 113974 h 561935"/>
              <a:gd name="connsiteX4" fmla="*/ 1020 w 1181239"/>
              <a:gd name="connsiteY4" fmla="*/ 0 h 56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1239" h="561935">
                <a:moveTo>
                  <a:pt x="1020" y="0"/>
                </a:moveTo>
                <a:lnTo>
                  <a:pt x="1181171" y="474634"/>
                </a:lnTo>
                <a:cubicBezTo>
                  <a:pt x="1182187" y="510244"/>
                  <a:pt x="1171486" y="526325"/>
                  <a:pt x="1172502" y="561935"/>
                </a:cubicBezTo>
                <a:lnTo>
                  <a:pt x="160" y="113974"/>
                </a:lnTo>
                <a:cubicBezTo>
                  <a:pt x="-634" y="75252"/>
                  <a:pt x="1814" y="38722"/>
                  <a:pt x="1020" y="0"/>
                </a:cubicBezTo>
                <a:close/>
              </a:path>
            </a:pathLst>
          </a:custGeom>
          <a:gradFill flip="none" rotWithShape="1">
            <a:gsLst>
              <a:gs pos="0">
                <a:srgbClr val="344A41">
                  <a:alpha val="0"/>
                </a:srgbClr>
              </a:gs>
              <a:gs pos="87505">
                <a:srgbClr val="263630">
                  <a:alpha val="57000"/>
                </a:srgbClr>
              </a:gs>
              <a:gs pos="18000">
                <a:srgbClr val="344A41">
                  <a:alpha val="0"/>
                </a:srgbClr>
              </a:gs>
              <a:gs pos="64000">
                <a:srgbClr val="344A41">
                  <a:alpha val="28000"/>
                </a:srgbClr>
              </a:gs>
              <a:gs pos="44000">
                <a:srgbClr val="31463E">
                  <a:alpha val="28000"/>
                </a:srgbClr>
              </a:gs>
              <a:gs pos="100000">
                <a:srgbClr val="111916"/>
              </a:gs>
            </a:gsLst>
            <a:lin ang="2700000" scaled="1"/>
            <a:tileRect/>
          </a:gra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柱子1">
            <a:extLst>
              <a:ext uri="{FF2B5EF4-FFF2-40B4-BE49-F238E27FC236}">
                <a16:creationId xmlns:a16="http://schemas.microsoft.com/office/drawing/2014/main" xmlns="" id="{8396BFDE-E97B-4A95-AADA-337181D57952}"/>
              </a:ext>
            </a:extLst>
          </p:cNvPr>
          <p:cNvSpPr/>
          <p:nvPr/>
        </p:nvSpPr>
        <p:spPr>
          <a:xfrm>
            <a:off x="7734300" y="0"/>
            <a:ext cx="76200" cy="6629400"/>
          </a:xfrm>
          <a:prstGeom prst="rect">
            <a:avLst/>
          </a:prstGeom>
          <a:solidFill>
            <a:srgbClr val="090B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7" name="发光楼梯架2">
            <a:extLst>
              <a:ext uri="{FF2B5EF4-FFF2-40B4-BE49-F238E27FC236}">
                <a16:creationId xmlns:a16="http://schemas.microsoft.com/office/drawing/2014/main" xmlns="" id="{8B394182-4E7E-470A-930D-978B954357D4}"/>
              </a:ext>
            </a:extLst>
          </p:cNvPr>
          <p:cNvCxnSpPr>
            <a:cxnSpLocks/>
          </p:cNvCxnSpPr>
          <p:nvPr/>
        </p:nvCxnSpPr>
        <p:spPr>
          <a:xfrm flipV="1">
            <a:off x="7872483" y="5222419"/>
            <a:ext cx="824666" cy="1053832"/>
          </a:xfrm>
          <a:prstGeom prst="line">
            <a:avLst/>
          </a:prstGeom>
          <a:ln w="38100">
            <a:gradFill flip="none" rotWithShape="1">
              <a:gsLst>
                <a:gs pos="38000">
                  <a:srgbClr val="242D22"/>
                </a:gs>
                <a:gs pos="19000">
                  <a:srgbClr val="1C251F">
                    <a:alpha val="0"/>
                  </a:srgbClr>
                </a:gs>
                <a:gs pos="0">
                  <a:srgbClr val="141C1B">
                    <a:alpha val="0"/>
                  </a:srgbClr>
                </a:gs>
                <a:gs pos="58000">
                  <a:srgbClr val="343D29"/>
                </a:gs>
                <a:gs pos="83000">
                  <a:srgbClr val="808727"/>
                </a:gs>
                <a:gs pos="100000">
                  <a:srgbClr val="5D8574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发光柱面1">
            <a:extLst>
              <a:ext uri="{FF2B5EF4-FFF2-40B4-BE49-F238E27FC236}">
                <a16:creationId xmlns:a16="http://schemas.microsoft.com/office/drawing/2014/main" xmlns="" id="{34475320-7957-4576-8A6C-3E6B6E250E28}"/>
              </a:ext>
            </a:extLst>
          </p:cNvPr>
          <p:cNvCxnSpPr>
            <a:cxnSpLocks/>
          </p:cNvCxnSpPr>
          <p:nvPr/>
        </p:nvCxnSpPr>
        <p:spPr>
          <a:xfrm flipH="1" flipV="1">
            <a:off x="7738525" y="4122575"/>
            <a:ext cx="218" cy="2506825"/>
          </a:xfrm>
          <a:prstGeom prst="line">
            <a:avLst/>
          </a:prstGeom>
          <a:ln w="25400">
            <a:gradFill flip="none" rotWithShape="1">
              <a:gsLst>
                <a:gs pos="38000">
                  <a:srgbClr val="242D22"/>
                </a:gs>
                <a:gs pos="19000">
                  <a:srgbClr val="1C251F">
                    <a:alpha val="0"/>
                  </a:srgbClr>
                </a:gs>
                <a:gs pos="0">
                  <a:srgbClr val="141C1B">
                    <a:alpha val="0"/>
                  </a:srgbClr>
                </a:gs>
                <a:gs pos="58000">
                  <a:srgbClr val="343D29"/>
                </a:gs>
                <a:gs pos="83000">
                  <a:srgbClr val="808727"/>
                </a:gs>
                <a:gs pos="100000">
                  <a:srgbClr val="5D8574"/>
                </a:gs>
              </a:gsLst>
              <a:lin ang="162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发光柱面2">
            <a:extLst>
              <a:ext uri="{FF2B5EF4-FFF2-40B4-BE49-F238E27FC236}">
                <a16:creationId xmlns:a16="http://schemas.microsoft.com/office/drawing/2014/main" xmlns="" id="{5DAAE0B9-B495-4F24-AC36-94366AA7FB33}"/>
              </a:ext>
            </a:extLst>
          </p:cNvPr>
          <p:cNvCxnSpPr>
            <a:cxnSpLocks/>
          </p:cNvCxnSpPr>
          <p:nvPr/>
        </p:nvCxnSpPr>
        <p:spPr>
          <a:xfrm flipH="1" flipV="1">
            <a:off x="9479967" y="4789804"/>
            <a:ext cx="1" cy="1181976"/>
          </a:xfrm>
          <a:prstGeom prst="line">
            <a:avLst/>
          </a:prstGeom>
          <a:ln w="25400">
            <a:gradFill flip="none" rotWithShape="1">
              <a:gsLst>
                <a:gs pos="55000">
                  <a:srgbClr val="242D22"/>
                </a:gs>
                <a:gs pos="24000">
                  <a:srgbClr val="1C251F">
                    <a:alpha val="0"/>
                  </a:srgbClr>
                </a:gs>
                <a:gs pos="0">
                  <a:srgbClr val="141C1B">
                    <a:alpha val="0"/>
                  </a:srgbClr>
                </a:gs>
                <a:gs pos="70000">
                  <a:srgbClr val="343D29"/>
                </a:gs>
                <a:gs pos="100000">
                  <a:srgbClr val="5D8574"/>
                </a:gs>
              </a:gsLst>
              <a:lin ang="162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6" name="离开光线">
            <a:extLst>
              <a:ext uri="{FF2B5EF4-FFF2-40B4-BE49-F238E27FC236}">
                <a16:creationId xmlns:a16="http://schemas.microsoft.com/office/drawing/2014/main" xmlns="" id="{13D3DB50-BEC9-418E-B081-2BED136CD3FB}"/>
              </a:ext>
            </a:extLst>
          </p:cNvPr>
          <p:cNvGrpSpPr/>
          <p:nvPr/>
        </p:nvGrpSpPr>
        <p:grpSpPr>
          <a:xfrm rot="4004562" flipH="1">
            <a:off x="2240052" y="2049206"/>
            <a:ext cx="5472566" cy="3547296"/>
            <a:chOff x="6849256" y="464456"/>
            <a:chExt cx="4681601" cy="3547296"/>
          </a:xfrm>
        </p:grpSpPr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xmlns="" id="{3DAEE1E4-1519-4915-83AC-C942B79EFBAE}"/>
                </a:ext>
              </a:extLst>
            </p:cNvPr>
            <p:cNvSpPr/>
            <p:nvPr/>
          </p:nvSpPr>
          <p:spPr>
            <a:xfrm>
              <a:off x="7278074" y="197174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xmlns="" id="{A9C3FAA1-F205-4089-9B34-42E9CF80DB16}"/>
                </a:ext>
              </a:extLst>
            </p:cNvPr>
            <p:cNvSpPr/>
            <p:nvPr/>
          </p:nvSpPr>
          <p:spPr>
            <a:xfrm rot="21464725">
              <a:off x="6849256" y="1737048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xmlns="" id="{D3C3A40A-4C7D-454B-8219-DDB56A11B266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xmlns="" id="{3EED3FE9-6B6C-47BD-9F97-CF18D508EE84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xmlns="" id="{6FBC258D-7140-479D-B891-4765B149422D}"/>
                </a:ext>
              </a:extLst>
            </p:cNvPr>
            <p:cNvSpPr/>
            <p:nvPr/>
          </p:nvSpPr>
          <p:spPr>
            <a:xfrm rot="4053064" flipV="1">
              <a:off x="6189355" y="1429751"/>
              <a:ext cx="2387601" cy="457012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站立">
            <a:extLst>
              <a:ext uri="{FF2B5EF4-FFF2-40B4-BE49-F238E27FC236}">
                <a16:creationId xmlns:a16="http://schemas.microsoft.com/office/drawing/2014/main" xmlns="" id="{CA9C69D4-5AD1-4F25-B819-2152636F44C4}"/>
              </a:ext>
            </a:extLst>
          </p:cNvPr>
          <p:cNvGrpSpPr/>
          <p:nvPr/>
        </p:nvGrpSpPr>
        <p:grpSpPr>
          <a:xfrm>
            <a:off x="6841276" y="5044741"/>
            <a:ext cx="336096" cy="1331574"/>
            <a:chOff x="5969794" y="1764885"/>
            <a:chExt cx="544632" cy="2157770"/>
          </a:xfrm>
        </p:grpSpPr>
        <p:sp>
          <p:nvSpPr>
            <p:cNvPr id="185" name="矩形 3">
              <a:extLst>
                <a:ext uri="{FF2B5EF4-FFF2-40B4-BE49-F238E27FC236}">
                  <a16:creationId xmlns:a16="http://schemas.microsoft.com/office/drawing/2014/main" xmlns="" id="{EBE6C940-BC63-4BA3-9BBA-0E9431D396BC}"/>
                </a:ext>
              </a:extLst>
            </p:cNvPr>
            <p:cNvSpPr/>
            <p:nvPr/>
          </p:nvSpPr>
          <p:spPr>
            <a:xfrm>
              <a:off x="6217742" y="3085520"/>
              <a:ext cx="87430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矩形 3">
              <a:extLst>
                <a:ext uri="{FF2B5EF4-FFF2-40B4-BE49-F238E27FC236}">
                  <a16:creationId xmlns:a16="http://schemas.microsoft.com/office/drawing/2014/main" xmlns="" id="{4A412FA6-C82E-4ECC-9B1E-5808065E0E12}"/>
                </a:ext>
              </a:extLst>
            </p:cNvPr>
            <p:cNvSpPr/>
            <p:nvPr/>
          </p:nvSpPr>
          <p:spPr>
            <a:xfrm>
              <a:off x="6074711" y="3082404"/>
              <a:ext cx="87430" cy="833183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430" h="833183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69709" y="150464"/>
                    <a:pt x="68915" y="284684"/>
                  </a:cubicBezTo>
                  <a:cubicBezTo>
                    <a:pt x="84790" y="449860"/>
                    <a:pt x="58860" y="610996"/>
                    <a:pt x="64836" y="693404"/>
                  </a:cubicBezTo>
                  <a:cubicBezTo>
                    <a:pt x="53543" y="741029"/>
                    <a:pt x="130356" y="871996"/>
                    <a:pt x="19051" y="821990"/>
                  </a:cubicBezTo>
                  <a:cubicBezTo>
                    <a:pt x="14571" y="822926"/>
                    <a:pt x="38378" y="754442"/>
                    <a:pt x="35577" y="687116"/>
                  </a:cubicBezTo>
                  <a:cubicBezTo>
                    <a:pt x="32776" y="619790"/>
                    <a:pt x="22060" y="415871"/>
                    <a:pt x="16528" y="298971"/>
                  </a:cubicBezTo>
                  <a:lnTo>
                    <a:pt x="0" y="476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矩形 6">
              <a:extLst>
                <a:ext uri="{FF2B5EF4-FFF2-40B4-BE49-F238E27FC236}">
                  <a16:creationId xmlns:a16="http://schemas.microsoft.com/office/drawing/2014/main" xmlns="" id="{6EDF6252-85F5-4F78-9C88-6962D8329040}"/>
                </a:ext>
              </a:extLst>
            </p:cNvPr>
            <p:cNvSpPr/>
            <p:nvPr/>
          </p:nvSpPr>
          <p:spPr>
            <a:xfrm rot="20762587">
              <a:off x="6348374" y="2322938"/>
              <a:ext cx="166052" cy="726467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052" h="726467">
                  <a:moveTo>
                    <a:pt x="106994" y="0"/>
                  </a:moveTo>
                  <a:cubicBezTo>
                    <a:pt x="131706" y="17754"/>
                    <a:pt x="155241" y="20493"/>
                    <a:pt x="165568" y="76384"/>
                  </a:cubicBezTo>
                  <a:cubicBezTo>
                    <a:pt x="169621" y="134403"/>
                    <a:pt x="147304" y="224978"/>
                    <a:pt x="133612" y="338873"/>
                  </a:cubicBezTo>
                  <a:cubicBezTo>
                    <a:pt x="102087" y="504769"/>
                    <a:pt x="112529" y="434347"/>
                    <a:pt x="61276" y="621756"/>
                  </a:cubicBezTo>
                  <a:cubicBezTo>
                    <a:pt x="61066" y="678548"/>
                    <a:pt x="68158" y="681507"/>
                    <a:pt x="59590" y="686079"/>
                  </a:cubicBezTo>
                  <a:cubicBezTo>
                    <a:pt x="53350" y="702679"/>
                    <a:pt x="17115" y="735227"/>
                    <a:pt x="15752" y="724255"/>
                  </a:cubicBezTo>
                  <a:cubicBezTo>
                    <a:pt x="14389" y="713284"/>
                    <a:pt x="24289" y="703068"/>
                    <a:pt x="22643" y="696525"/>
                  </a:cubicBezTo>
                  <a:cubicBezTo>
                    <a:pt x="20997" y="689982"/>
                    <a:pt x="-1854" y="720120"/>
                    <a:pt x="121" y="698289"/>
                  </a:cubicBezTo>
                  <a:cubicBezTo>
                    <a:pt x="11793" y="669633"/>
                    <a:pt x="10761" y="642726"/>
                    <a:pt x="35136" y="612321"/>
                  </a:cubicBezTo>
                  <a:cubicBezTo>
                    <a:pt x="54184" y="540329"/>
                    <a:pt x="55646" y="471147"/>
                    <a:pt x="89158" y="349909"/>
                  </a:cubicBezTo>
                  <a:cubicBezTo>
                    <a:pt x="100161" y="240253"/>
                    <a:pt x="93288" y="39621"/>
                    <a:pt x="106994" y="0"/>
                  </a:cubicBezTo>
                  <a:close/>
                </a:path>
              </a:pathLst>
            </a:custGeom>
            <a:gradFill flip="none" rotWithShape="1">
              <a:gsLst>
                <a:gs pos="79000">
                  <a:srgbClr val="24281B"/>
                </a:gs>
                <a:gs pos="0">
                  <a:schemeClr val="tx1">
                    <a:lumMod val="95000"/>
                    <a:lumOff val="5000"/>
                  </a:schemeClr>
                </a:gs>
                <a:gs pos="47000">
                  <a:srgbClr val="171717"/>
                </a:gs>
                <a:gs pos="100000">
                  <a:srgbClr val="2F3315"/>
                </a:gs>
                <a:gs pos="97000">
                  <a:srgbClr val="2F3315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8" name="矩形 7">
              <a:extLst>
                <a:ext uri="{FF2B5EF4-FFF2-40B4-BE49-F238E27FC236}">
                  <a16:creationId xmlns:a16="http://schemas.microsoft.com/office/drawing/2014/main" xmlns="" id="{73CCCD6B-1388-4986-A32B-03CF6AA780AA}"/>
                </a:ext>
              </a:extLst>
            </p:cNvPr>
            <p:cNvSpPr/>
            <p:nvPr/>
          </p:nvSpPr>
          <p:spPr>
            <a:xfrm>
              <a:off x="6125344" y="2199768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01316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14191E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椭圆 188">
              <a:extLst>
                <a:ext uri="{FF2B5EF4-FFF2-40B4-BE49-F238E27FC236}">
                  <a16:creationId xmlns:a16="http://schemas.microsoft.com/office/drawing/2014/main" xmlns="" id="{5BE20923-E161-4E65-ADF2-C6D8D5CA517F}"/>
                </a:ext>
              </a:extLst>
            </p:cNvPr>
            <p:cNvSpPr/>
            <p:nvPr/>
          </p:nvSpPr>
          <p:spPr>
            <a:xfrm>
              <a:off x="6010384" y="1804406"/>
              <a:ext cx="415962" cy="415962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0" name="矩形 14">
              <a:extLst>
                <a:ext uri="{FF2B5EF4-FFF2-40B4-BE49-F238E27FC236}">
                  <a16:creationId xmlns:a16="http://schemas.microsoft.com/office/drawing/2014/main" xmlns="" id="{F454D6A4-78F0-439A-A583-28CF63568E73}"/>
                </a:ext>
              </a:extLst>
            </p:cNvPr>
            <p:cNvSpPr/>
            <p:nvPr/>
          </p:nvSpPr>
          <p:spPr>
            <a:xfrm>
              <a:off x="5984862" y="1799122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等腰三角形 15">
              <a:extLst>
                <a:ext uri="{FF2B5EF4-FFF2-40B4-BE49-F238E27FC236}">
                  <a16:creationId xmlns:a16="http://schemas.microsoft.com/office/drawing/2014/main" xmlns="" id="{9F2AAC19-FBFA-421A-ABFC-66B55514F539}"/>
                </a:ext>
              </a:extLst>
            </p:cNvPr>
            <p:cNvSpPr/>
            <p:nvPr/>
          </p:nvSpPr>
          <p:spPr>
            <a:xfrm>
              <a:off x="6218202" y="1779176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" name="等腰三角形 15">
              <a:extLst>
                <a:ext uri="{FF2B5EF4-FFF2-40B4-BE49-F238E27FC236}">
                  <a16:creationId xmlns:a16="http://schemas.microsoft.com/office/drawing/2014/main" xmlns="" id="{CE44A3E1-32A2-400A-979F-7F41DD27F11C}"/>
                </a:ext>
              </a:extLst>
            </p:cNvPr>
            <p:cNvSpPr/>
            <p:nvPr/>
          </p:nvSpPr>
          <p:spPr>
            <a:xfrm rot="18451319">
              <a:off x="6174521" y="1775254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矩形 18">
              <a:extLst>
                <a:ext uri="{FF2B5EF4-FFF2-40B4-BE49-F238E27FC236}">
                  <a16:creationId xmlns:a16="http://schemas.microsoft.com/office/drawing/2014/main" xmlns="" id="{54150783-D7A2-45DA-BE9E-0912AF97BDE2}"/>
                </a:ext>
              </a:extLst>
            </p:cNvPr>
            <p:cNvSpPr/>
            <p:nvPr/>
          </p:nvSpPr>
          <p:spPr>
            <a:xfrm rot="975220">
              <a:off x="6007805" y="3807845"/>
              <a:ext cx="133123" cy="114810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  <a:gd name="connsiteX0" fmla="*/ 87421 w 153366"/>
                <a:gd name="connsiteY0" fmla="*/ 13816 h 112478"/>
                <a:gd name="connsiteX1" fmla="*/ 117255 w 153366"/>
                <a:gd name="connsiteY1" fmla="*/ 0 h 112478"/>
                <a:gd name="connsiteX2" fmla="*/ 153366 w 153366"/>
                <a:gd name="connsiteY2" fmla="*/ 89075 h 112478"/>
                <a:gd name="connsiteX3" fmla="*/ -1 w 153366"/>
                <a:gd name="connsiteY3" fmla="*/ 58175 h 112478"/>
                <a:gd name="connsiteX4" fmla="*/ 87421 w 153366"/>
                <a:gd name="connsiteY4" fmla="*/ 13816 h 112478"/>
                <a:gd name="connsiteX0" fmla="*/ 95296 w 161241"/>
                <a:gd name="connsiteY0" fmla="*/ 13816 h 119068"/>
                <a:gd name="connsiteX1" fmla="*/ 125130 w 161241"/>
                <a:gd name="connsiteY1" fmla="*/ 0 h 119068"/>
                <a:gd name="connsiteX2" fmla="*/ 161241 w 161241"/>
                <a:gd name="connsiteY2" fmla="*/ 89075 h 119068"/>
                <a:gd name="connsiteX3" fmla="*/ -1 w 161241"/>
                <a:gd name="connsiteY3" fmla="*/ 72529 h 119068"/>
                <a:gd name="connsiteX4" fmla="*/ 95296 w 161241"/>
                <a:gd name="connsiteY4" fmla="*/ 13816 h 119068"/>
                <a:gd name="connsiteX0" fmla="*/ 95298 w 138525"/>
                <a:gd name="connsiteY0" fmla="*/ 13816 h 115249"/>
                <a:gd name="connsiteX1" fmla="*/ 125132 w 138525"/>
                <a:gd name="connsiteY1" fmla="*/ 0 h 115249"/>
                <a:gd name="connsiteX2" fmla="*/ 134696 w 138525"/>
                <a:gd name="connsiteY2" fmla="*/ 80736 h 115249"/>
                <a:gd name="connsiteX3" fmla="*/ 1 w 138525"/>
                <a:gd name="connsiteY3" fmla="*/ 72529 h 115249"/>
                <a:gd name="connsiteX4" fmla="*/ 95298 w 138525"/>
                <a:gd name="connsiteY4" fmla="*/ 13816 h 115249"/>
                <a:gd name="connsiteX0" fmla="*/ 89895 w 133124"/>
                <a:gd name="connsiteY0" fmla="*/ 13816 h 126864"/>
                <a:gd name="connsiteX1" fmla="*/ 119729 w 133124"/>
                <a:gd name="connsiteY1" fmla="*/ 0 h 126864"/>
                <a:gd name="connsiteX2" fmla="*/ 129293 w 133124"/>
                <a:gd name="connsiteY2" fmla="*/ 80736 h 126864"/>
                <a:gd name="connsiteX3" fmla="*/ 0 w 133124"/>
                <a:gd name="connsiteY3" fmla="*/ 91050 h 126864"/>
                <a:gd name="connsiteX4" fmla="*/ 89895 w 133124"/>
                <a:gd name="connsiteY4" fmla="*/ 13816 h 126864"/>
                <a:gd name="connsiteX0" fmla="*/ 89895 w 133122"/>
                <a:gd name="connsiteY0" fmla="*/ 13816 h 118109"/>
                <a:gd name="connsiteX1" fmla="*/ 119729 w 133122"/>
                <a:gd name="connsiteY1" fmla="*/ 0 h 118109"/>
                <a:gd name="connsiteX2" fmla="*/ 129293 w 133122"/>
                <a:gd name="connsiteY2" fmla="*/ 80736 h 118109"/>
                <a:gd name="connsiteX3" fmla="*/ 0 w 133122"/>
                <a:gd name="connsiteY3" fmla="*/ 91050 h 118109"/>
                <a:gd name="connsiteX4" fmla="*/ 89895 w 133122"/>
                <a:gd name="connsiteY4" fmla="*/ 13816 h 118109"/>
                <a:gd name="connsiteX0" fmla="*/ 89895 w 133124"/>
                <a:gd name="connsiteY0" fmla="*/ 13816 h 118107"/>
                <a:gd name="connsiteX1" fmla="*/ 119729 w 133124"/>
                <a:gd name="connsiteY1" fmla="*/ 0 h 118107"/>
                <a:gd name="connsiteX2" fmla="*/ 129293 w 133124"/>
                <a:gd name="connsiteY2" fmla="*/ 80735 h 118107"/>
                <a:gd name="connsiteX3" fmla="*/ 0 w 133124"/>
                <a:gd name="connsiteY3" fmla="*/ 91050 h 118107"/>
                <a:gd name="connsiteX4" fmla="*/ 89895 w 133124"/>
                <a:gd name="connsiteY4" fmla="*/ 13816 h 118107"/>
                <a:gd name="connsiteX0" fmla="*/ 89895 w 133122"/>
                <a:gd name="connsiteY0" fmla="*/ 13816 h 114809"/>
                <a:gd name="connsiteX1" fmla="*/ 119729 w 133122"/>
                <a:gd name="connsiteY1" fmla="*/ 0 h 114809"/>
                <a:gd name="connsiteX2" fmla="*/ 129293 w 133122"/>
                <a:gd name="connsiteY2" fmla="*/ 80735 h 114809"/>
                <a:gd name="connsiteX3" fmla="*/ 0 w 133122"/>
                <a:gd name="connsiteY3" fmla="*/ 91050 h 114809"/>
                <a:gd name="connsiteX4" fmla="*/ 89895 w 133122"/>
                <a:gd name="connsiteY4" fmla="*/ 13816 h 11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22" h="114809">
                  <a:moveTo>
                    <a:pt x="89895" y="13816"/>
                  </a:moveTo>
                  <a:lnTo>
                    <a:pt x="119729" y="0"/>
                  </a:lnTo>
                  <a:cubicBezTo>
                    <a:pt x="145735" y="52076"/>
                    <a:pt x="125102" y="9896"/>
                    <a:pt x="129293" y="80735"/>
                  </a:cubicBezTo>
                  <a:cubicBezTo>
                    <a:pt x="79460" y="100962"/>
                    <a:pt x="3541" y="140262"/>
                    <a:pt x="0" y="91050"/>
                  </a:cubicBezTo>
                  <a:cubicBezTo>
                    <a:pt x="7810" y="21672"/>
                    <a:pt x="90755" y="53380"/>
                    <a:pt x="8989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矩形 18">
              <a:extLst>
                <a:ext uri="{FF2B5EF4-FFF2-40B4-BE49-F238E27FC236}">
                  <a16:creationId xmlns:a16="http://schemas.microsoft.com/office/drawing/2014/main" xmlns="" id="{EF8061E4-501B-4A48-A564-7AC0A10D3B6D}"/>
                </a:ext>
              </a:extLst>
            </p:cNvPr>
            <p:cNvSpPr/>
            <p:nvPr/>
          </p:nvSpPr>
          <p:spPr>
            <a:xfrm rot="975220">
              <a:off x="6163276" y="3795650"/>
              <a:ext cx="145808" cy="120021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  <a:gd name="connsiteX0" fmla="*/ 69980 w 135925"/>
                <a:gd name="connsiteY0" fmla="*/ 13816 h 109100"/>
                <a:gd name="connsiteX1" fmla="*/ 99814 w 135925"/>
                <a:gd name="connsiteY1" fmla="*/ 0 h 109100"/>
                <a:gd name="connsiteX2" fmla="*/ 135925 w 135925"/>
                <a:gd name="connsiteY2" fmla="*/ 89075 h 109100"/>
                <a:gd name="connsiteX3" fmla="*/ -1 w 135925"/>
                <a:gd name="connsiteY3" fmla="*/ 49067 h 109100"/>
                <a:gd name="connsiteX4" fmla="*/ 69980 w 135925"/>
                <a:gd name="connsiteY4" fmla="*/ 13816 h 109100"/>
                <a:gd name="connsiteX0" fmla="*/ 79863 w 145808"/>
                <a:gd name="connsiteY0" fmla="*/ 13816 h 125467"/>
                <a:gd name="connsiteX1" fmla="*/ 109697 w 145808"/>
                <a:gd name="connsiteY1" fmla="*/ 0 h 125467"/>
                <a:gd name="connsiteX2" fmla="*/ 145808 w 145808"/>
                <a:gd name="connsiteY2" fmla="*/ 89075 h 125467"/>
                <a:gd name="connsiteX3" fmla="*/ 0 w 145808"/>
                <a:gd name="connsiteY3" fmla="*/ 84100 h 125467"/>
                <a:gd name="connsiteX4" fmla="*/ 79863 w 145808"/>
                <a:gd name="connsiteY4" fmla="*/ 13816 h 125467"/>
                <a:gd name="connsiteX0" fmla="*/ 79863 w 145808"/>
                <a:gd name="connsiteY0" fmla="*/ 13816 h 120022"/>
                <a:gd name="connsiteX1" fmla="*/ 109697 w 145808"/>
                <a:gd name="connsiteY1" fmla="*/ 0 h 120022"/>
                <a:gd name="connsiteX2" fmla="*/ 145808 w 145808"/>
                <a:gd name="connsiteY2" fmla="*/ 89075 h 120022"/>
                <a:gd name="connsiteX3" fmla="*/ 0 w 145808"/>
                <a:gd name="connsiteY3" fmla="*/ 84100 h 120022"/>
                <a:gd name="connsiteX4" fmla="*/ 79863 w 145808"/>
                <a:gd name="connsiteY4" fmla="*/ 13816 h 1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08" h="120022">
                  <a:moveTo>
                    <a:pt x="79863" y="13816"/>
                  </a:moveTo>
                  <a:lnTo>
                    <a:pt x="109697" y="0"/>
                  </a:lnTo>
                  <a:cubicBezTo>
                    <a:pt x="135703" y="52076"/>
                    <a:pt x="141617" y="18236"/>
                    <a:pt x="145808" y="89075"/>
                  </a:cubicBezTo>
                  <a:cubicBezTo>
                    <a:pt x="46121" y="103744"/>
                    <a:pt x="17430" y="153378"/>
                    <a:pt x="0" y="84100"/>
                  </a:cubicBezTo>
                  <a:cubicBezTo>
                    <a:pt x="7810" y="14722"/>
                    <a:pt x="80723" y="53380"/>
                    <a:pt x="79863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矩形 2">
              <a:extLst>
                <a:ext uri="{FF2B5EF4-FFF2-40B4-BE49-F238E27FC236}">
                  <a16:creationId xmlns:a16="http://schemas.microsoft.com/office/drawing/2014/main" xmlns="" id="{25969982-071B-4567-A686-8175EB703953}"/>
                </a:ext>
              </a:extLst>
            </p:cNvPr>
            <p:cNvSpPr/>
            <p:nvPr/>
          </p:nvSpPr>
          <p:spPr>
            <a:xfrm>
              <a:off x="5969794" y="2302160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7000">
                  <a:srgbClr val="2F3315"/>
                </a:gs>
                <a:gs pos="0">
                  <a:srgbClr val="555A1A"/>
                </a:gs>
                <a:gs pos="12000">
                  <a:srgbClr val="16191D"/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8" name="翅膀放下">
            <a:extLst>
              <a:ext uri="{FF2B5EF4-FFF2-40B4-BE49-F238E27FC236}">
                <a16:creationId xmlns:a16="http://schemas.microsoft.com/office/drawing/2014/main" xmlns="" id="{B2AB6267-944D-4ADB-AD30-260BF1A8312C}"/>
              </a:ext>
            </a:extLst>
          </p:cNvPr>
          <p:cNvGrpSpPr/>
          <p:nvPr/>
        </p:nvGrpSpPr>
        <p:grpSpPr>
          <a:xfrm>
            <a:off x="6752655" y="5389559"/>
            <a:ext cx="495270" cy="499625"/>
            <a:chOff x="6752655" y="5389559"/>
            <a:chExt cx="495270" cy="499625"/>
          </a:xfrm>
        </p:grpSpPr>
        <p:sp>
          <p:nvSpPr>
            <p:cNvPr id="454" name="矩形 1">
              <a:extLst>
                <a:ext uri="{FF2B5EF4-FFF2-40B4-BE49-F238E27FC236}">
                  <a16:creationId xmlns:a16="http://schemas.microsoft.com/office/drawing/2014/main" xmlns="" id="{E6E16E0D-0AEE-470A-8C79-770E66B95B6A}"/>
                </a:ext>
              </a:extLst>
            </p:cNvPr>
            <p:cNvSpPr/>
            <p:nvPr/>
          </p:nvSpPr>
          <p:spPr>
            <a:xfrm rot="14795200">
              <a:off x="6916388" y="5502600"/>
              <a:ext cx="439649" cy="213567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0 w 85449"/>
                <a:gd name="connsiteY0" fmla="*/ 0 h 602779"/>
                <a:gd name="connsiteX1" fmla="*/ 81075 w 85449"/>
                <a:gd name="connsiteY1" fmla="*/ 170564 h 602779"/>
                <a:gd name="connsiteX2" fmla="*/ 76401 w 85449"/>
                <a:gd name="connsiteY2" fmla="*/ 473971 h 602779"/>
                <a:gd name="connsiteX3" fmla="*/ 65795 w 85449"/>
                <a:gd name="connsiteY3" fmla="*/ 421521 h 602779"/>
                <a:gd name="connsiteX4" fmla="*/ 75541 w 85449"/>
                <a:gd name="connsiteY4" fmla="*/ 590552 h 602779"/>
                <a:gd name="connsiteX5" fmla="*/ 45875 w 85449"/>
                <a:gd name="connsiteY5" fmla="*/ 483390 h 602779"/>
                <a:gd name="connsiteX6" fmla="*/ 37123 w 85449"/>
                <a:gd name="connsiteY6" fmla="*/ 546693 h 602779"/>
                <a:gd name="connsiteX7" fmla="*/ 12601 w 85449"/>
                <a:gd name="connsiteY7" fmla="*/ 354623 h 602779"/>
                <a:gd name="connsiteX8" fmla="*/ 0 w 85449"/>
                <a:gd name="connsiteY8" fmla="*/ 0 h 602779"/>
                <a:gd name="connsiteX0" fmla="*/ 145267 w 230716"/>
                <a:gd name="connsiteY0" fmla="*/ 14636 h 617415"/>
                <a:gd name="connsiteX1" fmla="*/ 226342 w 230716"/>
                <a:gd name="connsiteY1" fmla="*/ 185200 h 617415"/>
                <a:gd name="connsiteX2" fmla="*/ 221668 w 230716"/>
                <a:gd name="connsiteY2" fmla="*/ 488607 h 617415"/>
                <a:gd name="connsiteX3" fmla="*/ 211062 w 230716"/>
                <a:gd name="connsiteY3" fmla="*/ 436157 h 617415"/>
                <a:gd name="connsiteX4" fmla="*/ 220808 w 230716"/>
                <a:gd name="connsiteY4" fmla="*/ 605188 h 617415"/>
                <a:gd name="connsiteX5" fmla="*/ 191142 w 230716"/>
                <a:gd name="connsiteY5" fmla="*/ 498026 h 617415"/>
                <a:gd name="connsiteX6" fmla="*/ 182390 w 230716"/>
                <a:gd name="connsiteY6" fmla="*/ 561329 h 617415"/>
                <a:gd name="connsiteX7" fmla="*/ 186 w 230716"/>
                <a:gd name="connsiteY7" fmla="*/ 33584 h 617415"/>
                <a:gd name="connsiteX8" fmla="*/ 145267 w 230716"/>
                <a:gd name="connsiteY8" fmla="*/ 14636 h 617415"/>
                <a:gd name="connsiteX0" fmla="*/ 231049 w 316498"/>
                <a:gd name="connsiteY0" fmla="*/ 17387 h 620166"/>
                <a:gd name="connsiteX1" fmla="*/ 312124 w 316498"/>
                <a:gd name="connsiteY1" fmla="*/ 187951 h 620166"/>
                <a:gd name="connsiteX2" fmla="*/ 307450 w 316498"/>
                <a:gd name="connsiteY2" fmla="*/ 491358 h 620166"/>
                <a:gd name="connsiteX3" fmla="*/ 296844 w 316498"/>
                <a:gd name="connsiteY3" fmla="*/ 438908 h 620166"/>
                <a:gd name="connsiteX4" fmla="*/ 306590 w 316498"/>
                <a:gd name="connsiteY4" fmla="*/ 607939 h 620166"/>
                <a:gd name="connsiteX5" fmla="*/ 276924 w 316498"/>
                <a:gd name="connsiteY5" fmla="*/ 500777 h 620166"/>
                <a:gd name="connsiteX6" fmla="*/ 0 w 316498"/>
                <a:gd name="connsiteY6" fmla="*/ 0 h 620166"/>
                <a:gd name="connsiteX7" fmla="*/ 85968 w 316498"/>
                <a:gd name="connsiteY7" fmla="*/ 36335 h 620166"/>
                <a:gd name="connsiteX8" fmla="*/ 231049 w 316498"/>
                <a:gd name="connsiteY8" fmla="*/ 17387 h 620166"/>
                <a:gd name="connsiteX0" fmla="*/ 231049 w 316498"/>
                <a:gd name="connsiteY0" fmla="*/ 17387 h 611654"/>
                <a:gd name="connsiteX1" fmla="*/ 312124 w 316498"/>
                <a:gd name="connsiteY1" fmla="*/ 187951 h 611654"/>
                <a:gd name="connsiteX2" fmla="*/ 307450 w 316498"/>
                <a:gd name="connsiteY2" fmla="*/ 491358 h 611654"/>
                <a:gd name="connsiteX3" fmla="*/ 296844 w 316498"/>
                <a:gd name="connsiteY3" fmla="*/ 438908 h 611654"/>
                <a:gd name="connsiteX4" fmla="*/ 306590 w 316498"/>
                <a:gd name="connsiteY4" fmla="*/ 607939 h 611654"/>
                <a:gd name="connsiteX5" fmla="*/ 26974 w 316498"/>
                <a:gd name="connsiteY5" fmla="*/ 71657 h 611654"/>
                <a:gd name="connsiteX6" fmla="*/ 0 w 316498"/>
                <a:gd name="connsiteY6" fmla="*/ 0 h 611654"/>
                <a:gd name="connsiteX7" fmla="*/ 85968 w 316498"/>
                <a:gd name="connsiteY7" fmla="*/ 36335 h 611654"/>
                <a:gd name="connsiteX8" fmla="*/ 231049 w 316498"/>
                <a:gd name="connsiteY8" fmla="*/ 17387 h 611654"/>
                <a:gd name="connsiteX0" fmla="*/ 231049 w 318688"/>
                <a:gd name="connsiteY0" fmla="*/ 17387 h 511255"/>
                <a:gd name="connsiteX1" fmla="*/ 312124 w 318688"/>
                <a:gd name="connsiteY1" fmla="*/ 187951 h 511255"/>
                <a:gd name="connsiteX2" fmla="*/ 307450 w 318688"/>
                <a:gd name="connsiteY2" fmla="*/ 491358 h 511255"/>
                <a:gd name="connsiteX3" fmla="*/ 296844 w 318688"/>
                <a:gd name="connsiteY3" fmla="*/ 438908 h 511255"/>
                <a:gd name="connsiteX4" fmla="*/ 60160 w 318688"/>
                <a:gd name="connsiteY4" fmla="*/ 122785 h 511255"/>
                <a:gd name="connsiteX5" fmla="*/ 26974 w 318688"/>
                <a:gd name="connsiteY5" fmla="*/ 71657 h 511255"/>
                <a:gd name="connsiteX6" fmla="*/ 0 w 318688"/>
                <a:gd name="connsiteY6" fmla="*/ 0 h 511255"/>
                <a:gd name="connsiteX7" fmla="*/ 85968 w 318688"/>
                <a:gd name="connsiteY7" fmla="*/ 36335 h 511255"/>
                <a:gd name="connsiteX8" fmla="*/ 231049 w 318688"/>
                <a:gd name="connsiteY8" fmla="*/ 17387 h 511255"/>
                <a:gd name="connsiteX0" fmla="*/ 231049 w 318688"/>
                <a:gd name="connsiteY0" fmla="*/ 17387 h 511255"/>
                <a:gd name="connsiteX1" fmla="*/ 312124 w 318688"/>
                <a:gd name="connsiteY1" fmla="*/ 187951 h 511255"/>
                <a:gd name="connsiteX2" fmla="*/ 307450 w 318688"/>
                <a:gd name="connsiteY2" fmla="*/ 491358 h 511255"/>
                <a:gd name="connsiteX3" fmla="*/ 296844 w 318688"/>
                <a:gd name="connsiteY3" fmla="*/ 438908 h 511255"/>
                <a:gd name="connsiteX4" fmla="*/ 60160 w 318688"/>
                <a:gd name="connsiteY4" fmla="*/ 122785 h 511255"/>
                <a:gd name="connsiteX5" fmla="*/ 39510 w 318688"/>
                <a:gd name="connsiteY5" fmla="*/ 80380 h 511255"/>
                <a:gd name="connsiteX6" fmla="*/ 0 w 318688"/>
                <a:gd name="connsiteY6" fmla="*/ 0 h 511255"/>
                <a:gd name="connsiteX7" fmla="*/ 85968 w 318688"/>
                <a:gd name="connsiteY7" fmla="*/ 36335 h 511255"/>
                <a:gd name="connsiteX8" fmla="*/ 231049 w 318688"/>
                <a:gd name="connsiteY8" fmla="*/ 17387 h 511255"/>
                <a:gd name="connsiteX0" fmla="*/ 231049 w 321865"/>
                <a:gd name="connsiteY0" fmla="*/ 17387 h 512597"/>
                <a:gd name="connsiteX1" fmla="*/ 312124 w 321865"/>
                <a:gd name="connsiteY1" fmla="*/ 187951 h 512597"/>
                <a:gd name="connsiteX2" fmla="*/ 307450 w 321865"/>
                <a:gd name="connsiteY2" fmla="*/ 491358 h 512597"/>
                <a:gd name="connsiteX3" fmla="*/ 296844 w 321865"/>
                <a:gd name="connsiteY3" fmla="*/ 438908 h 512597"/>
                <a:gd name="connsiteX4" fmla="*/ 16000 w 321865"/>
                <a:gd name="connsiteY4" fmla="*/ 84081 h 512597"/>
                <a:gd name="connsiteX5" fmla="*/ 39510 w 321865"/>
                <a:gd name="connsiteY5" fmla="*/ 80380 h 512597"/>
                <a:gd name="connsiteX6" fmla="*/ 0 w 321865"/>
                <a:gd name="connsiteY6" fmla="*/ 0 h 512597"/>
                <a:gd name="connsiteX7" fmla="*/ 85968 w 321865"/>
                <a:gd name="connsiteY7" fmla="*/ 36335 h 512597"/>
                <a:gd name="connsiteX8" fmla="*/ 231049 w 321865"/>
                <a:gd name="connsiteY8" fmla="*/ 17387 h 512597"/>
                <a:gd name="connsiteX0" fmla="*/ 231049 w 321865"/>
                <a:gd name="connsiteY0" fmla="*/ 17387 h 512597"/>
                <a:gd name="connsiteX1" fmla="*/ 312124 w 321865"/>
                <a:gd name="connsiteY1" fmla="*/ 187951 h 512597"/>
                <a:gd name="connsiteX2" fmla="*/ 307450 w 321865"/>
                <a:gd name="connsiteY2" fmla="*/ 491358 h 512597"/>
                <a:gd name="connsiteX3" fmla="*/ 296844 w 321865"/>
                <a:gd name="connsiteY3" fmla="*/ 438908 h 512597"/>
                <a:gd name="connsiteX4" fmla="*/ 16000 w 321865"/>
                <a:gd name="connsiteY4" fmla="*/ 84081 h 512597"/>
                <a:gd name="connsiteX5" fmla="*/ 39510 w 321865"/>
                <a:gd name="connsiteY5" fmla="*/ 80380 h 512597"/>
                <a:gd name="connsiteX6" fmla="*/ 0 w 321865"/>
                <a:gd name="connsiteY6" fmla="*/ 0 h 512597"/>
                <a:gd name="connsiteX7" fmla="*/ 85968 w 321865"/>
                <a:gd name="connsiteY7" fmla="*/ 36335 h 512597"/>
                <a:gd name="connsiteX8" fmla="*/ 231049 w 321865"/>
                <a:gd name="connsiteY8" fmla="*/ 17387 h 512597"/>
                <a:gd name="connsiteX0" fmla="*/ 231049 w 316498"/>
                <a:gd name="connsiteY0" fmla="*/ 17387 h 496249"/>
                <a:gd name="connsiteX1" fmla="*/ 312124 w 316498"/>
                <a:gd name="connsiteY1" fmla="*/ 187951 h 496249"/>
                <a:gd name="connsiteX2" fmla="*/ 307450 w 316498"/>
                <a:gd name="connsiteY2" fmla="*/ 491358 h 496249"/>
                <a:gd name="connsiteX3" fmla="*/ 94096 w 316498"/>
                <a:gd name="connsiteY3" fmla="*/ 196812 h 496249"/>
                <a:gd name="connsiteX4" fmla="*/ 16000 w 316498"/>
                <a:gd name="connsiteY4" fmla="*/ 84081 h 496249"/>
                <a:gd name="connsiteX5" fmla="*/ 39510 w 316498"/>
                <a:gd name="connsiteY5" fmla="*/ 80380 h 496249"/>
                <a:gd name="connsiteX6" fmla="*/ 0 w 316498"/>
                <a:gd name="connsiteY6" fmla="*/ 0 h 496249"/>
                <a:gd name="connsiteX7" fmla="*/ 85968 w 316498"/>
                <a:gd name="connsiteY7" fmla="*/ 36335 h 496249"/>
                <a:gd name="connsiteX8" fmla="*/ 231049 w 316498"/>
                <a:gd name="connsiteY8" fmla="*/ 17387 h 496249"/>
                <a:gd name="connsiteX0" fmla="*/ 231049 w 312532"/>
                <a:gd name="connsiteY0" fmla="*/ 17387 h 203661"/>
                <a:gd name="connsiteX1" fmla="*/ 312124 w 312532"/>
                <a:gd name="connsiteY1" fmla="*/ 187951 h 203661"/>
                <a:gd name="connsiteX2" fmla="*/ 33747 w 312532"/>
                <a:gd name="connsiteY2" fmla="*/ 162675 h 203661"/>
                <a:gd name="connsiteX3" fmla="*/ 94096 w 312532"/>
                <a:gd name="connsiteY3" fmla="*/ 196812 h 203661"/>
                <a:gd name="connsiteX4" fmla="*/ 16000 w 312532"/>
                <a:gd name="connsiteY4" fmla="*/ 84081 h 203661"/>
                <a:gd name="connsiteX5" fmla="*/ 39510 w 312532"/>
                <a:gd name="connsiteY5" fmla="*/ 80380 h 203661"/>
                <a:gd name="connsiteX6" fmla="*/ 0 w 312532"/>
                <a:gd name="connsiteY6" fmla="*/ 0 h 203661"/>
                <a:gd name="connsiteX7" fmla="*/ 85968 w 312532"/>
                <a:gd name="connsiteY7" fmla="*/ 36335 h 203661"/>
                <a:gd name="connsiteX8" fmla="*/ 231049 w 312532"/>
                <a:gd name="connsiteY8" fmla="*/ 17387 h 203661"/>
                <a:gd name="connsiteX0" fmla="*/ 231049 w 312532"/>
                <a:gd name="connsiteY0" fmla="*/ 17387 h 199850"/>
                <a:gd name="connsiteX1" fmla="*/ 312124 w 312532"/>
                <a:gd name="connsiteY1" fmla="*/ 187951 h 199850"/>
                <a:gd name="connsiteX2" fmla="*/ 33747 w 312532"/>
                <a:gd name="connsiteY2" fmla="*/ 162675 h 199850"/>
                <a:gd name="connsiteX3" fmla="*/ 62790 w 312532"/>
                <a:gd name="connsiteY3" fmla="*/ 116545 h 199850"/>
                <a:gd name="connsiteX4" fmla="*/ 16000 w 312532"/>
                <a:gd name="connsiteY4" fmla="*/ 84081 h 199850"/>
                <a:gd name="connsiteX5" fmla="*/ 39510 w 312532"/>
                <a:gd name="connsiteY5" fmla="*/ 80380 h 199850"/>
                <a:gd name="connsiteX6" fmla="*/ 0 w 312532"/>
                <a:gd name="connsiteY6" fmla="*/ 0 h 199850"/>
                <a:gd name="connsiteX7" fmla="*/ 85968 w 312532"/>
                <a:gd name="connsiteY7" fmla="*/ 36335 h 199850"/>
                <a:gd name="connsiteX8" fmla="*/ 231049 w 312532"/>
                <a:gd name="connsiteY8" fmla="*/ 17387 h 199850"/>
                <a:gd name="connsiteX0" fmla="*/ 231049 w 312768"/>
                <a:gd name="connsiteY0" fmla="*/ 17387 h 234732"/>
                <a:gd name="connsiteX1" fmla="*/ 312124 w 312768"/>
                <a:gd name="connsiteY1" fmla="*/ 187951 h 234732"/>
                <a:gd name="connsiteX2" fmla="*/ 33747 w 312768"/>
                <a:gd name="connsiteY2" fmla="*/ 162675 h 234732"/>
                <a:gd name="connsiteX3" fmla="*/ 62790 w 312768"/>
                <a:gd name="connsiteY3" fmla="*/ 116545 h 234732"/>
                <a:gd name="connsiteX4" fmla="*/ 16000 w 312768"/>
                <a:gd name="connsiteY4" fmla="*/ 84081 h 234732"/>
                <a:gd name="connsiteX5" fmla="*/ 39510 w 312768"/>
                <a:gd name="connsiteY5" fmla="*/ 80380 h 234732"/>
                <a:gd name="connsiteX6" fmla="*/ 0 w 312768"/>
                <a:gd name="connsiteY6" fmla="*/ 0 h 234732"/>
                <a:gd name="connsiteX7" fmla="*/ 85968 w 312768"/>
                <a:gd name="connsiteY7" fmla="*/ 36335 h 234732"/>
                <a:gd name="connsiteX8" fmla="*/ 231049 w 312768"/>
                <a:gd name="connsiteY8" fmla="*/ 17387 h 234732"/>
                <a:gd name="connsiteX0" fmla="*/ 231049 w 271526"/>
                <a:gd name="connsiteY0" fmla="*/ 17387 h 226450"/>
                <a:gd name="connsiteX1" fmla="*/ 270706 w 271526"/>
                <a:gd name="connsiteY1" fmla="*/ 169764 h 226450"/>
                <a:gd name="connsiteX2" fmla="*/ 33747 w 271526"/>
                <a:gd name="connsiteY2" fmla="*/ 162675 h 226450"/>
                <a:gd name="connsiteX3" fmla="*/ 62790 w 271526"/>
                <a:gd name="connsiteY3" fmla="*/ 116545 h 226450"/>
                <a:gd name="connsiteX4" fmla="*/ 16000 w 271526"/>
                <a:gd name="connsiteY4" fmla="*/ 84081 h 226450"/>
                <a:gd name="connsiteX5" fmla="*/ 39510 w 271526"/>
                <a:gd name="connsiteY5" fmla="*/ 80380 h 226450"/>
                <a:gd name="connsiteX6" fmla="*/ 0 w 271526"/>
                <a:gd name="connsiteY6" fmla="*/ 0 h 226450"/>
                <a:gd name="connsiteX7" fmla="*/ 85968 w 271526"/>
                <a:gd name="connsiteY7" fmla="*/ 36335 h 226450"/>
                <a:gd name="connsiteX8" fmla="*/ 231049 w 271526"/>
                <a:gd name="connsiteY8" fmla="*/ 17387 h 226450"/>
                <a:gd name="connsiteX0" fmla="*/ 231049 w 270706"/>
                <a:gd name="connsiteY0" fmla="*/ 17387 h 228439"/>
                <a:gd name="connsiteX1" fmla="*/ 270706 w 270706"/>
                <a:gd name="connsiteY1" fmla="*/ 169764 h 228439"/>
                <a:gd name="connsiteX2" fmla="*/ 33747 w 270706"/>
                <a:gd name="connsiteY2" fmla="*/ 162675 h 228439"/>
                <a:gd name="connsiteX3" fmla="*/ 62790 w 270706"/>
                <a:gd name="connsiteY3" fmla="*/ 116545 h 228439"/>
                <a:gd name="connsiteX4" fmla="*/ 16000 w 270706"/>
                <a:gd name="connsiteY4" fmla="*/ 84081 h 228439"/>
                <a:gd name="connsiteX5" fmla="*/ 39510 w 270706"/>
                <a:gd name="connsiteY5" fmla="*/ 80380 h 228439"/>
                <a:gd name="connsiteX6" fmla="*/ 0 w 270706"/>
                <a:gd name="connsiteY6" fmla="*/ 0 h 228439"/>
                <a:gd name="connsiteX7" fmla="*/ 85968 w 270706"/>
                <a:gd name="connsiteY7" fmla="*/ 36335 h 228439"/>
                <a:gd name="connsiteX8" fmla="*/ 231049 w 270706"/>
                <a:gd name="connsiteY8" fmla="*/ 17387 h 228439"/>
                <a:gd name="connsiteX0" fmla="*/ 231049 w 280265"/>
                <a:gd name="connsiteY0" fmla="*/ 17387 h 228439"/>
                <a:gd name="connsiteX1" fmla="*/ 270706 w 280265"/>
                <a:gd name="connsiteY1" fmla="*/ 169764 h 228439"/>
                <a:gd name="connsiteX2" fmla="*/ 33747 w 280265"/>
                <a:gd name="connsiteY2" fmla="*/ 162675 h 228439"/>
                <a:gd name="connsiteX3" fmla="*/ 62790 w 280265"/>
                <a:gd name="connsiteY3" fmla="*/ 116545 h 228439"/>
                <a:gd name="connsiteX4" fmla="*/ 16000 w 280265"/>
                <a:gd name="connsiteY4" fmla="*/ 84081 h 228439"/>
                <a:gd name="connsiteX5" fmla="*/ 39510 w 280265"/>
                <a:gd name="connsiteY5" fmla="*/ 80380 h 228439"/>
                <a:gd name="connsiteX6" fmla="*/ 0 w 280265"/>
                <a:gd name="connsiteY6" fmla="*/ 0 h 228439"/>
                <a:gd name="connsiteX7" fmla="*/ 85968 w 280265"/>
                <a:gd name="connsiteY7" fmla="*/ 36335 h 228439"/>
                <a:gd name="connsiteX8" fmla="*/ 231049 w 280265"/>
                <a:gd name="connsiteY8" fmla="*/ 17387 h 228439"/>
                <a:gd name="connsiteX0" fmla="*/ 231049 w 280265"/>
                <a:gd name="connsiteY0" fmla="*/ 17387 h 219860"/>
                <a:gd name="connsiteX1" fmla="*/ 270706 w 280265"/>
                <a:gd name="connsiteY1" fmla="*/ 169764 h 219860"/>
                <a:gd name="connsiteX2" fmla="*/ 29799 w 280265"/>
                <a:gd name="connsiteY2" fmla="*/ 146636 h 219860"/>
                <a:gd name="connsiteX3" fmla="*/ 62790 w 280265"/>
                <a:gd name="connsiteY3" fmla="*/ 116545 h 219860"/>
                <a:gd name="connsiteX4" fmla="*/ 16000 w 280265"/>
                <a:gd name="connsiteY4" fmla="*/ 84081 h 219860"/>
                <a:gd name="connsiteX5" fmla="*/ 39510 w 280265"/>
                <a:gd name="connsiteY5" fmla="*/ 80380 h 219860"/>
                <a:gd name="connsiteX6" fmla="*/ 0 w 280265"/>
                <a:gd name="connsiteY6" fmla="*/ 0 h 219860"/>
                <a:gd name="connsiteX7" fmla="*/ 85968 w 280265"/>
                <a:gd name="connsiteY7" fmla="*/ 36335 h 219860"/>
                <a:gd name="connsiteX8" fmla="*/ 231049 w 280265"/>
                <a:gd name="connsiteY8" fmla="*/ 17387 h 219860"/>
                <a:gd name="connsiteX0" fmla="*/ 231049 w 280265"/>
                <a:gd name="connsiteY0" fmla="*/ 17387 h 219860"/>
                <a:gd name="connsiteX1" fmla="*/ 270706 w 280265"/>
                <a:gd name="connsiteY1" fmla="*/ 169764 h 219860"/>
                <a:gd name="connsiteX2" fmla="*/ 29799 w 280265"/>
                <a:gd name="connsiteY2" fmla="*/ 146636 h 219860"/>
                <a:gd name="connsiteX3" fmla="*/ 62790 w 280265"/>
                <a:gd name="connsiteY3" fmla="*/ 116545 h 219860"/>
                <a:gd name="connsiteX4" fmla="*/ 16000 w 280265"/>
                <a:gd name="connsiteY4" fmla="*/ 84081 h 219860"/>
                <a:gd name="connsiteX5" fmla="*/ 39510 w 280265"/>
                <a:gd name="connsiteY5" fmla="*/ 80380 h 219860"/>
                <a:gd name="connsiteX6" fmla="*/ 0 w 280265"/>
                <a:gd name="connsiteY6" fmla="*/ 0 h 219860"/>
                <a:gd name="connsiteX7" fmla="*/ 85968 w 280265"/>
                <a:gd name="connsiteY7" fmla="*/ 36335 h 219860"/>
                <a:gd name="connsiteX8" fmla="*/ 231049 w 280265"/>
                <a:gd name="connsiteY8" fmla="*/ 17387 h 219860"/>
                <a:gd name="connsiteX0" fmla="*/ 231049 w 280265"/>
                <a:gd name="connsiteY0" fmla="*/ 17387 h 218784"/>
                <a:gd name="connsiteX1" fmla="*/ 270706 w 280265"/>
                <a:gd name="connsiteY1" fmla="*/ 169764 h 218784"/>
                <a:gd name="connsiteX2" fmla="*/ 29799 w 280265"/>
                <a:gd name="connsiteY2" fmla="*/ 146636 h 218784"/>
                <a:gd name="connsiteX3" fmla="*/ 62790 w 280265"/>
                <a:gd name="connsiteY3" fmla="*/ 116545 h 218784"/>
                <a:gd name="connsiteX4" fmla="*/ 16000 w 280265"/>
                <a:gd name="connsiteY4" fmla="*/ 84081 h 218784"/>
                <a:gd name="connsiteX5" fmla="*/ 39510 w 280265"/>
                <a:gd name="connsiteY5" fmla="*/ 80380 h 218784"/>
                <a:gd name="connsiteX6" fmla="*/ 0 w 280265"/>
                <a:gd name="connsiteY6" fmla="*/ 0 h 218784"/>
                <a:gd name="connsiteX7" fmla="*/ 85968 w 280265"/>
                <a:gd name="connsiteY7" fmla="*/ 36335 h 218784"/>
                <a:gd name="connsiteX8" fmla="*/ 231049 w 280265"/>
                <a:gd name="connsiteY8" fmla="*/ 17387 h 218784"/>
                <a:gd name="connsiteX0" fmla="*/ 231049 w 280265"/>
                <a:gd name="connsiteY0" fmla="*/ 17387 h 218784"/>
                <a:gd name="connsiteX1" fmla="*/ 270706 w 280265"/>
                <a:gd name="connsiteY1" fmla="*/ 169764 h 218784"/>
                <a:gd name="connsiteX2" fmla="*/ 29799 w 280265"/>
                <a:gd name="connsiteY2" fmla="*/ 146636 h 218784"/>
                <a:gd name="connsiteX3" fmla="*/ 62790 w 280265"/>
                <a:gd name="connsiteY3" fmla="*/ 116545 h 218784"/>
                <a:gd name="connsiteX4" fmla="*/ 16000 w 280265"/>
                <a:gd name="connsiteY4" fmla="*/ 84081 h 218784"/>
                <a:gd name="connsiteX5" fmla="*/ 39510 w 280265"/>
                <a:gd name="connsiteY5" fmla="*/ 80380 h 218784"/>
                <a:gd name="connsiteX6" fmla="*/ 0 w 280265"/>
                <a:gd name="connsiteY6" fmla="*/ 0 h 218784"/>
                <a:gd name="connsiteX7" fmla="*/ 85968 w 280265"/>
                <a:gd name="connsiteY7" fmla="*/ 36335 h 218784"/>
                <a:gd name="connsiteX8" fmla="*/ 231049 w 280265"/>
                <a:gd name="connsiteY8" fmla="*/ 17387 h 21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265" h="218784">
                  <a:moveTo>
                    <a:pt x="231049" y="17387"/>
                  </a:moveTo>
                  <a:cubicBezTo>
                    <a:pt x="260223" y="64218"/>
                    <a:pt x="298317" y="117690"/>
                    <a:pt x="270706" y="169764"/>
                  </a:cubicBezTo>
                  <a:cubicBezTo>
                    <a:pt x="265368" y="229043"/>
                    <a:pt x="85859" y="248898"/>
                    <a:pt x="29799" y="146636"/>
                  </a:cubicBezTo>
                  <a:cubicBezTo>
                    <a:pt x="33990" y="124141"/>
                    <a:pt x="65090" y="126971"/>
                    <a:pt x="62790" y="116545"/>
                  </a:cubicBezTo>
                  <a:cubicBezTo>
                    <a:pt x="60490" y="106119"/>
                    <a:pt x="11565" y="86564"/>
                    <a:pt x="16000" y="84081"/>
                  </a:cubicBezTo>
                  <a:cubicBezTo>
                    <a:pt x="-4162" y="66175"/>
                    <a:pt x="32412" y="93898"/>
                    <a:pt x="39510" y="80380"/>
                  </a:cubicBezTo>
                  <a:cubicBezTo>
                    <a:pt x="27815" y="63744"/>
                    <a:pt x="4634" y="24528"/>
                    <a:pt x="0" y="0"/>
                  </a:cubicBezTo>
                  <a:lnTo>
                    <a:pt x="85968" y="36335"/>
                  </a:lnTo>
                  <a:cubicBezTo>
                    <a:pt x="79618" y="-71849"/>
                    <a:pt x="237399" y="125571"/>
                    <a:pt x="231049" y="17387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C000">
                  <a:alpha val="33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455" name="矩形 1">
              <a:extLst>
                <a:ext uri="{FF2B5EF4-FFF2-40B4-BE49-F238E27FC236}">
                  <a16:creationId xmlns:a16="http://schemas.microsoft.com/office/drawing/2014/main" xmlns="" id="{CBE9F711-E247-49AF-AF40-A78F653C94E0}"/>
                </a:ext>
              </a:extLst>
            </p:cNvPr>
            <p:cNvSpPr/>
            <p:nvPr/>
          </p:nvSpPr>
          <p:spPr>
            <a:xfrm rot="15064799">
              <a:off x="6885588" y="5485462"/>
              <a:ext cx="450410" cy="274265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35512 w 127409"/>
                <a:gd name="connsiteY0" fmla="*/ 0 h 572709"/>
                <a:gd name="connsiteX1" fmla="*/ 123035 w 127409"/>
                <a:gd name="connsiteY1" fmla="*/ 140494 h 572709"/>
                <a:gd name="connsiteX2" fmla="*/ 118361 w 127409"/>
                <a:gd name="connsiteY2" fmla="*/ 443901 h 572709"/>
                <a:gd name="connsiteX3" fmla="*/ 107755 w 127409"/>
                <a:gd name="connsiteY3" fmla="*/ 391451 h 572709"/>
                <a:gd name="connsiteX4" fmla="*/ 117501 w 127409"/>
                <a:gd name="connsiteY4" fmla="*/ 560482 h 572709"/>
                <a:gd name="connsiteX5" fmla="*/ 87835 w 127409"/>
                <a:gd name="connsiteY5" fmla="*/ 453320 h 572709"/>
                <a:gd name="connsiteX6" fmla="*/ 79083 w 127409"/>
                <a:gd name="connsiteY6" fmla="*/ 516623 h 572709"/>
                <a:gd name="connsiteX7" fmla="*/ 584 w 127409"/>
                <a:gd name="connsiteY7" fmla="*/ 317895 h 572709"/>
                <a:gd name="connsiteX8" fmla="*/ 35512 w 127409"/>
                <a:gd name="connsiteY8" fmla="*/ 0 h 572709"/>
                <a:gd name="connsiteX0" fmla="*/ 50320 w 142217"/>
                <a:gd name="connsiteY0" fmla="*/ 0 h 572709"/>
                <a:gd name="connsiteX1" fmla="*/ 137843 w 142217"/>
                <a:gd name="connsiteY1" fmla="*/ 140494 h 572709"/>
                <a:gd name="connsiteX2" fmla="*/ 133169 w 142217"/>
                <a:gd name="connsiteY2" fmla="*/ 443901 h 572709"/>
                <a:gd name="connsiteX3" fmla="*/ 122563 w 142217"/>
                <a:gd name="connsiteY3" fmla="*/ 391451 h 572709"/>
                <a:gd name="connsiteX4" fmla="*/ 132309 w 142217"/>
                <a:gd name="connsiteY4" fmla="*/ 560482 h 572709"/>
                <a:gd name="connsiteX5" fmla="*/ 102643 w 142217"/>
                <a:gd name="connsiteY5" fmla="*/ 453320 h 572709"/>
                <a:gd name="connsiteX6" fmla="*/ 93891 w 142217"/>
                <a:gd name="connsiteY6" fmla="*/ 516623 h 572709"/>
                <a:gd name="connsiteX7" fmla="*/ 15392 w 142217"/>
                <a:gd name="connsiteY7" fmla="*/ 317895 h 572709"/>
                <a:gd name="connsiteX8" fmla="*/ 50320 w 142217"/>
                <a:gd name="connsiteY8" fmla="*/ 0 h 572709"/>
                <a:gd name="connsiteX0" fmla="*/ 50420 w 142317"/>
                <a:gd name="connsiteY0" fmla="*/ 0 h 572709"/>
                <a:gd name="connsiteX1" fmla="*/ 137943 w 142317"/>
                <a:gd name="connsiteY1" fmla="*/ 140494 h 572709"/>
                <a:gd name="connsiteX2" fmla="*/ 133269 w 142317"/>
                <a:gd name="connsiteY2" fmla="*/ 443901 h 572709"/>
                <a:gd name="connsiteX3" fmla="*/ 122663 w 142317"/>
                <a:gd name="connsiteY3" fmla="*/ 391451 h 572709"/>
                <a:gd name="connsiteX4" fmla="*/ 132409 w 142317"/>
                <a:gd name="connsiteY4" fmla="*/ 560482 h 572709"/>
                <a:gd name="connsiteX5" fmla="*/ 102743 w 142317"/>
                <a:gd name="connsiteY5" fmla="*/ 453320 h 572709"/>
                <a:gd name="connsiteX6" fmla="*/ 93991 w 142317"/>
                <a:gd name="connsiteY6" fmla="*/ 516623 h 572709"/>
                <a:gd name="connsiteX7" fmla="*/ 15492 w 142317"/>
                <a:gd name="connsiteY7" fmla="*/ 317895 h 572709"/>
                <a:gd name="connsiteX8" fmla="*/ 50420 w 142317"/>
                <a:gd name="connsiteY8" fmla="*/ 0 h 572709"/>
                <a:gd name="connsiteX0" fmla="*/ 59712 w 151609"/>
                <a:gd name="connsiteY0" fmla="*/ 0 h 572709"/>
                <a:gd name="connsiteX1" fmla="*/ 147235 w 151609"/>
                <a:gd name="connsiteY1" fmla="*/ 140494 h 572709"/>
                <a:gd name="connsiteX2" fmla="*/ 142561 w 151609"/>
                <a:gd name="connsiteY2" fmla="*/ 443901 h 572709"/>
                <a:gd name="connsiteX3" fmla="*/ 131955 w 151609"/>
                <a:gd name="connsiteY3" fmla="*/ 391451 h 572709"/>
                <a:gd name="connsiteX4" fmla="*/ 141701 w 151609"/>
                <a:gd name="connsiteY4" fmla="*/ 560482 h 572709"/>
                <a:gd name="connsiteX5" fmla="*/ 112035 w 151609"/>
                <a:gd name="connsiteY5" fmla="*/ 453320 h 572709"/>
                <a:gd name="connsiteX6" fmla="*/ 103283 w 151609"/>
                <a:gd name="connsiteY6" fmla="*/ 516623 h 572709"/>
                <a:gd name="connsiteX7" fmla="*/ 24784 w 151609"/>
                <a:gd name="connsiteY7" fmla="*/ 317895 h 572709"/>
                <a:gd name="connsiteX8" fmla="*/ 59712 w 151609"/>
                <a:gd name="connsiteY8" fmla="*/ 0 h 572709"/>
                <a:gd name="connsiteX0" fmla="*/ 173841 w 265738"/>
                <a:gd name="connsiteY0" fmla="*/ 67663 h 640372"/>
                <a:gd name="connsiteX1" fmla="*/ 261364 w 265738"/>
                <a:gd name="connsiteY1" fmla="*/ 208157 h 640372"/>
                <a:gd name="connsiteX2" fmla="*/ 256690 w 265738"/>
                <a:gd name="connsiteY2" fmla="*/ 511564 h 640372"/>
                <a:gd name="connsiteX3" fmla="*/ 246084 w 265738"/>
                <a:gd name="connsiteY3" fmla="*/ 459114 h 640372"/>
                <a:gd name="connsiteX4" fmla="*/ 255830 w 265738"/>
                <a:gd name="connsiteY4" fmla="*/ 628145 h 640372"/>
                <a:gd name="connsiteX5" fmla="*/ 226164 w 265738"/>
                <a:gd name="connsiteY5" fmla="*/ 520983 h 640372"/>
                <a:gd name="connsiteX6" fmla="*/ 217412 w 265738"/>
                <a:gd name="connsiteY6" fmla="*/ 584286 h 640372"/>
                <a:gd name="connsiteX7" fmla="*/ 9700 w 265738"/>
                <a:gd name="connsiteY7" fmla="*/ 35884 h 640372"/>
                <a:gd name="connsiteX8" fmla="*/ 173841 w 265738"/>
                <a:gd name="connsiteY8" fmla="*/ 67663 h 640372"/>
                <a:gd name="connsiteX0" fmla="*/ 204241 w 296138"/>
                <a:gd name="connsiteY0" fmla="*/ 67663 h 640372"/>
                <a:gd name="connsiteX1" fmla="*/ 291764 w 296138"/>
                <a:gd name="connsiteY1" fmla="*/ 208157 h 640372"/>
                <a:gd name="connsiteX2" fmla="*/ 287090 w 296138"/>
                <a:gd name="connsiteY2" fmla="*/ 511564 h 640372"/>
                <a:gd name="connsiteX3" fmla="*/ 276484 w 296138"/>
                <a:gd name="connsiteY3" fmla="*/ 459114 h 640372"/>
                <a:gd name="connsiteX4" fmla="*/ 286230 w 296138"/>
                <a:gd name="connsiteY4" fmla="*/ 628145 h 640372"/>
                <a:gd name="connsiteX5" fmla="*/ 256564 w 296138"/>
                <a:gd name="connsiteY5" fmla="*/ 520983 h 640372"/>
                <a:gd name="connsiteX6" fmla="*/ 4943 w 296138"/>
                <a:gd name="connsiteY6" fmla="*/ 30175 h 640372"/>
                <a:gd name="connsiteX7" fmla="*/ 40100 w 296138"/>
                <a:gd name="connsiteY7" fmla="*/ 35884 h 640372"/>
                <a:gd name="connsiteX8" fmla="*/ 204241 w 296138"/>
                <a:gd name="connsiteY8" fmla="*/ 67663 h 640372"/>
                <a:gd name="connsiteX0" fmla="*/ 233074 w 324971"/>
                <a:gd name="connsiteY0" fmla="*/ 67663 h 631558"/>
                <a:gd name="connsiteX1" fmla="*/ 320597 w 324971"/>
                <a:gd name="connsiteY1" fmla="*/ 208157 h 631558"/>
                <a:gd name="connsiteX2" fmla="*/ 315923 w 324971"/>
                <a:gd name="connsiteY2" fmla="*/ 511564 h 631558"/>
                <a:gd name="connsiteX3" fmla="*/ 305317 w 324971"/>
                <a:gd name="connsiteY3" fmla="*/ 459114 h 631558"/>
                <a:gd name="connsiteX4" fmla="*/ 315063 w 324971"/>
                <a:gd name="connsiteY4" fmla="*/ 628145 h 631558"/>
                <a:gd name="connsiteX5" fmla="*/ 1833 w 324971"/>
                <a:gd name="connsiteY5" fmla="*/ 37291 h 631558"/>
                <a:gd name="connsiteX6" fmla="*/ 33776 w 324971"/>
                <a:gd name="connsiteY6" fmla="*/ 30175 h 631558"/>
                <a:gd name="connsiteX7" fmla="*/ 68933 w 324971"/>
                <a:gd name="connsiteY7" fmla="*/ 35884 h 631558"/>
                <a:gd name="connsiteX8" fmla="*/ 233074 w 324971"/>
                <a:gd name="connsiteY8" fmla="*/ 67663 h 631558"/>
                <a:gd name="connsiteX0" fmla="*/ 232332 w 324229"/>
                <a:gd name="connsiteY0" fmla="*/ 67663 h 631558"/>
                <a:gd name="connsiteX1" fmla="*/ 319855 w 324229"/>
                <a:gd name="connsiteY1" fmla="*/ 208157 h 631558"/>
                <a:gd name="connsiteX2" fmla="*/ 315181 w 324229"/>
                <a:gd name="connsiteY2" fmla="*/ 511564 h 631558"/>
                <a:gd name="connsiteX3" fmla="*/ 304575 w 324229"/>
                <a:gd name="connsiteY3" fmla="*/ 459114 h 631558"/>
                <a:gd name="connsiteX4" fmla="*/ 314321 w 324229"/>
                <a:gd name="connsiteY4" fmla="*/ 628145 h 631558"/>
                <a:gd name="connsiteX5" fmla="*/ 1091 w 324229"/>
                <a:gd name="connsiteY5" fmla="*/ 37291 h 631558"/>
                <a:gd name="connsiteX6" fmla="*/ 71070 w 324229"/>
                <a:gd name="connsiteY6" fmla="*/ 100123 h 631558"/>
                <a:gd name="connsiteX7" fmla="*/ 68191 w 324229"/>
                <a:gd name="connsiteY7" fmla="*/ 35884 h 631558"/>
                <a:gd name="connsiteX8" fmla="*/ 232332 w 324229"/>
                <a:gd name="connsiteY8" fmla="*/ 67663 h 631558"/>
                <a:gd name="connsiteX0" fmla="*/ 232332 w 324229"/>
                <a:gd name="connsiteY0" fmla="*/ 67663 h 631558"/>
                <a:gd name="connsiteX1" fmla="*/ 319855 w 324229"/>
                <a:gd name="connsiteY1" fmla="*/ 208157 h 631558"/>
                <a:gd name="connsiteX2" fmla="*/ 315181 w 324229"/>
                <a:gd name="connsiteY2" fmla="*/ 511564 h 631558"/>
                <a:gd name="connsiteX3" fmla="*/ 304575 w 324229"/>
                <a:gd name="connsiteY3" fmla="*/ 459114 h 631558"/>
                <a:gd name="connsiteX4" fmla="*/ 314321 w 324229"/>
                <a:gd name="connsiteY4" fmla="*/ 628145 h 631558"/>
                <a:gd name="connsiteX5" fmla="*/ 1091 w 324229"/>
                <a:gd name="connsiteY5" fmla="*/ 37291 h 631558"/>
                <a:gd name="connsiteX6" fmla="*/ 71070 w 324229"/>
                <a:gd name="connsiteY6" fmla="*/ 100123 h 631558"/>
                <a:gd name="connsiteX7" fmla="*/ 68191 w 324229"/>
                <a:gd name="connsiteY7" fmla="*/ 35884 h 631558"/>
                <a:gd name="connsiteX8" fmla="*/ 232332 w 324229"/>
                <a:gd name="connsiteY8" fmla="*/ 67663 h 631558"/>
                <a:gd name="connsiteX0" fmla="*/ 232633 w 324530"/>
                <a:gd name="connsiteY0" fmla="*/ 67663 h 631558"/>
                <a:gd name="connsiteX1" fmla="*/ 320156 w 324530"/>
                <a:gd name="connsiteY1" fmla="*/ 208157 h 631558"/>
                <a:gd name="connsiteX2" fmla="*/ 315482 w 324530"/>
                <a:gd name="connsiteY2" fmla="*/ 511564 h 631558"/>
                <a:gd name="connsiteX3" fmla="*/ 304876 w 324530"/>
                <a:gd name="connsiteY3" fmla="*/ 459114 h 631558"/>
                <a:gd name="connsiteX4" fmla="*/ 314622 w 324530"/>
                <a:gd name="connsiteY4" fmla="*/ 628145 h 631558"/>
                <a:gd name="connsiteX5" fmla="*/ 1392 w 324530"/>
                <a:gd name="connsiteY5" fmla="*/ 37291 h 631558"/>
                <a:gd name="connsiteX6" fmla="*/ 51019 w 324530"/>
                <a:gd name="connsiteY6" fmla="*/ 45075 h 631558"/>
                <a:gd name="connsiteX7" fmla="*/ 68492 w 324530"/>
                <a:gd name="connsiteY7" fmla="*/ 35884 h 631558"/>
                <a:gd name="connsiteX8" fmla="*/ 232633 w 324530"/>
                <a:gd name="connsiteY8" fmla="*/ 67663 h 631558"/>
                <a:gd name="connsiteX0" fmla="*/ 232633 w 329143"/>
                <a:gd name="connsiteY0" fmla="*/ 67663 h 531695"/>
                <a:gd name="connsiteX1" fmla="*/ 320156 w 329143"/>
                <a:gd name="connsiteY1" fmla="*/ 208157 h 531695"/>
                <a:gd name="connsiteX2" fmla="*/ 315482 w 329143"/>
                <a:gd name="connsiteY2" fmla="*/ 511564 h 531695"/>
                <a:gd name="connsiteX3" fmla="*/ 304876 w 329143"/>
                <a:gd name="connsiteY3" fmla="*/ 459114 h 531695"/>
                <a:gd name="connsiteX4" fmla="*/ 34463 w 329143"/>
                <a:gd name="connsiteY4" fmla="*/ 136014 h 531695"/>
                <a:gd name="connsiteX5" fmla="*/ 1392 w 329143"/>
                <a:gd name="connsiteY5" fmla="*/ 37291 h 531695"/>
                <a:gd name="connsiteX6" fmla="*/ 51019 w 329143"/>
                <a:gd name="connsiteY6" fmla="*/ 45075 h 531695"/>
                <a:gd name="connsiteX7" fmla="*/ 68492 w 329143"/>
                <a:gd name="connsiteY7" fmla="*/ 35884 h 531695"/>
                <a:gd name="connsiteX8" fmla="*/ 232633 w 329143"/>
                <a:gd name="connsiteY8" fmla="*/ 67663 h 531695"/>
                <a:gd name="connsiteX0" fmla="*/ 232633 w 324530"/>
                <a:gd name="connsiteY0" fmla="*/ 67663 h 517012"/>
                <a:gd name="connsiteX1" fmla="*/ 320156 w 324530"/>
                <a:gd name="connsiteY1" fmla="*/ 208157 h 517012"/>
                <a:gd name="connsiteX2" fmla="*/ 315482 w 324530"/>
                <a:gd name="connsiteY2" fmla="*/ 511564 h 517012"/>
                <a:gd name="connsiteX3" fmla="*/ 90416 w 324530"/>
                <a:gd name="connsiteY3" fmla="*/ 253309 h 517012"/>
                <a:gd name="connsiteX4" fmla="*/ 34463 w 324530"/>
                <a:gd name="connsiteY4" fmla="*/ 136014 h 517012"/>
                <a:gd name="connsiteX5" fmla="*/ 1392 w 324530"/>
                <a:gd name="connsiteY5" fmla="*/ 37291 h 517012"/>
                <a:gd name="connsiteX6" fmla="*/ 51019 w 324530"/>
                <a:gd name="connsiteY6" fmla="*/ 45075 h 517012"/>
                <a:gd name="connsiteX7" fmla="*/ 68492 w 324530"/>
                <a:gd name="connsiteY7" fmla="*/ 35884 h 517012"/>
                <a:gd name="connsiteX8" fmla="*/ 232633 w 324530"/>
                <a:gd name="connsiteY8" fmla="*/ 67663 h 517012"/>
                <a:gd name="connsiteX0" fmla="*/ 232633 w 320670"/>
                <a:gd name="connsiteY0" fmla="*/ 67663 h 257369"/>
                <a:gd name="connsiteX1" fmla="*/ 320156 w 320670"/>
                <a:gd name="connsiteY1" fmla="*/ 208157 h 257369"/>
                <a:gd name="connsiteX2" fmla="*/ 104422 w 320670"/>
                <a:gd name="connsiteY2" fmla="*/ 207062 h 257369"/>
                <a:gd name="connsiteX3" fmla="*/ 90416 w 320670"/>
                <a:gd name="connsiteY3" fmla="*/ 253309 h 257369"/>
                <a:gd name="connsiteX4" fmla="*/ 34463 w 320670"/>
                <a:gd name="connsiteY4" fmla="*/ 136014 h 257369"/>
                <a:gd name="connsiteX5" fmla="*/ 1392 w 320670"/>
                <a:gd name="connsiteY5" fmla="*/ 37291 h 257369"/>
                <a:gd name="connsiteX6" fmla="*/ 51019 w 320670"/>
                <a:gd name="connsiteY6" fmla="*/ 45075 h 257369"/>
                <a:gd name="connsiteX7" fmla="*/ 68492 w 320670"/>
                <a:gd name="connsiteY7" fmla="*/ 35884 h 257369"/>
                <a:gd name="connsiteX8" fmla="*/ 232633 w 320670"/>
                <a:gd name="connsiteY8" fmla="*/ 67663 h 257369"/>
                <a:gd name="connsiteX0" fmla="*/ 232633 w 294313"/>
                <a:gd name="connsiteY0" fmla="*/ 67663 h 257369"/>
                <a:gd name="connsiteX1" fmla="*/ 293735 w 294313"/>
                <a:gd name="connsiteY1" fmla="*/ 211655 h 257369"/>
                <a:gd name="connsiteX2" fmla="*/ 104422 w 294313"/>
                <a:gd name="connsiteY2" fmla="*/ 207062 h 257369"/>
                <a:gd name="connsiteX3" fmla="*/ 90416 w 294313"/>
                <a:gd name="connsiteY3" fmla="*/ 253309 h 257369"/>
                <a:gd name="connsiteX4" fmla="*/ 34463 w 294313"/>
                <a:gd name="connsiteY4" fmla="*/ 136014 h 257369"/>
                <a:gd name="connsiteX5" fmla="*/ 1392 w 294313"/>
                <a:gd name="connsiteY5" fmla="*/ 37291 h 257369"/>
                <a:gd name="connsiteX6" fmla="*/ 51019 w 294313"/>
                <a:gd name="connsiteY6" fmla="*/ 45075 h 257369"/>
                <a:gd name="connsiteX7" fmla="*/ 68492 w 294313"/>
                <a:gd name="connsiteY7" fmla="*/ 35884 h 257369"/>
                <a:gd name="connsiteX8" fmla="*/ 232633 w 294313"/>
                <a:gd name="connsiteY8" fmla="*/ 67663 h 257369"/>
                <a:gd name="connsiteX0" fmla="*/ 232633 w 293735"/>
                <a:gd name="connsiteY0" fmla="*/ 67663 h 257369"/>
                <a:gd name="connsiteX1" fmla="*/ 293735 w 293735"/>
                <a:gd name="connsiteY1" fmla="*/ 211655 h 257369"/>
                <a:gd name="connsiteX2" fmla="*/ 104422 w 293735"/>
                <a:gd name="connsiteY2" fmla="*/ 207062 h 257369"/>
                <a:gd name="connsiteX3" fmla="*/ 90416 w 293735"/>
                <a:gd name="connsiteY3" fmla="*/ 253309 h 257369"/>
                <a:gd name="connsiteX4" fmla="*/ 34463 w 293735"/>
                <a:gd name="connsiteY4" fmla="*/ 136014 h 257369"/>
                <a:gd name="connsiteX5" fmla="*/ 1392 w 293735"/>
                <a:gd name="connsiteY5" fmla="*/ 37291 h 257369"/>
                <a:gd name="connsiteX6" fmla="*/ 51019 w 293735"/>
                <a:gd name="connsiteY6" fmla="*/ 45075 h 257369"/>
                <a:gd name="connsiteX7" fmla="*/ 68492 w 293735"/>
                <a:gd name="connsiteY7" fmla="*/ 35884 h 257369"/>
                <a:gd name="connsiteX8" fmla="*/ 232633 w 293735"/>
                <a:gd name="connsiteY8" fmla="*/ 67663 h 257369"/>
                <a:gd name="connsiteX0" fmla="*/ 232633 w 293735"/>
                <a:gd name="connsiteY0" fmla="*/ 67663 h 281015"/>
                <a:gd name="connsiteX1" fmla="*/ 293735 w 293735"/>
                <a:gd name="connsiteY1" fmla="*/ 211655 h 281015"/>
                <a:gd name="connsiteX2" fmla="*/ 120958 w 293735"/>
                <a:gd name="connsiteY2" fmla="*/ 257430 h 281015"/>
                <a:gd name="connsiteX3" fmla="*/ 90416 w 293735"/>
                <a:gd name="connsiteY3" fmla="*/ 253309 h 281015"/>
                <a:gd name="connsiteX4" fmla="*/ 34463 w 293735"/>
                <a:gd name="connsiteY4" fmla="*/ 136014 h 281015"/>
                <a:gd name="connsiteX5" fmla="*/ 1392 w 293735"/>
                <a:gd name="connsiteY5" fmla="*/ 37291 h 281015"/>
                <a:gd name="connsiteX6" fmla="*/ 51019 w 293735"/>
                <a:gd name="connsiteY6" fmla="*/ 45075 h 281015"/>
                <a:gd name="connsiteX7" fmla="*/ 68492 w 293735"/>
                <a:gd name="connsiteY7" fmla="*/ 35884 h 281015"/>
                <a:gd name="connsiteX8" fmla="*/ 232633 w 293735"/>
                <a:gd name="connsiteY8" fmla="*/ 67663 h 281015"/>
                <a:gd name="connsiteX0" fmla="*/ 232633 w 293735"/>
                <a:gd name="connsiteY0" fmla="*/ 67663 h 281015"/>
                <a:gd name="connsiteX1" fmla="*/ 293735 w 293735"/>
                <a:gd name="connsiteY1" fmla="*/ 211655 h 281015"/>
                <a:gd name="connsiteX2" fmla="*/ 120958 w 293735"/>
                <a:gd name="connsiteY2" fmla="*/ 257430 h 281015"/>
                <a:gd name="connsiteX3" fmla="*/ 90416 w 293735"/>
                <a:gd name="connsiteY3" fmla="*/ 253309 h 281015"/>
                <a:gd name="connsiteX4" fmla="*/ 34463 w 293735"/>
                <a:gd name="connsiteY4" fmla="*/ 136014 h 281015"/>
                <a:gd name="connsiteX5" fmla="*/ 1392 w 293735"/>
                <a:gd name="connsiteY5" fmla="*/ 37291 h 281015"/>
                <a:gd name="connsiteX6" fmla="*/ 51019 w 293735"/>
                <a:gd name="connsiteY6" fmla="*/ 45075 h 281015"/>
                <a:gd name="connsiteX7" fmla="*/ 68492 w 293735"/>
                <a:gd name="connsiteY7" fmla="*/ 35884 h 281015"/>
                <a:gd name="connsiteX8" fmla="*/ 232633 w 293735"/>
                <a:gd name="connsiteY8" fmla="*/ 67663 h 281015"/>
                <a:gd name="connsiteX0" fmla="*/ 232633 w 286144"/>
                <a:gd name="connsiteY0" fmla="*/ 67663 h 281015"/>
                <a:gd name="connsiteX1" fmla="*/ 286144 w 286144"/>
                <a:gd name="connsiteY1" fmla="*/ 194579 h 281015"/>
                <a:gd name="connsiteX2" fmla="*/ 120958 w 286144"/>
                <a:gd name="connsiteY2" fmla="*/ 257430 h 281015"/>
                <a:gd name="connsiteX3" fmla="*/ 90416 w 286144"/>
                <a:gd name="connsiteY3" fmla="*/ 253309 h 281015"/>
                <a:gd name="connsiteX4" fmla="*/ 34463 w 286144"/>
                <a:gd name="connsiteY4" fmla="*/ 136014 h 281015"/>
                <a:gd name="connsiteX5" fmla="*/ 1392 w 286144"/>
                <a:gd name="connsiteY5" fmla="*/ 37291 h 281015"/>
                <a:gd name="connsiteX6" fmla="*/ 51019 w 286144"/>
                <a:gd name="connsiteY6" fmla="*/ 45075 h 281015"/>
                <a:gd name="connsiteX7" fmla="*/ 68492 w 286144"/>
                <a:gd name="connsiteY7" fmla="*/ 35884 h 281015"/>
                <a:gd name="connsiteX8" fmla="*/ 232633 w 286144"/>
                <a:gd name="connsiteY8" fmla="*/ 67663 h 281015"/>
                <a:gd name="connsiteX0" fmla="*/ 232633 w 286144"/>
                <a:gd name="connsiteY0" fmla="*/ 67663 h 275632"/>
                <a:gd name="connsiteX1" fmla="*/ 286144 w 286144"/>
                <a:gd name="connsiteY1" fmla="*/ 194579 h 275632"/>
                <a:gd name="connsiteX2" fmla="*/ 120958 w 286144"/>
                <a:gd name="connsiteY2" fmla="*/ 257430 h 275632"/>
                <a:gd name="connsiteX3" fmla="*/ 86925 w 286144"/>
                <a:gd name="connsiteY3" fmla="*/ 186918 h 275632"/>
                <a:gd name="connsiteX4" fmla="*/ 34463 w 286144"/>
                <a:gd name="connsiteY4" fmla="*/ 136014 h 275632"/>
                <a:gd name="connsiteX5" fmla="*/ 1392 w 286144"/>
                <a:gd name="connsiteY5" fmla="*/ 37291 h 275632"/>
                <a:gd name="connsiteX6" fmla="*/ 51019 w 286144"/>
                <a:gd name="connsiteY6" fmla="*/ 45075 h 275632"/>
                <a:gd name="connsiteX7" fmla="*/ 68492 w 286144"/>
                <a:gd name="connsiteY7" fmla="*/ 35884 h 275632"/>
                <a:gd name="connsiteX8" fmla="*/ 232633 w 286144"/>
                <a:gd name="connsiteY8" fmla="*/ 67663 h 275632"/>
                <a:gd name="connsiteX0" fmla="*/ 232633 w 286144"/>
                <a:gd name="connsiteY0" fmla="*/ 67663 h 275632"/>
                <a:gd name="connsiteX1" fmla="*/ 286144 w 286144"/>
                <a:gd name="connsiteY1" fmla="*/ 194579 h 275632"/>
                <a:gd name="connsiteX2" fmla="*/ 120958 w 286144"/>
                <a:gd name="connsiteY2" fmla="*/ 257430 h 275632"/>
                <a:gd name="connsiteX3" fmla="*/ 34463 w 286144"/>
                <a:gd name="connsiteY3" fmla="*/ 136014 h 275632"/>
                <a:gd name="connsiteX4" fmla="*/ 1392 w 286144"/>
                <a:gd name="connsiteY4" fmla="*/ 37291 h 275632"/>
                <a:gd name="connsiteX5" fmla="*/ 51019 w 286144"/>
                <a:gd name="connsiteY5" fmla="*/ 45075 h 275632"/>
                <a:gd name="connsiteX6" fmla="*/ 68492 w 286144"/>
                <a:gd name="connsiteY6" fmla="*/ 35884 h 275632"/>
                <a:gd name="connsiteX7" fmla="*/ 232633 w 286144"/>
                <a:gd name="connsiteY7" fmla="*/ 67663 h 275632"/>
                <a:gd name="connsiteX0" fmla="*/ 232633 w 286144"/>
                <a:gd name="connsiteY0" fmla="*/ 67663 h 264038"/>
                <a:gd name="connsiteX1" fmla="*/ 286144 w 286144"/>
                <a:gd name="connsiteY1" fmla="*/ 194579 h 264038"/>
                <a:gd name="connsiteX2" fmla="*/ 119111 w 286144"/>
                <a:gd name="connsiteY2" fmla="*/ 243520 h 264038"/>
                <a:gd name="connsiteX3" fmla="*/ 34463 w 286144"/>
                <a:gd name="connsiteY3" fmla="*/ 136014 h 264038"/>
                <a:gd name="connsiteX4" fmla="*/ 1392 w 286144"/>
                <a:gd name="connsiteY4" fmla="*/ 37291 h 264038"/>
                <a:gd name="connsiteX5" fmla="*/ 51019 w 286144"/>
                <a:gd name="connsiteY5" fmla="*/ 45075 h 264038"/>
                <a:gd name="connsiteX6" fmla="*/ 68492 w 286144"/>
                <a:gd name="connsiteY6" fmla="*/ 35884 h 264038"/>
                <a:gd name="connsiteX7" fmla="*/ 232633 w 286144"/>
                <a:gd name="connsiteY7" fmla="*/ 67663 h 264038"/>
                <a:gd name="connsiteX0" fmla="*/ 232633 w 286144"/>
                <a:gd name="connsiteY0" fmla="*/ 67663 h 276654"/>
                <a:gd name="connsiteX1" fmla="*/ 286144 w 286144"/>
                <a:gd name="connsiteY1" fmla="*/ 194579 h 276654"/>
                <a:gd name="connsiteX2" fmla="*/ 119111 w 286144"/>
                <a:gd name="connsiteY2" fmla="*/ 243520 h 276654"/>
                <a:gd name="connsiteX3" fmla="*/ 34463 w 286144"/>
                <a:gd name="connsiteY3" fmla="*/ 136014 h 276654"/>
                <a:gd name="connsiteX4" fmla="*/ 1392 w 286144"/>
                <a:gd name="connsiteY4" fmla="*/ 37291 h 276654"/>
                <a:gd name="connsiteX5" fmla="*/ 51019 w 286144"/>
                <a:gd name="connsiteY5" fmla="*/ 45075 h 276654"/>
                <a:gd name="connsiteX6" fmla="*/ 68492 w 286144"/>
                <a:gd name="connsiteY6" fmla="*/ 35884 h 276654"/>
                <a:gd name="connsiteX7" fmla="*/ 232633 w 286144"/>
                <a:gd name="connsiteY7" fmla="*/ 67663 h 276654"/>
                <a:gd name="connsiteX0" fmla="*/ 232633 w 286144"/>
                <a:gd name="connsiteY0" fmla="*/ 67663 h 280968"/>
                <a:gd name="connsiteX1" fmla="*/ 286144 w 286144"/>
                <a:gd name="connsiteY1" fmla="*/ 194579 h 280968"/>
                <a:gd name="connsiteX2" fmla="*/ 119111 w 286144"/>
                <a:gd name="connsiteY2" fmla="*/ 243520 h 280968"/>
                <a:gd name="connsiteX3" fmla="*/ 34463 w 286144"/>
                <a:gd name="connsiteY3" fmla="*/ 136014 h 280968"/>
                <a:gd name="connsiteX4" fmla="*/ 1392 w 286144"/>
                <a:gd name="connsiteY4" fmla="*/ 37291 h 280968"/>
                <a:gd name="connsiteX5" fmla="*/ 51019 w 286144"/>
                <a:gd name="connsiteY5" fmla="*/ 45075 h 280968"/>
                <a:gd name="connsiteX6" fmla="*/ 68492 w 286144"/>
                <a:gd name="connsiteY6" fmla="*/ 35884 h 280968"/>
                <a:gd name="connsiteX7" fmla="*/ 232633 w 286144"/>
                <a:gd name="connsiteY7" fmla="*/ 67663 h 280968"/>
                <a:gd name="connsiteX0" fmla="*/ 232633 w 286630"/>
                <a:gd name="connsiteY0" fmla="*/ 67663 h 280968"/>
                <a:gd name="connsiteX1" fmla="*/ 286144 w 286630"/>
                <a:gd name="connsiteY1" fmla="*/ 194579 h 280968"/>
                <a:gd name="connsiteX2" fmla="*/ 119111 w 286630"/>
                <a:gd name="connsiteY2" fmla="*/ 243520 h 280968"/>
                <a:gd name="connsiteX3" fmla="*/ 34463 w 286630"/>
                <a:gd name="connsiteY3" fmla="*/ 136014 h 280968"/>
                <a:gd name="connsiteX4" fmla="*/ 1392 w 286630"/>
                <a:gd name="connsiteY4" fmla="*/ 37291 h 280968"/>
                <a:gd name="connsiteX5" fmla="*/ 51019 w 286630"/>
                <a:gd name="connsiteY5" fmla="*/ 45075 h 280968"/>
                <a:gd name="connsiteX6" fmla="*/ 68492 w 286630"/>
                <a:gd name="connsiteY6" fmla="*/ 35884 h 280968"/>
                <a:gd name="connsiteX7" fmla="*/ 232633 w 286630"/>
                <a:gd name="connsiteY7" fmla="*/ 67663 h 280968"/>
                <a:gd name="connsiteX0" fmla="*/ 232633 w 286630"/>
                <a:gd name="connsiteY0" fmla="*/ 67663 h 280968"/>
                <a:gd name="connsiteX1" fmla="*/ 286144 w 286630"/>
                <a:gd name="connsiteY1" fmla="*/ 194579 h 280968"/>
                <a:gd name="connsiteX2" fmla="*/ 119111 w 286630"/>
                <a:gd name="connsiteY2" fmla="*/ 243520 h 280968"/>
                <a:gd name="connsiteX3" fmla="*/ 34463 w 286630"/>
                <a:gd name="connsiteY3" fmla="*/ 136014 h 280968"/>
                <a:gd name="connsiteX4" fmla="*/ 1392 w 286630"/>
                <a:gd name="connsiteY4" fmla="*/ 37291 h 280968"/>
                <a:gd name="connsiteX5" fmla="*/ 51019 w 286630"/>
                <a:gd name="connsiteY5" fmla="*/ 45075 h 280968"/>
                <a:gd name="connsiteX6" fmla="*/ 68492 w 286630"/>
                <a:gd name="connsiteY6" fmla="*/ 35884 h 280968"/>
                <a:gd name="connsiteX7" fmla="*/ 232633 w 286630"/>
                <a:gd name="connsiteY7" fmla="*/ 67663 h 280968"/>
                <a:gd name="connsiteX0" fmla="*/ 233129 w 287126"/>
                <a:gd name="connsiteY0" fmla="*/ 67663 h 280968"/>
                <a:gd name="connsiteX1" fmla="*/ 286640 w 287126"/>
                <a:gd name="connsiteY1" fmla="*/ 194579 h 280968"/>
                <a:gd name="connsiteX2" fmla="*/ 119607 w 287126"/>
                <a:gd name="connsiteY2" fmla="*/ 243520 h 280968"/>
                <a:gd name="connsiteX3" fmla="*/ 34959 w 287126"/>
                <a:gd name="connsiteY3" fmla="*/ 136014 h 280968"/>
                <a:gd name="connsiteX4" fmla="*/ 1888 w 287126"/>
                <a:gd name="connsiteY4" fmla="*/ 37291 h 280968"/>
                <a:gd name="connsiteX5" fmla="*/ 51515 w 287126"/>
                <a:gd name="connsiteY5" fmla="*/ 45075 h 280968"/>
                <a:gd name="connsiteX6" fmla="*/ 68988 w 287126"/>
                <a:gd name="connsiteY6" fmla="*/ 35884 h 280968"/>
                <a:gd name="connsiteX7" fmla="*/ 233129 w 287126"/>
                <a:gd name="connsiteY7" fmla="*/ 67663 h 28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126" h="280968">
                  <a:moveTo>
                    <a:pt x="233129" y="67663"/>
                  </a:moveTo>
                  <a:cubicBezTo>
                    <a:pt x="262303" y="114494"/>
                    <a:pt x="291248" y="113944"/>
                    <a:pt x="286640" y="194579"/>
                  </a:cubicBezTo>
                  <a:cubicBezTo>
                    <a:pt x="281649" y="256125"/>
                    <a:pt x="236205" y="325528"/>
                    <a:pt x="119607" y="243520"/>
                  </a:cubicBezTo>
                  <a:cubicBezTo>
                    <a:pt x="77372" y="197498"/>
                    <a:pt x="54887" y="172704"/>
                    <a:pt x="34959" y="136014"/>
                  </a:cubicBezTo>
                  <a:cubicBezTo>
                    <a:pt x="8113" y="82173"/>
                    <a:pt x="-5210" y="50809"/>
                    <a:pt x="1888" y="37291"/>
                  </a:cubicBezTo>
                  <a:cubicBezTo>
                    <a:pt x="-9807" y="20655"/>
                    <a:pt x="56149" y="69603"/>
                    <a:pt x="51515" y="45075"/>
                  </a:cubicBezTo>
                  <a:cubicBezTo>
                    <a:pt x="25349" y="-21168"/>
                    <a:pt x="95154" y="102127"/>
                    <a:pt x="68988" y="35884"/>
                  </a:cubicBezTo>
                  <a:cubicBezTo>
                    <a:pt x="17838" y="-89169"/>
                    <a:pt x="183217" y="160179"/>
                    <a:pt x="233129" y="67663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177800">
                <a:srgbClr val="FFFF00">
                  <a:alpha val="18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6" name="矩形 1">
              <a:extLst>
                <a:ext uri="{FF2B5EF4-FFF2-40B4-BE49-F238E27FC236}">
                  <a16:creationId xmlns:a16="http://schemas.microsoft.com/office/drawing/2014/main" xmlns="" id="{7D5D7FF2-CA1E-42C8-8F7B-3D856CEC4F16}"/>
                </a:ext>
              </a:extLst>
            </p:cNvPr>
            <p:cNvSpPr/>
            <p:nvPr/>
          </p:nvSpPr>
          <p:spPr>
            <a:xfrm rot="6391887" flipH="1">
              <a:off x="6615163" y="5537840"/>
              <a:ext cx="453390" cy="178405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284936 w 376833"/>
                <a:gd name="connsiteY0" fmla="*/ 0 h 572709"/>
                <a:gd name="connsiteX1" fmla="*/ 372459 w 376833"/>
                <a:gd name="connsiteY1" fmla="*/ 140494 h 572709"/>
                <a:gd name="connsiteX2" fmla="*/ 367785 w 376833"/>
                <a:gd name="connsiteY2" fmla="*/ 443901 h 572709"/>
                <a:gd name="connsiteX3" fmla="*/ 357179 w 376833"/>
                <a:gd name="connsiteY3" fmla="*/ 391451 h 572709"/>
                <a:gd name="connsiteX4" fmla="*/ 366925 w 376833"/>
                <a:gd name="connsiteY4" fmla="*/ 560482 h 572709"/>
                <a:gd name="connsiteX5" fmla="*/ 337259 w 376833"/>
                <a:gd name="connsiteY5" fmla="*/ 453320 h 572709"/>
                <a:gd name="connsiteX6" fmla="*/ 0 w 376833"/>
                <a:gd name="connsiteY6" fmla="*/ 3480 h 572709"/>
                <a:gd name="connsiteX7" fmla="*/ 303985 w 376833"/>
                <a:gd name="connsiteY7" fmla="*/ 324553 h 572709"/>
                <a:gd name="connsiteX8" fmla="*/ 284936 w 376833"/>
                <a:gd name="connsiteY8" fmla="*/ 0 h 572709"/>
                <a:gd name="connsiteX0" fmla="*/ 284936 w 376833"/>
                <a:gd name="connsiteY0" fmla="*/ 0 h 572709"/>
                <a:gd name="connsiteX1" fmla="*/ 372459 w 376833"/>
                <a:gd name="connsiteY1" fmla="*/ 140494 h 572709"/>
                <a:gd name="connsiteX2" fmla="*/ 367785 w 376833"/>
                <a:gd name="connsiteY2" fmla="*/ 443901 h 572709"/>
                <a:gd name="connsiteX3" fmla="*/ 357179 w 376833"/>
                <a:gd name="connsiteY3" fmla="*/ 391451 h 572709"/>
                <a:gd name="connsiteX4" fmla="*/ 366925 w 376833"/>
                <a:gd name="connsiteY4" fmla="*/ 560482 h 572709"/>
                <a:gd name="connsiteX5" fmla="*/ 337259 w 376833"/>
                <a:gd name="connsiteY5" fmla="*/ 453320 h 572709"/>
                <a:gd name="connsiteX6" fmla="*/ 0 w 376833"/>
                <a:gd name="connsiteY6" fmla="*/ 3480 h 572709"/>
                <a:gd name="connsiteX7" fmla="*/ 150880 w 376833"/>
                <a:gd name="connsiteY7" fmla="*/ 17395 h 572709"/>
                <a:gd name="connsiteX8" fmla="*/ 284936 w 376833"/>
                <a:gd name="connsiteY8" fmla="*/ 0 h 572709"/>
                <a:gd name="connsiteX0" fmla="*/ 284936 w 376833"/>
                <a:gd name="connsiteY0" fmla="*/ 0 h 564494"/>
                <a:gd name="connsiteX1" fmla="*/ 372459 w 376833"/>
                <a:gd name="connsiteY1" fmla="*/ 140494 h 564494"/>
                <a:gd name="connsiteX2" fmla="*/ 367785 w 376833"/>
                <a:gd name="connsiteY2" fmla="*/ 443901 h 564494"/>
                <a:gd name="connsiteX3" fmla="*/ 357179 w 376833"/>
                <a:gd name="connsiteY3" fmla="*/ 391451 h 564494"/>
                <a:gd name="connsiteX4" fmla="*/ 366925 w 376833"/>
                <a:gd name="connsiteY4" fmla="*/ 560482 h 564494"/>
                <a:gd name="connsiteX5" fmla="*/ 44022 w 376833"/>
                <a:gd name="connsiteY5" fmla="*/ 69654 h 564494"/>
                <a:gd name="connsiteX6" fmla="*/ 0 w 376833"/>
                <a:gd name="connsiteY6" fmla="*/ 3480 h 564494"/>
                <a:gd name="connsiteX7" fmla="*/ 150880 w 376833"/>
                <a:gd name="connsiteY7" fmla="*/ 17395 h 564494"/>
                <a:gd name="connsiteX8" fmla="*/ 284936 w 376833"/>
                <a:gd name="connsiteY8" fmla="*/ 0 h 564494"/>
                <a:gd name="connsiteX0" fmla="*/ 284936 w 384972"/>
                <a:gd name="connsiteY0" fmla="*/ 0 h 463074"/>
                <a:gd name="connsiteX1" fmla="*/ 372459 w 384972"/>
                <a:gd name="connsiteY1" fmla="*/ 140494 h 463074"/>
                <a:gd name="connsiteX2" fmla="*/ 367785 w 384972"/>
                <a:gd name="connsiteY2" fmla="*/ 443901 h 463074"/>
                <a:gd name="connsiteX3" fmla="*/ 357179 w 384972"/>
                <a:gd name="connsiteY3" fmla="*/ 391451 h 463074"/>
                <a:gd name="connsiteX4" fmla="*/ 38130 w 384972"/>
                <a:gd name="connsiteY4" fmla="*/ 97631 h 463074"/>
                <a:gd name="connsiteX5" fmla="*/ 44022 w 384972"/>
                <a:gd name="connsiteY5" fmla="*/ 69654 h 463074"/>
                <a:gd name="connsiteX6" fmla="*/ 0 w 384972"/>
                <a:gd name="connsiteY6" fmla="*/ 3480 h 463074"/>
                <a:gd name="connsiteX7" fmla="*/ 150880 w 384972"/>
                <a:gd name="connsiteY7" fmla="*/ 17395 h 463074"/>
                <a:gd name="connsiteX8" fmla="*/ 284936 w 384972"/>
                <a:gd name="connsiteY8" fmla="*/ 0 h 463074"/>
                <a:gd name="connsiteX0" fmla="*/ 284936 w 376833"/>
                <a:gd name="connsiteY0" fmla="*/ 0 h 449563"/>
                <a:gd name="connsiteX1" fmla="*/ 372459 w 376833"/>
                <a:gd name="connsiteY1" fmla="*/ 140494 h 449563"/>
                <a:gd name="connsiteX2" fmla="*/ 367785 w 376833"/>
                <a:gd name="connsiteY2" fmla="*/ 443901 h 449563"/>
                <a:gd name="connsiteX3" fmla="*/ 126054 w 376833"/>
                <a:gd name="connsiteY3" fmla="*/ 200735 h 449563"/>
                <a:gd name="connsiteX4" fmla="*/ 38130 w 376833"/>
                <a:gd name="connsiteY4" fmla="*/ 97631 h 449563"/>
                <a:gd name="connsiteX5" fmla="*/ 44022 w 376833"/>
                <a:gd name="connsiteY5" fmla="*/ 69654 h 449563"/>
                <a:gd name="connsiteX6" fmla="*/ 0 w 376833"/>
                <a:gd name="connsiteY6" fmla="*/ 3480 h 449563"/>
                <a:gd name="connsiteX7" fmla="*/ 150880 w 376833"/>
                <a:gd name="connsiteY7" fmla="*/ 17395 h 449563"/>
                <a:gd name="connsiteX8" fmla="*/ 284936 w 376833"/>
                <a:gd name="connsiteY8" fmla="*/ 0 h 449563"/>
                <a:gd name="connsiteX0" fmla="*/ 284936 w 373244"/>
                <a:gd name="connsiteY0" fmla="*/ 0 h 225407"/>
                <a:gd name="connsiteX1" fmla="*/ 372459 w 373244"/>
                <a:gd name="connsiteY1" fmla="*/ 140494 h 225407"/>
                <a:gd name="connsiteX2" fmla="*/ 239160 w 373244"/>
                <a:gd name="connsiteY2" fmla="*/ 201494 h 225407"/>
                <a:gd name="connsiteX3" fmla="*/ 126054 w 373244"/>
                <a:gd name="connsiteY3" fmla="*/ 200735 h 225407"/>
                <a:gd name="connsiteX4" fmla="*/ 38130 w 373244"/>
                <a:gd name="connsiteY4" fmla="*/ 97631 h 225407"/>
                <a:gd name="connsiteX5" fmla="*/ 44022 w 373244"/>
                <a:gd name="connsiteY5" fmla="*/ 69654 h 225407"/>
                <a:gd name="connsiteX6" fmla="*/ 0 w 373244"/>
                <a:gd name="connsiteY6" fmla="*/ 3480 h 225407"/>
                <a:gd name="connsiteX7" fmla="*/ 150880 w 373244"/>
                <a:gd name="connsiteY7" fmla="*/ 17395 h 225407"/>
                <a:gd name="connsiteX8" fmla="*/ 284936 w 373244"/>
                <a:gd name="connsiteY8" fmla="*/ 0 h 225407"/>
                <a:gd name="connsiteX0" fmla="*/ 284936 w 373244"/>
                <a:gd name="connsiteY0" fmla="*/ 0 h 214668"/>
                <a:gd name="connsiteX1" fmla="*/ 372459 w 373244"/>
                <a:gd name="connsiteY1" fmla="*/ 140494 h 214668"/>
                <a:gd name="connsiteX2" fmla="*/ 239160 w 373244"/>
                <a:gd name="connsiteY2" fmla="*/ 201494 h 214668"/>
                <a:gd name="connsiteX3" fmla="*/ 103686 w 373244"/>
                <a:gd name="connsiteY3" fmla="*/ 147839 h 214668"/>
                <a:gd name="connsiteX4" fmla="*/ 38130 w 373244"/>
                <a:gd name="connsiteY4" fmla="*/ 97631 h 214668"/>
                <a:gd name="connsiteX5" fmla="*/ 44022 w 373244"/>
                <a:gd name="connsiteY5" fmla="*/ 69654 h 214668"/>
                <a:gd name="connsiteX6" fmla="*/ 0 w 373244"/>
                <a:gd name="connsiteY6" fmla="*/ 3480 h 214668"/>
                <a:gd name="connsiteX7" fmla="*/ 150880 w 373244"/>
                <a:gd name="connsiteY7" fmla="*/ 17395 h 214668"/>
                <a:gd name="connsiteX8" fmla="*/ 284936 w 373244"/>
                <a:gd name="connsiteY8" fmla="*/ 0 h 214668"/>
                <a:gd name="connsiteX0" fmla="*/ 284936 w 351026"/>
                <a:gd name="connsiteY0" fmla="*/ 0 h 214668"/>
                <a:gd name="connsiteX1" fmla="*/ 350110 w 351026"/>
                <a:gd name="connsiteY1" fmla="*/ 69020 h 214668"/>
                <a:gd name="connsiteX2" fmla="*/ 239160 w 351026"/>
                <a:gd name="connsiteY2" fmla="*/ 201494 h 214668"/>
                <a:gd name="connsiteX3" fmla="*/ 103686 w 351026"/>
                <a:gd name="connsiteY3" fmla="*/ 147839 h 214668"/>
                <a:gd name="connsiteX4" fmla="*/ 38130 w 351026"/>
                <a:gd name="connsiteY4" fmla="*/ 97631 h 214668"/>
                <a:gd name="connsiteX5" fmla="*/ 44022 w 351026"/>
                <a:gd name="connsiteY5" fmla="*/ 69654 h 214668"/>
                <a:gd name="connsiteX6" fmla="*/ 0 w 351026"/>
                <a:gd name="connsiteY6" fmla="*/ 3480 h 214668"/>
                <a:gd name="connsiteX7" fmla="*/ 150880 w 351026"/>
                <a:gd name="connsiteY7" fmla="*/ 17395 h 214668"/>
                <a:gd name="connsiteX8" fmla="*/ 284936 w 351026"/>
                <a:gd name="connsiteY8" fmla="*/ 0 h 214668"/>
                <a:gd name="connsiteX0" fmla="*/ 284936 w 350869"/>
                <a:gd name="connsiteY0" fmla="*/ 0 h 188805"/>
                <a:gd name="connsiteX1" fmla="*/ 350110 w 350869"/>
                <a:gd name="connsiteY1" fmla="*/ 69020 h 188805"/>
                <a:gd name="connsiteX2" fmla="*/ 211338 w 350869"/>
                <a:gd name="connsiteY2" fmla="*/ 171971 h 188805"/>
                <a:gd name="connsiteX3" fmla="*/ 103686 w 350869"/>
                <a:gd name="connsiteY3" fmla="*/ 147839 h 188805"/>
                <a:gd name="connsiteX4" fmla="*/ 38130 w 350869"/>
                <a:gd name="connsiteY4" fmla="*/ 97631 h 188805"/>
                <a:gd name="connsiteX5" fmla="*/ 44022 w 350869"/>
                <a:gd name="connsiteY5" fmla="*/ 69654 h 188805"/>
                <a:gd name="connsiteX6" fmla="*/ 0 w 350869"/>
                <a:gd name="connsiteY6" fmla="*/ 3480 h 188805"/>
                <a:gd name="connsiteX7" fmla="*/ 150880 w 350869"/>
                <a:gd name="connsiteY7" fmla="*/ 17395 h 188805"/>
                <a:gd name="connsiteX8" fmla="*/ 284936 w 350869"/>
                <a:gd name="connsiteY8" fmla="*/ 0 h 188805"/>
                <a:gd name="connsiteX0" fmla="*/ 284936 w 351209"/>
                <a:gd name="connsiteY0" fmla="*/ 0 h 189324"/>
                <a:gd name="connsiteX1" fmla="*/ 350110 w 351209"/>
                <a:gd name="connsiteY1" fmla="*/ 69020 h 189324"/>
                <a:gd name="connsiteX2" fmla="*/ 211338 w 351209"/>
                <a:gd name="connsiteY2" fmla="*/ 171971 h 189324"/>
                <a:gd name="connsiteX3" fmla="*/ 103686 w 351209"/>
                <a:gd name="connsiteY3" fmla="*/ 147839 h 189324"/>
                <a:gd name="connsiteX4" fmla="*/ 38130 w 351209"/>
                <a:gd name="connsiteY4" fmla="*/ 97631 h 189324"/>
                <a:gd name="connsiteX5" fmla="*/ 44022 w 351209"/>
                <a:gd name="connsiteY5" fmla="*/ 69654 h 189324"/>
                <a:gd name="connsiteX6" fmla="*/ 0 w 351209"/>
                <a:gd name="connsiteY6" fmla="*/ 3480 h 189324"/>
                <a:gd name="connsiteX7" fmla="*/ 150880 w 351209"/>
                <a:gd name="connsiteY7" fmla="*/ 17395 h 189324"/>
                <a:gd name="connsiteX8" fmla="*/ 284936 w 351209"/>
                <a:gd name="connsiteY8" fmla="*/ 0 h 189324"/>
                <a:gd name="connsiteX0" fmla="*/ 284936 w 339073"/>
                <a:gd name="connsiteY0" fmla="*/ 0 h 188849"/>
                <a:gd name="connsiteX1" fmla="*/ 337840 w 339073"/>
                <a:gd name="connsiteY1" fmla="*/ 64512 h 188849"/>
                <a:gd name="connsiteX2" fmla="*/ 211338 w 339073"/>
                <a:gd name="connsiteY2" fmla="*/ 171971 h 188849"/>
                <a:gd name="connsiteX3" fmla="*/ 103686 w 339073"/>
                <a:gd name="connsiteY3" fmla="*/ 147839 h 188849"/>
                <a:gd name="connsiteX4" fmla="*/ 38130 w 339073"/>
                <a:gd name="connsiteY4" fmla="*/ 97631 h 188849"/>
                <a:gd name="connsiteX5" fmla="*/ 44022 w 339073"/>
                <a:gd name="connsiteY5" fmla="*/ 69654 h 188849"/>
                <a:gd name="connsiteX6" fmla="*/ 0 w 339073"/>
                <a:gd name="connsiteY6" fmla="*/ 3480 h 188849"/>
                <a:gd name="connsiteX7" fmla="*/ 150880 w 339073"/>
                <a:gd name="connsiteY7" fmla="*/ 17395 h 188849"/>
                <a:gd name="connsiteX8" fmla="*/ 284936 w 339073"/>
                <a:gd name="connsiteY8" fmla="*/ 0 h 188849"/>
                <a:gd name="connsiteX0" fmla="*/ 284936 w 339073"/>
                <a:gd name="connsiteY0" fmla="*/ 0 h 188849"/>
                <a:gd name="connsiteX1" fmla="*/ 337840 w 339073"/>
                <a:gd name="connsiteY1" fmla="*/ 64512 h 188849"/>
                <a:gd name="connsiteX2" fmla="*/ 211338 w 339073"/>
                <a:gd name="connsiteY2" fmla="*/ 171971 h 188849"/>
                <a:gd name="connsiteX3" fmla="*/ 103686 w 339073"/>
                <a:gd name="connsiteY3" fmla="*/ 147839 h 188849"/>
                <a:gd name="connsiteX4" fmla="*/ 38130 w 339073"/>
                <a:gd name="connsiteY4" fmla="*/ 97631 h 188849"/>
                <a:gd name="connsiteX5" fmla="*/ 44022 w 339073"/>
                <a:gd name="connsiteY5" fmla="*/ 69654 h 188849"/>
                <a:gd name="connsiteX6" fmla="*/ 0 w 339073"/>
                <a:gd name="connsiteY6" fmla="*/ 3480 h 188849"/>
                <a:gd name="connsiteX7" fmla="*/ 150880 w 339073"/>
                <a:gd name="connsiteY7" fmla="*/ 17395 h 188849"/>
                <a:gd name="connsiteX8" fmla="*/ 284936 w 339073"/>
                <a:gd name="connsiteY8" fmla="*/ 0 h 188849"/>
                <a:gd name="connsiteX0" fmla="*/ 284936 w 339686"/>
                <a:gd name="connsiteY0" fmla="*/ 0 h 171971"/>
                <a:gd name="connsiteX1" fmla="*/ 337840 w 339686"/>
                <a:gd name="connsiteY1" fmla="*/ 64512 h 171971"/>
                <a:gd name="connsiteX2" fmla="*/ 211338 w 339686"/>
                <a:gd name="connsiteY2" fmla="*/ 171971 h 171971"/>
                <a:gd name="connsiteX3" fmla="*/ 103686 w 339686"/>
                <a:gd name="connsiteY3" fmla="*/ 147839 h 171971"/>
                <a:gd name="connsiteX4" fmla="*/ 38130 w 339686"/>
                <a:gd name="connsiteY4" fmla="*/ 97631 h 171971"/>
                <a:gd name="connsiteX5" fmla="*/ 44022 w 339686"/>
                <a:gd name="connsiteY5" fmla="*/ 69654 h 171971"/>
                <a:gd name="connsiteX6" fmla="*/ 0 w 339686"/>
                <a:gd name="connsiteY6" fmla="*/ 3480 h 171971"/>
                <a:gd name="connsiteX7" fmla="*/ 150880 w 339686"/>
                <a:gd name="connsiteY7" fmla="*/ 17395 h 171971"/>
                <a:gd name="connsiteX8" fmla="*/ 284936 w 339686"/>
                <a:gd name="connsiteY8" fmla="*/ 0 h 171971"/>
                <a:gd name="connsiteX0" fmla="*/ 284936 w 339686"/>
                <a:gd name="connsiteY0" fmla="*/ 0 h 171971"/>
                <a:gd name="connsiteX1" fmla="*/ 337840 w 339686"/>
                <a:gd name="connsiteY1" fmla="*/ 64512 h 171971"/>
                <a:gd name="connsiteX2" fmla="*/ 211338 w 339686"/>
                <a:gd name="connsiteY2" fmla="*/ 171971 h 171971"/>
                <a:gd name="connsiteX3" fmla="*/ 95910 w 339686"/>
                <a:gd name="connsiteY3" fmla="*/ 135330 h 171971"/>
                <a:gd name="connsiteX4" fmla="*/ 38130 w 339686"/>
                <a:gd name="connsiteY4" fmla="*/ 97631 h 171971"/>
                <a:gd name="connsiteX5" fmla="*/ 44022 w 339686"/>
                <a:gd name="connsiteY5" fmla="*/ 69654 h 171971"/>
                <a:gd name="connsiteX6" fmla="*/ 0 w 339686"/>
                <a:gd name="connsiteY6" fmla="*/ 3480 h 171971"/>
                <a:gd name="connsiteX7" fmla="*/ 150880 w 339686"/>
                <a:gd name="connsiteY7" fmla="*/ 17395 h 171971"/>
                <a:gd name="connsiteX8" fmla="*/ 284936 w 339686"/>
                <a:gd name="connsiteY8" fmla="*/ 0 h 171971"/>
                <a:gd name="connsiteX0" fmla="*/ 284936 w 339686"/>
                <a:gd name="connsiteY0" fmla="*/ 0 h 171971"/>
                <a:gd name="connsiteX1" fmla="*/ 337840 w 339686"/>
                <a:gd name="connsiteY1" fmla="*/ 64512 h 171971"/>
                <a:gd name="connsiteX2" fmla="*/ 211338 w 339686"/>
                <a:gd name="connsiteY2" fmla="*/ 171971 h 171971"/>
                <a:gd name="connsiteX3" fmla="*/ 95910 w 339686"/>
                <a:gd name="connsiteY3" fmla="*/ 135330 h 171971"/>
                <a:gd name="connsiteX4" fmla="*/ 38130 w 339686"/>
                <a:gd name="connsiteY4" fmla="*/ 97631 h 171971"/>
                <a:gd name="connsiteX5" fmla="*/ 44022 w 339686"/>
                <a:gd name="connsiteY5" fmla="*/ 69654 h 171971"/>
                <a:gd name="connsiteX6" fmla="*/ 0 w 339686"/>
                <a:gd name="connsiteY6" fmla="*/ 3480 h 171971"/>
                <a:gd name="connsiteX7" fmla="*/ 150880 w 339686"/>
                <a:gd name="connsiteY7" fmla="*/ 17395 h 171971"/>
                <a:gd name="connsiteX8" fmla="*/ 284936 w 339686"/>
                <a:gd name="connsiteY8" fmla="*/ 0 h 171971"/>
                <a:gd name="connsiteX0" fmla="*/ 284936 w 339686"/>
                <a:gd name="connsiteY0" fmla="*/ 0 h 171971"/>
                <a:gd name="connsiteX1" fmla="*/ 337840 w 339686"/>
                <a:gd name="connsiteY1" fmla="*/ 64512 h 171971"/>
                <a:gd name="connsiteX2" fmla="*/ 211338 w 339686"/>
                <a:gd name="connsiteY2" fmla="*/ 171971 h 171971"/>
                <a:gd name="connsiteX3" fmla="*/ 95910 w 339686"/>
                <a:gd name="connsiteY3" fmla="*/ 135330 h 171971"/>
                <a:gd name="connsiteX4" fmla="*/ 44022 w 339686"/>
                <a:gd name="connsiteY4" fmla="*/ 69654 h 171971"/>
                <a:gd name="connsiteX5" fmla="*/ 0 w 339686"/>
                <a:gd name="connsiteY5" fmla="*/ 3480 h 171971"/>
                <a:gd name="connsiteX6" fmla="*/ 150880 w 339686"/>
                <a:gd name="connsiteY6" fmla="*/ 17395 h 171971"/>
                <a:gd name="connsiteX7" fmla="*/ 284936 w 339686"/>
                <a:gd name="connsiteY7" fmla="*/ 0 h 171971"/>
                <a:gd name="connsiteX0" fmla="*/ 284936 w 339686"/>
                <a:gd name="connsiteY0" fmla="*/ 0 h 171971"/>
                <a:gd name="connsiteX1" fmla="*/ 337840 w 339686"/>
                <a:gd name="connsiteY1" fmla="*/ 64512 h 171971"/>
                <a:gd name="connsiteX2" fmla="*/ 211338 w 339686"/>
                <a:gd name="connsiteY2" fmla="*/ 171971 h 171971"/>
                <a:gd name="connsiteX3" fmla="*/ 95910 w 339686"/>
                <a:gd name="connsiteY3" fmla="*/ 135330 h 171971"/>
                <a:gd name="connsiteX4" fmla="*/ 44022 w 339686"/>
                <a:gd name="connsiteY4" fmla="*/ 69654 h 171971"/>
                <a:gd name="connsiteX5" fmla="*/ 0 w 339686"/>
                <a:gd name="connsiteY5" fmla="*/ 3480 h 171971"/>
                <a:gd name="connsiteX6" fmla="*/ 150880 w 339686"/>
                <a:gd name="connsiteY6" fmla="*/ 17395 h 171971"/>
                <a:gd name="connsiteX7" fmla="*/ 284936 w 339686"/>
                <a:gd name="connsiteY7" fmla="*/ 0 h 171971"/>
                <a:gd name="connsiteX0" fmla="*/ 290851 w 345601"/>
                <a:gd name="connsiteY0" fmla="*/ 0 h 171971"/>
                <a:gd name="connsiteX1" fmla="*/ 343755 w 345601"/>
                <a:gd name="connsiteY1" fmla="*/ 64512 h 171971"/>
                <a:gd name="connsiteX2" fmla="*/ 217253 w 345601"/>
                <a:gd name="connsiteY2" fmla="*/ 171971 h 171971"/>
                <a:gd name="connsiteX3" fmla="*/ 101825 w 345601"/>
                <a:gd name="connsiteY3" fmla="*/ 135330 h 171971"/>
                <a:gd name="connsiteX4" fmla="*/ 49937 w 345601"/>
                <a:gd name="connsiteY4" fmla="*/ 69654 h 171971"/>
                <a:gd name="connsiteX5" fmla="*/ 0 w 345601"/>
                <a:gd name="connsiteY5" fmla="*/ 15962 h 171971"/>
                <a:gd name="connsiteX6" fmla="*/ 156795 w 345601"/>
                <a:gd name="connsiteY6" fmla="*/ 17395 h 171971"/>
                <a:gd name="connsiteX7" fmla="*/ 290851 w 345601"/>
                <a:gd name="connsiteY7" fmla="*/ 0 h 171971"/>
                <a:gd name="connsiteX0" fmla="*/ 290851 w 345601"/>
                <a:gd name="connsiteY0" fmla="*/ 0 h 171971"/>
                <a:gd name="connsiteX1" fmla="*/ 343755 w 345601"/>
                <a:gd name="connsiteY1" fmla="*/ 64512 h 171971"/>
                <a:gd name="connsiteX2" fmla="*/ 217253 w 345601"/>
                <a:gd name="connsiteY2" fmla="*/ 171971 h 171971"/>
                <a:gd name="connsiteX3" fmla="*/ 101825 w 345601"/>
                <a:gd name="connsiteY3" fmla="*/ 135330 h 171971"/>
                <a:gd name="connsiteX4" fmla="*/ 25838 w 345601"/>
                <a:gd name="connsiteY4" fmla="*/ 90108 h 171971"/>
                <a:gd name="connsiteX5" fmla="*/ 0 w 345601"/>
                <a:gd name="connsiteY5" fmla="*/ 15962 h 171971"/>
                <a:gd name="connsiteX6" fmla="*/ 156795 w 345601"/>
                <a:gd name="connsiteY6" fmla="*/ 17395 h 171971"/>
                <a:gd name="connsiteX7" fmla="*/ 290851 w 345601"/>
                <a:gd name="connsiteY7" fmla="*/ 0 h 171971"/>
                <a:gd name="connsiteX0" fmla="*/ 290851 w 345601"/>
                <a:gd name="connsiteY0" fmla="*/ 0 h 171971"/>
                <a:gd name="connsiteX1" fmla="*/ 343755 w 345601"/>
                <a:gd name="connsiteY1" fmla="*/ 64512 h 171971"/>
                <a:gd name="connsiteX2" fmla="*/ 217253 w 345601"/>
                <a:gd name="connsiteY2" fmla="*/ 171971 h 171971"/>
                <a:gd name="connsiteX3" fmla="*/ 101825 w 345601"/>
                <a:gd name="connsiteY3" fmla="*/ 135330 h 171971"/>
                <a:gd name="connsiteX4" fmla="*/ 53699 w 345601"/>
                <a:gd name="connsiteY4" fmla="*/ 82476 h 171971"/>
                <a:gd name="connsiteX5" fmla="*/ 0 w 345601"/>
                <a:gd name="connsiteY5" fmla="*/ 15962 h 171971"/>
                <a:gd name="connsiteX6" fmla="*/ 156795 w 345601"/>
                <a:gd name="connsiteY6" fmla="*/ 17395 h 171971"/>
                <a:gd name="connsiteX7" fmla="*/ 290851 w 345601"/>
                <a:gd name="connsiteY7" fmla="*/ 0 h 171971"/>
                <a:gd name="connsiteX0" fmla="*/ 290851 w 345601"/>
                <a:gd name="connsiteY0" fmla="*/ 0 h 171971"/>
                <a:gd name="connsiteX1" fmla="*/ 343755 w 345601"/>
                <a:gd name="connsiteY1" fmla="*/ 64512 h 171971"/>
                <a:gd name="connsiteX2" fmla="*/ 217253 w 345601"/>
                <a:gd name="connsiteY2" fmla="*/ 171971 h 171971"/>
                <a:gd name="connsiteX3" fmla="*/ 101825 w 345601"/>
                <a:gd name="connsiteY3" fmla="*/ 135330 h 171971"/>
                <a:gd name="connsiteX4" fmla="*/ 53699 w 345601"/>
                <a:gd name="connsiteY4" fmla="*/ 82476 h 171971"/>
                <a:gd name="connsiteX5" fmla="*/ 0 w 345601"/>
                <a:gd name="connsiteY5" fmla="*/ 15962 h 171971"/>
                <a:gd name="connsiteX6" fmla="*/ 156795 w 345601"/>
                <a:gd name="connsiteY6" fmla="*/ 17395 h 171971"/>
                <a:gd name="connsiteX7" fmla="*/ 290851 w 345601"/>
                <a:gd name="connsiteY7" fmla="*/ 0 h 171971"/>
                <a:gd name="connsiteX0" fmla="*/ 287528 w 342278"/>
                <a:gd name="connsiteY0" fmla="*/ 689 h 172660"/>
                <a:gd name="connsiteX1" fmla="*/ 340432 w 342278"/>
                <a:gd name="connsiteY1" fmla="*/ 65201 h 172660"/>
                <a:gd name="connsiteX2" fmla="*/ 213930 w 342278"/>
                <a:gd name="connsiteY2" fmla="*/ 172660 h 172660"/>
                <a:gd name="connsiteX3" fmla="*/ 98502 w 342278"/>
                <a:gd name="connsiteY3" fmla="*/ 136019 h 172660"/>
                <a:gd name="connsiteX4" fmla="*/ 50376 w 342278"/>
                <a:gd name="connsiteY4" fmla="*/ 83165 h 172660"/>
                <a:gd name="connsiteX5" fmla="*/ 0 w 342278"/>
                <a:gd name="connsiteY5" fmla="*/ 0 h 172660"/>
                <a:gd name="connsiteX6" fmla="*/ 153472 w 342278"/>
                <a:gd name="connsiteY6" fmla="*/ 18084 h 172660"/>
                <a:gd name="connsiteX7" fmla="*/ 287528 w 342278"/>
                <a:gd name="connsiteY7" fmla="*/ 689 h 172660"/>
                <a:gd name="connsiteX0" fmla="*/ 287528 w 342278"/>
                <a:gd name="connsiteY0" fmla="*/ 10792 h 182763"/>
                <a:gd name="connsiteX1" fmla="*/ 340432 w 342278"/>
                <a:gd name="connsiteY1" fmla="*/ 75304 h 182763"/>
                <a:gd name="connsiteX2" fmla="*/ 213930 w 342278"/>
                <a:gd name="connsiteY2" fmla="*/ 182763 h 182763"/>
                <a:gd name="connsiteX3" fmla="*/ 98502 w 342278"/>
                <a:gd name="connsiteY3" fmla="*/ 146122 h 182763"/>
                <a:gd name="connsiteX4" fmla="*/ 50376 w 342278"/>
                <a:gd name="connsiteY4" fmla="*/ 93268 h 182763"/>
                <a:gd name="connsiteX5" fmla="*/ 0 w 342278"/>
                <a:gd name="connsiteY5" fmla="*/ 10103 h 182763"/>
                <a:gd name="connsiteX6" fmla="*/ 153472 w 342278"/>
                <a:gd name="connsiteY6" fmla="*/ 28187 h 182763"/>
                <a:gd name="connsiteX7" fmla="*/ 287528 w 342278"/>
                <a:gd name="connsiteY7" fmla="*/ 10792 h 182763"/>
                <a:gd name="connsiteX0" fmla="*/ 287528 w 342278"/>
                <a:gd name="connsiteY0" fmla="*/ 10792 h 182763"/>
                <a:gd name="connsiteX1" fmla="*/ 340432 w 342278"/>
                <a:gd name="connsiteY1" fmla="*/ 75304 h 182763"/>
                <a:gd name="connsiteX2" fmla="*/ 213930 w 342278"/>
                <a:gd name="connsiteY2" fmla="*/ 182763 h 182763"/>
                <a:gd name="connsiteX3" fmla="*/ 98502 w 342278"/>
                <a:gd name="connsiteY3" fmla="*/ 146122 h 182763"/>
                <a:gd name="connsiteX4" fmla="*/ 50376 w 342278"/>
                <a:gd name="connsiteY4" fmla="*/ 93268 h 182763"/>
                <a:gd name="connsiteX5" fmla="*/ 0 w 342278"/>
                <a:gd name="connsiteY5" fmla="*/ 10103 h 182763"/>
                <a:gd name="connsiteX6" fmla="*/ 153472 w 342278"/>
                <a:gd name="connsiteY6" fmla="*/ 28187 h 182763"/>
                <a:gd name="connsiteX7" fmla="*/ 287528 w 342278"/>
                <a:gd name="connsiteY7" fmla="*/ 10792 h 18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278" h="182763">
                  <a:moveTo>
                    <a:pt x="287528" y="10792"/>
                  </a:moveTo>
                  <a:cubicBezTo>
                    <a:pt x="316702" y="57623"/>
                    <a:pt x="335070" y="-26296"/>
                    <a:pt x="340432" y="75304"/>
                  </a:cubicBezTo>
                  <a:cubicBezTo>
                    <a:pt x="353247" y="128605"/>
                    <a:pt x="298117" y="175297"/>
                    <a:pt x="213930" y="182763"/>
                  </a:cubicBezTo>
                  <a:cubicBezTo>
                    <a:pt x="138092" y="161061"/>
                    <a:pt x="125761" y="161038"/>
                    <a:pt x="98502" y="146122"/>
                  </a:cubicBezTo>
                  <a:cubicBezTo>
                    <a:pt x="71243" y="131206"/>
                    <a:pt x="15380" y="109378"/>
                    <a:pt x="50376" y="93268"/>
                  </a:cubicBezTo>
                  <a:cubicBezTo>
                    <a:pt x="38681" y="76632"/>
                    <a:pt x="3943" y="18293"/>
                    <a:pt x="0" y="10103"/>
                  </a:cubicBezTo>
                  <a:cubicBezTo>
                    <a:pt x="19090" y="-18525"/>
                    <a:pt x="102315" y="22159"/>
                    <a:pt x="153472" y="28187"/>
                  </a:cubicBezTo>
                  <a:lnTo>
                    <a:pt x="287528" y="10792"/>
                  </a:ln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88900">
                <a:srgbClr val="FFC000">
                  <a:alpha val="51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7" name="矩形 1">
              <a:extLst>
                <a:ext uri="{FF2B5EF4-FFF2-40B4-BE49-F238E27FC236}">
                  <a16:creationId xmlns:a16="http://schemas.microsoft.com/office/drawing/2014/main" xmlns="" id="{65B6CA0A-EAED-4A91-921D-FD8B566ECCAC}"/>
                </a:ext>
              </a:extLst>
            </p:cNvPr>
            <p:cNvSpPr/>
            <p:nvPr/>
          </p:nvSpPr>
          <p:spPr>
            <a:xfrm rot="6348248" flipH="1">
              <a:off x="6636775" y="5533496"/>
              <a:ext cx="499162" cy="212214"/>
            </a:xfrm>
            <a:custGeom>
              <a:avLst/>
              <a:gdLst>
                <a:gd name="connsiteX0" fmla="*/ 0 w 299456"/>
                <a:gd name="connsiteY0" fmla="*/ 0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0 w 299456"/>
                <a:gd name="connsiteY4" fmla="*/ 0 h 336458"/>
                <a:gd name="connsiteX0" fmla="*/ 26194 w 299456"/>
                <a:gd name="connsiteY0" fmla="*/ 11906 h 336458"/>
                <a:gd name="connsiteX1" fmla="*/ 299456 w 299456"/>
                <a:gd name="connsiteY1" fmla="*/ 0 h 336458"/>
                <a:gd name="connsiteX2" fmla="*/ 299456 w 299456"/>
                <a:gd name="connsiteY2" fmla="*/ 336458 h 336458"/>
                <a:gd name="connsiteX3" fmla="*/ 0 w 299456"/>
                <a:gd name="connsiteY3" fmla="*/ 336458 h 336458"/>
                <a:gd name="connsiteX4" fmla="*/ 26194 w 299456"/>
                <a:gd name="connsiteY4" fmla="*/ 11906 h 336458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52387 h 376939"/>
                <a:gd name="connsiteX1" fmla="*/ 144674 w 299456"/>
                <a:gd name="connsiteY1" fmla="*/ 0 h 376939"/>
                <a:gd name="connsiteX2" fmla="*/ 299456 w 299456"/>
                <a:gd name="connsiteY2" fmla="*/ 376939 h 376939"/>
                <a:gd name="connsiteX3" fmla="*/ 0 w 299456"/>
                <a:gd name="connsiteY3" fmla="*/ 376939 h 376939"/>
                <a:gd name="connsiteX4" fmla="*/ 26194 w 299456"/>
                <a:gd name="connsiteY4" fmla="*/ 52387 h 376939"/>
                <a:gd name="connsiteX0" fmla="*/ 26194 w 299456"/>
                <a:gd name="connsiteY0" fmla="*/ 0 h 324552"/>
                <a:gd name="connsiteX1" fmla="*/ 125624 w 299456"/>
                <a:gd name="connsiteY1" fmla="*/ 47625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299456"/>
                <a:gd name="connsiteY0" fmla="*/ 0 h 324552"/>
                <a:gd name="connsiteX1" fmla="*/ 113717 w 299456"/>
                <a:gd name="connsiteY1" fmla="*/ 140494 h 324552"/>
                <a:gd name="connsiteX2" fmla="*/ 299456 w 299456"/>
                <a:gd name="connsiteY2" fmla="*/ 324552 h 324552"/>
                <a:gd name="connsiteX3" fmla="*/ 0 w 299456"/>
                <a:gd name="connsiteY3" fmla="*/ 324552 h 324552"/>
                <a:gd name="connsiteX4" fmla="*/ 26194 w 299456"/>
                <a:gd name="connsiteY4" fmla="*/ 0 h 324552"/>
                <a:gd name="connsiteX0" fmla="*/ 26194 w 168488"/>
                <a:gd name="connsiteY0" fmla="*/ 0 h 579346"/>
                <a:gd name="connsiteX1" fmla="*/ 113717 w 168488"/>
                <a:gd name="connsiteY1" fmla="*/ 140494 h 579346"/>
                <a:gd name="connsiteX2" fmla="*/ 168488 w 168488"/>
                <a:gd name="connsiteY2" fmla="*/ 579346 h 579346"/>
                <a:gd name="connsiteX3" fmla="*/ 0 w 168488"/>
                <a:gd name="connsiteY3" fmla="*/ 324552 h 579346"/>
                <a:gd name="connsiteX4" fmla="*/ 26194 w 168488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21431 w 142294"/>
                <a:gd name="connsiteY3" fmla="*/ 336459 h 579346"/>
                <a:gd name="connsiteX4" fmla="*/ 0 w 142294"/>
                <a:gd name="connsiteY4" fmla="*/ 0 h 579346"/>
                <a:gd name="connsiteX0" fmla="*/ 0 w 142294"/>
                <a:gd name="connsiteY0" fmla="*/ 0 h 579346"/>
                <a:gd name="connsiteX1" fmla="*/ 87523 w 142294"/>
                <a:gd name="connsiteY1" fmla="*/ 140494 h 579346"/>
                <a:gd name="connsiteX2" fmla="*/ 142294 w 142294"/>
                <a:gd name="connsiteY2" fmla="*/ 579346 h 579346"/>
                <a:gd name="connsiteX3" fmla="*/ 42862 w 142294"/>
                <a:gd name="connsiteY3" fmla="*/ 341221 h 579346"/>
                <a:gd name="connsiteX4" fmla="*/ 0 w 142294"/>
                <a:gd name="connsiteY4" fmla="*/ 0 h 579346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2862 w 120863"/>
                <a:gd name="connsiteY3" fmla="*/ 341221 h 586490"/>
                <a:gd name="connsiteX4" fmla="*/ 0 w 120863"/>
                <a:gd name="connsiteY4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42862 w 120863"/>
                <a:gd name="connsiteY4" fmla="*/ 341221 h 586490"/>
                <a:gd name="connsiteX5" fmla="*/ 0 w 120863"/>
                <a:gd name="connsiteY5" fmla="*/ 0 h 586490"/>
                <a:gd name="connsiteX0" fmla="*/ 0 w 120863"/>
                <a:gd name="connsiteY0" fmla="*/ 0 h 586490"/>
                <a:gd name="connsiteX1" fmla="*/ 87523 w 120863"/>
                <a:gd name="connsiteY1" fmla="*/ 140494 h 586490"/>
                <a:gd name="connsiteX2" fmla="*/ 120863 w 120863"/>
                <a:gd name="connsiteY2" fmla="*/ 586490 h 586490"/>
                <a:gd name="connsiteX3" fmla="*/ 41170 w 120863"/>
                <a:gd name="connsiteY3" fmla="*/ 443810 h 586490"/>
                <a:gd name="connsiteX4" fmla="*/ 19049 w 120863"/>
                <a:gd name="connsiteY4" fmla="*/ 324553 h 586490"/>
                <a:gd name="connsiteX5" fmla="*/ 0 w 120863"/>
                <a:gd name="connsiteY5" fmla="*/ 0 h 586490"/>
                <a:gd name="connsiteX0" fmla="*/ 0 w 111338"/>
                <a:gd name="connsiteY0" fmla="*/ 0 h 543628"/>
                <a:gd name="connsiteX1" fmla="*/ 87523 w 111338"/>
                <a:gd name="connsiteY1" fmla="*/ 140494 h 543628"/>
                <a:gd name="connsiteX2" fmla="*/ 111338 w 111338"/>
                <a:gd name="connsiteY2" fmla="*/ 543628 h 543628"/>
                <a:gd name="connsiteX3" fmla="*/ 41170 w 111338"/>
                <a:gd name="connsiteY3" fmla="*/ 443810 h 543628"/>
                <a:gd name="connsiteX4" fmla="*/ 19049 w 111338"/>
                <a:gd name="connsiteY4" fmla="*/ 324553 h 543628"/>
                <a:gd name="connsiteX5" fmla="*/ 0 w 111338"/>
                <a:gd name="connsiteY5" fmla="*/ 0 h 543628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43930"/>
                <a:gd name="connsiteX1" fmla="*/ 87523 w 111338"/>
                <a:gd name="connsiteY1" fmla="*/ 140494 h 543930"/>
                <a:gd name="connsiteX2" fmla="*/ 111338 w 111338"/>
                <a:gd name="connsiteY2" fmla="*/ 543628 h 543930"/>
                <a:gd name="connsiteX3" fmla="*/ 41170 w 111338"/>
                <a:gd name="connsiteY3" fmla="*/ 443810 h 543930"/>
                <a:gd name="connsiteX4" fmla="*/ 19049 w 111338"/>
                <a:gd name="connsiteY4" fmla="*/ 324553 h 543930"/>
                <a:gd name="connsiteX5" fmla="*/ 0 w 111338"/>
                <a:gd name="connsiteY5" fmla="*/ 0 h 543930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1170 w 111338"/>
                <a:gd name="connsiteY4" fmla="*/ 443810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445"/>
                <a:gd name="connsiteX1" fmla="*/ 87523 w 111338"/>
                <a:gd name="connsiteY1" fmla="*/ 140494 h 557445"/>
                <a:gd name="connsiteX2" fmla="*/ 111338 w 111338"/>
                <a:gd name="connsiteY2" fmla="*/ 543628 h 557445"/>
                <a:gd name="connsiteX3" fmla="*/ 64068 w 111338"/>
                <a:gd name="connsiteY3" fmla="*/ 455269 h 557445"/>
                <a:gd name="connsiteX4" fmla="*/ 43571 w 111338"/>
                <a:gd name="connsiteY4" fmla="*/ 516623 h 557445"/>
                <a:gd name="connsiteX5" fmla="*/ 19049 w 111338"/>
                <a:gd name="connsiteY5" fmla="*/ 324553 h 557445"/>
                <a:gd name="connsiteX6" fmla="*/ 0 w 111338"/>
                <a:gd name="connsiteY6" fmla="*/ 0 h 557445"/>
                <a:gd name="connsiteX0" fmla="*/ 0 w 111338"/>
                <a:gd name="connsiteY0" fmla="*/ 0 h 557286"/>
                <a:gd name="connsiteX1" fmla="*/ 87523 w 111338"/>
                <a:gd name="connsiteY1" fmla="*/ 140494 h 557286"/>
                <a:gd name="connsiteX2" fmla="*/ 111338 w 111338"/>
                <a:gd name="connsiteY2" fmla="*/ 543628 h 557286"/>
                <a:gd name="connsiteX3" fmla="*/ 52323 w 111338"/>
                <a:gd name="connsiteY3" fmla="*/ 453320 h 557286"/>
                <a:gd name="connsiteX4" fmla="*/ 43571 w 111338"/>
                <a:gd name="connsiteY4" fmla="*/ 516623 h 557286"/>
                <a:gd name="connsiteX5" fmla="*/ 19049 w 111338"/>
                <a:gd name="connsiteY5" fmla="*/ 324553 h 557286"/>
                <a:gd name="connsiteX6" fmla="*/ 0 w 111338"/>
                <a:gd name="connsiteY6" fmla="*/ 0 h 557286"/>
                <a:gd name="connsiteX0" fmla="*/ 0 w 111338"/>
                <a:gd name="connsiteY0" fmla="*/ 0 h 557054"/>
                <a:gd name="connsiteX1" fmla="*/ 87523 w 111338"/>
                <a:gd name="connsiteY1" fmla="*/ 140494 h 557054"/>
                <a:gd name="connsiteX2" fmla="*/ 111338 w 111338"/>
                <a:gd name="connsiteY2" fmla="*/ 543628 h 557054"/>
                <a:gd name="connsiteX3" fmla="*/ 52323 w 111338"/>
                <a:gd name="connsiteY3" fmla="*/ 453320 h 557054"/>
                <a:gd name="connsiteX4" fmla="*/ 43571 w 111338"/>
                <a:gd name="connsiteY4" fmla="*/ 516623 h 557054"/>
                <a:gd name="connsiteX5" fmla="*/ 19049 w 111338"/>
                <a:gd name="connsiteY5" fmla="*/ 324553 h 557054"/>
                <a:gd name="connsiteX6" fmla="*/ 0 w 111338"/>
                <a:gd name="connsiteY6" fmla="*/ 0 h 557054"/>
                <a:gd name="connsiteX0" fmla="*/ 0 w 100382"/>
                <a:gd name="connsiteY0" fmla="*/ 0 h 564306"/>
                <a:gd name="connsiteX1" fmla="*/ 87523 w 100382"/>
                <a:gd name="connsiteY1" fmla="*/ 140494 h 564306"/>
                <a:gd name="connsiteX2" fmla="*/ 100382 w 100382"/>
                <a:gd name="connsiteY2" fmla="*/ 551465 h 564306"/>
                <a:gd name="connsiteX3" fmla="*/ 52323 w 100382"/>
                <a:gd name="connsiteY3" fmla="*/ 453320 h 564306"/>
                <a:gd name="connsiteX4" fmla="*/ 43571 w 100382"/>
                <a:gd name="connsiteY4" fmla="*/ 516623 h 564306"/>
                <a:gd name="connsiteX5" fmla="*/ 19049 w 100382"/>
                <a:gd name="connsiteY5" fmla="*/ 324553 h 564306"/>
                <a:gd name="connsiteX6" fmla="*/ 0 w 100382"/>
                <a:gd name="connsiteY6" fmla="*/ 0 h 564306"/>
                <a:gd name="connsiteX0" fmla="*/ 0 w 101691"/>
                <a:gd name="connsiteY0" fmla="*/ 0 h 564306"/>
                <a:gd name="connsiteX1" fmla="*/ 87523 w 101691"/>
                <a:gd name="connsiteY1" fmla="*/ 140494 h 564306"/>
                <a:gd name="connsiteX2" fmla="*/ 95713 w 101691"/>
                <a:gd name="connsiteY2" fmla="*/ 366380 h 564306"/>
                <a:gd name="connsiteX3" fmla="*/ 100382 w 101691"/>
                <a:gd name="connsiteY3" fmla="*/ 551465 h 564306"/>
                <a:gd name="connsiteX4" fmla="*/ 52323 w 101691"/>
                <a:gd name="connsiteY4" fmla="*/ 453320 h 564306"/>
                <a:gd name="connsiteX5" fmla="*/ 43571 w 101691"/>
                <a:gd name="connsiteY5" fmla="*/ 516623 h 564306"/>
                <a:gd name="connsiteX6" fmla="*/ 19049 w 101691"/>
                <a:gd name="connsiteY6" fmla="*/ 324553 h 564306"/>
                <a:gd name="connsiteX7" fmla="*/ 0 w 101691"/>
                <a:gd name="connsiteY7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5713 w 101188"/>
                <a:gd name="connsiteY2" fmla="*/ 366380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188"/>
                <a:gd name="connsiteY0" fmla="*/ 0 h 564306"/>
                <a:gd name="connsiteX1" fmla="*/ 87523 w 101188"/>
                <a:gd name="connsiteY1" fmla="*/ 140494 h 564306"/>
                <a:gd name="connsiteX2" fmla="*/ 92626 w 101188"/>
                <a:gd name="connsiteY2" fmla="*/ 428627 h 564306"/>
                <a:gd name="connsiteX3" fmla="*/ 66754 w 101188"/>
                <a:gd name="connsiteY3" fmla="*/ 380885 h 564306"/>
                <a:gd name="connsiteX4" fmla="*/ 100382 w 101188"/>
                <a:gd name="connsiteY4" fmla="*/ 551465 h 564306"/>
                <a:gd name="connsiteX5" fmla="*/ 52323 w 101188"/>
                <a:gd name="connsiteY5" fmla="*/ 453320 h 564306"/>
                <a:gd name="connsiteX6" fmla="*/ 43571 w 101188"/>
                <a:gd name="connsiteY6" fmla="*/ 516623 h 564306"/>
                <a:gd name="connsiteX7" fmla="*/ 19049 w 101188"/>
                <a:gd name="connsiteY7" fmla="*/ 324553 h 564306"/>
                <a:gd name="connsiteX8" fmla="*/ 0 w 101188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92626 w 101301"/>
                <a:gd name="connsiteY2" fmla="*/ 428627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101301"/>
                <a:gd name="connsiteY0" fmla="*/ 0 h 564306"/>
                <a:gd name="connsiteX1" fmla="*/ 87523 w 101301"/>
                <a:gd name="connsiteY1" fmla="*/ 140494 h 564306"/>
                <a:gd name="connsiteX2" fmla="*/ 87927 w 101301"/>
                <a:gd name="connsiteY2" fmla="*/ 427848 h 564306"/>
                <a:gd name="connsiteX3" fmla="*/ 72243 w 101301"/>
                <a:gd name="connsiteY3" fmla="*/ 391451 h 564306"/>
                <a:gd name="connsiteX4" fmla="*/ 100382 w 101301"/>
                <a:gd name="connsiteY4" fmla="*/ 551465 h 564306"/>
                <a:gd name="connsiteX5" fmla="*/ 52323 w 101301"/>
                <a:gd name="connsiteY5" fmla="*/ 453320 h 564306"/>
                <a:gd name="connsiteX6" fmla="*/ 43571 w 101301"/>
                <a:gd name="connsiteY6" fmla="*/ 516623 h 564306"/>
                <a:gd name="connsiteX7" fmla="*/ 19049 w 101301"/>
                <a:gd name="connsiteY7" fmla="*/ 324553 h 564306"/>
                <a:gd name="connsiteX8" fmla="*/ 0 w 101301"/>
                <a:gd name="connsiteY8" fmla="*/ 0 h 564306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2863"/>
                <a:gd name="connsiteY0" fmla="*/ 0 h 572709"/>
                <a:gd name="connsiteX1" fmla="*/ 87523 w 92863"/>
                <a:gd name="connsiteY1" fmla="*/ 140494 h 572709"/>
                <a:gd name="connsiteX2" fmla="*/ 87927 w 92863"/>
                <a:gd name="connsiteY2" fmla="*/ 427848 h 572709"/>
                <a:gd name="connsiteX3" fmla="*/ 72243 w 92863"/>
                <a:gd name="connsiteY3" fmla="*/ 391451 h 572709"/>
                <a:gd name="connsiteX4" fmla="*/ 81989 w 92863"/>
                <a:gd name="connsiteY4" fmla="*/ 560482 h 572709"/>
                <a:gd name="connsiteX5" fmla="*/ 52323 w 92863"/>
                <a:gd name="connsiteY5" fmla="*/ 453320 h 572709"/>
                <a:gd name="connsiteX6" fmla="*/ 43571 w 92863"/>
                <a:gd name="connsiteY6" fmla="*/ 516623 h 572709"/>
                <a:gd name="connsiteX7" fmla="*/ 19049 w 92863"/>
                <a:gd name="connsiteY7" fmla="*/ 324553 h 572709"/>
                <a:gd name="connsiteX8" fmla="*/ 0 w 92863"/>
                <a:gd name="connsiteY8" fmla="*/ 0 h 572709"/>
                <a:gd name="connsiteX0" fmla="*/ 0 w 91897"/>
                <a:gd name="connsiteY0" fmla="*/ 0 h 572709"/>
                <a:gd name="connsiteX1" fmla="*/ 87523 w 91897"/>
                <a:gd name="connsiteY1" fmla="*/ 140494 h 572709"/>
                <a:gd name="connsiteX2" fmla="*/ 82849 w 91897"/>
                <a:gd name="connsiteY2" fmla="*/ 443901 h 572709"/>
                <a:gd name="connsiteX3" fmla="*/ 72243 w 91897"/>
                <a:gd name="connsiteY3" fmla="*/ 391451 h 572709"/>
                <a:gd name="connsiteX4" fmla="*/ 81989 w 91897"/>
                <a:gd name="connsiteY4" fmla="*/ 560482 h 572709"/>
                <a:gd name="connsiteX5" fmla="*/ 52323 w 91897"/>
                <a:gd name="connsiteY5" fmla="*/ 453320 h 572709"/>
                <a:gd name="connsiteX6" fmla="*/ 43571 w 91897"/>
                <a:gd name="connsiteY6" fmla="*/ 516623 h 572709"/>
                <a:gd name="connsiteX7" fmla="*/ 19049 w 91897"/>
                <a:gd name="connsiteY7" fmla="*/ 324553 h 572709"/>
                <a:gd name="connsiteX8" fmla="*/ 0 w 91897"/>
                <a:gd name="connsiteY8" fmla="*/ 0 h 572709"/>
                <a:gd name="connsiteX0" fmla="*/ 61605 w 153502"/>
                <a:gd name="connsiteY0" fmla="*/ 0 h 572709"/>
                <a:gd name="connsiteX1" fmla="*/ 149128 w 153502"/>
                <a:gd name="connsiteY1" fmla="*/ 140494 h 572709"/>
                <a:gd name="connsiteX2" fmla="*/ 144454 w 153502"/>
                <a:gd name="connsiteY2" fmla="*/ 443901 h 572709"/>
                <a:gd name="connsiteX3" fmla="*/ 133848 w 153502"/>
                <a:gd name="connsiteY3" fmla="*/ 391451 h 572709"/>
                <a:gd name="connsiteX4" fmla="*/ 143594 w 153502"/>
                <a:gd name="connsiteY4" fmla="*/ 560482 h 572709"/>
                <a:gd name="connsiteX5" fmla="*/ 113928 w 153502"/>
                <a:gd name="connsiteY5" fmla="*/ 453320 h 572709"/>
                <a:gd name="connsiteX6" fmla="*/ 105176 w 153502"/>
                <a:gd name="connsiteY6" fmla="*/ 516623 h 572709"/>
                <a:gd name="connsiteX7" fmla="*/ 387 w 153502"/>
                <a:gd name="connsiteY7" fmla="*/ 281501 h 572709"/>
                <a:gd name="connsiteX8" fmla="*/ 61605 w 153502"/>
                <a:gd name="connsiteY8" fmla="*/ 0 h 572709"/>
                <a:gd name="connsiteX0" fmla="*/ 66059 w 157956"/>
                <a:gd name="connsiteY0" fmla="*/ 0 h 572709"/>
                <a:gd name="connsiteX1" fmla="*/ 153582 w 157956"/>
                <a:gd name="connsiteY1" fmla="*/ 140494 h 572709"/>
                <a:gd name="connsiteX2" fmla="*/ 148908 w 157956"/>
                <a:gd name="connsiteY2" fmla="*/ 443901 h 572709"/>
                <a:gd name="connsiteX3" fmla="*/ 138302 w 157956"/>
                <a:gd name="connsiteY3" fmla="*/ 391451 h 572709"/>
                <a:gd name="connsiteX4" fmla="*/ 148048 w 157956"/>
                <a:gd name="connsiteY4" fmla="*/ 560482 h 572709"/>
                <a:gd name="connsiteX5" fmla="*/ 118382 w 157956"/>
                <a:gd name="connsiteY5" fmla="*/ 453320 h 572709"/>
                <a:gd name="connsiteX6" fmla="*/ 109630 w 157956"/>
                <a:gd name="connsiteY6" fmla="*/ 516623 h 572709"/>
                <a:gd name="connsiteX7" fmla="*/ 4841 w 157956"/>
                <a:gd name="connsiteY7" fmla="*/ 281501 h 572709"/>
                <a:gd name="connsiteX8" fmla="*/ 66059 w 157956"/>
                <a:gd name="connsiteY8" fmla="*/ 0 h 572709"/>
                <a:gd name="connsiteX0" fmla="*/ 68659 w 160556"/>
                <a:gd name="connsiteY0" fmla="*/ 0 h 572709"/>
                <a:gd name="connsiteX1" fmla="*/ 156182 w 160556"/>
                <a:gd name="connsiteY1" fmla="*/ 140494 h 572709"/>
                <a:gd name="connsiteX2" fmla="*/ 151508 w 160556"/>
                <a:gd name="connsiteY2" fmla="*/ 443901 h 572709"/>
                <a:gd name="connsiteX3" fmla="*/ 140902 w 160556"/>
                <a:gd name="connsiteY3" fmla="*/ 391451 h 572709"/>
                <a:gd name="connsiteX4" fmla="*/ 150648 w 160556"/>
                <a:gd name="connsiteY4" fmla="*/ 560482 h 572709"/>
                <a:gd name="connsiteX5" fmla="*/ 120982 w 160556"/>
                <a:gd name="connsiteY5" fmla="*/ 453320 h 572709"/>
                <a:gd name="connsiteX6" fmla="*/ 112230 w 160556"/>
                <a:gd name="connsiteY6" fmla="*/ 516623 h 572709"/>
                <a:gd name="connsiteX7" fmla="*/ 7441 w 160556"/>
                <a:gd name="connsiteY7" fmla="*/ 281501 h 572709"/>
                <a:gd name="connsiteX8" fmla="*/ 68659 w 160556"/>
                <a:gd name="connsiteY8" fmla="*/ 0 h 572709"/>
                <a:gd name="connsiteX0" fmla="*/ 174481 w 266378"/>
                <a:gd name="connsiteY0" fmla="*/ 23040 h 595749"/>
                <a:gd name="connsiteX1" fmla="*/ 262004 w 266378"/>
                <a:gd name="connsiteY1" fmla="*/ 163534 h 595749"/>
                <a:gd name="connsiteX2" fmla="*/ 257330 w 266378"/>
                <a:gd name="connsiteY2" fmla="*/ 466941 h 595749"/>
                <a:gd name="connsiteX3" fmla="*/ 246724 w 266378"/>
                <a:gd name="connsiteY3" fmla="*/ 414491 h 595749"/>
                <a:gd name="connsiteX4" fmla="*/ 256470 w 266378"/>
                <a:gd name="connsiteY4" fmla="*/ 583522 h 595749"/>
                <a:gd name="connsiteX5" fmla="*/ 226804 w 266378"/>
                <a:gd name="connsiteY5" fmla="*/ 476360 h 595749"/>
                <a:gd name="connsiteX6" fmla="*/ 218052 w 266378"/>
                <a:gd name="connsiteY6" fmla="*/ 539663 h 595749"/>
                <a:gd name="connsiteX7" fmla="*/ 2998 w 266378"/>
                <a:gd name="connsiteY7" fmla="*/ 44921 h 595749"/>
                <a:gd name="connsiteX8" fmla="*/ 174481 w 266378"/>
                <a:gd name="connsiteY8" fmla="*/ 23040 h 595749"/>
                <a:gd name="connsiteX0" fmla="*/ 238665 w 330562"/>
                <a:gd name="connsiteY0" fmla="*/ 23040 h 595749"/>
                <a:gd name="connsiteX1" fmla="*/ 326188 w 330562"/>
                <a:gd name="connsiteY1" fmla="*/ 163534 h 595749"/>
                <a:gd name="connsiteX2" fmla="*/ 321514 w 330562"/>
                <a:gd name="connsiteY2" fmla="*/ 466941 h 595749"/>
                <a:gd name="connsiteX3" fmla="*/ 310908 w 330562"/>
                <a:gd name="connsiteY3" fmla="*/ 414491 h 595749"/>
                <a:gd name="connsiteX4" fmla="*/ 320654 w 330562"/>
                <a:gd name="connsiteY4" fmla="*/ 583522 h 595749"/>
                <a:gd name="connsiteX5" fmla="*/ 290988 w 330562"/>
                <a:gd name="connsiteY5" fmla="*/ 476360 h 595749"/>
                <a:gd name="connsiteX6" fmla="*/ 5977 w 330562"/>
                <a:gd name="connsiteY6" fmla="*/ 47826 h 595749"/>
                <a:gd name="connsiteX7" fmla="*/ 67182 w 330562"/>
                <a:gd name="connsiteY7" fmla="*/ 44921 h 595749"/>
                <a:gd name="connsiteX8" fmla="*/ 238665 w 330562"/>
                <a:gd name="connsiteY8" fmla="*/ 23040 h 595749"/>
                <a:gd name="connsiteX0" fmla="*/ 238665 w 330562"/>
                <a:gd name="connsiteY0" fmla="*/ 23040 h 587714"/>
                <a:gd name="connsiteX1" fmla="*/ 326188 w 330562"/>
                <a:gd name="connsiteY1" fmla="*/ 163534 h 587714"/>
                <a:gd name="connsiteX2" fmla="*/ 321514 w 330562"/>
                <a:gd name="connsiteY2" fmla="*/ 466941 h 587714"/>
                <a:gd name="connsiteX3" fmla="*/ 310908 w 330562"/>
                <a:gd name="connsiteY3" fmla="*/ 414491 h 587714"/>
                <a:gd name="connsiteX4" fmla="*/ 320654 w 330562"/>
                <a:gd name="connsiteY4" fmla="*/ 583522 h 587714"/>
                <a:gd name="connsiteX5" fmla="*/ 15723 w 330562"/>
                <a:gd name="connsiteY5" fmla="*/ 117281 h 587714"/>
                <a:gd name="connsiteX6" fmla="*/ 5977 w 330562"/>
                <a:gd name="connsiteY6" fmla="*/ 47826 h 587714"/>
                <a:gd name="connsiteX7" fmla="*/ 67182 w 330562"/>
                <a:gd name="connsiteY7" fmla="*/ 44921 h 587714"/>
                <a:gd name="connsiteX8" fmla="*/ 238665 w 330562"/>
                <a:gd name="connsiteY8" fmla="*/ 23040 h 587714"/>
                <a:gd name="connsiteX0" fmla="*/ 281671 w 384207"/>
                <a:gd name="connsiteY0" fmla="*/ 23040 h 489571"/>
                <a:gd name="connsiteX1" fmla="*/ 369194 w 384207"/>
                <a:gd name="connsiteY1" fmla="*/ 163534 h 489571"/>
                <a:gd name="connsiteX2" fmla="*/ 364520 w 384207"/>
                <a:gd name="connsiteY2" fmla="*/ 466941 h 489571"/>
                <a:gd name="connsiteX3" fmla="*/ 353914 w 384207"/>
                <a:gd name="connsiteY3" fmla="*/ 414491 h 489571"/>
                <a:gd name="connsiteX4" fmla="*/ 551 w 384207"/>
                <a:gd name="connsiteY4" fmla="*/ 22589 h 489571"/>
                <a:gd name="connsiteX5" fmla="*/ 58729 w 384207"/>
                <a:gd name="connsiteY5" fmla="*/ 117281 h 489571"/>
                <a:gd name="connsiteX6" fmla="*/ 48983 w 384207"/>
                <a:gd name="connsiteY6" fmla="*/ 47826 h 489571"/>
                <a:gd name="connsiteX7" fmla="*/ 110188 w 384207"/>
                <a:gd name="connsiteY7" fmla="*/ 44921 h 489571"/>
                <a:gd name="connsiteX8" fmla="*/ 281671 w 384207"/>
                <a:gd name="connsiteY8" fmla="*/ 23040 h 489571"/>
                <a:gd name="connsiteX0" fmla="*/ 281671 w 373568"/>
                <a:gd name="connsiteY0" fmla="*/ 23040 h 472474"/>
                <a:gd name="connsiteX1" fmla="*/ 369194 w 373568"/>
                <a:gd name="connsiteY1" fmla="*/ 163534 h 472474"/>
                <a:gd name="connsiteX2" fmla="*/ 364520 w 373568"/>
                <a:gd name="connsiteY2" fmla="*/ 466941 h 472474"/>
                <a:gd name="connsiteX3" fmla="*/ 108669 w 373568"/>
                <a:gd name="connsiteY3" fmla="*/ 201789 h 472474"/>
                <a:gd name="connsiteX4" fmla="*/ 551 w 373568"/>
                <a:gd name="connsiteY4" fmla="*/ 22589 h 472474"/>
                <a:gd name="connsiteX5" fmla="*/ 58729 w 373568"/>
                <a:gd name="connsiteY5" fmla="*/ 117281 h 472474"/>
                <a:gd name="connsiteX6" fmla="*/ 48983 w 373568"/>
                <a:gd name="connsiteY6" fmla="*/ 47826 h 472474"/>
                <a:gd name="connsiteX7" fmla="*/ 110188 w 373568"/>
                <a:gd name="connsiteY7" fmla="*/ 44921 h 472474"/>
                <a:gd name="connsiteX8" fmla="*/ 281671 w 373568"/>
                <a:gd name="connsiteY8" fmla="*/ 23040 h 472474"/>
                <a:gd name="connsiteX0" fmla="*/ 281671 w 371847"/>
                <a:gd name="connsiteY0" fmla="*/ 23040 h 256472"/>
                <a:gd name="connsiteX1" fmla="*/ 369194 w 371847"/>
                <a:gd name="connsiteY1" fmla="*/ 163534 h 256472"/>
                <a:gd name="connsiteX2" fmla="*/ 346278 w 371847"/>
                <a:gd name="connsiteY2" fmla="*/ 237894 h 256472"/>
                <a:gd name="connsiteX3" fmla="*/ 108669 w 371847"/>
                <a:gd name="connsiteY3" fmla="*/ 201789 h 256472"/>
                <a:gd name="connsiteX4" fmla="*/ 551 w 371847"/>
                <a:gd name="connsiteY4" fmla="*/ 22589 h 256472"/>
                <a:gd name="connsiteX5" fmla="*/ 58729 w 371847"/>
                <a:gd name="connsiteY5" fmla="*/ 117281 h 256472"/>
                <a:gd name="connsiteX6" fmla="*/ 48983 w 371847"/>
                <a:gd name="connsiteY6" fmla="*/ 47826 h 256472"/>
                <a:gd name="connsiteX7" fmla="*/ 110188 w 371847"/>
                <a:gd name="connsiteY7" fmla="*/ 44921 h 256472"/>
                <a:gd name="connsiteX8" fmla="*/ 281671 w 371847"/>
                <a:gd name="connsiteY8" fmla="*/ 23040 h 256472"/>
                <a:gd name="connsiteX0" fmla="*/ 281671 w 376469"/>
                <a:gd name="connsiteY0" fmla="*/ 23040 h 256472"/>
                <a:gd name="connsiteX1" fmla="*/ 369194 w 376469"/>
                <a:gd name="connsiteY1" fmla="*/ 163534 h 256472"/>
                <a:gd name="connsiteX2" fmla="*/ 346278 w 376469"/>
                <a:gd name="connsiteY2" fmla="*/ 237894 h 256472"/>
                <a:gd name="connsiteX3" fmla="*/ 108669 w 376469"/>
                <a:gd name="connsiteY3" fmla="*/ 201789 h 256472"/>
                <a:gd name="connsiteX4" fmla="*/ 551 w 376469"/>
                <a:gd name="connsiteY4" fmla="*/ 22589 h 256472"/>
                <a:gd name="connsiteX5" fmla="*/ 58729 w 376469"/>
                <a:gd name="connsiteY5" fmla="*/ 117281 h 256472"/>
                <a:gd name="connsiteX6" fmla="*/ 48983 w 376469"/>
                <a:gd name="connsiteY6" fmla="*/ 47826 h 256472"/>
                <a:gd name="connsiteX7" fmla="*/ 110188 w 376469"/>
                <a:gd name="connsiteY7" fmla="*/ 44921 h 256472"/>
                <a:gd name="connsiteX8" fmla="*/ 281671 w 376469"/>
                <a:gd name="connsiteY8" fmla="*/ 23040 h 256472"/>
                <a:gd name="connsiteX0" fmla="*/ 281671 w 376469"/>
                <a:gd name="connsiteY0" fmla="*/ 23040 h 241411"/>
                <a:gd name="connsiteX1" fmla="*/ 369194 w 376469"/>
                <a:gd name="connsiteY1" fmla="*/ 163534 h 241411"/>
                <a:gd name="connsiteX2" fmla="*/ 346278 w 376469"/>
                <a:gd name="connsiteY2" fmla="*/ 237894 h 241411"/>
                <a:gd name="connsiteX3" fmla="*/ 108669 w 376469"/>
                <a:gd name="connsiteY3" fmla="*/ 201789 h 241411"/>
                <a:gd name="connsiteX4" fmla="*/ 551 w 376469"/>
                <a:gd name="connsiteY4" fmla="*/ 22589 h 241411"/>
                <a:gd name="connsiteX5" fmla="*/ 58729 w 376469"/>
                <a:gd name="connsiteY5" fmla="*/ 117281 h 241411"/>
                <a:gd name="connsiteX6" fmla="*/ 48983 w 376469"/>
                <a:gd name="connsiteY6" fmla="*/ 47826 h 241411"/>
                <a:gd name="connsiteX7" fmla="*/ 110188 w 376469"/>
                <a:gd name="connsiteY7" fmla="*/ 44921 h 241411"/>
                <a:gd name="connsiteX8" fmla="*/ 281671 w 376469"/>
                <a:gd name="connsiteY8" fmla="*/ 23040 h 241411"/>
                <a:gd name="connsiteX0" fmla="*/ 281671 w 379095"/>
                <a:gd name="connsiteY0" fmla="*/ 23040 h 241411"/>
                <a:gd name="connsiteX1" fmla="*/ 372778 w 379095"/>
                <a:gd name="connsiteY1" fmla="*/ 149466 h 241411"/>
                <a:gd name="connsiteX2" fmla="*/ 346278 w 379095"/>
                <a:gd name="connsiteY2" fmla="*/ 237894 h 241411"/>
                <a:gd name="connsiteX3" fmla="*/ 108669 w 379095"/>
                <a:gd name="connsiteY3" fmla="*/ 201789 h 241411"/>
                <a:gd name="connsiteX4" fmla="*/ 551 w 379095"/>
                <a:gd name="connsiteY4" fmla="*/ 22589 h 241411"/>
                <a:gd name="connsiteX5" fmla="*/ 58729 w 379095"/>
                <a:gd name="connsiteY5" fmla="*/ 117281 h 241411"/>
                <a:gd name="connsiteX6" fmla="*/ 48983 w 379095"/>
                <a:gd name="connsiteY6" fmla="*/ 47826 h 241411"/>
                <a:gd name="connsiteX7" fmla="*/ 110188 w 379095"/>
                <a:gd name="connsiteY7" fmla="*/ 44921 h 241411"/>
                <a:gd name="connsiteX8" fmla="*/ 281671 w 379095"/>
                <a:gd name="connsiteY8" fmla="*/ 23040 h 241411"/>
                <a:gd name="connsiteX0" fmla="*/ 281671 w 376584"/>
                <a:gd name="connsiteY0" fmla="*/ 23040 h 241411"/>
                <a:gd name="connsiteX1" fmla="*/ 372778 w 376584"/>
                <a:gd name="connsiteY1" fmla="*/ 149466 h 241411"/>
                <a:gd name="connsiteX2" fmla="*/ 346278 w 376584"/>
                <a:gd name="connsiteY2" fmla="*/ 237894 h 241411"/>
                <a:gd name="connsiteX3" fmla="*/ 108669 w 376584"/>
                <a:gd name="connsiteY3" fmla="*/ 201789 h 241411"/>
                <a:gd name="connsiteX4" fmla="*/ 551 w 376584"/>
                <a:gd name="connsiteY4" fmla="*/ 22589 h 241411"/>
                <a:gd name="connsiteX5" fmla="*/ 58729 w 376584"/>
                <a:gd name="connsiteY5" fmla="*/ 117281 h 241411"/>
                <a:gd name="connsiteX6" fmla="*/ 48983 w 376584"/>
                <a:gd name="connsiteY6" fmla="*/ 47826 h 241411"/>
                <a:gd name="connsiteX7" fmla="*/ 110188 w 376584"/>
                <a:gd name="connsiteY7" fmla="*/ 44921 h 241411"/>
                <a:gd name="connsiteX8" fmla="*/ 281671 w 376584"/>
                <a:gd name="connsiteY8" fmla="*/ 23040 h 241411"/>
                <a:gd name="connsiteX0" fmla="*/ 281671 w 384218"/>
                <a:gd name="connsiteY0" fmla="*/ 23040 h 241411"/>
                <a:gd name="connsiteX1" fmla="*/ 381943 w 384218"/>
                <a:gd name="connsiteY1" fmla="*/ 131717 h 241411"/>
                <a:gd name="connsiteX2" fmla="*/ 346278 w 384218"/>
                <a:gd name="connsiteY2" fmla="*/ 237894 h 241411"/>
                <a:gd name="connsiteX3" fmla="*/ 108669 w 384218"/>
                <a:gd name="connsiteY3" fmla="*/ 201789 h 241411"/>
                <a:gd name="connsiteX4" fmla="*/ 551 w 384218"/>
                <a:gd name="connsiteY4" fmla="*/ 22589 h 241411"/>
                <a:gd name="connsiteX5" fmla="*/ 58729 w 384218"/>
                <a:gd name="connsiteY5" fmla="*/ 117281 h 241411"/>
                <a:gd name="connsiteX6" fmla="*/ 48983 w 384218"/>
                <a:gd name="connsiteY6" fmla="*/ 47826 h 241411"/>
                <a:gd name="connsiteX7" fmla="*/ 110188 w 384218"/>
                <a:gd name="connsiteY7" fmla="*/ 44921 h 241411"/>
                <a:gd name="connsiteX8" fmla="*/ 281671 w 384218"/>
                <a:gd name="connsiteY8" fmla="*/ 23040 h 241411"/>
                <a:gd name="connsiteX0" fmla="*/ 281671 w 383133"/>
                <a:gd name="connsiteY0" fmla="*/ 23040 h 241411"/>
                <a:gd name="connsiteX1" fmla="*/ 381943 w 383133"/>
                <a:gd name="connsiteY1" fmla="*/ 131717 h 241411"/>
                <a:gd name="connsiteX2" fmla="*/ 346278 w 383133"/>
                <a:gd name="connsiteY2" fmla="*/ 237894 h 241411"/>
                <a:gd name="connsiteX3" fmla="*/ 108669 w 383133"/>
                <a:gd name="connsiteY3" fmla="*/ 201789 h 241411"/>
                <a:gd name="connsiteX4" fmla="*/ 551 w 383133"/>
                <a:gd name="connsiteY4" fmla="*/ 22589 h 241411"/>
                <a:gd name="connsiteX5" fmla="*/ 58729 w 383133"/>
                <a:gd name="connsiteY5" fmla="*/ 117281 h 241411"/>
                <a:gd name="connsiteX6" fmla="*/ 48983 w 383133"/>
                <a:gd name="connsiteY6" fmla="*/ 47826 h 241411"/>
                <a:gd name="connsiteX7" fmla="*/ 110188 w 383133"/>
                <a:gd name="connsiteY7" fmla="*/ 44921 h 241411"/>
                <a:gd name="connsiteX8" fmla="*/ 281671 w 383133"/>
                <a:gd name="connsiteY8" fmla="*/ 23040 h 241411"/>
                <a:gd name="connsiteX0" fmla="*/ 281671 w 391660"/>
                <a:gd name="connsiteY0" fmla="*/ 23040 h 241411"/>
                <a:gd name="connsiteX1" fmla="*/ 390954 w 391660"/>
                <a:gd name="connsiteY1" fmla="*/ 132795 h 241411"/>
                <a:gd name="connsiteX2" fmla="*/ 346278 w 391660"/>
                <a:gd name="connsiteY2" fmla="*/ 237894 h 241411"/>
                <a:gd name="connsiteX3" fmla="*/ 108669 w 391660"/>
                <a:gd name="connsiteY3" fmla="*/ 201789 h 241411"/>
                <a:gd name="connsiteX4" fmla="*/ 551 w 391660"/>
                <a:gd name="connsiteY4" fmla="*/ 22589 h 241411"/>
                <a:gd name="connsiteX5" fmla="*/ 58729 w 391660"/>
                <a:gd name="connsiteY5" fmla="*/ 117281 h 241411"/>
                <a:gd name="connsiteX6" fmla="*/ 48983 w 391660"/>
                <a:gd name="connsiteY6" fmla="*/ 47826 h 241411"/>
                <a:gd name="connsiteX7" fmla="*/ 110188 w 391660"/>
                <a:gd name="connsiteY7" fmla="*/ 44921 h 241411"/>
                <a:gd name="connsiteX8" fmla="*/ 281671 w 391660"/>
                <a:gd name="connsiteY8" fmla="*/ 23040 h 241411"/>
                <a:gd name="connsiteX0" fmla="*/ 281671 w 390954"/>
                <a:gd name="connsiteY0" fmla="*/ 23040 h 241411"/>
                <a:gd name="connsiteX1" fmla="*/ 390954 w 390954"/>
                <a:gd name="connsiteY1" fmla="*/ 132795 h 241411"/>
                <a:gd name="connsiteX2" fmla="*/ 346278 w 390954"/>
                <a:gd name="connsiteY2" fmla="*/ 237894 h 241411"/>
                <a:gd name="connsiteX3" fmla="*/ 108669 w 390954"/>
                <a:gd name="connsiteY3" fmla="*/ 201789 h 241411"/>
                <a:gd name="connsiteX4" fmla="*/ 551 w 390954"/>
                <a:gd name="connsiteY4" fmla="*/ 22589 h 241411"/>
                <a:gd name="connsiteX5" fmla="*/ 58729 w 390954"/>
                <a:gd name="connsiteY5" fmla="*/ 117281 h 241411"/>
                <a:gd name="connsiteX6" fmla="*/ 48983 w 390954"/>
                <a:gd name="connsiteY6" fmla="*/ 47826 h 241411"/>
                <a:gd name="connsiteX7" fmla="*/ 110188 w 390954"/>
                <a:gd name="connsiteY7" fmla="*/ 44921 h 241411"/>
                <a:gd name="connsiteX8" fmla="*/ 281671 w 390954"/>
                <a:gd name="connsiteY8" fmla="*/ 23040 h 241411"/>
                <a:gd name="connsiteX0" fmla="*/ 281671 w 390954"/>
                <a:gd name="connsiteY0" fmla="*/ 23040 h 231761"/>
                <a:gd name="connsiteX1" fmla="*/ 390954 w 390954"/>
                <a:gd name="connsiteY1" fmla="*/ 132795 h 231761"/>
                <a:gd name="connsiteX2" fmla="*/ 321398 w 390954"/>
                <a:gd name="connsiteY2" fmla="*/ 226222 h 231761"/>
                <a:gd name="connsiteX3" fmla="*/ 108669 w 390954"/>
                <a:gd name="connsiteY3" fmla="*/ 201789 h 231761"/>
                <a:gd name="connsiteX4" fmla="*/ 551 w 390954"/>
                <a:gd name="connsiteY4" fmla="*/ 22589 h 231761"/>
                <a:gd name="connsiteX5" fmla="*/ 58729 w 390954"/>
                <a:gd name="connsiteY5" fmla="*/ 117281 h 231761"/>
                <a:gd name="connsiteX6" fmla="*/ 48983 w 390954"/>
                <a:gd name="connsiteY6" fmla="*/ 47826 h 231761"/>
                <a:gd name="connsiteX7" fmla="*/ 110188 w 390954"/>
                <a:gd name="connsiteY7" fmla="*/ 44921 h 231761"/>
                <a:gd name="connsiteX8" fmla="*/ 281671 w 390954"/>
                <a:gd name="connsiteY8" fmla="*/ 23040 h 231761"/>
                <a:gd name="connsiteX0" fmla="*/ 281671 w 390954"/>
                <a:gd name="connsiteY0" fmla="*/ 23040 h 231761"/>
                <a:gd name="connsiteX1" fmla="*/ 390954 w 390954"/>
                <a:gd name="connsiteY1" fmla="*/ 132795 h 231761"/>
                <a:gd name="connsiteX2" fmla="*/ 321398 w 390954"/>
                <a:gd name="connsiteY2" fmla="*/ 226222 h 231761"/>
                <a:gd name="connsiteX3" fmla="*/ 108669 w 390954"/>
                <a:gd name="connsiteY3" fmla="*/ 201789 h 231761"/>
                <a:gd name="connsiteX4" fmla="*/ 551 w 390954"/>
                <a:gd name="connsiteY4" fmla="*/ 22589 h 231761"/>
                <a:gd name="connsiteX5" fmla="*/ 58729 w 390954"/>
                <a:gd name="connsiteY5" fmla="*/ 117281 h 231761"/>
                <a:gd name="connsiteX6" fmla="*/ 48983 w 390954"/>
                <a:gd name="connsiteY6" fmla="*/ 47826 h 231761"/>
                <a:gd name="connsiteX7" fmla="*/ 110188 w 390954"/>
                <a:gd name="connsiteY7" fmla="*/ 44921 h 231761"/>
                <a:gd name="connsiteX8" fmla="*/ 281671 w 390954"/>
                <a:gd name="connsiteY8" fmla="*/ 23040 h 231761"/>
                <a:gd name="connsiteX0" fmla="*/ 281671 w 370937"/>
                <a:gd name="connsiteY0" fmla="*/ 23040 h 231761"/>
                <a:gd name="connsiteX1" fmla="*/ 370937 w 370937"/>
                <a:gd name="connsiteY1" fmla="*/ 120254 h 231761"/>
                <a:gd name="connsiteX2" fmla="*/ 321398 w 370937"/>
                <a:gd name="connsiteY2" fmla="*/ 226222 h 231761"/>
                <a:gd name="connsiteX3" fmla="*/ 108669 w 370937"/>
                <a:gd name="connsiteY3" fmla="*/ 201789 h 231761"/>
                <a:gd name="connsiteX4" fmla="*/ 551 w 370937"/>
                <a:gd name="connsiteY4" fmla="*/ 22589 h 231761"/>
                <a:gd name="connsiteX5" fmla="*/ 58729 w 370937"/>
                <a:gd name="connsiteY5" fmla="*/ 117281 h 231761"/>
                <a:gd name="connsiteX6" fmla="*/ 48983 w 370937"/>
                <a:gd name="connsiteY6" fmla="*/ 47826 h 231761"/>
                <a:gd name="connsiteX7" fmla="*/ 110188 w 370937"/>
                <a:gd name="connsiteY7" fmla="*/ 44921 h 231761"/>
                <a:gd name="connsiteX8" fmla="*/ 281671 w 370937"/>
                <a:gd name="connsiteY8" fmla="*/ 23040 h 231761"/>
                <a:gd name="connsiteX0" fmla="*/ 281671 w 370937"/>
                <a:gd name="connsiteY0" fmla="*/ 23040 h 231761"/>
                <a:gd name="connsiteX1" fmla="*/ 370937 w 370937"/>
                <a:gd name="connsiteY1" fmla="*/ 120254 h 231761"/>
                <a:gd name="connsiteX2" fmla="*/ 321398 w 370937"/>
                <a:gd name="connsiteY2" fmla="*/ 226222 h 231761"/>
                <a:gd name="connsiteX3" fmla="*/ 108669 w 370937"/>
                <a:gd name="connsiteY3" fmla="*/ 201789 h 231761"/>
                <a:gd name="connsiteX4" fmla="*/ 551 w 370937"/>
                <a:gd name="connsiteY4" fmla="*/ 22589 h 231761"/>
                <a:gd name="connsiteX5" fmla="*/ 58729 w 370937"/>
                <a:gd name="connsiteY5" fmla="*/ 117281 h 231761"/>
                <a:gd name="connsiteX6" fmla="*/ 48983 w 370937"/>
                <a:gd name="connsiteY6" fmla="*/ 47826 h 231761"/>
                <a:gd name="connsiteX7" fmla="*/ 110188 w 370937"/>
                <a:gd name="connsiteY7" fmla="*/ 44921 h 231761"/>
                <a:gd name="connsiteX8" fmla="*/ 281671 w 370937"/>
                <a:gd name="connsiteY8" fmla="*/ 23040 h 231761"/>
                <a:gd name="connsiteX0" fmla="*/ 281671 w 370937"/>
                <a:gd name="connsiteY0" fmla="*/ 23040 h 234569"/>
                <a:gd name="connsiteX1" fmla="*/ 370937 w 370937"/>
                <a:gd name="connsiteY1" fmla="*/ 120254 h 234569"/>
                <a:gd name="connsiteX2" fmla="*/ 308881 w 370937"/>
                <a:gd name="connsiteY2" fmla="*/ 229799 h 234569"/>
                <a:gd name="connsiteX3" fmla="*/ 108669 w 370937"/>
                <a:gd name="connsiteY3" fmla="*/ 201789 h 234569"/>
                <a:gd name="connsiteX4" fmla="*/ 551 w 370937"/>
                <a:gd name="connsiteY4" fmla="*/ 22589 h 234569"/>
                <a:gd name="connsiteX5" fmla="*/ 58729 w 370937"/>
                <a:gd name="connsiteY5" fmla="*/ 117281 h 234569"/>
                <a:gd name="connsiteX6" fmla="*/ 48983 w 370937"/>
                <a:gd name="connsiteY6" fmla="*/ 47826 h 234569"/>
                <a:gd name="connsiteX7" fmla="*/ 110188 w 370937"/>
                <a:gd name="connsiteY7" fmla="*/ 44921 h 234569"/>
                <a:gd name="connsiteX8" fmla="*/ 281671 w 370937"/>
                <a:gd name="connsiteY8" fmla="*/ 23040 h 234569"/>
                <a:gd name="connsiteX0" fmla="*/ 281348 w 370614"/>
                <a:gd name="connsiteY0" fmla="*/ 23040 h 234569"/>
                <a:gd name="connsiteX1" fmla="*/ 370614 w 370614"/>
                <a:gd name="connsiteY1" fmla="*/ 120254 h 234569"/>
                <a:gd name="connsiteX2" fmla="*/ 308558 w 370614"/>
                <a:gd name="connsiteY2" fmla="*/ 229799 h 234569"/>
                <a:gd name="connsiteX3" fmla="*/ 108346 w 370614"/>
                <a:gd name="connsiteY3" fmla="*/ 201789 h 234569"/>
                <a:gd name="connsiteX4" fmla="*/ 228 w 370614"/>
                <a:gd name="connsiteY4" fmla="*/ 22589 h 234569"/>
                <a:gd name="connsiteX5" fmla="*/ 58406 w 370614"/>
                <a:gd name="connsiteY5" fmla="*/ 117281 h 234569"/>
                <a:gd name="connsiteX6" fmla="*/ 48660 w 370614"/>
                <a:gd name="connsiteY6" fmla="*/ 47826 h 234569"/>
                <a:gd name="connsiteX7" fmla="*/ 109865 w 370614"/>
                <a:gd name="connsiteY7" fmla="*/ 44921 h 234569"/>
                <a:gd name="connsiteX8" fmla="*/ 281348 w 370614"/>
                <a:gd name="connsiteY8" fmla="*/ 23040 h 234569"/>
                <a:gd name="connsiteX0" fmla="*/ 281348 w 370614"/>
                <a:gd name="connsiteY0" fmla="*/ 23040 h 234569"/>
                <a:gd name="connsiteX1" fmla="*/ 370614 w 370614"/>
                <a:gd name="connsiteY1" fmla="*/ 120254 h 234569"/>
                <a:gd name="connsiteX2" fmla="*/ 308558 w 370614"/>
                <a:gd name="connsiteY2" fmla="*/ 229799 h 234569"/>
                <a:gd name="connsiteX3" fmla="*/ 108346 w 370614"/>
                <a:gd name="connsiteY3" fmla="*/ 201789 h 234569"/>
                <a:gd name="connsiteX4" fmla="*/ 228 w 370614"/>
                <a:gd name="connsiteY4" fmla="*/ 22589 h 234569"/>
                <a:gd name="connsiteX5" fmla="*/ 56718 w 370614"/>
                <a:gd name="connsiteY5" fmla="*/ 69243 h 234569"/>
                <a:gd name="connsiteX6" fmla="*/ 48660 w 370614"/>
                <a:gd name="connsiteY6" fmla="*/ 47826 h 234569"/>
                <a:gd name="connsiteX7" fmla="*/ 109865 w 370614"/>
                <a:gd name="connsiteY7" fmla="*/ 44921 h 234569"/>
                <a:gd name="connsiteX8" fmla="*/ 281348 w 370614"/>
                <a:gd name="connsiteY8" fmla="*/ 23040 h 234569"/>
                <a:gd name="connsiteX0" fmla="*/ 281348 w 370614"/>
                <a:gd name="connsiteY0" fmla="*/ 23040 h 234569"/>
                <a:gd name="connsiteX1" fmla="*/ 370614 w 370614"/>
                <a:gd name="connsiteY1" fmla="*/ 120254 h 234569"/>
                <a:gd name="connsiteX2" fmla="*/ 308558 w 370614"/>
                <a:gd name="connsiteY2" fmla="*/ 229799 h 234569"/>
                <a:gd name="connsiteX3" fmla="*/ 108346 w 370614"/>
                <a:gd name="connsiteY3" fmla="*/ 201789 h 234569"/>
                <a:gd name="connsiteX4" fmla="*/ 228 w 370614"/>
                <a:gd name="connsiteY4" fmla="*/ 22589 h 234569"/>
                <a:gd name="connsiteX5" fmla="*/ 56718 w 370614"/>
                <a:gd name="connsiteY5" fmla="*/ 69243 h 234569"/>
                <a:gd name="connsiteX6" fmla="*/ 48660 w 370614"/>
                <a:gd name="connsiteY6" fmla="*/ 47826 h 234569"/>
                <a:gd name="connsiteX7" fmla="*/ 109865 w 370614"/>
                <a:gd name="connsiteY7" fmla="*/ 44921 h 234569"/>
                <a:gd name="connsiteX8" fmla="*/ 281348 w 370614"/>
                <a:gd name="connsiteY8" fmla="*/ 23040 h 234569"/>
                <a:gd name="connsiteX0" fmla="*/ 281348 w 370614"/>
                <a:gd name="connsiteY0" fmla="*/ 25976 h 237505"/>
                <a:gd name="connsiteX1" fmla="*/ 370614 w 370614"/>
                <a:gd name="connsiteY1" fmla="*/ 123190 h 237505"/>
                <a:gd name="connsiteX2" fmla="*/ 308558 w 370614"/>
                <a:gd name="connsiteY2" fmla="*/ 232735 h 237505"/>
                <a:gd name="connsiteX3" fmla="*/ 108346 w 370614"/>
                <a:gd name="connsiteY3" fmla="*/ 204725 h 237505"/>
                <a:gd name="connsiteX4" fmla="*/ 228 w 370614"/>
                <a:gd name="connsiteY4" fmla="*/ 25525 h 237505"/>
                <a:gd name="connsiteX5" fmla="*/ 56718 w 370614"/>
                <a:gd name="connsiteY5" fmla="*/ 72179 h 237505"/>
                <a:gd name="connsiteX6" fmla="*/ 56545 w 370614"/>
                <a:gd name="connsiteY6" fmla="*/ 19813 h 237505"/>
                <a:gd name="connsiteX7" fmla="*/ 109865 w 370614"/>
                <a:gd name="connsiteY7" fmla="*/ 47857 h 237505"/>
                <a:gd name="connsiteX8" fmla="*/ 281348 w 370614"/>
                <a:gd name="connsiteY8" fmla="*/ 25976 h 237505"/>
                <a:gd name="connsiteX0" fmla="*/ 281348 w 370614"/>
                <a:gd name="connsiteY0" fmla="*/ 36459 h 247988"/>
                <a:gd name="connsiteX1" fmla="*/ 370614 w 370614"/>
                <a:gd name="connsiteY1" fmla="*/ 133673 h 247988"/>
                <a:gd name="connsiteX2" fmla="*/ 308558 w 370614"/>
                <a:gd name="connsiteY2" fmla="*/ 243218 h 247988"/>
                <a:gd name="connsiteX3" fmla="*/ 108346 w 370614"/>
                <a:gd name="connsiteY3" fmla="*/ 215208 h 247988"/>
                <a:gd name="connsiteX4" fmla="*/ 228 w 370614"/>
                <a:gd name="connsiteY4" fmla="*/ 36008 h 247988"/>
                <a:gd name="connsiteX5" fmla="*/ 56718 w 370614"/>
                <a:gd name="connsiteY5" fmla="*/ 82662 h 247988"/>
                <a:gd name="connsiteX6" fmla="*/ 56545 w 370614"/>
                <a:gd name="connsiteY6" fmla="*/ 30296 h 247988"/>
                <a:gd name="connsiteX7" fmla="*/ 109865 w 370614"/>
                <a:gd name="connsiteY7" fmla="*/ 58340 h 247988"/>
                <a:gd name="connsiteX8" fmla="*/ 93118 w 370614"/>
                <a:gd name="connsiteY8" fmla="*/ 421 h 247988"/>
                <a:gd name="connsiteX9" fmla="*/ 281348 w 370614"/>
                <a:gd name="connsiteY9" fmla="*/ 36459 h 247988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6718 w 370614"/>
                <a:gd name="connsiteY5" fmla="*/ 82385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6718 w 370614"/>
                <a:gd name="connsiteY5" fmla="*/ 82385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6718 w 370614"/>
                <a:gd name="connsiteY5" fmla="*/ 82385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6718 w 370614"/>
                <a:gd name="connsiteY5" fmla="*/ 82385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70614"/>
                <a:gd name="connsiteY0" fmla="*/ 36182 h 247711"/>
                <a:gd name="connsiteX1" fmla="*/ 370614 w 370614"/>
                <a:gd name="connsiteY1" fmla="*/ 133396 h 247711"/>
                <a:gd name="connsiteX2" fmla="*/ 308558 w 370614"/>
                <a:gd name="connsiteY2" fmla="*/ 242941 h 247711"/>
                <a:gd name="connsiteX3" fmla="*/ 108346 w 370614"/>
                <a:gd name="connsiteY3" fmla="*/ 214931 h 247711"/>
                <a:gd name="connsiteX4" fmla="*/ 228 w 370614"/>
                <a:gd name="connsiteY4" fmla="*/ 35731 h 247711"/>
                <a:gd name="connsiteX5" fmla="*/ 51573 w 370614"/>
                <a:gd name="connsiteY5" fmla="*/ 75246 h 247711"/>
                <a:gd name="connsiteX6" fmla="*/ 56545 w 370614"/>
                <a:gd name="connsiteY6" fmla="*/ 30019 h 247711"/>
                <a:gd name="connsiteX7" fmla="*/ 109865 w 370614"/>
                <a:gd name="connsiteY7" fmla="*/ 58063 h 247711"/>
                <a:gd name="connsiteX8" fmla="*/ 93118 w 370614"/>
                <a:gd name="connsiteY8" fmla="*/ 144 h 247711"/>
                <a:gd name="connsiteX9" fmla="*/ 281348 w 370614"/>
                <a:gd name="connsiteY9" fmla="*/ 36182 h 247711"/>
                <a:gd name="connsiteX0" fmla="*/ 281348 w 331222"/>
                <a:gd name="connsiteY0" fmla="*/ 36182 h 247711"/>
                <a:gd name="connsiteX1" fmla="*/ 329356 w 331222"/>
                <a:gd name="connsiteY1" fmla="*/ 151838 h 247711"/>
                <a:gd name="connsiteX2" fmla="*/ 308558 w 331222"/>
                <a:gd name="connsiteY2" fmla="*/ 242941 h 247711"/>
                <a:gd name="connsiteX3" fmla="*/ 108346 w 331222"/>
                <a:gd name="connsiteY3" fmla="*/ 214931 h 247711"/>
                <a:gd name="connsiteX4" fmla="*/ 228 w 331222"/>
                <a:gd name="connsiteY4" fmla="*/ 35731 h 247711"/>
                <a:gd name="connsiteX5" fmla="*/ 51573 w 331222"/>
                <a:gd name="connsiteY5" fmla="*/ 75246 h 247711"/>
                <a:gd name="connsiteX6" fmla="*/ 56545 w 331222"/>
                <a:gd name="connsiteY6" fmla="*/ 30019 h 247711"/>
                <a:gd name="connsiteX7" fmla="*/ 109865 w 331222"/>
                <a:gd name="connsiteY7" fmla="*/ 58063 h 247711"/>
                <a:gd name="connsiteX8" fmla="*/ 93118 w 331222"/>
                <a:gd name="connsiteY8" fmla="*/ 144 h 247711"/>
                <a:gd name="connsiteX9" fmla="*/ 281348 w 331222"/>
                <a:gd name="connsiteY9" fmla="*/ 36182 h 247711"/>
                <a:gd name="connsiteX0" fmla="*/ 281330 w 331204"/>
                <a:gd name="connsiteY0" fmla="*/ 36182 h 239561"/>
                <a:gd name="connsiteX1" fmla="*/ 329338 w 331204"/>
                <a:gd name="connsiteY1" fmla="*/ 151838 h 239561"/>
                <a:gd name="connsiteX2" fmla="*/ 274809 w 331204"/>
                <a:gd name="connsiteY2" fmla="*/ 231842 h 239561"/>
                <a:gd name="connsiteX3" fmla="*/ 108328 w 331204"/>
                <a:gd name="connsiteY3" fmla="*/ 214931 h 239561"/>
                <a:gd name="connsiteX4" fmla="*/ 210 w 331204"/>
                <a:gd name="connsiteY4" fmla="*/ 35731 h 239561"/>
                <a:gd name="connsiteX5" fmla="*/ 51555 w 331204"/>
                <a:gd name="connsiteY5" fmla="*/ 75246 h 239561"/>
                <a:gd name="connsiteX6" fmla="*/ 56527 w 331204"/>
                <a:gd name="connsiteY6" fmla="*/ 30019 h 239561"/>
                <a:gd name="connsiteX7" fmla="*/ 109847 w 331204"/>
                <a:gd name="connsiteY7" fmla="*/ 58063 h 239561"/>
                <a:gd name="connsiteX8" fmla="*/ 93100 w 331204"/>
                <a:gd name="connsiteY8" fmla="*/ 144 h 239561"/>
                <a:gd name="connsiteX9" fmla="*/ 281330 w 331204"/>
                <a:gd name="connsiteY9" fmla="*/ 36182 h 239561"/>
                <a:gd name="connsiteX0" fmla="*/ 281330 w 331204"/>
                <a:gd name="connsiteY0" fmla="*/ 36182 h 239561"/>
                <a:gd name="connsiteX1" fmla="*/ 329338 w 331204"/>
                <a:gd name="connsiteY1" fmla="*/ 151838 h 239561"/>
                <a:gd name="connsiteX2" fmla="*/ 274809 w 331204"/>
                <a:gd name="connsiteY2" fmla="*/ 231842 h 239561"/>
                <a:gd name="connsiteX3" fmla="*/ 108328 w 331204"/>
                <a:gd name="connsiteY3" fmla="*/ 214931 h 239561"/>
                <a:gd name="connsiteX4" fmla="*/ 210 w 331204"/>
                <a:gd name="connsiteY4" fmla="*/ 35731 h 239561"/>
                <a:gd name="connsiteX5" fmla="*/ 51555 w 331204"/>
                <a:gd name="connsiteY5" fmla="*/ 75246 h 239561"/>
                <a:gd name="connsiteX6" fmla="*/ 56527 w 331204"/>
                <a:gd name="connsiteY6" fmla="*/ 30019 h 239561"/>
                <a:gd name="connsiteX7" fmla="*/ 109847 w 331204"/>
                <a:gd name="connsiteY7" fmla="*/ 58063 h 239561"/>
                <a:gd name="connsiteX8" fmla="*/ 93100 w 331204"/>
                <a:gd name="connsiteY8" fmla="*/ 144 h 239561"/>
                <a:gd name="connsiteX9" fmla="*/ 281330 w 331204"/>
                <a:gd name="connsiteY9" fmla="*/ 36182 h 239561"/>
                <a:gd name="connsiteX0" fmla="*/ 281330 w 339087"/>
                <a:gd name="connsiteY0" fmla="*/ 36182 h 239561"/>
                <a:gd name="connsiteX1" fmla="*/ 329338 w 339087"/>
                <a:gd name="connsiteY1" fmla="*/ 151838 h 239561"/>
                <a:gd name="connsiteX2" fmla="*/ 274809 w 339087"/>
                <a:gd name="connsiteY2" fmla="*/ 231842 h 239561"/>
                <a:gd name="connsiteX3" fmla="*/ 108328 w 339087"/>
                <a:gd name="connsiteY3" fmla="*/ 214931 h 239561"/>
                <a:gd name="connsiteX4" fmla="*/ 210 w 339087"/>
                <a:gd name="connsiteY4" fmla="*/ 35731 h 239561"/>
                <a:gd name="connsiteX5" fmla="*/ 51555 w 339087"/>
                <a:gd name="connsiteY5" fmla="*/ 75246 h 239561"/>
                <a:gd name="connsiteX6" fmla="*/ 56527 w 339087"/>
                <a:gd name="connsiteY6" fmla="*/ 30019 h 239561"/>
                <a:gd name="connsiteX7" fmla="*/ 109847 w 339087"/>
                <a:gd name="connsiteY7" fmla="*/ 58063 h 239561"/>
                <a:gd name="connsiteX8" fmla="*/ 93100 w 339087"/>
                <a:gd name="connsiteY8" fmla="*/ 144 h 239561"/>
                <a:gd name="connsiteX9" fmla="*/ 281330 w 339087"/>
                <a:gd name="connsiteY9" fmla="*/ 36182 h 239561"/>
                <a:gd name="connsiteX0" fmla="*/ 281330 w 347377"/>
                <a:gd name="connsiteY0" fmla="*/ 36182 h 239561"/>
                <a:gd name="connsiteX1" fmla="*/ 340704 w 347377"/>
                <a:gd name="connsiteY1" fmla="*/ 161894 h 239561"/>
                <a:gd name="connsiteX2" fmla="*/ 274809 w 347377"/>
                <a:gd name="connsiteY2" fmla="*/ 231842 h 239561"/>
                <a:gd name="connsiteX3" fmla="*/ 108328 w 347377"/>
                <a:gd name="connsiteY3" fmla="*/ 214931 h 239561"/>
                <a:gd name="connsiteX4" fmla="*/ 210 w 347377"/>
                <a:gd name="connsiteY4" fmla="*/ 35731 h 239561"/>
                <a:gd name="connsiteX5" fmla="*/ 51555 w 347377"/>
                <a:gd name="connsiteY5" fmla="*/ 75246 h 239561"/>
                <a:gd name="connsiteX6" fmla="*/ 56527 w 347377"/>
                <a:gd name="connsiteY6" fmla="*/ 30019 h 239561"/>
                <a:gd name="connsiteX7" fmla="*/ 109847 w 347377"/>
                <a:gd name="connsiteY7" fmla="*/ 58063 h 239561"/>
                <a:gd name="connsiteX8" fmla="*/ 93100 w 347377"/>
                <a:gd name="connsiteY8" fmla="*/ 144 h 239561"/>
                <a:gd name="connsiteX9" fmla="*/ 281330 w 347377"/>
                <a:gd name="connsiteY9" fmla="*/ 36182 h 239561"/>
                <a:gd name="connsiteX0" fmla="*/ 281330 w 347377"/>
                <a:gd name="connsiteY0" fmla="*/ 36182 h 239561"/>
                <a:gd name="connsiteX1" fmla="*/ 340704 w 347377"/>
                <a:gd name="connsiteY1" fmla="*/ 161894 h 239561"/>
                <a:gd name="connsiteX2" fmla="*/ 274809 w 347377"/>
                <a:gd name="connsiteY2" fmla="*/ 231842 h 239561"/>
                <a:gd name="connsiteX3" fmla="*/ 108328 w 347377"/>
                <a:gd name="connsiteY3" fmla="*/ 214931 h 239561"/>
                <a:gd name="connsiteX4" fmla="*/ 210 w 347377"/>
                <a:gd name="connsiteY4" fmla="*/ 35731 h 239561"/>
                <a:gd name="connsiteX5" fmla="*/ 51555 w 347377"/>
                <a:gd name="connsiteY5" fmla="*/ 75246 h 239561"/>
                <a:gd name="connsiteX6" fmla="*/ 56527 w 347377"/>
                <a:gd name="connsiteY6" fmla="*/ 30019 h 239561"/>
                <a:gd name="connsiteX7" fmla="*/ 109847 w 347377"/>
                <a:gd name="connsiteY7" fmla="*/ 58063 h 239561"/>
                <a:gd name="connsiteX8" fmla="*/ 93100 w 347377"/>
                <a:gd name="connsiteY8" fmla="*/ 144 h 239561"/>
                <a:gd name="connsiteX9" fmla="*/ 281330 w 347377"/>
                <a:gd name="connsiteY9" fmla="*/ 36182 h 239561"/>
                <a:gd name="connsiteX0" fmla="*/ 281330 w 344899"/>
                <a:gd name="connsiteY0" fmla="*/ 36182 h 239561"/>
                <a:gd name="connsiteX1" fmla="*/ 337478 w 344899"/>
                <a:gd name="connsiteY1" fmla="*/ 174554 h 239561"/>
                <a:gd name="connsiteX2" fmla="*/ 274809 w 344899"/>
                <a:gd name="connsiteY2" fmla="*/ 231842 h 239561"/>
                <a:gd name="connsiteX3" fmla="*/ 108328 w 344899"/>
                <a:gd name="connsiteY3" fmla="*/ 214931 h 239561"/>
                <a:gd name="connsiteX4" fmla="*/ 210 w 344899"/>
                <a:gd name="connsiteY4" fmla="*/ 35731 h 239561"/>
                <a:gd name="connsiteX5" fmla="*/ 51555 w 344899"/>
                <a:gd name="connsiteY5" fmla="*/ 75246 h 239561"/>
                <a:gd name="connsiteX6" fmla="*/ 56527 w 344899"/>
                <a:gd name="connsiteY6" fmla="*/ 30019 h 239561"/>
                <a:gd name="connsiteX7" fmla="*/ 109847 w 344899"/>
                <a:gd name="connsiteY7" fmla="*/ 58063 h 239561"/>
                <a:gd name="connsiteX8" fmla="*/ 93100 w 344899"/>
                <a:gd name="connsiteY8" fmla="*/ 144 h 239561"/>
                <a:gd name="connsiteX9" fmla="*/ 281330 w 344899"/>
                <a:gd name="connsiteY9" fmla="*/ 36182 h 239561"/>
                <a:gd name="connsiteX0" fmla="*/ 281330 w 344899"/>
                <a:gd name="connsiteY0" fmla="*/ 36182 h 239561"/>
                <a:gd name="connsiteX1" fmla="*/ 337478 w 344899"/>
                <a:gd name="connsiteY1" fmla="*/ 174554 h 239561"/>
                <a:gd name="connsiteX2" fmla="*/ 274809 w 344899"/>
                <a:gd name="connsiteY2" fmla="*/ 231842 h 239561"/>
                <a:gd name="connsiteX3" fmla="*/ 108328 w 344899"/>
                <a:gd name="connsiteY3" fmla="*/ 214931 h 239561"/>
                <a:gd name="connsiteX4" fmla="*/ 210 w 344899"/>
                <a:gd name="connsiteY4" fmla="*/ 35731 h 239561"/>
                <a:gd name="connsiteX5" fmla="*/ 51555 w 344899"/>
                <a:gd name="connsiteY5" fmla="*/ 75246 h 239561"/>
                <a:gd name="connsiteX6" fmla="*/ 56527 w 344899"/>
                <a:gd name="connsiteY6" fmla="*/ 30019 h 239561"/>
                <a:gd name="connsiteX7" fmla="*/ 109847 w 344899"/>
                <a:gd name="connsiteY7" fmla="*/ 58063 h 239561"/>
                <a:gd name="connsiteX8" fmla="*/ 93100 w 344899"/>
                <a:gd name="connsiteY8" fmla="*/ 144 h 239561"/>
                <a:gd name="connsiteX9" fmla="*/ 281330 w 344899"/>
                <a:gd name="connsiteY9" fmla="*/ 36182 h 2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99" h="239561">
                  <a:moveTo>
                    <a:pt x="281330" y="36182"/>
                  </a:moveTo>
                  <a:cubicBezTo>
                    <a:pt x="354409" y="122511"/>
                    <a:pt x="350371" y="131129"/>
                    <a:pt x="337478" y="174554"/>
                  </a:cubicBezTo>
                  <a:cubicBezTo>
                    <a:pt x="315248" y="228738"/>
                    <a:pt x="295645" y="216650"/>
                    <a:pt x="274809" y="231842"/>
                  </a:cubicBezTo>
                  <a:cubicBezTo>
                    <a:pt x="222022" y="241569"/>
                    <a:pt x="154095" y="247616"/>
                    <a:pt x="108328" y="214931"/>
                  </a:cubicBezTo>
                  <a:cubicBezTo>
                    <a:pt x="62562" y="182246"/>
                    <a:pt x="-4225" y="38214"/>
                    <a:pt x="210" y="35731"/>
                  </a:cubicBezTo>
                  <a:cubicBezTo>
                    <a:pt x="18290" y="20702"/>
                    <a:pt x="36260" y="73107"/>
                    <a:pt x="51555" y="75246"/>
                  </a:cubicBezTo>
                  <a:cubicBezTo>
                    <a:pt x="74130" y="67600"/>
                    <a:pt x="42617" y="31672"/>
                    <a:pt x="56527" y="30019"/>
                  </a:cubicBezTo>
                  <a:cubicBezTo>
                    <a:pt x="83394" y="30247"/>
                    <a:pt x="108282" y="81517"/>
                    <a:pt x="109847" y="58063"/>
                  </a:cubicBezTo>
                  <a:cubicBezTo>
                    <a:pt x="119385" y="56274"/>
                    <a:pt x="64520" y="3791"/>
                    <a:pt x="93100" y="144"/>
                  </a:cubicBezTo>
                  <a:cubicBezTo>
                    <a:pt x="121680" y="-3503"/>
                    <a:pt x="196516" y="63601"/>
                    <a:pt x="281330" y="36182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  <a:effectLst>
              <a:glow rad="177800">
                <a:srgbClr val="FFFF00">
                  <a:alpha val="18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326" name="翅膀张开1">
            <a:extLst>
              <a:ext uri="{FF2B5EF4-FFF2-40B4-BE49-F238E27FC236}">
                <a16:creationId xmlns:a16="http://schemas.microsoft.com/office/drawing/2014/main" xmlns="" id="{9F34E130-9A20-462C-9475-4D44B221982D}"/>
              </a:ext>
            </a:extLst>
          </p:cNvPr>
          <p:cNvGrpSpPr/>
          <p:nvPr/>
        </p:nvGrpSpPr>
        <p:grpSpPr>
          <a:xfrm>
            <a:off x="6725270" y="5427092"/>
            <a:ext cx="564257" cy="541583"/>
            <a:chOff x="7044607" y="1668560"/>
            <a:chExt cx="489499" cy="469830"/>
          </a:xfrm>
        </p:grpSpPr>
        <p:grpSp>
          <p:nvGrpSpPr>
            <p:cNvPr id="327" name="组合 326">
              <a:extLst>
                <a:ext uri="{FF2B5EF4-FFF2-40B4-BE49-F238E27FC236}">
                  <a16:creationId xmlns:a16="http://schemas.microsoft.com/office/drawing/2014/main" xmlns="" id="{806A695B-8C1C-42EF-9762-D78010C768E9}"/>
                </a:ext>
              </a:extLst>
            </p:cNvPr>
            <p:cNvGrpSpPr/>
            <p:nvPr/>
          </p:nvGrpSpPr>
          <p:grpSpPr>
            <a:xfrm>
              <a:off x="7216453" y="1668560"/>
              <a:ext cx="317653" cy="469830"/>
              <a:chOff x="7231311" y="1647336"/>
              <a:chExt cx="317653" cy="469830"/>
            </a:xfrm>
          </p:grpSpPr>
          <p:sp>
            <p:nvSpPr>
              <p:cNvPr id="331" name="矩形 1">
                <a:extLst>
                  <a:ext uri="{FF2B5EF4-FFF2-40B4-BE49-F238E27FC236}">
                    <a16:creationId xmlns:a16="http://schemas.microsoft.com/office/drawing/2014/main" xmlns="" id="{62447F87-1BF2-4522-8872-9420CD9FC357}"/>
                  </a:ext>
                </a:extLst>
              </p:cNvPr>
              <p:cNvSpPr/>
              <p:nvPr/>
            </p:nvSpPr>
            <p:spPr>
              <a:xfrm rot="19189420">
                <a:off x="7361423" y="1647336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2" name="矩形 1">
                <a:extLst>
                  <a:ext uri="{FF2B5EF4-FFF2-40B4-BE49-F238E27FC236}">
                    <a16:creationId xmlns:a16="http://schemas.microsoft.com/office/drawing/2014/main" xmlns="" id="{E10DFD37-F8B7-4874-9D11-C385BC74649C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28" name="组合 327">
              <a:extLst>
                <a:ext uri="{FF2B5EF4-FFF2-40B4-BE49-F238E27FC236}">
                  <a16:creationId xmlns:a16="http://schemas.microsoft.com/office/drawing/2014/main" xmlns="" id="{E1BC1462-A6AE-4C0C-970A-82C8E717E57E}"/>
                </a:ext>
              </a:extLst>
            </p:cNvPr>
            <p:cNvGrpSpPr/>
            <p:nvPr/>
          </p:nvGrpSpPr>
          <p:grpSpPr>
            <a:xfrm flipH="1">
              <a:off x="7044607" y="1669980"/>
              <a:ext cx="312077" cy="411572"/>
              <a:chOff x="7093353" y="1636828"/>
              <a:chExt cx="356290" cy="411572"/>
            </a:xfrm>
          </p:grpSpPr>
          <p:sp>
            <p:nvSpPr>
              <p:cNvPr id="329" name="矩形 1">
                <a:extLst>
                  <a:ext uri="{FF2B5EF4-FFF2-40B4-BE49-F238E27FC236}">
                    <a16:creationId xmlns:a16="http://schemas.microsoft.com/office/drawing/2014/main" xmlns="" id="{65DABB93-A969-4704-B3A3-A97E0833DCC4}"/>
                  </a:ext>
                </a:extLst>
              </p:cNvPr>
              <p:cNvSpPr/>
              <p:nvPr/>
            </p:nvSpPr>
            <p:spPr>
              <a:xfrm rot="19043553">
                <a:off x="7227283" y="1636828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0" name="矩形 1">
                <a:extLst>
                  <a:ext uri="{FF2B5EF4-FFF2-40B4-BE49-F238E27FC236}">
                    <a16:creationId xmlns:a16="http://schemas.microsoft.com/office/drawing/2014/main" xmlns="" id="{160E40DE-243F-4F1C-B0DB-914D47D2AB9E}"/>
                  </a:ext>
                </a:extLst>
              </p:cNvPr>
              <p:cNvSpPr/>
              <p:nvPr/>
            </p:nvSpPr>
            <p:spPr>
              <a:xfrm rot="19280522">
                <a:off x="7093353" y="1680845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24" name="翅膀-张开2">
            <a:extLst>
              <a:ext uri="{FF2B5EF4-FFF2-40B4-BE49-F238E27FC236}">
                <a16:creationId xmlns:a16="http://schemas.microsoft.com/office/drawing/2014/main" xmlns="" id="{0DB15FCB-4CC1-4085-898C-F9F7A693B0B0}"/>
              </a:ext>
            </a:extLst>
          </p:cNvPr>
          <p:cNvGrpSpPr/>
          <p:nvPr/>
        </p:nvGrpSpPr>
        <p:grpSpPr>
          <a:xfrm>
            <a:off x="6332006" y="5511253"/>
            <a:ext cx="1368193" cy="367515"/>
            <a:chOff x="6081848" y="2404237"/>
            <a:chExt cx="779740" cy="209449"/>
          </a:xfrm>
        </p:grpSpPr>
        <p:grpSp>
          <p:nvGrpSpPr>
            <p:cNvPr id="425" name="翅膀右-煽动4">
              <a:extLst>
                <a:ext uri="{FF2B5EF4-FFF2-40B4-BE49-F238E27FC236}">
                  <a16:creationId xmlns:a16="http://schemas.microsoft.com/office/drawing/2014/main" xmlns="" id="{83451E21-04B2-4850-AF07-808EFD682E64}"/>
                </a:ext>
              </a:extLst>
            </p:cNvPr>
            <p:cNvGrpSpPr/>
            <p:nvPr/>
          </p:nvGrpSpPr>
          <p:grpSpPr>
            <a:xfrm rot="18597738">
              <a:off x="6550856" y="2288572"/>
              <a:ext cx="195068" cy="426397"/>
              <a:chOff x="5196018" y="2169614"/>
              <a:chExt cx="165330" cy="580744"/>
            </a:xfrm>
          </p:grpSpPr>
          <p:sp>
            <p:nvSpPr>
              <p:cNvPr id="429" name="矩形 1">
                <a:extLst>
                  <a:ext uri="{FF2B5EF4-FFF2-40B4-BE49-F238E27FC236}">
                    <a16:creationId xmlns:a16="http://schemas.microsoft.com/office/drawing/2014/main" xmlns="" id="{3750705E-75BA-4857-ABD7-F7BE82079CD7}"/>
                  </a:ext>
                </a:extLst>
              </p:cNvPr>
              <p:cNvSpPr/>
              <p:nvPr/>
            </p:nvSpPr>
            <p:spPr>
              <a:xfrm rot="21034778">
                <a:off x="5269987" y="216961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矩形 1">
                <a:extLst>
                  <a:ext uri="{FF2B5EF4-FFF2-40B4-BE49-F238E27FC236}">
                    <a16:creationId xmlns:a16="http://schemas.microsoft.com/office/drawing/2014/main" xmlns="" id="{8109176C-8A36-4B6E-A57F-18AB75672411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翅膀左-煽动4">
              <a:extLst>
                <a:ext uri="{FF2B5EF4-FFF2-40B4-BE49-F238E27FC236}">
                  <a16:creationId xmlns:a16="http://schemas.microsoft.com/office/drawing/2014/main" xmlns="" id="{DFA5AC53-E0A0-4A4E-8579-87D77143D764}"/>
                </a:ext>
              </a:extLst>
            </p:cNvPr>
            <p:cNvGrpSpPr/>
            <p:nvPr/>
          </p:nvGrpSpPr>
          <p:grpSpPr>
            <a:xfrm rot="2748577" flipH="1">
              <a:off x="6201204" y="2313542"/>
              <a:ext cx="180788" cy="419499"/>
              <a:chOff x="5104656" y="2097567"/>
              <a:chExt cx="181457" cy="571350"/>
            </a:xfrm>
          </p:grpSpPr>
          <p:sp>
            <p:nvSpPr>
              <p:cNvPr id="427" name="矩形 1">
                <a:extLst>
                  <a:ext uri="{FF2B5EF4-FFF2-40B4-BE49-F238E27FC236}">
                    <a16:creationId xmlns:a16="http://schemas.microsoft.com/office/drawing/2014/main" xmlns="" id="{157D0873-A99D-45AD-B448-873DDC1A9859}"/>
                  </a:ext>
                </a:extLst>
              </p:cNvPr>
              <p:cNvSpPr/>
              <p:nvPr/>
            </p:nvSpPr>
            <p:spPr>
              <a:xfrm rot="21034778">
                <a:off x="5194752" y="2099553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矩形 1">
                <a:extLst>
                  <a:ext uri="{FF2B5EF4-FFF2-40B4-BE49-F238E27FC236}">
                    <a16:creationId xmlns:a16="http://schemas.microsoft.com/office/drawing/2014/main" xmlns="" id="{10D13CC6-4E30-4F09-9ECC-AFA002588932}"/>
                  </a:ext>
                </a:extLst>
              </p:cNvPr>
              <p:cNvSpPr/>
              <p:nvPr/>
            </p:nvSpPr>
            <p:spPr>
              <a:xfrm rot="21370258">
                <a:off x="5104656" y="2097567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6" name="翅膀-张开3">
            <a:extLst>
              <a:ext uri="{FF2B5EF4-FFF2-40B4-BE49-F238E27FC236}">
                <a16:creationId xmlns:a16="http://schemas.microsoft.com/office/drawing/2014/main" xmlns="" id="{802DC1EF-79FD-48D2-8FF7-BB765ECFA2AB}"/>
              </a:ext>
            </a:extLst>
          </p:cNvPr>
          <p:cNvGrpSpPr/>
          <p:nvPr/>
        </p:nvGrpSpPr>
        <p:grpSpPr>
          <a:xfrm rot="257337">
            <a:off x="6168745" y="5335661"/>
            <a:ext cx="1655905" cy="390446"/>
            <a:chOff x="6022719" y="2388293"/>
            <a:chExt cx="854891" cy="201575"/>
          </a:xfrm>
        </p:grpSpPr>
        <p:grpSp>
          <p:nvGrpSpPr>
            <p:cNvPr id="397" name="翅膀右-煽动4">
              <a:extLst>
                <a:ext uri="{FF2B5EF4-FFF2-40B4-BE49-F238E27FC236}">
                  <a16:creationId xmlns:a16="http://schemas.microsoft.com/office/drawing/2014/main" xmlns="" id="{5E289704-C66E-40FE-A8C3-554963B266E7}"/>
                </a:ext>
              </a:extLst>
            </p:cNvPr>
            <p:cNvGrpSpPr/>
            <p:nvPr/>
          </p:nvGrpSpPr>
          <p:grpSpPr>
            <a:xfrm rot="18597738">
              <a:off x="6545998" y="2258257"/>
              <a:ext cx="201575" cy="461648"/>
              <a:chOff x="5200630" y="2132831"/>
              <a:chExt cx="170845" cy="628755"/>
            </a:xfrm>
          </p:grpSpPr>
          <p:sp>
            <p:nvSpPr>
              <p:cNvPr id="401" name="矩形 1">
                <a:extLst>
                  <a:ext uri="{FF2B5EF4-FFF2-40B4-BE49-F238E27FC236}">
                    <a16:creationId xmlns:a16="http://schemas.microsoft.com/office/drawing/2014/main" xmlns="" id="{F6F0FEAD-D866-4A9E-859A-91898A100B4D}"/>
                  </a:ext>
                </a:extLst>
              </p:cNvPr>
              <p:cNvSpPr/>
              <p:nvPr/>
            </p:nvSpPr>
            <p:spPr>
              <a:xfrm rot="19374967">
                <a:off x="5280114" y="2132831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矩形 1">
                <a:extLst>
                  <a:ext uri="{FF2B5EF4-FFF2-40B4-BE49-F238E27FC236}">
                    <a16:creationId xmlns:a16="http://schemas.microsoft.com/office/drawing/2014/main" xmlns="" id="{CA3B01F6-DB54-4167-88F9-E40F188F691D}"/>
                  </a:ext>
                </a:extLst>
              </p:cNvPr>
              <p:cNvSpPr/>
              <p:nvPr/>
            </p:nvSpPr>
            <p:spPr>
              <a:xfrm rot="20017173">
                <a:off x="5200630" y="2192222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翅膀左-煽动4">
              <a:extLst>
                <a:ext uri="{FF2B5EF4-FFF2-40B4-BE49-F238E27FC236}">
                  <a16:creationId xmlns:a16="http://schemas.microsoft.com/office/drawing/2014/main" xmlns="" id="{CC46E789-3394-46FE-8358-4AE1B88A4DCB}"/>
                </a:ext>
              </a:extLst>
            </p:cNvPr>
            <p:cNvGrpSpPr/>
            <p:nvPr/>
          </p:nvGrpSpPr>
          <p:grpSpPr>
            <a:xfrm rot="2748577" flipH="1">
              <a:off x="6163866" y="2271045"/>
              <a:ext cx="175903" cy="458197"/>
              <a:chOff x="5151600" y="2088087"/>
              <a:chExt cx="176554" cy="624056"/>
            </a:xfrm>
          </p:grpSpPr>
          <p:sp>
            <p:nvSpPr>
              <p:cNvPr id="399" name="矩形 1">
                <a:extLst>
                  <a:ext uri="{FF2B5EF4-FFF2-40B4-BE49-F238E27FC236}">
                    <a16:creationId xmlns:a16="http://schemas.microsoft.com/office/drawing/2014/main" xmlns="" id="{560DF27B-62FF-4DE7-97F1-D515A91A2AF3}"/>
                  </a:ext>
                </a:extLst>
              </p:cNvPr>
              <p:cNvSpPr/>
              <p:nvPr/>
            </p:nvSpPr>
            <p:spPr>
              <a:xfrm rot="19236173">
                <a:off x="5236793" y="2088087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矩形 1">
                <a:extLst>
                  <a:ext uri="{FF2B5EF4-FFF2-40B4-BE49-F238E27FC236}">
                    <a16:creationId xmlns:a16="http://schemas.microsoft.com/office/drawing/2014/main" xmlns="" id="{AAB14DC4-0229-4A82-8929-CCCB36752E34}"/>
                  </a:ext>
                </a:extLst>
              </p:cNvPr>
              <p:cNvSpPr/>
              <p:nvPr/>
            </p:nvSpPr>
            <p:spPr>
              <a:xfrm rot="19774519">
                <a:off x="5151600" y="2142779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3" name="翅膀-收回4">
            <a:extLst>
              <a:ext uri="{FF2B5EF4-FFF2-40B4-BE49-F238E27FC236}">
                <a16:creationId xmlns:a16="http://schemas.microsoft.com/office/drawing/2014/main" xmlns="" id="{9B0E759D-8662-4156-A44D-2012D63C67FF}"/>
              </a:ext>
            </a:extLst>
          </p:cNvPr>
          <p:cNvGrpSpPr/>
          <p:nvPr/>
        </p:nvGrpSpPr>
        <p:grpSpPr>
          <a:xfrm>
            <a:off x="6336738" y="5514471"/>
            <a:ext cx="1346515" cy="353496"/>
            <a:chOff x="6084159" y="2404333"/>
            <a:chExt cx="777394" cy="204087"/>
          </a:xfrm>
        </p:grpSpPr>
        <p:grpSp>
          <p:nvGrpSpPr>
            <p:cNvPr id="404" name="翅膀右-煽动4">
              <a:extLst>
                <a:ext uri="{FF2B5EF4-FFF2-40B4-BE49-F238E27FC236}">
                  <a16:creationId xmlns:a16="http://schemas.microsoft.com/office/drawing/2014/main" xmlns="" id="{1219A5F0-823E-497F-AAE7-7D305A8D7B47}"/>
                </a:ext>
              </a:extLst>
            </p:cNvPr>
            <p:cNvGrpSpPr/>
            <p:nvPr/>
          </p:nvGrpSpPr>
          <p:grpSpPr>
            <a:xfrm rot="18597738">
              <a:off x="6550779" y="2288411"/>
              <a:ext cx="194852" cy="426696"/>
              <a:chOff x="5196018" y="2169207"/>
              <a:chExt cx="165147" cy="581151"/>
            </a:xfrm>
          </p:grpSpPr>
          <p:sp>
            <p:nvSpPr>
              <p:cNvPr id="408" name="矩形 1">
                <a:extLst>
                  <a:ext uri="{FF2B5EF4-FFF2-40B4-BE49-F238E27FC236}">
                    <a16:creationId xmlns:a16="http://schemas.microsoft.com/office/drawing/2014/main" xmlns="" id="{1CC80B96-EEF3-426D-96D0-956F3B90E5E9}"/>
                  </a:ext>
                </a:extLst>
              </p:cNvPr>
              <p:cNvSpPr/>
              <p:nvPr/>
            </p:nvSpPr>
            <p:spPr>
              <a:xfrm rot="21034778">
                <a:off x="5269804" y="2169207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9" name="矩形 1">
                <a:extLst>
                  <a:ext uri="{FF2B5EF4-FFF2-40B4-BE49-F238E27FC236}">
                    <a16:creationId xmlns:a16="http://schemas.microsoft.com/office/drawing/2014/main" xmlns="" id="{0BC25D78-8F94-4F2F-8DC6-1D0B48E08EC3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5" name="翅膀左-煽动4">
              <a:extLst>
                <a:ext uri="{FF2B5EF4-FFF2-40B4-BE49-F238E27FC236}">
                  <a16:creationId xmlns:a16="http://schemas.microsoft.com/office/drawing/2014/main" xmlns="" id="{E71B8619-0F1E-430C-A655-BBBA74E69026}"/>
                </a:ext>
              </a:extLst>
            </p:cNvPr>
            <p:cNvGrpSpPr/>
            <p:nvPr/>
          </p:nvGrpSpPr>
          <p:grpSpPr>
            <a:xfrm rot="2748577" flipH="1">
              <a:off x="6209333" y="2306022"/>
              <a:ext cx="177224" cy="427571"/>
              <a:chOff x="5104487" y="2082564"/>
              <a:chExt cx="177879" cy="582344"/>
            </a:xfrm>
          </p:grpSpPr>
          <p:sp>
            <p:nvSpPr>
              <p:cNvPr id="406" name="矩形 1">
                <a:extLst>
                  <a:ext uri="{FF2B5EF4-FFF2-40B4-BE49-F238E27FC236}">
                    <a16:creationId xmlns:a16="http://schemas.microsoft.com/office/drawing/2014/main" xmlns="" id="{4253C3BC-2894-4FEB-AC71-7FCA9BE9250B}"/>
                  </a:ext>
                </a:extLst>
              </p:cNvPr>
              <p:cNvSpPr/>
              <p:nvPr/>
            </p:nvSpPr>
            <p:spPr>
              <a:xfrm rot="21034778">
                <a:off x="5191005" y="2082564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07" name="矩形 1">
                <a:extLst>
                  <a:ext uri="{FF2B5EF4-FFF2-40B4-BE49-F238E27FC236}">
                    <a16:creationId xmlns:a16="http://schemas.microsoft.com/office/drawing/2014/main" xmlns="" id="{5D43A9E6-D45B-411A-94CA-8BFBA549F4C3}"/>
                  </a:ext>
                </a:extLst>
              </p:cNvPr>
              <p:cNvSpPr/>
              <p:nvPr/>
            </p:nvSpPr>
            <p:spPr>
              <a:xfrm rot="21370258">
                <a:off x="5104487" y="2095544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4" name="翅膀收回5">
            <a:extLst>
              <a:ext uri="{FF2B5EF4-FFF2-40B4-BE49-F238E27FC236}">
                <a16:creationId xmlns:a16="http://schemas.microsoft.com/office/drawing/2014/main" xmlns="" id="{2536D189-34AC-4313-B7E3-CAE0DE3C290F}"/>
              </a:ext>
            </a:extLst>
          </p:cNvPr>
          <p:cNvGrpSpPr/>
          <p:nvPr/>
        </p:nvGrpSpPr>
        <p:grpSpPr>
          <a:xfrm>
            <a:off x="6661347" y="5407938"/>
            <a:ext cx="680825" cy="662506"/>
            <a:chOff x="6945377" y="1664346"/>
            <a:chExt cx="487563" cy="474445"/>
          </a:xfrm>
        </p:grpSpPr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xmlns="" id="{FC642F86-B6EC-400A-8B12-30D9D91FA491}"/>
                </a:ext>
              </a:extLst>
            </p:cNvPr>
            <p:cNvGrpSpPr/>
            <p:nvPr/>
          </p:nvGrpSpPr>
          <p:grpSpPr>
            <a:xfrm>
              <a:off x="7117732" y="1666134"/>
              <a:ext cx="315208" cy="472657"/>
              <a:chOff x="7132590" y="1644910"/>
              <a:chExt cx="315208" cy="472657"/>
            </a:xfrm>
          </p:grpSpPr>
          <p:sp>
            <p:nvSpPr>
              <p:cNvPr id="359" name="矩形 1">
                <a:extLst>
                  <a:ext uri="{FF2B5EF4-FFF2-40B4-BE49-F238E27FC236}">
                    <a16:creationId xmlns:a16="http://schemas.microsoft.com/office/drawing/2014/main" xmlns="" id="{91323933-4B4C-4D68-8C31-82B1EABE0C53}"/>
                  </a:ext>
                </a:extLst>
              </p:cNvPr>
              <p:cNvSpPr/>
              <p:nvPr/>
            </p:nvSpPr>
            <p:spPr>
              <a:xfrm rot="19189420">
                <a:off x="7260257" y="1644910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0" name="矩形 1">
                <a:extLst>
                  <a:ext uri="{FF2B5EF4-FFF2-40B4-BE49-F238E27FC236}">
                    <a16:creationId xmlns:a16="http://schemas.microsoft.com/office/drawing/2014/main" xmlns="" id="{B8D8338F-A220-466B-AD9C-3AC421E29979}"/>
                  </a:ext>
                </a:extLst>
              </p:cNvPr>
              <p:cNvSpPr/>
              <p:nvPr/>
            </p:nvSpPr>
            <p:spPr>
              <a:xfrm rot="19674207">
                <a:off x="7132590" y="1697941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6" name="组合 355">
              <a:extLst>
                <a:ext uri="{FF2B5EF4-FFF2-40B4-BE49-F238E27FC236}">
                  <a16:creationId xmlns:a16="http://schemas.microsoft.com/office/drawing/2014/main" xmlns="" id="{67859D6D-4A6A-4D5C-8BB7-AB1FFC33F105}"/>
                </a:ext>
              </a:extLst>
            </p:cNvPr>
            <p:cNvGrpSpPr/>
            <p:nvPr/>
          </p:nvGrpSpPr>
          <p:grpSpPr>
            <a:xfrm flipH="1">
              <a:off x="6945377" y="1664346"/>
              <a:ext cx="312077" cy="416915"/>
              <a:chOff x="7206641" y="1631194"/>
              <a:chExt cx="356290" cy="416915"/>
            </a:xfrm>
          </p:grpSpPr>
          <p:sp>
            <p:nvSpPr>
              <p:cNvPr id="357" name="矩形 1">
                <a:extLst>
                  <a:ext uri="{FF2B5EF4-FFF2-40B4-BE49-F238E27FC236}">
                    <a16:creationId xmlns:a16="http://schemas.microsoft.com/office/drawing/2014/main" xmlns="" id="{FF767991-F54F-4837-B81D-EED301D8E940}"/>
                  </a:ext>
                </a:extLst>
              </p:cNvPr>
              <p:cNvSpPr/>
              <p:nvPr/>
            </p:nvSpPr>
            <p:spPr>
              <a:xfrm rot="19043553">
                <a:off x="7342881" y="1631194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8" name="矩形 1">
                <a:extLst>
                  <a:ext uri="{FF2B5EF4-FFF2-40B4-BE49-F238E27FC236}">
                    <a16:creationId xmlns:a16="http://schemas.microsoft.com/office/drawing/2014/main" xmlns="" id="{6E2B2C92-2A09-4C6D-9F44-A8000E7DCD5A}"/>
                  </a:ext>
                </a:extLst>
              </p:cNvPr>
              <p:cNvSpPr/>
              <p:nvPr/>
            </p:nvSpPr>
            <p:spPr>
              <a:xfrm rot="19280522">
                <a:off x="7206641" y="1680554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2" name="翅膀-张开6">
            <a:extLst>
              <a:ext uri="{FF2B5EF4-FFF2-40B4-BE49-F238E27FC236}">
                <a16:creationId xmlns:a16="http://schemas.microsoft.com/office/drawing/2014/main" xmlns="" id="{8855CCDB-1C51-4856-8D6C-D79E7CF8CFCF}"/>
              </a:ext>
            </a:extLst>
          </p:cNvPr>
          <p:cNvGrpSpPr/>
          <p:nvPr/>
        </p:nvGrpSpPr>
        <p:grpSpPr>
          <a:xfrm>
            <a:off x="6326900" y="5512435"/>
            <a:ext cx="1367776" cy="362408"/>
            <a:chOff x="6082878" y="2402903"/>
            <a:chExt cx="779189" cy="206455"/>
          </a:xfrm>
        </p:grpSpPr>
        <p:grpSp>
          <p:nvGrpSpPr>
            <p:cNvPr id="383" name="翅膀右-煽动4">
              <a:extLst>
                <a:ext uri="{FF2B5EF4-FFF2-40B4-BE49-F238E27FC236}">
                  <a16:creationId xmlns:a16="http://schemas.microsoft.com/office/drawing/2014/main" xmlns="" id="{57B3B2AF-8DAE-4C95-ACEC-A81F483F7DF2}"/>
                </a:ext>
              </a:extLst>
            </p:cNvPr>
            <p:cNvGrpSpPr/>
            <p:nvPr/>
          </p:nvGrpSpPr>
          <p:grpSpPr>
            <a:xfrm rot="18597738">
              <a:off x="6549976" y="2286707"/>
              <a:ext cx="195896" cy="428287"/>
              <a:chOff x="5196018" y="2167039"/>
              <a:chExt cx="166032" cy="583319"/>
            </a:xfrm>
          </p:grpSpPr>
          <p:sp>
            <p:nvSpPr>
              <p:cNvPr id="387" name="矩形 1">
                <a:extLst>
                  <a:ext uri="{FF2B5EF4-FFF2-40B4-BE49-F238E27FC236}">
                    <a16:creationId xmlns:a16="http://schemas.microsoft.com/office/drawing/2014/main" xmlns="" id="{048C1084-B17C-431D-B64C-3D82047D3CA5}"/>
                  </a:ext>
                </a:extLst>
              </p:cNvPr>
              <p:cNvSpPr/>
              <p:nvPr/>
            </p:nvSpPr>
            <p:spPr>
              <a:xfrm rot="21034778">
                <a:off x="5270689" y="2167039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8" name="矩形 1">
                <a:extLst>
                  <a:ext uri="{FF2B5EF4-FFF2-40B4-BE49-F238E27FC236}">
                    <a16:creationId xmlns:a16="http://schemas.microsoft.com/office/drawing/2014/main" xmlns="" id="{B7543EAC-75D7-416D-B1E7-9F521D7339B9}"/>
                  </a:ext>
                </a:extLst>
              </p:cNvPr>
              <p:cNvSpPr/>
              <p:nvPr/>
            </p:nvSpPr>
            <p:spPr>
              <a:xfrm rot="21370258">
                <a:off x="5196018" y="2180994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4" name="翅膀左-煽动4">
              <a:extLst>
                <a:ext uri="{FF2B5EF4-FFF2-40B4-BE49-F238E27FC236}">
                  <a16:creationId xmlns:a16="http://schemas.microsoft.com/office/drawing/2014/main" xmlns="" id="{4B1FF79F-81F3-4368-8A5E-BB0014D73EF8}"/>
                </a:ext>
              </a:extLst>
            </p:cNvPr>
            <p:cNvGrpSpPr/>
            <p:nvPr/>
          </p:nvGrpSpPr>
          <p:grpSpPr>
            <a:xfrm rot="2748577" flipH="1">
              <a:off x="6206290" y="2306463"/>
              <a:ext cx="179483" cy="426307"/>
              <a:chOff x="5104849" y="2085110"/>
              <a:chExt cx="180147" cy="580622"/>
            </a:xfrm>
          </p:grpSpPr>
          <p:sp>
            <p:nvSpPr>
              <p:cNvPr id="385" name="矩形 1">
                <a:extLst>
                  <a:ext uri="{FF2B5EF4-FFF2-40B4-BE49-F238E27FC236}">
                    <a16:creationId xmlns:a16="http://schemas.microsoft.com/office/drawing/2014/main" xmlns="" id="{B325105C-C188-4575-81AC-BA0636FFC5C9}"/>
                  </a:ext>
                </a:extLst>
              </p:cNvPr>
              <p:cNvSpPr/>
              <p:nvPr/>
            </p:nvSpPr>
            <p:spPr>
              <a:xfrm rot="21034778">
                <a:off x="5193635" y="2085110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86" name="矩形 1">
                <a:extLst>
                  <a:ext uri="{FF2B5EF4-FFF2-40B4-BE49-F238E27FC236}">
                    <a16:creationId xmlns:a16="http://schemas.microsoft.com/office/drawing/2014/main" xmlns="" id="{8B2BB905-BB3F-4AE5-983B-C1434913A06A}"/>
                  </a:ext>
                </a:extLst>
              </p:cNvPr>
              <p:cNvSpPr/>
              <p:nvPr/>
            </p:nvSpPr>
            <p:spPr>
              <a:xfrm rot="21370258">
                <a:off x="5104849" y="2096368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1" name="翅膀-张开7">
            <a:extLst>
              <a:ext uri="{FF2B5EF4-FFF2-40B4-BE49-F238E27FC236}">
                <a16:creationId xmlns:a16="http://schemas.microsoft.com/office/drawing/2014/main" xmlns="" id="{682AA5ED-DC51-4A9C-93E2-5522D03AB031}"/>
              </a:ext>
            </a:extLst>
          </p:cNvPr>
          <p:cNvGrpSpPr/>
          <p:nvPr/>
        </p:nvGrpSpPr>
        <p:grpSpPr>
          <a:xfrm>
            <a:off x="6173011" y="5328748"/>
            <a:ext cx="1648740" cy="403298"/>
            <a:chOff x="5984941" y="2392397"/>
            <a:chExt cx="854139" cy="208931"/>
          </a:xfrm>
        </p:grpSpPr>
        <p:grpSp>
          <p:nvGrpSpPr>
            <p:cNvPr id="432" name="翅膀右-煽动4">
              <a:extLst>
                <a:ext uri="{FF2B5EF4-FFF2-40B4-BE49-F238E27FC236}">
                  <a16:creationId xmlns:a16="http://schemas.microsoft.com/office/drawing/2014/main" xmlns="" id="{A95A8845-D621-4F3B-A7EC-45A5AB8AF12D}"/>
                </a:ext>
              </a:extLst>
            </p:cNvPr>
            <p:cNvGrpSpPr/>
            <p:nvPr/>
          </p:nvGrpSpPr>
          <p:grpSpPr>
            <a:xfrm rot="18597738">
              <a:off x="6506968" y="2262295"/>
              <a:ext cx="202010" cy="462214"/>
              <a:chOff x="5176519" y="2095707"/>
              <a:chExt cx="171214" cy="629525"/>
            </a:xfrm>
          </p:grpSpPr>
          <p:sp>
            <p:nvSpPr>
              <p:cNvPr id="436" name="矩形 1">
                <a:extLst>
                  <a:ext uri="{FF2B5EF4-FFF2-40B4-BE49-F238E27FC236}">
                    <a16:creationId xmlns:a16="http://schemas.microsoft.com/office/drawing/2014/main" xmlns="" id="{91D67A0D-8B85-41AC-A6EF-CEC48D8B1805}"/>
                  </a:ext>
                </a:extLst>
              </p:cNvPr>
              <p:cNvSpPr/>
              <p:nvPr/>
            </p:nvSpPr>
            <p:spPr>
              <a:xfrm rot="19374967">
                <a:off x="5256372" y="2095707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37" name="矩形 1">
                <a:extLst>
                  <a:ext uri="{FF2B5EF4-FFF2-40B4-BE49-F238E27FC236}">
                    <a16:creationId xmlns:a16="http://schemas.microsoft.com/office/drawing/2014/main" xmlns="" id="{9EC2BFB4-B089-4D76-8398-655E2568B2F5}"/>
                  </a:ext>
                </a:extLst>
              </p:cNvPr>
              <p:cNvSpPr/>
              <p:nvPr/>
            </p:nvSpPr>
            <p:spPr>
              <a:xfrm rot="20017173">
                <a:off x="5176519" y="2155868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3" name="翅膀左-煽动4">
              <a:extLst>
                <a:ext uri="{FF2B5EF4-FFF2-40B4-BE49-F238E27FC236}">
                  <a16:creationId xmlns:a16="http://schemas.microsoft.com/office/drawing/2014/main" xmlns="" id="{F7D74E82-9892-46A0-B915-7E98D5C12FC0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434" name="矩形 1">
                <a:extLst>
                  <a:ext uri="{FF2B5EF4-FFF2-40B4-BE49-F238E27FC236}">
                    <a16:creationId xmlns:a16="http://schemas.microsoft.com/office/drawing/2014/main" xmlns="" id="{2C1E45B3-543E-4C39-9CC6-94215FDB96EC}"/>
                  </a:ext>
                </a:extLst>
              </p:cNvPr>
              <p:cNvSpPr/>
              <p:nvPr/>
            </p:nvSpPr>
            <p:spPr>
              <a:xfrm rot="19236173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35" name="矩形 1">
                <a:extLst>
                  <a:ext uri="{FF2B5EF4-FFF2-40B4-BE49-F238E27FC236}">
                    <a16:creationId xmlns:a16="http://schemas.microsoft.com/office/drawing/2014/main" xmlns="" id="{F0F37AF9-EF12-46FC-9289-F2228A022540}"/>
                  </a:ext>
                </a:extLst>
              </p:cNvPr>
              <p:cNvSpPr/>
              <p:nvPr/>
            </p:nvSpPr>
            <p:spPr>
              <a:xfrm rot="19774519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9" name="翅膀-张开8">
            <a:extLst>
              <a:ext uri="{FF2B5EF4-FFF2-40B4-BE49-F238E27FC236}">
                <a16:creationId xmlns:a16="http://schemas.microsoft.com/office/drawing/2014/main" xmlns="" id="{EF85D846-9DD9-4764-8412-2BF5C147ABDA}"/>
              </a:ext>
            </a:extLst>
          </p:cNvPr>
          <p:cNvGrpSpPr/>
          <p:nvPr/>
        </p:nvGrpSpPr>
        <p:grpSpPr>
          <a:xfrm>
            <a:off x="6405179" y="4865339"/>
            <a:ext cx="1170215" cy="917982"/>
            <a:chOff x="6116119" y="2077617"/>
            <a:chExt cx="597080" cy="468383"/>
          </a:xfrm>
        </p:grpSpPr>
        <p:grpSp>
          <p:nvGrpSpPr>
            <p:cNvPr id="390" name="翅膀右-煽动4">
              <a:extLst>
                <a:ext uri="{FF2B5EF4-FFF2-40B4-BE49-F238E27FC236}">
                  <a16:creationId xmlns:a16="http://schemas.microsoft.com/office/drawing/2014/main" xmlns="" id="{DE3417AA-A47C-459E-B887-B22FAF28E92C}"/>
                </a:ext>
              </a:extLst>
            </p:cNvPr>
            <p:cNvGrpSpPr/>
            <p:nvPr/>
          </p:nvGrpSpPr>
          <p:grpSpPr>
            <a:xfrm rot="18597738">
              <a:off x="6387539" y="2206019"/>
              <a:ext cx="454062" cy="197258"/>
              <a:chOff x="5195926" y="2117906"/>
              <a:chExt cx="384842" cy="268661"/>
            </a:xfrm>
          </p:grpSpPr>
          <p:sp>
            <p:nvSpPr>
              <p:cNvPr id="394" name="矩形 1">
                <a:extLst>
                  <a:ext uri="{FF2B5EF4-FFF2-40B4-BE49-F238E27FC236}">
                    <a16:creationId xmlns:a16="http://schemas.microsoft.com/office/drawing/2014/main" xmlns="" id="{8E33DAB7-D995-4E34-9002-46B655A44367}"/>
                  </a:ext>
                </a:extLst>
              </p:cNvPr>
              <p:cNvSpPr/>
              <p:nvPr/>
            </p:nvSpPr>
            <p:spPr>
              <a:xfrm rot="17797462">
                <a:off x="5330206" y="2014155"/>
                <a:ext cx="146812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33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5" name="矩形 1">
                <a:extLst>
                  <a:ext uri="{FF2B5EF4-FFF2-40B4-BE49-F238E27FC236}">
                    <a16:creationId xmlns:a16="http://schemas.microsoft.com/office/drawing/2014/main" xmlns="" id="{FADE275E-ED68-4790-9EA1-B99D55456A7B}"/>
                  </a:ext>
                </a:extLst>
              </p:cNvPr>
              <p:cNvSpPr/>
              <p:nvPr/>
            </p:nvSpPr>
            <p:spPr>
              <a:xfrm rot="18067061">
                <a:off x="5251979" y="2088307"/>
                <a:ext cx="242207" cy="354313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1" name="翅膀左-煽动4">
              <a:extLst>
                <a:ext uri="{FF2B5EF4-FFF2-40B4-BE49-F238E27FC236}">
                  <a16:creationId xmlns:a16="http://schemas.microsoft.com/office/drawing/2014/main" xmlns="" id="{023C492B-C15E-45D7-8E02-5FD3EC9C6194}"/>
                </a:ext>
              </a:extLst>
            </p:cNvPr>
            <p:cNvGrpSpPr/>
            <p:nvPr/>
          </p:nvGrpSpPr>
          <p:grpSpPr>
            <a:xfrm rot="2748577" flipH="1">
              <a:off x="5981854" y="2218905"/>
              <a:ext cx="461360" cy="192829"/>
              <a:chOff x="5168826" y="2131717"/>
              <a:chExt cx="463066" cy="262632"/>
            </a:xfrm>
          </p:grpSpPr>
          <p:sp>
            <p:nvSpPr>
              <p:cNvPr id="392" name="矩形 1">
                <a:extLst>
                  <a:ext uri="{FF2B5EF4-FFF2-40B4-BE49-F238E27FC236}">
                    <a16:creationId xmlns:a16="http://schemas.microsoft.com/office/drawing/2014/main" xmlns="" id="{1BE6AEAD-A5ED-4516-BDD9-1EDFA492C0B9}"/>
                  </a:ext>
                </a:extLst>
              </p:cNvPr>
              <p:cNvSpPr/>
              <p:nvPr/>
            </p:nvSpPr>
            <p:spPr>
              <a:xfrm rot="17551700">
                <a:off x="5360112" y="1983910"/>
                <a:ext cx="123974" cy="419587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C000">
                    <a:alpha val="51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3" name="矩形 1">
                <a:extLst>
                  <a:ext uri="{FF2B5EF4-FFF2-40B4-BE49-F238E27FC236}">
                    <a16:creationId xmlns:a16="http://schemas.microsoft.com/office/drawing/2014/main" xmlns="" id="{C0CE7D59-781B-4217-B59E-C0D91AF0E019}"/>
                  </a:ext>
                </a:extLst>
              </p:cNvPr>
              <p:cNvSpPr/>
              <p:nvPr/>
            </p:nvSpPr>
            <p:spPr>
              <a:xfrm rot="17804247">
                <a:off x="5279718" y="2046805"/>
                <a:ext cx="236652" cy="45843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177800">
                  <a:srgbClr val="FFFF00">
                    <a:alpha val="18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1" name="翅膀-收回9">
            <a:extLst>
              <a:ext uri="{FF2B5EF4-FFF2-40B4-BE49-F238E27FC236}">
                <a16:creationId xmlns:a16="http://schemas.microsoft.com/office/drawing/2014/main" xmlns="" id="{061A609D-4CB6-4C1D-9AE7-6F8802DE10C7}"/>
              </a:ext>
            </a:extLst>
          </p:cNvPr>
          <p:cNvGrpSpPr/>
          <p:nvPr/>
        </p:nvGrpSpPr>
        <p:grpSpPr>
          <a:xfrm>
            <a:off x="6172549" y="5342835"/>
            <a:ext cx="1648740" cy="403298"/>
            <a:chOff x="5984941" y="2392397"/>
            <a:chExt cx="854139" cy="208931"/>
          </a:xfrm>
        </p:grpSpPr>
        <p:grpSp>
          <p:nvGrpSpPr>
            <p:cNvPr id="302" name="翅膀右-煽动4">
              <a:extLst>
                <a:ext uri="{FF2B5EF4-FFF2-40B4-BE49-F238E27FC236}">
                  <a16:creationId xmlns:a16="http://schemas.microsoft.com/office/drawing/2014/main" xmlns="" id="{9784F64B-2A5E-4ED6-B446-2AC1A0886EB7}"/>
                </a:ext>
              </a:extLst>
            </p:cNvPr>
            <p:cNvGrpSpPr/>
            <p:nvPr/>
          </p:nvGrpSpPr>
          <p:grpSpPr>
            <a:xfrm rot="18597738">
              <a:off x="6506968" y="2262295"/>
              <a:ext cx="202010" cy="462214"/>
              <a:chOff x="5176519" y="2095707"/>
              <a:chExt cx="171214" cy="629525"/>
            </a:xfrm>
          </p:grpSpPr>
          <p:sp>
            <p:nvSpPr>
              <p:cNvPr id="306" name="矩形 1">
                <a:extLst>
                  <a:ext uri="{FF2B5EF4-FFF2-40B4-BE49-F238E27FC236}">
                    <a16:creationId xmlns:a16="http://schemas.microsoft.com/office/drawing/2014/main" xmlns="" id="{94741529-1505-45A0-9E38-9C17B8856F01}"/>
                  </a:ext>
                </a:extLst>
              </p:cNvPr>
              <p:cNvSpPr/>
              <p:nvPr/>
            </p:nvSpPr>
            <p:spPr>
              <a:xfrm rot="19374967">
                <a:off x="5256372" y="2095707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矩形 1">
                <a:extLst>
                  <a:ext uri="{FF2B5EF4-FFF2-40B4-BE49-F238E27FC236}">
                    <a16:creationId xmlns:a16="http://schemas.microsoft.com/office/drawing/2014/main" xmlns="" id="{8E98207A-E4C4-4347-A5C0-79FBFD574CBC}"/>
                  </a:ext>
                </a:extLst>
              </p:cNvPr>
              <p:cNvSpPr/>
              <p:nvPr/>
            </p:nvSpPr>
            <p:spPr>
              <a:xfrm rot="20017173">
                <a:off x="5176519" y="2155868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03" name="翅膀左-煽动4">
              <a:extLst>
                <a:ext uri="{FF2B5EF4-FFF2-40B4-BE49-F238E27FC236}">
                  <a16:creationId xmlns:a16="http://schemas.microsoft.com/office/drawing/2014/main" xmlns="" id="{D0DAE95D-233D-433E-876B-62BBCFD3CA95}"/>
                </a:ext>
              </a:extLst>
            </p:cNvPr>
            <p:cNvGrpSpPr/>
            <p:nvPr/>
          </p:nvGrpSpPr>
          <p:grpSpPr>
            <a:xfrm rot="2748577" flipH="1">
              <a:off x="6113039" y="2290125"/>
              <a:ext cx="183105" cy="439302"/>
              <a:chOff x="5174075" y="2156218"/>
              <a:chExt cx="183782" cy="598321"/>
            </a:xfrm>
          </p:grpSpPr>
          <p:sp>
            <p:nvSpPr>
              <p:cNvPr id="304" name="矩形 1">
                <a:extLst>
                  <a:ext uri="{FF2B5EF4-FFF2-40B4-BE49-F238E27FC236}">
                    <a16:creationId xmlns:a16="http://schemas.microsoft.com/office/drawing/2014/main" xmlns="" id="{5B50630B-589E-4E9D-9A9E-BBC89290C395}"/>
                  </a:ext>
                </a:extLst>
              </p:cNvPr>
              <p:cNvSpPr/>
              <p:nvPr/>
            </p:nvSpPr>
            <p:spPr>
              <a:xfrm rot="19236173">
                <a:off x="5266496" y="2156218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05" name="矩形 1">
                <a:extLst>
                  <a:ext uri="{FF2B5EF4-FFF2-40B4-BE49-F238E27FC236}">
                    <a16:creationId xmlns:a16="http://schemas.microsoft.com/office/drawing/2014/main" xmlns="" id="{79687FC3-A6AD-4712-8C5D-5DB3C7729E0A}"/>
                  </a:ext>
                </a:extLst>
              </p:cNvPr>
              <p:cNvSpPr/>
              <p:nvPr/>
            </p:nvSpPr>
            <p:spPr>
              <a:xfrm rot="19774519">
                <a:off x="5174075" y="2185175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61" name="翅膀-收回10">
            <a:extLst>
              <a:ext uri="{FF2B5EF4-FFF2-40B4-BE49-F238E27FC236}">
                <a16:creationId xmlns:a16="http://schemas.microsoft.com/office/drawing/2014/main" xmlns="" id="{FA8E6D71-10A5-40C4-9A23-FD0D726CD95A}"/>
              </a:ext>
            </a:extLst>
          </p:cNvPr>
          <p:cNvGrpSpPr/>
          <p:nvPr/>
        </p:nvGrpSpPr>
        <p:grpSpPr>
          <a:xfrm>
            <a:off x="6209331" y="5527315"/>
            <a:ext cx="1609089" cy="430431"/>
            <a:chOff x="6103016" y="2411685"/>
            <a:chExt cx="778815" cy="208333"/>
          </a:xfrm>
        </p:grpSpPr>
        <p:grpSp>
          <p:nvGrpSpPr>
            <p:cNvPr id="362" name="翅膀右-煽动4">
              <a:extLst>
                <a:ext uri="{FF2B5EF4-FFF2-40B4-BE49-F238E27FC236}">
                  <a16:creationId xmlns:a16="http://schemas.microsoft.com/office/drawing/2014/main" xmlns="" id="{C700BCA6-2DCD-4CC5-80EE-236720FD8B45}"/>
                </a:ext>
              </a:extLst>
            </p:cNvPr>
            <p:cNvGrpSpPr/>
            <p:nvPr/>
          </p:nvGrpSpPr>
          <p:grpSpPr>
            <a:xfrm rot="18597738">
              <a:off x="6568799" y="2296817"/>
              <a:ext cx="198163" cy="427900"/>
              <a:chOff x="5199466" y="2196811"/>
              <a:chExt cx="167953" cy="582792"/>
            </a:xfrm>
          </p:grpSpPr>
          <p:sp>
            <p:nvSpPr>
              <p:cNvPr id="366" name="矩形 1">
                <a:extLst>
                  <a:ext uri="{FF2B5EF4-FFF2-40B4-BE49-F238E27FC236}">
                    <a16:creationId xmlns:a16="http://schemas.microsoft.com/office/drawing/2014/main" xmlns="" id="{6183430F-8421-40E7-B201-19951A88A683}"/>
                  </a:ext>
                </a:extLst>
              </p:cNvPr>
              <p:cNvSpPr/>
              <p:nvPr/>
            </p:nvSpPr>
            <p:spPr>
              <a:xfrm rot="21034778">
                <a:off x="5276058" y="2196811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7" name="矩形 1">
                <a:extLst>
                  <a:ext uri="{FF2B5EF4-FFF2-40B4-BE49-F238E27FC236}">
                    <a16:creationId xmlns:a16="http://schemas.microsoft.com/office/drawing/2014/main" xmlns="" id="{4BCEB89F-5CAF-4CED-BB99-B4665DF17A00}"/>
                  </a:ext>
                </a:extLst>
              </p:cNvPr>
              <p:cNvSpPr/>
              <p:nvPr/>
            </p:nvSpPr>
            <p:spPr>
              <a:xfrm rot="21370258">
                <a:off x="5199466" y="2210239"/>
                <a:ext cx="150724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609" h="572709">
                    <a:moveTo>
                      <a:pt x="59712" y="0"/>
                    </a:moveTo>
                    <a:cubicBezTo>
                      <a:pt x="88886" y="46831"/>
                      <a:pt x="141873" y="38894"/>
                      <a:pt x="147235" y="140494"/>
                    </a:cubicBezTo>
                    <a:cubicBezTo>
                      <a:pt x="160050" y="193795"/>
                      <a:pt x="140418" y="375406"/>
                      <a:pt x="142561" y="443901"/>
                    </a:cubicBezTo>
                    <a:cubicBezTo>
                      <a:pt x="143605" y="488334"/>
                      <a:pt x="131177" y="360604"/>
                      <a:pt x="131955" y="391451"/>
                    </a:cubicBezTo>
                    <a:cubicBezTo>
                      <a:pt x="132733" y="422298"/>
                      <a:pt x="137266" y="562965"/>
                      <a:pt x="141701" y="560482"/>
                    </a:cubicBezTo>
                    <a:cubicBezTo>
                      <a:pt x="134923" y="615687"/>
                      <a:pt x="104937" y="466838"/>
                      <a:pt x="112035" y="453320"/>
                    </a:cubicBezTo>
                    <a:cubicBezTo>
                      <a:pt x="100340" y="436684"/>
                      <a:pt x="107917" y="541151"/>
                      <a:pt x="103283" y="516623"/>
                    </a:cubicBezTo>
                    <a:lnTo>
                      <a:pt x="24784" y="317895"/>
                    </a:lnTo>
                    <a:cubicBezTo>
                      <a:pt x="-26366" y="192842"/>
                      <a:pt x="9800" y="92516"/>
                      <a:pt x="59712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3" name="翅膀左-煽动4">
              <a:extLst>
                <a:ext uri="{FF2B5EF4-FFF2-40B4-BE49-F238E27FC236}">
                  <a16:creationId xmlns:a16="http://schemas.microsoft.com/office/drawing/2014/main" xmlns="" id="{934BF403-026A-4CDF-9411-2F400DAF89A0}"/>
                </a:ext>
              </a:extLst>
            </p:cNvPr>
            <p:cNvGrpSpPr/>
            <p:nvPr/>
          </p:nvGrpSpPr>
          <p:grpSpPr>
            <a:xfrm rot="2748577" flipH="1">
              <a:off x="6226939" y="2318686"/>
              <a:ext cx="177409" cy="425256"/>
              <a:chOff x="5083741" y="2077782"/>
              <a:chExt cx="178065" cy="579191"/>
            </a:xfrm>
          </p:grpSpPr>
          <p:sp>
            <p:nvSpPr>
              <p:cNvPr id="364" name="矩形 1">
                <a:extLst>
                  <a:ext uri="{FF2B5EF4-FFF2-40B4-BE49-F238E27FC236}">
                    <a16:creationId xmlns:a16="http://schemas.microsoft.com/office/drawing/2014/main" xmlns="" id="{37E27159-BF2B-41C9-B445-54D430DFFA60}"/>
                  </a:ext>
                </a:extLst>
              </p:cNvPr>
              <p:cNvSpPr/>
              <p:nvPr/>
            </p:nvSpPr>
            <p:spPr>
              <a:xfrm rot="21034778">
                <a:off x="5170445" y="2077782"/>
                <a:ext cx="91361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897" h="572709">
                    <a:moveTo>
                      <a:pt x="0" y="0"/>
                    </a:moveTo>
                    <a:cubicBezTo>
                      <a:pt x="29174" y="46831"/>
                      <a:pt x="82161" y="38894"/>
                      <a:pt x="87523" y="140494"/>
                    </a:cubicBezTo>
                    <a:cubicBezTo>
                      <a:pt x="100338" y="193795"/>
                      <a:pt x="80706" y="375406"/>
                      <a:pt x="82849" y="443901"/>
                    </a:cubicBezTo>
                    <a:cubicBezTo>
                      <a:pt x="83893" y="488334"/>
                      <a:pt x="71465" y="360604"/>
                      <a:pt x="72243" y="391451"/>
                    </a:cubicBezTo>
                    <a:cubicBezTo>
                      <a:pt x="73021" y="422298"/>
                      <a:pt x="77554" y="562965"/>
                      <a:pt x="81989" y="560482"/>
                    </a:cubicBezTo>
                    <a:cubicBezTo>
                      <a:pt x="75211" y="615687"/>
                      <a:pt x="45225" y="466838"/>
                      <a:pt x="52323" y="453320"/>
                    </a:cubicBezTo>
                    <a:cubicBezTo>
                      <a:pt x="40628" y="436684"/>
                      <a:pt x="48205" y="541151"/>
                      <a:pt x="43571" y="516623"/>
                    </a:cubicBezTo>
                    <a:lnTo>
                      <a:pt x="19049" y="324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5" name="矩形 1">
                <a:extLst>
                  <a:ext uri="{FF2B5EF4-FFF2-40B4-BE49-F238E27FC236}">
                    <a16:creationId xmlns:a16="http://schemas.microsoft.com/office/drawing/2014/main" xmlns="" id="{E0728882-A71B-4AC4-8CE0-6A2C23D5BEDF}"/>
                  </a:ext>
                </a:extLst>
              </p:cNvPr>
              <p:cNvSpPr/>
              <p:nvPr/>
            </p:nvSpPr>
            <p:spPr>
              <a:xfrm rot="21370258">
                <a:off x="5083741" y="2087609"/>
                <a:ext cx="159619" cy="569364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61605 w 153502"/>
                  <a:gd name="connsiteY0" fmla="*/ 0 h 572709"/>
                  <a:gd name="connsiteX1" fmla="*/ 149128 w 153502"/>
                  <a:gd name="connsiteY1" fmla="*/ 140494 h 572709"/>
                  <a:gd name="connsiteX2" fmla="*/ 144454 w 153502"/>
                  <a:gd name="connsiteY2" fmla="*/ 443901 h 572709"/>
                  <a:gd name="connsiteX3" fmla="*/ 133848 w 153502"/>
                  <a:gd name="connsiteY3" fmla="*/ 391451 h 572709"/>
                  <a:gd name="connsiteX4" fmla="*/ 143594 w 153502"/>
                  <a:gd name="connsiteY4" fmla="*/ 560482 h 572709"/>
                  <a:gd name="connsiteX5" fmla="*/ 113928 w 153502"/>
                  <a:gd name="connsiteY5" fmla="*/ 453320 h 572709"/>
                  <a:gd name="connsiteX6" fmla="*/ 105176 w 153502"/>
                  <a:gd name="connsiteY6" fmla="*/ 516623 h 572709"/>
                  <a:gd name="connsiteX7" fmla="*/ 387 w 153502"/>
                  <a:gd name="connsiteY7" fmla="*/ 281501 h 572709"/>
                  <a:gd name="connsiteX8" fmla="*/ 61605 w 153502"/>
                  <a:gd name="connsiteY8" fmla="*/ 0 h 572709"/>
                  <a:gd name="connsiteX0" fmla="*/ 66059 w 157956"/>
                  <a:gd name="connsiteY0" fmla="*/ 0 h 572709"/>
                  <a:gd name="connsiteX1" fmla="*/ 153582 w 157956"/>
                  <a:gd name="connsiteY1" fmla="*/ 140494 h 572709"/>
                  <a:gd name="connsiteX2" fmla="*/ 148908 w 157956"/>
                  <a:gd name="connsiteY2" fmla="*/ 443901 h 572709"/>
                  <a:gd name="connsiteX3" fmla="*/ 138302 w 157956"/>
                  <a:gd name="connsiteY3" fmla="*/ 391451 h 572709"/>
                  <a:gd name="connsiteX4" fmla="*/ 148048 w 157956"/>
                  <a:gd name="connsiteY4" fmla="*/ 560482 h 572709"/>
                  <a:gd name="connsiteX5" fmla="*/ 118382 w 157956"/>
                  <a:gd name="connsiteY5" fmla="*/ 453320 h 572709"/>
                  <a:gd name="connsiteX6" fmla="*/ 109630 w 157956"/>
                  <a:gd name="connsiteY6" fmla="*/ 516623 h 572709"/>
                  <a:gd name="connsiteX7" fmla="*/ 4841 w 157956"/>
                  <a:gd name="connsiteY7" fmla="*/ 281501 h 572709"/>
                  <a:gd name="connsiteX8" fmla="*/ 66059 w 157956"/>
                  <a:gd name="connsiteY8" fmla="*/ 0 h 572709"/>
                  <a:gd name="connsiteX0" fmla="*/ 68659 w 160556"/>
                  <a:gd name="connsiteY0" fmla="*/ 0 h 572709"/>
                  <a:gd name="connsiteX1" fmla="*/ 156182 w 160556"/>
                  <a:gd name="connsiteY1" fmla="*/ 140494 h 572709"/>
                  <a:gd name="connsiteX2" fmla="*/ 151508 w 160556"/>
                  <a:gd name="connsiteY2" fmla="*/ 443901 h 572709"/>
                  <a:gd name="connsiteX3" fmla="*/ 140902 w 160556"/>
                  <a:gd name="connsiteY3" fmla="*/ 391451 h 572709"/>
                  <a:gd name="connsiteX4" fmla="*/ 150648 w 160556"/>
                  <a:gd name="connsiteY4" fmla="*/ 560482 h 572709"/>
                  <a:gd name="connsiteX5" fmla="*/ 120982 w 160556"/>
                  <a:gd name="connsiteY5" fmla="*/ 453320 h 572709"/>
                  <a:gd name="connsiteX6" fmla="*/ 112230 w 160556"/>
                  <a:gd name="connsiteY6" fmla="*/ 516623 h 572709"/>
                  <a:gd name="connsiteX7" fmla="*/ 7441 w 160556"/>
                  <a:gd name="connsiteY7" fmla="*/ 281501 h 572709"/>
                  <a:gd name="connsiteX8" fmla="*/ 68659 w 160556"/>
                  <a:gd name="connsiteY8" fmla="*/ 0 h 57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556" h="572709">
                    <a:moveTo>
                      <a:pt x="68659" y="0"/>
                    </a:moveTo>
                    <a:cubicBezTo>
                      <a:pt x="97833" y="46831"/>
                      <a:pt x="150820" y="38894"/>
                      <a:pt x="156182" y="140494"/>
                    </a:cubicBezTo>
                    <a:cubicBezTo>
                      <a:pt x="168997" y="193795"/>
                      <a:pt x="149365" y="375406"/>
                      <a:pt x="151508" y="443901"/>
                    </a:cubicBezTo>
                    <a:cubicBezTo>
                      <a:pt x="152552" y="488334"/>
                      <a:pt x="140124" y="360604"/>
                      <a:pt x="140902" y="391451"/>
                    </a:cubicBezTo>
                    <a:cubicBezTo>
                      <a:pt x="141680" y="422298"/>
                      <a:pt x="146213" y="562965"/>
                      <a:pt x="150648" y="560482"/>
                    </a:cubicBezTo>
                    <a:cubicBezTo>
                      <a:pt x="143870" y="615687"/>
                      <a:pt x="113884" y="466838"/>
                      <a:pt x="120982" y="453320"/>
                    </a:cubicBezTo>
                    <a:cubicBezTo>
                      <a:pt x="109287" y="436684"/>
                      <a:pt x="116864" y="541151"/>
                      <a:pt x="112230" y="516623"/>
                    </a:cubicBezTo>
                    <a:lnTo>
                      <a:pt x="7441" y="281501"/>
                    </a:lnTo>
                    <a:cubicBezTo>
                      <a:pt x="-19492" y="150812"/>
                      <a:pt x="32663" y="97109"/>
                      <a:pt x="68659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3" name="翅膀收回11">
            <a:extLst>
              <a:ext uri="{FF2B5EF4-FFF2-40B4-BE49-F238E27FC236}">
                <a16:creationId xmlns:a16="http://schemas.microsoft.com/office/drawing/2014/main" xmlns="" id="{2BB6A991-BC04-47EA-AD09-60ACD999C79B}"/>
              </a:ext>
            </a:extLst>
          </p:cNvPr>
          <p:cNvGrpSpPr/>
          <p:nvPr/>
        </p:nvGrpSpPr>
        <p:grpSpPr>
          <a:xfrm>
            <a:off x="6654112" y="5427996"/>
            <a:ext cx="682586" cy="661996"/>
            <a:chOff x="7046315" y="1669185"/>
            <a:chExt cx="483797" cy="469205"/>
          </a:xfrm>
        </p:grpSpPr>
        <p:grpSp>
          <p:nvGrpSpPr>
            <p:cNvPr id="334" name="组合 333">
              <a:extLst>
                <a:ext uri="{FF2B5EF4-FFF2-40B4-BE49-F238E27FC236}">
                  <a16:creationId xmlns:a16="http://schemas.microsoft.com/office/drawing/2014/main" xmlns="" id="{CE84B3E4-109E-4CAE-8587-8716923D6A94}"/>
                </a:ext>
              </a:extLst>
            </p:cNvPr>
            <p:cNvGrpSpPr/>
            <p:nvPr/>
          </p:nvGrpSpPr>
          <p:grpSpPr>
            <a:xfrm>
              <a:off x="7216453" y="1669185"/>
              <a:ext cx="313659" cy="469205"/>
              <a:chOff x="7231311" y="1647961"/>
              <a:chExt cx="313659" cy="469205"/>
            </a:xfrm>
          </p:grpSpPr>
          <p:sp>
            <p:nvSpPr>
              <p:cNvPr id="338" name="矩形 1">
                <a:extLst>
                  <a:ext uri="{FF2B5EF4-FFF2-40B4-BE49-F238E27FC236}">
                    <a16:creationId xmlns:a16="http://schemas.microsoft.com/office/drawing/2014/main" xmlns="" id="{5A979F9C-DB4C-40FD-A176-B886F3A4510A}"/>
                  </a:ext>
                </a:extLst>
              </p:cNvPr>
              <p:cNvSpPr/>
              <p:nvPr/>
            </p:nvSpPr>
            <p:spPr>
              <a:xfrm rot="19189420">
                <a:off x="7357429" y="1647961"/>
                <a:ext cx="187541" cy="41547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9" name="矩形 1">
                <a:extLst>
                  <a:ext uri="{FF2B5EF4-FFF2-40B4-BE49-F238E27FC236}">
                    <a16:creationId xmlns:a16="http://schemas.microsoft.com/office/drawing/2014/main" xmlns="" id="{653B9AD5-3617-46DC-BF0A-9A57237F4D3C}"/>
                  </a:ext>
                </a:extLst>
              </p:cNvPr>
              <p:cNvSpPr/>
              <p:nvPr/>
            </p:nvSpPr>
            <p:spPr>
              <a:xfrm rot="19674207">
                <a:off x="7231311" y="1697540"/>
                <a:ext cx="312078" cy="419626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35" name="组合 334">
              <a:extLst>
                <a:ext uri="{FF2B5EF4-FFF2-40B4-BE49-F238E27FC236}">
                  <a16:creationId xmlns:a16="http://schemas.microsoft.com/office/drawing/2014/main" xmlns="" id="{2273EBFE-56ED-4FAF-AE7E-5BAAD285488F}"/>
                </a:ext>
              </a:extLst>
            </p:cNvPr>
            <p:cNvGrpSpPr/>
            <p:nvPr/>
          </p:nvGrpSpPr>
          <p:grpSpPr>
            <a:xfrm flipH="1">
              <a:off x="7046315" y="1671089"/>
              <a:ext cx="312077" cy="412530"/>
              <a:chOff x="7091403" y="1637937"/>
              <a:chExt cx="356290" cy="412530"/>
            </a:xfrm>
          </p:grpSpPr>
          <p:sp>
            <p:nvSpPr>
              <p:cNvPr id="336" name="矩形 1">
                <a:extLst>
                  <a:ext uri="{FF2B5EF4-FFF2-40B4-BE49-F238E27FC236}">
                    <a16:creationId xmlns:a16="http://schemas.microsoft.com/office/drawing/2014/main" xmlns="" id="{9F4A83C4-A16E-4282-84C4-35BC33CBADA4}"/>
                  </a:ext>
                </a:extLst>
              </p:cNvPr>
              <p:cNvSpPr/>
              <p:nvPr/>
            </p:nvSpPr>
            <p:spPr>
              <a:xfrm rot="19043553">
                <a:off x="7222001" y="1637937"/>
                <a:ext cx="214110" cy="363918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47710 w 139607"/>
                  <a:gd name="connsiteY0" fmla="*/ 0 h 572709"/>
                  <a:gd name="connsiteX1" fmla="*/ 135233 w 139607"/>
                  <a:gd name="connsiteY1" fmla="*/ 140494 h 572709"/>
                  <a:gd name="connsiteX2" fmla="*/ 130559 w 139607"/>
                  <a:gd name="connsiteY2" fmla="*/ 443901 h 572709"/>
                  <a:gd name="connsiteX3" fmla="*/ 119953 w 139607"/>
                  <a:gd name="connsiteY3" fmla="*/ 391451 h 572709"/>
                  <a:gd name="connsiteX4" fmla="*/ 129699 w 139607"/>
                  <a:gd name="connsiteY4" fmla="*/ 560482 h 572709"/>
                  <a:gd name="connsiteX5" fmla="*/ 100033 w 139607"/>
                  <a:gd name="connsiteY5" fmla="*/ 453320 h 572709"/>
                  <a:gd name="connsiteX6" fmla="*/ 0 w 139607"/>
                  <a:gd name="connsiteY6" fmla="*/ 470673 h 572709"/>
                  <a:gd name="connsiteX7" fmla="*/ 66759 w 139607"/>
                  <a:gd name="connsiteY7" fmla="*/ 324553 h 572709"/>
                  <a:gd name="connsiteX8" fmla="*/ 47710 w 139607"/>
                  <a:gd name="connsiteY8" fmla="*/ 0 h 572709"/>
                  <a:gd name="connsiteX0" fmla="*/ 47710 w 139607"/>
                  <a:gd name="connsiteY0" fmla="*/ 0 h 573105"/>
                  <a:gd name="connsiteX1" fmla="*/ 135233 w 139607"/>
                  <a:gd name="connsiteY1" fmla="*/ 140494 h 573105"/>
                  <a:gd name="connsiteX2" fmla="*/ 130559 w 139607"/>
                  <a:gd name="connsiteY2" fmla="*/ 443901 h 573105"/>
                  <a:gd name="connsiteX3" fmla="*/ 119953 w 139607"/>
                  <a:gd name="connsiteY3" fmla="*/ 391451 h 573105"/>
                  <a:gd name="connsiteX4" fmla="*/ 129699 w 139607"/>
                  <a:gd name="connsiteY4" fmla="*/ 560482 h 573105"/>
                  <a:gd name="connsiteX5" fmla="*/ 35843 w 139607"/>
                  <a:gd name="connsiteY5" fmla="*/ 459244 h 573105"/>
                  <a:gd name="connsiteX6" fmla="*/ 0 w 139607"/>
                  <a:gd name="connsiteY6" fmla="*/ 470673 h 573105"/>
                  <a:gd name="connsiteX7" fmla="*/ 66759 w 139607"/>
                  <a:gd name="connsiteY7" fmla="*/ 324553 h 573105"/>
                  <a:gd name="connsiteX8" fmla="*/ 47710 w 139607"/>
                  <a:gd name="connsiteY8" fmla="*/ 0 h 573105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119953 w 139607"/>
                  <a:gd name="connsiteY3" fmla="*/ 391451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9607"/>
                  <a:gd name="connsiteY0" fmla="*/ 0 h 506769"/>
                  <a:gd name="connsiteX1" fmla="*/ 135233 w 139607"/>
                  <a:gd name="connsiteY1" fmla="*/ 140494 h 506769"/>
                  <a:gd name="connsiteX2" fmla="*/ 130559 w 139607"/>
                  <a:gd name="connsiteY2" fmla="*/ 443901 h 506769"/>
                  <a:gd name="connsiteX3" fmla="*/ 95400 w 139607"/>
                  <a:gd name="connsiteY3" fmla="*/ 434122 h 506769"/>
                  <a:gd name="connsiteX4" fmla="*/ 41819 w 139607"/>
                  <a:gd name="connsiteY4" fmla="*/ 485455 h 506769"/>
                  <a:gd name="connsiteX5" fmla="*/ 35843 w 139607"/>
                  <a:gd name="connsiteY5" fmla="*/ 459244 h 506769"/>
                  <a:gd name="connsiteX6" fmla="*/ 0 w 139607"/>
                  <a:gd name="connsiteY6" fmla="*/ 470673 h 506769"/>
                  <a:gd name="connsiteX7" fmla="*/ 66759 w 139607"/>
                  <a:gd name="connsiteY7" fmla="*/ 324553 h 506769"/>
                  <a:gd name="connsiteX8" fmla="*/ 47710 w 13960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95400 w 137317"/>
                  <a:gd name="connsiteY3" fmla="*/ 434122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7317"/>
                  <a:gd name="connsiteY0" fmla="*/ 0 h 506769"/>
                  <a:gd name="connsiteX1" fmla="*/ 135233 w 137317"/>
                  <a:gd name="connsiteY1" fmla="*/ 140494 h 506769"/>
                  <a:gd name="connsiteX2" fmla="*/ 99651 w 137317"/>
                  <a:gd name="connsiteY2" fmla="*/ 447354 h 506769"/>
                  <a:gd name="connsiteX3" fmla="*/ 65103 w 137317"/>
                  <a:gd name="connsiteY3" fmla="*/ 433763 h 506769"/>
                  <a:gd name="connsiteX4" fmla="*/ 41819 w 137317"/>
                  <a:gd name="connsiteY4" fmla="*/ 485455 h 506769"/>
                  <a:gd name="connsiteX5" fmla="*/ 35843 w 137317"/>
                  <a:gd name="connsiteY5" fmla="*/ 459244 h 506769"/>
                  <a:gd name="connsiteX6" fmla="*/ 0 w 137317"/>
                  <a:gd name="connsiteY6" fmla="*/ 470673 h 506769"/>
                  <a:gd name="connsiteX7" fmla="*/ 66759 w 137317"/>
                  <a:gd name="connsiteY7" fmla="*/ 324553 h 506769"/>
                  <a:gd name="connsiteX8" fmla="*/ 47710 w 137317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65103 w 136774"/>
                  <a:gd name="connsiteY3" fmla="*/ 433763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774"/>
                  <a:gd name="connsiteY0" fmla="*/ 0 h 506769"/>
                  <a:gd name="connsiteX1" fmla="*/ 135233 w 136774"/>
                  <a:gd name="connsiteY1" fmla="*/ 140494 h 506769"/>
                  <a:gd name="connsiteX2" fmla="*/ 78842 w 136774"/>
                  <a:gd name="connsiteY2" fmla="*/ 450927 h 506769"/>
                  <a:gd name="connsiteX3" fmla="*/ 56571 w 136774"/>
                  <a:gd name="connsiteY3" fmla="*/ 416000 h 506769"/>
                  <a:gd name="connsiteX4" fmla="*/ 41819 w 136774"/>
                  <a:gd name="connsiteY4" fmla="*/ 485455 h 506769"/>
                  <a:gd name="connsiteX5" fmla="*/ 35843 w 136774"/>
                  <a:gd name="connsiteY5" fmla="*/ 459244 h 506769"/>
                  <a:gd name="connsiteX6" fmla="*/ 0 w 136774"/>
                  <a:gd name="connsiteY6" fmla="*/ 470673 h 506769"/>
                  <a:gd name="connsiteX7" fmla="*/ 66759 w 136774"/>
                  <a:gd name="connsiteY7" fmla="*/ 324553 h 506769"/>
                  <a:gd name="connsiteX8" fmla="*/ 47710 w 136774"/>
                  <a:gd name="connsiteY8" fmla="*/ 0 h 506769"/>
                  <a:gd name="connsiteX0" fmla="*/ 47710 w 136516"/>
                  <a:gd name="connsiteY0" fmla="*/ 0 h 506769"/>
                  <a:gd name="connsiteX1" fmla="*/ 135233 w 136516"/>
                  <a:gd name="connsiteY1" fmla="*/ 140494 h 506769"/>
                  <a:gd name="connsiteX2" fmla="*/ 62775 w 136516"/>
                  <a:gd name="connsiteY2" fmla="*/ 456465 h 506769"/>
                  <a:gd name="connsiteX3" fmla="*/ 56571 w 136516"/>
                  <a:gd name="connsiteY3" fmla="*/ 416000 h 506769"/>
                  <a:gd name="connsiteX4" fmla="*/ 41819 w 136516"/>
                  <a:gd name="connsiteY4" fmla="*/ 485455 h 506769"/>
                  <a:gd name="connsiteX5" fmla="*/ 35843 w 136516"/>
                  <a:gd name="connsiteY5" fmla="*/ 459244 h 506769"/>
                  <a:gd name="connsiteX6" fmla="*/ 0 w 136516"/>
                  <a:gd name="connsiteY6" fmla="*/ 470673 h 506769"/>
                  <a:gd name="connsiteX7" fmla="*/ 66759 w 136516"/>
                  <a:gd name="connsiteY7" fmla="*/ 324553 h 506769"/>
                  <a:gd name="connsiteX8" fmla="*/ 47710 w 136516"/>
                  <a:gd name="connsiteY8" fmla="*/ 0 h 506769"/>
                  <a:gd name="connsiteX0" fmla="*/ 47710 w 135341"/>
                  <a:gd name="connsiteY0" fmla="*/ 0 h 506769"/>
                  <a:gd name="connsiteX1" fmla="*/ 135233 w 135341"/>
                  <a:gd name="connsiteY1" fmla="*/ 140494 h 506769"/>
                  <a:gd name="connsiteX2" fmla="*/ 62775 w 135341"/>
                  <a:gd name="connsiteY2" fmla="*/ 456465 h 506769"/>
                  <a:gd name="connsiteX3" fmla="*/ 56571 w 135341"/>
                  <a:gd name="connsiteY3" fmla="*/ 416000 h 506769"/>
                  <a:gd name="connsiteX4" fmla="*/ 41819 w 135341"/>
                  <a:gd name="connsiteY4" fmla="*/ 485455 h 506769"/>
                  <a:gd name="connsiteX5" fmla="*/ 35843 w 135341"/>
                  <a:gd name="connsiteY5" fmla="*/ 459244 h 506769"/>
                  <a:gd name="connsiteX6" fmla="*/ 0 w 135341"/>
                  <a:gd name="connsiteY6" fmla="*/ 470673 h 506769"/>
                  <a:gd name="connsiteX7" fmla="*/ 66759 w 135341"/>
                  <a:gd name="connsiteY7" fmla="*/ 324553 h 506769"/>
                  <a:gd name="connsiteX8" fmla="*/ 47710 w 135341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506769"/>
                  <a:gd name="connsiteX1" fmla="*/ 135233 w 135334"/>
                  <a:gd name="connsiteY1" fmla="*/ 140494 h 506769"/>
                  <a:gd name="connsiteX2" fmla="*/ 57225 w 135334"/>
                  <a:gd name="connsiteY2" fmla="*/ 435873 h 506769"/>
                  <a:gd name="connsiteX3" fmla="*/ 56571 w 135334"/>
                  <a:gd name="connsiteY3" fmla="*/ 416000 h 506769"/>
                  <a:gd name="connsiteX4" fmla="*/ 41819 w 135334"/>
                  <a:gd name="connsiteY4" fmla="*/ 485455 h 506769"/>
                  <a:gd name="connsiteX5" fmla="*/ 35843 w 135334"/>
                  <a:gd name="connsiteY5" fmla="*/ 459244 h 506769"/>
                  <a:gd name="connsiteX6" fmla="*/ 0 w 135334"/>
                  <a:gd name="connsiteY6" fmla="*/ 470673 h 506769"/>
                  <a:gd name="connsiteX7" fmla="*/ 66759 w 135334"/>
                  <a:gd name="connsiteY7" fmla="*/ 324553 h 506769"/>
                  <a:gd name="connsiteX8" fmla="*/ 47710 w 135334"/>
                  <a:gd name="connsiteY8" fmla="*/ 0 h 506769"/>
                  <a:gd name="connsiteX0" fmla="*/ 47710 w 135334"/>
                  <a:gd name="connsiteY0" fmla="*/ 0 h 485525"/>
                  <a:gd name="connsiteX1" fmla="*/ 135233 w 135334"/>
                  <a:gd name="connsiteY1" fmla="*/ 140494 h 485525"/>
                  <a:gd name="connsiteX2" fmla="*/ 57225 w 135334"/>
                  <a:gd name="connsiteY2" fmla="*/ 435873 h 485525"/>
                  <a:gd name="connsiteX3" fmla="*/ 56571 w 135334"/>
                  <a:gd name="connsiteY3" fmla="*/ 416000 h 485525"/>
                  <a:gd name="connsiteX4" fmla="*/ 41819 w 135334"/>
                  <a:gd name="connsiteY4" fmla="*/ 485455 h 485525"/>
                  <a:gd name="connsiteX5" fmla="*/ 35843 w 135334"/>
                  <a:gd name="connsiteY5" fmla="*/ 459244 h 485525"/>
                  <a:gd name="connsiteX6" fmla="*/ 0 w 135334"/>
                  <a:gd name="connsiteY6" fmla="*/ 470673 h 485525"/>
                  <a:gd name="connsiteX7" fmla="*/ 66759 w 135334"/>
                  <a:gd name="connsiteY7" fmla="*/ 324553 h 485525"/>
                  <a:gd name="connsiteX8" fmla="*/ 47710 w 135334"/>
                  <a:gd name="connsiteY8" fmla="*/ 0 h 485525"/>
                  <a:gd name="connsiteX0" fmla="*/ 47710 w 135334"/>
                  <a:gd name="connsiteY0" fmla="*/ 0 h 485536"/>
                  <a:gd name="connsiteX1" fmla="*/ 135233 w 135334"/>
                  <a:gd name="connsiteY1" fmla="*/ 140494 h 485536"/>
                  <a:gd name="connsiteX2" fmla="*/ 57225 w 135334"/>
                  <a:gd name="connsiteY2" fmla="*/ 435873 h 485536"/>
                  <a:gd name="connsiteX3" fmla="*/ 75546 w 135334"/>
                  <a:gd name="connsiteY3" fmla="*/ 423861 h 485536"/>
                  <a:gd name="connsiteX4" fmla="*/ 41819 w 135334"/>
                  <a:gd name="connsiteY4" fmla="*/ 485455 h 485536"/>
                  <a:gd name="connsiteX5" fmla="*/ 35843 w 135334"/>
                  <a:gd name="connsiteY5" fmla="*/ 459244 h 485536"/>
                  <a:gd name="connsiteX6" fmla="*/ 0 w 135334"/>
                  <a:gd name="connsiteY6" fmla="*/ 470673 h 485536"/>
                  <a:gd name="connsiteX7" fmla="*/ 66759 w 135334"/>
                  <a:gd name="connsiteY7" fmla="*/ 324553 h 485536"/>
                  <a:gd name="connsiteX8" fmla="*/ 47710 w 135334"/>
                  <a:gd name="connsiteY8" fmla="*/ 0 h 485536"/>
                  <a:gd name="connsiteX0" fmla="*/ 47710 w 135334"/>
                  <a:gd name="connsiteY0" fmla="*/ 0 h 485575"/>
                  <a:gd name="connsiteX1" fmla="*/ 135233 w 135334"/>
                  <a:gd name="connsiteY1" fmla="*/ 140494 h 485575"/>
                  <a:gd name="connsiteX2" fmla="*/ 57225 w 135334"/>
                  <a:gd name="connsiteY2" fmla="*/ 435873 h 485575"/>
                  <a:gd name="connsiteX3" fmla="*/ 96550 w 135334"/>
                  <a:gd name="connsiteY3" fmla="*/ 442727 h 485575"/>
                  <a:gd name="connsiteX4" fmla="*/ 41819 w 135334"/>
                  <a:gd name="connsiteY4" fmla="*/ 485455 h 485575"/>
                  <a:gd name="connsiteX5" fmla="*/ 35843 w 135334"/>
                  <a:gd name="connsiteY5" fmla="*/ 459244 h 485575"/>
                  <a:gd name="connsiteX6" fmla="*/ 0 w 135334"/>
                  <a:gd name="connsiteY6" fmla="*/ 470673 h 485575"/>
                  <a:gd name="connsiteX7" fmla="*/ 66759 w 135334"/>
                  <a:gd name="connsiteY7" fmla="*/ 324553 h 485575"/>
                  <a:gd name="connsiteX8" fmla="*/ 47710 w 135334"/>
                  <a:gd name="connsiteY8" fmla="*/ 0 h 485575"/>
                  <a:gd name="connsiteX0" fmla="*/ 47710 w 136562"/>
                  <a:gd name="connsiteY0" fmla="*/ 0 h 485574"/>
                  <a:gd name="connsiteX1" fmla="*/ 135233 w 136562"/>
                  <a:gd name="connsiteY1" fmla="*/ 140494 h 485574"/>
                  <a:gd name="connsiteX2" fmla="*/ 96550 w 136562"/>
                  <a:gd name="connsiteY2" fmla="*/ 442727 h 485574"/>
                  <a:gd name="connsiteX3" fmla="*/ 41819 w 136562"/>
                  <a:gd name="connsiteY3" fmla="*/ 485455 h 485574"/>
                  <a:gd name="connsiteX4" fmla="*/ 35843 w 136562"/>
                  <a:gd name="connsiteY4" fmla="*/ 459244 h 485574"/>
                  <a:gd name="connsiteX5" fmla="*/ 0 w 136562"/>
                  <a:gd name="connsiteY5" fmla="*/ 470673 h 485574"/>
                  <a:gd name="connsiteX6" fmla="*/ 66759 w 136562"/>
                  <a:gd name="connsiteY6" fmla="*/ 324553 h 485574"/>
                  <a:gd name="connsiteX7" fmla="*/ 47710 w 136562"/>
                  <a:gd name="connsiteY7" fmla="*/ 0 h 485574"/>
                  <a:gd name="connsiteX0" fmla="*/ 47710 w 136339"/>
                  <a:gd name="connsiteY0" fmla="*/ 0 h 485540"/>
                  <a:gd name="connsiteX1" fmla="*/ 135233 w 136339"/>
                  <a:gd name="connsiteY1" fmla="*/ 140494 h 485540"/>
                  <a:gd name="connsiteX2" fmla="*/ 88896 w 136339"/>
                  <a:gd name="connsiteY2" fmla="*/ 427361 h 485540"/>
                  <a:gd name="connsiteX3" fmla="*/ 41819 w 136339"/>
                  <a:gd name="connsiteY3" fmla="*/ 485455 h 485540"/>
                  <a:gd name="connsiteX4" fmla="*/ 35843 w 136339"/>
                  <a:gd name="connsiteY4" fmla="*/ 459244 h 485540"/>
                  <a:gd name="connsiteX5" fmla="*/ 0 w 136339"/>
                  <a:gd name="connsiteY5" fmla="*/ 470673 h 485540"/>
                  <a:gd name="connsiteX6" fmla="*/ 66759 w 136339"/>
                  <a:gd name="connsiteY6" fmla="*/ 324553 h 485540"/>
                  <a:gd name="connsiteX7" fmla="*/ 47710 w 136339"/>
                  <a:gd name="connsiteY7" fmla="*/ 0 h 485540"/>
                  <a:gd name="connsiteX0" fmla="*/ 47710 w 136539"/>
                  <a:gd name="connsiteY0" fmla="*/ 0 h 485575"/>
                  <a:gd name="connsiteX1" fmla="*/ 135233 w 136539"/>
                  <a:gd name="connsiteY1" fmla="*/ 140494 h 485575"/>
                  <a:gd name="connsiteX2" fmla="*/ 88896 w 136539"/>
                  <a:gd name="connsiteY2" fmla="*/ 427361 h 485575"/>
                  <a:gd name="connsiteX3" fmla="*/ 41819 w 136539"/>
                  <a:gd name="connsiteY3" fmla="*/ 485455 h 485575"/>
                  <a:gd name="connsiteX4" fmla="*/ 35843 w 136539"/>
                  <a:gd name="connsiteY4" fmla="*/ 459244 h 485575"/>
                  <a:gd name="connsiteX5" fmla="*/ 0 w 136539"/>
                  <a:gd name="connsiteY5" fmla="*/ 470673 h 485575"/>
                  <a:gd name="connsiteX6" fmla="*/ 66759 w 136539"/>
                  <a:gd name="connsiteY6" fmla="*/ 324553 h 485575"/>
                  <a:gd name="connsiteX7" fmla="*/ 47710 w 136539"/>
                  <a:gd name="connsiteY7" fmla="*/ 0 h 485575"/>
                  <a:gd name="connsiteX0" fmla="*/ 47710 w 136411"/>
                  <a:gd name="connsiteY0" fmla="*/ 0 h 485628"/>
                  <a:gd name="connsiteX1" fmla="*/ 135233 w 136411"/>
                  <a:gd name="connsiteY1" fmla="*/ 140494 h 485628"/>
                  <a:gd name="connsiteX2" fmla="*/ 88896 w 136411"/>
                  <a:gd name="connsiteY2" fmla="*/ 427361 h 485628"/>
                  <a:gd name="connsiteX3" fmla="*/ 41819 w 136411"/>
                  <a:gd name="connsiteY3" fmla="*/ 485455 h 485628"/>
                  <a:gd name="connsiteX4" fmla="*/ 35843 w 136411"/>
                  <a:gd name="connsiteY4" fmla="*/ 459244 h 485628"/>
                  <a:gd name="connsiteX5" fmla="*/ 0 w 136411"/>
                  <a:gd name="connsiteY5" fmla="*/ 470673 h 485628"/>
                  <a:gd name="connsiteX6" fmla="*/ 66759 w 136411"/>
                  <a:gd name="connsiteY6" fmla="*/ 324553 h 485628"/>
                  <a:gd name="connsiteX7" fmla="*/ 47710 w 136411"/>
                  <a:gd name="connsiteY7" fmla="*/ 0 h 48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411" h="485628">
                    <a:moveTo>
                      <a:pt x="47710" y="0"/>
                    </a:moveTo>
                    <a:cubicBezTo>
                      <a:pt x="76884" y="46831"/>
                      <a:pt x="129871" y="38894"/>
                      <a:pt x="135233" y="140494"/>
                    </a:cubicBezTo>
                    <a:cubicBezTo>
                      <a:pt x="143373" y="214282"/>
                      <a:pt x="107335" y="391120"/>
                      <a:pt x="88896" y="427361"/>
                    </a:cubicBezTo>
                    <a:cubicBezTo>
                      <a:pt x="70457" y="463602"/>
                      <a:pt x="37384" y="487938"/>
                      <a:pt x="41819" y="485455"/>
                    </a:cubicBezTo>
                    <a:cubicBezTo>
                      <a:pt x="-21124" y="480804"/>
                      <a:pt x="28745" y="472762"/>
                      <a:pt x="35843" y="459244"/>
                    </a:cubicBezTo>
                    <a:cubicBezTo>
                      <a:pt x="24148" y="442608"/>
                      <a:pt x="4634" y="495201"/>
                      <a:pt x="0" y="470673"/>
                    </a:cubicBezTo>
                    <a:lnTo>
                      <a:pt x="66759" y="324553"/>
                    </a:lnTo>
                    <a:lnTo>
                      <a:pt x="47710" y="0"/>
                    </a:ln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26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37" name="矩形 1">
                <a:extLst>
                  <a:ext uri="{FF2B5EF4-FFF2-40B4-BE49-F238E27FC236}">
                    <a16:creationId xmlns:a16="http://schemas.microsoft.com/office/drawing/2014/main" xmlns="" id="{143AC828-5CA3-498B-8171-686F60578989}"/>
                  </a:ext>
                </a:extLst>
              </p:cNvPr>
              <p:cNvSpPr/>
              <p:nvPr/>
            </p:nvSpPr>
            <p:spPr>
              <a:xfrm rot="19280522">
                <a:off x="7091403" y="1682912"/>
                <a:ext cx="356290" cy="367555"/>
              </a:xfrm>
              <a:custGeom>
                <a:avLst/>
                <a:gdLst>
                  <a:gd name="connsiteX0" fmla="*/ 0 w 299456"/>
                  <a:gd name="connsiteY0" fmla="*/ 0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0 w 299456"/>
                  <a:gd name="connsiteY4" fmla="*/ 0 h 336458"/>
                  <a:gd name="connsiteX0" fmla="*/ 26194 w 299456"/>
                  <a:gd name="connsiteY0" fmla="*/ 11906 h 336458"/>
                  <a:gd name="connsiteX1" fmla="*/ 299456 w 299456"/>
                  <a:gd name="connsiteY1" fmla="*/ 0 h 336458"/>
                  <a:gd name="connsiteX2" fmla="*/ 299456 w 299456"/>
                  <a:gd name="connsiteY2" fmla="*/ 336458 h 336458"/>
                  <a:gd name="connsiteX3" fmla="*/ 0 w 299456"/>
                  <a:gd name="connsiteY3" fmla="*/ 336458 h 336458"/>
                  <a:gd name="connsiteX4" fmla="*/ 26194 w 299456"/>
                  <a:gd name="connsiteY4" fmla="*/ 11906 h 336458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52387 h 376939"/>
                  <a:gd name="connsiteX1" fmla="*/ 144674 w 299456"/>
                  <a:gd name="connsiteY1" fmla="*/ 0 h 376939"/>
                  <a:gd name="connsiteX2" fmla="*/ 299456 w 299456"/>
                  <a:gd name="connsiteY2" fmla="*/ 376939 h 376939"/>
                  <a:gd name="connsiteX3" fmla="*/ 0 w 299456"/>
                  <a:gd name="connsiteY3" fmla="*/ 376939 h 376939"/>
                  <a:gd name="connsiteX4" fmla="*/ 26194 w 299456"/>
                  <a:gd name="connsiteY4" fmla="*/ 52387 h 376939"/>
                  <a:gd name="connsiteX0" fmla="*/ 26194 w 299456"/>
                  <a:gd name="connsiteY0" fmla="*/ 0 h 324552"/>
                  <a:gd name="connsiteX1" fmla="*/ 125624 w 299456"/>
                  <a:gd name="connsiteY1" fmla="*/ 47625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299456"/>
                  <a:gd name="connsiteY0" fmla="*/ 0 h 324552"/>
                  <a:gd name="connsiteX1" fmla="*/ 113717 w 299456"/>
                  <a:gd name="connsiteY1" fmla="*/ 140494 h 324552"/>
                  <a:gd name="connsiteX2" fmla="*/ 299456 w 299456"/>
                  <a:gd name="connsiteY2" fmla="*/ 324552 h 324552"/>
                  <a:gd name="connsiteX3" fmla="*/ 0 w 299456"/>
                  <a:gd name="connsiteY3" fmla="*/ 324552 h 324552"/>
                  <a:gd name="connsiteX4" fmla="*/ 26194 w 299456"/>
                  <a:gd name="connsiteY4" fmla="*/ 0 h 324552"/>
                  <a:gd name="connsiteX0" fmla="*/ 26194 w 168488"/>
                  <a:gd name="connsiteY0" fmla="*/ 0 h 579346"/>
                  <a:gd name="connsiteX1" fmla="*/ 113717 w 168488"/>
                  <a:gd name="connsiteY1" fmla="*/ 140494 h 579346"/>
                  <a:gd name="connsiteX2" fmla="*/ 168488 w 168488"/>
                  <a:gd name="connsiteY2" fmla="*/ 579346 h 579346"/>
                  <a:gd name="connsiteX3" fmla="*/ 0 w 168488"/>
                  <a:gd name="connsiteY3" fmla="*/ 324552 h 579346"/>
                  <a:gd name="connsiteX4" fmla="*/ 26194 w 168488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21431 w 142294"/>
                  <a:gd name="connsiteY3" fmla="*/ 336459 h 579346"/>
                  <a:gd name="connsiteX4" fmla="*/ 0 w 142294"/>
                  <a:gd name="connsiteY4" fmla="*/ 0 h 579346"/>
                  <a:gd name="connsiteX0" fmla="*/ 0 w 142294"/>
                  <a:gd name="connsiteY0" fmla="*/ 0 h 579346"/>
                  <a:gd name="connsiteX1" fmla="*/ 87523 w 142294"/>
                  <a:gd name="connsiteY1" fmla="*/ 140494 h 579346"/>
                  <a:gd name="connsiteX2" fmla="*/ 142294 w 142294"/>
                  <a:gd name="connsiteY2" fmla="*/ 579346 h 579346"/>
                  <a:gd name="connsiteX3" fmla="*/ 42862 w 142294"/>
                  <a:gd name="connsiteY3" fmla="*/ 341221 h 579346"/>
                  <a:gd name="connsiteX4" fmla="*/ 0 w 142294"/>
                  <a:gd name="connsiteY4" fmla="*/ 0 h 579346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2862 w 120863"/>
                  <a:gd name="connsiteY3" fmla="*/ 341221 h 586490"/>
                  <a:gd name="connsiteX4" fmla="*/ 0 w 120863"/>
                  <a:gd name="connsiteY4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42862 w 120863"/>
                  <a:gd name="connsiteY4" fmla="*/ 341221 h 586490"/>
                  <a:gd name="connsiteX5" fmla="*/ 0 w 120863"/>
                  <a:gd name="connsiteY5" fmla="*/ 0 h 586490"/>
                  <a:gd name="connsiteX0" fmla="*/ 0 w 120863"/>
                  <a:gd name="connsiteY0" fmla="*/ 0 h 586490"/>
                  <a:gd name="connsiteX1" fmla="*/ 87523 w 120863"/>
                  <a:gd name="connsiteY1" fmla="*/ 140494 h 586490"/>
                  <a:gd name="connsiteX2" fmla="*/ 120863 w 120863"/>
                  <a:gd name="connsiteY2" fmla="*/ 586490 h 586490"/>
                  <a:gd name="connsiteX3" fmla="*/ 41170 w 120863"/>
                  <a:gd name="connsiteY3" fmla="*/ 443810 h 586490"/>
                  <a:gd name="connsiteX4" fmla="*/ 19049 w 120863"/>
                  <a:gd name="connsiteY4" fmla="*/ 324553 h 586490"/>
                  <a:gd name="connsiteX5" fmla="*/ 0 w 120863"/>
                  <a:gd name="connsiteY5" fmla="*/ 0 h 586490"/>
                  <a:gd name="connsiteX0" fmla="*/ 0 w 111338"/>
                  <a:gd name="connsiteY0" fmla="*/ 0 h 543628"/>
                  <a:gd name="connsiteX1" fmla="*/ 87523 w 111338"/>
                  <a:gd name="connsiteY1" fmla="*/ 140494 h 543628"/>
                  <a:gd name="connsiteX2" fmla="*/ 111338 w 111338"/>
                  <a:gd name="connsiteY2" fmla="*/ 543628 h 543628"/>
                  <a:gd name="connsiteX3" fmla="*/ 41170 w 111338"/>
                  <a:gd name="connsiteY3" fmla="*/ 443810 h 543628"/>
                  <a:gd name="connsiteX4" fmla="*/ 19049 w 111338"/>
                  <a:gd name="connsiteY4" fmla="*/ 324553 h 543628"/>
                  <a:gd name="connsiteX5" fmla="*/ 0 w 111338"/>
                  <a:gd name="connsiteY5" fmla="*/ 0 h 543628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43930"/>
                  <a:gd name="connsiteX1" fmla="*/ 87523 w 111338"/>
                  <a:gd name="connsiteY1" fmla="*/ 140494 h 543930"/>
                  <a:gd name="connsiteX2" fmla="*/ 111338 w 111338"/>
                  <a:gd name="connsiteY2" fmla="*/ 543628 h 543930"/>
                  <a:gd name="connsiteX3" fmla="*/ 41170 w 111338"/>
                  <a:gd name="connsiteY3" fmla="*/ 443810 h 543930"/>
                  <a:gd name="connsiteX4" fmla="*/ 19049 w 111338"/>
                  <a:gd name="connsiteY4" fmla="*/ 324553 h 543930"/>
                  <a:gd name="connsiteX5" fmla="*/ 0 w 111338"/>
                  <a:gd name="connsiteY5" fmla="*/ 0 h 543930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1170 w 111338"/>
                  <a:gd name="connsiteY4" fmla="*/ 443810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445"/>
                  <a:gd name="connsiteX1" fmla="*/ 87523 w 111338"/>
                  <a:gd name="connsiteY1" fmla="*/ 140494 h 557445"/>
                  <a:gd name="connsiteX2" fmla="*/ 111338 w 111338"/>
                  <a:gd name="connsiteY2" fmla="*/ 543628 h 557445"/>
                  <a:gd name="connsiteX3" fmla="*/ 64068 w 111338"/>
                  <a:gd name="connsiteY3" fmla="*/ 455269 h 557445"/>
                  <a:gd name="connsiteX4" fmla="*/ 43571 w 111338"/>
                  <a:gd name="connsiteY4" fmla="*/ 516623 h 557445"/>
                  <a:gd name="connsiteX5" fmla="*/ 19049 w 111338"/>
                  <a:gd name="connsiteY5" fmla="*/ 324553 h 557445"/>
                  <a:gd name="connsiteX6" fmla="*/ 0 w 111338"/>
                  <a:gd name="connsiteY6" fmla="*/ 0 h 557445"/>
                  <a:gd name="connsiteX0" fmla="*/ 0 w 111338"/>
                  <a:gd name="connsiteY0" fmla="*/ 0 h 557286"/>
                  <a:gd name="connsiteX1" fmla="*/ 87523 w 111338"/>
                  <a:gd name="connsiteY1" fmla="*/ 140494 h 557286"/>
                  <a:gd name="connsiteX2" fmla="*/ 111338 w 111338"/>
                  <a:gd name="connsiteY2" fmla="*/ 543628 h 557286"/>
                  <a:gd name="connsiteX3" fmla="*/ 52323 w 111338"/>
                  <a:gd name="connsiteY3" fmla="*/ 453320 h 557286"/>
                  <a:gd name="connsiteX4" fmla="*/ 43571 w 111338"/>
                  <a:gd name="connsiteY4" fmla="*/ 516623 h 557286"/>
                  <a:gd name="connsiteX5" fmla="*/ 19049 w 111338"/>
                  <a:gd name="connsiteY5" fmla="*/ 324553 h 557286"/>
                  <a:gd name="connsiteX6" fmla="*/ 0 w 111338"/>
                  <a:gd name="connsiteY6" fmla="*/ 0 h 557286"/>
                  <a:gd name="connsiteX0" fmla="*/ 0 w 111338"/>
                  <a:gd name="connsiteY0" fmla="*/ 0 h 557054"/>
                  <a:gd name="connsiteX1" fmla="*/ 87523 w 111338"/>
                  <a:gd name="connsiteY1" fmla="*/ 140494 h 557054"/>
                  <a:gd name="connsiteX2" fmla="*/ 111338 w 111338"/>
                  <a:gd name="connsiteY2" fmla="*/ 543628 h 557054"/>
                  <a:gd name="connsiteX3" fmla="*/ 52323 w 111338"/>
                  <a:gd name="connsiteY3" fmla="*/ 453320 h 557054"/>
                  <a:gd name="connsiteX4" fmla="*/ 43571 w 111338"/>
                  <a:gd name="connsiteY4" fmla="*/ 516623 h 557054"/>
                  <a:gd name="connsiteX5" fmla="*/ 19049 w 111338"/>
                  <a:gd name="connsiteY5" fmla="*/ 324553 h 557054"/>
                  <a:gd name="connsiteX6" fmla="*/ 0 w 111338"/>
                  <a:gd name="connsiteY6" fmla="*/ 0 h 557054"/>
                  <a:gd name="connsiteX0" fmla="*/ 0 w 100382"/>
                  <a:gd name="connsiteY0" fmla="*/ 0 h 564306"/>
                  <a:gd name="connsiteX1" fmla="*/ 87523 w 100382"/>
                  <a:gd name="connsiteY1" fmla="*/ 140494 h 564306"/>
                  <a:gd name="connsiteX2" fmla="*/ 100382 w 100382"/>
                  <a:gd name="connsiteY2" fmla="*/ 551465 h 564306"/>
                  <a:gd name="connsiteX3" fmla="*/ 52323 w 100382"/>
                  <a:gd name="connsiteY3" fmla="*/ 453320 h 564306"/>
                  <a:gd name="connsiteX4" fmla="*/ 43571 w 100382"/>
                  <a:gd name="connsiteY4" fmla="*/ 516623 h 564306"/>
                  <a:gd name="connsiteX5" fmla="*/ 19049 w 100382"/>
                  <a:gd name="connsiteY5" fmla="*/ 324553 h 564306"/>
                  <a:gd name="connsiteX6" fmla="*/ 0 w 100382"/>
                  <a:gd name="connsiteY6" fmla="*/ 0 h 564306"/>
                  <a:gd name="connsiteX0" fmla="*/ 0 w 101691"/>
                  <a:gd name="connsiteY0" fmla="*/ 0 h 564306"/>
                  <a:gd name="connsiteX1" fmla="*/ 87523 w 101691"/>
                  <a:gd name="connsiteY1" fmla="*/ 140494 h 564306"/>
                  <a:gd name="connsiteX2" fmla="*/ 95713 w 101691"/>
                  <a:gd name="connsiteY2" fmla="*/ 366380 h 564306"/>
                  <a:gd name="connsiteX3" fmla="*/ 100382 w 101691"/>
                  <a:gd name="connsiteY3" fmla="*/ 551465 h 564306"/>
                  <a:gd name="connsiteX4" fmla="*/ 52323 w 101691"/>
                  <a:gd name="connsiteY4" fmla="*/ 453320 h 564306"/>
                  <a:gd name="connsiteX5" fmla="*/ 43571 w 101691"/>
                  <a:gd name="connsiteY5" fmla="*/ 516623 h 564306"/>
                  <a:gd name="connsiteX6" fmla="*/ 19049 w 101691"/>
                  <a:gd name="connsiteY6" fmla="*/ 324553 h 564306"/>
                  <a:gd name="connsiteX7" fmla="*/ 0 w 101691"/>
                  <a:gd name="connsiteY7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5713 w 101188"/>
                  <a:gd name="connsiteY2" fmla="*/ 366380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188"/>
                  <a:gd name="connsiteY0" fmla="*/ 0 h 564306"/>
                  <a:gd name="connsiteX1" fmla="*/ 87523 w 101188"/>
                  <a:gd name="connsiteY1" fmla="*/ 140494 h 564306"/>
                  <a:gd name="connsiteX2" fmla="*/ 92626 w 101188"/>
                  <a:gd name="connsiteY2" fmla="*/ 428627 h 564306"/>
                  <a:gd name="connsiteX3" fmla="*/ 66754 w 101188"/>
                  <a:gd name="connsiteY3" fmla="*/ 380885 h 564306"/>
                  <a:gd name="connsiteX4" fmla="*/ 100382 w 101188"/>
                  <a:gd name="connsiteY4" fmla="*/ 551465 h 564306"/>
                  <a:gd name="connsiteX5" fmla="*/ 52323 w 101188"/>
                  <a:gd name="connsiteY5" fmla="*/ 453320 h 564306"/>
                  <a:gd name="connsiteX6" fmla="*/ 43571 w 101188"/>
                  <a:gd name="connsiteY6" fmla="*/ 516623 h 564306"/>
                  <a:gd name="connsiteX7" fmla="*/ 19049 w 101188"/>
                  <a:gd name="connsiteY7" fmla="*/ 324553 h 564306"/>
                  <a:gd name="connsiteX8" fmla="*/ 0 w 101188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92626 w 101301"/>
                  <a:gd name="connsiteY2" fmla="*/ 428627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101301"/>
                  <a:gd name="connsiteY0" fmla="*/ 0 h 564306"/>
                  <a:gd name="connsiteX1" fmla="*/ 87523 w 101301"/>
                  <a:gd name="connsiteY1" fmla="*/ 140494 h 564306"/>
                  <a:gd name="connsiteX2" fmla="*/ 87927 w 101301"/>
                  <a:gd name="connsiteY2" fmla="*/ 427848 h 564306"/>
                  <a:gd name="connsiteX3" fmla="*/ 72243 w 101301"/>
                  <a:gd name="connsiteY3" fmla="*/ 391451 h 564306"/>
                  <a:gd name="connsiteX4" fmla="*/ 100382 w 101301"/>
                  <a:gd name="connsiteY4" fmla="*/ 551465 h 564306"/>
                  <a:gd name="connsiteX5" fmla="*/ 52323 w 101301"/>
                  <a:gd name="connsiteY5" fmla="*/ 453320 h 564306"/>
                  <a:gd name="connsiteX6" fmla="*/ 43571 w 101301"/>
                  <a:gd name="connsiteY6" fmla="*/ 516623 h 564306"/>
                  <a:gd name="connsiteX7" fmla="*/ 19049 w 101301"/>
                  <a:gd name="connsiteY7" fmla="*/ 324553 h 564306"/>
                  <a:gd name="connsiteX8" fmla="*/ 0 w 101301"/>
                  <a:gd name="connsiteY8" fmla="*/ 0 h 564306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2863"/>
                  <a:gd name="connsiteY0" fmla="*/ 0 h 572709"/>
                  <a:gd name="connsiteX1" fmla="*/ 87523 w 92863"/>
                  <a:gd name="connsiteY1" fmla="*/ 140494 h 572709"/>
                  <a:gd name="connsiteX2" fmla="*/ 87927 w 92863"/>
                  <a:gd name="connsiteY2" fmla="*/ 427848 h 572709"/>
                  <a:gd name="connsiteX3" fmla="*/ 72243 w 92863"/>
                  <a:gd name="connsiteY3" fmla="*/ 391451 h 572709"/>
                  <a:gd name="connsiteX4" fmla="*/ 81989 w 92863"/>
                  <a:gd name="connsiteY4" fmla="*/ 560482 h 572709"/>
                  <a:gd name="connsiteX5" fmla="*/ 52323 w 92863"/>
                  <a:gd name="connsiteY5" fmla="*/ 453320 h 572709"/>
                  <a:gd name="connsiteX6" fmla="*/ 43571 w 92863"/>
                  <a:gd name="connsiteY6" fmla="*/ 516623 h 572709"/>
                  <a:gd name="connsiteX7" fmla="*/ 19049 w 92863"/>
                  <a:gd name="connsiteY7" fmla="*/ 324553 h 572709"/>
                  <a:gd name="connsiteX8" fmla="*/ 0 w 92863"/>
                  <a:gd name="connsiteY8" fmla="*/ 0 h 572709"/>
                  <a:gd name="connsiteX0" fmla="*/ 0 w 91897"/>
                  <a:gd name="connsiteY0" fmla="*/ 0 h 572709"/>
                  <a:gd name="connsiteX1" fmla="*/ 87523 w 91897"/>
                  <a:gd name="connsiteY1" fmla="*/ 140494 h 572709"/>
                  <a:gd name="connsiteX2" fmla="*/ 82849 w 91897"/>
                  <a:gd name="connsiteY2" fmla="*/ 443901 h 572709"/>
                  <a:gd name="connsiteX3" fmla="*/ 72243 w 91897"/>
                  <a:gd name="connsiteY3" fmla="*/ 391451 h 572709"/>
                  <a:gd name="connsiteX4" fmla="*/ 81989 w 91897"/>
                  <a:gd name="connsiteY4" fmla="*/ 560482 h 572709"/>
                  <a:gd name="connsiteX5" fmla="*/ 52323 w 91897"/>
                  <a:gd name="connsiteY5" fmla="*/ 453320 h 572709"/>
                  <a:gd name="connsiteX6" fmla="*/ 43571 w 91897"/>
                  <a:gd name="connsiteY6" fmla="*/ 516623 h 572709"/>
                  <a:gd name="connsiteX7" fmla="*/ 19049 w 91897"/>
                  <a:gd name="connsiteY7" fmla="*/ 324553 h 572709"/>
                  <a:gd name="connsiteX8" fmla="*/ 0 w 91897"/>
                  <a:gd name="connsiteY8" fmla="*/ 0 h 572709"/>
                  <a:gd name="connsiteX0" fmla="*/ 35512 w 127409"/>
                  <a:gd name="connsiteY0" fmla="*/ 0 h 572709"/>
                  <a:gd name="connsiteX1" fmla="*/ 123035 w 127409"/>
                  <a:gd name="connsiteY1" fmla="*/ 140494 h 572709"/>
                  <a:gd name="connsiteX2" fmla="*/ 118361 w 127409"/>
                  <a:gd name="connsiteY2" fmla="*/ 443901 h 572709"/>
                  <a:gd name="connsiteX3" fmla="*/ 107755 w 127409"/>
                  <a:gd name="connsiteY3" fmla="*/ 391451 h 572709"/>
                  <a:gd name="connsiteX4" fmla="*/ 117501 w 127409"/>
                  <a:gd name="connsiteY4" fmla="*/ 560482 h 572709"/>
                  <a:gd name="connsiteX5" fmla="*/ 87835 w 127409"/>
                  <a:gd name="connsiteY5" fmla="*/ 453320 h 572709"/>
                  <a:gd name="connsiteX6" fmla="*/ 79083 w 127409"/>
                  <a:gd name="connsiteY6" fmla="*/ 516623 h 572709"/>
                  <a:gd name="connsiteX7" fmla="*/ 584 w 127409"/>
                  <a:gd name="connsiteY7" fmla="*/ 317895 h 572709"/>
                  <a:gd name="connsiteX8" fmla="*/ 35512 w 127409"/>
                  <a:gd name="connsiteY8" fmla="*/ 0 h 572709"/>
                  <a:gd name="connsiteX0" fmla="*/ 50320 w 142217"/>
                  <a:gd name="connsiteY0" fmla="*/ 0 h 572709"/>
                  <a:gd name="connsiteX1" fmla="*/ 137843 w 142217"/>
                  <a:gd name="connsiteY1" fmla="*/ 140494 h 572709"/>
                  <a:gd name="connsiteX2" fmla="*/ 133169 w 142217"/>
                  <a:gd name="connsiteY2" fmla="*/ 443901 h 572709"/>
                  <a:gd name="connsiteX3" fmla="*/ 122563 w 142217"/>
                  <a:gd name="connsiteY3" fmla="*/ 391451 h 572709"/>
                  <a:gd name="connsiteX4" fmla="*/ 132309 w 142217"/>
                  <a:gd name="connsiteY4" fmla="*/ 560482 h 572709"/>
                  <a:gd name="connsiteX5" fmla="*/ 102643 w 142217"/>
                  <a:gd name="connsiteY5" fmla="*/ 453320 h 572709"/>
                  <a:gd name="connsiteX6" fmla="*/ 93891 w 142217"/>
                  <a:gd name="connsiteY6" fmla="*/ 516623 h 572709"/>
                  <a:gd name="connsiteX7" fmla="*/ 15392 w 142217"/>
                  <a:gd name="connsiteY7" fmla="*/ 317895 h 572709"/>
                  <a:gd name="connsiteX8" fmla="*/ 50320 w 142217"/>
                  <a:gd name="connsiteY8" fmla="*/ 0 h 572709"/>
                  <a:gd name="connsiteX0" fmla="*/ 50420 w 142317"/>
                  <a:gd name="connsiteY0" fmla="*/ 0 h 572709"/>
                  <a:gd name="connsiteX1" fmla="*/ 137943 w 142317"/>
                  <a:gd name="connsiteY1" fmla="*/ 140494 h 572709"/>
                  <a:gd name="connsiteX2" fmla="*/ 133269 w 142317"/>
                  <a:gd name="connsiteY2" fmla="*/ 443901 h 572709"/>
                  <a:gd name="connsiteX3" fmla="*/ 122663 w 142317"/>
                  <a:gd name="connsiteY3" fmla="*/ 391451 h 572709"/>
                  <a:gd name="connsiteX4" fmla="*/ 132409 w 142317"/>
                  <a:gd name="connsiteY4" fmla="*/ 560482 h 572709"/>
                  <a:gd name="connsiteX5" fmla="*/ 102743 w 142317"/>
                  <a:gd name="connsiteY5" fmla="*/ 453320 h 572709"/>
                  <a:gd name="connsiteX6" fmla="*/ 93991 w 142317"/>
                  <a:gd name="connsiteY6" fmla="*/ 516623 h 572709"/>
                  <a:gd name="connsiteX7" fmla="*/ 15492 w 142317"/>
                  <a:gd name="connsiteY7" fmla="*/ 317895 h 572709"/>
                  <a:gd name="connsiteX8" fmla="*/ 50420 w 142317"/>
                  <a:gd name="connsiteY8" fmla="*/ 0 h 572709"/>
                  <a:gd name="connsiteX0" fmla="*/ 59712 w 151609"/>
                  <a:gd name="connsiteY0" fmla="*/ 0 h 572709"/>
                  <a:gd name="connsiteX1" fmla="*/ 147235 w 151609"/>
                  <a:gd name="connsiteY1" fmla="*/ 140494 h 572709"/>
                  <a:gd name="connsiteX2" fmla="*/ 142561 w 151609"/>
                  <a:gd name="connsiteY2" fmla="*/ 443901 h 572709"/>
                  <a:gd name="connsiteX3" fmla="*/ 131955 w 151609"/>
                  <a:gd name="connsiteY3" fmla="*/ 391451 h 572709"/>
                  <a:gd name="connsiteX4" fmla="*/ 141701 w 151609"/>
                  <a:gd name="connsiteY4" fmla="*/ 560482 h 572709"/>
                  <a:gd name="connsiteX5" fmla="*/ 112035 w 151609"/>
                  <a:gd name="connsiteY5" fmla="*/ 453320 h 572709"/>
                  <a:gd name="connsiteX6" fmla="*/ 103283 w 151609"/>
                  <a:gd name="connsiteY6" fmla="*/ 516623 h 572709"/>
                  <a:gd name="connsiteX7" fmla="*/ 24784 w 151609"/>
                  <a:gd name="connsiteY7" fmla="*/ 317895 h 572709"/>
                  <a:gd name="connsiteX8" fmla="*/ 59712 w 151609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92089 w 183986"/>
                  <a:gd name="connsiteY0" fmla="*/ 0 h 572709"/>
                  <a:gd name="connsiteX1" fmla="*/ 179612 w 183986"/>
                  <a:gd name="connsiteY1" fmla="*/ 140494 h 572709"/>
                  <a:gd name="connsiteX2" fmla="*/ 174938 w 183986"/>
                  <a:gd name="connsiteY2" fmla="*/ 443901 h 572709"/>
                  <a:gd name="connsiteX3" fmla="*/ 164332 w 183986"/>
                  <a:gd name="connsiteY3" fmla="*/ 391451 h 572709"/>
                  <a:gd name="connsiteX4" fmla="*/ 174078 w 183986"/>
                  <a:gd name="connsiteY4" fmla="*/ 560482 h 572709"/>
                  <a:gd name="connsiteX5" fmla="*/ 144412 w 183986"/>
                  <a:gd name="connsiteY5" fmla="*/ 453320 h 572709"/>
                  <a:gd name="connsiteX6" fmla="*/ 135660 w 183986"/>
                  <a:gd name="connsiteY6" fmla="*/ 516623 h 572709"/>
                  <a:gd name="connsiteX7" fmla="*/ 16928 w 183986"/>
                  <a:gd name="connsiteY7" fmla="*/ 323744 h 572709"/>
                  <a:gd name="connsiteX8" fmla="*/ 92089 w 183986"/>
                  <a:gd name="connsiteY8" fmla="*/ 0 h 572709"/>
                  <a:gd name="connsiteX0" fmla="*/ 123761 w 215658"/>
                  <a:gd name="connsiteY0" fmla="*/ 0 h 572709"/>
                  <a:gd name="connsiteX1" fmla="*/ 211284 w 215658"/>
                  <a:gd name="connsiteY1" fmla="*/ 140494 h 572709"/>
                  <a:gd name="connsiteX2" fmla="*/ 206610 w 215658"/>
                  <a:gd name="connsiteY2" fmla="*/ 443901 h 572709"/>
                  <a:gd name="connsiteX3" fmla="*/ 196004 w 215658"/>
                  <a:gd name="connsiteY3" fmla="*/ 391451 h 572709"/>
                  <a:gd name="connsiteX4" fmla="*/ 205750 w 215658"/>
                  <a:gd name="connsiteY4" fmla="*/ 560482 h 572709"/>
                  <a:gd name="connsiteX5" fmla="*/ 176084 w 215658"/>
                  <a:gd name="connsiteY5" fmla="*/ 453320 h 572709"/>
                  <a:gd name="connsiteX6" fmla="*/ 13949 w 215658"/>
                  <a:gd name="connsiteY6" fmla="*/ 462236 h 572709"/>
                  <a:gd name="connsiteX7" fmla="*/ 48600 w 215658"/>
                  <a:gd name="connsiteY7" fmla="*/ 323744 h 572709"/>
                  <a:gd name="connsiteX8" fmla="*/ 123761 w 215658"/>
                  <a:gd name="connsiteY8" fmla="*/ 0 h 572709"/>
                  <a:gd name="connsiteX0" fmla="*/ 123761 w 215658"/>
                  <a:gd name="connsiteY0" fmla="*/ 0 h 571301"/>
                  <a:gd name="connsiteX1" fmla="*/ 211284 w 215658"/>
                  <a:gd name="connsiteY1" fmla="*/ 140494 h 571301"/>
                  <a:gd name="connsiteX2" fmla="*/ 206610 w 215658"/>
                  <a:gd name="connsiteY2" fmla="*/ 443901 h 571301"/>
                  <a:gd name="connsiteX3" fmla="*/ 196004 w 215658"/>
                  <a:gd name="connsiteY3" fmla="*/ 391451 h 571301"/>
                  <a:gd name="connsiteX4" fmla="*/ 205750 w 215658"/>
                  <a:gd name="connsiteY4" fmla="*/ 560482 h 571301"/>
                  <a:gd name="connsiteX5" fmla="*/ 149951 w 215658"/>
                  <a:gd name="connsiteY5" fmla="*/ 428842 h 571301"/>
                  <a:gd name="connsiteX6" fmla="*/ 13949 w 215658"/>
                  <a:gd name="connsiteY6" fmla="*/ 462236 h 571301"/>
                  <a:gd name="connsiteX7" fmla="*/ 48600 w 215658"/>
                  <a:gd name="connsiteY7" fmla="*/ 323744 h 571301"/>
                  <a:gd name="connsiteX8" fmla="*/ 123761 w 215658"/>
                  <a:gd name="connsiteY8" fmla="*/ 0 h 571301"/>
                  <a:gd name="connsiteX0" fmla="*/ 123761 w 215658"/>
                  <a:gd name="connsiteY0" fmla="*/ 0 h 520949"/>
                  <a:gd name="connsiteX1" fmla="*/ 211284 w 215658"/>
                  <a:gd name="connsiteY1" fmla="*/ 140494 h 520949"/>
                  <a:gd name="connsiteX2" fmla="*/ 206610 w 215658"/>
                  <a:gd name="connsiteY2" fmla="*/ 443901 h 520949"/>
                  <a:gd name="connsiteX3" fmla="*/ 196004 w 215658"/>
                  <a:gd name="connsiteY3" fmla="*/ 391451 h 520949"/>
                  <a:gd name="connsiteX4" fmla="*/ 69685 w 215658"/>
                  <a:gd name="connsiteY4" fmla="*/ 506453 h 520949"/>
                  <a:gd name="connsiteX5" fmla="*/ 149951 w 215658"/>
                  <a:gd name="connsiteY5" fmla="*/ 428842 h 520949"/>
                  <a:gd name="connsiteX6" fmla="*/ 13949 w 215658"/>
                  <a:gd name="connsiteY6" fmla="*/ 462236 h 520949"/>
                  <a:gd name="connsiteX7" fmla="*/ 48600 w 215658"/>
                  <a:gd name="connsiteY7" fmla="*/ 323744 h 520949"/>
                  <a:gd name="connsiteX8" fmla="*/ 123761 w 215658"/>
                  <a:gd name="connsiteY8" fmla="*/ 0 h 520949"/>
                  <a:gd name="connsiteX0" fmla="*/ 123761 w 215658"/>
                  <a:gd name="connsiteY0" fmla="*/ 0 h 520181"/>
                  <a:gd name="connsiteX1" fmla="*/ 211284 w 215658"/>
                  <a:gd name="connsiteY1" fmla="*/ 140494 h 520181"/>
                  <a:gd name="connsiteX2" fmla="*/ 206610 w 215658"/>
                  <a:gd name="connsiteY2" fmla="*/ 443901 h 520181"/>
                  <a:gd name="connsiteX3" fmla="*/ 196004 w 215658"/>
                  <a:gd name="connsiteY3" fmla="*/ 391451 h 520181"/>
                  <a:gd name="connsiteX4" fmla="*/ 69685 w 215658"/>
                  <a:gd name="connsiteY4" fmla="*/ 506453 h 520181"/>
                  <a:gd name="connsiteX5" fmla="*/ 122307 w 215658"/>
                  <a:gd name="connsiteY5" fmla="*/ 419920 h 520181"/>
                  <a:gd name="connsiteX6" fmla="*/ 13949 w 215658"/>
                  <a:gd name="connsiteY6" fmla="*/ 462236 h 520181"/>
                  <a:gd name="connsiteX7" fmla="*/ 48600 w 215658"/>
                  <a:gd name="connsiteY7" fmla="*/ 323744 h 520181"/>
                  <a:gd name="connsiteX8" fmla="*/ 123761 w 215658"/>
                  <a:gd name="connsiteY8" fmla="*/ 0 h 520181"/>
                  <a:gd name="connsiteX0" fmla="*/ 123761 w 215658"/>
                  <a:gd name="connsiteY0" fmla="*/ 0 h 520424"/>
                  <a:gd name="connsiteX1" fmla="*/ 211284 w 215658"/>
                  <a:gd name="connsiteY1" fmla="*/ 140494 h 520424"/>
                  <a:gd name="connsiteX2" fmla="*/ 206610 w 215658"/>
                  <a:gd name="connsiteY2" fmla="*/ 443901 h 520424"/>
                  <a:gd name="connsiteX3" fmla="*/ 196004 w 215658"/>
                  <a:gd name="connsiteY3" fmla="*/ 391451 h 520424"/>
                  <a:gd name="connsiteX4" fmla="*/ 69685 w 215658"/>
                  <a:gd name="connsiteY4" fmla="*/ 506453 h 520424"/>
                  <a:gd name="connsiteX5" fmla="*/ 102191 w 215658"/>
                  <a:gd name="connsiteY5" fmla="*/ 422845 h 520424"/>
                  <a:gd name="connsiteX6" fmla="*/ 13949 w 215658"/>
                  <a:gd name="connsiteY6" fmla="*/ 462236 h 520424"/>
                  <a:gd name="connsiteX7" fmla="*/ 48600 w 215658"/>
                  <a:gd name="connsiteY7" fmla="*/ 323744 h 520424"/>
                  <a:gd name="connsiteX8" fmla="*/ 123761 w 215658"/>
                  <a:gd name="connsiteY8" fmla="*/ 0 h 520424"/>
                  <a:gd name="connsiteX0" fmla="*/ 123761 w 215658"/>
                  <a:gd name="connsiteY0" fmla="*/ 0 h 510041"/>
                  <a:gd name="connsiteX1" fmla="*/ 211284 w 215658"/>
                  <a:gd name="connsiteY1" fmla="*/ 140494 h 510041"/>
                  <a:gd name="connsiteX2" fmla="*/ 206610 w 215658"/>
                  <a:gd name="connsiteY2" fmla="*/ 443901 h 510041"/>
                  <a:gd name="connsiteX3" fmla="*/ 196004 w 215658"/>
                  <a:gd name="connsiteY3" fmla="*/ 391451 h 510041"/>
                  <a:gd name="connsiteX4" fmla="*/ 55918 w 215658"/>
                  <a:gd name="connsiteY4" fmla="*/ 495035 h 510041"/>
                  <a:gd name="connsiteX5" fmla="*/ 102191 w 215658"/>
                  <a:gd name="connsiteY5" fmla="*/ 422845 h 510041"/>
                  <a:gd name="connsiteX6" fmla="*/ 13949 w 215658"/>
                  <a:gd name="connsiteY6" fmla="*/ 462236 h 510041"/>
                  <a:gd name="connsiteX7" fmla="*/ 48600 w 215658"/>
                  <a:gd name="connsiteY7" fmla="*/ 323744 h 510041"/>
                  <a:gd name="connsiteX8" fmla="*/ 123761 w 215658"/>
                  <a:gd name="connsiteY8" fmla="*/ 0 h 510041"/>
                  <a:gd name="connsiteX0" fmla="*/ 123761 w 215658"/>
                  <a:gd name="connsiteY0" fmla="*/ 0 h 495081"/>
                  <a:gd name="connsiteX1" fmla="*/ 211284 w 215658"/>
                  <a:gd name="connsiteY1" fmla="*/ 140494 h 495081"/>
                  <a:gd name="connsiteX2" fmla="*/ 206610 w 215658"/>
                  <a:gd name="connsiteY2" fmla="*/ 443901 h 495081"/>
                  <a:gd name="connsiteX3" fmla="*/ 196004 w 215658"/>
                  <a:gd name="connsiteY3" fmla="*/ 391451 h 495081"/>
                  <a:gd name="connsiteX4" fmla="*/ 55918 w 215658"/>
                  <a:gd name="connsiteY4" fmla="*/ 495035 h 495081"/>
                  <a:gd name="connsiteX5" fmla="*/ 102191 w 215658"/>
                  <a:gd name="connsiteY5" fmla="*/ 422845 h 495081"/>
                  <a:gd name="connsiteX6" fmla="*/ 13949 w 215658"/>
                  <a:gd name="connsiteY6" fmla="*/ 462236 h 495081"/>
                  <a:gd name="connsiteX7" fmla="*/ 48600 w 215658"/>
                  <a:gd name="connsiteY7" fmla="*/ 323744 h 495081"/>
                  <a:gd name="connsiteX8" fmla="*/ 123761 w 215658"/>
                  <a:gd name="connsiteY8" fmla="*/ 0 h 495081"/>
                  <a:gd name="connsiteX0" fmla="*/ 109812 w 201709"/>
                  <a:gd name="connsiteY0" fmla="*/ 0 h 495081"/>
                  <a:gd name="connsiteX1" fmla="*/ 197335 w 201709"/>
                  <a:gd name="connsiteY1" fmla="*/ 140494 h 495081"/>
                  <a:gd name="connsiteX2" fmla="*/ 192661 w 201709"/>
                  <a:gd name="connsiteY2" fmla="*/ 443901 h 495081"/>
                  <a:gd name="connsiteX3" fmla="*/ 182055 w 201709"/>
                  <a:gd name="connsiteY3" fmla="*/ 391451 h 495081"/>
                  <a:gd name="connsiteX4" fmla="*/ 41969 w 201709"/>
                  <a:gd name="connsiteY4" fmla="*/ 495035 h 495081"/>
                  <a:gd name="connsiteX5" fmla="*/ 88242 w 201709"/>
                  <a:gd name="connsiteY5" fmla="*/ 422845 h 495081"/>
                  <a:gd name="connsiteX6" fmla="*/ 0 w 201709"/>
                  <a:gd name="connsiteY6" fmla="*/ 462236 h 495081"/>
                  <a:gd name="connsiteX7" fmla="*/ 34651 w 201709"/>
                  <a:gd name="connsiteY7" fmla="*/ 323744 h 495081"/>
                  <a:gd name="connsiteX8" fmla="*/ 109812 w 201709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62715 w 229773"/>
                  <a:gd name="connsiteY7" fmla="*/ 323744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4274 w 229773"/>
                  <a:gd name="connsiteY7" fmla="*/ 357035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16306 w 229773"/>
                  <a:gd name="connsiteY5" fmla="*/ 422845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8624 w 229773"/>
                  <a:gd name="connsiteY5" fmla="*/ 387057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95081"/>
                  <a:gd name="connsiteX1" fmla="*/ 225399 w 229773"/>
                  <a:gd name="connsiteY1" fmla="*/ 140494 h 495081"/>
                  <a:gd name="connsiteX2" fmla="*/ 220725 w 229773"/>
                  <a:gd name="connsiteY2" fmla="*/ 443901 h 495081"/>
                  <a:gd name="connsiteX3" fmla="*/ 210119 w 229773"/>
                  <a:gd name="connsiteY3" fmla="*/ 391451 h 495081"/>
                  <a:gd name="connsiteX4" fmla="*/ 70033 w 229773"/>
                  <a:gd name="connsiteY4" fmla="*/ 495035 h 495081"/>
                  <a:gd name="connsiteX5" fmla="*/ 101897 w 229773"/>
                  <a:gd name="connsiteY5" fmla="*/ 405290 h 495081"/>
                  <a:gd name="connsiteX6" fmla="*/ 0 w 229773"/>
                  <a:gd name="connsiteY6" fmla="*/ 419346 h 495081"/>
                  <a:gd name="connsiteX7" fmla="*/ 85896 w 229773"/>
                  <a:gd name="connsiteY7" fmla="*/ 327563 h 495081"/>
                  <a:gd name="connsiteX8" fmla="*/ 137876 w 229773"/>
                  <a:gd name="connsiteY8" fmla="*/ 0 h 495081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101897 w 229773"/>
                  <a:gd name="connsiteY5" fmla="*/ 405290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58349"/>
                  <a:gd name="connsiteX1" fmla="*/ 225399 w 229773"/>
                  <a:gd name="connsiteY1" fmla="*/ 140494 h 458349"/>
                  <a:gd name="connsiteX2" fmla="*/ 220725 w 229773"/>
                  <a:gd name="connsiteY2" fmla="*/ 443901 h 458349"/>
                  <a:gd name="connsiteX3" fmla="*/ 210119 w 229773"/>
                  <a:gd name="connsiteY3" fmla="*/ 391451 h 458349"/>
                  <a:gd name="connsiteX4" fmla="*/ 42612 w 229773"/>
                  <a:gd name="connsiteY4" fmla="*/ 458282 h 458349"/>
                  <a:gd name="connsiteX5" fmla="*/ 88131 w 229773"/>
                  <a:gd name="connsiteY5" fmla="*/ 393872 h 458349"/>
                  <a:gd name="connsiteX6" fmla="*/ 0 w 229773"/>
                  <a:gd name="connsiteY6" fmla="*/ 419346 h 458349"/>
                  <a:gd name="connsiteX7" fmla="*/ 85896 w 229773"/>
                  <a:gd name="connsiteY7" fmla="*/ 327563 h 458349"/>
                  <a:gd name="connsiteX8" fmla="*/ 137876 w 229773"/>
                  <a:gd name="connsiteY8" fmla="*/ 0 h 458349"/>
                  <a:gd name="connsiteX0" fmla="*/ 137876 w 229773"/>
                  <a:gd name="connsiteY0" fmla="*/ 0 h 460380"/>
                  <a:gd name="connsiteX1" fmla="*/ 225399 w 229773"/>
                  <a:gd name="connsiteY1" fmla="*/ 140494 h 460380"/>
                  <a:gd name="connsiteX2" fmla="*/ 220725 w 229773"/>
                  <a:gd name="connsiteY2" fmla="*/ 443901 h 460380"/>
                  <a:gd name="connsiteX3" fmla="*/ 129430 w 229773"/>
                  <a:gd name="connsiteY3" fmla="*/ 430980 h 460380"/>
                  <a:gd name="connsiteX4" fmla="*/ 42612 w 229773"/>
                  <a:gd name="connsiteY4" fmla="*/ 458282 h 460380"/>
                  <a:gd name="connsiteX5" fmla="*/ 88131 w 229773"/>
                  <a:gd name="connsiteY5" fmla="*/ 393872 h 460380"/>
                  <a:gd name="connsiteX6" fmla="*/ 0 w 229773"/>
                  <a:gd name="connsiteY6" fmla="*/ 419346 h 460380"/>
                  <a:gd name="connsiteX7" fmla="*/ 85896 w 229773"/>
                  <a:gd name="connsiteY7" fmla="*/ 327563 h 460380"/>
                  <a:gd name="connsiteX8" fmla="*/ 137876 w 229773"/>
                  <a:gd name="connsiteY8" fmla="*/ 0 h 460380"/>
                  <a:gd name="connsiteX0" fmla="*/ 137876 w 226357"/>
                  <a:gd name="connsiteY0" fmla="*/ 0 h 481934"/>
                  <a:gd name="connsiteX1" fmla="*/ 225399 w 226357"/>
                  <a:gd name="connsiteY1" fmla="*/ 140494 h 481934"/>
                  <a:gd name="connsiteX2" fmla="*/ 120408 w 226357"/>
                  <a:gd name="connsiteY2" fmla="*/ 468551 h 481934"/>
                  <a:gd name="connsiteX3" fmla="*/ 129430 w 226357"/>
                  <a:gd name="connsiteY3" fmla="*/ 430980 h 481934"/>
                  <a:gd name="connsiteX4" fmla="*/ 42612 w 226357"/>
                  <a:gd name="connsiteY4" fmla="*/ 458282 h 481934"/>
                  <a:gd name="connsiteX5" fmla="*/ 88131 w 226357"/>
                  <a:gd name="connsiteY5" fmla="*/ 393872 h 481934"/>
                  <a:gd name="connsiteX6" fmla="*/ 0 w 226357"/>
                  <a:gd name="connsiteY6" fmla="*/ 419346 h 481934"/>
                  <a:gd name="connsiteX7" fmla="*/ 85896 w 226357"/>
                  <a:gd name="connsiteY7" fmla="*/ 327563 h 481934"/>
                  <a:gd name="connsiteX8" fmla="*/ 137876 w 226357"/>
                  <a:gd name="connsiteY8" fmla="*/ 0 h 481934"/>
                  <a:gd name="connsiteX0" fmla="*/ 137876 w 226357"/>
                  <a:gd name="connsiteY0" fmla="*/ 0 h 484588"/>
                  <a:gd name="connsiteX1" fmla="*/ 225399 w 226357"/>
                  <a:gd name="connsiteY1" fmla="*/ 140494 h 484588"/>
                  <a:gd name="connsiteX2" fmla="*/ 120408 w 226357"/>
                  <a:gd name="connsiteY2" fmla="*/ 468551 h 484588"/>
                  <a:gd name="connsiteX3" fmla="*/ 107803 w 226357"/>
                  <a:gd name="connsiteY3" fmla="*/ 449461 h 484588"/>
                  <a:gd name="connsiteX4" fmla="*/ 42612 w 226357"/>
                  <a:gd name="connsiteY4" fmla="*/ 458282 h 484588"/>
                  <a:gd name="connsiteX5" fmla="*/ 88131 w 226357"/>
                  <a:gd name="connsiteY5" fmla="*/ 393872 h 484588"/>
                  <a:gd name="connsiteX6" fmla="*/ 0 w 226357"/>
                  <a:gd name="connsiteY6" fmla="*/ 419346 h 484588"/>
                  <a:gd name="connsiteX7" fmla="*/ 85896 w 226357"/>
                  <a:gd name="connsiteY7" fmla="*/ 327563 h 484588"/>
                  <a:gd name="connsiteX8" fmla="*/ 137876 w 226357"/>
                  <a:gd name="connsiteY8" fmla="*/ 0 h 484588"/>
                  <a:gd name="connsiteX0" fmla="*/ 137876 w 226357"/>
                  <a:gd name="connsiteY0" fmla="*/ 0 h 490118"/>
                  <a:gd name="connsiteX1" fmla="*/ 225399 w 226357"/>
                  <a:gd name="connsiteY1" fmla="*/ 140494 h 490118"/>
                  <a:gd name="connsiteX2" fmla="*/ 120408 w 226357"/>
                  <a:gd name="connsiteY2" fmla="*/ 468551 h 490118"/>
                  <a:gd name="connsiteX3" fmla="*/ 107803 w 226357"/>
                  <a:gd name="connsiteY3" fmla="*/ 449461 h 490118"/>
                  <a:gd name="connsiteX4" fmla="*/ 42612 w 226357"/>
                  <a:gd name="connsiteY4" fmla="*/ 458282 h 490118"/>
                  <a:gd name="connsiteX5" fmla="*/ 88131 w 226357"/>
                  <a:gd name="connsiteY5" fmla="*/ 393872 h 490118"/>
                  <a:gd name="connsiteX6" fmla="*/ 0 w 226357"/>
                  <a:gd name="connsiteY6" fmla="*/ 419346 h 490118"/>
                  <a:gd name="connsiteX7" fmla="*/ 85896 w 226357"/>
                  <a:gd name="connsiteY7" fmla="*/ 327563 h 490118"/>
                  <a:gd name="connsiteX8" fmla="*/ 137876 w 226357"/>
                  <a:gd name="connsiteY8" fmla="*/ 0 h 490118"/>
                  <a:gd name="connsiteX0" fmla="*/ 137876 w 226296"/>
                  <a:gd name="connsiteY0" fmla="*/ 0 h 496544"/>
                  <a:gd name="connsiteX1" fmla="*/ 225399 w 226296"/>
                  <a:gd name="connsiteY1" fmla="*/ 140494 h 496544"/>
                  <a:gd name="connsiteX2" fmla="*/ 111637 w 226296"/>
                  <a:gd name="connsiteY2" fmla="*/ 482288 h 496544"/>
                  <a:gd name="connsiteX3" fmla="*/ 107803 w 226296"/>
                  <a:gd name="connsiteY3" fmla="*/ 449461 h 496544"/>
                  <a:gd name="connsiteX4" fmla="*/ 42612 w 226296"/>
                  <a:gd name="connsiteY4" fmla="*/ 458282 h 496544"/>
                  <a:gd name="connsiteX5" fmla="*/ 88131 w 226296"/>
                  <a:gd name="connsiteY5" fmla="*/ 393872 h 496544"/>
                  <a:gd name="connsiteX6" fmla="*/ 0 w 226296"/>
                  <a:gd name="connsiteY6" fmla="*/ 419346 h 496544"/>
                  <a:gd name="connsiteX7" fmla="*/ 85896 w 226296"/>
                  <a:gd name="connsiteY7" fmla="*/ 327563 h 496544"/>
                  <a:gd name="connsiteX8" fmla="*/ 137876 w 226296"/>
                  <a:gd name="connsiteY8" fmla="*/ 0 h 496544"/>
                  <a:gd name="connsiteX0" fmla="*/ 137876 w 226712"/>
                  <a:gd name="connsiteY0" fmla="*/ 0 h 496544"/>
                  <a:gd name="connsiteX1" fmla="*/ 225399 w 226712"/>
                  <a:gd name="connsiteY1" fmla="*/ 140494 h 496544"/>
                  <a:gd name="connsiteX2" fmla="*/ 111637 w 226712"/>
                  <a:gd name="connsiteY2" fmla="*/ 482288 h 496544"/>
                  <a:gd name="connsiteX3" fmla="*/ 107803 w 226712"/>
                  <a:gd name="connsiteY3" fmla="*/ 449461 h 496544"/>
                  <a:gd name="connsiteX4" fmla="*/ 42612 w 226712"/>
                  <a:gd name="connsiteY4" fmla="*/ 458282 h 496544"/>
                  <a:gd name="connsiteX5" fmla="*/ 88131 w 226712"/>
                  <a:gd name="connsiteY5" fmla="*/ 393872 h 496544"/>
                  <a:gd name="connsiteX6" fmla="*/ 0 w 226712"/>
                  <a:gd name="connsiteY6" fmla="*/ 419346 h 496544"/>
                  <a:gd name="connsiteX7" fmla="*/ 85896 w 226712"/>
                  <a:gd name="connsiteY7" fmla="*/ 327563 h 496544"/>
                  <a:gd name="connsiteX8" fmla="*/ 137876 w 226712"/>
                  <a:gd name="connsiteY8" fmla="*/ 0 h 496544"/>
                  <a:gd name="connsiteX0" fmla="*/ 137876 w 226712"/>
                  <a:gd name="connsiteY0" fmla="*/ 0 h 485550"/>
                  <a:gd name="connsiteX1" fmla="*/ 225399 w 226712"/>
                  <a:gd name="connsiteY1" fmla="*/ 140494 h 485550"/>
                  <a:gd name="connsiteX2" fmla="*/ 111637 w 226712"/>
                  <a:gd name="connsiteY2" fmla="*/ 482288 h 485550"/>
                  <a:gd name="connsiteX3" fmla="*/ 107803 w 226712"/>
                  <a:gd name="connsiteY3" fmla="*/ 449461 h 485550"/>
                  <a:gd name="connsiteX4" fmla="*/ 42612 w 226712"/>
                  <a:gd name="connsiteY4" fmla="*/ 458282 h 485550"/>
                  <a:gd name="connsiteX5" fmla="*/ 88131 w 226712"/>
                  <a:gd name="connsiteY5" fmla="*/ 393872 h 485550"/>
                  <a:gd name="connsiteX6" fmla="*/ 0 w 226712"/>
                  <a:gd name="connsiteY6" fmla="*/ 419346 h 485550"/>
                  <a:gd name="connsiteX7" fmla="*/ 85896 w 226712"/>
                  <a:gd name="connsiteY7" fmla="*/ 327563 h 485550"/>
                  <a:gd name="connsiteX8" fmla="*/ 137876 w 226712"/>
                  <a:gd name="connsiteY8" fmla="*/ 0 h 485550"/>
                  <a:gd name="connsiteX0" fmla="*/ 137876 w 226712"/>
                  <a:gd name="connsiteY0" fmla="*/ 0 h 483880"/>
                  <a:gd name="connsiteX1" fmla="*/ 225399 w 226712"/>
                  <a:gd name="connsiteY1" fmla="*/ 140494 h 483880"/>
                  <a:gd name="connsiteX2" fmla="*/ 111637 w 226712"/>
                  <a:gd name="connsiteY2" fmla="*/ 482288 h 483880"/>
                  <a:gd name="connsiteX3" fmla="*/ 107803 w 226712"/>
                  <a:gd name="connsiteY3" fmla="*/ 449461 h 483880"/>
                  <a:gd name="connsiteX4" fmla="*/ 42612 w 226712"/>
                  <a:gd name="connsiteY4" fmla="*/ 458282 h 483880"/>
                  <a:gd name="connsiteX5" fmla="*/ 88131 w 226712"/>
                  <a:gd name="connsiteY5" fmla="*/ 393872 h 483880"/>
                  <a:gd name="connsiteX6" fmla="*/ 0 w 226712"/>
                  <a:gd name="connsiteY6" fmla="*/ 419346 h 483880"/>
                  <a:gd name="connsiteX7" fmla="*/ 85896 w 226712"/>
                  <a:gd name="connsiteY7" fmla="*/ 327563 h 483880"/>
                  <a:gd name="connsiteX8" fmla="*/ 137876 w 226712"/>
                  <a:gd name="connsiteY8" fmla="*/ 0 h 483880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107803 w 226712"/>
                  <a:gd name="connsiteY3" fmla="*/ 449461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482288"/>
                  <a:gd name="connsiteX1" fmla="*/ 225399 w 226712"/>
                  <a:gd name="connsiteY1" fmla="*/ 140494 h 482288"/>
                  <a:gd name="connsiteX2" fmla="*/ 111637 w 226712"/>
                  <a:gd name="connsiteY2" fmla="*/ 482288 h 482288"/>
                  <a:gd name="connsiteX3" fmla="*/ 93659 w 226712"/>
                  <a:gd name="connsiteY3" fmla="*/ 441932 h 482288"/>
                  <a:gd name="connsiteX4" fmla="*/ 42612 w 226712"/>
                  <a:gd name="connsiteY4" fmla="*/ 458282 h 482288"/>
                  <a:gd name="connsiteX5" fmla="*/ 88131 w 226712"/>
                  <a:gd name="connsiteY5" fmla="*/ 393872 h 482288"/>
                  <a:gd name="connsiteX6" fmla="*/ 0 w 226712"/>
                  <a:gd name="connsiteY6" fmla="*/ 419346 h 482288"/>
                  <a:gd name="connsiteX7" fmla="*/ 85896 w 226712"/>
                  <a:gd name="connsiteY7" fmla="*/ 327563 h 482288"/>
                  <a:gd name="connsiteX8" fmla="*/ 137876 w 226712"/>
                  <a:gd name="connsiteY8" fmla="*/ 0 h 482288"/>
                  <a:gd name="connsiteX0" fmla="*/ 137876 w 226712"/>
                  <a:gd name="connsiteY0" fmla="*/ 0 h 510195"/>
                  <a:gd name="connsiteX1" fmla="*/ 225399 w 226712"/>
                  <a:gd name="connsiteY1" fmla="*/ 140494 h 510195"/>
                  <a:gd name="connsiteX2" fmla="*/ 111637 w 226712"/>
                  <a:gd name="connsiteY2" fmla="*/ 482288 h 510195"/>
                  <a:gd name="connsiteX3" fmla="*/ 60985 w 226712"/>
                  <a:gd name="connsiteY3" fmla="*/ 489760 h 510195"/>
                  <a:gd name="connsiteX4" fmla="*/ 93659 w 226712"/>
                  <a:gd name="connsiteY4" fmla="*/ 441932 h 510195"/>
                  <a:gd name="connsiteX5" fmla="*/ 42612 w 226712"/>
                  <a:gd name="connsiteY5" fmla="*/ 458282 h 510195"/>
                  <a:gd name="connsiteX6" fmla="*/ 88131 w 226712"/>
                  <a:gd name="connsiteY6" fmla="*/ 393872 h 510195"/>
                  <a:gd name="connsiteX7" fmla="*/ 0 w 226712"/>
                  <a:gd name="connsiteY7" fmla="*/ 419346 h 510195"/>
                  <a:gd name="connsiteX8" fmla="*/ 85896 w 226712"/>
                  <a:gd name="connsiteY8" fmla="*/ 327563 h 510195"/>
                  <a:gd name="connsiteX9" fmla="*/ 137876 w 226712"/>
                  <a:gd name="connsiteY9" fmla="*/ 0 h 510195"/>
                  <a:gd name="connsiteX0" fmla="*/ 137876 w 226712"/>
                  <a:gd name="connsiteY0" fmla="*/ 0 h 492171"/>
                  <a:gd name="connsiteX1" fmla="*/ 225399 w 226712"/>
                  <a:gd name="connsiteY1" fmla="*/ 140494 h 492171"/>
                  <a:gd name="connsiteX2" fmla="*/ 111637 w 226712"/>
                  <a:gd name="connsiteY2" fmla="*/ 482288 h 492171"/>
                  <a:gd name="connsiteX3" fmla="*/ 60985 w 226712"/>
                  <a:gd name="connsiteY3" fmla="*/ 489760 h 492171"/>
                  <a:gd name="connsiteX4" fmla="*/ 93659 w 226712"/>
                  <a:gd name="connsiteY4" fmla="*/ 441932 h 492171"/>
                  <a:gd name="connsiteX5" fmla="*/ 42612 w 226712"/>
                  <a:gd name="connsiteY5" fmla="*/ 458282 h 492171"/>
                  <a:gd name="connsiteX6" fmla="*/ 88131 w 226712"/>
                  <a:gd name="connsiteY6" fmla="*/ 393872 h 492171"/>
                  <a:gd name="connsiteX7" fmla="*/ 0 w 226712"/>
                  <a:gd name="connsiteY7" fmla="*/ 419346 h 492171"/>
                  <a:gd name="connsiteX8" fmla="*/ 85896 w 226712"/>
                  <a:gd name="connsiteY8" fmla="*/ 327563 h 492171"/>
                  <a:gd name="connsiteX9" fmla="*/ 137876 w 226712"/>
                  <a:gd name="connsiteY9" fmla="*/ 0 h 492171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  <a:gd name="connsiteX0" fmla="*/ 137876 w 226996"/>
                  <a:gd name="connsiteY0" fmla="*/ 0 h 490479"/>
                  <a:gd name="connsiteX1" fmla="*/ 225399 w 226996"/>
                  <a:gd name="connsiteY1" fmla="*/ 140494 h 490479"/>
                  <a:gd name="connsiteX2" fmla="*/ 128535 w 226996"/>
                  <a:gd name="connsiteY2" fmla="*/ 448677 h 490479"/>
                  <a:gd name="connsiteX3" fmla="*/ 60985 w 226996"/>
                  <a:gd name="connsiteY3" fmla="*/ 489760 h 490479"/>
                  <a:gd name="connsiteX4" fmla="*/ 93659 w 226996"/>
                  <a:gd name="connsiteY4" fmla="*/ 441932 h 490479"/>
                  <a:gd name="connsiteX5" fmla="*/ 42612 w 226996"/>
                  <a:gd name="connsiteY5" fmla="*/ 458282 h 490479"/>
                  <a:gd name="connsiteX6" fmla="*/ 88131 w 226996"/>
                  <a:gd name="connsiteY6" fmla="*/ 393872 h 490479"/>
                  <a:gd name="connsiteX7" fmla="*/ 0 w 226996"/>
                  <a:gd name="connsiteY7" fmla="*/ 419346 h 490479"/>
                  <a:gd name="connsiteX8" fmla="*/ 85896 w 226996"/>
                  <a:gd name="connsiteY8" fmla="*/ 327563 h 490479"/>
                  <a:gd name="connsiteX9" fmla="*/ 137876 w 226996"/>
                  <a:gd name="connsiteY9" fmla="*/ 0 h 49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996" h="490479">
                    <a:moveTo>
                      <a:pt x="137876" y="0"/>
                    </a:moveTo>
                    <a:cubicBezTo>
                      <a:pt x="167050" y="46831"/>
                      <a:pt x="220037" y="38894"/>
                      <a:pt x="225399" y="140494"/>
                    </a:cubicBezTo>
                    <a:cubicBezTo>
                      <a:pt x="238214" y="193795"/>
                      <a:pt x="170977" y="393351"/>
                      <a:pt x="128535" y="448677"/>
                    </a:cubicBezTo>
                    <a:cubicBezTo>
                      <a:pt x="116396" y="453944"/>
                      <a:pt x="63981" y="496486"/>
                      <a:pt x="60985" y="489760"/>
                    </a:cubicBezTo>
                    <a:cubicBezTo>
                      <a:pt x="57989" y="483034"/>
                      <a:pt x="96721" y="447178"/>
                      <a:pt x="93659" y="441932"/>
                    </a:cubicBezTo>
                    <a:cubicBezTo>
                      <a:pt x="90597" y="436686"/>
                      <a:pt x="38177" y="460765"/>
                      <a:pt x="42612" y="458282"/>
                    </a:cubicBezTo>
                    <a:cubicBezTo>
                      <a:pt x="58018" y="425427"/>
                      <a:pt x="81033" y="407390"/>
                      <a:pt x="88131" y="393872"/>
                    </a:cubicBezTo>
                    <a:cubicBezTo>
                      <a:pt x="68463" y="421053"/>
                      <a:pt x="4634" y="443874"/>
                      <a:pt x="0" y="419346"/>
                    </a:cubicBezTo>
                    <a:cubicBezTo>
                      <a:pt x="54545" y="368688"/>
                      <a:pt x="40431" y="412366"/>
                      <a:pt x="85896" y="327563"/>
                    </a:cubicBezTo>
                    <a:cubicBezTo>
                      <a:pt x="116098" y="296604"/>
                      <a:pt x="87964" y="92516"/>
                      <a:pt x="137876" y="0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  <a:effectLst>
                <a:glow rad="88900">
                  <a:srgbClr val="FFFF00">
                    <a:alpha val="9000"/>
                  </a:srgb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9" name="离开光线">
            <a:extLst>
              <a:ext uri="{FF2B5EF4-FFF2-40B4-BE49-F238E27FC236}">
                <a16:creationId xmlns:a16="http://schemas.microsoft.com/office/drawing/2014/main" xmlns="" id="{39E074C6-DF61-4DB4-9B81-1A5B98096427}"/>
              </a:ext>
            </a:extLst>
          </p:cNvPr>
          <p:cNvGrpSpPr/>
          <p:nvPr/>
        </p:nvGrpSpPr>
        <p:grpSpPr>
          <a:xfrm rot="7062558" flipH="1" flipV="1">
            <a:off x="5943669" y="2411094"/>
            <a:ext cx="5281039" cy="1876307"/>
            <a:chOff x="7013101" y="1452617"/>
            <a:chExt cx="4517756" cy="2559134"/>
          </a:xfrm>
        </p:grpSpPr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xmlns="" id="{8CB88C45-309B-42F0-8215-7662DCB3AD03}"/>
                </a:ext>
              </a:extLst>
            </p:cNvPr>
            <p:cNvSpPr/>
            <p:nvPr/>
          </p:nvSpPr>
          <p:spPr>
            <a:xfrm>
              <a:off x="7137400" y="2278446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xmlns="" id="{D70ADC1A-6608-4D04-BA0E-AC095F058C17}"/>
                </a:ext>
              </a:extLst>
            </p:cNvPr>
            <p:cNvSpPr/>
            <p:nvPr/>
          </p:nvSpPr>
          <p:spPr>
            <a:xfrm rot="20368049">
              <a:off x="7048779" y="2103384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xmlns="" id="{1080E784-1174-452F-B345-E28844209649}"/>
                </a:ext>
              </a:extLst>
            </p:cNvPr>
            <p:cNvSpPr/>
            <p:nvPr/>
          </p:nvSpPr>
          <p:spPr>
            <a:xfrm>
              <a:off x="8532824" y="2544577"/>
              <a:ext cx="2438400" cy="1284837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xmlns="" id="{19C2AAD8-7281-493D-8D28-073EEE9E450A}"/>
                </a:ext>
              </a:extLst>
            </p:cNvPr>
            <p:cNvSpPr/>
            <p:nvPr/>
          </p:nvSpPr>
          <p:spPr>
            <a:xfrm>
              <a:off x="9143257" y="2975497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xmlns="" id="{E5360AFF-0BE8-40B3-8A5A-E5325437BF52}"/>
                </a:ext>
              </a:extLst>
            </p:cNvPr>
            <p:cNvSpPr/>
            <p:nvPr/>
          </p:nvSpPr>
          <p:spPr>
            <a:xfrm rot="18670273">
              <a:off x="6337428" y="2128290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45" name="萤火虫">
            <a:extLst>
              <a:ext uri="{FF2B5EF4-FFF2-40B4-BE49-F238E27FC236}">
                <a16:creationId xmlns:a16="http://schemas.microsoft.com/office/drawing/2014/main" xmlns="" id="{2E65B61A-7EED-4A3D-AB4E-3CCBB31E5C5B}"/>
              </a:ext>
            </a:extLst>
          </p:cNvPr>
          <p:cNvSpPr/>
          <p:nvPr/>
        </p:nvSpPr>
        <p:spPr>
          <a:xfrm flipV="1">
            <a:off x="7445973" y="6837309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6" name="萤火虫">
            <a:extLst>
              <a:ext uri="{FF2B5EF4-FFF2-40B4-BE49-F238E27FC236}">
                <a16:creationId xmlns:a16="http://schemas.microsoft.com/office/drawing/2014/main" xmlns="" id="{5F589272-31E5-4D5B-9556-F1451286651C}"/>
              </a:ext>
            </a:extLst>
          </p:cNvPr>
          <p:cNvSpPr/>
          <p:nvPr/>
        </p:nvSpPr>
        <p:spPr>
          <a:xfrm flipV="1">
            <a:off x="6606849" y="579180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7" name="萤火虫">
            <a:extLst>
              <a:ext uri="{FF2B5EF4-FFF2-40B4-BE49-F238E27FC236}">
                <a16:creationId xmlns:a16="http://schemas.microsoft.com/office/drawing/2014/main" xmlns="" id="{F97ACA32-9883-48EC-A787-9C003B531E91}"/>
              </a:ext>
            </a:extLst>
          </p:cNvPr>
          <p:cNvSpPr/>
          <p:nvPr/>
        </p:nvSpPr>
        <p:spPr>
          <a:xfrm flipV="1">
            <a:off x="7180536" y="5945280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8" name="萤火虫">
            <a:extLst>
              <a:ext uri="{FF2B5EF4-FFF2-40B4-BE49-F238E27FC236}">
                <a16:creationId xmlns:a16="http://schemas.microsoft.com/office/drawing/2014/main" xmlns="" id="{FB2EEC81-AF42-4F75-A032-D892DC95A87D}"/>
              </a:ext>
            </a:extLst>
          </p:cNvPr>
          <p:cNvSpPr/>
          <p:nvPr/>
        </p:nvSpPr>
        <p:spPr>
          <a:xfrm flipV="1">
            <a:off x="6141187" y="6161273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9" name="萤火虫">
            <a:extLst>
              <a:ext uri="{FF2B5EF4-FFF2-40B4-BE49-F238E27FC236}">
                <a16:creationId xmlns:a16="http://schemas.microsoft.com/office/drawing/2014/main" xmlns="" id="{9CDABAFE-BBC0-4B0C-A01A-EF8DC61EFF48}"/>
              </a:ext>
            </a:extLst>
          </p:cNvPr>
          <p:cNvSpPr/>
          <p:nvPr/>
        </p:nvSpPr>
        <p:spPr>
          <a:xfrm flipV="1">
            <a:off x="8109285" y="5990999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0" name="萤火虫">
            <a:extLst>
              <a:ext uri="{FF2B5EF4-FFF2-40B4-BE49-F238E27FC236}">
                <a16:creationId xmlns:a16="http://schemas.microsoft.com/office/drawing/2014/main" xmlns="" id="{C929E7DE-B71C-462B-AF13-F5E383237B10}"/>
              </a:ext>
            </a:extLst>
          </p:cNvPr>
          <p:cNvSpPr/>
          <p:nvPr/>
        </p:nvSpPr>
        <p:spPr>
          <a:xfrm flipV="1">
            <a:off x="6554571" y="6503891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1" name="萤火虫">
            <a:extLst>
              <a:ext uri="{FF2B5EF4-FFF2-40B4-BE49-F238E27FC236}">
                <a16:creationId xmlns:a16="http://schemas.microsoft.com/office/drawing/2014/main" xmlns="" id="{5BA6B8B7-7F1A-4549-9DB3-559A5520A668}"/>
              </a:ext>
            </a:extLst>
          </p:cNvPr>
          <p:cNvSpPr/>
          <p:nvPr/>
        </p:nvSpPr>
        <p:spPr>
          <a:xfrm flipV="1">
            <a:off x="6650612" y="6712071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2" name="萤火虫">
            <a:extLst>
              <a:ext uri="{FF2B5EF4-FFF2-40B4-BE49-F238E27FC236}">
                <a16:creationId xmlns:a16="http://schemas.microsoft.com/office/drawing/2014/main" xmlns="" id="{5D994E4C-3CC3-449E-937C-93EF32642955}"/>
              </a:ext>
            </a:extLst>
          </p:cNvPr>
          <p:cNvSpPr/>
          <p:nvPr/>
        </p:nvSpPr>
        <p:spPr>
          <a:xfrm flipV="1">
            <a:off x="7650486" y="583388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9" name="萤火虫">
            <a:extLst>
              <a:ext uri="{FF2B5EF4-FFF2-40B4-BE49-F238E27FC236}">
                <a16:creationId xmlns:a16="http://schemas.microsoft.com/office/drawing/2014/main" xmlns="" id="{F723E4F0-3BED-460B-BC22-C3E58E126E7C}"/>
              </a:ext>
            </a:extLst>
          </p:cNvPr>
          <p:cNvSpPr/>
          <p:nvPr/>
        </p:nvSpPr>
        <p:spPr>
          <a:xfrm flipV="1">
            <a:off x="7034900" y="5838926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0" name="萤火虫">
            <a:extLst>
              <a:ext uri="{FF2B5EF4-FFF2-40B4-BE49-F238E27FC236}">
                <a16:creationId xmlns:a16="http://schemas.microsoft.com/office/drawing/2014/main" xmlns="" id="{017C5F34-45CD-4ECC-A101-7122F78B6095}"/>
              </a:ext>
            </a:extLst>
          </p:cNvPr>
          <p:cNvSpPr/>
          <p:nvPr/>
        </p:nvSpPr>
        <p:spPr>
          <a:xfrm flipV="1">
            <a:off x="7528290" y="5450126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1" name="萤火虫">
            <a:extLst>
              <a:ext uri="{FF2B5EF4-FFF2-40B4-BE49-F238E27FC236}">
                <a16:creationId xmlns:a16="http://schemas.microsoft.com/office/drawing/2014/main" xmlns="" id="{77B841BD-B5C6-40F4-9F88-E2383FA72AD7}"/>
              </a:ext>
            </a:extLst>
          </p:cNvPr>
          <p:cNvSpPr/>
          <p:nvPr/>
        </p:nvSpPr>
        <p:spPr>
          <a:xfrm flipV="1">
            <a:off x="7443219" y="6057036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2" name="萤火虫">
            <a:extLst>
              <a:ext uri="{FF2B5EF4-FFF2-40B4-BE49-F238E27FC236}">
                <a16:creationId xmlns:a16="http://schemas.microsoft.com/office/drawing/2014/main" xmlns="" id="{7AD477FF-D496-464D-A608-7BB5E3BCCE1C}"/>
              </a:ext>
            </a:extLst>
          </p:cNvPr>
          <p:cNvSpPr/>
          <p:nvPr/>
        </p:nvSpPr>
        <p:spPr>
          <a:xfrm flipV="1">
            <a:off x="6774895" y="588286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3" name="萤火虫">
            <a:extLst>
              <a:ext uri="{FF2B5EF4-FFF2-40B4-BE49-F238E27FC236}">
                <a16:creationId xmlns:a16="http://schemas.microsoft.com/office/drawing/2014/main" xmlns="" id="{B391198C-A59E-427C-9386-7466286765DC}"/>
              </a:ext>
            </a:extLst>
          </p:cNvPr>
          <p:cNvSpPr/>
          <p:nvPr/>
        </p:nvSpPr>
        <p:spPr>
          <a:xfrm flipV="1">
            <a:off x="7184091" y="5936052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4" name="萤火虫">
            <a:extLst>
              <a:ext uri="{FF2B5EF4-FFF2-40B4-BE49-F238E27FC236}">
                <a16:creationId xmlns:a16="http://schemas.microsoft.com/office/drawing/2014/main" xmlns="" id="{B237B446-F956-470A-9E32-9DE5C184CFB2}"/>
              </a:ext>
            </a:extLst>
          </p:cNvPr>
          <p:cNvSpPr/>
          <p:nvPr/>
        </p:nvSpPr>
        <p:spPr>
          <a:xfrm flipV="1">
            <a:off x="7281816" y="6551514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5" name="萤火虫">
            <a:extLst>
              <a:ext uri="{FF2B5EF4-FFF2-40B4-BE49-F238E27FC236}">
                <a16:creationId xmlns:a16="http://schemas.microsoft.com/office/drawing/2014/main" xmlns="" id="{71653C5B-0CA6-43C9-B63C-3A9BF43F1AA2}"/>
              </a:ext>
            </a:extLst>
          </p:cNvPr>
          <p:cNvSpPr/>
          <p:nvPr/>
        </p:nvSpPr>
        <p:spPr>
          <a:xfrm flipV="1">
            <a:off x="6585974" y="5954656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6" name="萤火虫">
            <a:extLst>
              <a:ext uri="{FF2B5EF4-FFF2-40B4-BE49-F238E27FC236}">
                <a16:creationId xmlns:a16="http://schemas.microsoft.com/office/drawing/2014/main" xmlns="" id="{B9214DB0-B362-4C5A-A418-48C07450A8FD}"/>
              </a:ext>
            </a:extLst>
          </p:cNvPr>
          <p:cNvSpPr/>
          <p:nvPr/>
        </p:nvSpPr>
        <p:spPr>
          <a:xfrm flipV="1">
            <a:off x="7748834" y="5622216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7" name="萤火虫">
            <a:extLst>
              <a:ext uri="{FF2B5EF4-FFF2-40B4-BE49-F238E27FC236}">
                <a16:creationId xmlns:a16="http://schemas.microsoft.com/office/drawing/2014/main" xmlns="" id="{F8D40D3F-77DD-4980-974E-F2D22888B1F1}"/>
              </a:ext>
            </a:extLst>
          </p:cNvPr>
          <p:cNvSpPr/>
          <p:nvPr/>
        </p:nvSpPr>
        <p:spPr>
          <a:xfrm flipV="1">
            <a:off x="7541586" y="635104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8" name="萤火虫">
            <a:extLst>
              <a:ext uri="{FF2B5EF4-FFF2-40B4-BE49-F238E27FC236}">
                <a16:creationId xmlns:a16="http://schemas.microsoft.com/office/drawing/2014/main" xmlns="" id="{93E996FF-C2EE-4893-8364-3066C6AE7A16}"/>
              </a:ext>
            </a:extLst>
          </p:cNvPr>
          <p:cNvSpPr/>
          <p:nvPr/>
        </p:nvSpPr>
        <p:spPr>
          <a:xfrm flipV="1">
            <a:off x="7284993" y="6766616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9" name="萤火虫">
            <a:extLst>
              <a:ext uri="{FF2B5EF4-FFF2-40B4-BE49-F238E27FC236}">
                <a16:creationId xmlns:a16="http://schemas.microsoft.com/office/drawing/2014/main" xmlns="" id="{E39E9249-76B9-4A66-9ECD-53BD8AB3B95A}"/>
              </a:ext>
            </a:extLst>
          </p:cNvPr>
          <p:cNvSpPr/>
          <p:nvPr/>
        </p:nvSpPr>
        <p:spPr>
          <a:xfrm rot="4833953" flipV="1">
            <a:off x="7054447" y="6053278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0" name="萤火虫">
            <a:extLst>
              <a:ext uri="{FF2B5EF4-FFF2-40B4-BE49-F238E27FC236}">
                <a16:creationId xmlns:a16="http://schemas.microsoft.com/office/drawing/2014/main" xmlns="" id="{9606F158-6700-491C-8F26-AB754A69CC94}"/>
              </a:ext>
            </a:extLst>
          </p:cNvPr>
          <p:cNvSpPr/>
          <p:nvPr/>
        </p:nvSpPr>
        <p:spPr>
          <a:xfrm flipV="1">
            <a:off x="7145074" y="684283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99968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5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2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8" presetClass="entr" presetSubtype="3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3" dur="47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25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4727 -0.12546 C -0.0487 -0.12546 -0.04974 -0.10856 -0.04974 -0.0875 C -0.04974 -0.06643 -0.0487 -0.0493 -0.04727 -0.0493 C -0.04583 -0.0493 -0.04466 -0.06643 -0.04466 -0.0875 C -0.04466 -0.10856 -0.04583 -0.12546 -0.04727 -0.12546 Z " pathEditMode="relative" rAng="0" ptsTypes="AAAAA">
                                      <p:cBhvr>
                                        <p:cTn id="27" dur="725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274 -0.11829 C -0.0181 -0.11829 -0.02917 -0.13866 -0.02917 -0.16366 C -0.02917 -0.18843 -0.0181 -0.2088 -0.00274 -0.2088 C 0.01263 -0.2088 0.02526 -0.18843 0.02526 -0.16366 C 0.02526 -0.13866 0.01263 -0.11829 -0.00274 -0.11829 Z " pathEditMode="relative" rAng="0" ptsTypes="AAAAA">
                                      <p:cBhvr>
                                        <p:cTn id="29" dur="5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53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.00117 -0.16482 C -0.00404 -0.16482 -0.00781 -0.14329 -0.00781 -0.11644 C -0.00781 -0.08959 -0.00404 -0.0676 0.00117 -0.0676 C 0.00638 -0.0676 0.01068 -0.08959 0.01068 -0.11644 C 0.01068 -0.14329 0.00638 -0.16482 0.00117 -0.16482 Z " pathEditMode="relative" rAng="0" ptsTypes="AAAAA">
                                      <p:cBhvr>
                                        <p:cTn id="31" dur="75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.03203 -0.11296 C 0.02122 -0.11296 0.01341 -0.12014 0.01341 -0.12893 C 0.01341 -0.13773 0.02122 -0.14468 0.03203 -0.14468 C 0.04297 -0.14468 0.05195 -0.13773 0.05195 -0.12893 C 0.05195 -0.12014 0.04297 -0.11296 0.03203 -0.11296 Z " pathEditMode="relative" rAng="0" ptsTypes="AAAAA">
                                      <p:cBhvr>
                                        <p:cTn id="33" dur="95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3282 -0.08102 C -0.04102 -0.08102 -0.04701 -0.06898 -0.04701 -0.05393 C -0.04701 -0.03866 -0.04102 -0.02639 -0.03282 -0.02639 C -0.02448 -0.02639 -0.01771 -0.03866 -0.01771 -0.05393 C -0.01771 -0.06898 -0.02448 -0.08102 -0.03282 -0.08102 Z " pathEditMode="relative" rAng="0" ptsTypes="AAAAA">
                                      <p:cBhvr>
                                        <p:cTn id="38" dur="425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182 -0.16296 C -0.0108 -0.16296 -0.01731 -0.17778 -0.01731 -0.19583 C -0.01731 -0.21412 -0.0108 -0.22893 -0.00182 -0.22893 C 0.00729 -0.22893 0.01472 -0.21412 0.01472 -0.19583 C 0.01472 -0.17778 0.00729 -0.16296 -0.00182 -0.16296 Z " pathEditMode="relative" rAng="0" ptsTypes="AAAAA">
                                      <p:cBhvr>
                                        <p:cTn id="43" dur="7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75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.00742 -0.08588 C 0.00599 -0.08588 0.00494 -0.06898 0.00494 -0.04791 C 0.00494 -0.02685 0.00599 -0.00972 0.00742 -0.00972 C 0.00885 -0.00972 0.01002 -0.02685 0.01002 -0.04791 C 0.01002 -0.06898 0.00885 -0.08588 0.00742 -0.08588 Z " pathEditMode="relative" rAng="0" ptsTypes="AAAAA">
                                      <p:cBhvr>
                                        <p:cTn id="51" dur="725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6407 0.02083 C -0.07865 0.02083 -0.0892 0.01134 -0.0892 0.00115 C -0.0892 -0.00926 -0.07865 -0.01713 -0.06407 -0.01713 C -0.04948 -0.01713 -0.03737 -0.00926 -0.03737 0.00115 C -0.03737 0.01134 -0.04948 0.02083 -0.06407 0.02083 Z " pathEditMode="relative" rAng="0" ptsTypes="AAAAA">
                                      <p:cBhvr>
                                        <p:cTn id="53" dur="5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846 -0.17408 C -0.00989 -0.17408 -0.01094 -0.16204 -0.01094 -0.14699 C -0.01094 -0.13172 -0.00989 -0.11945 -0.00846 -0.11945 C -0.00703 -0.11945 -0.00586 -0.13172 -0.00586 -0.14699 C -0.00586 -0.16204 -0.00703 -0.17408 -0.00846 -0.17408 Z " pathEditMode="relative" rAng="0" ptsTypes="AAAAA">
                                      <p:cBhvr>
                                        <p:cTn id="61" dur="425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813 -0.12222 C -0.02279 -0.12222 -0.01888 -0.13218 -0.01888 -0.14421 C -0.01888 -0.15648 -0.02279 -0.1662 -0.02813 -0.1662 C -0.03334 -0.1662 -0.03763 -0.15648 -0.03763 -0.14421 C -0.03763 -0.13218 -0.03334 -0.12222 -0.02813 -0.12222 Z " pathEditMode="relative" rAng="0" ptsTypes="AAAAA">
                                      <p:cBhvr>
                                        <p:cTn id="63" dur="9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6471 -0.12037 C -0.05755 -0.12037 -0.05221 -0.12477 -0.05221 -0.12986 C -0.05221 -0.13518 -0.05755 -0.13935 -0.06471 -0.13935 C -0.07188 -0.13935 -0.07773 -0.13518 -0.07773 -0.12986 C -0.07773 -0.12477 -0.07188 -0.12037 -0.06471 -0.12037 Z " pathEditMode="relative" rAng="0" ptsTypes="AAAAA">
                                      <p:cBhvr>
                                        <p:cTn id="68" dur="75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25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30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3711 -0.14467 C -0.04518 -0.14467 -0.05091 -0.14097 -0.05091 -0.13611 C -0.05091 -0.13125 -0.04518 -0.12731 -0.03711 -0.12731 C -0.02916 -0.12731 -0.02252 -0.13125 -0.02252 -0.13611 C -0.02252 -0.14097 -0.02916 -0.14467 -0.03711 -0.14467 Z " pathEditMode="relative" rAng="0" ptsTypes="AAAAA">
                                      <p:cBhvr>
                                        <p:cTn id="76" dur="725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4037 -0.13634 C -0.0418 -0.13634 -0.04284 -0.15671 -0.04284 -0.18171 C -0.04284 -0.20648 -0.0418 -0.22685 -0.04037 -0.22685 C -0.03894 -0.22685 -0.03776 -0.20648 -0.03776 -0.18171 C -0.03776 -0.15671 -0.03894 -0.13634 -0.04037 -0.13634 Z " pathEditMode="relative" rAng="0" ptsTypes="AAAAA">
                                      <p:cBhvr>
                                        <p:cTn id="78" dur="5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1107 -0.20671 C -0.0306 -0.20671 -0.04466 -0.21527 -0.04466 -0.22569 C -0.04466 -0.23611 -0.0306 -0.24444 -0.01107 -0.24444 C 0.00833 -0.24444 0.02435 -0.23611 0.02435 -0.22569 C 0.02435 -0.21527 0.00833 -0.20671 -0.01107 -0.20671 Z " pathEditMode="relative" rAng="0" ptsTypes="AAAAA">
                                      <p:cBhvr>
                                        <p:cTn id="83" dur="95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25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443 -0.08287 C 0.01718 -0.08287 0.03294 -0.08935 0.03294 -0.09746 C 0.03294 -0.10556 0.01718 -0.11134 -0.00443 -0.11134 C -0.02591 -0.11134 -0.04349 -0.10556 -0.04349 -0.09746 C -0.04349 -0.08935 -0.02591 -0.08287 -0.00443 -0.08287 Z " pathEditMode="relative" rAng="0" ptsTypes="AAAAA">
                                      <p:cBhvr>
                                        <p:cTn id="88" dur="775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25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9987 -0.03426 C -0.10417 -0.03426 -0.10729 -0.03773 -0.10729 -0.04213 C -0.10729 -0.0463 -0.10417 -0.04977 -0.09987 -0.04977 C -0.09544 -0.04977 -0.0918 -0.0463 -0.0918 -0.04213 C -0.0918 -0.03773 -0.09544 -0.03426 -0.09987 -0.03426 Z " pathEditMode="relative" rAng="0" ptsTypes="AAAAA">
                                      <p:cBhvr>
                                        <p:cTn id="93" dur="7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0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916 -0.10509 C -0.03502 -0.10509 -0.03932 -0.12546 -0.03932 -0.15046 C -0.03932 -0.17523 -0.03502 -0.1956 -0.02916 -0.1956 C -0.0233 -0.1956 -0.01836 -0.17523 -0.01836 -0.15046 C -0.01836 -0.12546 -0.0233 -0.10509 -0.02916 -0.10509 Z " pathEditMode="relative" rAng="0" ptsTypes="AAAAA">
                                      <p:cBhvr>
                                        <p:cTn id="98" dur="50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357 -0.11828 C -0.025 -0.11828 -0.02604 -0.10625 -0.02604 -0.0912 C -0.02604 -0.07592 -0.025 -0.06365 -0.02357 -0.06365 C -0.02214 -0.06365 -0.02096 -0.07592 -0.02096 -0.0912 C -0.02096 -0.10625 -0.02214 -0.11828 -0.02357 -0.11828 Z " pathEditMode="relative" rAng="0" ptsTypes="AAAAA">
                                      <p:cBhvr>
                                        <p:cTn id="103" dur="425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25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4284 -0.09722 C -0.04427 -0.09722 -0.04531 -0.08519 -0.04531 -0.07014 C -0.04531 -0.05486 -0.04427 -0.04259 -0.04284 -0.04259 C -0.04141 -0.04259 -0.04024 -0.05486 -0.04024 -0.07014 C -0.04024 -0.08519 -0.04141 -0.09722 -0.04284 -0.09722 Z " pathEditMode="relative" rAng="0" ptsTypes="AAAAA">
                                      <p:cBhvr>
                                        <p:cTn id="108" dur="425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" presetClass="path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279 -0.15949 C -0.03138 -0.15949 -0.03763 -0.17408 -0.03763 -0.19144 C -0.03763 -0.20903 -0.03138 -0.22292 -0.02279 -0.22292 C -0.01419 -0.22292 -0.00703 -0.20903 -0.00703 -0.19144 C -0.00703 -0.17408 -0.01419 -0.15949 -0.02279 -0.15949 Z " pathEditMode="relative" rAng="0" ptsTypes="AAAAA">
                                      <p:cBhvr>
                                        <p:cTn id="113" dur="50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8" presetClass="entr" presetSubtype="32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16" dur="325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8" presetClass="entr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122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1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1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grpId="1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xit" presetSubtype="0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grpId="1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grpId="1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grpId="1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grpId="1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0" presetClass="exit" presetSubtype="0" fill="hold" grpId="1" nodeType="withEffect">
                                  <p:stCondLst>
                                    <p:cond delay="1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5" dur="20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0" presetClass="exit" presetSubtype="0" fill="hold" nodeType="withEffect">
                                  <p:stCondLst>
                                    <p:cond delay="1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" dur="2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nodeType="withEffect">
                                  <p:stCondLst>
                                    <p:cond delay="1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2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xit" presetSubtype="0" fill="hold" grpId="1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4" dur="2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0" presetClass="exit" presetSubtype="0" fill="hold" grpId="1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7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6" dur="2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2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6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grpId="0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2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22" presetClass="entr" presetSubtype="4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6" dur="225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22" presetClass="exit" presetSubtype="4" fill="hold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8" dur="3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349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81" dur="2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84" dur="2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87" dur="2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90" dur="2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93" dur="2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96" dur="2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299" dur="2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02" dur="2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05" dur="2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08" dur="2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11" dur="2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14" dur="2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17" dur="2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20" dur="2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23" dur="2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26" dur="2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29" dur="2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32" dur="2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35" dur="2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6" presetClass="exit" presetSubtype="16" fill="hold" grpId="2" nodeType="withEffect">
                                  <p:stCondLst>
                                    <p:cond delay="12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338" dur="2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51" grpId="0" animBg="1"/>
      <p:bldP spid="184" grpId="0" animBg="1"/>
      <p:bldP spid="184" grpId="1" animBg="1"/>
      <p:bldP spid="12" grpId="0" animBg="1"/>
      <p:bldP spid="12" grpId="1" animBg="1"/>
      <p:bldP spid="309" grpId="0" animBg="1"/>
      <p:bldP spid="309" grpId="1" animBg="1"/>
      <p:bldP spid="310" grpId="0" animBg="1"/>
      <p:bldP spid="310" grpId="1" animBg="1"/>
      <p:bldP spid="311" grpId="0" animBg="1"/>
      <p:bldP spid="311" grpId="1" animBg="1"/>
      <p:bldP spid="312" grpId="0" animBg="1"/>
      <p:bldP spid="312" grpId="1" animBg="1"/>
      <p:bldP spid="313" grpId="0" animBg="1"/>
      <p:bldP spid="313" grpId="1" animBg="1"/>
      <p:bldP spid="314" grpId="0" animBg="1"/>
      <p:bldP spid="314" grpId="1" animBg="1"/>
      <p:bldP spid="315" grpId="0" animBg="1"/>
      <p:bldP spid="315" grpId="1" animBg="1"/>
      <p:bldP spid="316" grpId="0" animBg="1"/>
      <p:bldP spid="316" grpId="1" animBg="1"/>
      <p:bldP spid="317" grpId="0" animBg="1"/>
      <p:bldP spid="317" grpId="1" animBg="1"/>
      <p:bldP spid="318" grpId="0" animBg="1"/>
      <p:bldP spid="318" grpId="1" animBg="1"/>
      <p:bldP spid="38" grpId="0" animBg="1"/>
      <p:bldP spid="11" grpId="0" animBg="1"/>
      <p:bldP spid="146" grpId="0" animBg="1"/>
      <p:bldP spid="205" grpId="0" animBg="1"/>
      <p:bldP spid="205" grpId="1" animBg="1"/>
      <p:bldP spid="206" grpId="0" animBg="1"/>
      <p:bldP spid="206" grpId="1" animBg="1"/>
      <p:bldP spid="14" grpId="0" animBg="1"/>
      <p:bldP spid="155" grpId="0" animBg="1"/>
      <p:bldP spid="145" grpId="0" animBg="1"/>
      <p:bldP spid="147" grpId="0" animBg="1"/>
      <p:bldP spid="445" grpId="0" animBg="1"/>
      <p:bldP spid="445" grpId="1" animBg="1"/>
      <p:bldP spid="445" grpId="2" animBg="1"/>
      <p:bldP spid="446" grpId="0" animBg="1"/>
      <p:bldP spid="446" grpId="1" animBg="1"/>
      <p:bldP spid="446" grpId="2" animBg="1"/>
      <p:bldP spid="447" grpId="0" animBg="1"/>
      <p:bldP spid="447" grpId="1" animBg="1"/>
      <p:bldP spid="447" grpId="2" animBg="1"/>
      <p:bldP spid="448" grpId="0" animBg="1"/>
      <p:bldP spid="448" grpId="1" animBg="1"/>
      <p:bldP spid="448" grpId="2" animBg="1"/>
      <p:bldP spid="449" grpId="0" animBg="1"/>
      <p:bldP spid="449" grpId="1" animBg="1"/>
      <p:bldP spid="449" grpId="2" animBg="1"/>
      <p:bldP spid="450" grpId="0" animBg="1"/>
      <p:bldP spid="450" grpId="1" animBg="1"/>
      <p:bldP spid="450" grpId="2" animBg="1"/>
      <p:bldP spid="451" grpId="0" animBg="1"/>
      <p:bldP spid="451" grpId="1" animBg="1"/>
      <p:bldP spid="451" grpId="2" animBg="1"/>
      <p:bldP spid="452" grpId="0" animBg="1"/>
      <p:bldP spid="452" grpId="1" animBg="1"/>
      <p:bldP spid="452" grpId="2" animBg="1"/>
      <p:bldP spid="459" grpId="0" animBg="1"/>
      <p:bldP spid="459" grpId="1" animBg="1"/>
      <p:bldP spid="459" grpId="2" animBg="1"/>
      <p:bldP spid="460" grpId="0" animBg="1"/>
      <p:bldP spid="460" grpId="1" animBg="1"/>
      <p:bldP spid="460" grpId="2" animBg="1"/>
      <p:bldP spid="461" grpId="0" animBg="1"/>
      <p:bldP spid="461" grpId="1" animBg="1"/>
      <p:bldP spid="461" grpId="2" animBg="1"/>
      <p:bldP spid="462" grpId="0" animBg="1"/>
      <p:bldP spid="462" grpId="1" animBg="1"/>
      <p:bldP spid="462" grpId="2" animBg="1"/>
      <p:bldP spid="463" grpId="0" animBg="1"/>
      <p:bldP spid="463" grpId="1" animBg="1"/>
      <p:bldP spid="463" grpId="2" animBg="1"/>
      <p:bldP spid="464" grpId="0" animBg="1"/>
      <p:bldP spid="464" grpId="1" animBg="1"/>
      <p:bldP spid="464" grpId="2" animBg="1"/>
      <p:bldP spid="465" grpId="0" animBg="1"/>
      <p:bldP spid="465" grpId="1" animBg="1"/>
      <p:bldP spid="465" grpId="2" animBg="1"/>
      <p:bldP spid="466" grpId="0" animBg="1"/>
      <p:bldP spid="466" grpId="1" animBg="1"/>
      <p:bldP spid="466" grpId="2" animBg="1"/>
      <p:bldP spid="467" grpId="0" animBg="1"/>
      <p:bldP spid="467" grpId="1" animBg="1"/>
      <p:bldP spid="467" grpId="2" animBg="1"/>
      <p:bldP spid="468" grpId="0" animBg="1"/>
      <p:bldP spid="468" grpId="1" animBg="1"/>
      <p:bldP spid="468" grpId="2" animBg="1"/>
      <p:bldP spid="469" grpId="0" animBg="1"/>
      <p:bldP spid="469" grpId="1" animBg="1"/>
      <p:bldP spid="469" grpId="2" animBg="1"/>
      <p:bldP spid="470" grpId="0" animBg="1"/>
      <p:bldP spid="470" grpId="1" animBg="1"/>
      <p:bldP spid="470" grpId="2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F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月亮-光层五">
            <a:extLst>
              <a:ext uri="{FF2B5EF4-FFF2-40B4-BE49-F238E27FC236}">
                <a16:creationId xmlns:a16="http://schemas.microsoft.com/office/drawing/2014/main" xmlns="" id="{C44DE6C4-7D9F-4546-9040-BAE2052278D3}"/>
              </a:ext>
            </a:extLst>
          </p:cNvPr>
          <p:cNvSpPr/>
          <p:nvPr/>
        </p:nvSpPr>
        <p:spPr>
          <a:xfrm>
            <a:off x="2862740" y="-1017059"/>
            <a:ext cx="6723072" cy="6723072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月亮-光层四">
            <a:extLst>
              <a:ext uri="{FF2B5EF4-FFF2-40B4-BE49-F238E27FC236}">
                <a16:creationId xmlns:a16="http://schemas.microsoft.com/office/drawing/2014/main" xmlns="" id="{C256A9B2-160B-42F2-81A0-2E87B44E45D8}"/>
              </a:ext>
            </a:extLst>
          </p:cNvPr>
          <p:cNvSpPr/>
          <p:nvPr/>
        </p:nvSpPr>
        <p:spPr>
          <a:xfrm>
            <a:off x="3303468" y="-390515"/>
            <a:ext cx="5553491" cy="5553491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月亮-光层三">
            <a:extLst>
              <a:ext uri="{FF2B5EF4-FFF2-40B4-BE49-F238E27FC236}">
                <a16:creationId xmlns:a16="http://schemas.microsoft.com/office/drawing/2014/main" xmlns="" id="{D86ACDBD-C720-4B53-B426-23D9953FDBAF}"/>
              </a:ext>
            </a:extLst>
          </p:cNvPr>
          <p:cNvSpPr/>
          <p:nvPr/>
        </p:nvSpPr>
        <p:spPr>
          <a:xfrm>
            <a:off x="3894471" y="216759"/>
            <a:ext cx="4393389" cy="4393389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0" name="月亮-光层二">
            <a:extLst>
              <a:ext uri="{FF2B5EF4-FFF2-40B4-BE49-F238E27FC236}">
                <a16:creationId xmlns:a16="http://schemas.microsoft.com/office/drawing/2014/main" xmlns="" id="{F2D8E2C8-E4A1-4FEC-B812-EB17119BC0C1}"/>
              </a:ext>
            </a:extLst>
          </p:cNvPr>
          <p:cNvSpPr/>
          <p:nvPr/>
        </p:nvSpPr>
        <p:spPr>
          <a:xfrm>
            <a:off x="4485955" y="961355"/>
            <a:ext cx="3227255" cy="3227255"/>
          </a:xfrm>
          <a:prstGeom prst="ellipse">
            <a:avLst/>
          </a:prstGeom>
          <a:solidFill>
            <a:schemeClr val="accent1">
              <a:lumMod val="40000"/>
              <a:lumOff val="60000"/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月亮-光层一">
            <a:extLst>
              <a:ext uri="{FF2B5EF4-FFF2-40B4-BE49-F238E27FC236}">
                <a16:creationId xmlns:a16="http://schemas.microsoft.com/office/drawing/2014/main" xmlns="" id="{1CE9759B-B22D-4E5E-9C0B-CEDF58A349E6}"/>
              </a:ext>
            </a:extLst>
          </p:cNvPr>
          <p:cNvSpPr/>
          <p:nvPr/>
        </p:nvSpPr>
        <p:spPr>
          <a:xfrm>
            <a:off x="5038461" y="1552321"/>
            <a:ext cx="2067730" cy="2067730"/>
          </a:xfrm>
          <a:prstGeom prst="ellipse">
            <a:avLst/>
          </a:prstGeom>
          <a:solidFill>
            <a:schemeClr val="accent1">
              <a:lumMod val="40000"/>
              <a:lumOff val="6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月亮-本体">
            <a:extLst>
              <a:ext uri="{FF2B5EF4-FFF2-40B4-BE49-F238E27FC236}">
                <a16:creationId xmlns:a16="http://schemas.microsoft.com/office/drawing/2014/main" xmlns="" id="{6708BC6B-8F02-46CD-BBDD-7A0B43817D61}"/>
              </a:ext>
            </a:extLst>
          </p:cNvPr>
          <p:cNvSpPr/>
          <p:nvPr/>
        </p:nvSpPr>
        <p:spPr>
          <a:xfrm>
            <a:off x="5456935" y="1949250"/>
            <a:ext cx="1273873" cy="127387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glow rad="330200">
              <a:schemeClr val="accent1">
                <a:lumMod val="20000"/>
                <a:lumOff val="80000"/>
                <a:alpha val="26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远坡">
            <a:extLst>
              <a:ext uri="{FF2B5EF4-FFF2-40B4-BE49-F238E27FC236}">
                <a16:creationId xmlns:a16="http://schemas.microsoft.com/office/drawing/2014/main" xmlns="" id="{C26CAA9A-D216-4AA4-8ADA-301B8832C17C}"/>
              </a:ext>
            </a:extLst>
          </p:cNvPr>
          <p:cNvSpPr/>
          <p:nvPr/>
        </p:nvSpPr>
        <p:spPr>
          <a:xfrm>
            <a:off x="-15661" y="2293257"/>
            <a:ext cx="12207661" cy="4630825"/>
          </a:xfrm>
          <a:custGeom>
            <a:avLst/>
            <a:gdLst>
              <a:gd name="connsiteX0" fmla="*/ 0 w 12207661"/>
              <a:gd name="connsiteY0" fmla="*/ 0 h 3701911"/>
              <a:gd name="connsiteX1" fmla="*/ 12207661 w 12207661"/>
              <a:gd name="connsiteY1" fmla="*/ 0 h 3701911"/>
              <a:gd name="connsiteX2" fmla="*/ 12207661 w 12207661"/>
              <a:gd name="connsiteY2" fmla="*/ 3701911 h 3701911"/>
              <a:gd name="connsiteX3" fmla="*/ 0 w 12207661"/>
              <a:gd name="connsiteY3" fmla="*/ 3701911 h 3701911"/>
              <a:gd name="connsiteX4" fmla="*/ 0 w 12207661"/>
              <a:gd name="connsiteY4" fmla="*/ 0 h 3701911"/>
              <a:gd name="connsiteX0" fmla="*/ 0 w 12207661"/>
              <a:gd name="connsiteY0" fmla="*/ 128 h 3702039"/>
              <a:gd name="connsiteX1" fmla="*/ 6068118 w 12207661"/>
              <a:gd name="connsiteY1" fmla="*/ 522643 h 3702039"/>
              <a:gd name="connsiteX2" fmla="*/ 12207661 w 12207661"/>
              <a:gd name="connsiteY2" fmla="*/ 128 h 3702039"/>
              <a:gd name="connsiteX3" fmla="*/ 12207661 w 12207661"/>
              <a:gd name="connsiteY3" fmla="*/ 3702039 h 3702039"/>
              <a:gd name="connsiteX4" fmla="*/ 0 w 12207661"/>
              <a:gd name="connsiteY4" fmla="*/ 3702039 h 3702039"/>
              <a:gd name="connsiteX5" fmla="*/ 0 w 12207661"/>
              <a:gd name="connsiteY5" fmla="*/ 128 h 3702039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73 h 3701984"/>
              <a:gd name="connsiteX1" fmla="*/ 6561604 w 12207661"/>
              <a:gd name="connsiteY1" fmla="*/ 943502 h 3701984"/>
              <a:gd name="connsiteX2" fmla="*/ 12207661 w 12207661"/>
              <a:gd name="connsiteY2" fmla="*/ 73 h 3701984"/>
              <a:gd name="connsiteX3" fmla="*/ 12207661 w 12207661"/>
              <a:gd name="connsiteY3" fmla="*/ 3701984 h 3701984"/>
              <a:gd name="connsiteX4" fmla="*/ 0 w 12207661"/>
              <a:gd name="connsiteY4" fmla="*/ 3701984 h 3701984"/>
              <a:gd name="connsiteX5" fmla="*/ 0 w 12207661"/>
              <a:gd name="connsiteY5" fmla="*/ 73 h 3701984"/>
              <a:gd name="connsiteX0" fmla="*/ 0 w 12207661"/>
              <a:gd name="connsiteY0" fmla="*/ 51 h 3701962"/>
              <a:gd name="connsiteX1" fmla="*/ 6561604 w 12207661"/>
              <a:gd name="connsiteY1" fmla="*/ 943480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0 h 3701951"/>
              <a:gd name="connsiteX1" fmla="*/ 6503547 w 12207661"/>
              <a:gd name="connsiteY1" fmla="*/ 1335355 h 3701951"/>
              <a:gd name="connsiteX2" fmla="*/ 12207661 w 12207661"/>
              <a:gd name="connsiteY2" fmla="*/ 40 h 3701951"/>
              <a:gd name="connsiteX3" fmla="*/ 12207661 w 12207661"/>
              <a:gd name="connsiteY3" fmla="*/ 3701951 h 3701951"/>
              <a:gd name="connsiteX4" fmla="*/ 0 w 12207661"/>
              <a:gd name="connsiteY4" fmla="*/ 3701951 h 3701951"/>
              <a:gd name="connsiteX5" fmla="*/ 0 w 12207661"/>
              <a:gd name="connsiteY5" fmla="*/ 40 h 3701951"/>
              <a:gd name="connsiteX0" fmla="*/ 0 w 12207661"/>
              <a:gd name="connsiteY0" fmla="*/ 46 h 3701957"/>
              <a:gd name="connsiteX1" fmla="*/ 6503547 w 12207661"/>
              <a:gd name="connsiteY1" fmla="*/ 1335361 h 3701957"/>
              <a:gd name="connsiteX2" fmla="*/ 12207661 w 12207661"/>
              <a:gd name="connsiteY2" fmla="*/ 46 h 3701957"/>
              <a:gd name="connsiteX3" fmla="*/ 12207661 w 12207661"/>
              <a:gd name="connsiteY3" fmla="*/ 3701957 h 3701957"/>
              <a:gd name="connsiteX4" fmla="*/ 0 w 12207661"/>
              <a:gd name="connsiteY4" fmla="*/ 3701957 h 3701957"/>
              <a:gd name="connsiteX5" fmla="*/ 0 w 12207661"/>
              <a:gd name="connsiteY5" fmla="*/ 46 h 3701957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51 h 3701962"/>
              <a:gd name="connsiteX1" fmla="*/ 6706747 w 12207661"/>
              <a:gd name="connsiteY1" fmla="*/ 1204737 h 3701962"/>
              <a:gd name="connsiteX2" fmla="*/ 12207661 w 12207661"/>
              <a:gd name="connsiteY2" fmla="*/ 51 h 3701962"/>
              <a:gd name="connsiteX3" fmla="*/ 12207661 w 12207661"/>
              <a:gd name="connsiteY3" fmla="*/ 3701962 h 3701962"/>
              <a:gd name="connsiteX4" fmla="*/ 0 w 12207661"/>
              <a:gd name="connsiteY4" fmla="*/ 3701962 h 3701962"/>
              <a:gd name="connsiteX5" fmla="*/ 0 w 12207661"/>
              <a:gd name="connsiteY5" fmla="*/ 51 h 3701962"/>
              <a:gd name="connsiteX0" fmla="*/ 0 w 12207661"/>
              <a:gd name="connsiteY0" fmla="*/ 60 h 3701971"/>
              <a:gd name="connsiteX1" fmla="*/ 6721261 w 12207661"/>
              <a:gd name="connsiteY1" fmla="*/ 984290 h 3701971"/>
              <a:gd name="connsiteX2" fmla="*/ 12207661 w 12207661"/>
              <a:gd name="connsiteY2" fmla="*/ 60 h 3701971"/>
              <a:gd name="connsiteX3" fmla="*/ 12207661 w 12207661"/>
              <a:gd name="connsiteY3" fmla="*/ 3701971 h 3701971"/>
              <a:gd name="connsiteX4" fmla="*/ 0 w 12207661"/>
              <a:gd name="connsiteY4" fmla="*/ 3701971 h 3701971"/>
              <a:gd name="connsiteX5" fmla="*/ 0 w 12207661"/>
              <a:gd name="connsiteY5" fmla="*/ 60 h 3701971"/>
              <a:gd name="connsiteX0" fmla="*/ 0 w 12207661"/>
              <a:gd name="connsiteY0" fmla="*/ 48 h 3701959"/>
              <a:gd name="connsiteX1" fmla="*/ 6721261 w 12207661"/>
              <a:gd name="connsiteY1" fmla="*/ 984278 h 3701959"/>
              <a:gd name="connsiteX2" fmla="*/ 12207661 w 12207661"/>
              <a:gd name="connsiteY2" fmla="*/ 48 h 3701959"/>
              <a:gd name="connsiteX3" fmla="*/ 12207661 w 12207661"/>
              <a:gd name="connsiteY3" fmla="*/ 3701959 h 3701959"/>
              <a:gd name="connsiteX4" fmla="*/ 0 w 12207661"/>
              <a:gd name="connsiteY4" fmla="*/ 3701959 h 3701959"/>
              <a:gd name="connsiteX5" fmla="*/ 0 w 12207661"/>
              <a:gd name="connsiteY5" fmla="*/ 48 h 3701959"/>
              <a:gd name="connsiteX0" fmla="*/ 0 w 12207661"/>
              <a:gd name="connsiteY0" fmla="*/ 50 h 3701961"/>
              <a:gd name="connsiteX1" fmla="*/ 7142175 w 12207661"/>
              <a:gd name="connsiteY1" fmla="*/ 879853 h 3701961"/>
              <a:gd name="connsiteX2" fmla="*/ 12207661 w 12207661"/>
              <a:gd name="connsiteY2" fmla="*/ 50 h 3701961"/>
              <a:gd name="connsiteX3" fmla="*/ 12207661 w 12207661"/>
              <a:gd name="connsiteY3" fmla="*/ 3701961 h 3701961"/>
              <a:gd name="connsiteX4" fmla="*/ 0 w 12207661"/>
              <a:gd name="connsiteY4" fmla="*/ 3701961 h 3701961"/>
              <a:gd name="connsiteX5" fmla="*/ 0 w 12207661"/>
              <a:gd name="connsiteY5" fmla="*/ 50 h 370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7661" h="3701961">
                <a:moveTo>
                  <a:pt x="0" y="50"/>
                </a:moveTo>
                <a:cubicBezTo>
                  <a:pt x="2008192" y="-9626"/>
                  <a:pt x="5874212" y="1371158"/>
                  <a:pt x="7142175" y="879853"/>
                </a:cubicBezTo>
                <a:cubicBezTo>
                  <a:pt x="9807965" y="-363537"/>
                  <a:pt x="10325642" y="314526"/>
                  <a:pt x="12207661" y="50"/>
                </a:cubicBezTo>
                <a:lnTo>
                  <a:pt x="12207661" y="3701961"/>
                </a:lnTo>
                <a:lnTo>
                  <a:pt x="0" y="3701961"/>
                </a:lnTo>
                <a:lnTo>
                  <a:pt x="0" y="50"/>
                </a:lnTo>
                <a:close/>
              </a:path>
            </a:pathLst>
          </a:custGeom>
          <a:solidFill>
            <a:srgbClr val="232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4" name="树3">
            <a:extLst>
              <a:ext uri="{FF2B5EF4-FFF2-40B4-BE49-F238E27FC236}">
                <a16:creationId xmlns:a16="http://schemas.microsoft.com/office/drawing/2014/main" xmlns="" id="{7531EF7F-B12A-4355-B044-98337B9606BB}"/>
              </a:ext>
            </a:extLst>
          </p:cNvPr>
          <p:cNvGrpSpPr/>
          <p:nvPr/>
        </p:nvGrpSpPr>
        <p:grpSpPr>
          <a:xfrm>
            <a:off x="10268050" y="25646"/>
            <a:ext cx="899862" cy="4127996"/>
            <a:chOff x="93850" y="-1446121"/>
            <a:chExt cx="1562406" cy="7167330"/>
          </a:xfrm>
        </p:grpSpPr>
        <p:sp>
          <p:nvSpPr>
            <p:cNvPr id="55" name="矩形 18">
              <a:extLst>
                <a:ext uri="{FF2B5EF4-FFF2-40B4-BE49-F238E27FC236}">
                  <a16:creationId xmlns:a16="http://schemas.microsoft.com/office/drawing/2014/main" xmlns="" id="{81081D47-6BA1-4D65-B5AC-DD10BDCD7CDF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7">
              <a:extLst>
                <a:ext uri="{FF2B5EF4-FFF2-40B4-BE49-F238E27FC236}">
                  <a16:creationId xmlns:a16="http://schemas.microsoft.com/office/drawing/2014/main" xmlns="" id="{E749485B-EAAF-4429-B219-95A8DB5CA385}"/>
                </a:ext>
              </a:extLst>
            </p:cNvPr>
            <p:cNvSpPr/>
            <p:nvPr/>
          </p:nvSpPr>
          <p:spPr>
            <a:xfrm rot="403203">
              <a:off x="899661" y="-1446121"/>
              <a:ext cx="756595" cy="6821719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71C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树2">
            <a:extLst>
              <a:ext uri="{FF2B5EF4-FFF2-40B4-BE49-F238E27FC236}">
                <a16:creationId xmlns:a16="http://schemas.microsoft.com/office/drawing/2014/main" xmlns="" id="{3E476E9B-3ECA-4EB1-A476-EBE54B648ED9}"/>
              </a:ext>
            </a:extLst>
          </p:cNvPr>
          <p:cNvGrpSpPr/>
          <p:nvPr/>
        </p:nvGrpSpPr>
        <p:grpSpPr>
          <a:xfrm>
            <a:off x="8442508" y="-55076"/>
            <a:ext cx="854608" cy="3357196"/>
            <a:chOff x="93850" y="-107801"/>
            <a:chExt cx="1483833" cy="5829010"/>
          </a:xfrm>
        </p:grpSpPr>
        <p:sp>
          <p:nvSpPr>
            <p:cNvPr id="52" name="矩形 18">
              <a:extLst>
                <a:ext uri="{FF2B5EF4-FFF2-40B4-BE49-F238E27FC236}">
                  <a16:creationId xmlns:a16="http://schemas.microsoft.com/office/drawing/2014/main" xmlns="" id="{9BE686C0-3548-44CA-92F8-004C736A9D07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7">
              <a:extLst>
                <a:ext uri="{FF2B5EF4-FFF2-40B4-BE49-F238E27FC236}">
                  <a16:creationId xmlns:a16="http://schemas.microsoft.com/office/drawing/2014/main" xmlns="" id="{1AAC4A65-EEAA-493E-B253-17E7A75C289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" name="树1">
            <a:extLst>
              <a:ext uri="{FF2B5EF4-FFF2-40B4-BE49-F238E27FC236}">
                <a16:creationId xmlns:a16="http://schemas.microsoft.com/office/drawing/2014/main" xmlns="" id="{D7103C74-CF76-48C0-A3A1-C377155B7B16}"/>
              </a:ext>
            </a:extLst>
          </p:cNvPr>
          <p:cNvGrpSpPr/>
          <p:nvPr/>
        </p:nvGrpSpPr>
        <p:grpSpPr>
          <a:xfrm>
            <a:off x="9228675" y="-80596"/>
            <a:ext cx="1483833" cy="5829010"/>
            <a:chOff x="93850" y="-107801"/>
            <a:chExt cx="1483833" cy="5829010"/>
          </a:xfrm>
        </p:grpSpPr>
        <p:sp>
          <p:nvSpPr>
            <p:cNvPr id="49" name="矩形 18">
              <a:extLst>
                <a:ext uri="{FF2B5EF4-FFF2-40B4-BE49-F238E27FC236}">
                  <a16:creationId xmlns:a16="http://schemas.microsoft.com/office/drawing/2014/main" xmlns="" id="{423D6E2E-4369-4C93-BB7F-60229BA658A1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7">
              <a:extLst>
                <a:ext uri="{FF2B5EF4-FFF2-40B4-BE49-F238E27FC236}">
                  <a16:creationId xmlns:a16="http://schemas.microsoft.com/office/drawing/2014/main" xmlns="" id="{EA58D1E8-6278-46DC-8A8C-B3993C02FAFF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" name="树17">
            <a:extLst>
              <a:ext uri="{FF2B5EF4-FFF2-40B4-BE49-F238E27FC236}">
                <a16:creationId xmlns:a16="http://schemas.microsoft.com/office/drawing/2014/main" xmlns="" id="{9CEAAD04-05BF-492A-9F02-95275BA75F02}"/>
              </a:ext>
            </a:extLst>
          </p:cNvPr>
          <p:cNvGrpSpPr/>
          <p:nvPr/>
        </p:nvGrpSpPr>
        <p:grpSpPr>
          <a:xfrm>
            <a:off x="10117849" y="-99996"/>
            <a:ext cx="2164664" cy="5418096"/>
            <a:chOff x="-117830" y="-1816705"/>
            <a:chExt cx="2732548" cy="6839490"/>
          </a:xfrm>
        </p:grpSpPr>
        <p:sp>
          <p:nvSpPr>
            <p:cNvPr id="46" name="矩形 18">
              <a:extLst>
                <a:ext uri="{FF2B5EF4-FFF2-40B4-BE49-F238E27FC236}">
                  <a16:creationId xmlns:a16="http://schemas.microsoft.com/office/drawing/2014/main" xmlns="" id="{25AE61FA-EEF8-45FF-BB9C-745C53ACF936}"/>
                </a:ext>
              </a:extLst>
            </p:cNvPr>
            <p:cNvSpPr/>
            <p:nvPr/>
          </p:nvSpPr>
          <p:spPr>
            <a:xfrm rot="21293006">
              <a:off x="-117830" y="4133244"/>
              <a:ext cx="2732548" cy="8895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3022 w 1349490"/>
                <a:gd name="connsiteY0" fmla="*/ 0 h 616925"/>
                <a:gd name="connsiteX1" fmla="*/ 1349490 w 1349490"/>
                <a:gd name="connsiteY1" fmla="*/ 6045 h 616925"/>
                <a:gd name="connsiteX2" fmla="*/ 782752 w 1349490"/>
                <a:gd name="connsiteY2" fmla="*/ 348888 h 616925"/>
                <a:gd name="connsiteX3" fmla="*/ 92889 w 1349490"/>
                <a:gd name="connsiteY3" fmla="*/ 337774 h 616925"/>
                <a:gd name="connsiteX4" fmla="*/ 1023022 w 1349490"/>
                <a:gd name="connsiteY4" fmla="*/ 0 h 61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6925">
                  <a:moveTo>
                    <a:pt x="1023022" y="0"/>
                  </a:moveTo>
                  <a:cubicBezTo>
                    <a:pt x="1184185" y="53975"/>
                    <a:pt x="1193089" y="80658"/>
                    <a:pt x="1349490" y="6045"/>
                  </a:cubicBezTo>
                  <a:cubicBezTo>
                    <a:pt x="1224077" y="190176"/>
                    <a:pt x="979603" y="255244"/>
                    <a:pt x="782752" y="348888"/>
                  </a:cubicBezTo>
                  <a:cubicBezTo>
                    <a:pt x="-237248" y="818787"/>
                    <a:pt x="-3123" y="575899"/>
                    <a:pt x="92889" y="337774"/>
                  </a:cubicBezTo>
                  <a:cubicBezTo>
                    <a:pt x="165914" y="260006"/>
                    <a:pt x="949997" y="53956"/>
                    <a:pt x="1023022" y="0"/>
                  </a:cubicBezTo>
                  <a:close/>
                </a:path>
              </a:pathLst>
            </a:custGeom>
            <a:solidFill>
              <a:srgbClr val="1114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7" name="矩形 5">
              <a:extLst>
                <a:ext uri="{FF2B5EF4-FFF2-40B4-BE49-F238E27FC236}">
                  <a16:creationId xmlns:a16="http://schemas.microsoft.com/office/drawing/2014/main" xmlns="" id="{7FEDCF7A-1922-4DA9-9AB0-69062DAA496A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4" name="树4">
            <a:extLst>
              <a:ext uri="{FF2B5EF4-FFF2-40B4-BE49-F238E27FC236}">
                <a16:creationId xmlns:a16="http://schemas.microsoft.com/office/drawing/2014/main" xmlns="" id="{E52D3416-C32F-413B-80D7-A2289DC99655}"/>
              </a:ext>
            </a:extLst>
          </p:cNvPr>
          <p:cNvSpPr/>
          <p:nvPr/>
        </p:nvSpPr>
        <p:spPr>
          <a:xfrm>
            <a:off x="8791246" y="-14488"/>
            <a:ext cx="564151" cy="5599016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0 h 5641218"/>
              <a:gd name="connsiteX1" fmla="*/ 485654 w 584128"/>
              <a:gd name="connsiteY1" fmla="*/ 56270 h 5641218"/>
              <a:gd name="connsiteX2" fmla="*/ 584128 w 584128"/>
              <a:gd name="connsiteY2" fmla="*/ 5584948 h 5641218"/>
              <a:gd name="connsiteX3" fmla="*/ 265655 w 584128"/>
              <a:gd name="connsiteY3" fmla="*/ 5641218 h 5641218"/>
              <a:gd name="connsiteX4" fmla="*/ 0 w 584128"/>
              <a:gd name="connsiteY4" fmla="*/ 0 h 5641218"/>
              <a:gd name="connsiteX0" fmla="*/ 0 w 584128"/>
              <a:gd name="connsiteY0" fmla="*/ 14068 h 5655286"/>
              <a:gd name="connsiteX1" fmla="*/ 485654 w 584128"/>
              <a:gd name="connsiteY1" fmla="*/ 0 h 5655286"/>
              <a:gd name="connsiteX2" fmla="*/ 584128 w 584128"/>
              <a:gd name="connsiteY2" fmla="*/ 5599016 h 5655286"/>
              <a:gd name="connsiteX3" fmla="*/ 265655 w 584128"/>
              <a:gd name="connsiteY3" fmla="*/ 5655286 h 5655286"/>
              <a:gd name="connsiteX4" fmla="*/ 0 w 584128"/>
              <a:gd name="connsiteY4" fmla="*/ 14068 h 5655286"/>
              <a:gd name="connsiteX0" fmla="*/ 0 w 599776"/>
              <a:gd name="connsiteY0" fmla="*/ 14068 h 5655286"/>
              <a:gd name="connsiteX1" fmla="*/ 485654 w 599776"/>
              <a:gd name="connsiteY1" fmla="*/ 0 h 5655286"/>
              <a:gd name="connsiteX2" fmla="*/ 584128 w 599776"/>
              <a:gd name="connsiteY2" fmla="*/ 5599016 h 5655286"/>
              <a:gd name="connsiteX3" fmla="*/ 265655 w 599776"/>
              <a:gd name="connsiteY3" fmla="*/ 5655286 h 5655286"/>
              <a:gd name="connsiteX4" fmla="*/ 0 w 599776"/>
              <a:gd name="connsiteY4" fmla="*/ 14068 h 5655286"/>
              <a:gd name="connsiteX0" fmla="*/ 0 w 599776"/>
              <a:gd name="connsiteY0" fmla="*/ 14068 h 5599016"/>
              <a:gd name="connsiteX1" fmla="*/ 485654 w 599776"/>
              <a:gd name="connsiteY1" fmla="*/ 0 h 5599016"/>
              <a:gd name="connsiteX2" fmla="*/ 584128 w 599776"/>
              <a:gd name="connsiteY2" fmla="*/ 5599016 h 5599016"/>
              <a:gd name="connsiteX3" fmla="*/ 160963 w 599776"/>
              <a:gd name="connsiteY3" fmla="*/ 5430203 h 5599016"/>
              <a:gd name="connsiteX4" fmla="*/ 0 w 599776"/>
              <a:gd name="connsiteY4" fmla="*/ 14068 h 559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9776" h="5599016">
                <a:moveTo>
                  <a:pt x="0" y="14068"/>
                </a:moveTo>
                <a:lnTo>
                  <a:pt x="485654" y="0"/>
                </a:lnTo>
                <a:cubicBezTo>
                  <a:pt x="727864" y="1969502"/>
                  <a:pt x="495033" y="3981206"/>
                  <a:pt x="584128" y="5599016"/>
                </a:cubicBezTo>
                <a:lnTo>
                  <a:pt x="160963" y="5430203"/>
                </a:lnTo>
                <a:cubicBezTo>
                  <a:pt x="254748" y="3315335"/>
                  <a:pt x="332834" y="2086732"/>
                  <a:pt x="0" y="14068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树5">
            <a:extLst>
              <a:ext uri="{FF2B5EF4-FFF2-40B4-BE49-F238E27FC236}">
                <a16:creationId xmlns:a16="http://schemas.microsoft.com/office/drawing/2014/main" xmlns="" id="{A84301A8-36B7-48EB-8060-B32406524452}"/>
              </a:ext>
            </a:extLst>
          </p:cNvPr>
          <p:cNvSpPr/>
          <p:nvPr/>
        </p:nvSpPr>
        <p:spPr>
          <a:xfrm>
            <a:off x="8199408" y="-4257"/>
            <a:ext cx="574571" cy="5627151"/>
          </a:xfrm>
          <a:custGeom>
            <a:avLst/>
            <a:gdLst>
              <a:gd name="connsiteX0" fmla="*/ 0 w 163728"/>
              <a:gd name="connsiteY0" fmla="*/ 0 h 5556813"/>
              <a:gd name="connsiteX1" fmla="*/ 163728 w 163728"/>
              <a:gd name="connsiteY1" fmla="*/ 0 h 5556813"/>
              <a:gd name="connsiteX2" fmla="*/ 163728 w 163728"/>
              <a:gd name="connsiteY2" fmla="*/ 5556813 h 5556813"/>
              <a:gd name="connsiteX3" fmla="*/ 0 w 163728"/>
              <a:gd name="connsiteY3" fmla="*/ 5556813 h 5556813"/>
              <a:gd name="connsiteX4" fmla="*/ 0 w 163728"/>
              <a:gd name="connsiteY4" fmla="*/ 0 h 5556813"/>
              <a:gd name="connsiteX0" fmla="*/ 0 w 219998"/>
              <a:gd name="connsiteY0" fmla="*/ 0 h 5627151"/>
              <a:gd name="connsiteX1" fmla="*/ 219998 w 219998"/>
              <a:gd name="connsiteY1" fmla="*/ 70338 h 5627151"/>
              <a:gd name="connsiteX2" fmla="*/ 219998 w 219998"/>
              <a:gd name="connsiteY2" fmla="*/ 5627151 h 5627151"/>
              <a:gd name="connsiteX3" fmla="*/ 56270 w 219998"/>
              <a:gd name="connsiteY3" fmla="*/ 5627151 h 5627151"/>
              <a:gd name="connsiteX4" fmla="*/ 0 w 219998"/>
              <a:gd name="connsiteY4" fmla="*/ 0 h 5627151"/>
              <a:gd name="connsiteX0" fmla="*/ 0 w 276269"/>
              <a:gd name="connsiteY0" fmla="*/ 0 h 5627151"/>
              <a:gd name="connsiteX1" fmla="*/ 276269 w 276269"/>
              <a:gd name="connsiteY1" fmla="*/ 42203 h 5627151"/>
              <a:gd name="connsiteX2" fmla="*/ 219998 w 276269"/>
              <a:gd name="connsiteY2" fmla="*/ 5627151 h 5627151"/>
              <a:gd name="connsiteX3" fmla="*/ 56270 w 276269"/>
              <a:gd name="connsiteY3" fmla="*/ 5627151 h 5627151"/>
              <a:gd name="connsiteX4" fmla="*/ 0 w 276269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  <a:gd name="connsiteX0" fmla="*/ 0 w 374743"/>
              <a:gd name="connsiteY0" fmla="*/ 0 h 5627151"/>
              <a:gd name="connsiteX1" fmla="*/ 276269 w 374743"/>
              <a:gd name="connsiteY1" fmla="*/ 42203 h 5627151"/>
              <a:gd name="connsiteX2" fmla="*/ 374743 w 374743"/>
              <a:gd name="connsiteY2" fmla="*/ 5570881 h 5627151"/>
              <a:gd name="connsiteX3" fmla="*/ 56270 w 374743"/>
              <a:gd name="connsiteY3" fmla="*/ 5627151 h 5627151"/>
              <a:gd name="connsiteX4" fmla="*/ 0 w 374743"/>
              <a:gd name="connsiteY4" fmla="*/ 0 h 562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743" h="5627151">
                <a:moveTo>
                  <a:pt x="0" y="0"/>
                </a:moveTo>
                <a:lnTo>
                  <a:pt x="276269" y="42203"/>
                </a:lnTo>
                <a:cubicBezTo>
                  <a:pt x="309094" y="1885096"/>
                  <a:pt x="285648" y="3953071"/>
                  <a:pt x="374743" y="5570881"/>
                </a:cubicBezTo>
                <a:lnTo>
                  <a:pt x="56270" y="5627151"/>
                </a:lnTo>
                <a:cubicBezTo>
                  <a:pt x="150055" y="3512283"/>
                  <a:pt x="18757" y="1875717"/>
                  <a:pt x="0" y="0"/>
                </a:cubicBezTo>
                <a:close/>
              </a:path>
            </a:pathLst>
          </a:custGeom>
          <a:solidFill>
            <a:srgbClr val="181E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树6">
            <a:extLst>
              <a:ext uri="{FF2B5EF4-FFF2-40B4-BE49-F238E27FC236}">
                <a16:creationId xmlns:a16="http://schemas.microsoft.com/office/drawing/2014/main" xmlns="" id="{8AA10770-0419-4654-B202-C14F4B21F80A}"/>
              </a:ext>
            </a:extLst>
          </p:cNvPr>
          <p:cNvGrpSpPr/>
          <p:nvPr/>
        </p:nvGrpSpPr>
        <p:grpSpPr>
          <a:xfrm>
            <a:off x="4088454" y="-80596"/>
            <a:ext cx="1082740" cy="4096163"/>
            <a:chOff x="93850" y="-107801"/>
            <a:chExt cx="1483833" cy="5829010"/>
          </a:xfrm>
        </p:grpSpPr>
        <p:sp>
          <p:nvSpPr>
            <p:cNvPr id="37" name="矩形 18">
              <a:extLst>
                <a:ext uri="{FF2B5EF4-FFF2-40B4-BE49-F238E27FC236}">
                  <a16:creationId xmlns:a16="http://schemas.microsoft.com/office/drawing/2014/main" xmlns="" id="{7880DDC4-FBBF-487F-91B4-F9A73C5801EC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7">
              <a:extLst>
                <a:ext uri="{FF2B5EF4-FFF2-40B4-BE49-F238E27FC236}">
                  <a16:creationId xmlns:a16="http://schemas.microsoft.com/office/drawing/2014/main" xmlns="" id="{341EB653-4839-419D-80F7-8EF7BB0A002B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近坡">
            <a:extLst>
              <a:ext uri="{FF2B5EF4-FFF2-40B4-BE49-F238E27FC236}">
                <a16:creationId xmlns:a16="http://schemas.microsoft.com/office/drawing/2014/main" xmlns="" id="{868F0DDF-2142-4628-BA47-A31E1431AC0F}"/>
              </a:ext>
            </a:extLst>
          </p:cNvPr>
          <p:cNvSpPr/>
          <p:nvPr/>
        </p:nvSpPr>
        <p:spPr>
          <a:xfrm>
            <a:off x="-47347" y="4920343"/>
            <a:ext cx="12239347" cy="2003739"/>
          </a:xfrm>
          <a:custGeom>
            <a:avLst/>
            <a:gdLst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  <a:gd name="connsiteX0" fmla="*/ 0 w 12239347"/>
              <a:gd name="connsiteY0" fmla="*/ 0 h 2003739"/>
              <a:gd name="connsiteX1" fmla="*/ 12239347 w 12239347"/>
              <a:gd name="connsiteY1" fmla="*/ 0 h 2003739"/>
              <a:gd name="connsiteX2" fmla="*/ 12239347 w 12239347"/>
              <a:gd name="connsiteY2" fmla="*/ 2003739 h 2003739"/>
              <a:gd name="connsiteX3" fmla="*/ 0 w 12239347"/>
              <a:gd name="connsiteY3" fmla="*/ 2003739 h 2003739"/>
              <a:gd name="connsiteX4" fmla="*/ 0 w 12239347"/>
              <a:gd name="connsiteY4" fmla="*/ 0 h 2003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39347" h="2003739">
                <a:moveTo>
                  <a:pt x="0" y="0"/>
                </a:moveTo>
                <a:cubicBezTo>
                  <a:pt x="7243897" y="1117600"/>
                  <a:pt x="7085508" y="885371"/>
                  <a:pt x="12239347" y="0"/>
                </a:cubicBezTo>
                <a:lnTo>
                  <a:pt x="12239347" y="2003739"/>
                </a:lnTo>
                <a:lnTo>
                  <a:pt x="0" y="2003739"/>
                </a:lnTo>
                <a:lnTo>
                  <a:pt x="0" y="0"/>
                </a:lnTo>
                <a:close/>
              </a:path>
            </a:pathLst>
          </a:custGeom>
          <a:solidFill>
            <a:srgbClr val="1114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树7">
            <a:extLst>
              <a:ext uri="{FF2B5EF4-FFF2-40B4-BE49-F238E27FC236}">
                <a16:creationId xmlns:a16="http://schemas.microsoft.com/office/drawing/2014/main" xmlns="" id="{657925B6-C69C-4AD8-B0F9-2AB039C7CDA3}"/>
              </a:ext>
            </a:extLst>
          </p:cNvPr>
          <p:cNvGrpSpPr/>
          <p:nvPr/>
        </p:nvGrpSpPr>
        <p:grpSpPr>
          <a:xfrm>
            <a:off x="1169878" y="-42167"/>
            <a:ext cx="854608" cy="3357196"/>
            <a:chOff x="93850" y="-107801"/>
            <a:chExt cx="1483833" cy="5829010"/>
          </a:xfrm>
        </p:grpSpPr>
        <p:sp>
          <p:nvSpPr>
            <p:cNvPr id="31" name="矩形 18">
              <a:extLst>
                <a:ext uri="{FF2B5EF4-FFF2-40B4-BE49-F238E27FC236}">
                  <a16:creationId xmlns:a16="http://schemas.microsoft.com/office/drawing/2014/main" xmlns="" id="{37D9A7F9-E323-4A0C-B277-30E5E137B679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7">
              <a:extLst>
                <a:ext uri="{FF2B5EF4-FFF2-40B4-BE49-F238E27FC236}">
                  <a16:creationId xmlns:a16="http://schemas.microsoft.com/office/drawing/2014/main" xmlns="" id="{6B78B075-BCCD-49BA-9D32-C974993D8512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影子">
            <a:extLst>
              <a:ext uri="{FF2B5EF4-FFF2-40B4-BE49-F238E27FC236}">
                <a16:creationId xmlns:a16="http://schemas.microsoft.com/office/drawing/2014/main" xmlns="" id="{9126D533-20E6-4780-B936-3ED30439B1B0}"/>
              </a:ext>
            </a:extLst>
          </p:cNvPr>
          <p:cNvSpPr/>
          <p:nvPr/>
        </p:nvSpPr>
        <p:spPr>
          <a:xfrm rot="21048767">
            <a:off x="-103830" y="3589454"/>
            <a:ext cx="792632" cy="432765"/>
          </a:xfrm>
          <a:custGeom>
            <a:avLst/>
            <a:gdLst>
              <a:gd name="connsiteX0" fmla="*/ 0 w 526352"/>
              <a:gd name="connsiteY0" fmla="*/ 0 h 523818"/>
              <a:gd name="connsiteX1" fmla="*/ 526352 w 526352"/>
              <a:gd name="connsiteY1" fmla="*/ 0 h 523818"/>
              <a:gd name="connsiteX2" fmla="*/ 526352 w 526352"/>
              <a:gd name="connsiteY2" fmla="*/ 523818 h 523818"/>
              <a:gd name="connsiteX3" fmla="*/ 0 w 526352"/>
              <a:gd name="connsiteY3" fmla="*/ 523818 h 523818"/>
              <a:gd name="connsiteX4" fmla="*/ 0 w 526352"/>
              <a:gd name="connsiteY4" fmla="*/ 0 h 523818"/>
              <a:gd name="connsiteX0" fmla="*/ 23813 w 526352"/>
              <a:gd name="connsiteY0" fmla="*/ 0 h 552393"/>
              <a:gd name="connsiteX1" fmla="*/ 526352 w 526352"/>
              <a:gd name="connsiteY1" fmla="*/ 28575 h 552393"/>
              <a:gd name="connsiteX2" fmla="*/ 526352 w 526352"/>
              <a:gd name="connsiteY2" fmla="*/ 552393 h 552393"/>
              <a:gd name="connsiteX3" fmla="*/ 0 w 526352"/>
              <a:gd name="connsiteY3" fmla="*/ 552393 h 552393"/>
              <a:gd name="connsiteX4" fmla="*/ 23813 w 526352"/>
              <a:gd name="connsiteY4" fmla="*/ 0 h 552393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526352"/>
              <a:gd name="connsiteY0" fmla="*/ 9525 h 561918"/>
              <a:gd name="connsiteX1" fmla="*/ 478727 w 526352"/>
              <a:gd name="connsiteY1" fmla="*/ 0 h 561918"/>
              <a:gd name="connsiteX2" fmla="*/ 526352 w 526352"/>
              <a:gd name="connsiteY2" fmla="*/ 561918 h 561918"/>
              <a:gd name="connsiteX3" fmla="*/ 0 w 526352"/>
              <a:gd name="connsiteY3" fmla="*/ 561918 h 561918"/>
              <a:gd name="connsiteX4" fmla="*/ 23813 w 526352"/>
              <a:gd name="connsiteY4" fmla="*/ 9525 h 561918"/>
              <a:gd name="connsiteX0" fmla="*/ 23813 w 478727"/>
              <a:gd name="connsiteY0" fmla="*/ 9525 h 561918"/>
              <a:gd name="connsiteX1" fmla="*/ 478727 w 478727"/>
              <a:gd name="connsiteY1" fmla="*/ 0 h 561918"/>
              <a:gd name="connsiteX2" fmla="*/ 173927 w 478727"/>
              <a:gd name="connsiteY2" fmla="*/ 542868 h 561918"/>
              <a:gd name="connsiteX3" fmla="*/ 0 w 478727"/>
              <a:gd name="connsiteY3" fmla="*/ 561918 h 561918"/>
              <a:gd name="connsiteX4" fmla="*/ 23813 w 478727"/>
              <a:gd name="connsiteY4" fmla="*/ 9525 h 561918"/>
              <a:gd name="connsiteX0" fmla="*/ 304800 w 759714"/>
              <a:gd name="connsiteY0" fmla="*/ 9525 h 542868"/>
              <a:gd name="connsiteX1" fmla="*/ 759714 w 759714"/>
              <a:gd name="connsiteY1" fmla="*/ 0 h 542868"/>
              <a:gd name="connsiteX2" fmla="*/ 454914 w 759714"/>
              <a:gd name="connsiteY2" fmla="*/ 542868 h 542868"/>
              <a:gd name="connsiteX3" fmla="*/ 0 w 759714"/>
              <a:gd name="connsiteY3" fmla="*/ 357130 h 542868"/>
              <a:gd name="connsiteX4" fmla="*/ 304800 w 759714"/>
              <a:gd name="connsiteY4" fmla="*/ 9525 h 542868"/>
              <a:gd name="connsiteX0" fmla="*/ 304800 w 759714"/>
              <a:gd name="connsiteY0" fmla="*/ 9525 h 457143"/>
              <a:gd name="connsiteX1" fmla="*/ 759714 w 759714"/>
              <a:gd name="connsiteY1" fmla="*/ 0 h 457143"/>
              <a:gd name="connsiteX2" fmla="*/ 316801 w 759714"/>
              <a:gd name="connsiteY2" fmla="*/ 457143 h 457143"/>
              <a:gd name="connsiteX3" fmla="*/ 0 w 759714"/>
              <a:gd name="connsiteY3" fmla="*/ 357130 h 457143"/>
              <a:gd name="connsiteX4" fmla="*/ 304800 w 759714"/>
              <a:gd name="connsiteY4" fmla="*/ 9525 h 457143"/>
              <a:gd name="connsiteX0" fmla="*/ 300037 w 754951"/>
              <a:gd name="connsiteY0" fmla="*/ 9525 h 457143"/>
              <a:gd name="connsiteX1" fmla="*/ 754951 w 754951"/>
              <a:gd name="connsiteY1" fmla="*/ 0 h 457143"/>
              <a:gd name="connsiteX2" fmla="*/ 312038 w 754951"/>
              <a:gd name="connsiteY2" fmla="*/ 457143 h 457143"/>
              <a:gd name="connsiteX3" fmla="*/ 0 w 754951"/>
              <a:gd name="connsiteY3" fmla="*/ 271405 h 457143"/>
              <a:gd name="connsiteX4" fmla="*/ 300037 w 754951"/>
              <a:gd name="connsiteY4" fmla="*/ 9525 h 457143"/>
              <a:gd name="connsiteX0" fmla="*/ 318528 w 773442"/>
              <a:gd name="connsiteY0" fmla="*/ 9525 h 457143"/>
              <a:gd name="connsiteX1" fmla="*/ 773442 w 773442"/>
              <a:gd name="connsiteY1" fmla="*/ 0 h 457143"/>
              <a:gd name="connsiteX2" fmla="*/ 330529 w 773442"/>
              <a:gd name="connsiteY2" fmla="*/ 457143 h 457143"/>
              <a:gd name="connsiteX3" fmla="*/ 18491 w 773442"/>
              <a:gd name="connsiteY3" fmla="*/ 271405 h 457143"/>
              <a:gd name="connsiteX4" fmla="*/ 318528 w 773442"/>
              <a:gd name="connsiteY4" fmla="*/ 9525 h 457143"/>
              <a:gd name="connsiteX0" fmla="*/ 320997 w 775911"/>
              <a:gd name="connsiteY0" fmla="*/ 9525 h 500056"/>
              <a:gd name="connsiteX1" fmla="*/ 775911 w 775911"/>
              <a:gd name="connsiteY1" fmla="*/ 0 h 500056"/>
              <a:gd name="connsiteX2" fmla="*/ 332998 w 775911"/>
              <a:gd name="connsiteY2" fmla="*/ 457143 h 500056"/>
              <a:gd name="connsiteX3" fmla="*/ 20960 w 775911"/>
              <a:gd name="connsiteY3" fmla="*/ 271405 h 500056"/>
              <a:gd name="connsiteX4" fmla="*/ 320997 w 775911"/>
              <a:gd name="connsiteY4" fmla="*/ 9525 h 500056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46471 w 701385"/>
              <a:gd name="connsiteY0" fmla="*/ 9525 h 483230"/>
              <a:gd name="connsiteX1" fmla="*/ 701385 w 701385"/>
              <a:gd name="connsiteY1" fmla="*/ 0 h 483230"/>
              <a:gd name="connsiteX2" fmla="*/ 258472 w 701385"/>
              <a:gd name="connsiteY2" fmla="*/ 457143 h 483230"/>
              <a:gd name="connsiteX3" fmla="*/ 27397 w 701385"/>
              <a:gd name="connsiteY3" fmla="*/ 171392 h 483230"/>
              <a:gd name="connsiteX4" fmla="*/ 246471 w 701385"/>
              <a:gd name="connsiteY4" fmla="*/ 9525 h 483230"/>
              <a:gd name="connsiteX0" fmla="*/ 225311 w 680225"/>
              <a:gd name="connsiteY0" fmla="*/ 9525 h 484898"/>
              <a:gd name="connsiteX1" fmla="*/ 680225 w 680225"/>
              <a:gd name="connsiteY1" fmla="*/ 0 h 484898"/>
              <a:gd name="connsiteX2" fmla="*/ 237312 w 680225"/>
              <a:gd name="connsiteY2" fmla="*/ 457143 h 484898"/>
              <a:gd name="connsiteX3" fmla="*/ 30050 w 680225"/>
              <a:gd name="connsiteY3" fmla="*/ 185680 h 484898"/>
              <a:gd name="connsiteX4" fmla="*/ 225311 w 680225"/>
              <a:gd name="connsiteY4" fmla="*/ 9525 h 484898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21266 w 676180"/>
              <a:gd name="connsiteY0" fmla="*/ 9525 h 468379"/>
              <a:gd name="connsiteX1" fmla="*/ 676180 w 676180"/>
              <a:gd name="connsiteY1" fmla="*/ 0 h 468379"/>
              <a:gd name="connsiteX2" fmla="*/ 271367 w 676180"/>
              <a:gd name="connsiteY2" fmla="*/ 438093 h 468379"/>
              <a:gd name="connsiteX3" fmla="*/ 26005 w 676180"/>
              <a:gd name="connsiteY3" fmla="*/ 185680 h 468379"/>
              <a:gd name="connsiteX4" fmla="*/ 221266 w 676180"/>
              <a:gd name="connsiteY4" fmla="*/ 9525 h 468379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16222 w 671136"/>
              <a:gd name="connsiteY0" fmla="*/ 9525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16222 w 671136"/>
              <a:gd name="connsiteY4" fmla="*/ 9525 h 414331"/>
              <a:gd name="connsiteX0" fmla="*/ 230509 w 671136"/>
              <a:gd name="connsiteY0" fmla="*/ 0 h 414331"/>
              <a:gd name="connsiteX1" fmla="*/ 671136 w 671136"/>
              <a:gd name="connsiteY1" fmla="*/ 0 h 414331"/>
              <a:gd name="connsiteX2" fmla="*/ 332998 w 671136"/>
              <a:gd name="connsiteY2" fmla="*/ 371418 h 414331"/>
              <a:gd name="connsiteX3" fmla="*/ 20961 w 671136"/>
              <a:gd name="connsiteY3" fmla="*/ 185680 h 414331"/>
              <a:gd name="connsiteX4" fmla="*/ 230509 w 671136"/>
              <a:gd name="connsiteY4" fmla="*/ 0 h 414331"/>
              <a:gd name="connsiteX0" fmla="*/ 230509 w 661611"/>
              <a:gd name="connsiteY0" fmla="*/ 14287 h 428618"/>
              <a:gd name="connsiteX1" fmla="*/ 661611 w 661611"/>
              <a:gd name="connsiteY1" fmla="*/ 0 h 428618"/>
              <a:gd name="connsiteX2" fmla="*/ 332998 w 661611"/>
              <a:gd name="connsiteY2" fmla="*/ 385705 h 428618"/>
              <a:gd name="connsiteX3" fmla="*/ 20961 w 661611"/>
              <a:gd name="connsiteY3" fmla="*/ 199967 h 428618"/>
              <a:gd name="connsiteX4" fmla="*/ 230509 w 661611"/>
              <a:gd name="connsiteY4" fmla="*/ 14287 h 428618"/>
              <a:gd name="connsiteX0" fmla="*/ 357920 w 789022"/>
              <a:gd name="connsiteY0" fmla="*/ 14287 h 420582"/>
              <a:gd name="connsiteX1" fmla="*/ 789022 w 789022"/>
              <a:gd name="connsiteY1" fmla="*/ 0 h 420582"/>
              <a:gd name="connsiteX2" fmla="*/ 460409 w 789022"/>
              <a:gd name="connsiteY2" fmla="*/ 385705 h 420582"/>
              <a:gd name="connsiteX3" fmla="*/ 15022 w 789022"/>
              <a:gd name="connsiteY3" fmla="*/ 161867 h 420582"/>
              <a:gd name="connsiteX4" fmla="*/ 357920 w 789022"/>
              <a:gd name="connsiteY4" fmla="*/ 14287 h 420582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4145 w 805247"/>
              <a:gd name="connsiteY0" fmla="*/ 14287 h 373120"/>
              <a:gd name="connsiteX1" fmla="*/ 805247 w 805247"/>
              <a:gd name="connsiteY1" fmla="*/ 0 h 373120"/>
              <a:gd name="connsiteX2" fmla="*/ 228984 w 805247"/>
              <a:gd name="connsiteY2" fmla="*/ 323793 h 373120"/>
              <a:gd name="connsiteX3" fmla="*/ 31247 w 805247"/>
              <a:gd name="connsiteY3" fmla="*/ 161867 h 373120"/>
              <a:gd name="connsiteX4" fmla="*/ 374145 w 805247"/>
              <a:gd name="connsiteY4" fmla="*/ 14287 h 373120"/>
              <a:gd name="connsiteX0" fmla="*/ 372948 w 804050"/>
              <a:gd name="connsiteY0" fmla="*/ 14287 h 386945"/>
              <a:gd name="connsiteX1" fmla="*/ 804050 w 804050"/>
              <a:gd name="connsiteY1" fmla="*/ 0 h 386945"/>
              <a:gd name="connsiteX2" fmla="*/ 237312 w 804050"/>
              <a:gd name="connsiteY2" fmla="*/ 342843 h 386945"/>
              <a:gd name="connsiteX3" fmla="*/ 30050 w 804050"/>
              <a:gd name="connsiteY3" fmla="*/ 161867 h 386945"/>
              <a:gd name="connsiteX4" fmla="*/ 372948 w 804050"/>
              <a:gd name="connsiteY4" fmla="*/ 14287 h 386945"/>
              <a:gd name="connsiteX0" fmla="*/ 377701 w 808803"/>
              <a:gd name="connsiteY0" fmla="*/ 14287 h 384829"/>
              <a:gd name="connsiteX1" fmla="*/ 808803 w 808803"/>
              <a:gd name="connsiteY1" fmla="*/ 0 h 384829"/>
              <a:gd name="connsiteX2" fmla="*/ 242065 w 808803"/>
              <a:gd name="connsiteY2" fmla="*/ 342843 h 384829"/>
              <a:gd name="connsiteX3" fmla="*/ 34803 w 808803"/>
              <a:gd name="connsiteY3" fmla="*/ 161867 h 384829"/>
              <a:gd name="connsiteX4" fmla="*/ 377701 w 808803"/>
              <a:gd name="connsiteY4" fmla="*/ 14287 h 384829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475483 w 906585"/>
              <a:gd name="connsiteY0" fmla="*/ 14287 h 392988"/>
              <a:gd name="connsiteX1" fmla="*/ 906585 w 906585"/>
              <a:gd name="connsiteY1" fmla="*/ 0 h 392988"/>
              <a:gd name="connsiteX2" fmla="*/ 339847 w 906585"/>
              <a:gd name="connsiteY2" fmla="*/ 342843 h 392988"/>
              <a:gd name="connsiteX3" fmla="*/ 23047 w 906585"/>
              <a:gd name="connsiteY3" fmla="*/ 190442 h 392988"/>
              <a:gd name="connsiteX4" fmla="*/ 475483 w 906585"/>
              <a:gd name="connsiteY4" fmla="*/ 14287 h 392988"/>
              <a:gd name="connsiteX0" fmla="*/ 506997 w 938099"/>
              <a:gd name="connsiteY0" fmla="*/ 14287 h 424482"/>
              <a:gd name="connsiteX1" fmla="*/ 938099 w 938099"/>
              <a:gd name="connsiteY1" fmla="*/ 0 h 424482"/>
              <a:gd name="connsiteX2" fmla="*/ 371361 w 938099"/>
              <a:gd name="connsiteY2" fmla="*/ 342843 h 424482"/>
              <a:gd name="connsiteX3" fmla="*/ 54561 w 938099"/>
              <a:gd name="connsiteY3" fmla="*/ 190442 h 424482"/>
              <a:gd name="connsiteX4" fmla="*/ 506997 w 938099"/>
              <a:gd name="connsiteY4" fmla="*/ 14287 h 424482"/>
              <a:gd name="connsiteX0" fmla="*/ 510538 w 941640"/>
              <a:gd name="connsiteY0" fmla="*/ 14287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510538 w 941640"/>
              <a:gd name="connsiteY4" fmla="*/ 14287 h 442441"/>
              <a:gd name="connsiteX0" fmla="*/ 614586 w 941640"/>
              <a:gd name="connsiteY0" fmla="*/ 9676 h 442441"/>
              <a:gd name="connsiteX1" fmla="*/ 941640 w 941640"/>
              <a:gd name="connsiteY1" fmla="*/ 0 h 442441"/>
              <a:gd name="connsiteX2" fmla="*/ 374902 w 941640"/>
              <a:gd name="connsiteY2" fmla="*/ 342843 h 442441"/>
              <a:gd name="connsiteX3" fmla="*/ 53339 w 941640"/>
              <a:gd name="connsiteY3" fmla="*/ 242829 h 442441"/>
              <a:gd name="connsiteX4" fmla="*/ 614586 w 941640"/>
              <a:gd name="connsiteY4" fmla="*/ 9676 h 442441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  <a:gd name="connsiteX0" fmla="*/ 614586 w 908261"/>
              <a:gd name="connsiteY0" fmla="*/ 0 h 432765"/>
              <a:gd name="connsiteX1" fmla="*/ 908261 w 908261"/>
              <a:gd name="connsiteY1" fmla="*/ 11343 h 432765"/>
              <a:gd name="connsiteX2" fmla="*/ 374902 w 908261"/>
              <a:gd name="connsiteY2" fmla="*/ 333167 h 432765"/>
              <a:gd name="connsiteX3" fmla="*/ 53339 w 908261"/>
              <a:gd name="connsiteY3" fmla="*/ 233153 h 432765"/>
              <a:gd name="connsiteX4" fmla="*/ 614586 w 908261"/>
              <a:gd name="connsiteY4" fmla="*/ 0 h 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8261" h="432765">
                <a:moveTo>
                  <a:pt x="614586" y="0"/>
                </a:moveTo>
                <a:cubicBezTo>
                  <a:pt x="775749" y="53975"/>
                  <a:pt x="727776" y="56827"/>
                  <a:pt x="908261" y="11343"/>
                </a:cubicBezTo>
                <a:cubicBezTo>
                  <a:pt x="782848" y="195474"/>
                  <a:pt x="571753" y="239523"/>
                  <a:pt x="374902" y="333167"/>
                </a:cubicBezTo>
                <a:cubicBezTo>
                  <a:pt x="-48198" y="485566"/>
                  <a:pt x="-42673" y="471278"/>
                  <a:pt x="53339" y="233153"/>
                </a:cubicBezTo>
                <a:cubicBezTo>
                  <a:pt x="126364" y="155385"/>
                  <a:pt x="541561" y="53956"/>
                  <a:pt x="614586" y="0"/>
                </a:cubicBezTo>
                <a:close/>
              </a:path>
            </a:pathLst>
          </a:custGeom>
          <a:solidFill>
            <a:srgbClr val="1014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9" name="树8">
            <a:extLst>
              <a:ext uri="{FF2B5EF4-FFF2-40B4-BE49-F238E27FC236}">
                <a16:creationId xmlns:a16="http://schemas.microsoft.com/office/drawing/2014/main" xmlns="" id="{8D8BEFCF-C0C4-4B74-8290-21D9CA6A755F}"/>
              </a:ext>
            </a:extLst>
          </p:cNvPr>
          <p:cNvGrpSpPr/>
          <p:nvPr/>
        </p:nvGrpSpPr>
        <p:grpSpPr>
          <a:xfrm>
            <a:off x="-47347" y="-80596"/>
            <a:ext cx="1483833" cy="5829010"/>
            <a:chOff x="93850" y="-107801"/>
            <a:chExt cx="1483833" cy="5829010"/>
          </a:xfrm>
        </p:grpSpPr>
        <p:sp>
          <p:nvSpPr>
            <p:cNvPr id="21" name="矩形 18">
              <a:extLst>
                <a:ext uri="{FF2B5EF4-FFF2-40B4-BE49-F238E27FC236}">
                  <a16:creationId xmlns:a16="http://schemas.microsoft.com/office/drawing/2014/main" xmlns="" id="{5D22BCF6-5022-417E-983F-4A71F3E74F0E}"/>
                </a:ext>
              </a:extLst>
            </p:cNvPr>
            <p:cNvSpPr/>
            <p:nvPr/>
          </p:nvSpPr>
          <p:spPr>
            <a:xfrm>
              <a:off x="93850" y="5278768"/>
              <a:ext cx="941640" cy="44244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1640" h="442441">
                  <a:moveTo>
                    <a:pt x="510538" y="14287"/>
                  </a:moveTo>
                  <a:cubicBezTo>
                    <a:pt x="671701" y="68262"/>
                    <a:pt x="785239" y="74613"/>
                    <a:pt x="941640" y="0"/>
                  </a:cubicBezTo>
                  <a:cubicBezTo>
                    <a:pt x="816227" y="184131"/>
                    <a:pt x="571753" y="249199"/>
                    <a:pt x="374902" y="342843"/>
                  </a:cubicBezTo>
                  <a:cubicBezTo>
                    <a:pt x="-48198" y="495242"/>
                    <a:pt x="-42673" y="480954"/>
                    <a:pt x="53339" y="242829"/>
                  </a:cubicBezTo>
                  <a:cubicBezTo>
                    <a:pt x="126364" y="165061"/>
                    <a:pt x="437513" y="68243"/>
                    <a:pt x="510538" y="1428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7">
              <a:extLst>
                <a:ext uri="{FF2B5EF4-FFF2-40B4-BE49-F238E27FC236}">
                  <a16:creationId xmlns:a16="http://schemas.microsoft.com/office/drawing/2014/main" xmlns="" id="{EB02BB6C-A861-4A90-82E7-984013DE5141}"/>
                </a:ext>
              </a:extLst>
            </p:cNvPr>
            <p:cNvSpPr/>
            <p:nvPr/>
          </p:nvSpPr>
          <p:spPr>
            <a:xfrm rot="403203">
              <a:off x="924106" y="-107801"/>
              <a:ext cx="653577" cy="5484836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1C23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树9">
            <a:extLst>
              <a:ext uri="{FF2B5EF4-FFF2-40B4-BE49-F238E27FC236}">
                <a16:creationId xmlns:a16="http://schemas.microsoft.com/office/drawing/2014/main" xmlns="" id="{66C9EEE8-4F08-4723-9CDC-B8ED81DC91D5}"/>
              </a:ext>
            </a:extLst>
          </p:cNvPr>
          <p:cNvSpPr/>
          <p:nvPr/>
        </p:nvSpPr>
        <p:spPr>
          <a:xfrm>
            <a:off x="346619" y="1"/>
            <a:ext cx="293123" cy="3604378"/>
          </a:xfrm>
          <a:custGeom>
            <a:avLst/>
            <a:gdLst>
              <a:gd name="connsiteX0" fmla="*/ 0 w 224543"/>
              <a:gd name="connsiteY0" fmla="*/ 0 h 3548418"/>
              <a:gd name="connsiteX1" fmla="*/ 224543 w 224543"/>
              <a:gd name="connsiteY1" fmla="*/ 0 h 3548418"/>
              <a:gd name="connsiteX2" fmla="*/ 224543 w 224543"/>
              <a:gd name="connsiteY2" fmla="*/ 3548418 h 3548418"/>
              <a:gd name="connsiteX3" fmla="*/ 0 w 224543"/>
              <a:gd name="connsiteY3" fmla="*/ 3548418 h 3548418"/>
              <a:gd name="connsiteX4" fmla="*/ 0 w 224543"/>
              <a:gd name="connsiteY4" fmla="*/ 0 h 3548418"/>
              <a:gd name="connsiteX0" fmla="*/ 0 w 293123"/>
              <a:gd name="connsiteY0" fmla="*/ 0 h 3578898"/>
              <a:gd name="connsiteX1" fmla="*/ 224543 w 293123"/>
              <a:gd name="connsiteY1" fmla="*/ 0 h 3578898"/>
              <a:gd name="connsiteX2" fmla="*/ 293123 w 293123"/>
              <a:gd name="connsiteY2" fmla="*/ 3578898 h 3578898"/>
              <a:gd name="connsiteX3" fmla="*/ 0 w 293123"/>
              <a:gd name="connsiteY3" fmla="*/ 3548418 h 3578898"/>
              <a:gd name="connsiteX4" fmla="*/ 0 w 293123"/>
              <a:gd name="connsiteY4" fmla="*/ 0 h 3578898"/>
              <a:gd name="connsiteX0" fmla="*/ 0 w 293123"/>
              <a:gd name="connsiteY0" fmla="*/ 0 h 3597011"/>
              <a:gd name="connsiteX1" fmla="*/ 224543 w 293123"/>
              <a:gd name="connsiteY1" fmla="*/ 0 h 3597011"/>
              <a:gd name="connsiteX2" fmla="*/ 293123 w 293123"/>
              <a:gd name="connsiteY2" fmla="*/ 3578898 h 3597011"/>
              <a:gd name="connsiteX3" fmla="*/ 0 w 293123"/>
              <a:gd name="connsiteY3" fmla="*/ 3548418 h 3597011"/>
              <a:gd name="connsiteX4" fmla="*/ 0 w 293123"/>
              <a:gd name="connsiteY4" fmla="*/ 0 h 3597011"/>
              <a:gd name="connsiteX0" fmla="*/ 0 w 293123"/>
              <a:gd name="connsiteY0" fmla="*/ 0 h 3604378"/>
              <a:gd name="connsiteX1" fmla="*/ 224543 w 293123"/>
              <a:gd name="connsiteY1" fmla="*/ 0 h 3604378"/>
              <a:gd name="connsiteX2" fmla="*/ 293123 w 293123"/>
              <a:gd name="connsiteY2" fmla="*/ 3578898 h 3604378"/>
              <a:gd name="connsiteX3" fmla="*/ 0 w 293123"/>
              <a:gd name="connsiteY3" fmla="*/ 3548418 h 3604378"/>
              <a:gd name="connsiteX4" fmla="*/ 0 w 293123"/>
              <a:gd name="connsiteY4" fmla="*/ 0 h 360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123" h="3604378">
                <a:moveTo>
                  <a:pt x="0" y="0"/>
                </a:moveTo>
                <a:lnTo>
                  <a:pt x="224543" y="0"/>
                </a:lnTo>
                <a:lnTo>
                  <a:pt x="293123" y="3578898"/>
                </a:lnTo>
                <a:cubicBezTo>
                  <a:pt x="164935" y="3629698"/>
                  <a:pt x="44368" y="3596678"/>
                  <a:pt x="0" y="3548418"/>
                </a:cubicBezTo>
                <a:lnTo>
                  <a:pt x="0" y="0"/>
                </a:lnTo>
                <a:close/>
              </a:path>
            </a:pathLst>
          </a:custGeom>
          <a:solidFill>
            <a:srgbClr val="1318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树10">
            <a:extLst>
              <a:ext uri="{FF2B5EF4-FFF2-40B4-BE49-F238E27FC236}">
                <a16:creationId xmlns:a16="http://schemas.microsoft.com/office/drawing/2014/main" xmlns="" id="{4355753C-5CB3-4BBC-9EE9-E09A7FA2AA9F}"/>
              </a:ext>
            </a:extLst>
          </p:cNvPr>
          <p:cNvGrpSpPr/>
          <p:nvPr/>
        </p:nvGrpSpPr>
        <p:grpSpPr>
          <a:xfrm>
            <a:off x="1662475" y="-29028"/>
            <a:ext cx="1119932" cy="5163289"/>
            <a:chOff x="1088795" y="-1816705"/>
            <a:chExt cx="1413738" cy="6517837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C6C7AF08-744C-4524-A3A4-79BBCCED6577}"/>
                </a:ext>
              </a:extLst>
            </p:cNvPr>
            <p:cNvSpPr/>
            <p:nvPr/>
          </p:nvSpPr>
          <p:spPr>
            <a:xfrm>
              <a:off x="1088795" y="4090252"/>
              <a:ext cx="1355828" cy="610880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0" h="610880">
                  <a:moveTo>
                    <a:pt x="918388" y="14287"/>
                  </a:moveTo>
                  <a:cubicBezTo>
                    <a:pt x="1079551" y="68262"/>
                    <a:pt x="1193089" y="74613"/>
                    <a:pt x="1349490" y="0"/>
                  </a:cubicBezTo>
                  <a:cubicBezTo>
                    <a:pt x="1224077" y="184131"/>
                    <a:pt x="979603" y="249199"/>
                    <a:pt x="782752" y="342843"/>
                  </a:cubicBezTo>
                  <a:cubicBezTo>
                    <a:pt x="-237248" y="812742"/>
                    <a:pt x="-3123" y="569854"/>
                    <a:pt x="92889" y="331729"/>
                  </a:cubicBezTo>
                  <a:cubicBezTo>
                    <a:pt x="165914" y="253961"/>
                    <a:pt x="845363" y="68243"/>
                    <a:pt x="918388" y="14287"/>
                  </a:cubicBezTo>
                  <a:close/>
                </a:path>
              </a:pathLst>
            </a:custGeom>
            <a:solidFill>
              <a:srgbClr val="0F12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D5076DA6-F320-4E9D-B81B-6978F147A5FD}"/>
                </a:ext>
              </a:extLst>
            </p:cNvPr>
            <p:cNvSpPr/>
            <p:nvPr/>
          </p:nvSpPr>
          <p:spPr>
            <a:xfrm>
              <a:off x="1834830" y="-1816705"/>
              <a:ext cx="667703" cy="5991496"/>
            </a:xfrm>
            <a:custGeom>
              <a:avLst/>
              <a:gdLst>
                <a:gd name="connsiteX0" fmla="*/ 0 w 377371"/>
                <a:gd name="connsiteY0" fmla="*/ 0 h 5878287"/>
                <a:gd name="connsiteX1" fmla="*/ 377371 w 377371"/>
                <a:gd name="connsiteY1" fmla="*/ 0 h 5878287"/>
                <a:gd name="connsiteX2" fmla="*/ 377371 w 377371"/>
                <a:gd name="connsiteY2" fmla="*/ 5878287 h 5878287"/>
                <a:gd name="connsiteX3" fmla="*/ 0 w 377371"/>
                <a:gd name="connsiteY3" fmla="*/ 5878287 h 5878287"/>
                <a:gd name="connsiteX4" fmla="*/ 0 w 377371"/>
                <a:gd name="connsiteY4" fmla="*/ 0 h 5878287"/>
                <a:gd name="connsiteX0" fmla="*/ 42459 w 419830"/>
                <a:gd name="connsiteY0" fmla="*/ 0 h 5878287"/>
                <a:gd name="connsiteX1" fmla="*/ 419830 w 419830"/>
                <a:gd name="connsiteY1" fmla="*/ 0 h 5878287"/>
                <a:gd name="connsiteX2" fmla="*/ 419830 w 419830"/>
                <a:gd name="connsiteY2" fmla="*/ 5878287 h 5878287"/>
                <a:gd name="connsiteX3" fmla="*/ 42459 w 419830"/>
                <a:gd name="connsiteY3" fmla="*/ 5878287 h 5878287"/>
                <a:gd name="connsiteX4" fmla="*/ 42459 w 419830"/>
                <a:gd name="connsiteY4" fmla="*/ 0 h 5878287"/>
                <a:gd name="connsiteX0" fmla="*/ 19340 w 396711"/>
                <a:gd name="connsiteY0" fmla="*/ 0 h 5878287"/>
                <a:gd name="connsiteX1" fmla="*/ 396711 w 396711"/>
                <a:gd name="connsiteY1" fmla="*/ 0 h 5878287"/>
                <a:gd name="connsiteX2" fmla="*/ 396711 w 396711"/>
                <a:gd name="connsiteY2" fmla="*/ 5878287 h 5878287"/>
                <a:gd name="connsiteX3" fmla="*/ 19340 w 396711"/>
                <a:gd name="connsiteY3" fmla="*/ 5878287 h 5878287"/>
                <a:gd name="connsiteX4" fmla="*/ 19340 w 396711"/>
                <a:gd name="connsiteY4" fmla="*/ 0 h 5878287"/>
                <a:gd name="connsiteX0" fmla="*/ 19340 w 478598"/>
                <a:gd name="connsiteY0" fmla="*/ 0 h 6192186"/>
                <a:gd name="connsiteX1" fmla="*/ 396711 w 478598"/>
                <a:gd name="connsiteY1" fmla="*/ 0 h 6192186"/>
                <a:gd name="connsiteX2" fmla="*/ 478598 w 478598"/>
                <a:gd name="connsiteY2" fmla="*/ 6192186 h 6192186"/>
                <a:gd name="connsiteX3" fmla="*/ 19340 w 478598"/>
                <a:gd name="connsiteY3" fmla="*/ 5878287 h 6192186"/>
                <a:gd name="connsiteX4" fmla="*/ 19340 w 478598"/>
                <a:gd name="connsiteY4" fmla="*/ 0 h 6192186"/>
                <a:gd name="connsiteX0" fmla="*/ 17915 w 477173"/>
                <a:gd name="connsiteY0" fmla="*/ 0 h 6219481"/>
                <a:gd name="connsiteX1" fmla="*/ 395286 w 477173"/>
                <a:gd name="connsiteY1" fmla="*/ 0 h 6219481"/>
                <a:gd name="connsiteX2" fmla="*/ 477173 w 477173"/>
                <a:gd name="connsiteY2" fmla="*/ 6192186 h 6219481"/>
                <a:gd name="connsiteX3" fmla="*/ 45210 w 477173"/>
                <a:gd name="connsiteY3" fmla="*/ 6219481 h 6219481"/>
                <a:gd name="connsiteX4" fmla="*/ 17915 w 477173"/>
                <a:gd name="connsiteY4" fmla="*/ 0 h 6219481"/>
                <a:gd name="connsiteX0" fmla="*/ 17915 w 561221"/>
                <a:gd name="connsiteY0" fmla="*/ 0 h 6219481"/>
                <a:gd name="connsiteX1" fmla="*/ 395286 w 561221"/>
                <a:gd name="connsiteY1" fmla="*/ 0 h 6219481"/>
                <a:gd name="connsiteX2" fmla="*/ 477173 w 561221"/>
                <a:gd name="connsiteY2" fmla="*/ 6192186 h 6219481"/>
                <a:gd name="connsiteX3" fmla="*/ 45210 w 561221"/>
                <a:gd name="connsiteY3" fmla="*/ 6219481 h 6219481"/>
                <a:gd name="connsiteX4" fmla="*/ 17915 w 561221"/>
                <a:gd name="connsiteY4" fmla="*/ 0 h 6219481"/>
                <a:gd name="connsiteX0" fmla="*/ 17915 w 536794"/>
                <a:gd name="connsiteY0" fmla="*/ 0 h 6219481"/>
                <a:gd name="connsiteX1" fmla="*/ 395286 w 536794"/>
                <a:gd name="connsiteY1" fmla="*/ 0 h 6219481"/>
                <a:gd name="connsiteX2" fmla="*/ 477173 w 536794"/>
                <a:gd name="connsiteY2" fmla="*/ 6192186 h 6219481"/>
                <a:gd name="connsiteX3" fmla="*/ 45210 w 536794"/>
                <a:gd name="connsiteY3" fmla="*/ 6219481 h 6219481"/>
                <a:gd name="connsiteX4" fmla="*/ 17915 w 536794"/>
                <a:gd name="connsiteY4" fmla="*/ 0 h 6219481"/>
                <a:gd name="connsiteX0" fmla="*/ 17915 w 525273"/>
                <a:gd name="connsiteY0" fmla="*/ 0 h 6219481"/>
                <a:gd name="connsiteX1" fmla="*/ 395286 w 525273"/>
                <a:gd name="connsiteY1" fmla="*/ 0 h 6219481"/>
                <a:gd name="connsiteX2" fmla="*/ 477173 w 525273"/>
                <a:gd name="connsiteY2" fmla="*/ 6192186 h 6219481"/>
                <a:gd name="connsiteX3" fmla="*/ 45210 w 525273"/>
                <a:gd name="connsiteY3" fmla="*/ 6219481 h 6219481"/>
                <a:gd name="connsiteX4" fmla="*/ 17915 w 525273"/>
                <a:gd name="connsiteY4" fmla="*/ 0 h 6219481"/>
                <a:gd name="connsiteX0" fmla="*/ 17915 w 516440"/>
                <a:gd name="connsiteY0" fmla="*/ 40944 h 6260425"/>
                <a:gd name="connsiteX1" fmla="*/ 231512 w 516440"/>
                <a:gd name="connsiteY1" fmla="*/ 0 h 6260425"/>
                <a:gd name="connsiteX2" fmla="*/ 477173 w 516440"/>
                <a:gd name="connsiteY2" fmla="*/ 6233130 h 6260425"/>
                <a:gd name="connsiteX3" fmla="*/ 45210 w 516440"/>
                <a:gd name="connsiteY3" fmla="*/ 6260425 h 6260425"/>
                <a:gd name="connsiteX4" fmla="*/ 17915 w 516440"/>
                <a:gd name="connsiteY4" fmla="*/ 40944 h 6260425"/>
                <a:gd name="connsiteX0" fmla="*/ 17915 w 526352"/>
                <a:gd name="connsiteY0" fmla="*/ 40944 h 6260425"/>
                <a:gd name="connsiteX1" fmla="*/ 231512 w 526352"/>
                <a:gd name="connsiteY1" fmla="*/ 0 h 6260425"/>
                <a:gd name="connsiteX2" fmla="*/ 477173 w 526352"/>
                <a:gd name="connsiteY2" fmla="*/ 6233130 h 6260425"/>
                <a:gd name="connsiteX3" fmla="*/ 45210 w 526352"/>
                <a:gd name="connsiteY3" fmla="*/ 6260425 h 6260425"/>
                <a:gd name="connsiteX4" fmla="*/ 17915 w 526352"/>
                <a:gd name="connsiteY4" fmla="*/ 40944 h 6260425"/>
                <a:gd name="connsiteX0" fmla="*/ 17915 w 526352"/>
                <a:gd name="connsiteY0" fmla="*/ 40944 h 6296944"/>
                <a:gd name="connsiteX1" fmla="*/ 231512 w 526352"/>
                <a:gd name="connsiteY1" fmla="*/ 0 h 6296944"/>
                <a:gd name="connsiteX2" fmla="*/ 477173 w 526352"/>
                <a:gd name="connsiteY2" fmla="*/ 6233130 h 6296944"/>
                <a:gd name="connsiteX3" fmla="*/ 45210 w 526352"/>
                <a:gd name="connsiteY3" fmla="*/ 6260425 h 6296944"/>
                <a:gd name="connsiteX4" fmla="*/ 17915 w 526352"/>
                <a:gd name="connsiteY4" fmla="*/ 40944 h 6296944"/>
                <a:gd name="connsiteX0" fmla="*/ 17915 w 526352"/>
                <a:gd name="connsiteY0" fmla="*/ 40944 h 6305627"/>
                <a:gd name="connsiteX1" fmla="*/ 231512 w 526352"/>
                <a:gd name="connsiteY1" fmla="*/ 0 h 6305627"/>
                <a:gd name="connsiteX2" fmla="*/ 477173 w 526352"/>
                <a:gd name="connsiteY2" fmla="*/ 6233130 h 6305627"/>
                <a:gd name="connsiteX3" fmla="*/ 45210 w 526352"/>
                <a:gd name="connsiteY3" fmla="*/ 6260425 h 6305627"/>
                <a:gd name="connsiteX4" fmla="*/ 17915 w 526352"/>
                <a:gd name="connsiteY4" fmla="*/ 40944 h 6305627"/>
                <a:gd name="connsiteX0" fmla="*/ 17915 w 534684"/>
                <a:gd name="connsiteY0" fmla="*/ 40944 h 6305627"/>
                <a:gd name="connsiteX1" fmla="*/ 335731 w 534684"/>
                <a:gd name="connsiteY1" fmla="*/ 0 h 6305627"/>
                <a:gd name="connsiteX2" fmla="*/ 477173 w 534684"/>
                <a:gd name="connsiteY2" fmla="*/ 6233130 h 6305627"/>
                <a:gd name="connsiteX3" fmla="*/ 45210 w 534684"/>
                <a:gd name="connsiteY3" fmla="*/ 6260425 h 6305627"/>
                <a:gd name="connsiteX4" fmla="*/ 17915 w 534684"/>
                <a:gd name="connsiteY4" fmla="*/ 40944 h 6305627"/>
                <a:gd name="connsiteX0" fmla="*/ 17915 w 479438"/>
                <a:gd name="connsiteY0" fmla="*/ 40944 h 6305627"/>
                <a:gd name="connsiteX1" fmla="*/ 335731 w 479438"/>
                <a:gd name="connsiteY1" fmla="*/ 0 h 6305627"/>
                <a:gd name="connsiteX2" fmla="*/ 477173 w 479438"/>
                <a:gd name="connsiteY2" fmla="*/ 6233130 h 6305627"/>
                <a:gd name="connsiteX3" fmla="*/ 45210 w 479438"/>
                <a:gd name="connsiteY3" fmla="*/ 6260425 h 6305627"/>
                <a:gd name="connsiteX4" fmla="*/ 17915 w 479438"/>
                <a:gd name="connsiteY4" fmla="*/ 40944 h 63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438" h="6305627">
                  <a:moveTo>
                    <a:pt x="17915" y="40944"/>
                  </a:moveTo>
                  <a:lnTo>
                    <a:pt x="335731" y="0"/>
                  </a:lnTo>
                  <a:cubicBezTo>
                    <a:pt x="212901" y="3428839"/>
                    <a:pt x="507944" y="4079417"/>
                    <a:pt x="477173" y="6233130"/>
                  </a:cubicBezTo>
                  <a:cubicBezTo>
                    <a:pt x="302705" y="6364148"/>
                    <a:pt x="120618" y="6281807"/>
                    <a:pt x="45210" y="6260425"/>
                  </a:cubicBezTo>
                  <a:cubicBezTo>
                    <a:pt x="249926" y="5679420"/>
                    <a:pt x="-77619" y="2437102"/>
                    <a:pt x="17915" y="40944"/>
                  </a:cubicBezTo>
                  <a:close/>
                </a:path>
              </a:pathLst>
            </a:custGeom>
            <a:solidFill>
              <a:srgbClr val="1318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4" name="树11">
            <a:extLst>
              <a:ext uri="{FF2B5EF4-FFF2-40B4-BE49-F238E27FC236}">
                <a16:creationId xmlns:a16="http://schemas.microsoft.com/office/drawing/2014/main" xmlns="" id="{D25893F2-8E50-4A56-81EB-ADC10A48F4A5}"/>
              </a:ext>
            </a:extLst>
          </p:cNvPr>
          <p:cNvGrpSpPr/>
          <p:nvPr/>
        </p:nvGrpSpPr>
        <p:grpSpPr>
          <a:xfrm>
            <a:off x="331580" y="-115056"/>
            <a:ext cx="1733095" cy="6498594"/>
            <a:chOff x="331580" y="-115056"/>
            <a:chExt cx="1733095" cy="6498594"/>
          </a:xfrm>
        </p:grpSpPr>
        <p:sp>
          <p:nvSpPr>
            <p:cNvPr id="22" name="矩形 18">
              <a:extLst>
                <a:ext uri="{FF2B5EF4-FFF2-40B4-BE49-F238E27FC236}">
                  <a16:creationId xmlns:a16="http://schemas.microsoft.com/office/drawing/2014/main" xmlns="" id="{0418A9A5-14A6-4439-B7D5-C2CE3FD0E14E}"/>
                </a:ext>
              </a:extLst>
            </p:cNvPr>
            <p:cNvSpPr/>
            <p:nvPr/>
          </p:nvSpPr>
          <p:spPr>
            <a:xfrm>
              <a:off x="331580" y="5905327"/>
              <a:ext cx="1368225" cy="478211"/>
            </a:xfrm>
            <a:custGeom>
              <a:avLst/>
              <a:gdLst>
                <a:gd name="connsiteX0" fmla="*/ 0 w 526352"/>
                <a:gd name="connsiteY0" fmla="*/ 0 h 523818"/>
                <a:gd name="connsiteX1" fmla="*/ 526352 w 526352"/>
                <a:gd name="connsiteY1" fmla="*/ 0 h 523818"/>
                <a:gd name="connsiteX2" fmla="*/ 526352 w 526352"/>
                <a:gd name="connsiteY2" fmla="*/ 523818 h 523818"/>
                <a:gd name="connsiteX3" fmla="*/ 0 w 526352"/>
                <a:gd name="connsiteY3" fmla="*/ 523818 h 523818"/>
                <a:gd name="connsiteX4" fmla="*/ 0 w 526352"/>
                <a:gd name="connsiteY4" fmla="*/ 0 h 523818"/>
                <a:gd name="connsiteX0" fmla="*/ 23813 w 526352"/>
                <a:gd name="connsiteY0" fmla="*/ 0 h 552393"/>
                <a:gd name="connsiteX1" fmla="*/ 526352 w 526352"/>
                <a:gd name="connsiteY1" fmla="*/ 28575 h 552393"/>
                <a:gd name="connsiteX2" fmla="*/ 526352 w 526352"/>
                <a:gd name="connsiteY2" fmla="*/ 552393 h 552393"/>
                <a:gd name="connsiteX3" fmla="*/ 0 w 526352"/>
                <a:gd name="connsiteY3" fmla="*/ 552393 h 552393"/>
                <a:gd name="connsiteX4" fmla="*/ 23813 w 526352"/>
                <a:gd name="connsiteY4" fmla="*/ 0 h 552393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526352"/>
                <a:gd name="connsiteY0" fmla="*/ 9525 h 561918"/>
                <a:gd name="connsiteX1" fmla="*/ 478727 w 526352"/>
                <a:gd name="connsiteY1" fmla="*/ 0 h 561918"/>
                <a:gd name="connsiteX2" fmla="*/ 526352 w 526352"/>
                <a:gd name="connsiteY2" fmla="*/ 561918 h 561918"/>
                <a:gd name="connsiteX3" fmla="*/ 0 w 526352"/>
                <a:gd name="connsiteY3" fmla="*/ 561918 h 561918"/>
                <a:gd name="connsiteX4" fmla="*/ 23813 w 526352"/>
                <a:gd name="connsiteY4" fmla="*/ 9525 h 561918"/>
                <a:gd name="connsiteX0" fmla="*/ 23813 w 478727"/>
                <a:gd name="connsiteY0" fmla="*/ 9525 h 561918"/>
                <a:gd name="connsiteX1" fmla="*/ 478727 w 478727"/>
                <a:gd name="connsiteY1" fmla="*/ 0 h 561918"/>
                <a:gd name="connsiteX2" fmla="*/ 173927 w 478727"/>
                <a:gd name="connsiteY2" fmla="*/ 542868 h 561918"/>
                <a:gd name="connsiteX3" fmla="*/ 0 w 478727"/>
                <a:gd name="connsiteY3" fmla="*/ 561918 h 561918"/>
                <a:gd name="connsiteX4" fmla="*/ 23813 w 478727"/>
                <a:gd name="connsiteY4" fmla="*/ 9525 h 561918"/>
                <a:gd name="connsiteX0" fmla="*/ 304800 w 759714"/>
                <a:gd name="connsiteY0" fmla="*/ 9525 h 542868"/>
                <a:gd name="connsiteX1" fmla="*/ 759714 w 759714"/>
                <a:gd name="connsiteY1" fmla="*/ 0 h 542868"/>
                <a:gd name="connsiteX2" fmla="*/ 454914 w 759714"/>
                <a:gd name="connsiteY2" fmla="*/ 542868 h 542868"/>
                <a:gd name="connsiteX3" fmla="*/ 0 w 759714"/>
                <a:gd name="connsiteY3" fmla="*/ 357130 h 542868"/>
                <a:gd name="connsiteX4" fmla="*/ 304800 w 759714"/>
                <a:gd name="connsiteY4" fmla="*/ 9525 h 542868"/>
                <a:gd name="connsiteX0" fmla="*/ 304800 w 759714"/>
                <a:gd name="connsiteY0" fmla="*/ 9525 h 457143"/>
                <a:gd name="connsiteX1" fmla="*/ 759714 w 759714"/>
                <a:gd name="connsiteY1" fmla="*/ 0 h 457143"/>
                <a:gd name="connsiteX2" fmla="*/ 316801 w 759714"/>
                <a:gd name="connsiteY2" fmla="*/ 457143 h 457143"/>
                <a:gd name="connsiteX3" fmla="*/ 0 w 759714"/>
                <a:gd name="connsiteY3" fmla="*/ 357130 h 457143"/>
                <a:gd name="connsiteX4" fmla="*/ 304800 w 759714"/>
                <a:gd name="connsiteY4" fmla="*/ 9525 h 457143"/>
                <a:gd name="connsiteX0" fmla="*/ 300037 w 754951"/>
                <a:gd name="connsiteY0" fmla="*/ 9525 h 457143"/>
                <a:gd name="connsiteX1" fmla="*/ 754951 w 754951"/>
                <a:gd name="connsiteY1" fmla="*/ 0 h 457143"/>
                <a:gd name="connsiteX2" fmla="*/ 312038 w 754951"/>
                <a:gd name="connsiteY2" fmla="*/ 457143 h 457143"/>
                <a:gd name="connsiteX3" fmla="*/ 0 w 754951"/>
                <a:gd name="connsiteY3" fmla="*/ 271405 h 457143"/>
                <a:gd name="connsiteX4" fmla="*/ 300037 w 754951"/>
                <a:gd name="connsiteY4" fmla="*/ 9525 h 457143"/>
                <a:gd name="connsiteX0" fmla="*/ 318528 w 773442"/>
                <a:gd name="connsiteY0" fmla="*/ 9525 h 457143"/>
                <a:gd name="connsiteX1" fmla="*/ 773442 w 773442"/>
                <a:gd name="connsiteY1" fmla="*/ 0 h 457143"/>
                <a:gd name="connsiteX2" fmla="*/ 330529 w 773442"/>
                <a:gd name="connsiteY2" fmla="*/ 457143 h 457143"/>
                <a:gd name="connsiteX3" fmla="*/ 18491 w 773442"/>
                <a:gd name="connsiteY3" fmla="*/ 271405 h 457143"/>
                <a:gd name="connsiteX4" fmla="*/ 318528 w 773442"/>
                <a:gd name="connsiteY4" fmla="*/ 9525 h 457143"/>
                <a:gd name="connsiteX0" fmla="*/ 320997 w 775911"/>
                <a:gd name="connsiteY0" fmla="*/ 9525 h 500056"/>
                <a:gd name="connsiteX1" fmla="*/ 775911 w 775911"/>
                <a:gd name="connsiteY1" fmla="*/ 0 h 500056"/>
                <a:gd name="connsiteX2" fmla="*/ 332998 w 775911"/>
                <a:gd name="connsiteY2" fmla="*/ 457143 h 500056"/>
                <a:gd name="connsiteX3" fmla="*/ 20960 w 775911"/>
                <a:gd name="connsiteY3" fmla="*/ 271405 h 500056"/>
                <a:gd name="connsiteX4" fmla="*/ 320997 w 775911"/>
                <a:gd name="connsiteY4" fmla="*/ 9525 h 500056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46471 w 701385"/>
                <a:gd name="connsiteY0" fmla="*/ 9525 h 483230"/>
                <a:gd name="connsiteX1" fmla="*/ 701385 w 701385"/>
                <a:gd name="connsiteY1" fmla="*/ 0 h 483230"/>
                <a:gd name="connsiteX2" fmla="*/ 258472 w 701385"/>
                <a:gd name="connsiteY2" fmla="*/ 457143 h 483230"/>
                <a:gd name="connsiteX3" fmla="*/ 27397 w 701385"/>
                <a:gd name="connsiteY3" fmla="*/ 171392 h 483230"/>
                <a:gd name="connsiteX4" fmla="*/ 246471 w 701385"/>
                <a:gd name="connsiteY4" fmla="*/ 9525 h 483230"/>
                <a:gd name="connsiteX0" fmla="*/ 225311 w 680225"/>
                <a:gd name="connsiteY0" fmla="*/ 9525 h 484898"/>
                <a:gd name="connsiteX1" fmla="*/ 680225 w 680225"/>
                <a:gd name="connsiteY1" fmla="*/ 0 h 484898"/>
                <a:gd name="connsiteX2" fmla="*/ 237312 w 680225"/>
                <a:gd name="connsiteY2" fmla="*/ 457143 h 484898"/>
                <a:gd name="connsiteX3" fmla="*/ 30050 w 680225"/>
                <a:gd name="connsiteY3" fmla="*/ 185680 h 484898"/>
                <a:gd name="connsiteX4" fmla="*/ 225311 w 680225"/>
                <a:gd name="connsiteY4" fmla="*/ 9525 h 484898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21266 w 676180"/>
                <a:gd name="connsiteY0" fmla="*/ 9525 h 468379"/>
                <a:gd name="connsiteX1" fmla="*/ 676180 w 676180"/>
                <a:gd name="connsiteY1" fmla="*/ 0 h 468379"/>
                <a:gd name="connsiteX2" fmla="*/ 271367 w 676180"/>
                <a:gd name="connsiteY2" fmla="*/ 438093 h 468379"/>
                <a:gd name="connsiteX3" fmla="*/ 26005 w 676180"/>
                <a:gd name="connsiteY3" fmla="*/ 185680 h 468379"/>
                <a:gd name="connsiteX4" fmla="*/ 221266 w 676180"/>
                <a:gd name="connsiteY4" fmla="*/ 9525 h 468379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16222 w 671136"/>
                <a:gd name="connsiteY0" fmla="*/ 9525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16222 w 671136"/>
                <a:gd name="connsiteY4" fmla="*/ 9525 h 414331"/>
                <a:gd name="connsiteX0" fmla="*/ 230509 w 671136"/>
                <a:gd name="connsiteY0" fmla="*/ 0 h 414331"/>
                <a:gd name="connsiteX1" fmla="*/ 671136 w 671136"/>
                <a:gd name="connsiteY1" fmla="*/ 0 h 414331"/>
                <a:gd name="connsiteX2" fmla="*/ 332998 w 671136"/>
                <a:gd name="connsiteY2" fmla="*/ 371418 h 414331"/>
                <a:gd name="connsiteX3" fmla="*/ 20961 w 671136"/>
                <a:gd name="connsiteY3" fmla="*/ 185680 h 414331"/>
                <a:gd name="connsiteX4" fmla="*/ 230509 w 671136"/>
                <a:gd name="connsiteY4" fmla="*/ 0 h 414331"/>
                <a:gd name="connsiteX0" fmla="*/ 230509 w 661611"/>
                <a:gd name="connsiteY0" fmla="*/ 14287 h 428618"/>
                <a:gd name="connsiteX1" fmla="*/ 661611 w 661611"/>
                <a:gd name="connsiteY1" fmla="*/ 0 h 428618"/>
                <a:gd name="connsiteX2" fmla="*/ 332998 w 661611"/>
                <a:gd name="connsiteY2" fmla="*/ 385705 h 428618"/>
                <a:gd name="connsiteX3" fmla="*/ 20961 w 661611"/>
                <a:gd name="connsiteY3" fmla="*/ 199967 h 428618"/>
                <a:gd name="connsiteX4" fmla="*/ 230509 w 661611"/>
                <a:gd name="connsiteY4" fmla="*/ 14287 h 428618"/>
                <a:gd name="connsiteX0" fmla="*/ 357920 w 789022"/>
                <a:gd name="connsiteY0" fmla="*/ 14287 h 420582"/>
                <a:gd name="connsiteX1" fmla="*/ 789022 w 789022"/>
                <a:gd name="connsiteY1" fmla="*/ 0 h 420582"/>
                <a:gd name="connsiteX2" fmla="*/ 460409 w 789022"/>
                <a:gd name="connsiteY2" fmla="*/ 385705 h 420582"/>
                <a:gd name="connsiteX3" fmla="*/ 15022 w 789022"/>
                <a:gd name="connsiteY3" fmla="*/ 161867 h 420582"/>
                <a:gd name="connsiteX4" fmla="*/ 357920 w 789022"/>
                <a:gd name="connsiteY4" fmla="*/ 14287 h 420582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4145 w 805247"/>
                <a:gd name="connsiteY0" fmla="*/ 14287 h 373120"/>
                <a:gd name="connsiteX1" fmla="*/ 805247 w 805247"/>
                <a:gd name="connsiteY1" fmla="*/ 0 h 373120"/>
                <a:gd name="connsiteX2" fmla="*/ 228984 w 805247"/>
                <a:gd name="connsiteY2" fmla="*/ 323793 h 373120"/>
                <a:gd name="connsiteX3" fmla="*/ 31247 w 805247"/>
                <a:gd name="connsiteY3" fmla="*/ 161867 h 373120"/>
                <a:gd name="connsiteX4" fmla="*/ 374145 w 805247"/>
                <a:gd name="connsiteY4" fmla="*/ 14287 h 373120"/>
                <a:gd name="connsiteX0" fmla="*/ 372948 w 804050"/>
                <a:gd name="connsiteY0" fmla="*/ 14287 h 386945"/>
                <a:gd name="connsiteX1" fmla="*/ 804050 w 804050"/>
                <a:gd name="connsiteY1" fmla="*/ 0 h 386945"/>
                <a:gd name="connsiteX2" fmla="*/ 237312 w 804050"/>
                <a:gd name="connsiteY2" fmla="*/ 342843 h 386945"/>
                <a:gd name="connsiteX3" fmla="*/ 30050 w 804050"/>
                <a:gd name="connsiteY3" fmla="*/ 161867 h 386945"/>
                <a:gd name="connsiteX4" fmla="*/ 372948 w 804050"/>
                <a:gd name="connsiteY4" fmla="*/ 14287 h 386945"/>
                <a:gd name="connsiteX0" fmla="*/ 377701 w 808803"/>
                <a:gd name="connsiteY0" fmla="*/ 14287 h 384829"/>
                <a:gd name="connsiteX1" fmla="*/ 808803 w 808803"/>
                <a:gd name="connsiteY1" fmla="*/ 0 h 384829"/>
                <a:gd name="connsiteX2" fmla="*/ 242065 w 808803"/>
                <a:gd name="connsiteY2" fmla="*/ 342843 h 384829"/>
                <a:gd name="connsiteX3" fmla="*/ 34803 w 808803"/>
                <a:gd name="connsiteY3" fmla="*/ 161867 h 384829"/>
                <a:gd name="connsiteX4" fmla="*/ 377701 w 808803"/>
                <a:gd name="connsiteY4" fmla="*/ 14287 h 384829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475483 w 906585"/>
                <a:gd name="connsiteY0" fmla="*/ 14287 h 392988"/>
                <a:gd name="connsiteX1" fmla="*/ 906585 w 906585"/>
                <a:gd name="connsiteY1" fmla="*/ 0 h 392988"/>
                <a:gd name="connsiteX2" fmla="*/ 339847 w 906585"/>
                <a:gd name="connsiteY2" fmla="*/ 342843 h 392988"/>
                <a:gd name="connsiteX3" fmla="*/ 23047 w 906585"/>
                <a:gd name="connsiteY3" fmla="*/ 190442 h 392988"/>
                <a:gd name="connsiteX4" fmla="*/ 475483 w 906585"/>
                <a:gd name="connsiteY4" fmla="*/ 14287 h 392988"/>
                <a:gd name="connsiteX0" fmla="*/ 506997 w 938099"/>
                <a:gd name="connsiteY0" fmla="*/ 14287 h 424482"/>
                <a:gd name="connsiteX1" fmla="*/ 938099 w 938099"/>
                <a:gd name="connsiteY1" fmla="*/ 0 h 424482"/>
                <a:gd name="connsiteX2" fmla="*/ 371361 w 938099"/>
                <a:gd name="connsiteY2" fmla="*/ 342843 h 424482"/>
                <a:gd name="connsiteX3" fmla="*/ 54561 w 938099"/>
                <a:gd name="connsiteY3" fmla="*/ 190442 h 424482"/>
                <a:gd name="connsiteX4" fmla="*/ 506997 w 938099"/>
                <a:gd name="connsiteY4" fmla="*/ 14287 h 424482"/>
                <a:gd name="connsiteX0" fmla="*/ 510538 w 941640"/>
                <a:gd name="connsiteY0" fmla="*/ 14287 h 442441"/>
                <a:gd name="connsiteX1" fmla="*/ 941640 w 941640"/>
                <a:gd name="connsiteY1" fmla="*/ 0 h 442441"/>
                <a:gd name="connsiteX2" fmla="*/ 374902 w 941640"/>
                <a:gd name="connsiteY2" fmla="*/ 342843 h 442441"/>
                <a:gd name="connsiteX3" fmla="*/ 53339 w 941640"/>
                <a:gd name="connsiteY3" fmla="*/ 242829 h 442441"/>
                <a:gd name="connsiteX4" fmla="*/ 510538 w 941640"/>
                <a:gd name="connsiteY4" fmla="*/ 14287 h 442441"/>
                <a:gd name="connsiteX0" fmla="*/ 841059 w 1272161"/>
                <a:gd name="connsiteY0" fmla="*/ 14287 h 484685"/>
                <a:gd name="connsiteX1" fmla="*/ 1272161 w 1272161"/>
                <a:gd name="connsiteY1" fmla="*/ 0 h 484685"/>
                <a:gd name="connsiteX2" fmla="*/ 705423 w 1272161"/>
                <a:gd name="connsiteY2" fmla="*/ 342843 h 484685"/>
                <a:gd name="connsiteX3" fmla="*/ 15560 w 1272161"/>
                <a:gd name="connsiteY3" fmla="*/ 331729 h 484685"/>
                <a:gd name="connsiteX4" fmla="*/ 841059 w 1272161"/>
                <a:gd name="connsiteY4" fmla="*/ 14287 h 484685"/>
                <a:gd name="connsiteX0" fmla="*/ 918388 w 1349490"/>
                <a:gd name="connsiteY0" fmla="*/ 14287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918388 w 1349490"/>
                <a:gd name="connsiteY4" fmla="*/ 14287 h 610880"/>
                <a:gd name="connsiteX0" fmla="*/ 1029513 w 1349490"/>
                <a:gd name="connsiteY0" fmla="*/ 11112 h 610880"/>
                <a:gd name="connsiteX1" fmla="*/ 1349490 w 1349490"/>
                <a:gd name="connsiteY1" fmla="*/ 0 h 610880"/>
                <a:gd name="connsiteX2" fmla="*/ 782752 w 1349490"/>
                <a:gd name="connsiteY2" fmla="*/ 342843 h 610880"/>
                <a:gd name="connsiteX3" fmla="*/ 92889 w 1349490"/>
                <a:gd name="connsiteY3" fmla="*/ 331729 h 610880"/>
                <a:gd name="connsiteX4" fmla="*/ 1029513 w 1349490"/>
                <a:gd name="connsiteY4" fmla="*/ 11112 h 610880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29513 w 1244715"/>
                <a:gd name="connsiteY0" fmla="*/ 0 h 599768"/>
                <a:gd name="connsiteX1" fmla="*/ 1244715 w 1244715"/>
                <a:gd name="connsiteY1" fmla="*/ 17463 h 599768"/>
                <a:gd name="connsiteX2" fmla="*/ 782752 w 1244715"/>
                <a:gd name="connsiteY2" fmla="*/ 331731 h 599768"/>
                <a:gd name="connsiteX3" fmla="*/ 92889 w 1244715"/>
                <a:gd name="connsiteY3" fmla="*/ 320617 h 599768"/>
                <a:gd name="connsiteX4" fmla="*/ 1029513 w 1244715"/>
                <a:gd name="connsiteY4" fmla="*/ 0 h 599768"/>
                <a:gd name="connsiteX0" fmla="*/ 1060185 w 1275387"/>
                <a:gd name="connsiteY0" fmla="*/ 0 h 556862"/>
                <a:gd name="connsiteX1" fmla="*/ 1275387 w 1275387"/>
                <a:gd name="connsiteY1" fmla="*/ 17463 h 556862"/>
                <a:gd name="connsiteX2" fmla="*/ 813424 w 1275387"/>
                <a:gd name="connsiteY2" fmla="*/ 331731 h 556862"/>
                <a:gd name="connsiteX3" fmla="*/ 123561 w 1275387"/>
                <a:gd name="connsiteY3" fmla="*/ 320617 h 556862"/>
                <a:gd name="connsiteX4" fmla="*/ 1060185 w 1275387"/>
                <a:gd name="connsiteY4" fmla="*/ 0 h 556862"/>
                <a:gd name="connsiteX0" fmla="*/ 1117959 w 1333161"/>
                <a:gd name="connsiteY0" fmla="*/ 0 h 475554"/>
                <a:gd name="connsiteX1" fmla="*/ 1333161 w 1333161"/>
                <a:gd name="connsiteY1" fmla="*/ 17463 h 475554"/>
                <a:gd name="connsiteX2" fmla="*/ 871198 w 1333161"/>
                <a:gd name="connsiteY2" fmla="*/ 331731 h 475554"/>
                <a:gd name="connsiteX3" fmla="*/ 181335 w 1333161"/>
                <a:gd name="connsiteY3" fmla="*/ 320617 h 475554"/>
                <a:gd name="connsiteX4" fmla="*/ 1117959 w 1333161"/>
                <a:gd name="connsiteY4" fmla="*/ 0 h 475554"/>
                <a:gd name="connsiteX0" fmla="*/ 1259504 w 1474706"/>
                <a:gd name="connsiteY0" fmla="*/ 0 h 488529"/>
                <a:gd name="connsiteX1" fmla="*/ 1474706 w 1474706"/>
                <a:gd name="connsiteY1" fmla="*/ 17463 h 488529"/>
                <a:gd name="connsiteX2" fmla="*/ 1012743 w 1474706"/>
                <a:gd name="connsiteY2" fmla="*/ 331731 h 488529"/>
                <a:gd name="connsiteX3" fmla="*/ 110155 w 1474706"/>
                <a:gd name="connsiteY3" fmla="*/ 358717 h 488529"/>
                <a:gd name="connsiteX4" fmla="*/ 1259504 w 1474706"/>
                <a:gd name="connsiteY4" fmla="*/ 0 h 488529"/>
                <a:gd name="connsiteX0" fmla="*/ 1149349 w 1364551"/>
                <a:gd name="connsiteY0" fmla="*/ 0 h 509772"/>
                <a:gd name="connsiteX1" fmla="*/ 1364551 w 1364551"/>
                <a:gd name="connsiteY1" fmla="*/ 17463 h 509772"/>
                <a:gd name="connsiteX2" fmla="*/ 902588 w 1364551"/>
                <a:gd name="connsiteY2" fmla="*/ 331731 h 509772"/>
                <a:gd name="connsiteX3" fmla="*/ 0 w 1364551"/>
                <a:gd name="connsiteY3" fmla="*/ 358717 h 509772"/>
                <a:gd name="connsiteX4" fmla="*/ 1149349 w 1364551"/>
                <a:gd name="connsiteY4" fmla="*/ 0 h 5097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5699 w 1364551"/>
                <a:gd name="connsiteY0" fmla="*/ 0 h 497072"/>
                <a:gd name="connsiteX1" fmla="*/ 1364551 w 1364551"/>
                <a:gd name="connsiteY1" fmla="*/ 4763 h 497072"/>
                <a:gd name="connsiteX2" fmla="*/ 902588 w 1364551"/>
                <a:gd name="connsiteY2" fmla="*/ 319031 h 497072"/>
                <a:gd name="connsiteX3" fmla="*/ 0 w 1364551"/>
                <a:gd name="connsiteY3" fmla="*/ 346017 h 497072"/>
                <a:gd name="connsiteX4" fmla="*/ 1155699 w 1364551"/>
                <a:gd name="connsiteY4" fmla="*/ 0 h 497072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  <a:gd name="connsiteX0" fmla="*/ 1159373 w 1368225"/>
                <a:gd name="connsiteY0" fmla="*/ 0 h 478211"/>
                <a:gd name="connsiteX1" fmla="*/ 1368225 w 1368225"/>
                <a:gd name="connsiteY1" fmla="*/ 4763 h 478211"/>
                <a:gd name="connsiteX2" fmla="*/ 884037 w 1368225"/>
                <a:gd name="connsiteY2" fmla="*/ 284106 h 478211"/>
                <a:gd name="connsiteX3" fmla="*/ 3674 w 1368225"/>
                <a:gd name="connsiteY3" fmla="*/ 346017 h 478211"/>
                <a:gd name="connsiteX4" fmla="*/ 1159373 w 1368225"/>
                <a:gd name="connsiteY4" fmla="*/ 0 h 4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8225" h="478211">
                  <a:moveTo>
                    <a:pt x="1159373" y="0"/>
                  </a:moveTo>
                  <a:cubicBezTo>
                    <a:pt x="1320536" y="53975"/>
                    <a:pt x="1262624" y="15876"/>
                    <a:pt x="1368225" y="4763"/>
                  </a:cubicBezTo>
                  <a:cubicBezTo>
                    <a:pt x="1284087" y="138094"/>
                    <a:pt x="1141213" y="193637"/>
                    <a:pt x="884037" y="284106"/>
                  </a:cubicBezTo>
                  <a:cubicBezTo>
                    <a:pt x="-332813" y="569855"/>
                    <a:pt x="91812" y="495242"/>
                    <a:pt x="3674" y="346017"/>
                  </a:cubicBezTo>
                  <a:cubicBezTo>
                    <a:pt x="635499" y="179349"/>
                    <a:pt x="1086348" y="53956"/>
                    <a:pt x="1159373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2F05F201-195A-4130-A5E8-66EB13BC8C5F}"/>
                </a:ext>
              </a:extLst>
            </p:cNvPr>
            <p:cNvSpPr/>
            <p:nvPr/>
          </p:nvSpPr>
          <p:spPr>
            <a:xfrm rot="295885">
              <a:off x="1755844" y="-115056"/>
              <a:ext cx="308831" cy="6074972"/>
            </a:xfrm>
            <a:custGeom>
              <a:avLst/>
              <a:gdLst>
                <a:gd name="connsiteX0" fmla="*/ 0 w 178438"/>
                <a:gd name="connsiteY0" fmla="*/ 0 h 5297714"/>
                <a:gd name="connsiteX1" fmla="*/ 178438 w 178438"/>
                <a:gd name="connsiteY1" fmla="*/ 0 h 5297714"/>
                <a:gd name="connsiteX2" fmla="*/ 178438 w 178438"/>
                <a:gd name="connsiteY2" fmla="*/ 5297714 h 5297714"/>
                <a:gd name="connsiteX3" fmla="*/ 0 w 178438"/>
                <a:gd name="connsiteY3" fmla="*/ 5297714 h 5297714"/>
                <a:gd name="connsiteX4" fmla="*/ 0 w 178438"/>
                <a:gd name="connsiteY4" fmla="*/ 0 h 5297714"/>
                <a:gd name="connsiteX0" fmla="*/ 0 w 303992"/>
                <a:gd name="connsiteY0" fmla="*/ 240049 h 5537763"/>
                <a:gd name="connsiteX1" fmla="*/ 303992 w 303992"/>
                <a:gd name="connsiteY1" fmla="*/ 0 h 5537763"/>
                <a:gd name="connsiteX2" fmla="*/ 178438 w 303992"/>
                <a:gd name="connsiteY2" fmla="*/ 5537763 h 5537763"/>
                <a:gd name="connsiteX3" fmla="*/ 0 w 303992"/>
                <a:gd name="connsiteY3" fmla="*/ 5537763 h 5537763"/>
                <a:gd name="connsiteX4" fmla="*/ 0 w 303992"/>
                <a:gd name="connsiteY4" fmla="*/ 240049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37763"/>
                <a:gd name="connsiteX1" fmla="*/ 308831 w 308831"/>
                <a:gd name="connsiteY1" fmla="*/ 0 h 5537763"/>
                <a:gd name="connsiteX2" fmla="*/ 183277 w 308831"/>
                <a:gd name="connsiteY2" fmla="*/ 5537763 h 5537763"/>
                <a:gd name="connsiteX3" fmla="*/ 4839 w 308831"/>
                <a:gd name="connsiteY3" fmla="*/ 5537763 h 5537763"/>
                <a:gd name="connsiteX4" fmla="*/ 0 w 308831"/>
                <a:gd name="connsiteY4" fmla="*/ 100953 h 5537763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96768"/>
                <a:gd name="connsiteX1" fmla="*/ 308831 w 308831"/>
                <a:gd name="connsiteY1" fmla="*/ 0 h 5596768"/>
                <a:gd name="connsiteX2" fmla="*/ 183277 w 308831"/>
                <a:gd name="connsiteY2" fmla="*/ 5537763 h 5596768"/>
                <a:gd name="connsiteX3" fmla="*/ 4839 w 308831"/>
                <a:gd name="connsiteY3" fmla="*/ 5537763 h 5596768"/>
                <a:gd name="connsiteX4" fmla="*/ 0 w 308831"/>
                <a:gd name="connsiteY4" fmla="*/ 100953 h 5596768"/>
                <a:gd name="connsiteX0" fmla="*/ 0 w 308831"/>
                <a:gd name="connsiteY0" fmla="*/ 100953 h 5566467"/>
                <a:gd name="connsiteX1" fmla="*/ 308831 w 308831"/>
                <a:gd name="connsiteY1" fmla="*/ 0 h 5566467"/>
                <a:gd name="connsiteX2" fmla="*/ 183277 w 308831"/>
                <a:gd name="connsiteY2" fmla="*/ 5537763 h 5566467"/>
                <a:gd name="connsiteX3" fmla="*/ 4839 w 308831"/>
                <a:gd name="connsiteY3" fmla="*/ 5537763 h 5566467"/>
                <a:gd name="connsiteX4" fmla="*/ 0 w 308831"/>
                <a:gd name="connsiteY4" fmla="*/ 100953 h 556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31" h="5566467">
                  <a:moveTo>
                    <a:pt x="0" y="100953"/>
                  </a:moveTo>
                  <a:lnTo>
                    <a:pt x="308831" y="0"/>
                  </a:lnTo>
                  <a:cubicBezTo>
                    <a:pt x="266980" y="1845921"/>
                    <a:pt x="329226" y="5585722"/>
                    <a:pt x="183277" y="5537763"/>
                  </a:cubicBezTo>
                  <a:cubicBezTo>
                    <a:pt x="123798" y="5537763"/>
                    <a:pt x="56099" y="5602347"/>
                    <a:pt x="4839" y="5537763"/>
                  </a:cubicBezTo>
                  <a:cubicBezTo>
                    <a:pt x="3226" y="3725493"/>
                    <a:pt x="218500" y="2296687"/>
                    <a:pt x="0" y="100953"/>
                  </a:cubicBezTo>
                  <a:close/>
                </a:path>
              </a:pathLst>
            </a:custGeom>
            <a:solidFill>
              <a:srgbClr val="0A0C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5" name="树12">
            <a:extLst>
              <a:ext uri="{FF2B5EF4-FFF2-40B4-BE49-F238E27FC236}">
                <a16:creationId xmlns:a16="http://schemas.microsoft.com/office/drawing/2014/main" xmlns="" id="{1F742579-D1E7-4AA1-B8BE-298B8789B98F}"/>
              </a:ext>
            </a:extLst>
          </p:cNvPr>
          <p:cNvGrpSpPr/>
          <p:nvPr/>
        </p:nvGrpSpPr>
        <p:grpSpPr>
          <a:xfrm>
            <a:off x="660074" y="-43542"/>
            <a:ext cx="662023" cy="6872514"/>
            <a:chOff x="660074" y="-14514"/>
            <a:chExt cx="662023" cy="687251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C2E5F5D-473C-420B-89E1-9B1C3E3F3F2E}"/>
                </a:ext>
              </a:extLst>
            </p:cNvPr>
            <p:cNvSpPr/>
            <p:nvPr/>
          </p:nvSpPr>
          <p:spPr>
            <a:xfrm>
              <a:off x="660074" y="13647"/>
              <a:ext cx="662023" cy="6844353"/>
            </a:xfrm>
            <a:custGeom>
              <a:avLst/>
              <a:gdLst>
                <a:gd name="connsiteX0" fmla="*/ 0 w 522514"/>
                <a:gd name="connsiteY0" fmla="*/ 0 h 6858000"/>
                <a:gd name="connsiteX1" fmla="*/ 522514 w 522514"/>
                <a:gd name="connsiteY1" fmla="*/ 0 h 6858000"/>
                <a:gd name="connsiteX2" fmla="*/ 522514 w 522514"/>
                <a:gd name="connsiteY2" fmla="*/ 6858000 h 6858000"/>
                <a:gd name="connsiteX3" fmla="*/ 0 w 522514"/>
                <a:gd name="connsiteY3" fmla="*/ 6858000 h 6858000"/>
                <a:gd name="connsiteX4" fmla="*/ 0 w 522514"/>
                <a:gd name="connsiteY4" fmla="*/ 0 h 6858000"/>
                <a:gd name="connsiteX0" fmla="*/ 0 w 577105"/>
                <a:gd name="connsiteY0" fmla="*/ 0 h 6858000"/>
                <a:gd name="connsiteX1" fmla="*/ 577105 w 577105"/>
                <a:gd name="connsiteY1" fmla="*/ 0 h 6858000"/>
                <a:gd name="connsiteX2" fmla="*/ 522514 w 577105"/>
                <a:gd name="connsiteY2" fmla="*/ 6858000 h 6858000"/>
                <a:gd name="connsiteX3" fmla="*/ 0 w 577105"/>
                <a:gd name="connsiteY3" fmla="*/ 6858000 h 6858000"/>
                <a:gd name="connsiteX4" fmla="*/ 0 w 577105"/>
                <a:gd name="connsiteY4" fmla="*/ 0 h 6858000"/>
                <a:gd name="connsiteX0" fmla="*/ 0 w 686287"/>
                <a:gd name="connsiteY0" fmla="*/ 13647 h 6858000"/>
                <a:gd name="connsiteX1" fmla="*/ 686287 w 686287"/>
                <a:gd name="connsiteY1" fmla="*/ 0 h 6858000"/>
                <a:gd name="connsiteX2" fmla="*/ 631696 w 686287"/>
                <a:gd name="connsiteY2" fmla="*/ 6858000 h 6858000"/>
                <a:gd name="connsiteX3" fmla="*/ 109182 w 686287"/>
                <a:gd name="connsiteY3" fmla="*/ 6858000 h 6858000"/>
                <a:gd name="connsiteX4" fmla="*/ 0 w 686287"/>
                <a:gd name="connsiteY4" fmla="*/ 13647 h 6858000"/>
                <a:gd name="connsiteX0" fmla="*/ 0 w 631696"/>
                <a:gd name="connsiteY0" fmla="*/ 0 h 6844353"/>
                <a:gd name="connsiteX1" fmla="*/ 508866 w 631696"/>
                <a:gd name="connsiteY1" fmla="*/ 13649 h 6844353"/>
                <a:gd name="connsiteX2" fmla="*/ 631696 w 631696"/>
                <a:gd name="connsiteY2" fmla="*/ 6844353 h 6844353"/>
                <a:gd name="connsiteX3" fmla="*/ 109182 w 631696"/>
                <a:gd name="connsiteY3" fmla="*/ 6844353 h 6844353"/>
                <a:gd name="connsiteX4" fmla="*/ 0 w 631696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64864"/>
                <a:gd name="connsiteY0" fmla="*/ 0 h 6844353"/>
                <a:gd name="connsiteX1" fmla="*/ 508866 w 764864"/>
                <a:gd name="connsiteY1" fmla="*/ 13649 h 6844353"/>
                <a:gd name="connsiteX2" fmla="*/ 631696 w 764864"/>
                <a:gd name="connsiteY2" fmla="*/ 6844353 h 6844353"/>
                <a:gd name="connsiteX3" fmla="*/ 109182 w 764864"/>
                <a:gd name="connsiteY3" fmla="*/ 6844353 h 6844353"/>
                <a:gd name="connsiteX4" fmla="*/ 0 w 764864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3649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734811"/>
                <a:gd name="connsiteY0" fmla="*/ 0 h 6844353"/>
                <a:gd name="connsiteX1" fmla="*/ 508866 w 734811"/>
                <a:gd name="connsiteY1" fmla="*/ 1 h 6844353"/>
                <a:gd name="connsiteX2" fmla="*/ 631696 w 734811"/>
                <a:gd name="connsiteY2" fmla="*/ 6844353 h 6844353"/>
                <a:gd name="connsiteX3" fmla="*/ 109182 w 734811"/>
                <a:gd name="connsiteY3" fmla="*/ 6844353 h 6844353"/>
                <a:gd name="connsiteX4" fmla="*/ 0 w 734811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  <a:gd name="connsiteX0" fmla="*/ 0 w 662023"/>
                <a:gd name="connsiteY0" fmla="*/ 0 h 6844353"/>
                <a:gd name="connsiteX1" fmla="*/ 508866 w 662023"/>
                <a:gd name="connsiteY1" fmla="*/ 1 h 6844353"/>
                <a:gd name="connsiteX2" fmla="*/ 631696 w 662023"/>
                <a:gd name="connsiteY2" fmla="*/ 6844353 h 6844353"/>
                <a:gd name="connsiteX3" fmla="*/ 109182 w 662023"/>
                <a:gd name="connsiteY3" fmla="*/ 6844353 h 6844353"/>
                <a:gd name="connsiteX4" fmla="*/ 0 w 662023"/>
                <a:gd name="connsiteY4" fmla="*/ 0 h 684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023" h="6844353">
                  <a:moveTo>
                    <a:pt x="0" y="0"/>
                  </a:moveTo>
                  <a:lnTo>
                    <a:pt x="508866" y="1"/>
                  </a:lnTo>
                  <a:cubicBezTo>
                    <a:pt x="863707" y="3314132"/>
                    <a:pt x="467923" y="5154306"/>
                    <a:pt x="631696" y="6844353"/>
                  </a:cubicBezTo>
                  <a:lnTo>
                    <a:pt x="109182" y="6844353"/>
                  </a:lnTo>
                  <a:cubicBezTo>
                    <a:pt x="263856" y="5572836"/>
                    <a:pt x="677839" y="2909248"/>
                    <a:pt x="0" y="0"/>
                  </a:cubicBezTo>
                  <a:close/>
                </a:path>
              </a:pathLst>
            </a:custGeom>
            <a:solidFill>
              <a:srgbClr val="0B0E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9D8892E9-4A2E-46CC-B989-E10A7558B4C4}"/>
                </a:ext>
              </a:extLst>
            </p:cNvPr>
            <p:cNvSpPr/>
            <p:nvPr/>
          </p:nvSpPr>
          <p:spPr>
            <a:xfrm>
              <a:off x="972457" y="-14514"/>
              <a:ext cx="348583" cy="6066971"/>
            </a:xfrm>
            <a:custGeom>
              <a:avLst/>
              <a:gdLst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1771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343"/>
                <a:gd name="connsiteY0" fmla="*/ 0 h 6066971"/>
                <a:gd name="connsiteX1" fmla="*/ 116114 w 348343"/>
                <a:gd name="connsiteY1" fmla="*/ 58057 h 6066971"/>
                <a:gd name="connsiteX2" fmla="*/ 246743 w 348343"/>
                <a:gd name="connsiteY2" fmla="*/ 1262743 h 6066971"/>
                <a:gd name="connsiteX3" fmla="*/ 290286 w 348343"/>
                <a:gd name="connsiteY3" fmla="*/ 2728685 h 6066971"/>
                <a:gd name="connsiteX4" fmla="*/ 290286 w 348343"/>
                <a:gd name="connsiteY4" fmla="*/ 3744685 h 6066971"/>
                <a:gd name="connsiteX5" fmla="*/ 203200 w 348343"/>
                <a:gd name="connsiteY5" fmla="*/ 5413828 h 6066971"/>
                <a:gd name="connsiteX6" fmla="*/ 274864 w 348343"/>
                <a:gd name="connsiteY6" fmla="*/ 6066971 h 6066971"/>
                <a:gd name="connsiteX7" fmla="*/ 275772 w 348343"/>
                <a:gd name="connsiteY7" fmla="*/ 5355771 h 6066971"/>
                <a:gd name="connsiteX8" fmla="*/ 304800 w 348343"/>
                <a:gd name="connsiteY8" fmla="*/ 4281714 h 6066971"/>
                <a:gd name="connsiteX9" fmla="*/ 348343 w 348343"/>
                <a:gd name="connsiteY9" fmla="*/ 3396343 h 6066971"/>
                <a:gd name="connsiteX10" fmla="*/ 333829 w 348343"/>
                <a:gd name="connsiteY10" fmla="*/ 1959428 h 6066971"/>
                <a:gd name="connsiteX11" fmla="*/ 319314 w 348343"/>
                <a:gd name="connsiteY11" fmla="*/ 1494971 h 6066971"/>
                <a:gd name="connsiteX12" fmla="*/ 275772 w 348343"/>
                <a:gd name="connsiteY12" fmla="*/ 870857 h 6066971"/>
                <a:gd name="connsiteX13" fmla="*/ 217714 w 348343"/>
                <a:gd name="connsiteY13" fmla="*/ 116114 h 6066971"/>
                <a:gd name="connsiteX14" fmla="*/ 203200 w 348343"/>
                <a:gd name="connsiteY14" fmla="*/ 0 h 6066971"/>
                <a:gd name="connsiteX15" fmla="*/ 0 w 348343"/>
                <a:gd name="connsiteY15" fmla="*/ 0 h 6066971"/>
                <a:gd name="connsiteX0" fmla="*/ 0 w 348583"/>
                <a:gd name="connsiteY0" fmla="*/ 0 h 6066971"/>
                <a:gd name="connsiteX1" fmla="*/ 116114 w 348583"/>
                <a:gd name="connsiteY1" fmla="*/ 58057 h 6066971"/>
                <a:gd name="connsiteX2" fmla="*/ 246743 w 348583"/>
                <a:gd name="connsiteY2" fmla="*/ 1262743 h 6066971"/>
                <a:gd name="connsiteX3" fmla="*/ 290286 w 348583"/>
                <a:gd name="connsiteY3" fmla="*/ 2728685 h 6066971"/>
                <a:gd name="connsiteX4" fmla="*/ 290286 w 348583"/>
                <a:gd name="connsiteY4" fmla="*/ 3744685 h 6066971"/>
                <a:gd name="connsiteX5" fmla="*/ 203200 w 348583"/>
                <a:gd name="connsiteY5" fmla="*/ 5413828 h 6066971"/>
                <a:gd name="connsiteX6" fmla="*/ 274864 w 348583"/>
                <a:gd name="connsiteY6" fmla="*/ 6066971 h 6066971"/>
                <a:gd name="connsiteX7" fmla="*/ 275772 w 348583"/>
                <a:gd name="connsiteY7" fmla="*/ 5355771 h 6066971"/>
                <a:gd name="connsiteX8" fmla="*/ 321469 w 348583"/>
                <a:gd name="connsiteY8" fmla="*/ 4279333 h 6066971"/>
                <a:gd name="connsiteX9" fmla="*/ 348343 w 348583"/>
                <a:gd name="connsiteY9" fmla="*/ 3396343 h 6066971"/>
                <a:gd name="connsiteX10" fmla="*/ 333829 w 348583"/>
                <a:gd name="connsiteY10" fmla="*/ 1959428 h 6066971"/>
                <a:gd name="connsiteX11" fmla="*/ 319314 w 348583"/>
                <a:gd name="connsiteY11" fmla="*/ 1494971 h 6066971"/>
                <a:gd name="connsiteX12" fmla="*/ 275772 w 348583"/>
                <a:gd name="connsiteY12" fmla="*/ 870857 h 6066971"/>
                <a:gd name="connsiteX13" fmla="*/ 217714 w 348583"/>
                <a:gd name="connsiteY13" fmla="*/ 116114 h 6066971"/>
                <a:gd name="connsiteX14" fmla="*/ 203200 w 348583"/>
                <a:gd name="connsiteY14" fmla="*/ 0 h 6066971"/>
                <a:gd name="connsiteX15" fmla="*/ 0 w 348583"/>
                <a:gd name="connsiteY15" fmla="*/ 0 h 60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8583" h="6066971">
                  <a:moveTo>
                    <a:pt x="0" y="0"/>
                  </a:moveTo>
                  <a:lnTo>
                    <a:pt x="116114" y="58057"/>
                  </a:lnTo>
                  <a:lnTo>
                    <a:pt x="246743" y="1262743"/>
                  </a:lnTo>
                  <a:lnTo>
                    <a:pt x="290286" y="2728685"/>
                  </a:lnTo>
                  <a:lnTo>
                    <a:pt x="290286" y="3744685"/>
                  </a:lnTo>
                  <a:lnTo>
                    <a:pt x="203200" y="5413828"/>
                  </a:lnTo>
                  <a:lnTo>
                    <a:pt x="274864" y="6066971"/>
                  </a:lnTo>
                  <a:cubicBezTo>
                    <a:pt x="275167" y="5829904"/>
                    <a:pt x="275469" y="5592838"/>
                    <a:pt x="275772" y="5355771"/>
                  </a:cubicBezTo>
                  <a:lnTo>
                    <a:pt x="321469" y="4279333"/>
                  </a:lnTo>
                  <a:cubicBezTo>
                    <a:pt x="330427" y="3985003"/>
                    <a:pt x="346283" y="3782994"/>
                    <a:pt x="348343" y="3396343"/>
                  </a:cubicBezTo>
                  <a:cubicBezTo>
                    <a:pt x="350403" y="3009692"/>
                    <a:pt x="338667" y="2438400"/>
                    <a:pt x="333829" y="1959428"/>
                  </a:cubicBezTo>
                  <a:lnTo>
                    <a:pt x="319314" y="1494971"/>
                  </a:lnTo>
                  <a:lnTo>
                    <a:pt x="275772" y="870857"/>
                  </a:lnTo>
                  <a:lnTo>
                    <a:pt x="217714" y="116114"/>
                  </a:lnTo>
                  <a:lnTo>
                    <a:pt x="203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6" name="树13">
            <a:extLst>
              <a:ext uri="{FF2B5EF4-FFF2-40B4-BE49-F238E27FC236}">
                <a16:creationId xmlns:a16="http://schemas.microsoft.com/office/drawing/2014/main" xmlns="" id="{8C3B0744-0888-4CEC-8710-989BEEE9E963}"/>
              </a:ext>
            </a:extLst>
          </p:cNvPr>
          <p:cNvGrpSpPr/>
          <p:nvPr/>
        </p:nvGrpSpPr>
        <p:grpSpPr>
          <a:xfrm>
            <a:off x="-10672" y="1037230"/>
            <a:ext cx="738768" cy="5451195"/>
            <a:chOff x="-10672" y="1037230"/>
            <a:chExt cx="738768" cy="5451195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ACD1F79D-11DB-47CA-8402-1640228B7597}"/>
                </a:ext>
              </a:extLst>
            </p:cNvPr>
            <p:cNvSpPr/>
            <p:nvPr/>
          </p:nvSpPr>
          <p:spPr>
            <a:xfrm>
              <a:off x="-10672" y="1037230"/>
              <a:ext cx="738768" cy="5451195"/>
            </a:xfrm>
            <a:custGeom>
              <a:avLst/>
              <a:gdLst>
                <a:gd name="connsiteX0" fmla="*/ 0 w 397574"/>
                <a:gd name="connsiteY0" fmla="*/ 0 h 4053385"/>
                <a:gd name="connsiteX1" fmla="*/ 397574 w 397574"/>
                <a:gd name="connsiteY1" fmla="*/ 0 h 4053385"/>
                <a:gd name="connsiteX2" fmla="*/ 397574 w 397574"/>
                <a:gd name="connsiteY2" fmla="*/ 4053385 h 4053385"/>
                <a:gd name="connsiteX3" fmla="*/ 0 w 397574"/>
                <a:gd name="connsiteY3" fmla="*/ 4053385 h 4053385"/>
                <a:gd name="connsiteX4" fmla="*/ 0 w 397574"/>
                <a:gd name="connsiteY4" fmla="*/ 0 h 4053385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397574"/>
                <a:gd name="connsiteY0" fmla="*/ 1269242 h 5322627"/>
                <a:gd name="connsiteX1" fmla="*/ 56380 w 397574"/>
                <a:gd name="connsiteY1" fmla="*/ 0 h 5322627"/>
                <a:gd name="connsiteX2" fmla="*/ 397574 w 397574"/>
                <a:gd name="connsiteY2" fmla="*/ 5322627 h 5322627"/>
                <a:gd name="connsiteX3" fmla="*/ 0 w 397574"/>
                <a:gd name="connsiteY3" fmla="*/ 5322627 h 5322627"/>
                <a:gd name="connsiteX4" fmla="*/ 0 w 397574"/>
                <a:gd name="connsiteY4" fmla="*/ 1269242 h 5322627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643234"/>
                <a:gd name="connsiteY0" fmla="*/ 1269242 h 5404513"/>
                <a:gd name="connsiteX1" fmla="*/ 56380 w 643234"/>
                <a:gd name="connsiteY1" fmla="*/ 0 h 5404513"/>
                <a:gd name="connsiteX2" fmla="*/ 643234 w 643234"/>
                <a:gd name="connsiteY2" fmla="*/ 5404513 h 5404513"/>
                <a:gd name="connsiteX3" fmla="*/ 0 w 643234"/>
                <a:gd name="connsiteY3" fmla="*/ 5322627 h 5404513"/>
                <a:gd name="connsiteX4" fmla="*/ 0 w 643234"/>
                <a:gd name="connsiteY4" fmla="*/ 1269242 h 5404513"/>
                <a:gd name="connsiteX0" fmla="*/ 0 w 738768"/>
                <a:gd name="connsiteY0" fmla="*/ 1269242 h 5349922"/>
                <a:gd name="connsiteX1" fmla="*/ 56380 w 738768"/>
                <a:gd name="connsiteY1" fmla="*/ 0 h 5349922"/>
                <a:gd name="connsiteX2" fmla="*/ 738768 w 738768"/>
                <a:gd name="connsiteY2" fmla="*/ 5349922 h 5349922"/>
                <a:gd name="connsiteX3" fmla="*/ 0 w 738768"/>
                <a:gd name="connsiteY3" fmla="*/ 5322627 h 5349922"/>
                <a:gd name="connsiteX4" fmla="*/ 0 w 738768"/>
                <a:gd name="connsiteY4" fmla="*/ 1269242 h 5349922"/>
                <a:gd name="connsiteX0" fmla="*/ 0 w 738768"/>
                <a:gd name="connsiteY0" fmla="*/ 1269242 h 5377218"/>
                <a:gd name="connsiteX1" fmla="*/ 56380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377218"/>
                <a:gd name="connsiteX1" fmla="*/ 1789 w 738768"/>
                <a:gd name="connsiteY1" fmla="*/ 0 h 5377218"/>
                <a:gd name="connsiteX2" fmla="*/ 738768 w 738768"/>
                <a:gd name="connsiteY2" fmla="*/ 5349922 h 5377218"/>
                <a:gd name="connsiteX3" fmla="*/ 0 w 738768"/>
                <a:gd name="connsiteY3" fmla="*/ 5377218 h 5377218"/>
                <a:gd name="connsiteX4" fmla="*/ 0 w 738768"/>
                <a:gd name="connsiteY4" fmla="*/ 1269242 h 5377218"/>
                <a:gd name="connsiteX0" fmla="*/ 0 w 738768"/>
                <a:gd name="connsiteY0" fmla="*/ 1269242 h 5433908"/>
                <a:gd name="connsiteX1" fmla="*/ 1789 w 738768"/>
                <a:gd name="connsiteY1" fmla="*/ 0 h 5433908"/>
                <a:gd name="connsiteX2" fmla="*/ 738768 w 738768"/>
                <a:gd name="connsiteY2" fmla="*/ 5349922 h 5433908"/>
                <a:gd name="connsiteX3" fmla="*/ 0 w 738768"/>
                <a:gd name="connsiteY3" fmla="*/ 5377218 h 5433908"/>
                <a:gd name="connsiteX4" fmla="*/ 0 w 738768"/>
                <a:gd name="connsiteY4" fmla="*/ 1269242 h 5433908"/>
                <a:gd name="connsiteX0" fmla="*/ 0 w 738768"/>
                <a:gd name="connsiteY0" fmla="*/ 1269242 h 5451195"/>
                <a:gd name="connsiteX1" fmla="*/ 1789 w 738768"/>
                <a:gd name="connsiteY1" fmla="*/ 0 h 5451195"/>
                <a:gd name="connsiteX2" fmla="*/ 738768 w 738768"/>
                <a:gd name="connsiteY2" fmla="*/ 5349922 h 5451195"/>
                <a:gd name="connsiteX3" fmla="*/ 0 w 738768"/>
                <a:gd name="connsiteY3" fmla="*/ 5377218 h 5451195"/>
                <a:gd name="connsiteX4" fmla="*/ 0 w 738768"/>
                <a:gd name="connsiteY4" fmla="*/ 1269242 h 545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8768" h="5451195">
                  <a:moveTo>
                    <a:pt x="0" y="1269242"/>
                  </a:moveTo>
                  <a:cubicBezTo>
                    <a:pt x="596" y="846161"/>
                    <a:pt x="1193" y="423081"/>
                    <a:pt x="1789" y="0"/>
                  </a:cubicBezTo>
                  <a:cubicBezTo>
                    <a:pt x="415771" y="2183642"/>
                    <a:pt x="488560" y="3753134"/>
                    <a:pt x="738768" y="5349922"/>
                  </a:cubicBezTo>
                  <a:cubicBezTo>
                    <a:pt x="385832" y="5526661"/>
                    <a:pt x="10036" y="5429079"/>
                    <a:pt x="0" y="5377218"/>
                  </a:cubicBezTo>
                  <a:lnTo>
                    <a:pt x="0" y="1269242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FBDF383F-3687-4558-86D2-5149988F8ADE}"/>
                </a:ext>
              </a:extLst>
            </p:cNvPr>
            <p:cNvSpPr/>
            <p:nvPr/>
          </p:nvSpPr>
          <p:spPr>
            <a:xfrm>
              <a:off x="-5216" y="1103312"/>
              <a:ext cx="728323" cy="5272427"/>
            </a:xfrm>
            <a:custGeom>
              <a:avLst/>
              <a:gdLst>
                <a:gd name="connsiteX0" fmla="*/ 0 w 740229"/>
                <a:gd name="connsiteY0" fmla="*/ 0 h 5355771"/>
                <a:gd name="connsiteX1" fmla="*/ 87086 w 740229"/>
                <a:gd name="connsiteY1" fmla="*/ 914400 h 5355771"/>
                <a:gd name="connsiteX2" fmla="*/ 188686 w 740229"/>
                <a:gd name="connsiteY2" fmla="*/ 1509486 h 5355771"/>
                <a:gd name="connsiteX3" fmla="*/ 319315 w 740229"/>
                <a:gd name="connsiteY3" fmla="*/ 2380343 h 5355771"/>
                <a:gd name="connsiteX4" fmla="*/ 362858 w 740229"/>
                <a:gd name="connsiteY4" fmla="*/ 2960914 h 5355771"/>
                <a:gd name="connsiteX5" fmla="*/ 377372 w 740229"/>
                <a:gd name="connsiteY5" fmla="*/ 3483429 h 5355771"/>
                <a:gd name="connsiteX6" fmla="*/ 493486 w 740229"/>
                <a:gd name="connsiteY6" fmla="*/ 4238171 h 5355771"/>
                <a:gd name="connsiteX7" fmla="*/ 682172 w 740229"/>
                <a:gd name="connsiteY7" fmla="*/ 5196114 h 5355771"/>
                <a:gd name="connsiteX8" fmla="*/ 740229 w 740229"/>
                <a:gd name="connsiteY8" fmla="*/ 5355771 h 5355771"/>
                <a:gd name="connsiteX9" fmla="*/ 682172 w 740229"/>
                <a:gd name="connsiteY9" fmla="*/ 4615543 h 5355771"/>
                <a:gd name="connsiteX10" fmla="*/ 580572 w 740229"/>
                <a:gd name="connsiteY10" fmla="*/ 3904343 h 5355771"/>
                <a:gd name="connsiteX11" fmla="*/ 493486 w 740229"/>
                <a:gd name="connsiteY11" fmla="*/ 3149600 h 5355771"/>
                <a:gd name="connsiteX12" fmla="*/ 406400 w 740229"/>
                <a:gd name="connsiteY12" fmla="*/ 2452914 h 5355771"/>
                <a:gd name="connsiteX13" fmla="*/ 333829 w 740229"/>
                <a:gd name="connsiteY13" fmla="*/ 2017486 h 5355771"/>
                <a:gd name="connsiteX14" fmla="*/ 275772 w 740229"/>
                <a:gd name="connsiteY14" fmla="*/ 1494971 h 5355771"/>
                <a:gd name="connsiteX15" fmla="*/ 217715 w 740229"/>
                <a:gd name="connsiteY15" fmla="*/ 1059543 h 5355771"/>
                <a:gd name="connsiteX16" fmla="*/ 145143 w 740229"/>
                <a:gd name="connsiteY16" fmla="*/ 667657 h 5355771"/>
                <a:gd name="connsiteX17" fmla="*/ 43543 w 740229"/>
                <a:gd name="connsiteY17" fmla="*/ 130629 h 5355771"/>
                <a:gd name="connsiteX18" fmla="*/ 0 w 740229"/>
                <a:gd name="connsiteY18" fmla="*/ 0 h 5355771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1973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29255 w 716416"/>
                <a:gd name="connsiteY17" fmla="*/ 142535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10016 w 716416"/>
                <a:gd name="connsiteY13" fmla="*/ 2031773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16416"/>
                <a:gd name="connsiteY0" fmla="*/ 0 h 5370058"/>
                <a:gd name="connsiteX1" fmla="*/ 63273 w 716416"/>
                <a:gd name="connsiteY1" fmla="*/ 928687 h 5370058"/>
                <a:gd name="connsiteX2" fmla="*/ 164873 w 716416"/>
                <a:gd name="connsiteY2" fmla="*/ 1523773 h 5370058"/>
                <a:gd name="connsiteX3" fmla="*/ 295502 w 716416"/>
                <a:gd name="connsiteY3" fmla="*/ 2394630 h 5370058"/>
                <a:gd name="connsiteX4" fmla="*/ 339045 w 716416"/>
                <a:gd name="connsiteY4" fmla="*/ 2975201 h 5370058"/>
                <a:gd name="connsiteX5" fmla="*/ 353559 w 716416"/>
                <a:gd name="connsiteY5" fmla="*/ 3497716 h 5370058"/>
                <a:gd name="connsiteX6" fmla="*/ 469673 w 716416"/>
                <a:gd name="connsiteY6" fmla="*/ 4252458 h 5370058"/>
                <a:gd name="connsiteX7" fmla="*/ 658359 w 716416"/>
                <a:gd name="connsiteY7" fmla="*/ 5210401 h 5370058"/>
                <a:gd name="connsiteX8" fmla="*/ 716416 w 716416"/>
                <a:gd name="connsiteY8" fmla="*/ 5370058 h 5370058"/>
                <a:gd name="connsiteX9" fmla="*/ 658359 w 716416"/>
                <a:gd name="connsiteY9" fmla="*/ 4629830 h 5370058"/>
                <a:gd name="connsiteX10" fmla="*/ 556759 w 716416"/>
                <a:gd name="connsiteY10" fmla="*/ 3918630 h 5370058"/>
                <a:gd name="connsiteX11" fmla="*/ 469673 w 716416"/>
                <a:gd name="connsiteY11" fmla="*/ 3163887 h 5370058"/>
                <a:gd name="connsiteX12" fmla="*/ 382587 w 716416"/>
                <a:gd name="connsiteY12" fmla="*/ 2467201 h 5370058"/>
                <a:gd name="connsiteX13" fmla="*/ 326685 w 716416"/>
                <a:gd name="connsiteY13" fmla="*/ 2029392 h 5370058"/>
                <a:gd name="connsiteX14" fmla="*/ 251959 w 716416"/>
                <a:gd name="connsiteY14" fmla="*/ 1509258 h 5370058"/>
                <a:gd name="connsiteX15" fmla="*/ 193902 w 716416"/>
                <a:gd name="connsiteY15" fmla="*/ 1073830 h 5370058"/>
                <a:gd name="connsiteX16" fmla="*/ 121330 w 716416"/>
                <a:gd name="connsiteY16" fmla="*/ 681944 h 5370058"/>
                <a:gd name="connsiteX17" fmla="*/ 38780 w 716416"/>
                <a:gd name="connsiteY17" fmla="*/ 144916 h 5370058"/>
                <a:gd name="connsiteX18" fmla="*/ 0 w 716416"/>
                <a:gd name="connsiteY18" fmla="*/ 0 h 5370058"/>
                <a:gd name="connsiteX0" fmla="*/ 0 w 723560"/>
                <a:gd name="connsiteY0" fmla="*/ 0 h 5284333"/>
                <a:gd name="connsiteX1" fmla="*/ 63273 w 723560"/>
                <a:gd name="connsiteY1" fmla="*/ 928687 h 5284333"/>
                <a:gd name="connsiteX2" fmla="*/ 164873 w 723560"/>
                <a:gd name="connsiteY2" fmla="*/ 1523773 h 5284333"/>
                <a:gd name="connsiteX3" fmla="*/ 295502 w 723560"/>
                <a:gd name="connsiteY3" fmla="*/ 2394630 h 5284333"/>
                <a:gd name="connsiteX4" fmla="*/ 339045 w 723560"/>
                <a:gd name="connsiteY4" fmla="*/ 2975201 h 5284333"/>
                <a:gd name="connsiteX5" fmla="*/ 353559 w 723560"/>
                <a:gd name="connsiteY5" fmla="*/ 3497716 h 5284333"/>
                <a:gd name="connsiteX6" fmla="*/ 469673 w 723560"/>
                <a:gd name="connsiteY6" fmla="*/ 4252458 h 5284333"/>
                <a:gd name="connsiteX7" fmla="*/ 658359 w 723560"/>
                <a:gd name="connsiteY7" fmla="*/ 5210401 h 5284333"/>
                <a:gd name="connsiteX8" fmla="*/ 723560 w 723560"/>
                <a:gd name="connsiteY8" fmla="*/ 5284333 h 5284333"/>
                <a:gd name="connsiteX9" fmla="*/ 658359 w 723560"/>
                <a:gd name="connsiteY9" fmla="*/ 4629830 h 5284333"/>
                <a:gd name="connsiteX10" fmla="*/ 556759 w 723560"/>
                <a:gd name="connsiteY10" fmla="*/ 3918630 h 5284333"/>
                <a:gd name="connsiteX11" fmla="*/ 469673 w 723560"/>
                <a:gd name="connsiteY11" fmla="*/ 3163887 h 5284333"/>
                <a:gd name="connsiteX12" fmla="*/ 382587 w 723560"/>
                <a:gd name="connsiteY12" fmla="*/ 2467201 h 5284333"/>
                <a:gd name="connsiteX13" fmla="*/ 326685 w 723560"/>
                <a:gd name="connsiteY13" fmla="*/ 2029392 h 5284333"/>
                <a:gd name="connsiteX14" fmla="*/ 251959 w 723560"/>
                <a:gd name="connsiteY14" fmla="*/ 1509258 h 5284333"/>
                <a:gd name="connsiteX15" fmla="*/ 193902 w 723560"/>
                <a:gd name="connsiteY15" fmla="*/ 1073830 h 5284333"/>
                <a:gd name="connsiteX16" fmla="*/ 121330 w 723560"/>
                <a:gd name="connsiteY16" fmla="*/ 681944 h 5284333"/>
                <a:gd name="connsiteX17" fmla="*/ 38780 w 723560"/>
                <a:gd name="connsiteY17" fmla="*/ 144916 h 5284333"/>
                <a:gd name="connsiteX18" fmla="*/ 0 w 723560"/>
                <a:gd name="connsiteY18" fmla="*/ 0 h 5284333"/>
                <a:gd name="connsiteX0" fmla="*/ 0 w 725942"/>
                <a:gd name="connsiteY0" fmla="*/ 0 h 5277189"/>
                <a:gd name="connsiteX1" fmla="*/ 63273 w 725942"/>
                <a:gd name="connsiteY1" fmla="*/ 928687 h 5277189"/>
                <a:gd name="connsiteX2" fmla="*/ 164873 w 725942"/>
                <a:gd name="connsiteY2" fmla="*/ 1523773 h 5277189"/>
                <a:gd name="connsiteX3" fmla="*/ 295502 w 725942"/>
                <a:gd name="connsiteY3" fmla="*/ 2394630 h 5277189"/>
                <a:gd name="connsiteX4" fmla="*/ 339045 w 725942"/>
                <a:gd name="connsiteY4" fmla="*/ 2975201 h 5277189"/>
                <a:gd name="connsiteX5" fmla="*/ 353559 w 725942"/>
                <a:gd name="connsiteY5" fmla="*/ 3497716 h 5277189"/>
                <a:gd name="connsiteX6" fmla="*/ 469673 w 725942"/>
                <a:gd name="connsiteY6" fmla="*/ 4252458 h 5277189"/>
                <a:gd name="connsiteX7" fmla="*/ 658359 w 725942"/>
                <a:gd name="connsiteY7" fmla="*/ 5210401 h 5277189"/>
                <a:gd name="connsiteX8" fmla="*/ 725942 w 725942"/>
                <a:gd name="connsiteY8" fmla="*/ 5277189 h 5277189"/>
                <a:gd name="connsiteX9" fmla="*/ 658359 w 725942"/>
                <a:gd name="connsiteY9" fmla="*/ 4629830 h 5277189"/>
                <a:gd name="connsiteX10" fmla="*/ 556759 w 725942"/>
                <a:gd name="connsiteY10" fmla="*/ 3918630 h 5277189"/>
                <a:gd name="connsiteX11" fmla="*/ 469673 w 725942"/>
                <a:gd name="connsiteY11" fmla="*/ 3163887 h 5277189"/>
                <a:gd name="connsiteX12" fmla="*/ 382587 w 725942"/>
                <a:gd name="connsiteY12" fmla="*/ 2467201 h 5277189"/>
                <a:gd name="connsiteX13" fmla="*/ 326685 w 725942"/>
                <a:gd name="connsiteY13" fmla="*/ 2029392 h 5277189"/>
                <a:gd name="connsiteX14" fmla="*/ 251959 w 725942"/>
                <a:gd name="connsiteY14" fmla="*/ 1509258 h 5277189"/>
                <a:gd name="connsiteX15" fmla="*/ 193902 w 725942"/>
                <a:gd name="connsiteY15" fmla="*/ 1073830 h 5277189"/>
                <a:gd name="connsiteX16" fmla="*/ 121330 w 725942"/>
                <a:gd name="connsiteY16" fmla="*/ 681944 h 5277189"/>
                <a:gd name="connsiteX17" fmla="*/ 38780 w 725942"/>
                <a:gd name="connsiteY17" fmla="*/ 144916 h 5277189"/>
                <a:gd name="connsiteX18" fmla="*/ 0 w 725942"/>
                <a:gd name="connsiteY18" fmla="*/ 0 h 5277189"/>
                <a:gd name="connsiteX0" fmla="*/ 0 w 721179"/>
                <a:gd name="connsiteY0" fmla="*/ 0 h 5272427"/>
                <a:gd name="connsiteX1" fmla="*/ 63273 w 721179"/>
                <a:gd name="connsiteY1" fmla="*/ 928687 h 5272427"/>
                <a:gd name="connsiteX2" fmla="*/ 164873 w 721179"/>
                <a:gd name="connsiteY2" fmla="*/ 1523773 h 5272427"/>
                <a:gd name="connsiteX3" fmla="*/ 295502 w 721179"/>
                <a:gd name="connsiteY3" fmla="*/ 2394630 h 5272427"/>
                <a:gd name="connsiteX4" fmla="*/ 339045 w 721179"/>
                <a:gd name="connsiteY4" fmla="*/ 2975201 h 5272427"/>
                <a:gd name="connsiteX5" fmla="*/ 353559 w 721179"/>
                <a:gd name="connsiteY5" fmla="*/ 3497716 h 5272427"/>
                <a:gd name="connsiteX6" fmla="*/ 469673 w 721179"/>
                <a:gd name="connsiteY6" fmla="*/ 4252458 h 5272427"/>
                <a:gd name="connsiteX7" fmla="*/ 658359 w 721179"/>
                <a:gd name="connsiteY7" fmla="*/ 5210401 h 5272427"/>
                <a:gd name="connsiteX8" fmla="*/ 721179 w 721179"/>
                <a:gd name="connsiteY8" fmla="*/ 5272427 h 5272427"/>
                <a:gd name="connsiteX9" fmla="*/ 658359 w 721179"/>
                <a:gd name="connsiteY9" fmla="*/ 4629830 h 5272427"/>
                <a:gd name="connsiteX10" fmla="*/ 556759 w 721179"/>
                <a:gd name="connsiteY10" fmla="*/ 3918630 h 5272427"/>
                <a:gd name="connsiteX11" fmla="*/ 469673 w 721179"/>
                <a:gd name="connsiteY11" fmla="*/ 3163887 h 5272427"/>
                <a:gd name="connsiteX12" fmla="*/ 382587 w 721179"/>
                <a:gd name="connsiteY12" fmla="*/ 2467201 h 5272427"/>
                <a:gd name="connsiteX13" fmla="*/ 326685 w 721179"/>
                <a:gd name="connsiteY13" fmla="*/ 2029392 h 5272427"/>
                <a:gd name="connsiteX14" fmla="*/ 251959 w 721179"/>
                <a:gd name="connsiteY14" fmla="*/ 1509258 h 5272427"/>
                <a:gd name="connsiteX15" fmla="*/ 193902 w 721179"/>
                <a:gd name="connsiteY15" fmla="*/ 1073830 h 5272427"/>
                <a:gd name="connsiteX16" fmla="*/ 121330 w 721179"/>
                <a:gd name="connsiteY16" fmla="*/ 681944 h 5272427"/>
                <a:gd name="connsiteX17" fmla="*/ 38780 w 721179"/>
                <a:gd name="connsiteY17" fmla="*/ 144916 h 5272427"/>
                <a:gd name="connsiteX18" fmla="*/ 0 w 721179"/>
                <a:gd name="connsiteY18" fmla="*/ 0 h 5272427"/>
                <a:gd name="connsiteX0" fmla="*/ 0 w 728323"/>
                <a:gd name="connsiteY0" fmla="*/ 0 h 5272427"/>
                <a:gd name="connsiteX1" fmla="*/ 63273 w 728323"/>
                <a:gd name="connsiteY1" fmla="*/ 928687 h 5272427"/>
                <a:gd name="connsiteX2" fmla="*/ 164873 w 728323"/>
                <a:gd name="connsiteY2" fmla="*/ 1523773 h 5272427"/>
                <a:gd name="connsiteX3" fmla="*/ 295502 w 728323"/>
                <a:gd name="connsiteY3" fmla="*/ 2394630 h 5272427"/>
                <a:gd name="connsiteX4" fmla="*/ 339045 w 728323"/>
                <a:gd name="connsiteY4" fmla="*/ 2975201 h 5272427"/>
                <a:gd name="connsiteX5" fmla="*/ 353559 w 728323"/>
                <a:gd name="connsiteY5" fmla="*/ 3497716 h 5272427"/>
                <a:gd name="connsiteX6" fmla="*/ 469673 w 728323"/>
                <a:gd name="connsiteY6" fmla="*/ 4252458 h 5272427"/>
                <a:gd name="connsiteX7" fmla="*/ 658359 w 728323"/>
                <a:gd name="connsiteY7" fmla="*/ 5210401 h 5272427"/>
                <a:gd name="connsiteX8" fmla="*/ 728323 w 728323"/>
                <a:gd name="connsiteY8" fmla="*/ 5272427 h 5272427"/>
                <a:gd name="connsiteX9" fmla="*/ 658359 w 728323"/>
                <a:gd name="connsiteY9" fmla="*/ 4629830 h 5272427"/>
                <a:gd name="connsiteX10" fmla="*/ 556759 w 728323"/>
                <a:gd name="connsiteY10" fmla="*/ 3918630 h 5272427"/>
                <a:gd name="connsiteX11" fmla="*/ 469673 w 728323"/>
                <a:gd name="connsiteY11" fmla="*/ 3163887 h 5272427"/>
                <a:gd name="connsiteX12" fmla="*/ 382587 w 728323"/>
                <a:gd name="connsiteY12" fmla="*/ 2467201 h 5272427"/>
                <a:gd name="connsiteX13" fmla="*/ 326685 w 728323"/>
                <a:gd name="connsiteY13" fmla="*/ 2029392 h 5272427"/>
                <a:gd name="connsiteX14" fmla="*/ 251959 w 728323"/>
                <a:gd name="connsiteY14" fmla="*/ 1509258 h 5272427"/>
                <a:gd name="connsiteX15" fmla="*/ 193902 w 728323"/>
                <a:gd name="connsiteY15" fmla="*/ 1073830 h 5272427"/>
                <a:gd name="connsiteX16" fmla="*/ 121330 w 728323"/>
                <a:gd name="connsiteY16" fmla="*/ 681944 h 5272427"/>
                <a:gd name="connsiteX17" fmla="*/ 38780 w 728323"/>
                <a:gd name="connsiteY17" fmla="*/ 144916 h 5272427"/>
                <a:gd name="connsiteX18" fmla="*/ 0 w 728323"/>
                <a:gd name="connsiteY18" fmla="*/ 0 h 527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8323" h="5272427">
                  <a:moveTo>
                    <a:pt x="0" y="0"/>
                  </a:moveTo>
                  <a:lnTo>
                    <a:pt x="63273" y="928687"/>
                  </a:lnTo>
                  <a:lnTo>
                    <a:pt x="164873" y="1523773"/>
                  </a:lnTo>
                  <a:lnTo>
                    <a:pt x="295502" y="2394630"/>
                  </a:lnTo>
                  <a:lnTo>
                    <a:pt x="339045" y="2975201"/>
                  </a:lnTo>
                  <a:lnTo>
                    <a:pt x="353559" y="3497716"/>
                  </a:lnTo>
                  <a:lnTo>
                    <a:pt x="469673" y="4252458"/>
                  </a:lnTo>
                  <a:lnTo>
                    <a:pt x="658359" y="5210401"/>
                  </a:lnTo>
                  <a:lnTo>
                    <a:pt x="728323" y="5272427"/>
                  </a:lnTo>
                  <a:lnTo>
                    <a:pt x="658359" y="4629830"/>
                  </a:lnTo>
                  <a:lnTo>
                    <a:pt x="556759" y="3918630"/>
                  </a:lnTo>
                  <a:lnTo>
                    <a:pt x="469673" y="3163887"/>
                  </a:lnTo>
                  <a:lnTo>
                    <a:pt x="382587" y="2467201"/>
                  </a:lnTo>
                  <a:lnTo>
                    <a:pt x="326685" y="2029392"/>
                  </a:lnTo>
                  <a:cubicBezTo>
                    <a:pt x="307333" y="1855220"/>
                    <a:pt x="297505" y="1688193"/>
                    <a:pt x="251959" y="1509258"/>
                  </a:cubicBezTo>
                  <a:lnTo>
                    <a:pt x="193902" y="1073830"/>
                  </a:lnTo>
                  <a:lnTo>
                    <a:pt x="121330" y="681944"/>
                  </a:lnTo>
                  <a:lnTo>
                    <a:pt x="38780" y="144916"/>
                  </a:lnTo>
                  <a:cubicBezTo>
                    <a:pt x="32203" y="96611"/>
                    <a:pt x="13721" y="45923"/>
                    <a:pt x="0" y="0"/>
                  </a:cubicBezTo>
                  <a:close/>
                </a:path>
              </a:pathLst>
            </a:custGeom>
            <a:solidFill>
              <a:srgbClr val="3E4D60"/>
            </a:solidFill>
            <a:ln>
              <a:solidFill>
                <a:srgbClr val="3E4D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4" name="远路">
            <a:extLst>
              <a:ext uri="{FF2B5EF4-FFF2-40B4-BE49-F238E27FC236}">
                <a16:creationId xmlns:a16="http://schemas.microsoft.com/office/drawing/2014/main" xmlns="" id="{093DBBF9-F43A-4041-86C2-BBB69C2D5AE0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近路">
            <a:extLst>
              <a:ext uri="{FF2B5EF4-FFF2-40B4-BE49-F238E27FC236}">
                <a16:creationId xmlns:a16="http://schemas.microsoft.com/office/drawing/2014/main" xmlns="" id="{654F6442-74C4-48B9-B968-29E2EA9C36C6}"/>
              </a:ext>
            </a:extLst>
          </p:cNvPr>
          <p:cNvSpPr/>
          <p:nvPr/>
        </p:nvSpPr>
        <p:spPr>
          <a:xfrm>
            <a:off x="4701008" y="5593396"/>
            <a:ext cx="3718398" cy="1341087"/>
          </a:xfrm>
          <a:custGeom>
            <a:avLst/>
            <a:gdLst>
              <a:gd name="connsiteX0" fmla="*/ 0 w 3113237"/>
              <a:gd name="connsiteY0" fmla="*/ 0 h 1255150"/>
              <a:gd name="connsiteX1" fmla="*/ 3113237 w 3113237"/>
              <a:gd name="connsiteY1" fmla="*/ 0 h 1255150"/>
              <a:gd name="connsiteX2" fmla="*/ 3113237 w 3113237"/>
              <a:gd name="connsiteY2" fmla="*/ 1255150 h 1255150"/>
              <a:gd name="connsiteX3" fmla="*/ 0 w 3113237"/>
              <a:gd name="connsiteY3" fmla="*/ 1255150 h 1255150"/>
              <a:gd name="connsiteX4" fmla="*/ 0 w 3113237"/>
              <a:gd name="connsiteY4" fmla="*/ 0 h 1255150"/>
              <a:gd name="connsiteX0" fmla="*/ 0 w 3125937"/>
              <a:gd name="connsiteY0" fmla="*/ 0 h 1318650"/>
              <a:gd name="connsiteX1" fmla="*/ 3125937 w 3125937"/>
              <a:gd name="connsiteY1" fmla="*/ 63500 h 1318650"/>
              <a:gd name="connsiteX2" fmla="*/ 3125937 w 3125937"/>
              <a:gd name="connsiteY2" fmla="*/ 1318650 h 1318650"/>
              <a:gd name="connsiteX3" fmla="*/ 12700 w 3125937"/>
              <a:gd name="connsiteY3" fmla="*/ 1318650 h 1318650"/>
              <a:gd name="connsiteX4" fmla="*/ 0 w 3125937"/>
              <a:gd name="connsiteY4" fmla="*/ 0 h 13186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1337"/>
              <a:gd name="connsiteY0" fmla="*/ 25400 h 1344050"/>
              <a:gd name="connsiteX1" fmla="*/ 3151337 w 3151337"/>
              <a:gd name="connsiteY1" fmla="*/ 0 h 1344050"/>
              <a:gd name="connsiteX2" fmla="*/ 3125937 w 3151337"/>
              <a:gd name="connsiteY2" fmla="*/ 1344050 h 1344050"/>
              <a:gd name="connsiteX3" fmla="*/ 12700 w 3151337"/>
              <a:gd name="connsiteY3" fmla="*/ 1344050 h 1344050"/>
              <a:gd name="connsiteX4" fmla="*/ 0 w 3151337"/>
              <a:gd name="connsiteY4" fmla="*/ 2540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0 w 3157687"/>
              <a:gd name="connsiteY0" fmla="*/ 44450 h 1344050"/>
              <a:gd name="connsiteX1" fmla="*/ 3157687 w 3157687"/>
              <a:gd name="connsiteY1" fmla="*/ 0 h 1344050"/>
              <a:gd name="connsiteX2" fmla="*/ 3132287 w 3157687"/>
              <a:gd name="connsiteY2" fmla="*/ 1344050 h 1344050"/>
              <a:gd name="connsiteX3" fmla="*/ 19050 w 3157687"/>
              <a:gd name="connsiteY3" fmla="*/ 1344050 h 1344050"/>
              <a:gd name="connsiteX4" fmla="*/ 0 w 3157687"/>
              <a:gd name="connsiteY4" fmla="*/ 44450 h 1344050"/>
              <a:gd name="connsiteX0" fmla="*/ 133350 w 3138637"/>
              <a:gd name="connsiteY0" fmla="*/ 825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33350 w 3138637"/>
              <a:gd name="connsiteY4" fmla="*/ 825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38637"/>
              <a:gd name="connsiteY0" fmla="*/ 44450 h 1344050"/>
              <a:gd name="connsiteX1" fmla="*/ 3138637 w 3138637"/>
              <a:gd name="connsiteY1" fmla="*/ 0 h 1344050"/>
              <a:gd name="connsiteX2" fmla="*/ 3113237 w 3138637"/>
              <a:gd name="connsiteY2" fmla="*/ 1344050 h 1344050"/>
              <a:gd name="connsiteX3" fmla="*/ 0 w 3138637"/>
              <a:gd name="connsiteY3" fmla="*/ 1344050 h 1344050"/>
              <a:gd name="connsiteX4" fmla="*/ 180975 w 3138637"/>
              <a:gd name="connsiteY4" fmla="*/ 44450 h 1344050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180975 w 3113237"/>
              <a:gd name="connsiteY0" fmla="*/ 1588 h 1301188"/>
              <a:gd name="connsiteX1" fmla="*/ 2781449 w 3113237"/>
              <a:gd name="connsiteY1" fmla="*/ 0 h 1301188"/>
              <a:gd name="connsiteX2" fmla="*/ 3113237 w 3113237"/>
              <a:gd name="connsiteY2" fmla="*/ 1301188 h 1301188"/>
              <a:gd name="connsiteX3" fmla="*/ 0 w 3113237"/>
              <a:gd name="connsiteY3" fmla="*/ 1301188 h 1301188"/>
              <a:gd name="connsiteX4" fmla="*/ 180975 w 3113237"/>
              <a:gd name="connsiteY4" fmla="*/ 1588 h 1301188"/>
              <a:gd name="connsiteX0" fmla="*/ 514350 w 3446612"/>
              <a:gd name="connsiteY0" fmla="*/ 1588 h 1301188"/>
              <a:gd name="connsiteX1" fmla="*/ 3114824 w 3446612"/>
              <a:gd name="connsiteY1" fmla="*/ 0 h 1301188"/>
              <a:gd name="connsiteX2" fmla="*/ 3446612 w 3446612"/>
              <a:gd name="connsiteY2" fmla="*/ 1301188 h 1301188"/>
              <a:gd name="connsiteX3" fmla="*/ 0 w 3446612"/>
              <a:gd name="connsiteY3" fmla="*/ 1301188 h 1301188"/>
              <a:gd name="connsiteX4" fmla="*/ 514350 w 3446612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99025"/>
              <a:gd name="connsiteY0" fmla="*/ 1588 h 1301188"/>
              <a:gd name="connsiteX1" fmla="*/ 3114824 w 3699025"/>
              <a:gd name="connsiteY1" fmla="*/ 0 h 1301188"/>
              <a:gd name="connsiteX2" fmla="*/ 3699025 w 3699025"/>
              <a:gd name="connsiteY2" fmla="*/ 1291663 h 1301188"/>
              <a:gd name="connsiteX3" fmla="*/ 0 w 3699025"/>
              <a:gd name="connsiteY3" fmla="*/ 1301188 h 1301188"/>
              <a:gd name="connsiteX4" fmla="*/ 514350 w 3699025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14350 w 3689500"/>
              <a:gd name="connsiteY0" fmla="*/ 1588 h 1301188"/>
              <a:gd name="connsiteX1" fmla="*/ 3114824 w 3689500"/>
              <a:gd name="connsiteY1" fmla="*/ 0 h 1301188"/>
              <a:gd name="connsiteX2" fmla="*/ 3689500 w 3689500"/>
              <a:gd name="connsiteY2" fmla="*/ 1296426 h 1301188"/>
              <a:gd name="connsiteX3" fmla="*/ 0 w 3689500"/>
              <a:gd name="connsiteY3" fmla="*/ 1301188 h 1301188"/>
              <a:gd name="connsiteX4" fmla="*/ 514350 w 3689500"/>
              <a:gd name="connsiteY4" fmla="*/ 1588 h 1301188"/>
              <a:gd name="connsiteX0" fmla="*/ 539309 w 3714459"/>
              <a:gd name="connsiteY0" fmla="*/ 1588 h 1301188"/>
              <a:gd name="connsiteX1" fmla="*/ 3139783 w 3714459"/>
              <a:gd name="connsiteY1" fmla="*/ 0 h 1301188"/>
              <a:gd name="connsiteX2" fmla="*/ 3714459 w 3714459"/>
              <a:gd name="connsiteY2" fmla="*/ 1296426 h 1301188"/>
              <a:gd name="connsiteX3" fmla="*/ 24959 w 3714459"/>
              <a:gd name="connsiteY3" fmla="*/ 1301188 h 1301188"/>
              <a:gd name="connsiteX4" fmla="*/ 539309 w 3714459"/>
              <a:gd name="connsiteY4" fmla="*/ 1588 h 1301188"/>
              <a:gd name="connsiteX0" fmla="*/ 543248 w 3718398"/>
              <a:gd name="connsiteY0" fmla="*/ 1588 h 1301188"/>
              <a:gd name="connsiteX1" fmla="*/ 3143722 w 3718398"/>
              <a:gd name="connsiteY1" fmla="*/ 0 h 1301188"/>
              <a:gd name="connsiteX2" fmla="*/ 3718398 w 3718398"/>
              <a:gd name="connsiteY2" fmla="*/ 1296426 h 1301188"/>
              <a:gd name="connsiteX3" fmla="*/ 28898 w 3718398"/>
              <a:gd name="connsiteY3" fmla="*/ 1301188 h 1301188"/>
              <a:gd name="connsiteX4" fmla="*/ 543248 w 3718398"/>
              <a:gd name="connsiteY4" fmla="*/ 1588 h 130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8398" h="1301188">
                <a:moveTo>
                  <a:pt x="543248" y="1588"/>
                </a:moveTo>
                <a:cubicBezTo>
                  <a:pt x="1646082" y="55034"/>
                  <a:pt x="1869439" y="64030"/>
                  <a:pt x="3143722" y="0"/>
                </a:cubicBezTo>
                <a:cubicBezTo>
                  <a:pt x="3157481" y="641692"/>
                  <a:pt x="3399839" y="927784"/>
                  <a:pt x="3718398" y="1296426"/>
                </a:cubicBezTo>
                <a:lnTo>
                  <a:pt x="28898" y="1301188"/>
                </a:lnTo>
                <a:cubicBezTo>
                  <a:pt x="-72702" y="1045788"/>
                  <a:pt x="92398" y="263338"/>
                  <a:pt x="543248" y="1588"/>
                </a:cubicBezTo>
                <a:close/>
              </a:path>
            </a:pathLst>
          </a:custGeom>
          <a:solidFill>
            <a:srgbClr val="2E3A4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树14">
            <a:extLst>
              <a:ext uri="{FF2B5EF4-FFF2-40B4-BE49-F238E27FC236}">
                <a16:creationId xmlns:a16="http://schemas.microsoft.com/office/drawing/2014/main" xmlns="" id="{F30F778F-3040-4875-AB06-0364362CCC76}"/>
              </a:ext>
            </a:extLst>
          </p:cNvPr>
          <p:cNvSpPr/>
          <p:nvPr/>
        </p:nvSpPr>
        <p:spPr>
          <a:xfrm>
            <a:off x="9399494" y="-14513"/>
            <a:ext cx="1036249" cy="6276190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6249" h="6276190">
                <a:moveTo>
                  <a:pt x="84406" y="28135"/>
                </a:moveTo>
                <a:lnTo>
                  <a:pt x="956528" y="0"/>
                </a:lnTo>
                <a:cubicBezTo>
                  <a:pt x="829919" y="2322434"/>
                  <a:pt x="1139408" y="4279109"/>
                  <a:pt x="998731" y="6165445"/>
                </a:cubicBezTo>
                <a:cubicBezTo>
                  <a:pt x="665821" y="6282676"/>
                  <a:pt x="403249" y="6315501"/>
                  <a:pt x="0" y="6221716"/>
                </a:cubicBezTo>
                <a:cubicBezTo>
                  <a:pt x="107852" y="4321312"/>
                  <a:pt x="229772" y="2645991"/>
                  <a:pt x="84406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树15">
            <a:extLst>
              <a:ext uri="{FF2B5EF4-FFF2-40B4-BE49-F238E27FC236}">
                <a16:creationId xmlns:a16="http://schemas.microsoft.com/office/drawing/2014/main" xmlns="" id="{C427995C-1C32-4151-BB22-E5B4A56B2FCA}"/>
              </a:ext>
            </a:extLst>
          </p:cNvPr>
          <p:cNvSpPr/>
          <p:nvPr/>
        </p:nvSpPr>
        <p:spPr>
          <a:xfrm>
            <a:off x="11084063" y="-53341"/>
            <a:ext cx="572015" cy="6710923"/>
          </a:xfrm>
          <a:custGeom>
            <a:avLst/>
            <a:gdLst>
              <a:gd name="connsiteX0" fmla="*/ 0 w 942460"/>
              <a:gd name="connsiteY0" fmla="*/ 0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0 w 942460"/>
              <a:gd name="connsiteY4" fmla="*/ 0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70338 w 942460"/>
              <a:gd name="connsiteY0" fmla="*/ 28135 h 6066971"/>
              <a:gd name="connsiteX1" fmla="*/ 942460 w 942460"/>
              <a:gd name="connsiteY1" fmla="*/ 0 h 6066971"/>
              <a:gd name="connsiteX2" fmla="*/ 942460 w 942460"/>
              <a:gd name="connsiteY2" fmla="*/ 6066971 h 6066971"/>
              <a:gd name="connsiteX3" fmla="*/ 0 w 942460"/>
              <a:gd name="connsiteY3" fmla="*/ 6066971 h 6066971"/>
              <a:gd name="connsiteX4" fmla="*/ 70338 w 942460"/>
              <a:gd name="connsiteY4" fmla="*/ 28135 h 6066971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56528"/>
              <a:gd name="connsiteY0" fmla="*/ 28135 h 6221716"/>
              <a:gd name="connsiteX1" fmla="*/ 956528 w 956528"/>
              <a:gd name="connsiteY1" fmla="*/ 0 h 6221716"/>
              <a:gd name="connsiteX2" fmla="*/ 956528 w 956528"/>
              <a:gd name="connsiteY2" fmla="*/ 6066971 h 6221716"/>
              <a:gd name="connsiteX3" fmla="*/ 0 w 956528"/>
              <a:gd name="connsiteY3" fmla="*/ 6221716 h 6221716"/>
              <a:gd name="connsiteX4" fmla="*/ 84406 w 956528"/>
              <a:gd name="connsiteY4" fmla="*/ 28135 h 6221716"/>
              <a:gd name="connsiteX0" fmla="*/ 84406 w 998731"/>
              <a:gd name="connsiteY0" fmla="*/ 28135 h 6221716"/>
              <a:gd name="connsiteX1" fmla="*/ 956528 w 998731"/>
              <a:gd name="connsiteY1" fmla="*/ 0 h 6221716"/>
              <a:gd name="connsiteX2" fmla="*/ 998731 w 998731"/>
              <a:gd name="connsiteY2" fmla="*/ 6165445 h 6221716"/>
              <a:gd name="connsiteX3" fmla="*/ 0 w 998731"/>
              <a:gd name="connsiteY3" fmla="*/ 6221716 h 6221716"/>
              <a:gd name="connsiteX4" fmla="*/ 84406 w 998731"/>
              <a:gd name="connsiteY4" fmla="*/ 28135 h 6221716"/>
              <a:gd name="connsiteX0" fmla="*/ 84406 w 1054358"/>
              <a:gd name="connsiteY0" fmla="*/ 28135 h 6221716"/>
              <a:gd name="connsiteX1" fmla="*/ 956528 w 1054358"/>
              <a:gd name="connsiteY1" fmla="*/ 0 h 6221716"/>
              <a:gd name="connsiteX2" fmla="*/ 998731 w 1054358"/>
              <a:gd name="connsiteY2" fmla="*/ 6165445 h 6221716"/>
              <a:gd name="connsiteX3" fmla="*/ 0 w 1054358"/>
              <a:gd name="connsiteY3" fmla="*/ 6221716 h 6221716"/>
              <a:gd name="connsiteX4" fmla="*/ 84406 w 1054358"/>
              <a:gd name="connsiteY4" fmla="*/ 28135 h 6221716"/>
              <a:gd name="connsiteX0" fmla="*/ 84406 w 1036249"/>
              <a:gd name="connsiteY0" fmla="*/ 28135 h 6221716"/>
              <a:gd name="connsiteX1" fmla="*/ 956528 w 1036249"/>
              <a:gd name="connsiteY1" fmla="*/ 0 h 6221716"/>
              <a:gd name="connsiteX2" fmla="*/ 998731 w 1036249"/>
              <a:gd name="connsiteY2" fmla="*/ 6165445 h 6221716"/>
              <a:gd name="connsiteX3" fmla="*/ 0 w 1036249"/>
              <a:gd name="connsiteY3" fmla="*/ 6221716 h 6221716"/>
              <a:gd name="connsiteX4" fmla="*/ 84406 w 1036249"/>
              <a:gd name="connsiteY4" fmla="*/ 28135 h 6221716"/>
              <a:gd name="connsiteX0" fmla="*/ 84406 w 1036249"/>
              <a:gd name="connsiteY0" fmla="*/ 28135 h 6255156"/>
              <a:gd name="connsiteX1" fmla="*/ 956528 w 1036249"/>
              <a:gd name="connsiteY1" fmla="*/ 0 h 6255156"/>
              <a:gd name="connsiteX2" fmla="*/ 998731 w 1036249"/>
              <a:gd name="connsiteY2" fmla="*/ 6165445 h 6255156"/>
              <a:gd name="connsiteX3" fmla="*/ 0 w 1036249"/>
              <a:gd name="connsiteY3" fmla="*/ 6221716 h 6255156"/>
              <a:gd name="connsiteX4" fmla="*/ 84406 w 1036249"/>
              <a:gd name="connsiteY4" fmla="*/ 28135 h 6255156"/>
              <a:gd name="connsiteX0" fmla="*/ 84406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84406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464234 w 1036249"/>
              <a:gd name="connsiteY0" fmla="*/ 28135 h 6276190"/>
              <a:gd name="connsiteX1" fmla="*/ 956528 w 1036249"/>
              <a:gd name="connsiteY1" fmla="*/ 0 h 6276190"/>
              <a:gd name="connsiteX2" fmla="*/ 998731 w 1036249"/>
              <a:gd name="connsiteY2" fmla="*/ 6165445 h 6276190"/>
              <a:gd name="connsiteX3" fmla="*/ 0 w 1036249"/>
              <a:gd name="connsiteY3" fmla="*/ 6221716 h 6276190"/>
              <a:gd name="connsiteX4" fmla="*/ 464234 w 1036249"/>
              <a:gd name="connsiteY4" fmla="*/ 28135 h 6276190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  <a:gd name="connsiteX0" fmla="*/ 0 w 572015"/>
              <a:gd name="connsiteY0" fmla="*/ 28135 h 6235482"/>
              <a:gd name="connsiteX1" fmla="*/ 492294 w 572015"/>
              <a:gd name="connsiteY1" fmla="*/ 0 h 6235482"/>
              <a:gd name="connsiteX2" fmla="*/ 534497 w 572015"/>
              <a:gd name="connsiteY2" fmla="*/ 6165445 h 6235482"/>
              <a:gd name="connsiteX3" fmla="*/ 140677 w 572015"/>
              <a:gd name="connsiteY3" fmla="*/ 6143290 h 6235482"/>
              <a:gd name="connsiteX4" fmla="*/ 0 w 572015"/>
              <a:gd name="connsiteY4" fmla="*/ 28135 h 6235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015" h="6235482">
                <a:moveTo>
                  <a:pt x="0" y="28135"/>
                </a:moveTo>
                <a:lnTo>
                  <a:pt x="492294" y="0"/>
                </a:lnTo>
                <a:cubicBezTo>
                  <a:pt x="365685" y="2322434"/>
                  <a:pt x="675174" y="4279109"/>
                  <a:pt x="534497" y="6165445"/>
                </a:cubicBezTo>
                <a:cubicBezTo>
                  <a:pt x="201587" y="6282676"/>
                  <a:pt x="543926" y="6237075"/>
                  <a:pt x="140677" y="6143290"/>
                </a:cubicBezTo>
                <a:cubicBezTo>
                  <a:pt x="290733" y="4242886"/>
                  <a:pt x="286043" y="2672134"/>
                  <a:pt x="0" y="2813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萤火虫">
            <a:extLst>
              <a:ext uri="{FF2B5EF4-FFF2-40B4-BE49-F238E27FC236}">
                <a16:creationId xmlns:a16="http://schemas.microsoft.com/office/drawing/2014/main" xmlns="" id="{C93A72C9-45A7-49EA-A8CE-247E7A7BAE65}"/>
              </a:ext>
            </a:extLst>
          </p:cNvPr>
          <p:cNvSpPr/>
          <p:nvPr/>
        </p:nvSpPr>
        <p:spPr>
          <a:xfrm flipV="1">
            <a:off x="759526" y="604984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萤火虫">
            <a:extLst>
              <a:ext uri="{FF2B5EF4-FFF2-40B4-BE49-F238E27FC236}">
                <a16:creationId xmlns:a16="http://schemas.microsoft.com/office/drawing/2014/main" xmlns="" id="{7B316CA5-03C5-4877-B58C-1AE6AFF9E891}"/>
              </a:ext>
            </a:extLst>
          </p:cNvPr>
          <p:cNvSpPr/>
          <p:nvPr/>
        </p:nvSpPr>
        <p:spPr>
          <a:xfrm flipV="1">
            <a:off x="827852" y="659790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萤火虫">
            <a:extLst>
              <a:ext uri="{FF2B5EF4-FFF2-40B4-BE49-F238E27FC236}">
                <a16:creationId xmlns:a16="http://schemas.microsoft.com/office/drawing/2014/main" xmlns="" id="{2B0EF41E-7A4A-4206-B4CA-980F2F586DDA}"/>
              </a:ext>
            </a:extLst>
          </p:cNvPr>
          <p:cNvSpPr/>
          <p:nvPr/>
        </p:nvSpPr>
        <p:spPr>
          <a:xfrm flipV="1">
            <a:off x="2629080" y="5731013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萤火虫">
            <a:extLst>
              <a:ext uri="{FF2B5EF4-FFF2-40B4-BE49-F238E27FC236}">
                <a16:creationId xmlns:a16="http://schemas.microsoft.com/office/drawing/2014/main" xmlns="" id="{FF092D32-146A-4603-A01A-007B721920D4}"/>
              </a:ext>
            </a:extLst>
          </p:cNvPr>
          <p:cNvSpPr/>
          <p:nvPr/>
        </p:nvSpPr>
        <p:spPr>
          <a:xfrm flipV="1">
            <a:off x="7290630" y="6454076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萤火虫">
            <a:extLst>
              <a:ext uri="{FF2B5EF4-FFF2-40B4-BE49-F238E27FC236}">
                <a16:creationId xmlns:a16="http://schemas.microsoft.com/office/drawing/2014/main" xmlns="" id="{33873338-4580-452A-8D4C-B20B1C49BD1A}"/>
              </a:ext>
            </a:extLst>
          </p:cNvPr>
          <p:cNvSpPr/>
          <p:nvPr/>
        </p:nvSpPr>
        <p:spPr>
          <a:xfrm flipV="1">
            <a:off x="728591" y="51109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萤火虫">
            <a:extLst>
              <a:ext uri="{FF2B5EF4-FFF2-40B4-BE49-F238E27FC236}">
                <a16:creationId xmlns:a16="http://schemas.microsoft.com/office/drawing/2014/main" xmlns="" id="{4C131FE3-EF01-4386-B380-550797404642}"/>
              </a:ext>
            </a:extLst>
          </p:cNvPr>
          <p:cNvSpPr/>
          <p:nvPr/>
        </p:nvSpPr>
        <p:spPr>
          <a:xfrm flipV="1">
            <a:off x="4388326" y="5696087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萤火虫">
            <a:extLst>
              <a:ext uri="{FF2B5EF4-FFF2-40B4-BE49-F238E27FC236}">
                <a16:creationId xmlns:a16="http://schemas.microsoft.com/office/drawing/2014/main" xmlns="" id="{EBF7F48F-3385-4775-AFC9-52D2707FA978}"/>
              </a:ext>
            </a:extLst>
          </p:cNvPr>
          <p:cNvSpPr/>
          <p:nvPr/>
        </p:nvSpPr>
        <p:spPr>
          <a:xfrm flipV="1">
            <a:off x="1685324" y="5853191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萤火虫">
            <a:extLst>
              <a:ext uri="{FF2B5EF4-FFF2-40B4-BE49-F238E27FC236}">
                <a16:creationId xmlns:a16="http://schemas.microsoft.com/office/drawing/2014/main" xmlns="" id="{84CB8476-BD13-4B54-99A4-70AE0C5B0D0F}"/>
              </a:ext>
            </a:extLst>
          </p:cNvPr>
          <p:cNvSpPr/>
          <p:nvPr/>
        </p:nvSpPr>
        <p:spPr>
          <a:xfrm flipV="1">
            <a:off x="2651940" y="49947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萤火虫">
            <a:extLst>
              <a:ext uri="{FF2B5EF4-FFF2-40B4-BE49-F238E27FC236}">
                <a16:creationId xmlns:a16="http://schemas.microsoft.com/office/drawing/2014/main" xmlns="" id="{89242DD4-AA88-4C67-ADC0-D92553D29CC7}"/>
              </a:ext>
            </a:extLst>
          </p:cNvPr>
          <p:cNvSpPr/>
          <p:nvPr/>
        </p:nvSpPr>
        <p:spPr>
          <a:xfrm flipV="1">
            <a:off x="1392943" y="4780362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萤火虫">
            <a:extLst>
              <a:ext uri="{FF2B5EF4-FFF2-40B4-BE49-F238E27FC236}">
                <a16:creationId xmlns:a16="http://schemas.microsoft.com/office/drawing/2014/main" xmlns="" id="{6F742FF8-081D-40AB-AE81-729A4571C64B}"/>
              </a:ext>
            </a:extLst>
          </p:cNvPr>
          <p:cNvSpPr/>
          <p:nvPr/>
        </p:nvSpPr>
        <p:spPr>
          <a:xfrm flipV="1">
            <a:off x="5188359" y="634944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萤火虫">
            <a:extLst>
              <a:ext uri="{FF2B5EF4-FFF2-40B4-BE49-F238E27FC236}">
                <a16:creationId xmlns:a16="http://schemas.microsoft.com/office/drawing/2014/main" xmlns="" id="{C105C3CB-A856-435B-A1CE-D5AF5DE4E03E}"/>
              </a:ext>
            </a:extLst>
          </p:cNvPr>
          <p:cNvSpPr/>
          <p:nvPr/>
        </p:nvSpPr>
        <p:spPr>
          <a:xfrm flipV="1">
            <a:off x="4652064" y="3277455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萤火虫">
            <a:extLst>
              <a:ext uri="{FF2B5EF4-FFF2-40B4-BE49-F238E27FC236}">
                <a16:creationId xmlns:a16="http://schemas.microsoft.com/office/drawing/2014/main" xmlns="" id="{6A45DC8A-7EF9-4D83-83A3-B2D31E472CD7}"/>
              </a:ext>
            </a:extLst>
          </p:cNvPr>
          <p:cNvSpPr/>
          <p:nvPr/>
        </p:nvSpPr>
        <p:spPr>
          <a:xfrm flipV="1">
            <a:off x="2249653" y="628449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萤火虫">
            <a:extLst>
              <a:ext uri="{FF2B5EF4-FFF2-40B4-BE49-F238E27FC236}">
                <a16:creationId xmlns:a16="http://schemas.microsoft.com/office/drawing/2014/main" xmlns="" id="{5B8239C9-83D4-4B4E-941B-88A14960A231}"/>
              </a:ext>
            </a:extLst>
          </p:cNvPr>
          <p:cNvSpPr/>
          <p:nvPr/>
        </p:nvSpPr>
        <p:spPr>
          <a:xfrm flipV="1">
            <a:off x="3510211" y="5137287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萤火虫">
            <a:extLst>
              <a:ext uri="{FF2B5EF4-FFF2-40B4-BE49-F238E27FC236}">
                <a16:creationId xmlns:a16="http://schemas.microsoft.com/office/drawing/2014/main" xmlns="" id="{247FB3A1-41AD-435F-A7F2-C3726E87DEC2}"/>
              </a:ext>
            </a:extLst>
          </p:cNvPr>
          <p:cNvSpPr/>
          <p:nvPr/>
        </p:nvSpPr>
        <p:spPr>
          <a:xfrm flipV="1">
            <a:off x="265111" y="443295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萤火虫">
            <a:extLst>
              <a:ext uri="{FF2B5EF4-FFF2-40B4-BE49-F238E27FC236}">
                <a16:creationId xmlns:a16="http://schemas.microsoft.com/office/drawing/2014/main" xmlns="" id="{5CA6709D-BE58-4EE1-8D1F-B5AC116096D3}"/>
              </a:ext>
            </a:extLst>
          </p:cNvPr>
          <p:cNvSpPr/>
          <p:nvPr/>
        </p:nvSpPr>
        <p:spPr>
          <a:xfrm flipV="1">
            <a:off x="3952051" y="6456935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萤火虫">
            <a:extLst>
              <a:ext uri="{FF2B5EF4-FFF2-40B4-BE49-F238E27FC236}">
                <a16:creationId xmlns:a16="http://schemas.microsoft.com/office/drawing/2014/main" xmlns="" id="{12299E68-095B-40E9-9250-68FBBAB36BCE}"/>
              </a:ext>
            </a:extLst>
          </p:cNvPr>
          <p:cNvSpPr/>
          <p:nvPr/>
        </p:nvSpPr>
        <p:spPr>
          <a:xfrm flipV="1">
            <a:off x="3009373" y="3242278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萤火虫">
            <a:extLst>
              <a:ext uri="{FF2B5EF4-FFF2-40B4-BE49-F238E27FC236}">
                <a16:creationId xmlns:a16="http://schemas.microsoft.com/office/drawing/2014/main" xmlns="" id="{3CB48CEB-2CF9-4FB5-A118-FA0FBA7C0718}"/>
              </a:ext>
            </a:extLst>
          </p:cNvPr>
          <p:cNvSpPr/>
          <p:nvPr/>
        </p:nvSpPr>
        <p:spPr>
          <a:xfrm flipV="1">
            <a:off x="2510929" y="649859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萤火虫">
            <a:extLst>
              <a:ext uri="{FF2B5EF4-FFF2-40B4-BE49-F238E27FC236}">
                <a16:creationId xmlns:a16="http://schemas.microsoft.com/office/drawing/2014/main" xmlns="" id="{6CC69AB1-3851-4037-A828-4247C23AB3BF}"/>
              </a:ext>
            </a:extLst>
          </p:cNvPr>
          <p:cNvSpPr/>
          <p:nvPr/>
        </p:nvSpPr>
        <p:spPr>
          <a:xfrm flipV="1">
            <a:off x="3166012" y="56232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萤火虫">
            <a:extLst>
              <a:ext uri="{FF2B5EF4-FFF2-40B4-BE49-F238E27FC236}">
                <a16:creationId xmlns:a16="http://schemas.microsoft.com/office/drawing/2014/main" xmlns="" id="{D64D07CC-8090-4E65-854E-3A552F1F7E27}"/>
              </a:ext>
            </a:extLst>
          </p:cNvPr>
          <p:cNvSpPr/>
          <p:nvPr/>
        </p:nvSpPr>
        <p:spPr>
          <a:xfrm flipV="1">
            <a:off x="6178641" y="636019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萤火虫">
            <a:extLst>
              <a:ext uri="{FF2B5EF4-FFF2-40B4-BE49-F238E27FC236}">
                <a16:creationId xmlns:a16="http://schemas.microsoft.com/office/drawing/2014/main" xmlns="" id="{2A5126E3-8785-4CF2-9A69-624EC120A6EE}"/>
              </a:ext>
            </a:extLst>
          </p:cNvPr>
          <p:cNvSpPr/>
          <p:nvPr/>
        </p:nvSpPr>
        <p:spPr>
          <a:xfrm flipV="1">
            <a:off x="3890504" y="264855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萤火虫">
            <a:extLst>
              <a:ext uri="{FF2B5EF4-FFF2-40B4-BE49-F238E27FC236}">
                <a16:creationId xmlns:a16="http://schemas.microsoft.com/office/drawing/2014/main" xmlns="" id="{D638C536-65F3-4DF6-AA5E-671B400A7715}"/>
              </a:ext>
            </a:extLst>
          </p:cNvPr>
          <p:cNvSpPr/>
          <p:nvPr/>
        </p:nvSpPr>
        <p:spPr>
          <a:xfrm flipV="1">
            <a:off x="3216719" y="6199547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萤火虫">
            <a:extLst>
              <a:ext uri="{FF2B5EF4-FFF2-40B4-BE49-F238E27FC236}">
                <a16:creationId xmlns:a16="http://schemas.microsoft.com/office/drawing/2014/main" xmlns="" id="{7F15A64F-B35C-4107-83E8-CBEC05DD2AE0}"/>
              </a:ext>
            </a:extLst>
          </p:cNvPr>
          <p:cNvSpPr/>
          <p:nvPr/>
        </p:nvSpPr>
        <p:spPr>
          <a:xfrm flipV="1">
            <a:off x="2455158" y="664911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萤火虫">
            <a:extLst>
              <a:ext uri="{FF2B5EF4-FFF2-40B4-BE49-F238E27FC236}">
                <a16:creationId xmlns:a16="http://schemas.microsoft.com/office/drawing/2014/main" xmlns="" id="{B24985FF-7235-4428-93A7-565D410632FE}"/>
              </a:ext>
            </a:extLst>
          </p:cNvPr>
          <p:cNvSpPr/>
          <p:nvPr/>
        </p:nvSpPr>
        <p:spPr>
          <a:xfrm flipV="1">
            <a:off x="6514488" y="5554744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萤火虫">
            <a:extLst>
              <a:ext uri="{FF2B5EF4-FFF2-40B4-BE49-F238E27FC236}">
                <a16:creationId xmlns:a16="http://schemas.microsoft.com/office/drawing/2014/main" xmlns="" id="{8742622E-7B03-4FC1-AA80-9C6E5D66BE82}"/>
              </a:ext>
            </a:extLst>
          </p:cNvPr>
          <p:cNvSpPr/>
          <p:nvPr/>
        </p:nvSpPr>
        <p:spPr>
          <a:xfrm flipV="1">
            <a:off x="1452584" y="5295148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萤火虫">
            <a:extLst>
              <a:ext uri="{FF2B5EF4-FFF2-40B4-BE49-F238E27FC236}">
                <a16:creationId xmlns:a16="http://schemas.microsoft.com/office/drawing/2014/main" xmlns="" id="{E5A67B45-04EA-448C-9D70-B5A194C81C1F}"/>
              </a:ext>
            </a:extLst>
          </p:cNvPr>
          <p:cNvSpPr/>
          <p:nvPr/>
        </p:nvSpPr>
        <p:spPr>
          <a:xfrm flipV="1">
            <a:off x="2455159" y="5570644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萤火虫">
            <a:extLst>
              <a:ext uri="{FF2B5EF4-FFF2-40B4-BE49-F238E27FC236}">
                <a16:creationId xmlns:a16="http://schemas.microsoft.com/office/drawing/2014/main" xmlns="" id="{711A4C71-99B8-4B1B-B786-13FDD281952B}"/>
              </a:ext>
            </a:extLst>
          </p:cNvPr>
          <p:cNvSpPr/>
          <p:nvPr/>
        </p:nvSpPr>
        <p:spPr>
          <a:xfrm flipV="1">
            <a:off x="1934576" y="240291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萤火虫">
            <a:extLst>
              <a:ext uri="{FF2B5EF4-FFF2-40B4-BE49-F238E27FC236}">
                <a16:creationId xmlns:a16="http://schemas.microsoft.com/office/drawing/2014/main" xmlns="" id="{FA296AB5-6F8B-4969-B848-6E945764350A}"/>
              </a:ext>
            </a:extLst>
          </p:cNvPr>
          <p:cNvSpPr/>
          <p:nvPr/>
        </p:nvSpPr>
        <p:spPr>
          <a:xfrm flipV="1">
            <a:off x="1173015" y="2852475"/>
            <a:ext cx="45719" cy="45719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萤火虫">
            <a:extLst>
              <a:ext uri="{FF2B5EF4-FFF2-40B4-BE49-F238E27FC236}">
                <a16:creationId xmlns:a16="http://schemas.microsoft.com/office/drawing/2014/main" xmlns="" id="{0528C39C-041C-4D40-9DE6-991D8CDA8DE2}"/>
              </a:ext>
            </a:extLst>
          </p:cNvPr>
          <p:cNvSpPr/>
          <p:nvPr/>
        </p:nvSpPr>
        <p:spPr>
          <a:xfrm flipV="1">
            <a:off x="291885" y="2367735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萤火虫">
            <a:extLst>
              <a:ext uri="{FF2B5EF4-FFF2-40B4-BE49-F238E27FC236}">
                <a16:creationId xmlns:a16="http://schemas.microsoft.com/office/drawing/2014/main" xmlns="" id="{9CDDBCCA-4D01-4CCE-A8A1-5FA939DF9855}"/>
              </a:ext>
            </a:extLst>
          </p:cNvPr>
          <p:cNvSpPr/>
          <p:nvPr/>
        </p:nvSpPr>
        <p:spPr>
          <a:xfrm flipV="1">
            <a:off x="170441" y="1498513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萤火虫">
            <a:extLst>
              <a:ext uri="{FF2B5EF4-FFF2-40B4-BE49-F238E27FC236}">
                <a16:creationId xmlns:a16="http://schemas.microsoft.com/office/drawing/2014/main" xmlns="" id="{77C7DB77-1D31-40CD-9B8C-666D80355334}"/>
              </a:ext>
            </a:extLst>
          </p:cNvPr>
          <p:cNvSpPr/>
          <p:nvPr/>
        </p:nvSpPr>
        <p:spPr>
          <a:xfrm flipV="1">
            <a:off x="1173016" y="1774009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萤火虫">
            <a:extLst>
              <a:ext uri="{FF2B5EF4-FFF2-40B4-BE49-F238E27FC236}">
                <a16:creationId xmlns:a16="http://schemas.microsoft.com/office/drawing/2014/main" xmlns="" id="{F10E472F-C3A4-4544-B638-49618DD17656}"/>
              </a:ext>
            </a:extLst>
          </p:cNvPr>
          <p:cNvSpPr/>
          <p:nvPr/>
        </p:nvSpPr>
        <p:spPr>
          <a:xfrm flipV="1">
            <a:off x="11261550" y="6383054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萤火虫">
            <a:extLst>
              <a:ext uri="{FF2B5EF4-FFF2-40B4-BE49-F238E27FC236}">
                <a16:creationId xmlns:a16="http://schemas.microsoft.com/office/drawing/2014/main" xmlns="" id="{0E3D80EF-02C4-4FC1-8574-ED32AE5E850D}"/>
              </a:ext>
            </a:extLst>
          </p:cNvPr>
          <p:cNvSpPr/>
          <p:nvPr/>
        </p:nvSpPr>
        <p:spPr>
          <a:xfrm flipV="1">
            <a:off x="11097994" y="3242277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萤火虫">
            <a:extLst>
              <a:ext uri="{FF2B5EF4-FFF2-40B4-BE49-F238E27FC236}">
                <a16:creationId xmlns:a16="http://schemas.microsoft.com/office/drawing/2014/main" xmlns="" id="{B8488C41-2A19-45F2-B913-63F09BD75C6F}"/>
              </a:ext>
            </a:extLst>
          </p:cNvPr>
          <p:cNvSpPr/>
          <p:nvPr/>
        </p:nvSpPr>
        <p:spPr>
          <a:xfrm flipV="1">
            <a:off x="9436664" y="6020492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萤火虫">
            <a:extLst>
              <a:ext uri="{FF2B5EF4-FFF2-40B4-BE49-F238E27FC236}">
                <a16:creationId xmlns:a16="http://schemas.microsoft.com/office/drawing/2014/main" xmlns="" id="{E163F1E3-9D3E-47BB-86CE-740E515D543B}"/>
              </a:ext>
            </a:extLst>
          </p:cNvPr>
          <p:cNvSpPr/>
          <p:nvPr/>
        </p:nvSpPr>
        <p:spPr>
          <a:xfrm flipV="1">
            <a:off x="10000993" y="645180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萤火虫">
            <a:extLst>
              <a:ext uri="{FF2B5EF4-FFF2-40B4-BE49-F238E27FC236}">
                <a16:creationId xmlns:a16="http://schemas.microsoft.com/office/drawing/2014/main" xmlns="" id="{BE87CA2C-92FD-4E82-A70A-88AA70240BD6}"/>
              </a:ext>
            </a:extLst>
          </p:cNvPr>
          <p:cNvSpPr/>
          <p:nvPr/>
        </p:nvSpPr>
        <p:spPr>
          <a:xfrm flipV="1">
            <a:off x="11641843" y="3894319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萤火虫">
            <a:extLst>
              <a:ext uri="{FF2B5EF4-FFF2-40B4-BE49-F238E27FC236}">
                <a16:creationId xmlns:a16="http://schemas.microsoft.com/office/drawing/2014/main" xmlns="" id="{8BE82180-038F-44FC-84BA-CCC28D6E0BD5}"/>
              </a:ext>
            </a:extLst>
          </p:cNvPr>
          <p:cNvSpPr/>
          <p:nvPr/>
        </p:nvSpPr>
        <p:spPr>
          <a:xfrm flipV="1">
            <a:off x="10262269" y="6665896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萤火虫">
            <a:extLst>
              <a:ext uri="{FF2B5EF4-FFF2-40B4-BE49-F238E27FC236}">
                <a16:creationId xmlns:a16="http://schemas.microsoft.com/office/drawing/2014/main" xmlns="" id="{1A8DAEC9-43F6-48E3-952F-8A4F5D7490AB}"/>
              </a:ext>
            </a:extLst>
          </p:cNvPr>
          <p:cNvSpPr/>
          <p:nvPr/>
        </p:nvSpPr>
        <p:spPr>
          <a:xfrm flipV="1">
            <a:off x="10968059" y="6366848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萤火虫">
            <a:extLst>
              <a:ext uri="{FF2B5EF4-FFF2-40B4-BE49-F238E27FC236}">
                <a16:creationId xmlns:a16="http://schemas.microsoft.com/office/drawing/2014/main" xmlns="" id="{CF625BE1-15AA-4D7D-98AE-939B43CAD6D3}"/>
              </a:ext>
            </a:extLst>
          </p:cNvPr>
          <p:cNvSpPr/>
          <p:nvPr/>
        </p:nvSpPr>
        <p:spPr>
          <a:xfrm flipV="1">
            <a:off x="10680532" y="549051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萤火虫">
            <a:extLst>
              <a:ext uri="{FF2B5EF4-FFF2-40B4-BE49-F238E27FC236}">
                <a16:creationId xmlns:a16="http://schemas.microsoft.com/office/drawing/2014/main" xmlns="" id="{9B11009F-D21D-41C0-BAF6-4E2FA3799438}"/>
              </a:ext>
            </a:extLst>
          </p:cNvPr>
          <p:cNvSpPr/>
          <p:nvPr/>
        </p:nvSpPr>
        <p:spPr>
          <a:xfrm flipV="1">
            <a:off x="9325368" y="6331671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萤火虫">
            <a:extLst>
              <a:ext uri="{FF2B5EF4-FFF2-40B4-BE49-F238E27FC236}">
                <a16:creationId xmlns:a16="http://schemas.microsoft.com/office/drawing/2014/main" xmlns="" id="{C56A2624-38E8-42A3-9714-FC8F3DF70722}"/>
              </a:ext>
            </a:extLst>
          </p:cNvPr>
          <p:cNvSpPr/>
          <p:nvPr/>
        </p:nvSpPr>
        <p:spPr>
          <a:xfrm rot="4833953" flipV="1">
            <a:off x="9432983" y="652229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萤火虫">
            <a:extLst>
              <a:ext uri="{FF2B5EF4-FFF2-40B4-BE49-F238E27FC236}">
                <a16:creationId xmlns:a16="http://schemas.microsoft.com/office/drawing/2014/main" xmlns="" id="{FCC5C6B2-45D0-4004-9D49-CF013274A93C}"/>
              </a:ext>
            </a:extLst>
          </p:cNvPr>
          <p:cNvSpPr/>
          <p:nvPr/>
        </p:nvSpPr>
        <p:spPr>
          <a:xfrm rot="4833953" flipV="1">
            <a:off x="11901178" y="592208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萤火虫">
            <a:extLst>
              <a:ext uri="{FF2B5EF4-FFF2-40B4-BE49-F238E27FC236}">
                <a16:creationId xmlns:a16="http://schemas.microsoft.com/office/drawing/2014/main" xmlns="" id="{8A6B5CAA-88A7-4A0A-A171-1A208AE6B714}"/>
              </a:ext>
            </a:extLst>
          </p:cNvPr>
          <p:cNvSpPr/>
          <p:nvPr/>
        </p:nvSpPr>
        <p:spPr>
          <a:xfrm rot="4833953" flipV="1">
            <a:off x="8772092" y="2376615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萤火虫">
            <a:extLst>
              <a:ext uri="{FF2B5EF4-FFF2-40B4-BE49-F238E27FC236}">
                <a16:creationId xmlns:a16="http://schemas.microsoft.com/office/drawing/2014/main" xmlns="" id="{BBAC77AD-E789-4690-B1B6-E09210F945E3}"/>
              </a:ext>
            </a:extLst>
          </p:cNvPr>
          <p:cNvSpPr/>
          <p:nvPr/>
        </p:nvSpPr>
        <p:spPr>
          <a:xfrm rot="4833953" flipV="1">
            <a:off x="4883583" y="6894030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萤火虫">
            <a:extLst>
              <a:ext uri="{FF2B5EF4-FFF2-40B4-BE49-F238E27FC236}">
                <a16:creationId xmlns:a16="http://schemas.microsoft.com/office/drawing/2014/main" xmlns="" id="{F7ACD170-425E-45D3-95D3-039401DEF66B}"/>
              </a:ext>
            </a:extLst>
          </p:cNvPr>
          <p:cNvSpPr/>
          <p:nvPr/>
        </p:nvSpPr>
        <p:spPr>
          <a:xfrm rot="4833953" flipV="1">
            <a:off x="9813276" y="4033563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萤火虫">
            <a:extLst>
              <a:ext uri="{FF2B5EF4-FFF2-40B4-BE49-F238E27FC236}">
                <a16:creationId xmlns:a16="http://schemas.microsoft.com/office/drawing/2014/main" xmlns="" id="{EA1DEA75-1E27-4753-BACF-FFFE6F34CAD5}"/>
              </a:ext>
            </a:extLst>
          </p:cNvPr>
          <p:cNvSpPr/>
          <p:nvPr/>
        </p:nvSpPr>
        <p:spPr>
          <a:xfrm rot="4833953" flipV="1">
            <a:off x="9139492" y="6506092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萤火虫">
            <a:extLst>
              <a:ext uri="{FF2B5EF4-FFF2-40B4-BE49-F238E27FC236}">
                <a16:creationId xmlns:a16="http://schemas.microsoft.com/office/drawing/2014/main" xmlns="" id="{EBC22E1D-2BB3-4FA4-82E1-5345A930F2BC}"/>
              </a:ext>
            </a:extLst>
          </p:cNvPr>
          <p:cNvSpPr/>
          <p:nvPr/>
        </p:nvSpPr>
        <p:spPr>
          <a:xfrm flipV="1">
            <a:off x="10356820" y="1712077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萤火虫">
            <a:extLst>
              <a:ext uri="{FF2B5EF4-FFF2-40B4-BE49-F238E27FC236}">
                <a16:creationId xmlns:a16="http://schemas.microsoft.com/office/drawing/2014/main" xmlns="" id="{6254F134-02D1-48E4-818F-3DC971E6E0CD}"/>
              </a:ext>
            </a:extLst>
          </p:cNvPr>
          <p:cNvSpPr/>
          <p:nvPr/>
        </p:nvSpPr>
        <p:spPr>
          <a:xfrm flipV="1">
            <a:off x="9776892" y="1432060"/>
            <a:ext cx="45719" cy="45719"/>
          </a:xfrm>
          <a:prstGeom prst="ellipse">
            <a:avLst/>
          </a:prstGeom>
          <a:solidFill>
            <a:srgbClr val="CCFF66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萤火虫">
            <a:extLst>
              <a:ext uri="{FF2B5EF4-FFF2-40B4-BE49-F238E27FC236}">
                <a16:creationId xmlns:a16="http://schemas.microsoft.com/office/drawing/2014/main" xmlns="" id="{719656D0-7281-4717-813E-0546914B9DCB}"/>
              </a:ext>
            </a:extLst>
          </p:cNvPr>
          <p:cNvSpPr/>
          <p:nvPr/>
        </p:nvSpPr>
        <p:spPr>
          <a:xfrm flipV="1">
            <a:off x="12116066" y="167715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萤火虫">
            <a:extLst>
              <a:ext uri="{FF2B5EF4-FFF2-40B4-BE49-F238E27FC236}">
                <a16:creationId xmlns:a16="http://schemas.microsoft.com/office/drawing/2014/main" xmlns="" id="{1059200C-E796-40F6-8513-03A36F71083F}"/>
              </a:ext>
            </a:extLst>
          </p:cNvPr>
          <p:cNvSpPr/>
          <p:nvPr/>
        </p:nvSpPr>
        <p:spPr>
          <a:xfrm flipV="1">
            <a:off x="11250811" y="2353977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萤火虫">
            <a:extLst>
              <a:ext uri="{FF2B5EF4-FFF2-40B4-BE49-F238E27FC236}">
                <a16:creationId xmlns:a16="http://schemas.microsoft.com/office/drawing/2014/main" xmlns="" id="{F1DBA072-D361-455E-93BB-E1A3B35BF634}"/>
              </a:ext>
            </a:extLst>
          </p:cNvPr>
          <p:cNvSpPr/>
          <p:nvPr/>
        </p:nvSpPr>
        <p:spPr>
          <a:xfrm flipV="1">
            <a:off x="9120683" y="761426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萤火虫">
            <a:extLst>
              <a:ext uri="{FF2B5EF4-FFF2-40B4-BE49-F238E27FC236}">
                <a16:creationId xmlns:a16="http://schemas.microsoft.com/office/drawing/2014/main" xmlns="" id="{C61ECF0C-4BB1-4A81-B050-42923F549AE4}"/>
              </a:ext>
            </a:extLst>
          </p:cNvPr>
          <p:cNvSpPr/>
          <p:nvPr/>
        </p:nvSpPr>
        <p:spPr>
          <a:xfrm flipV="1">
            <a:off x="10235376" y="842855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萤火虫">
            <a:extLst>
              <a:ext uri="{FF2B5EF4-FFF2-40B4-BE49-F238E27FC236}">
                <a16:creationId xmlns:a16="http://schemas.microsoft.com/office/drawing/2014/main" xmlns="" id="{9A7657AA-B54F-4E2E-9C24-465A4E0C0291}"/>
              </a:ext>
            </a:extLst>
          </p:cNvPr>
          <p:cNvSpPr/>
          <p:nvPr/>
        </p:nvSpPr>
        <p:spPr>
          <a:xfrm flipV="1">
            <a:off x="8832136" y="3370561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萤火虫">
            <a:extLst>
              <a:ext uri="{FF2B5EF4-FFF2-40B4-BE49-F238E27FC236}">
                <a16:creationId xmlns:a16="http://schemas.microsoft.com/office/drawing/2014/main" xmlns="" id="{196136A4-48F8-46F8-A41A-6FAF0EF55754}"/>
              </a:ext>
            </a:extLst>
          </p:cNvPr>
          <p:cNvSpPr/>
          <p:nvPr/>
        </p:nvSpPr>
        <p:spPr>
          <a:xfrm flipV="1">
            <a:off x="9180324" y="1276212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萤火虫">
            <a:extLst>
              <a:ext uri="{FF2B5EF4-FFF2-40B4-BE49-F238E27FC236}">
                <a16:creationId xmlns:a16="http://schemas.microsoft.com/office/drawing/2014/main" xmlns="" id="{529AAD47-596A-4C11-ABE8-994A6DB197A8}"/>
              </a:ext>
            </a:extLst>
          </p:cNvPr>
          <p:cNvSpPr/>
          <p:nvPr/>
        </p:nvSpPr>
        <p:spPr>
          <a:xfrm flipV="1">
            <a:off x="2079673" y="3538222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萤火虫">
            <a:extLst>
              <a:ext uri="{FF2B5EF4-FFF2-40B4-BE49-F238E27FC236}">
                <a16:creationId xmlns:a16="http://schemas.microsoft.com/office/drawing/2014/main" xmlns="" id="{271BFEFA-8CBC-4B6A-BC5B-147EF3F93A8A}"/>
              </a:ext>
            </a:extLst>
          </p:cNvPr>
          <p:cNvSpPr/>
          <p:nvPr/>
        </p:nvSpPr>
        <p:spPr>
          <a:xfrm rot="4833953" flipV="1">
            <a:off x="9409384" y="1257595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0" name="远路">
            <a:extLst>
              <a:ext uri="{FF2B5EF4-FFF2-40B4-BE49-F238E27FC236}">
                <a16:creationId xmlns:a16="http://schemas.microsoft.com/office/drawing/2014/main" xmlns="" id="{40627567-7CD9-4E5A-BD7F-04A990487BC6}"/>
              </a:ext>
            </a:extLst>
          </p:cNvPr>
          <p:cNvSpPr/>
          <p:nvPr/>
        </p:nvSpPr>
        <p:spPr>
          <a:xfrm>
            <a:off x="4515758" y="3471804"/>
            <a:ext cx="2823882" cy="2178078"/>
          </a:xfrm>
          <a:custGeom>
            <a:avLst/>
            <a:gdLst>
              <a:gd name="connsiteX0" fmla="*/ 0 w 406400"/>
              <a:gd name="connsiteY0" fmla="*/ 0 h 2073561"/>
              <a:gd name="connsiteX1" fmla="*/ 406400 w 406400"/>
              <a:gd name="connsiteY1" fmla="*/ 0 h 2073561"/>
              <a:gd name="connsiteX2" fmla="*/ 406400 w 406400"/>
              <a:gd name="connsiteY2" fmla="*/ 2073561 h 2073561"/>
              <a:gd name="connsiteX3" fmla="*/ 0 w 406400"/>
              <a:gd name="connsiteY3" fmla="*/ 2073561 h 2073561"/>
              <a:gd name="connsiteX4" fmla="*/ 0 w 40640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303060"/>
              <a:gd name="connsiteY0" fmla="*/ 0 h 2073561"/>
              <a:gd name="connsiteX1" fmla="*/ 406400 w 1303060"/>
              <a:gd name="connsiteY1" fmla="*/ 0 h 2073561"/>
              <a:gd name="connsiteX2" fmla="*/ 406400 w 1303060"/>
              <a:gd name="connsiteY2" fmla="*/ 2073561 h 2073561"/>
              <a:gd name="connsiteX3" fmla="*/ 0 w 1303060"/>
              <a:gd name="connsiteY3" fmla="*/ 2073561 h 2073561"/>
              <a:gd name="connsiteX4" fmla="*/ 0 w 1303060"/>
              <a:gd name="connsiteY4" fmla="*/ 0 h 2073561"/>
              <a:gd name="connsiteX0" fmla="*/ 0 w 1608359"/>
              <a:gd name="connsiteY0" fmla="*/ 0 h 2117104"/>
              <a:gd name="connsiteX1" fmla="*/ 406400 w 1608359"/>
              <a:gd name="connsiteY1" fmla="*/ 0 h 2117104"/>
              <a:gd name="connsiteX2" fmla="*/ 1291771 w 1608359"/>
              <a:gd name="connsiteY2" fmla="*/ 2117104 h 2117104"/>
              <a:gd name="connsiteX3" fmla="*/ 0 w 1608359"/>
              <a:gd name="connsiteY3" fmla="*/ 2073561 h 2117104"/>
              <a:gd name="connsiteX4" fmla="*/ 0 w 1608359"/>
              <a:gd name="connsiteY4" fmla="*/ 0 h 2117104"/>
              <a:gd name="connsiteX0" fmla="*/ 43543 w 1651902"/>
              <a:gd name="connsiteY0" fmla="*/ 0 h 2146132"/>
              <a:gd name="connsiteX1" fmla="*/ 449943 w 1651902"/>
              <a:gd name="connsiteY1" fmla="*/ 0 h 2146132"/>
              <a:gd name="connsiteX2" fmla="*/ 1335314 w 1651902"/>
              <a:gd name="connsiteY2" fmla="*/ 2117104 h 2146132"/>
              <a:gd name="connsiteX3" fmla="*/ 0 w 1651902"/>
              <a:gd name="connsiteY3" fmla="*/ 2146132 h 2146132"/>
              <a:gd name="connsiteX4" fmla="*/ 43543 w 1651902"/>
              <a:gd name="connsiteY4" fmla="*/ 0 h 2146132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088571 w 2696930"/>
              <a:gd name="connsiteY0" fmla="*/ 0 h 2117104"/>
              <a:gd name="connsiteX1" fmla="*/ 1494971 w 2696930"/>
              <a:gd name="connsiteY1" fmla="*/ 0 h 2117104"/>
              <a:gd name="connsiteX2" fmla="*/ 2380342 w 2696930"/>
              <a:gd name="connsiteY2" fmla="*/ 2117104 h 2117104"/>
              <a:gd name="connsiteX3" fmla="*/ 0 w 2696930"/>
              <a:gd name="connsiteY3" fmla="*/ 2044532 h 2117104"/>
              <a:gd name="connsiteX4" fmla="*/ 1088571 w 2696930"/>
              <a:gd name="connsiteY4" fmla="*/ 0 h 2117104"/>
              <a:gd name="connsiteX0" fmla="*/ 1306285 w 2914644"/>
              <a:gd name="connsiteY0" fmla="*/ 0 h 2117104"/>
              <a:gd name="connsiteX1" fmla="*/ 1712685 w 2914644"/>
              <a:gd name="connsiteY1" fmla="*/ 0 h 2117104"/>
              <a:gd name="connsiteX2" fmla="*/ 2598056 w 2914644"/>
              <a:gd name="connsiteY2" fmla="*/ 2117104 h 2117104"/>
              <a:gd name="connsiteX3" fmla="*/ 0 w 2914644"/>
              <a:gd name="connsiteY3" fmla="*/ 2059047 h 2117104"/>
              <a:gd name="connsiteX4" fmla="*/ 1306285 w 2914644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59047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17104"/>
              <a:gd name="connsiteX1" fmla="*/ 1712685 w 2811182"/>
              <a:gd name="connsiteY1" fmla="*/ 0 h 2117104"/>
              <a:gd name="connsiteX2" fmla="*/ 2351313 w 2811182"/>
              <a:gd name="connsiteY2" fmla="*/ 2117104 h 2117104"/>
              <a:gd name="connsiteX3" fmla="*/ 0 w 2811182"/>
              <a:gd name="connsiteY3" fmla="*/ 2000989 h 2117104"/>
              <a:gd name="connsiteX4" fmla="*/ 1306285 w 2811182"/>
              <a:gd name="connsiteY4" fmla="*/ 0 h 2117104"/>
              <a:gd name="connsiteX0" fmla="*/ 1306285 w 2811182"/>
              <a:gd name="connsiteY0" fmla="*/ 0 h 2146331"/>
              <a:gd name="connsiteX1" fmla="*/ 1712685 w 2811182"/>
              <a:gd name="connsiteY1" fmla="*/ 0 h 2146331"/>
              <a:gd name="connsiteX2" fmla="*/ 2351313 w 2811182"/>
              <a:gd name="connsiteY2" fmla="*/ 2117104 h 2146331"/>
              <a:gd name="connsiteX3" fmla="*/ 0 w 2811182"/>
              <a:gd name="connsiteY3" fmla="*/ 2000989 h 2146331"/>
              <a:gd name="connsiteX4" fmla="*/ 1306285 w 2811182"/>
              <a:gd name="connsiteY4" fmla="*/ 0 h 2146331"/>
              <a:gd name="connsiteX0" fmla="*/ 1306285 w 2811182"/>
              <a:gd name="connsiteY0" fmla="*/ 0 h 2184431"/>
              <a:gd name="connsiteX1" fmla="*/ 1712685 w 2811182"/>
              <a:gd name="connsiteY1" fmla="*/ 38100 h 2184431"/>
              <a:gd name="connsiteX2" fmla="*/ 2351313 w 2811182"/>
              <a:gd name="connsiteY2" fmla="*/ 2155204 h 2184431"/>
              <a:gd name="connsiteX3" fmla="*/ 0 w 2811182"/>
              <a:gd name="connsiteY3" fmla="*/ 2039089 h 2184431"/>
              <a:gd name="connsiteX4" fmla="*/ 1306285 w 2811182"/>
              <a:gd name="connsiteY4" fmla="*/ 0 h 2184431"/>
              <a:gd name="connsiteX0" fmla="*/ 1318985 w 2823882"/>
              <a:gd name="connsiteY0" fmla="*/ 0 h 2188483"/>
              <a:gd name="connsiteX1" fmla="*/ 1725385 w 2823882"/>
              <a:gd name="connsiteY1" fmla="*/ 38100 h 2188483"/>
              <a:gd name="connsiteX2" fmla="*/ 2364013 w 2823882"/>
              <a:gd name="connsiteY2" fmla="*/ 2155204 h 2188483"/>
              <a:gd name="connsiteX3" fmla="*/ 0 w 2823882"/>
              <a:gd name="connsiteY3" fmla="*/ 2051789 h 2188483"/>
              <a:gd name="connsiteX4" fmla="*/ 1318985 w 2823882"/>
              <a:gd name="connsiteY4" fmla="*/ 0 h 2188483"/>
              <a:gd name="connsiteX0" fmla="*/ 1318985 w 2823882"/>
              <a:gd name="connsiteY0" fmla="*/ 0 h 2179102"/>
              <a:gd name="connsiteX1" fmla="*/ 1725385 w 2823882"/>
              <a:gd name="connsiteY1" fmla="*/ 38100 h 2179102"/>
              <a:gd name="connsiteX2" fmla="*/ 2364013 w 2823882"/>
              <a:gd name="connsiteY2" fmla="*/ 2155204 h 2179102"/>
              <a:gd name="connsiteX3" fmla="*/ 0 w 2823882"/>
              <a:gd name="connsiteY3" fmla="*/ 2051789 h 2179102"/>
              <a:gd name="connsiteX4" fmla="*/ 1318985 w 2823882"/>
              <a:gd name="connsiteY4" fmla="*/ 0 h 2179102"/>
              <a:gd name="connsiteX0" fmla="*/ 1318985 w 2823882"/>
              <a:gd name="connsiteY0" fmla="*/ 0 h 2194129"/>
              <a:gd name="connsiteX1" fmla="*/ 1725385 w 2823882"/>
              <a:gd name="connsiteY1" fmla="*/ 38100 h 2194129"/>
              <a:gd name="connsiteX2" fmla="*/ 2364013 w 2823882"/>
              <a:gd name="connsiteY2" fmla="*/ 2174254 h 2194129"/>
              <a:gd name="connsiteX3" fmla="*/ 0 w 2823882"/>
              <a:gd name="connsiteY3" fmla="*/ 2051789 h 2194129"/>
              <a:gd name="connsiteX4" fmla="*/ 1318985 w 2823882"/>
              <a:gd name="connsiteY4" fmla="*/ 0 h 2194129"/>
              <a:gd name="connsiteX0" fmla="*/ 1318985 w 2823882"/>
              <a:gd name="connsiteY0" fmla="*/ 0 h 2178078"/>
              <a:gd name="connsiteX1" fmla="*/ 1725385 w 2823882"/>
              <a:gd name="connsiteY1" fmla="*/ 38100 h 2178078"/>
              <a:gd name="connsiteX2" fmla="*/ 2364013 w 2823882"/>
              <a:gd name="connsiteY2" fmla="*/ 2174254 h 2178078"/>
              <a:gd name="connsiteX3" fmla="*/ 0 w 2823882"/>
              <a:gd name="connsiteY3" fmla="*/ 2051789 h 2178078"/>
              <a:gd name="connsiteX4" fmla="*/ 1318985 w 2823882"/>
              <a:gd name="connsiteY4" fmla="*/ 0 h 217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3882" h="2178078">
                <a:moveTo>
                  <a:pt x="1318985" y="0"/>
                </a:moveTo>
                <a:lnTo>
                  <a:pt x="1725385" y="38100"/>
                </a:lnTo>
                <a:cubicBezTo>
                  <a:pt x="3742870" y="816372"/>
                  <a:pt x="2364013" y="1483067"/>
                  <a:pt x="2364013" y="2174254"/>
                </a:cubicBezTo>
                <a:cubicBezTo>
                  <a:pt x="1648278" y="2184535"/>
                  <a:pt x="867228" y="2183022"/>
                  <a:pt x="0" y="2051789"/>
                </a:cubicBezTo>
                <a:cubicBezTo>
                  <a:pt x="0" y="1360602"/>
                  <a:pt x="4396014" y="1344329"/>
                  <a:pt x="1318985" y="0"/>
                </a:cubicBezTo>
                <a:close/>
              </a:path>
            </a:pathLst>
          </a:custGeom>
          <a:solidFill>
            <a:srgbClr val="3E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9" name="墙面灯光">
            <a:extLst>
              <a:ext uri="{FF2B5EF4-FFF2-40B4-BE49-F238E27FC236}">
                <a16:creationId xmlns:a16="http://schemas.microsoft.com/office/drawing/2014/main" xmlns="" id="{8EB6F6C7-53A8-4AD0-99EC-96D77E8A0128}"/>
              </a:ext>
            </a:extLst>
          </p:cNvPr>
          <p:cNvSpPr/>
          <p:nvPr/>
        </p:nvSpPr>
        <p:spPr>
          <a:xfrm>
            <a:off x="4901768" y="3551654"/>
            <a:ext cx="982303" cy="1004201"/>
          </a:xfrm>
          <a:custGeom>
            <a:avLst/>
            <a:gdLst>
              <a:gd name="connsiteX0" fmla="*/ 1063302 w 2155556"/>
              <a:gd name="connsiteY0" fmla="*/ 0 h 2114773"/>
              <a:gd name="connsiteX1" fmla="*/ 1048121 w 2155556"/>
              <a:gd name="connsiteY1" fmla="*/ 664826 h 2114773"/>
              <a:gd name="connsiteX2" fmla="*/ 2150128 w 2155556"/>
              <a:gd name="connsiteY2" fmla="*/ 1111046 h 2114773"/>
              <a:gd name="connsiteX3" fmla="*/ 2155556 w 2155556"/>
              <a:gd name="connsiteY3" fmla="*/ 1234225 h 2114773"/>
              <a:gd name="connsiteX4" fmla="*/ 2107101 w 2155556"/>
              <a:gd name="connsiteY4" fmla="*/ 1601495 h 2114773"/>
              <a:gd name="connsiteX5" fmla="*/ 2103091 w 2155556"/>
              <a:gd name="connsiteY5" fmla="*/ 1614051 h 2114773"/>
              <a:gd name="connsiteX6" fmla="*/ 323318 w 2155556"/>
              <a:gd name="connsiteY6" fmla="*/ 2114773 h 2114773"/>
              <a:gd name="connsiteX7" fmla="*/ 315674 w 2155556"/>
              <a:gd name="connsiteY7" fmla="*/ 2107546 h 2114773"/>
              <a:gd name="connsiteX8" fmla="*/ 0 w 2155556"/>
              <a:gd name="connsiteY8" fmla="*/ 1234225 h 2114773"/>
              <a:gd name="connsiteX9" fmla="*/ 967582 w 2155556"/>
              <a:gd name="connsiteY9" fmla="*/ 5539 h 2114773"/>
              <a:gd name="connsiteX0" fmla="*/ 1063302 w 2155556"/>
              <a:gd name="connsiteY0" fmla="*/ 0 h 2114773"/>
              <a:gd name="connsiteX1" fmla="*/ 1048121 w 2155556"/>
              <a:gd name="connsiteY1" fmla="*/ 664826 h 2114773"/>
              <a:gd name="connsiteX2" fmla="*/ 2150128 w 2155556"/>
              <a:gd name="connsiteY2" fmla="*/ 1111046 h 2114773"/>
              <a:gd name="connsiteX3" fmla="*/ 2155556 w 2155556"/>
              <a:gd name="connsiteY3" fmla="*/ 1234225 h 2114773"/>
              <a:gd name="connsiteX4" fmla="*/ 2107101 w 2155556"/>
              <a:gd name="connsiteY4" fmla="*/ 1601495 h 2114773"/>
              <a:gd name="connsiteX5" fmla="*/ 2103091 w 2155556"/>
              <a:gd name="connsiteY5" fmla="*/ 1614051 h 2114773"/>
              <a:gd name="connsiteX6" fmla="*/ 323318 w 2155556"/>
              <a:gd name="connsiteY6" fmla="*/ 2114773 h 2114773"/>
              <a:gd name="connsiteX7" fmla="*/ 477685 w 2155556"/>
              <a:gd name="connsiteY7" fmla="*/ 2002569 h 2114773"/>
              <a:gd name="connsiteX8" fmla="*/ 0 w 2155556"/>
              <a:gd name="connsiteY8" fmla="*/ 1234225 h 2114773"/>
              <a:gd name="connsiteX9" fmla="*/ 967582 w 2155556"/>
              <a:gd name="connsiteY9" fmla="*/ 5539 h 2114773"/>
              <a:gd name="connsiteX10" fmla="*/ 1063302 w 2155556"/>
              <a:gd name="connsiteY10" fmla="*/ 0 h 2114773"/>
              <a:gd name="connsiteX0" fmla="*/ 1063302 w 2155556"/>
              <a:gd name="connsiteY0" fmla="*/ 0 h 2039789"/>
              <a:gd name="connsiteX1" fmla="*/ 1048121 w 2155556"/>
              <a:gd name="connsiteY1" fmla="*/ 664826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  <a:gd name="connsiteX0" fmla="*/ 1063302 w 2155556"/>
              <a:gd name="connsiteY0" fmla="*/ 0 h 2039789"/>
              <a:gd name="connsiteX1" fmla="*/ 1048121 w 2155556"/>
              <a:gd name="connsiteY1" fmla="*/ 664826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  <a:gd name="connsiteX0" fmla="*/ 1063302 w 2155556"/>
              <a:gd name="connsiteY0" fmla="*/ 0 h 2039789"/>
              <a:gd name="connsiteX1" fmla="*/ 1760970 w 2155556"/>
              <a:gd name="connsiteY1" fmla="*/ 334898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  <a:gd name="connsiteX0" fmla="*/ 1063302 w 2155556"/>
              <a:gd name="connsiteY0" fmla="*/ 0 h 2039789"/>
              <a:gd name="connsiteX1" fmla="*/ 1955383 w 2155556"/>
              <a:gd name="connsiteY1" fmla="*/ 289908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  <a:gd name="connsiteX0" fmla="*/ 1063302 w 2155556"/>
              <a:gd name="connsiteY0" fmla="*/ 0 h 2039789"/>
              <a:gd name="connsiteX1" fmla="*/ 1955383 w 2155556"/>
              <a:gd name="connsiteY1" fmla="*/ 289908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  <a:gd name="connsiteX0" fmla="*/ 1063302 w 2155556"/>
              <a:gd name="connsiteY0" fmla="*/ 0 h 2039789"/>
              <a:gd name="connsiteX1" fmla="*/ 1955383 w 2155556"/>
              <a:gd name="connsiteY1" fmla="*/ 289908 h 2039789"/>
              <a:gd name="connsiteX2" fmla="*/ 2150128 w 2155556"/>
              <a:gd name="connsiteY2" fmla="*/ 1111046 h 2039789"/>
              <a:gd name="connsiteX3" fmla="*/ 2155556 w 2155556"/>
              <a:gd name="connsiteY3" fmla="*/ 1234225 h 2039789"/>
              <a:gd name="connsiteX4" fmla="*/ 2107101 w 2155556"/>
              <a:gd name="connsiteY4" fmla="*/ 1601495 h 2039789"/>
              <a:gd name="connsiteX5" fmla="*/ 2103091 w 2155556"/>
              <a:gd name="connsiteY5" fmla="*/ 1614051 h 2039789"/>
              <a:gd name="connsiteX6" fmla="*/ 1198178 w 2155556"/>
              <a:gd name="connsiteY6" fmla="*/ 2039789 h 2039789"/>
              <a:gd name="connsiteX7" fmla="*/ 477685 w 2155556"/>
              <a:gd name="connsiteY7" fmla="*/ 2002569 h 2039789"/>
              <a:gd name="connsiteX8" fmla="*/ 0 w 2155556"/>
              <a:gd name="connsiteY8" fmla="*/ 1234225 h 2039789"/>
              <a:gd name="connsiteX9" fmla="*/ 967582 w 2155556"/>
              <a:gd name="connsiteY9" fmla="*/ 5539 h 2039789"/>
              <a:gd name="connsiteX10" fmla="*/ 1063302 w 2155556"/>
              <a:gd name="connsiteY10" fmla="*/ 0 h 2039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55556" h="2039789">
                <a:moveTo>
                  <a:pt x="1063302" y="0"/>
                </a:moveTo>
                <a:cubicBezTo>
                  <a:pt x="1360662" y="96636"/>
                  <a:pt x="1674224" y="43305"/>
                  <a:pt x="1955383" y="289908"/>
                </a:cubicBezTo>
                <a:lnTo>
                  <a:pt x="2150128" y="1111046"/>
                </a:lnTo>
                <a:lnTo>
                  <a:pt x="2155556" y="1234225"/>
                </a:lnTo>
                <a:cubicBezTo>
                  <a:pt x="2155556" y="1362120"/>
                  <a:pt x="2138592" y="1485475"/>
                  <a:pt x="2107101" y="1601495"/>
                </a:cubicBezTo>
                <a:lnTo>
                  <a:pt x="2103091" y="1614051"/>
                </a:lnTo>
                <a:cubicBezTo>
                  <a:pt x="1801453" y="1755964"/>
                  <a:pt x="1742833" y="1927869"/>
                  <a:pt x="1198178" y="2039789"/>
                </a:cubicBezTo>
                <a:cubicBezTo>
                  <a:pt x="1195630" y="2037380"/>
                  <a:pt x="480233" y="2004978"/>
                  <a:pt x="477685" y="2002569"/>
                </a:cubicBezTo>
                <a:cubicBezTo>
                  <a:pt x="282646" y="1779067"/>
                  <a:pt x="0" y="1575278"/>
                  <a:pt x="0" y="1234225"/>
                </a:cubicBezTo>
                <a:cubicBezTo>
                  <a:pt x="0" y="594751"/>
                  <a:pt x="424106" y="68786"/>
                  <a:pt x="967582" y="5539"/>
                </a:cubicBezTo>
                <a:lnTo>
                  <a:pt x="1063302" y="0"/>
                </a:lnTo>
                <a:close/>
              </a:path>
            </a:pathLst>
          </a:custGeom>
          <a:gradFill flip="none" rotWithShape="1">
            <a:gsLst>
              <a:gs pos="60000">
                <a:srgbClr val="2F5453">
                  <a:alpha val="43000"/>
                </a:srgbClr>
              </a:gs>
              <a:gs pos="47000">
                <a:srgbClr val="336760">
                  <a:alpha val="58000"/>
                </a:srgbClr>
              </a:gs>
              <a:gs pos="31000">
                <a:srgbClr val="4B6F4C">
                  <a:alpha val="52000"/>
                </a:srgbClr>
              </a:gs>
              <a:gs pos="21000">
                <a:srgbClr val="9EA31A">
                  <a:alpha val="41000"/>
                </a:srgbClr>
              </a:gs>
              <a:gs pos="0">
                <a:srgbClr val="9EA31A"/>
              </a:gs>
              <a:gs pos="87000">
                <a:srgbClr val="293941">
                  <a:alpha val="0"/>
                </a:srgbClr>
              </a:gs>
              <a:gs pos="74000">
                <a:srgbClr val="2B4247">
                  <a:alpha val="49000"/>
                </a:srgbClr>
              </a:gs>
              <a:gs pos="100000">
                <a:srgbClr val="262F3A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11" name="灯">
            <a:extLst>
              <a:ext uri="{FF2B5EF4-FFF2-40B4-BE49-F238E27FC236}">
                <a16:creationId xmlns:a16="http://schemas.microsoft.com/office/drawing/2014/main" xmlns="" id="{D73D0F95-B30E-4982-A67A-B730C4378261}"/>
              </a:ext>
            </a:extLst>
          </p:cNvPr>
          <p:cNvSpPr/>
          <p:nvPr/>
        </p:nvSpPr>
        <p:spPr>
          <a:xfrm>
            <a:off x="5343663" y="3116227"/>
            <a:ext cx="96761" cy="180632"/>
          </a:xfrm>
          <a:custGeom>
            <a:avLst/>
            <a:gdLst>
              <a:gd name="connsiteX0" fmla="*/ 0 w 80185"/>
              <a:gd name="connsiteY0" fmla="*/ 13364 h 232119"/>
              <a:gd name="connsiteX1" fmla="*/ 13364 w 80185"/>
              <a:gd name="connsiteY1" fmla="*/ 0 h 232119"/>
              <a:gd name="connsiteX2" fmla="*/ 66821 w 80185"/>
              <a:gd name="connsiteY2" fmla="*/ 0 h 232119"/>
              <a:gd name="connsiteX3" fmla="*/ 80185 w 80185"/>
              <a:gd name="connsiteY3" fmla="*/ 13364 h 232119"/>
              <a:gd name="connsiteX4" fmla="*/ 80185 w 80185"/>
              <a:gd name="connsiteY4" fmla="*/ 218755 h 232119"/>
              <a:gd name="connsiteX5" fmla="*/ 66821 w 80185"/>
              <a:gd name="connsiteY5" fmla="*/ 232119 h 232119"/>
              <a:gd name="connsiteX6" fmla="*/ 13364 w 80185"/>
              <a:gd name="connsiteY6" fmla="*/ 232119 h 232119"/>
              <a:gd name="connsiteX7" fmla="*/ 0 w 80185"/>
              <a:gd name="connsiteY7" fmla="*/ 218755 h 232119"/>
              <a:gd name="connsiteX8" fmla="*/ 0 w 80185"/>
              <a:gd name="connsiteY8" fmla="*/ 13364 h 232119"/>
              <a:gd name="connsiteX0" fmla="*/ 0 w 89710"/>
              <a:gd name="connsiteY0" fmla="*/ 46701 h 232119"/>
              <a:gd name="connsiteX1" fmla="*/ 22889 w 89710"/>
              <a:gd name="connsiteY1" fmla="*/ 0 h 232119"/>
              <a:gd name="connsiteX2" fmla="*/ 76346 w 89710"/>
              <a:gd name="connsiteY2" fmla="*/ 0 h 232119"/>
              <a:gd name="connsiteX3" fmla="*/ 89710 w 89710"/>
              <a:gd name="connsiteY3" fmla="*/ 13364 h 232119"/>
              <a:gd name="connsiteX4" fmla="*/ 89710 w 89710"/>
              <a:gd name="connsiteY4" fmla="*/ 218755 h 232119"/>
              <a:gd name="connsiteX5" fmla="*/ 76346 w 89710"/>
              <a:gd name="connsiteY5" fmla="*/ 232119 h 232119"/>
              <a:gd name="connsiteX6" fmla="*/ 22889 w 89710"/>
              <a:gd name="connsiteY6" fmla="*/ 232119 h 232119"/>
              <a:gd name="connsiteX7" fmla="*/ 9525 w 89710"/>
              <a:gd name="connsiteY7" fmla="*/ 218755 h 232119"/>
              <a:gd name="connsiteX8" fmla="*/ 0 w 89710"/>
              <a:gd name="connsiteY8" fmla="*/ 46701 h 232119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0 w 89710"/>
              <a:gd name="connsiteY0" fmla="*/ 58607 h 244025"/>
              <a:gd name="connsiteX1" fmla="*/ 34796 w 89710"/>
              <a:gd name="connsiteY1" fmla="*/ 0 h 244025"/>
              <a:gd name="connsiteX2" fmla="*/ 76346 w 89710"/>
              <a:gd name="connsiteY2" fmla="*/ 11906 h 244025"/>
              <a:gd name="connsiteX3" fmla="*/ 89710 w 89710"/>
              <a:gd name="connsiteY3" fmla="*/ 25270 h 244025"/>
              <a:gd name="connsiteX4" fmla="*/ 89710 w 89710"/>
              <a:gd name="connsiteY4" fmla="*/ 230661 h 244025"/>
              <a:gd name="connsiteX5" fmla="*/ 76346 w 89710"/>
              <a:gd name="connsiteY5" fmla="*/ 244025 h 244025"/>
              <a:gd name="connsiteX6" fmla="*/ 22889 w 89710"/>
              <a:gd name="connsiteY6" fmla="*/ 244025 h 244025"/>
              <a:gd name="connsiteX7" fmla="*/ 9525 w 89710"/>
              <a:gd name="connsiteY7" fmla="*/ 230661 h 244025"/>
              <a:gd name="connsiteX8" fmla="*/ 0 w 89710"/>
              <a:gd name="connsiteY8" fmla="*/ 58607 h 244025"/>
              <a:gd name="connsiteX0" fmla="*/ 7143 w 96853"/>
              <a:gd name="connsiteY0" fmla="*/ 58607 h 244025"/>
              <a:gd name="connsiteX1" fmla="*/ 41939 w 96853"/>
              <a:gd name="connsiteY1" fmla="*/ 0 h 244025"/>
              <a:gd name="connsiteX2" fmla="*/ 83489 w 96853"/>
              <a:gd name="connsiteY2" fmla="*/ 11906 h 244025"/>
              <a:gd name="connsiteX3" fmla="*/ 96853 w 96853"/>
              <a:gd name="connsiteY3" fmla="*/ 25270 h 244025"/>
              <a:gd name="connsiteX4" fmla="*/ 96853 w 96853"/>
              <a:gd name="connsiteY4" fmla="*/ 230661 h 244025"/>
              <a:gd name="connsiteX5" fmla="*/ 83489 w 96853"/>
              <a:gd name="connsiteY5" fmla="*/ 244025 h 244025"/>
              <a:gd name="connsiteX6" fmla="*/ 30032 w 96853"/>
              <a:gd name="connsiteY6" fmla="*/ 244025 h 244025"/>
              <a:gd name="connsiteX7" fmla="*/ 0 w 96853"/>
              <a:gd name="connsiteY7" fmla="*/ 221136 h 244025"/>
              <a:gd name="connsiteX8" fmla="*/ 7143 w 96853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0033 w 96854"/>
              <a:gd name="connsiteY6" fmla="*/ 244025 h 244025"/>
              <a:gd name="connsiteX7" fmla="*/ 1 w 96854"/>
              <a:gd name="connsiteY7" fmla="*/ 221136 h 244025"/>
              <a:gd name="connsiteX8" fmla="*/ 0 w 96854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7177 w 96854"/>
              <a:gd name="connsiteY6" fmla="*/ 244025 h 244025"/>
              <a:gd name="connsiteX7" fmla="*/ 1 w 96854"/>
              <a:gd name="connsiteY7" fmla="*/ 221136 h 244025"/>
              <a:gd name="connsiteX8" fmla="*/ 0 w 96854"/>
              <a:gd name="connsiteY8" fmla="*/ 58607 h 244025"/>
              <a:gd name="connsiteX0" fmla="*/ 0 w 96854"/>
              <a:gd name="connsiteY0" fmla="*/ 58607 h 244025"/>
              <a:gd name="connsiteX1" fmla="*/ 41940 w 96854"/>
              <a:gd name="connsiteY1" fmla="*/ 0 h 244025"/>
              <a:gd name="connsiteX2" fmla="*/ 83490 w 96854"/>
              <a:gd name="connsiteY2" fmla="*/ 11906 h 244025"/>
              <a:gd name="connsiteX3" fmla="*/ 96854 w 96854"/>
              <a:gd name="connsiteY3" fmla="*/ 25270 h 244025"/>
              <a:gd name="connsiteX4" fmla="*/ 96854 w 96854"/>
              <a:gd name="connsiteY4" fmla="*/ 230661 h 244025"/>
              <a:gd name="connsiteX5" fmla="*/ 83490 w 96854"/>
              <a:gd name="connsiteY5" fmla="*/ 244025 h 244025"/>
              <a:gd name="connsiteX6" fmla="*/ 37177 w 96854"/>
              <a:gd name="connsiteY6" fmla="*/ 244025 h 244025"/>
              <a:gd name="connsiteX7" fmla="*/ 1 w 96854"/>
              <a:gd name="connsiteY7" fmla="*/ 206848 h 244025"/>
              <a:gd name="connsiteX8" fmla="*/ 0 w 96854"/>
              <a:gd name="connsiteY8" fmla="*/ 58607 h 244025"/>
              <a:gd name="connsiteX0" fmla="*/ 0 w 103204"/>
              <a:gd name="connsiteY0" fmla="*/ 58607 h 244025"/>
              <a:gd name="connsiteX1" fmla="*/ 41940 w 103204"/>
              <a:gd name="connsiteY1" fmla="*/ 0 h 244025"/>
              <a:gd name="connsiteX2" fmla="*/ 83490 w 103204"/>
              <a:gd name="connsiteY2" fmla="*/ 11906 h 244025"/>
              <a:gd name="connsiteX3" fmla="*/ 96854 w 103204"/>
              <a:gd name="connsiteY3" fmla="*/ 25270 h 244025"/>
              <a:gd name="connsiteX4" fmla="*/ 96854 w 103204"/>
              <a:gd name="connsiteY4" fmla="*/ 230661 h 244025"/>
              <a:gd name="connsiteX5" fmla="*/ 83490 w 103204"/>
              <a:gd name="connsiteY5" fmla="*/ 244025 h 244025"/>
              <a:gd name="connsiteX6" fmla="*/ 37177 w 103204"/>
              <a:gd name="connsiteY6" fmla="*/ 244025 h 244025"/>
              <a:gd name="connsiteX7" fmla="*/ 1 w 103204"/>
              <a:gd name="connsiteY7" fmla="*/ 206848 h 244025"/>
              <a:gd name="connsiteX8" fmla="*/ 0 w 103204"/>
              <a:gd name="connsiteY8" fmla="*/ 58607 h 244025"/>
              <a:gd name="connsiteX0" fmla="*/ 0 w 107570"/>
              <a:gd name="connsiteY0" fmla="*/ 58607 h 244025"/>
              <a:gd name="connsiteX1" fmla="*/ 41940 w 107570"/>
              <a:gd name="connsiteY1" fmla="*/ 0 h 244025"/>
              <a:gd name="connsiteX2" fmla="*/ 83490 w 107570"/>
              <a:gd name="connsiteY2" fmla="*/ 11906 h 244025"/>
              <a:gd name="connsiteX3" fmla="*/ 96854 w 107570"/>
              <a:gd name="connsiteY3" fmla="*/ 25270 h 244025"/>
              <a:gd name="connsiteX4" fmla="*/ 96854 w 107570"/>
              <a:gd name="connsiteY4" fmla="*/ 230661 h 244025"/>
              <a:gd name="connsiteX5" fmla="*/ 83490 w 107570"/>
              <a:gd name="connsiteY5" fmla="*/ 244025 h 244025"/>
              <a:gd name="connsiteX6" fmla="*/ 37177 w 107570"/>
              <a:gd name="connsiteY6" fmla="*/ 244025 h 244025"/>
              <a:gd name="connsiteX7" fmla="*/ 1 w 107570"/>
              <a:gd name="connsiteY7" fmla="*/ 206848 h 244025"/>
              <a:gd name="connsiteX8" fmla="*/ 0 w 107570"/>
              <a:gd name="connsiteY8" fmla="*/ 58607 h 2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7570" h="244025">
                <a:moveTo>
                  <a:pt x="0" y="58607"/>
                </a:moveTo>
                <a:cubicBezTo>
                  <a:pt x="0" y="51226"/>
                  <a:pt x="15509" y="4763"/>
                  <a:pt x="41940" y="0"/>
                </a:cubicBezTo>
                <a:cubicBezTo>
                  <a:pt x="72459" y="3969"/>
                  <a:pt x="69640" y="7937"/>
                  <a:pt x="83490" y="11906"/>
                </a:cubicBezTo>
                <a:cubicBezTo>
                  <a:pt x="90871" y="11906"/>
                  <a:pt x="96854" y="17889"/>
                  <a:pt x="96854" y="25270"/>
                </a:cubicBezTo>
                <a:cubicBezTo>
                  <a:pt x="111142" y="103259"/>
                  <a:pt x="111142" y="159816"/>
                  <a:pt x="96854" y="230661"/>
                </a:cubicBezTo>
                <a:cubicBezTo>
                  <a:pt x="96854" y="238042"/>
                  <a:pt x="90871" y="244025"/>
                  <a:pt x="83490" y="244025"/>
                </a:cubicBezTo>
                <a:lnTo>
                  <a:pt x="37177" y="244025"/>
                </a:lnTo>
                <a:cubicBezTo>
                  <a:pt x="29796" y="244025"/>
                  <a:pt x="1" y="214229"/>
                  <a:pt x="1" y="206848"/>
                </a:cubicBezTo>
                <a:cubicBezTo>
                  <a:pt x="1" y="138384"/>
                  <a:pt x="0" y="127071"/>
                  <a:pt x="0" y="58607"/>
                </a:cubicBezTo>
                <a:close/>
              </a:path>
            </a:pathLst>
          </a:custGeom>
          <a:solidFill>
            <a:schemeClr val="bg1"/>
          </a:solidFill>
          <a:ln w="0">
            <a:solidFill>
              <a:srgbClr val="262F3A">
                <a:alpha val="57000"/>
              </a:srgbClr>
            </a:solidFill>
          </a:ln>
          <a:effectLst>
            <a:glow rad="165100">
              <a:srgbClr val="FFFF00">
                <a:alpha val="49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潜意识-人">
            <a:extLst>
              <a:ext uri="{FF2B5EF4-FFF2-40B4-BE49-F238E27FC236}">
                <a16:creationId xmlns:a16="http://schemas.microsoft.com/office/drawing/2014/main" xmlns="" id="{A9DA5317-41FC-4CC6-BFCA-7D38BE026C0E}"/>
              </a:ext>
            </a:extLst>
          </p:cNvPr>
          <p:cNvGrpSpPr/>
          <p:nvPr/>
        </p:nvGrpSpPr>
        <p:grpSpPr>
          <a:xfrm>
            <a:off x="4853077" y="1894944"/>
            <a:ext cx="1614453" cy="2482303"/>
            <a:chOff x="4685253" y="1842551"/>
            <a:chExt cx="1614453" cy="2482303"/>
          </a:xfrm>
        </p:grpSpPr>
        <p:sp>
          <p:nvSpPr>
            <p:cNvPr id="210" name="影子站立">
              <a:extLst>
                <a:ext uri="{FF2B5EF4-FFF2-40B4-BE49-F238E27FC236}">
                  <a16:creationId xmlns:a16="http://schemas.microsoft.com/office/drawing/2014/main" xmlns="" id="{C1AEAF65-6B0F-472F-8BF3-13694978F0D0}"/>
                </a:ext>
              </a:extLst>
            </p:cNvPr>
            <p:cNvSpPr/>
            <p:nvPr/>
          </p:nvSpPr>
          <p:spPr>
            <a:xfrm rot="289982">
              <a:off x="4685253" y="3934624"/>
              <a:ext cx="1254534" cy="390230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  <a:gd name="connsiteX0" fmla="*/ 189985 w 595645"/>
                <a:gd name="connsiteY0" fmla="*/ 219635 h 312253"/>
                <a:gd name="connsiteX1" fmla="*/ 85063 w 595645"/>
                <a:gd name="connsiteY1" fmla="*/ 216071 h 312253"/>
                <a:gd name="connsiteX2" fmla="*/ 30211 w 595645"/>
                <a:gd name="connsiteY2" fmla="*/ 191882 h 312253"/>
                <a:gd name="connsiteX3" fmla="*/ 68664 w 595645"/>
                <a:gd name="connsiteY3" fmla="*/ 193371 h 312253"/>
                <a:gd name="connsiteX4" fmla="*/ 86 w 595645"/>
                <a:gd name="connsiteY4" fmla="*/ 55224 h 312253"/>
                <a:gd name="connsiteX5" fmla="*/ 83216 w 595645"/>
                <a:gd name="connsiteY5" fmla="*/ 85931 h 312253"/>
                <a:gd name="connsiteX6" fmla="*/ 234944 w 595645"/>
                <a:gd name="connsiteY6" fmla="*/ 0 h 312253"/>
                <a:gd name="connsiteX7" fmla="*/ 363057 w 595645"/>
                <a:gd name="connsiteY7" fmla="*/ 36048 h 312253"/>
                <a:gd name="connsiteX8" fmla="*/ 463425 w 595645"/>
                <a:gd name="connsiteY8" fmla="*/ 62470 h 312253"/>
                <a:gd name="connsiteX9" fmla="*/ 569810 w 595645"/>
                <a:gd name="connsiteY9" fmla="*/ 104299 h 312253"/>
                <a:gd name="connsiteX10" fmla="*/ 581862 w 595645"/>
                <a:gd name="connsiteY10" fmla="*/ 150513 h 312253"/>
                <a:gd name="connsiteX11" fmla="*/ 409022 w 595645"/>
                <a:gd name="connsiteY11" fmla="*/ 310040 h 312253"/>
                <a:gd name="connsiteX12" fmla="*/ 272401 w 595645"/>
                <a:gd name="connsiteY12" fmla="*/ 294943 h 312253"/>
                <a:gd name="connsiteX13" fmla="*/ 189985 w 595645"/>
                <a:gd name="connsiteY13" fmla="*/ 219635 h 312253"/>
                <a:gd name="connsiteX0" fmla="*/ 169259 w 574919"/>
                <a:gd name="connsiteY0" fmla="*/ 219635 h 312253"/>
                <a:gd name="connsiteX1" fmla="*/ 64337 w 574919"/>
                <a:gd name="connsiteY1" fmla="*/ 216071 h 312253"/>
                <a:gd name="connsiteX2" fmla="*/ 9485 w 574919"/>
                <a:gd name="connsiteY2" fmla="*/ 191882 h 312253"/>
                <a:gd name="connsiteX3" fmla="*/ 47938 w 574919"/>
                <a:gd name="connsiteY3" fmla="*/ 193371 h 312253"/>
                <a:gd name="connsiteX4" fmla="*/ 61288 w 574919"/>
                <a:gd name="connsiteY4" fmla="*/ 77703 h 312253"/>
                <a:gd name="connsiteX5" fmla="*/ 62490 w 574919"/>
                <a:gd name="connsiteY5" fmla="*/ 85931 h 312253"/>
                <a:gd name="connsiteX6" fmla="*/ 214218 w 574919"/>
                <a:gd name="connsiteY6" fmla="*/ 0 h 312253"/>
                <a:gd name="connsiteX7" fmla="*/ 342331 w 574919"/>
                <a:gd name="connsiteY7" fmla="*/ 36048 h 312253"/>
                <a:gd name="connsiteX8" fmla="*/ 442699 w 574919"/>
                <a:gd name="connsiteY8" fmla="*/ 62470 h 312253"/>
                <a:gd name="connsiteX9" fmla="*/ 549084 w 574919"/>
                <a:gd name="connsiteY9" fmla="*/ 104299 h 312253"/>
                <a:gd name="connsiteX10" fmla="*/ 561136 w 574919"/>
                <a:gd name="connsiteY10" fmla="*/ 150513 h 312253"/>
                <a:gd name="connsiteX11" fmla="*/ 388296 w 574919"/>
                <a:gd name="connsiteY11" fmla="*/ 310040 h 312253"/>
                <a:gd name="connsiteX12" fmla="*/ 251675 w 574919"/>
                <a:gd name="connsiteY12" fmla="*/ 294943 h 312253"/>
                <a:gd name="connsiteX13" fmla="*/ 169259 w 574919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28550 w 534210"/>
                <a:gd name="connsiteY0" fmla="*/ 219635 h 312253"/>
                <a:gd name="connsiteX1" fmla="*/ 23628 w 534210"/>
                <a:gd name="connsiteY1" fmla="*/ 216071 h 312253"/>
                <a:gd name="connsiteX2" fmla="*/ 11907 w 534210"/>
                <a:gd name="connsiteY2" fmla="*/ 206375 h 312253"/>
                <a:gd name="connsiteX3" fmla="*/ 7229 w 534210"/>
                <a:gd name="connsiteY3" fmla="*/ 193371 h 312253"/>
                <a:gd name="connsiteX4" fmla="*/ 20579 w 534210"/>
                <a:gd name="connsiteY4" fmla="*/ 77703 h 312253"/>
                <a:gd name="connsiteX5" fmla="*/ 21781 w 534210"/>
                <a:gd name="connsiteY5" fmla="*/ 85931 h 312253"/>
                <a:gd name="connsiteX6" fmla="*/ 173509 w 534210"/>
                <a:gd name="connsiteY6" fmla="*/ 0 h 312253"/>
                <a:gd name="connsiteX7" fmla="*/ 301622 w 534210"/>
                <a:gd name="connsiteY7" fmla="*/ 36048 h 312253"/>
                <a:gd name="connsiteX8" fmla="*/ 401990 w 534210"/>
                <a:gd name="connsiteY8" fmla="*/ 62470 h 312253"/>
                <a:gd name="connsiteX9" fmla="*/ 508375 w 534210"/>
                <a:gd name="connsiteY9" fmla="*/ 104299 h 312253"/>
                <a:gd name="connsiteX10" fmla="*/ 520427 w 534210"/>
                <a:gd name="connsiteY10" fmla="*/ 150513 h 312253"/>
                <a:gd name="connsiteX11" fmla="*/ 347587 w 534210"/>
                <a:gd name="connsiteY11" fmla="*/ 310040 h 312253"/>
                <a:gd name="connsiteX12" fmla="*/ 210966 w 534210"/>
                <a:gd name="connsiteY12" fmla="*/ 294943 h 312253"/>
                <a:gd name="connsiteX13" fmla="*/ 128550 w 534210"/>
                <a:gd name="connsiteY13" fmla="*/ 219635 h 312253"/>
                <a:gd name="connsiteX0" fmla="*/ 21276 w 533705"/>
                <a:gd name="connsiteY0" fmla="*/ 85931 h 312253"/>
                <a:gd name="connsiteX1" fmla="*/ 173004 w 533705"/>
                <a:gd name="connsiteY1" fmla="*/ 0 h 312253"/>
                <a:gd name="connsiteX2" fmla="*/ 301117 w 533705"/>
                <a:gd name="connsiteY2" fmla="*/ 36048 h 312253"/>
                <a:gd name="connsiteX3" fmla="*/ 401485 w 533705"/>
                <a:gd name="connsiteY3" fmla="*/ 62470 h 312253"/>
                <a:gd name="connsiteX4" fmla="*/ 507870 w 533705"/>
                <a:gd name="connsiteY4" fmla="*/ 104299 h 312253"/>
                <a:gd name="connsiteX5" fmla="*/ 519922 w 533705"/>
                <a:gd name="connsiteY5" fmla="*/ 150513 h 312253"/>
                <a:gd name="connsiteX6" fmla="*/ 347082 w 533705"/>
                <a:gd name="connsiteY6" fmla="*/ 310040 h 312253"/>
                <a:gd name="connsiteX7" fmla="*/ 210461 w 533705"/>
                <a:gd name="connsiteY7" fmla="*/ 294943 h 312253"/>
                <a:gd name="connsiteX8" fmla="*/ 128045 w 533705"/>
                <a:gd name="connsiteY8" fmla="*/ 219635 h 312253"/>
                <a:gd name="connsiteX9" fmla="*/ 23123 w 533705"/>
                <a:gd name="connsiteY9" fmla="*/ 216071 h 312253"/>
                <a:gd name="connsiteX10" fmla="*/ 11402 w 533705"/>
                <a:gd name="connsiteY10" fmla="*/ 206375 h 312253"/>
                <a:gd name="connsiteX11" fmla="*/ 6724 w 533705"/>
                <a:gd name="connsiteY11" fmla="*/ 193371 h 312253"/>
                <a:gd name="connsiteX12" fmla="*/ 61134 w 533705"/>
                <a:gd name="connsiteY12" fmla="*/ 129173 h 312253"/>
                <a:gd name="connsiteX0" fmla="*/ 30306 w 542735"/>
                <a:gd name="connsiteY0" fmla="*/ 85931 h 312253"/>
                <a:gd name="connsiteX1" fmla="*/ 182034 w 542735"/>
                <a:gd name="connsiteY1" fmla="*/ 0 h 312253"/>
                <a:gd name="connsiteX2" fmla="*/ 310147 w 542735"/>
                <a:gd name="connsiteY2" fmla="*/ 36048 h 312253"/>
                <a:gd name="connsiteX3" fmla="*/ 410515 w 542735"/>
                <a:gd name="connsiteY3" fmla="*/ 62470 h 312253"/>
                <a:gd name="connsiteX4" fmla="*/ 516900 w 542735"/>
                <a:gd name="connsiteY4" fmla="*/ 104299 h 312253"/>
                <a:gd name="connsiteX5" fmla="*/ 528952 w 542735"/>
                <a:gd name="connsiteY5" fmla="*/ 150513 h 312253"/>
                <a:gd name="connsiteX6" fmla="*/ 356112 w 542735"/>
                <a:gd name="connsiteY6" fmla="*/ 310040 h 312253"/>
                <a:gd name="connsiteX7" fmla="*/ 219491 w 542735"/>
                <a:gd name="connsiteY7" fmla="*/ 294943 h 312253"/>
                <a:gd name="connsiteX8" fmla="*/ 137075 w 542735"/>
                <a:gd name="connsiteY8" fmla="*/ 219635 h 312253"/>
                <a:gd name="connsiteX9" fmla="*/ 32153 w 542735"/>
                <a:gd name="connsiteY9" fmla="*/ 216071 h 312253"/>
                <a:gd name="connsiteX10" fmla="*/ 20432 w 542735"/>
                <a:gd name="connsiteY10" fmla="*/ 206375 h 312253"/>
                <a:gd name="connsiteX11" fmla="*/ 15754 w 542735"/>
                <a:gd name="connsiteY11" fmla="*/ 193371 h 312253"/>
                <a:gd name="connsiteX12" fmla="*/ 33295 w 542735"/>
                <a:gd name="connsiteY12" fmla="*/ 9432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0 w 526981"/>
                <a:gd name="connsiteY10" fmla="*/ 19337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294943"/>
                <a:gd name="connsiteX1" fmla="*/ 172673 w 533374"/>
                <a:gd name="connsiteY1" fmla="*/ 0 h 294943"/>
                <a:gd name="connsiteX2" fmla="*/ 300786 w 533374"/>
                <a:gd name="connsiteY2" fmla="*/ 36048 h 294943"/>
                <a:gd name="connsiteX3" fmla="*/ 401154 w 533374"/>
                <a:gd name="connsiteY3" fmla="*/ 62470 h 294943"/>
                <a:gd name="connsiteX4" fmla="*/ 507539 w 533374"/>
                <a:gd name="connsiteY4" fmla="*/ 104299 h 294943"/>
                <a:gd name="connsiteX5" fmla="*/ 519591 w 533374"/>
                <a:gd name="connsiteY5" fmla="*/ 150513 h 294943"/>
                <a:gd name="connsiteX6" fmla="*/ 438868 w 533374"/>
                <a:gd name="connsiteY6" fmla="*/ 190872 h 294943"/>
                <a:gd name="connsiteX7" fmla="*/ 210130 w 533374"/>
                <a:gd name="connsiteY7" fmla="*/ 294943 h 294943"/>
                <a:gd name="connsiteX8" fmla="*/ 127714 w 533374"/>
                <a:gd name="connsiteY8" fmla="*/ 219635 h 294943"/>
                <a:gd name="connsiteX9" fmla="*/ 22792 w 533374"/>
                <a:gd name="connsiteY9" fmla="*/ 216071 h 294943"/>
                <a:gd name="connsiteX10" fmla="*/ 0 w 533374"/>
                <a:gd name="connsiteY10" fmla="*/ 155336 h 294943"/>
                <a:gd name="connsiteX11" fmla="*/ 20945 w 533374"/>
                <a:gd name="connsiteY11" fmla="*/ 85931 h 294943"/>
                <a:gd name="connsiteX0" fmla="*/ 20945 w 533374"/>
                <a:gd name="connsiteY0" fmla="*/ 85931 h 219653"/>
                <a:gd name="connsiteX1" fmla="*/ 172673 w 533374"/>
                <a:gd name="connsiteY1" fmla="*/ 0 h 219653"/>
                <a:gd name="connsiteX2" fmla="*/ 300786 w 533374"/>
                <a:gd name="connsiteY2" fmla="*/ 36048 h 219653"/>
                <a:gd name="connsiteX3" fmla="*/ 401154 w 533374"/>
                <a:gd name="connsiteY3" fmla="*/ 62470 h 219653"/>
                <a:gd name="connsiteX4" fmla="*/ 507539 w 533374"/>
                <a:gd name="connsiteY4" fmla="*/ 104299 h 219653"/>
                <a:gd name="connsiteX5" fmla="*/ 519591 w 533374"/>
                <a:gd name="connsiteY5" fmla="*/ 150513 h 219653"/>
                <a:gd name="connsiteX6" fmla="*/ 438868 w 533374"/>
                <a:gd name="connsiteY6" fmla="*/ 190872 h 219653"/>
                <a:gd name="connsiteX7" fmla="*/ 164827 w 533374"/>
                <a:gd name="connsiteY7" fmla="*/ 217242 h 219653"/>
                <a:gd name="connsiteX8" fmla="*/ 127714 w 533374"/>
                <a:gd name="connsiteY8" fmla="*/ 219635 h 219653"/>
                <a:gd name="connsiteX9" fmla="*/ 22792 w 533374"/>
                <a:gd name="connsiteY9" fmla="*/ 216071 h 219653"/>
                <a:gd name="connsiteX10" fmla="*/ 0 w 533374"/>
                <a:gd name="connsiteY10" fmla="*/ 155336 h 219653"/>
                <a:gd name="connsiteX11" fmla="*/ 20945 w 533374"/>
                <a:gd name="connsiteY11" fmla="*/ 85931 h 219653"/>
                <a:gd name="connsiteX0" fmla="*/ 20945 w 563333"/>
                <a:gd name="connsiteY0" fmla="*/ 85931 h 219653"/>
                <a:gd name="connsiteX1" fmla="*/ 172673 w 563333"/>
                <a:gd name="connsiteY1" fmla="*/ 0 h 219653"/>
                <a:gd name="connsiteX2" fmla="*/ 300786 w 563333"/>
                <a:gd name="connsiteY2" fmla="*/ 36048 h 219653"/>
                <a:gd name="connsiteX3" fmla="*/ 401154 w 563333"/>
                <a:gd name="connsiteY3" fmla="*/ 62470 h 219653"/>
                <a:gd name="connsiteX4" fmla="*/ 507539 w 563333"/>
                <a:gd name="connsiteY4" fmla="*/ 104299 h 219653"/>
                <a:gd name="connsiteX5" fmla="*/ 555008 w 563333"/>
                <a:gd name="connsiteY5" fmla="*/ 166488 h 219653"/>
                <a:gd name="connsiteX6" fmla="*/ 438868 w 563333"/>
                <a:gd name="connsiteY6" fmla="*/ 190872 h 219653"/>
                <a:gd name="connsiteX7" fmla="*/ 164827 w 563333"/>
                <a:gd name="connsiteY7" fmla="*/ 217242 h 219653"/>
                <a:gd name="connsiteX8" fmla="*/ 127714 w 563333"/>
                <a:gd name="connsiteY8" fmla="*/ 219635 h 219653"/>
                <a:gd name="connsiteX9" fmla="*/ 22792 w 563333"/>
                <a:gd name="connsiteY9" fmla="*/ 216071 h 219653"/>
                <a:gd name="connsiteX10" fmla="*/ 0 w 563333"/>
                <a:gd name="connsiteY10" fmla="*/ 155336 h 219653"/>
                <a:gd name="connsiteX11" fmla="*/ 20945 w 563333"/>
                <a:gd name="connsiteY11" fmla="*/ 85931 h 21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333" h="219653">
                  <a:moveTo>
                    <a:pt x="20945" y="85931"/>
                  </a:moveTo>
                  <a:cubicBezTo>
                    <a:pt x="29727" y="47757"/>
                    <a:pt x="94227" y="5251"/>
                    <a:pt x="172673" y="0"/>
                  </a:cubicBezTo>
                  <a:cubicBezTo>
                    <a:pt x="204990" y="67160"/>
                    <a:pt x="262706" y="25636"/>
                    <a:pt x="300786" y="36048"/>
                  </a:cubicBezTo>
                  <a:cubicBezTo>
                    <a:pt x="338866" y="46460"/>
                    <a:pt x="424867" y="31485"/>
                    <a:pt x="401154" y="62470"/>
                  </a:cubicBezTo>
                  <a:cubicBezTo>
                    <a:pt x="363306" y="99172"/>
                    <a:pt x="481897" y="86963"/>
                    <a:pt x="507539" y="104299"/>
                  </a:cubicBezTo>
                  <a:cubicBezTo>
                    <a:pt x="533181" y="121635"/>
                    <a:pt x="583102" y="64941"/>
                    <a:pt x="555008" y="166488"/>
                  </a:cubicBezTo>
                  <a:cubicBezTo>
                    <a:pt x="584498" y="188837"/>
                    <a:pt x="512874" y="171160"/>
                    <a:pt x="438868" y="190872"/>
                  </a:cubicBezTo>
                  <a:cubicBezTo>
                    <a:pt x="364862" y="210584"/>
                    <a:pt x="123610" y="131280"/>
                    <a:pt x="164827" y="217242"/>
                  </a:cubicBezTo>
                  <a:cubicBezTo>
                    <a:pt x="66284" y="216516"/>
                    <a:pt x="151387" y="219830"/>
                    <a:pt x="127714" y="219635"/>
                  </a:cubicBezTo>
                  <a:cubicBezTo>
                    <a:pt x="104042" y="219440"/>
                    <a:pt x="49421" y="220696"/>
                    <a:pt x="22792" y="216071"/>
                  </a:cubicBezTo>
                  <a:cubicBezTo>
                    <a:pt x="2572" y="211694"/>
                    <a:pt x="3417" y="160065"/>
                    <a:pt x="0" y="155336"/>
                  </a:cubicBezTo>
                  <a:cubicBezTo>
                    <a:pt x="1899" y="109360"/>
                    <a:pt x="-807" y="100781"/>
                    <a:pt x="20945" y="85931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89" name="组合 188">
              <a:extLst>
                <a:ext uri="{FF2B5EF4-FFF2-40B4-BE49-F238E27FC236}">
                  <a16:creationId xmlns:a16="http://schemas.microsoft.com/office/drawing/2014/main" xmlns="" id="{4952845C-BEFA-4411-8C01-60572943324D}"/>
                </a:ext>
              </a:extLst>
            </p:cNvPr>
            <p:cNvGrpSpPr/>
            <p:nvPr/>
          </p:nvGrpSpPr>
          <p:grpSpPr>
            <a:xfrm>
              <a:off x="5330480" y="1842551"/>
              <a:ext cx="969226" cy="2463107"/>
              <a:chOff x="6733211" y="5044741"/>
              <a:chExt cx="523971" cy="1331574"/>
            </a:xfrm>
          </p:grpSpPr>
          <p:sp>
            <p:nvSpPr>
              <p:cNvPr id="191" name="手放下">
                <a:extLst>
                  <a:ext uri="{FF2B5EF4-FFF2-40B4-BE49-F238E27FC236}">
                    <a16:creationId xmlns:a16="http://schemas.microsoft.com/office/drawing/2014/main" xmlns="" id="{B882EAA2-11FD-4839-A176-68FAB02D080D}"/>
                  </a:ext>
                </a:extLst>
              </p:cNvPr>
              <p:cNvSpPr/>
              <p:nvPr/>
            </p:nvSpPr>
            <p:spPr>
              <a:xfrm rot="2456177" flipH="1">
                <a:off x="6733211" y="5345070"/>
                <a:ext cx="92029" cy="454271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393" h="736131">
                    <a:moveTo>
                      <a:pt x="78550" y="0"/>
                    </a:moveTo>
                    <a:cubicBezTo>
                      <a:pt x="133224" y="32501"/>
                      <a:pt x="115631" y="33068"/>
                      <a:pt x="134513" y="78353"/>
                    </a:cubicBezTo>
                    <a:cubicBezTo>
                      <a:pt x="149423" y="140631"/>
                      <a:pt x="140993" y="245630"/>
                      <a:pt x="127301" y="359525"/>
                    </a:cubicBezTo>
                    <a:cubicBezTo>
                      <a:pt x="95776" y="525421"/>
                      <a:pt x="112529" y="444011"/>
                      <a:pt x="61276" y="631420"/>
                    </a:cubicBezTo>
                    <a:cubicBezTo>
                      <a:pt x="61066" y="688212"/>
                      <a:pt x="68158" y="691171"/>
                      <a:pt x="59590" y="695743"/>
                    </a:cubicBezTo>
                    <a:cubicBezTo>
                      <a:pt x="53350" y="712343"/>
                      <a:pt x="17115" y="744891"/>
                      <a:pt x="15752" y="733919"/>
                    </a:cubicBezTo>
                    <a:cubicBezTo>
                      <a:pt x="14389" y="722948"/>
                      <a:pt x="24289" y="712732"/>
                      <a:pt x="22643" y="706189"/>
                    </a:cubicBezTo>
                    <a:cubicBezTo>
                      <a:pt x="20997" y="699646"/>
                      <a:pt x="-1854" y="729784"/>
                      <a:pt x="121" y="707953"/>
                    </a:cubicBezTo>
                    <a:cubicBezTo>
                      <a:pt x="11793" y="679297"/>
                      <a:pt x="10761" y="652390"/>
                      <a:pt x="35136" y="621985"/>
                    </a:cubicBezTo>
                    <a:cubicBezTo>
                      <a:pt x="54184" y="549993"/>
                      <a:pt x="40665" y="473438"/>
                      <a:pt x="74177" y="352200"/>
                    </a:cubicBezTo>
                    <a:cubicBezTo>
                      <a:pt x="85180" y="242544"/>
                      <a:pt x="64844" y="39621"/>
                      <a:pt x="78550" y="0"/>
                    </a:cubicBezTo>
                    <a:close/>
                  </a:path>
                </a:pathLst>
              </a:custGeom>
              <a:gradFill flip="none" rotWithShape="1">
                <a:gsLst>
                  <a:gs pos="79000">
                    <a:srgbClr val="24281B"/>
                  </a:gs>
                  <a:gs pos="0">
                    <a:schemeClr val="tx1">
                      <a:lumMod val="95000"/>
                      <a:lumOff val="5000"/>
                    </a:schemeClr>
                  </a:gs>
                  <a:gs pos="47000">
                    <a:srgbClr val="171717"/>
                  </a:gs>
                  <a:gs pos="100000">
                    <a:srgbClr val="2F3315"/>
                  </a:gs>
                  <a:gs pos="97000">
                    <a:srgbClr val="2F3315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192" name="站立">
                <a:extLst>
                  <a:ext uri="{FF2B5EF4-FFF2-40B4-BE49-F238E27FC236}">
                    <a16:creationId xmlns:a16="http://schemas.microsoft.com/office/drawing/2014/main" xmlns="" id="{577968E4-E247-4A07-80A0-DD23F4C6EF34}"/>
                  </a:ext>
                </a:extLst>
              </p:cNvPr>
              <p:cNvGrpSpPr/>
              <p:nvPr/>
            </p:nvGrpSpPr>
            <p:grpSpPr>
              <a:xfrm>
                <a:off x="6841276" y="5044741"/>
                <a:ext cx="336096" cy="1331574"/>
                <a:chOff x="5969794" y="1764885"/>
                <a:chExt cx="544632" cy="2157770"/>
              </a:xfrm>
            </p:grpSpPr>
            <p:sp>
              <p:nvSpPr>
                <p:cNvPr id="199" name="矩形 3">
                  <a:extLst>
                    <a:ext uri="{FF2B5EF4-FFF2-40B4-BE49-F238E27FC236}">
                      <a16:creationId xmlns:a16="http://schemas.microsoft.com/office/drawing/2014/main" xmlns="" id="{5F5BE027-2EFA-4FD7-8F4F-AB00BD7B085B}"/>
                    </a:ext>
                  </a:extLst>
                </p:cNvPr>
                <p:cNvSpPr/>
                <p:nvPr/>
              </p:nvSpPr>
              <p:spPr>
                <a:xfrm>
                  <a:off x="6217742" y="3085520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0" name="矩形 3">
                  <a:extLst>
                    <a:ext uri="{FF2B5EF4-FFF2-40B4-BE49-F238E27FC236}">
                      <a16:creationId xmlns:a16="http://schemas.microsoft.com/office/drawing/2014/main" xmlns="" id="{CBE3032A-D598-4ABE-ACF5-F8D68A39F4D1}"/>
                    </a:ext>
                  </a:extLst>
                </p:cNvPr>
                <p:cNvSpPr/>
                <p:nvPr/>
              </p:nvSpPr>
              <p:spPr>
                <a:xfrm>
                  <a:off x="6074711" y="3082404"/>
                  <a:ext cx="87430" cy="833183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430" h="833183">
                      <a:moveTo>
                        <a:pt x="0" y="4762"/>
                      </a:moveTo>
                      <a:lnTo>
                        <a:pt x="83887" y="0"/>
                      </a:lnTo>
                      <a:cubicBezTo>
                        <a:pt x="96960" y="46257"/>
                        <a:pt x="69709" y="150464"/>
                        <a:pt x="68915" y="284684"/>
                      </a:cubicBezTo>
                      <a:cubicBezTo>
                        <a:pt x="84790" y="449860"/>
                        <a:pt x="58860" y="610996"/>
                        <a:pt x="64836" y="693404"/>
                      </a:cubicBezTo>
                      <a:cubicBezTo>
                        <a:pt x="53543" y="741029"/>
                        <a:pt x="130356" y="871996"/>
                        <a:pt x="19051" y="821990"/>
                      </a:cubicBezTo>
                      <a:cubicBezTo>
                        <a:pt x="14571" y="822926"/>
                        <a:pt x="38378" y="754442"/>
                        <a:pt x="35577" y="687116"/>
                      </a:cubicBezTo>
                      <a:cubicBezTo>
                        <a:pt x="32776" y="619790"/>
                        <a:pt x="22060" y="415871"/>
                        <a:pt x="16528" y="298971"/>
                      </a:cubicBezTo>
                      <a:lnTo>
                        <a:pt x="0" y="4762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1" name="矩形 6">
                  <a:extLst>
                    <a:ext uri="{FF2B5EF4-FFF2-40B4-BE49-F238E27FC236}">
                      <a16:creationId xmlns:a16="http://schemas.microsoft.com/office/drawing/2014/main" xmlns="" id="{F21310E6-3139-493F-9057-407DA9886493}"/>
                    </a:ext>
                  </a:extLst>
                </p:cNvPr>
                <p:cNvSpPr/>
                <p:nvPr/>
              </p:nvSpPr>
              <p:spPr>
                <a:xfrm rot="20762587">
                  <a:off x="6348374" y="2322938"/>
                  <a:ext cx="166052" cy="726467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052" h="726467">
                      <a:moveTo>
                        <a:pt x="106994" y="0"/>
                      </a:moveTo>
                      <a:cubicBezTo>
                        <a:pt x="131706" y="17754"/>
                        <a:pt x="155241" y="20493"/>
                        <a:pt x="165568" y="76384"/>
                      </a:cubicBezTo>
                      <a:cubicBezTo>
                        <a:pt x="169621" y="134403"/>
                        <a:pt x="147304" y="224978"/>
                        <a:pt x="133612" y="338873"/>
                      </a:cubicBezTo>
                      <a:cubicBezTo>
                        <a:pt x="102087" y="504769"/>
                        <a:pt x="112529" y="434347"/>
                        <a:pt x="61276" y="621756"/>
                      </a:cubicBezTo>
                      <a:cubicBezTo>
                        <a:pt x="61066" y="678548"/>
                        <a:pt x="68158" y="681507"/>
                        <a:pt x="59590" y="686079"/>
                      </a:cubicBezTo>
                      <a:cubicBezTo>
                        <a:pt x="53350" y="702679"/>
                        <a:pt x="17115" y="735227"/>
                        <a:pt x="15752" y="724255"/>
                      </a:cubicBezTo>
                      <a:cubicBezTo>
                        <a:pt x="14389" y="713284"/>
                        <a:pt x="24289" y="703068"/>
                        <a:pt x="22643" y="696525"/>
                      </a:cubicBezTo>
                      <a:cubicBezTo>
                        <a:pt x="20997" y="689982"/>
                        <a:pt x="-1854" y="720120"/>
                        <a:pt x="121" y="698289"/>
                      </a:cubicBezTo>
                      <a:cubicBezTo>
                        <a:pt x="11793" y="669633"/>
                        <a:pt x="10761" y="642726"/>
                        <a:pt x="35136" y="612321"/>
                      </a:cubicBezTo>
                      <a:cubicBezTo>
                        <a:pt x="54184" y="540329"/>
                        <a:pt x="55646" y="471147"/>
                        <a:pt x="89158" y="349909"/>
                      </a:cubicBezTo>
                      <a:cubicBezTo>
                        <a:pt x="100161" y="240253"/>
                        <a:pt x="93288" y="39621"/>
                        <a:pt x="1069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9000">
                      <a:srgbClr val="24281B"/>
                    </a:gs>
                    <a:gs pos="0">
                      <a:schemeClr val="tx1">
                        <a:lumMod val="95000"/>
                        <a:lumOff val="5000"/>
                      </a:schemeClr>
                    </a:gs>
                    <a:gs pos="47000">
                      <a:srgbClr val="171717"/>
                    </a:gs>
                    <a:gs pos="100000">
                      <a:srgbClr val="2F3315"/>
                    </a:gs>
                    <a:gs pos="97000">
                      <a:srgbClr val="2F3315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矩形 7">
                  <a:extLst>
                    <a:ext uri="{FF2B5EF4-FFF2-40B4-BE49-F238E27FC236}">
                      <a16:creationId xmlns:a16="http://schemas.microsoft.com/office/drawing/2014/main" xmlns="" id="{F54DC678-6801-42C9-B99D-B28E69D8CF2E}"/>
                    </a:ext>
                  </a:extLst>
                </p:cNvPr>
                <p:cNvSpPr/>
                <p:nvPr/>
              </p:nvSpPr>
              <p:spPr>
                <a:xfrm>
                  <a:off x="6125344" y="2199768"/>
                  <a:ext cx="192861" cy="148092"/>
                </a:xfrm>
                <a:custGeom>
                  <a:avLst/>
                  <a:gdLst>
                    <a:gd name="connsiteX0" fmla="*/ 0 w 183336"/>
                    <a:gd name="connsiteY0" fmla="*/ 0 h 86700"/>
                    <a:gd name="connsiteX1" fmla="*/ 183336 w 183336"/>
                    <a:gd name="connsiteY1" fmla="*/ 0 h 86700"/>
                    <a:gd name="connsiteX2" fmla="*/ 183336 w 183336"/>
                    <a:gd name="connsiteY2" fmla="*/ 86700 h 86700"/>
                    <a:gd name="connsiteX3" fmla="*/ 0 w 183336"/>
                    <a:gd name="connsiteY3" fmla="*/ 86700 h 86700"/>
                    <a:gd name="connsiteX4" fmla="*/ 0 w 183336"/>
                    <a:gd name="connsiteY4" fmla="*/ 0 h 86700"/>
                    <a:gd name="connsiteX0" fmla="*/ 45244 w 183336"/>
                    <a:gd name="connsiteY0" fmla="*/ 0 h 100987"/>
                    <a:gd name="connsiteX1" fmla="*/ 183336 w 183336"/>
                    <a:gd name="connsiteY1" fmla="*/ 14287 h 100987"/>
                    <a:gd name="connsiteX2" fmla="*/ 183336 w 183336"/>
                    <a:gd name="connsiteY2" fmla="*/ 100987 h 100987"/>
                    <a:gd name="connsiteX3" fmla="*/ 0 w 183336"/>
                    <a:gd name="connsiteY3" fmla="*/ 100987 h 100987"/>
                    <a:gd name="connsiteX4" fmla="*/ 45244 w 183336"/>
                    <a:gd name="connsiteY4" fmla="*/ 0 h 100987"/>
                    <a:gd name="connsiteX0" fmla="*/ 45244 w 183336"/>
                    <a:gd name="connsiteY0" fmla="*/ 7144 h 108131"/>
                    <a:gd name="connsiteX1" fmla="*/ 135711 w 183336"/>
                    <a:gd name="connsiteY1" fmla="*/ 0 h 108131"/>
                    <a:gd name="connsiteX2" fmla="*/ 183336 w 183336"/>
                    <a:gd name="connsiteY2" fmla="*/ 108131 h 108131"/>
                    <a:gd name="connsiteX3" fmla="*/ 0 w 183336"/>
                    <a:gd name="connsiteY3" fmla="*/ 108131 h 108131"/>
                    <a:gd name="connsiteX4" fmla="*/ 45244 w 183336"/>
                    <a:gd name="connsiteY4" fmla="*/ 7144 h 108131"/>
                    <a:gd name="connsiteX0" fmla="*/ 11907 w 149999"/>
                    <a:gd name="connsiteY0" fmla="*/ 7144 h 112893"/>
                    <a:gd name="connsiteX1" fmla="*/ 102374 w 149999"/>
                    <a:gd name="connsiteY1" fmla="*/ 0 h 112893"/>
                    <a:gd name="connsiteX2" fmla="*/ 149999 w 149999"/>
                    <a:gd name="connsiteY2" fmla="*/ 108131 h 112893"/>
                    <a:gd name="connsiteX3" fmla="*/ 0 w 149999"/>
                    <a:gd name="connsiteY3" fmla="*/ 112893 h 112893"/>
                    <a:gd name="connsiteX4" fmla="*/ 11907 w 149999"/>
                    <a:gd name="connsiteY4" fmla="*/ 7144 h 112893"/>
                    <a:gd name="connsiteX0" fmla="*/ 11907 w 133330"/>
                    <a:gd name="connsiteY0" fmla="*/ 7144 h 115275"/>
                    <a:gd name="connsiteX1" fmla="*/ 102374 w 133330"/>
                    <a:gd name="connsiteY1" fmla="*/ 0 h 115275"/>
                    <a:gd name="connsiteX2" fmla="*/ 133330 w 133330"/>
                    <a:gd name="connsiteY2" fmla="*/ 115275 h 115275"/>
                    <a:gd name="connsiteX3" fmla="*/ 0 w 133330"/>
                    <a:gd name="connsiteY3" fmla="*/ 112893 h 115275"/>
                    <a:gd name="connsiteX4" fmla="*/ 11907 w 133330"/>
                    <a:gd name="connsiteY4" fmla="*/ 7144 h 115275"/>
                    <a:gd name="connsiteX0" fmla="*/ 30957 w 152380"/>
                    <a:gd name="connsiteY0" fmla="*/ 7144 h 115275"/>
                    <a:gd name="connsiteX1" fmla="*/ 121424 w 152380"/>
                    <a:gd name="connsiteY1" fmla="*/ 0 h 115275"/>
                    <a:gd name="connsiteX2" fmla="*/ 152380 w 152380"/>
                    <a:gd name="connsiteY2" fmla="*/ 115275 h 115275"/>
                    <a:gd name="connsiteX3" fmla="*/ 0 w 152380"/>
                    <a:gd name="connsiteY3" fmla="*/ 108131 h 115275"/>
                    <a:gd name="connsiteX4" fmla="*/ 30957 w 152380"/>
                    <a:gd name="connsiteY4" fmla="*/ 7144 h 115275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0512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17656"/>
                    <a:gd name="connsiteX1" fmla="*/ 121424 w 152380"/>
                    <a:gd name="connsiteY1" fmla="*/ 2381 h 117656"/>
                    <a:gd name="connsiteX2" fmla="*/ 152380 w 152380"/>
                    <a:gd name="connsiteY2" fmla="*/ 117656 h 117656"/>
                    <a:gd name="connsiteX3" fmla="*/ 0 w 152380"/>
                    <a:gd name="connsiteY3" fmla="*/ 117655 h 117656"/>
                    <a:gd name="connsiteX4" fmla="*/ 33338 w 152380"/>
                    <a:gd name="connsiteY4" fmla="*/ 0 h 117656"/>
                    <a:gd name="connsiteX0" fmla="*/ 33338 w 152380"/>
                    <a:gd name="connsiteY0" fmla="*/ 0 h 143055"/>
                    <a:gd name="connsiteX1" fmla="*/ 121424 w 152380"/>
                    <a:gd name="connsiteY1" fmla="*/ 2381 h 143055"/>
                    <a:gd name="connsiteX2" fmla="*/ 152380 w 152380"/>
                    <a:gd name="connsiteY2" fmla="*/ 117656 h 143055"/>
                    <a:gd name="connsiteX3" fmla="*/ 0 w 152380"/>
                    <a:gd name="connsiteY3" fmla="*/ 117655 h 143055"/>
                    <a:gd name="connsiteX4" fmla="*/ 33338 w 152380"/>
                    <a:gd name="connsiteY4" fmla="*/ 0 h 143055"/>
                    <a:gd name="connsiteX0" fmla="*/ 33338 w 152380"/>
                    <a:gd name="connsiteY0" fmla="*/ 0 h 151396"/>
                    <a:gd name="connsiteX1" fmla="*/ 121424 w 152380"/>
                    <a:gd name="connsiteY1" fmla="*/ 2381 h 151396"/>
                    <a:gd name="connsiteX2" fmla="*/ 152380 w 152380"/>
                    <a:gd name="connsiteY2" fmla="*/ 117656 h 151396"/>
                    <a:gd name="connsiteX3" fmla="*/ 0 w 152380"/>
                    <a:gd name="connsiteY3" fmla="*/ 117655 h 151396"/>
                    <a:gd name="connsiteX4" fmla="*/ 33338 w 152380"/>
                    <a:gd name="connsiteY4" fmla="*/ 0 h 151396"/>
                    <a:gd name="connsiteX0" fmla="*/ 50006 w 169048"/>
                    <a:gd name="connsiteY0" fmla="*/ 0 h 149591"/>
                    <a:gd name="connsiteX1" fmla="*/ 138092 w 169048"/>
                    <a:gd name="connsiteY1" fmla="*/ 2381 h 149591"/>
                    <a:gd name="connsiteX2" fmla="*/ 169048 w 169048"/>
                    <a:gd name="connsiteY2" fmla="*/ 117656 h 149591"/>
                    <a:gd name="connsiteX3" fmla="*/ 0 w 169048"/>
                    <a:gd name="connsiteY3" fmla="*/ 112893 h 149591"/>
                    <a:gd name="connsiteX4" fmla="*/ 50006 w 169048"/>
                    <a:gd name="connsiteY4" fmla="*/ 0 h 149591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  <a:gd name="connsiteX0" fmla="*/ 50006 w 192861"/>
                    <a:gd name="connsiteY0" fmla="*/ 0 h 148092"/>
                    <a:gd name="connsiteX1" fmla="*/ 138092 w 192861"/>
                    <a:gd name="connsiteY1" fmla="*/ 2381 h 148092"/>
                    <a:gd name="connsiteX2" fmla="*/ 192861 w 192861"/>
                    <a:gd name="connsiteY2" fmla="*/ 115274 h 148092"/>
                    <a:gd name="connsiteX3" fmla="*/ 0 w 192861"/>
                    <a:gd name="connsiteY3" fmla="*/ 112893 h 148092"/>
                    <a:gd name="connsiteX4" fmla="*/ 50006 w 192861"/>
                    <a:gd name="connsiteY4" fmla="*/ 0 h 14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861" h="148092">
                      <a:moveTo>
                        <a:pt x="50006" y="0"/>
                      </a:moveTo>
                      <a:lnTo>
                        <a:pt x="138092" y="2381"/>
                      </a:lnTo>
                      <a:cubicBezTo>
                        <a:pt x="119836" y="71762"/>
                        <a:pt x="173017" y="95899"/>
                        <a:pt x="192861" y="115274"/>
                      </a:cubicBezTo>
                      <a:cubicBezTo>
                        <a:pt x="99205" y="172424"/>
                        <a:pt x="29362" y="143849"/>
                        <a:pt x="0" y="112893"/>
                      </a:cubicBezTo>
                      <a:cubicBezTo>
                        <a:pt x="25401" y="83199"/>
                        <a:pt x="60324" y="105893"/>
                        <a:pt x="50006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0000">
                      <a:srgbClr val="101316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14191E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3" name="椭圆 202">
                  <a:extLst>
                    <a:ext uri="{FF2B5EF4-FFF2-40B4-BE49-F238E27FC236}">
                      <a16:creationId xmlns:a16="http://schemas.microsoft.com/office/drawing/2014/main" xmlns="" id="{117F7D20-9F73-42B7-9DA6-F0CA73211544}"/>
                    </a:ext>
                  </a:extLst>
                </p:cNvPr>
                <p:cNvSpPr/>
                <p:nvPr/>
              </p:nvSpPr>
              <p:spPr>
                <a:xfrm>
                  <a:off x="6010384" y="1804406"/>
                  <a:ext cx="415962" cy="415962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4" name="矩形 14">
                  <a:extLst>
                    <a:ext uri="{FF2B5EF4-FFF2-40B4-BE49-F238E27FC236}">
                      <a16:creationId xmlns:a16="http://schemas.microsoft.com/office/drawing/2014/main" xmlns="" id="{2DD7DD2E-B8B1-4332-AD7D-AAB73911266F}"/>
                    </a:ext>
                  </a:extLst>
                </p:cNvPr>
                <p:cNvSpPr/>
                <p:nvPr/>
              </p:nvSpPr>
              <p:spPr>
                <a:xfrm>
                  <a:off x="5984862" y="1799122"/>
                  <a:ext cx="466680" cy="371876"/>
                </a:xfrm>
                <a:custGeom>
                  <a:avLst/>
                  <a:gdLst>
                    <a:gd name="connsiteX0" fmla="*/ 0 w 515308"/>
                    <a:gd name="connsiteY0" fmla="*/ 0 h 300619"/>
                    <a:gd name="connsiteX1" fmla="*/ 515308 w 515308"/>
                    <a:gd name="connsiteY1" fmla="*/ 0 h 300619"/>
                    <a:gd name="connsiteX2" fmla="*/ 515308 w 515308"/>
                    <a:gd name="connsiteY2" fmla="*/ 300619 h 300619"/>
                    <a:gd name="connsiteX3" fmla="*/ 0 w 515308"/>
                    <a:gd name="connsiteY3" fmla="*/ 300619 h 300619"/>
                    <a:gd name="connsiteX4" fmla="*/ 0 w 515308"/>
                    <a:gd name="connsiteY4" fmla="*/ 0 h 300619"/>
                    <a:gd name="connsiteX0" fmla="*/ 109538 w 515308"/>
                    <a:gd name="connsiteY0" fmla="*/ 28575 h 300619"/>
                    <a:gd name="connsiteX1" fmla="*/ 515308 w 515308"/>
                    <a:gd name="connsiteY1" fmla="*/ 0 h 300619"/>
                    <a:gd name="connsiteX2" fmla="*/ 515308 w 515308"/>
                    <a:gd name="connsiteY2" fmla="*/ 300619 h 300619"/>
                    <a:gd name="connsiteX3" fmla="*/ 0 w 515308"/>
                    <a:gd name="connsiteY3" fmla="*/ 300619 h 300619"/>
                    <a:gd name="connsiteX4" fmla="*/ 109538 w 515308"/>
                    <a:gd name="connsiteY4" fmla="*/ 28575 h 300619"/>
                    <a:gd name="connsiteX0" fmla="*/ 109538 w 515308"/>
                    <a:gd name="connsiteY0" fmla="*/ 4763 h 276807"/>
                    <a:gd name="connsiteX1" fmla="*/ 379577 w 515308"/>
                    <a:gd name="connsiteY1" fmla="*/ 0 h 276807"/>
                    <a:gd name="connsiteX2" fmla="*/ 515308 w 515308"/>
                    <a:gd name="connsiteY2" fmla="*/ 276807 h 276807"/>
                    <a:gd name="connsiteX3" fmla="*/ 0 w 515308"/>
                    <a:gd name="connsiteY3" fmla="*/ 276807 h 276807"/>
                    <a:gd name="connsiteX4" fmla="*/ 109538 w 515308"/>
                    <a:gd name="connsiteY4" fmla="*/ 4763 h 276807"/>
                    <a:gd name="connsiteX0" fmla="*/ 109538 w 515308"/>
                    <a:gd name="connsiteY0" fmla="*/ 19626 h 291670"/>
                    <a:gd name="connsiteX1" fmla="*/ 379577 w 515308"/>
                    <a:gd name="connsiteY1" fmla="*/ 14863 h 291670"/>
                    <a:gd name="connsiteX2" fmla="*/ 515308 w 515308"/>
                    <a:gd name="connsiteY2" fmla="*/ 291670 h 291670"/>
                    <a:gd name="connsiteX3" fmla="*/ 0 w 515308"/>
                    <a:gd name="connsiteY3" fmla="*/ 291670 h 291670"/>
                    <a:gd name="connsiteX4" fmla="*/ 109538 w 515308"/>
                    <a:gd name="connsiteY4" fmla="*/ 19626 h 291670"/>
                    <a:gd name="connsiteX0" fmla="*/ 109538 w 515308"/>
                    <a:gd name="connsiteY0" fmla="*/ 19626 h 291670"/>
                    <a:gd name="connsiteX1" fmla="*/ 379577 w 515308"/>
                    <a:gd name="connsiteY1" fmla="*/ 14863 h 291670"/>
                    <a:gd name="connsiteX2" fmla="*/ 515308 w 515308"/>
                    <a:gd name="connsiteY2" fmla="*/ 291670 h 291670"/>
                    <a:gd name="connsiteX3" fmla="*/ 0 w 515308"/>
                    <a:gd name="connsiteY3" fmla="*/ 291670 h 291670"/>
                    <a:gd name="connsiteX4" fmla="*/ 109538 w 515308"/>
                    <a:gd name="connsiteY4" fmla="*/ 19626 h 291670"/>
                    <a:gd name="connsiteX0" fmla="*/ 109538 w 515308"/>
                    <a:gd name="connsiteY0" fmla="*/ 25048 h 297092"/>
                    <a:gd name="connsiteX1" fmla="*/ 379577 w 515308"/>
                    <a:gd name="connsiteY1" fmla="*/ 20285 h 297092"/>
                    <a:gd name="connsiteX2" fmla="*/ 515308 w 515308"/>
                    <a:gd name="connsiteY2" fmla="*/ 297092 h 297092"/>
                    <a:gd name="connsiteX3" fmla="*/ 0 w 515308"/>
                    <a:gd name="connsiteY3" fmla="*/ 297092 h 297092"/>
                    <a:gd name="connsiteX4" fmla="*/ 109538 w 515308"/>
                    <a:gd name="connsiteY4" fmla="*/ 25048 h 297092"/>
                    <a:gd name="connsiteX0" fmla="*/ 109538 w 515308"/>
                    <a:gd name="connsiteY0" fmla="*/ 19496 h 291540"/>
                    <a:gd name="connsiteX1" fmla="*/ 367671 w 515308"/>
                    <a:gd name="connsiteY1" fmla="*/ 31402 h 291540"/>
                    <a:gd name="connsiteX2" fmla="*/ 515308 w 515308"/>
                    <a:gd name="connsiteY2" fmla="*/ 291540 h 291540"/>
                    <a:gd name="connsiteX3" fmla="*/ 0 w 515308"/>
                    <a:gd name="connsiteY3" fmla="*/ 291540 h 291540"/>
                    <a:gd name="connsiteX4" fmla="*/ 109538 w 515308"/>
                    <a:gd name="connsiteY4" fmla="*/ 19496 h 291540"/>
                    <a:gd name="connsiteX0" fmla="*/ 109538 w 515308"/>
                    <a:gd name="connsiteY0" fmla="*/ 19496 h 291540"/>
                    <a:gd name="connsiteX1" fmla="*/ 367671 w 515308"/>
                    <a:gd name="connsiteY1" fmla="*/ 31402 h 291540"/>
                    <a:gd name="connsiteX2" fmla="*/ 515308 w 515308"/>
                    <a:gd name="connsiteY2" fmla="*/ 291540 h 291540"/>
                    <a:gd name="connsiteX3" fmla="*/ 0 w 515308"/>
                    <a:gd name="connsiteY3" fmla="*/ 291540 h 291540"/>
                    <a:gd name="connsiteX4" fmla="*/ 109538 w 515308"/>
                    <a:gd name="connsiteY4" fmla="*/ 19496 h 291540"/>
                    <a:gd name="connsiteX0" fmla="*/ 109538 w 515308"/>
                    <a:gd name="connsiteY0" fmla="*/ 29924 h 301968"/>
                    <a:gd name="connsiteX1" fmla="*/ 367671 w 515308"/>
                    <a:gd name="connsiteY1" fmla="*/ 41830 h 301968"/>
                    <a:gd name="connsiteX2" fmla="*/ 515308 w 515308"/>
                    <a:gd name="connsiteY2" fmla="*/ 301968 h 301968"/>
                    <a:gd name="connsiteX3" fmla="*/ 0 w 515308"/>
                    <a:gd name="connsiteY3" fmla="*/ 301968 h 301968"/>
                    <a:gd name="connsiteX4" fmla="*/ 109538 w 515308"/>
                    <a:gd name="connsiteY4" fmla="*/ 29924 h 301968"/>
                    <a:gd name="connsiteX0" fmla="*/ 109538 w 474827"/>
                    <a:gd name="connsiteY0" fmla="*/ 29924 h 301968"/>
                    <a:gd name="connsiteX1" fmla="*/ 367671 w 474827"/>
                    <a:gd name="connsiteY1" fmla="*/ 41830 h 301968"/>
                    <a:gd name="connsiteX2" fmla="*/ 474827 w 474827"/>
                    <a:gd name="connsiteY2" fmla="*/ 292443 h 301968"/>
                    <a:gd name="connsiteX3" fmla="*/ 0 w 474827"/>
                    <a:gd name="connsiteY3" fmla="*/ 301968 h 301968"/>
                    <a:gd name="connsiteX4" fmla="*/ 109538 w 474827"/>
                    <a:gd name="connsiteY4" fmla="*/ 29924 h 301968"/>
                    <a:gd name="connsiteX0" fmla="*/ 109538 w 474841"/>
                    <a:gd name="connsiteY0" fmla="*/ 29924 h 301968"/>
                    <a:gd name="connsiteX1" fmla="*/ 367671 w 474841"/>
                    <a:gd name="connsiteY1" fmla="*/ 41830 h 301968"/>
                    <a:gd name="connsiteX2" fmla="*/ 474827 w 474841"/>
                    <a:gd name="connsiteY2" fmla="*/ 292443 h 301968"/>
                    <a:gd name="connsiteX3" fmla="*/ 0 w 474841"/>
                    <a:gd name="connsiteY3" fmla="*/ 301968 h 301968"/>
                    <a:gd name="connsiteX4" fmla="*/ 109538 w 474841"/>
                    <a:gd name="connsiteY4" fmla="*/ 29924 h 301968"/>
                    <a:gd name="connsiteX0" fmla="*/ 109538 w 462942"/>
                    <a:gd name="connsiteY0" fmla="*/ 29924 h 301968"/>
                    <a:gd name="connsiteX1" fmla="*/ 367671 w 462942"/>
                    <a:gd name="connsiteY1" fmla="*/ 41830 h 301968"/>
                    <a:gd name="connsiteX2" fmla="*/ 462921 w 462942"/>
                    <a:gd name="connsiteY2" fmla="*/ 297206 h 301968"/>
                    <a:gd name="connsiteX3" fmla="*/ 0 w 462942"/>
                    <a:gd name="connsiteY3" fmla="*/ 301968 h 301968"/>
                    <a:gd name="connsiteX4" fmla="*/ 109538 w 462942"/>
                    <a:gd name="connsiteY4" fmla="*/ 29924 h 301968"/>
                    <a:gd name="connsiteX0" fmla="*/ 109538 w 462942"/>
                    <a:gd name="connsiteY0" fmla="*/ 29924 h 301968"/>
                    <a:gd name="connsiteX1" fmla="*/ 367671 w 462942"/>
                    <a:gd name="connsiteY1" fmla="*/ 41830 h 301968"/>
                    <a:gd name="connsiteX2" fmla="*/ 462921 w 462942"/>
                    <a:gd name="connsiteY2" fmla="*/ 297206 h 301968"/>
                    <a:gd name="connsiteX3" fmla="*/ 0 w 462942"/>
                    <a:gd name="connsiteY3" fmla="*/ 301968 h 301968"/>
                    <a:gd name="connsiteX4" fmla="*/ 109538 w 462942"/>
                    <a:gd name="connsiteY4" fmla="*/ 29924 h 301968"/>
                    <a:gd name="connsiteX0" fmla="*/ 146100 w 499504"/>
                    <a:gd name="connsiteY0" fmla="*/ 29924 h 325445"/>
                    <a:gd name="connsiteX1" fmla="*/ 404233 w 499504"/>
                    <a:gd name="connsiteY1" fmla="*/ 41830 h 325445"/>
                    <a:gd name="connsiteX2" fmla="*/ 499483 w 499504"/>
                    <a:gd name="connsiteY2" fmla="*/ 297206 h 325445"/>
                    <a:gd name="connsiteX3" fmla="*/ 36562 w 499504"/>
                    <a:gd name="connsiteY3" fmla="*/ 301968 h 325445"/>
                    <a:gd name="connsiteX4" fmla="*/ 42284 w 499504"/>
                    <a:gd name="connsiteY4" fmla="*/ 305983 h 325445"/>
                    <a:gd name="connsiteX5" fmla="*/ 146100 w 499504"/>
                    <a:gd name="connsiteY5" fmla="*/ 29924 h 325445"/>
                    <a:gd name="connsiteX0" fmla="*/ 169610 w 523014"/>
                    <a:gd name="connsiteY0" fmla="*/ 29924 h 307296"/>
                    <a:gd name="connsiteX1" fmla="*/ 427743 w 523014"/>
                    <a:gd name="connsiteY1" fmla="*/ 41830 h 307296"/>
                    <a:gd name="connsiteX2" fmla="*/ 522993 w 523014"/>
                    <a:gd name="connsiteY2" fmla="*/ 297206 h 307296"/>
                    <a:gd name="connsiteX3" fmla="*/ 60072 w 523014"/>
                    <a:gd name="connsiteY3" fmla="*/ 301968 h 307296"/>
                    <a:gd name="connsiteX4" fmla="*/ 13406 w 523014"/>
                    <a:gd name="connsiteY4" fmla="*/ 277408 h 307296"/>
                    <a:gd name="connsiteX5" fmla="*/ 169610 w 523014"/>
                    <a:gd name="connsiteY5" fmla="*/ 29924 h 307296"/>
                    <a:gd name="connsiteX0" fmla="*/ 158517 w 511921"/>
                    <a:gd name="connsiteY0" fmla="*/ 29924 h 297206"/>
                    <a:gd name="connsiteX1" fmla="*/ 416650 w 511921"/>
                    <a:gd name="connsiteY1" fmla="*/ 41830 h 297206"/>
                    <a:gd name="connsiteX2" fmla="*/ 511900 w 511921"/>
                    <a:gd name="connsiteY2" fmla="*/ 297206 h 297206"/>
                    <a:gd name="connsiteX3" fmla="*/ 153754 w 511921"/>
                    <a:gd name="connsiteY3" fmla="*/ 249580 h 297206"/>
                    <a:gd name="connsiteX4" fmla="*/ 2313 w 511921"/>
                    <a:gd name="connsiteY4" fmla="*/ 277408 h 297206"/>
                    <a:gd name="connsiteX5" fmla="*/ 158517 w 511921"/>
                    <a:gd name="connsiteY5" fmla="*/ 29924 h 297206"/>
                    <a:gd name="connsiteX0" fmla="*/ 69714 w 423118"/>
                    <a:gd name="connsiteY0" fmla="*/ 29924 h 313422"/>
                    <a:gd name="connsiteX1" fmla="*/ 327847 w 423118"/>
                    <a:gd name="connsiteY1" fmla="*/ 41830 h 313422"/>
                    <a:gd name="connsiteX2" fmla="*/ 423097 w 423118"/>
                    <a:gd name="connsiteY2" fmla="*/ 297206 h 313422"/>
                    <a:gd name="connsiteX3" fmla="*/ 64951 w 423118"/>
                    <a:gd name="connsiteY3" fmla="*/ 249580 h 313422"/>
                    <a:gd name="connsiteX4" fmla="*/ 11142 w 423118"/>
                    <a:gd name="connsiteY4" fmla="*/ 301221 h 313422"/>
                    <a:gd name="connsiteX5" fmla="*/ 69714 w 423118"/>
                    <a:gd name="connsiteY5" fmla="*/ 29924 h 313422"/>
                    <a:gd name="connsiteX0" fmla="*/ 69714 w 423118"/>
                    <a:gd name="connsiteY0" fmla="*/ 29924 h 313422"/>
                    <a:gd name="connsiteX1" fmla="*/ 327847 w 423118"/>
                    <a:gd name="connsiteY1" fmla="*/ 41830 h 313422"/>
                    <a:gd name="connsiteX2" fmla="*/ 423097 w 423118"/>
                    <a:gd name="connsiteY2" fmla="*/ 297206 h 313422"/>
                    <a:gd name="connsiteX3" fmla="*/ 64951 w 423118"/>
                    <a:gd name="connsiteY3" fmla="*/ 249580 h 313422"/>
                    <a:gd name="connsiteX4" fmla="*/ 11142 w 423118"/>
                    <a:gd name="connsiteY4" fmla="*/ 301221 h 313422"/>
                    <a:gd name="connsiteX5" fmla="*/ 69714 w 423118"/>
                    <a:gd name="connsiteY5" fmla="*/ 29924 h 313422"/>
                    <a:gd name="connsiteX0" fmla="*/ 105905 w 459309"/>
                    <a:gd name="connsiteY0" fmla="*/ 29924 h 315578"/>
                    <a:gd name="connsiteX1" fmla="*/ 364038 w 459309"/>
                    <a:gd name="connsiteY1" fmla="*/ 41830 h 315578"/>
                    <a:gd name="connsiteX2" fmla="*/ 459288 w 459309"/>
                    <a:gd name="connsiteY2" fmla="*/ 297206 h 315578"/>
                    <a:gd name="connsiteX3" fmla="*/ 101142 w 459309"/>
                    <a:gd name="connsiteY3" fmla="*/ 249580 h 315578"/>
                    <a:gd name="connsiteX4" fmla="*/ 4470 w 459309"/>
                    <a:gd name="connsiteY4" fmla="*/ 303602 h 315578"/>
                    <a:gd name="connsiteX5" fmla="*/ 105905 w 459309"/>
                    <a:gd name="connsiteY5" fmla="*/ 29924 h 315578"/>
                    <a:gd name="connsiteX0" fmla="*/ 84657 w 438061"/>
                    <a:gd name="connsiteY0" fmla="*/ 29924 h 297206"/>
                    <a:gd name="connsiteX1" fmla="*/ 342790 w 438061"/>
                    <a:gd name="connsiteY1" fmla="*/ 41830 h 297206"/>
                    <a:gd name="connsiteX2" fmla="*/ 438040 w 438061"/>
                    <a:gd name="connsiteY2" fmla="*/ 297206 h 297206"/>
                    <a:gd name="connsiteX3" fmla="*/ 79894 w 438061"/>
                    <a:gd name="connsiteY3" fmla="*/ 249580 h 297206"/>
                    <a:gd name="connsiteX4" fmla="*/ 7034 w 438061"/>
                    <a:gd name="connsiteY4" fmla="*/ 279789 h 297206"/>
                    <a:gd name="connsiteX5" fmla="*/ 84657 w 438061"/>
                    <a:gd name="connsiteY5" fmla="*/ 29924 h 297206"/>
                    <a:gd name="connsiteX0" fmla="*/ 95038 w 448442"/>
                    <a:gd name="connsiteY0" fmla="*/ 29924 h 297206"/>
                    <a:gd name="connsiteX1" fmla="*/ 353171 w 448442"/>
                    <a:gd name="connsiteY1" fmla="*/ 41830 h 297206"/>
                    <a:gd name="connsiteX2" fmla="*/ 448421 w 448442"/>
                    <a:gd name="connsiteY2" fmla="*/ 297206 h 297206"/>
                    <a:gd name="connsiteX3" fmla="*/ 90275 w 448442"/>
                    <a:gd name="connsiteY3" fmla="*/ 249580 h 297206"/>
                    <a:gd name="connsiteX4" fmla="*/ 5509 w 448442"/>
                    <a:gd name="connsiteY4" fmla="*/ 282170 h 297206"/>
                    <a:gd name="connsiteX5" fmla="*/ 95038 w 448442"/>
                    <a:gd name="connsiteY5" fmla="*/ 29924 h 297206"/>
                    <a:gd name="connsiteX0" fmla="*/ 92551 w 445955"/>
                    <a:gd name="connsiteY0" fmla="*/ 29924 h 297206"/>
                    <a:gd name="connsiteX1" fmla="*/ 350684 w 445955"/>
                    <a:gd name="connsiteY1" fmla="*/ 41830 h 297206"/>
                    <a:gd name="connsiteX2" fmla="*/ 445934 w 445955"/>
                    <a:gd name="connsiteY2" fmla="*/ 297206 h 297206"/>
                    <a:gd name="connsiteX3" fmla="*/ 128270 w 445955"/>
                    <a:gd name="connsiteY3" fmla="*/ 201955 h 297206"/>
                    <a:gd name="connsiteX4" fmla="*/ 3022 w 445955"/>
                    <a:gd name="connsiteY4" fmla="*/ 282170 h 297206"/>
                    <a:gd name="connsiteX5" fmla="*/ 92551 w 445955"/>
                    <a:gd name="connsiteY5" fmla="*/ 29924 h 297206"/>
                    <a:gd name="connsiteX0" fmla="*/ 92551 w 445955"/>
                    <a:gd name="connsiteY0" fmla="*/ 29924 h 297206"/>
                    <a:gd name="connsiteX1" fmla="*/ 350684 w 445955"/>
                    <a:gd name="connsiteY1" fmla="*/ 41830 h 297206"/>
                    <a:gd name="connsiteX2" fmla="*/ 445934 w 445955"/>
                    <a:gd name="connsiteY2" fmla="*/ 297206 h 297206"/>
                    <a:gd name="connsiteX3" fmla="*/ 128270 w 445955"/>
                    <a:gd name="connsiteY3" fmla="*/ 218624 h 297206"/>
                    <a:gd name="connsiteX4" fmla="*/ 3022 w 445955"/>
                    <a:gd name="connsiteY4" fmla="*/ 282170 h 297206"/>
                    <a:gd name="connsiteX5" fmla="*/ 92551 w 445955"/>
                    <a:gd name="connsiteY5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128217 w 445902"/>
                    <a:gd name="connsiteY3" fmla="*/ 218624 h 297206"/>
                    <a:gd name="connsiteX4" fmla="*/ 126794 w 445902"/>
                    <a:gd name="connsiteY4" fmla="*/ 225021 h 297206"/>
                    <a:gd name="connsiteX5" fmla="*/ 2969 w 445902"/>
                    <a:gd name="connsiteY5" fmla="*/ 282170 h 297206"/>
                    <a:gd name="connsiteX6" fmla="*/ 92498 w 445902"/>
                    <a:gd name="connsiteY6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128217 w 445902"/>
                    <a:gd name="connsiteY3" fmla="*/ 218624 h 297206"/>
                    <a:gd name="connsiteX4" fmla="*/ 91075 w 445902"/>
                    <a:gd name="connsiteY4" fmla="*/ 217877 h 297206"/>
                    <a:gd name="connsiteX5" fmla="*/ 2969 w 445902"/>
                    <a:gd name="connsiteY5" fmla="*/ 282170 h 297206"/>
                    <a:gd name="connsiteX6" fmla="*/ 92498 w 445902"/>
                    <a:gd name="connsiteY6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204417 w 445902"/>
                    <a:gd name="connsiteY3" fmla="*/ 194812 h 297206"/>
                    <a:gd name="connsiteX4" fmla="*/ 91075 w 445902"/>
                    <a:gd name="connsiteY4" fmla="*/ 217877 h 297206"/>
                    <a:gd name="connsiteX5" fmla="*/ 2969 w 445902"/>
                    <a:gd name="connsiteY5" fmla="*/ 282170 h 297206"/>
                    <a:gd name="connsiteX6" fmla="*/ 92498 w 445902"/>
                    <a:gd name="connsiteY6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204417 w 445902"/>
                    <a:gd name="connsiteY3" fmla="*/ 194812 h 297206"/>
                    <a:gd name="connsiteX4" fmla="*/ 91075 w 445902"/>
                    <a:gd name="connsiteY4" fmla="*/ 217877 h 297206"/>
                    <a:gd name="connsiteX5" fmla="*/ 2969 w 445902"/>
                    <a:gd name="connsiteY5" fmla="*/ 282170 h 297206"/>
                    <a:gd name="connsiteX6" fmla="*/ 92498 w 445902"/>
                    <a:gd name="connsiteY6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204417 w 445902"/>
                    <a:gd name="connsiteY3" fmla="*/ 194812 h 297206"/>
                    <a:gd name="connsiteX4" fmla="*/ 200612 w 445902"/>
                    <a:gd name="connsiteY4" fmla="*/ 198827 h 297206"/>
                    <a:gd name="connsiteX5" fmla="*/ 91075 w 445902"/>
                    <a:gd name="connsiteY5" fmla="*/ 217877 h 297206"/>
                    <a:gd name="connsiteX6" fmla="*/ 2969 w 445902"/>
                    <a:gd name="connsiteY6" fmla="*/ 282170 h 297206"/>
                    <a:gd name="connsiteX7" fmla="*/ 92498 w 445902"/>
                    <a:gd name="connsiteY7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204417 w 445902"/>
                    <a:gd name="connsiteY3" fmla="*/ 194812 h 297206"/>
                    <a:gd name="connsiteX4" fmla="*/ 169655 w 445902"/>
                    <a:gd name="connsiteY4" fmla="*/ 175015 h 297206"/>
                    <a:gd name="connsiteX5" fmla="*/ 91075 w 445902"/>
                    <a:gd name="connsiteY5" fmla="*/ 217877 h 297206"/>
                    <a:gd name="connsiteX6" fmla="*/ 2969 w 445902"/>
                    <a:gd name="connsiteY6" fmla="*/ 282170 h 297206"/>
                    <a:gd name="connsiteX7" fmla="*/ 92498 w 445902"/>
                    <a:gd name="connsiteY7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169655 w 445902"/>
                    <a:gd name="connsiteY4" fmla="*/ 175015 h 297206"/>
                    <a:gd name="connsiteX5" fmla="*/ 91075 w 445902"/>
                    <a:gd name="connsiteY5" fmla="*/ 217877 h 297206"/>
                    <a:gd name="connsiteX6" fmla="*/ 2969 w 445902"/>
                    <a:gd name="connsiteY6" fmla="*/ 282170 h 297206"/>
                    <a:gd name="connsiteX7" fmla="*/ 92498 w 445902"/>
                    <a:gd name="connsiteY7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169655 w 445902"/>
                    <a:gd name="connsiteY4" fmla="*/ 215496 h 297206"/>
                    <a:gd name="connsiteX5" fmla="*/ 91075 w 445902"/>
                    <a:gd name="connsiteY5" fmla="*/ 217877 h 297206"/>
                    <a:gd name="connsiteX6" fmla="*/ 2969 w 445902"/>
                    <a:gd name="connsiteY6" fmla="*/ 282170 h 297206"/>
                    <a:gd name="connsiteX7" fmla="*/ 92498 w 445902"/>
                    <a:gd name="connsiteY7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169655 w 445902"/>
                    <a:gd name="connsiteY5" fmla="*/ 215496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243474 w 445902"/>
                    <a:gd name="connsiteY5" fmla="*/ 20358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243474 w 445902"/>
                    <a:gd name="connsiteY5" fmla="*/ 20358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243474 w 445902"/>
                    <a:gd name="connsiteY5" fmla="*/ 20358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243474 w 445902"/>
                    <a:gd name="connsiteY5" fmla="*/ 20358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10150 w 445902"/>
                    <a:gd name="connsiteY4" fmla="*/ 225021 h 297206"/>
                    <a:gd name="connsiteX5" fmla="*/ 248236 w 445902"/>
                    <a:gd name="connsiteY5" fmla="*/ 18453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92498 w 445902"/>
                    <a:gd name="connsiteY0" fmla="*/ 29924 h 297206"/>
                    <a:gd name="connsiteX1" fmla="*/ 350631 w 445902"/>
                    <a:gd name="connsiteY1" fmla="*/ 41830 h 297206"/>
                    <a:gd name="connsiteX2" fmla="*/ 445881 w 445902"/>
                    <a:gd name="connsiteY2" fmla="*/ 297206 h 297206"/>
                    <a:gd name="connsiteX3" fmla="*/ 363961 w 445902"/>
                    <a:gd name="connsiteY3" fmla="*/ 211481 h 297206"/>
                    <a:gd name="connsiteX4" fmla="*/ 307769 w 445902"/>
                    <a:gd name="connsiteY4" fmla="*/ 222640 h 297206"/>
                    <a:gd name="connsiteX5" fmla="*/ 248236 w 445902"/>
                    <a:gd name="connsiteY5" fmla="*/ 184539 h 297206"/>
                    <a:gd name="connsiteX6" fmla="*/ 91075 w 445902"/>
                    <a:gd name="connsiteY6" fmla="*/ 217877 h 297206"/>
                    <a:gd name="connsiteX7" fmla="*/ 2969 w 445902"/>
                    <a:gd name="connsiteY7" fmla="*/ 282170 h 297206"/>
                    <a:gd name="connsiteX8" fmla="*/ 92498 w 445902"/>
                    <a:gd name="connsiteY8" fmla="*/ 29924 h 297206"/>
                    <a:gd name="connsiteX0" fmla="*/ 100631 w 454035"/>
                    <a:gd name="connsiteY0" fmla="*/ 29924 h 301768"/>
                    <a:gd name="connsiteX1" fmla="*/ 358764 w 454035"/>
                    <a:gd name="connsiteY1" fmla="*/ 41830 h 301768"/>
                    <a:gd name="connsiteX2" fmla="*/ 454014 w 454035"/>
                    <a:gd name="connsiteY2" fmla="*/ 297206 h 301768"/>
                    <a:gd name="connsiteX3" fmla="*/ 372094 w 454035"/>
                    <a:gd name="connsiteY3" fmla="*/ 211481 h 301768"/>
                    <a:gd name="connsiteX4" fmla="*/ 315902 w 454035"/>
                    <a:gd name="connsiteY4" fmla="*/ 222640 h 301768"/>
                    <a:gd name="connsiteX5" fmla="*/ 256369 w 454035"/>
                    <a:gd name="connsiteY5" fmla="*/ 184539 h 301768"/>
                    <a:gd name="connsiteX6" fmla="*/ 99208 w 454035"/>
                    <a:gd name="connsiteY6" fmla="*/ 217877 h 301768"/>
                    <a:gd name="connsiteX7" fmla="*/ 11102 w 454035"/>
                    <a:gd name="connsiteY7" fmla="*/ 282170 h 301768"/>
                    <a:gd name="connsiteX8" fmla="*/ 11101 w 454035"/>
                    <a:gd name="connsiteY8" fmla="*/ 279789 h 301768"/>
                    <a:gd name="connsiteX9" fmla="*/ 100631 w 454035"/>
                    <a:gd name="connsiteY9" fmla="*/ 29924 h 301768"/>
                    <a:gd name="connsiteX0" fmla="*/ 137740 w 491144"/>
                    <a:gd name="connsiteY0" fmla="*/ 29924 h 297206"/>
                    <a:gd name="connsiteX1" fmla="*/ 395873 w 491144"/>
                    <a:gd name="connsiteY1" fmla="*/ 41830 h 297206"/>
                    <a:gd name="connsiteX2" fmla="*/ 491123 w 491144"/>
                    <a:gd name="connsiteY2" fmla="*/ 297206 h 297206"/>
                    <a:gd name="connsiteX3" fmla="*/ 409203 w 491144"/>
                    <a:gd name="connsiteY3" fmla="*/ 211481 h 297206"/>
                    <a:gd name="connsiteX4" fmla="*/ 353011 w 491144"/>
                    <a:gd name="connsiteY4" fmla="*/ 222640 h 297206"/>
                    <a:gd name="connsiteX5" fmla="*/ 293478 w 491144"/>
                    <a:gd name="connsiteY5" fmla="*/ 184539 h 297206"/>
                    <a:gd name="connsiteX6" fmla="*/ 136317 w 491144"/>
                    <a:gd name="connsiteY6" fmla="*/ 217877 h 297206"/>
                    <a:gd name="connsiteX7" fmla="*/ 48211 w 491144"/>
                    <a:gd name="connsiteY7" fmla="*/ 282170 h 297206"/>
                    <a:gd name="connsiteX8" fmla="*/ 2966 w 491144"/>
                    <a:gd name="connsiteY8" fmla="*/ 258358 h 297206"/>
                    <a:gd name="connsiteX9" fmla="*/ 137740 w 491144"/>
                    <a:gd name="connsiteY9" fmla="*/ 29924 h 297206"/>
                    <a:gd name="connsiteX0" fmla="*/ 135863 w 489267"/>
                    <a:gd name="connsiteY0" fmla="*/ 29924 h 482434"/>
                    <a:gd name="connsiteX1" fmla="*/ 393996 w 489267"/>
                    <a:gd name="connsiteY1" fmla="*/ 41830 h 482434"/>
                    <a:gd name="connsiteX2" fmla="*/ 489246 w 489267"/>
                    <a:gd name="connsiteY2" fmla="*/ 297206 h 482434"/>
                    <a:gd name="connsiteX3" fmla="*/ 407326 w 489267"/>
                    <a:gd name="connsiteY3" fmla="*/ 211481 h 482434"/>
                    <a:gd name="connsiteX4" fmla="*/ 351134 w 489267"/>
                    <a:gd name="connsiteY4" fmla="*/ 222640 h 482434"/>
                    <a:gd name="connsiteX5" fmla="*/ 291601 w 489267"/>
                    <a:gd name="connsiteY5" fmla="*/ 184539 h 482434"/>
                    <a:gd name="connsiteX6" fmla="*/ 134440 w 489267"/>
                    <a:gd name="connsiteY6" fmla="*/ 217877 h 482434"/>
                    <a:gd name="connsiteX7" fmla="*/ 143965 w 489267"/>
                    <a:gd name="connsiteY7" fmla="*/ 479814 h 482434"/>
                    <a:gd name="connsiteX8" fmla="*/ 1089 w 489267"/>
                    <a:gd name="connsiteY8" fmla="*/ 258358 h 482434"/>
                    <a:gd name="connsiteX9" fmla="*/ 135863 w 489267"/>
                    <a:gd name="connsiteY9" fmla="*/ 29924 h 482434"/>
                    <a:gd name="connsiteX0" fmla="*/ 102827 w 456231"/>
                    <a:gd name="connsiteY0" fmla="*/ 29924 h 482434"/>
                    <a:gd name="connsiteX1" fmla="*/ 360960 w 456231"/>
                    <a:gd name="connsiteY1" fmla="*/ 41830 h 482434"/>
                    <a:gd name="connsiteX2" fmla="*/ 456210 w 456231"/>
                    <a:gd name="connsiteY2" fmla="*/ 297206 h 482434"/>
                    <a:gd name="connsiteX3" fmla="*/ 374290 w 456231"/>
                    <a:gd name="connsiteY3" fmla="*/ 211481 h 482434"/>
                    <a:gd name="connsiteX4" fmla="*/ 318098 w 456231"/>
                    <a:gd name="connsiteY4" fmla="*/ 222640 h 482434"/>
                    <a:gd name="connsiteX5" fmla="*/ 258565 w 456231"/>
                    <a:gd name="connsiteY5" fmla="*/ 184539 h 482434"/>
                    <a:gd name="connsiteX6" fmla="*/ 101404 w 456231"/>
                    <a:gd name="connsiteY6" fmla="*/ 217877 h 482434"/>
                    <a:gd name="connsiteX7" fmla="*/ 110929 w 456231"/>
                    <a:gd name="connsiteY7" fmla="*/ 479814 h 482434"/>
                    <a:gd name="connsiteX8" fmla="*/ 1391 w 456231"/>
                    <a:gd name="connsiteY8" fmla="*/ 303602 h 482434"/>
                    <a:gd name="connsiteX9" fmla="*/ 102827 w 456231"/>
                    <a:gd name="connsiteY9" fmla="*/ 29924 h 482434"/>
                    <a:gd name="connsiteX0" fmla="*/ 104088 w 457492"/>
                    <a:gd name="connsiteY0" fmla="*/ 29924 h 482434"/>
                    <a:gd name="connsiteX1" fmla="*/ 362221 w 457492"/>
                    <a:gd name="connsiteY1" fmla="*/ 41830 h 482434"/>
                    <a:gd name="connsiteX2" fmla="*/ 457471 w 457492"/>
                    <a:gd name="connsiteY2" fmla="*/ 297206 h 482434"/>
                    <a:gd name="connsiteX3" fmla="*/ 375551 w 457492"/>
                    <a:gd name="connsiteY3" fmla="*/ 211481 h 482434"/>
                    <a:gd name="connsiteX4" fmla="*/ 319359 w 457492"/>
                    <a:gd name="connsiteY4" fmla="*/ 222640 h 482434"/>
                    <a:gd name="connsiteX5" fmla="*/ 259826 w 457492"/>
                    <a:gd name="connsiteY5" fmla="*/ 184539 h 482434"/>
                    <a:gd name="connsiteX6" fmla="*/ 102665 w 457492"/>
                    <a:gd name="connsiteY6" fmla="*/ 217877 h 482434"/>
                    <a:gd name="connsiteX7" fmla="*/ 112190 w 457492"/>
                    <a:gd name="connsiteY7" fmla="*/ 479814 h 482434"/>
                    <a:gd name="connsiteX8" fmla="*/ 2652 w 457492"/>
                    <a:gd name="connsiteY8" fmla="*/ 303602 h 482434"/>
                    <a:gd name="connsiteX9" fmla="*/ 104088 w 457492"/>
                    <a:gd name="connsiteY9" fmla="*/ 29924 h 482434"/>
                    <a:gd name="connsiteX0" fmla="*/ 104088 w 457492"/>
                    <a:gd name="connsiteY0" fmla="*/ 29924 h 498965"/>
                    <a:gd name="connsiteX1" fmla="*/ 362221 w 457492"/>
                    <a:gd name="connsiteY1" fmla="*/ 41830 h 498965"/>
                    <a:gd name="connsiteX2" fmla="*/ 457471 w 457492"/>
                    <a:gd name="connsiteY2" fmla="*/ 297206 h 498965"/>
                    <a:gd name="connsiteX3" fmla="*/ 375551 w 457492"/>
                    <a:gd name="connsiteY3" fmla="*/ 211481 h 498965"/>
                    <a:gd name="connsiteX4" fmla="*/ 319359 w 457492"/>
                    <a:gd name="connsiteY4" fmla="*/ 222640 h 498965"/>
                    <a:gd name="connsiteX5" fmla="*/ 259826 w 457492"/>
                    <a:gd name="connsiteY5" fmla="*/ 184539 h 498965"/>
                    <a:gd name="connsiteX6" fmla="*/ 102665 w 457492"/>
                    <a:gd name="connsiteY6" fmla="*/ 217877 h 498965"/>
                    <a:gd name="connsiteX7" fmla="*/ 124096 w 457492"/>
                    <a:gd name="connsiteY7" fmla="*/ 496482 h 498965"/>
                    <a:gd name="connsiteX8" fmla="*/ 2652 w 457492"/>
                    <a:gd name="connsiteY8" fmla="*/ 303602 h 498965"/>
                    <a:gd name="connsiteX9" fmla="*/ 104088 w 457492"/>
                    <a:gd name="connsiteY9" fmla="*/ 29924 h 498965"/>
                    <a:gd name="connsiteX0" fmla="*/ 104088 w 457492"/>
                    <a:gd name="connsiteY0" fmla="*/ 29924 h 365064"/>
                    <a:gd name="connsiteX1" fmla="*/ 362221 w 457492"/>
                    <a:gd name="connsiteY1" fmla="*/ 41830 h 365064"/>
                    <a:gd name="connsiteX2" fmla="*/ 457471 w 457492"/>
                    <a:gd name="connsiteY2" fmla="*/ 297206 h 365064"/>
                    <a:gd name="connsiteX3" fmla="*/ 375551 w 457492"/>
                    <a:gd name="connsiteY3" fmla="*/ 211481 h 365064"/>
                    <a:gd name="connsiteX4" fmla="*/ 319359 w 457492"/>
                    <a:gd name="connsiteY4" fmla="*/ 222640 h 365064"/>
                    <a:gd name="connsiteX5" fmla="*/ 259826 w 457492"/>
                    <a:gd name="connsiteY5" fmla="*/ 184539 h 365064"/>
                    <a:gd name="connsiteX6" fmla="*/ 102665 w 457492"/>
                    <a:gd name="connsiteY6" fmla="*/ 217877 h 365064"/>
                    <a:gd name="connsiteX7" fmla="*/ 102665 w 457492"/>
                    <a:gd name="connsiteY7" fmla="*/ 360750 h 365064"/>
                    <a:gd name="connsiteX8" fmla="*/ 2652 w 457492"/>
                    <a:gd name="connsiteY8" fmla="*/ 303602 h 365064"/>
                    <a:gd name="connsiteX9" fmla="*/ 104088 w 457492"/>
                    <a:gd name="connsiteY9" fmla="*/ 29924 h 365064"/>
                    <a:gd name="connsiteX0" fmla="*/ 104088 w 457492"/>
                    <a:gd name="connsiteY0" fmla="*/ 29924 h 365064"/>
                    <a:gd name="connsiteX1" fmla="*/ 362221 w 457492"/>
                    <a:gd name="connsiteY1" fmla="*/ 41830 h 365064"/>
                    <a:gd name="connsiteX2" fmla="*/ 457471 w 457492"/>
                    <a:gd name="connsiteY2" fmla="*/ 297206 h 365064"/>
                    <a:gd name="connsiteX3" fmla="*/ 375551 w 457492"/>
                    <a:gd name="connsiteY3" fmla="*/ 211481 h 365064"/>
                    <a:gd name="connsiteX4" fmla="*/ 319359 w 457492"/>
                    <a:gd name="connsiteY4" fmla="*/ 222640 h 365064"/>
                    <a:gd name="connsiteX5" fmla="*/ 259826 w 457492"/>
                    <a:gd name="connsiteY5" fmla="*/ 184539 h 365064"/>
                    <a:gd name="connsiteX6" fmla="*/ 102665 w 457492"/>
                    <a:gd name="connsiteY6" fmla="*/ 217877 h 365064"/>
                    <a:gd name="connsiteX7" fmla="*/ 102665 w 457492"/>
                    <a:gd name="connsiteY7" fmla="*/ 360750 h 365064"/>
                    <a:gd name="connsiteX8" fmla="*/ 2652 w 457492"/>
                    <a:gd name="connsiteY8" fmla="*/ 255977 h 365064"/>
                    <a:gd name="connsiteX9" fmla="*/ 104088 w 457492"/>
                    <a:gd name="connsiteY9" fmla="*/ 29924 h 365064"/>
                    <a:gd name="connsiteX0" fmla="*/ 104088 w 457492"/>
                    <a:gd name="connsiteY0" fmla="*/ 29924 h 365064"/>
                    <a:gd name="connsiteX1" fmla="*/ 362221 w 457492"/>
                    <a:gd name="connsiteY1" fmla="*/ 41830 h 365064"/>
                    <a:gd name="connsiteX2" fmla="*/ 457471 w 457492"/>
                    <a:gd name="connsiteY2" fmla="*/ 297206 h 365064"/>
                    <a:gd name="connsiteX3" fmla="*/ 375551 w 457492"/>
                    <a:gd name="connsiteY3" fmla="*/ 211481 h 365064"/>
                    <a:gd name="connsiteX4" fmla="*/ 319359 w 457492"/>
                    <a:gd name="connsiteY4" fmla="*/ 222640 h 365064"/>
                    <a:gd name="connsiteX5" fmla="*/ 259826 w 457492"/>
                    <a:gd name="connsiteY5" fmla="*/ 184539 h 365064"/>
                    <a:gd name="connsiteX6" fmla="*/ 102665 w 457492"/>
                    <a:gd name="connsiteY6" fmla="*/ 217877 h 365064"/>
                    <a:gd name="connsiteX7" fmla="*/ 102665 w 457492"/>
                    <a:gd name="connsiteY7" fmla="*/ 360750 h 365064"/>
                    <a:gd name="connsiteX8" fmla="*/ 2652 w 457492"/>
                    <a:gd name="connsiteY8" fmla="*/ 255977 h 365064"/>
                    <a:gd name="connsiteX9" fmla="*/ 104088 w 457492"/>
                    <a:gd name="connsiteY9" fmla="*/ 29924 h 365064"/>
                    <a:gd name="connsiteX0" fmla="*/ 104088 w 457492"/>
                    <a:gd name="connsiteY0" fmla="*/ 29924 h 365064"/>
                    <a:gd name="connsiteX1" fmla="*/ 362221 w 457492"/>
                    <a:gd name="connsiteY1" fmla="*/ 41830 h 365064"/>
                    <a:gd name="connsiteX2" fmla="*/ 457471 w 457492"/>
                    <a:gd name="connsiteY2" fmla="*/ 297206 h 365064"/>
                    <a:gd name="connsiteX3" fmla="*/ 375551 w 457492"/>
                    <a:gd name="connsiteY3" fmla="*/ 211481 h 365064"/>
                    <a:gd name="connsiteX4" fmla="*/ 319359 w 457492"/>
                    <a:gd name="connsiteY4" fmla="*/ 222640 h 365064"/>
                    <a:gd name="connsiteX5" fmla="*/ 259826 w 457492"/>
                    <a:gd name="connsiteY5" fmla="*/ 184539 h 365064"/>
                    <a:gd name="connsiteX6" fmla="*/ 102665 w 457492"/>
                    <a:gd name="connsiteY6" fmla="*/ 217877 h 365064"/>
                    <a:gd name="connsiteX7" fmla="*/ 102665 w 457492"/>
                    <a:gd name="connsiteY7" fmla="*/ 360750 h 365064"/>
                    <a:gd name="connsiteX8" fmla="*/ 2652 w 457492"/>
                    <a:gd name="connsiteY8" fmla="*/ 255977 h 365064"/>
                    <a:gd name="connsiteX9" fmla="*/ 104088 w 457492"/>
                    <a:gd name="connsiteY9" fmla="*/ 29924 h 365064"/>
                    <a:gd name="connsiteX0" fmla="*/ 108693 w 462097"/>
                    <a:gd name="connsiteY0" fmla="*/ 29924 h 370639"/>
                    <a:gd name="connsiteX1" fmla="*/ 366826 w 462097"/>
                    <a:gd name="connsiteY1" fmla="*/ 41830 h 370639"/>
                    <a:gd name="connsiteX2" fmla="*/ 462076 w 462097"/>
                    <a:gd name="connsiteY2" fmla="*/ 297206 h 370639"/>
                    <a:gd name="connsiteX3" fmla="*/ 380156 w 462097"/>
                    <a:gd name="connsiteY3" fmla="*/ 211481 h 370639"/>
                    <a:gd name="connsiteX4" fmla="*/ 323964 w 462097"/>
                    <a:gd name="connsiteY4" fmla="*/ 222640 h 370639"/>
                    <a:gd name="connsiteX5" fmla="*/ 264431 w 462097"/>
                    <a:gd name="connsiteY5" fmla="*/ 184539 h 370639"/>
                    <a:gd name="connsiteX6" fmla="*/ 107270 w 462097"/>
                    <a:gd name="connsiteY6" fmla="*/ 217877 h 370639"/>
                    <a:gd name="connsiteX7" fmla="*/ 107270 w 462097"/>
                    <a:gd name="connsiteY7" fmla="*/ 360750 h 370639"/>
                    <a:gd name="connsiteX8" fmla="*/ 2494 w 462097"/>
                    <a:gd name="connsiteY8" fmla="*/ 329796 h 370639"/>
                    <a:gd name="connsiteX9" fmla="*/ 108693 w 462097"/>
                    <a:gd name="connsiteY9" fmla="*/ 29924 h 370639"/>
                    <a:gd name="connsiteX0" fmla="*/ 106244 w 459648"/>
                    <a:gd name="connsiteY0" fmla="*/ 29924 h 370639"/>
                    <a:gd name="connsiteX1" fmla="*/ 364377 w 459648"/>
                    <a:gd name="connsiteY1" fmla="*/ 41830 h 370639"/>
                    <a:gd name="connsiteX2" fmla="*/ 459627 w 459648"/>
                    <a:gd name="connsiteY2" fmla="*/ 297206 h 370639"/>
                    <a:gd name="connsiteX3" fmla="*/ 377707 w 459648"/>
                    <a:gd name="connsiteY3" fmla="*/ 211481 h 370639"/>
                    <a:gd name="connsiteX4" fmla="*/ 321515 w 459648"/>
                    <a:gd name="connsiteY4" fmla="*/ 222640 h 370639"/>
                    <a:gd name="connsiteX5" fmla="*/ 261982 w 459648"/>
                    <a:gd name="connsiteY5" fmla="*/ 184539 h 370639"/>
                    <a:gd name="connsiteX6" fmla="*/ 104821 w 459648"/>
                    <a:gd name="connsiteY6" fmla="*/ 217877 h 370639"/>
                    <a:gd name="connsiteX7" fmla="*/ 104821 w 459648"/>
                    <a:gd name="connsiteY7" fmla="*/ 360750 h 370639"/>
                    <a:gd name="connsiteX8" fmla="*/ 45 w 459648"/>
                    <a:gd name="connsiteY8" fmla="*/ 329796 h 370639"/>
                    <a:gd name="connsiteX9" fmla="*/ 106244 w 459648"/>
                    <a:gd name="connsiteY9" fmla="*/ 29924 h 370639"/>
                    <a:gd name="connsiteX0" fmla="*/ 106244 w 459648"/>
                    <a:gd name="connsiteY0" fmla="*/ 30877 h 371592"/>
                    <a:gd name="connsiteX1" fmla="*/ 364377 w 459648"/>
                    <a:gd name="connsiteY1" fmla="*/ 42783 h 371592"/>
                    <a:gd name="connsiteX2" fmla="*/ 459627 w 459648"/>
                    <a:gd name="connsiteY2" fmla="*/ 298159 h 371592"/>
                    <a:gd name="connsiteX3" fmla="*/ 377707 w 459648"/>
                    <a:gd name="connsiteY3" fmla="*/ 212434 h 371592"/>
                    <a:gd name="connsiteX4" fmla="*/ 321515 w 459648"/>
                    <a:gd name="connsiteY4" fmla="*/ 223593 h 371592"/>
                    <a:gd name="connsiteX5" fmla="*/ 261982 w 459648"/>
                    <a:gd name="connsiteY5" fmla="*/ 185492 h 371592"/>
                    <a:gd name="connsiteX6" fmla="*/ 104821 w 459648"/>
                    <a:gd name="connsiteY6" fmla="*/ 218830 h 371592"/>
                    <a:gd name="connsiteX7" fmla="*/ 104821 w 459648"/>
                    <a:gd name="connsiteY7" fmla="*/ 361703 h 371592"/>
                    <a:gd name="connsiteX8" fmla="*/ 45 w 459648"/>
                    <a:gd name="connsiteY8" fmla="*/ 330749 h 371592"/>
                    <a:gd name="connsiteX9" fmla="*/ 106244 w 459648"/>
                    <a:gd name="connsiteY9" fmla="*/ 30877 h 371592"/>
                    <a:gd name="connsiteX0" fmla="*/ 106244 w 459685"/>
                    <a:gd name="connsiteY0" fmla="*/ 29846 h 370561"/>
                    <a:gd name="connsiteX1" fmla="*/ 378665 w 459685"/>
                    <a:gd name="connsiteY1" fmla="*/ 44134 h 370561"/>
                    <a:gd name="connsiteX2" fmla="*/ 459627 w 459685"/>
                    <a:gd name="connsiteY2" fmla="*/ 297128 h 370561"/>
                    <a:gd name="connsiteX3" fmla="*/ 377707 w 459685"/>
                    <a:gd name="connsiteY3" fmla="*/ 211403 h 370561"/>
                    <a:gd name="connsiteX4" fmla="*/ 321515 w 459685"/>
                    <a:gd name="connsiteY4" fmla="*/ 222562 h 370561"/>
                    <a:gd name="connsiteX5" fmla="*/ 261982 w 459685"/>
                    <a:gd name="connsiteY5" fmla="*/ 184461 h 370561"/>
                    <a:gd name="connsiteX6" fmla="*/ 104821 w 459685"/>
                    <a:gd name="connsiteY6" fmla="*/ 217799 h 370561"/>
                    <a:gd name="connsiteX7" fmla="*/ 104821 w 459685"/>
                    <a:gd name="connsiteY7" fmla="*/ 360672 h 370561"/>
                    <a:gd name="connsiteX8" fmla="*/ 45 w 459685"/>
                    <a:gd name="connsiteY8" fmla="*/ 329718 h 370561"/>
                    <a:gd name="connsiteX9" fmla="*/ 106244 w 459685"/>
                    <a:gd name="connsiteY9" fmla="*/ 29846 h 370561"/>
                    <a:gd name="connsiteX0" fmla="*/ 106244 w 474390"/>
                    <a:gd name="connsiteY0" fmla="*/ 29846 h 370561"/>
                    <a:gd name="connsiteX1" fmla="*/ 378665 w 474390"/>
                    <a:gd name="connsiteY1" fmla="*/ 44134 h 370561"/>
                    <a:gd name="connsiteX2" fmla="*/ 459627 w 474390"/>
                    <a:gd name="connsiteY2" fmla="*/ 297128 h 370561"/>
                    <a:gd name="connsiteX3" fmla="*/ 466772 w 474390"/>
                    <a:gd name="connsiteY3" fmla="*/ 296380 h 370561"/>
                    <a:gd name="connsiteX4" fmla="*/ 377707 w 474390"/>
                    <a:gd name="connsiteY4" fmla="*/ 211403 h 370561"/>
                    <a:gd name="connsiteX5" fmla="*/ 321515 w 474390"/>
                    <a:gd name="connsiteY5" fmla="*/ 222562 h 370561"/>
                    <a:gd name="connsiteX6" fmla="*/ 261982 w 474390"/>
                    <a:gd name="connsiteY6" fmla="*/ 184461 h 370561"/>
                    <a:gd name="connsiteX7" fmla="*/ 104821 w 474390"/>
                    <a:gd name="connsiteY7" fmla="*/ 217799 h 370561"/>
                    <a:gd name="connsiteX8" fmla="*/ 104821 w 474390"/>
                    <a:gd name="connsiteY8" fmla="*/ 360672 h 370561"/>
                    <a:gd name="connsiteX9" fmla="*/ 45 w 474390"/>
                    <a:gd name="connsiteY9" fmla="*/ 329718 h 370561"/>
                    <a:gd name="connsiteX10" fmla="*/ 106244 w 474390"/>
                    <a:gd name="connsiteY10" fmla="*/ 29846 h 370561"/>
                    <a:gd name="connsiteX0" fmla="*/ 106244 w 462471"/>
                    <a:gd name="connsiteY0" fmla="*/ 29846 h 382038"/>
                    <a:gd name="connsiteX1" fmla="*/ 378665 w 462471"/>
                    <a:gd name="connsiteY1" fmla="*/ 44134 h 382038"/>
                    <a:gd name="connsiteX2" fmla="*/ 459627 w 462471"/>
                    <a:gd name="connsiteY2" fmla="*/ 297128 h 382038"/>
                    <a:gd name="connsiteX3" fmla="*/ 414384 w 462471"/>
                    <a:gd name="connsiteY3" fmla="*/ 379724 h 382038"/>
                    <a:gd name="connsiteX4" fmla="*/ 377707 w 462471"/>
                    <a:gd name="connsiteY4" fmla="*/ 211403 h 382038"/>
                    <a:gd name="connsiteX5" fmla="*/ 321515 w 462471"/>
                    <a:gd name="connsiteY5" fmla="*/ 222562 h 382038"/>
                    <a:gd name="connsiteX6" fmla="*/ 261982 w 462471"/>
                    <a:gd name="connsiteY6" fmla="*/ 184461 h 382038"/>
                    <a:gd name="connsiteX7" fmla="*/ 104821 w 462471"/>
                    <a:gd name="connsiteY7" fmla="*/ 217799 h 382038"/>
                    <a:gd name="connsiteX8" fmla="*/ 104821 w 462471"/>
                    <a:gd name="connsiteY8" fmla="*/ 360672 h 382038"/>
                    <a:gd name="connsiteX9" fmla="*/ 45 w 462471"/>
                    <a:gd name="connsiteY9" fmla="*/ 329718 h 382038"/>
                    <a:gd name="connsiteX10" fmla="*/ 106244 w 462471"/>
                    <a:gd name="connsiteY10" fmla="*/ 29846 h 382038"/>
                    <a:gd name="connsiteX0" fmla="*/ 106244 w 462471"/>
                    <a:gd name="connsiteY0" fmla="*/ 29846 h 382038"/>
                    <a:gd name="connsiteX1" fmla="*/ 378665 w 462471"/>
                    <a:gd name="connsiteY1" fmla="*/ 44134 h 382038"/>
                    <a:gd name="connsiteX2" fmla="*/ 459627 w 462471"/>
                    <a:gd name="connsiteY2" fmla="*/ 297128 h 382038"/>
                    <a:gd name="connsiteX3" fmla="*/ 414384 w 462471"/>
                    <a:gd name="connsiteY3" fmla="*/ 379724 h 382038"/>
                    <a:gd name="connsiteX4" fmla="*/ 377707 w 462471"/>
                    <a:gd name="connsiteY4" fmla="*/ 211403 h 382038"/>
                    <a:gd name="connsiteX5" fmla="*/ 321515 w 462471"/>
                    <a:gd name="connsiteY5" fmla="*/ 222562 h 382038"/>
                    <a:gd name="connsiteX6" fmla="*/ 261982 w 462471"/>
                    <a:gd name="connsiteY6" fmla="*/ 184461 h 382038"/>
                    <a:gd name="connsiteX7" fmla="*/ 104821 w 462471"/>
                    <a:gd name="connsiteY7" fmla="*/ 217799 h 382038"/>
                    <a:gd name="connsiteX8" fmla="*/ 104821 w 462471"/>
                    <a:gd name="connsiteY8" fmla="*/ 360672 h 382038"/>
                    <a:gd name="connsiteX9" fmla="*/ 45 w 462471"/>
                    <a:gd name="connsiteY9" fmla="*/ 329718 h 382038"/>
                    <a:gd name="connsiteX10" fmla="*/ 106244 w 462471"/>
                    <a:gd name="connsiteY10" fmla="*/ 29846 h 382038"/>
                    <a:gd name="connsiteX0" fmla="*/ 106244 w 461113"/>
                    <a:gd name="connsiteY0" fmla="*/ 29846 h 386648"/>
                    <a:gd name="connsiteX1" fmla="*/ 378665 w 461113"/>
                    <a:gd name="connsiteY1" fmla="*/ 44134 h 386648"/>
                    <a:gd name="connsiteX2" fmla="*/ 459627 w 461113"/>
                    <a:gd name="connsiteY2" fmla="*/ 297128 h 386648"/>
                    <a:gd name="connsiteX3" fmla="*/ 361997 w 461113"/>
                    <a:gd name="connsiteY3" fmla="*/ 384486 h 386648"/>
                    <a:gd name="connsiteX4" fmla="*/ 377707 w 461113"/>
                    <a:gd name="connsiteY4" fmla="*/ 211403 h 386648"/>
                    <a:gd name="connsiteX5" fmla="*/ 321515 w 461113"/>
                    <a:gd name="connsiteY5" fmla="*/ 222562 h 386648"/>
                    <a:gd name="connsiteX6" fmla="*/ 261982 w 461113"/>
                    <a:gd name="connsiteY6" fmla="*/ 184461 h 386648"/>
                    <a:gd name="connsiteX7" fmla="*/ 104821 w 461113"/>
                    <a:gd name="connsiteY7" fmla="*/ 217799 h 386648"/>
                    <a:gd name="connsiteX8" fmla="*/ 104821 w 461113"/>
                    <a:gd name="connsiteY8" fmla="*/ 360672 h 386648"/>
                    <a:gd name="connsiteX9" fmla="*/ 45 w 461113"/>
                    <a:gd name="connsiteY9" fmla="*/ 329718 h 386648"/>
                    <a:gd name="connsiteX10" fmla="*/ 106244 w 461113"/>
                    <a:gd name="connsiteY10" fmla="*/ 29846 h 386648"/>
                    <a:gd name="connsiteX0" fmla="*/ 106244 w 461180"/>
                    <a:gd name="connsiteY0" fmla="*/ 29846 h 388961"/>
                    <a:gd name="connsiteX1" fmla="*/ 378665 w 461180"/>
                    <a:gd name="connsiteY1" fmla="*/ 44134 h 388961"/>
                    <a:gd name="connsiteX2" fmla="*/ 459627 w 461180"/>
                    <a:gd name="connsiteY2" fmla="*/ 297128 h 388961"/>
                    <a:gd name="connsiteX3" fmla="*/ 366759 w 461180"/>
                    <a:gd name="connsiteY3" fmla="*/ 386867 h 388961"/>
                    <a:gd name="connsiteX4" fmla="*/ 377707 w 461180"/>
                    <a:gd name="connsiteY4" fmla="*/ 211403 h 388961"/>
                    <a:gd name="connsiteX5" fmla="*/ 321515 w 461180"/>
                    <a:gd name="connsiteY5" fmla="*/ 222562 h 388961"/>
                    <a:gd name="connsiteX6" fmla="*/ 261982 w 461180"/>
                    <a:gd name="connsiteY6" fmla="*/ 184461 h 388961"/>
                    <a:gd name="connsiteX7" fmla="*/ 104821 w 461180"/>
                    <a:gd name="connsiteY7" fmla="*/ 217799 h 388961"/>
                    <a:gd name="connsiteX8" fmla="*/ 104821 w 461180"/>
                    <a:gd name="connsiteY8" fmla="*/ 360672 h 388961"/>
                    <a:gd name="connsiteX9" fmla="*/ 45 w 461180"/>
                    <a:gd name="connsiteY9" fmla="*/ 329718 h 388961"/>
                    <a:gd name="connsiteX10" fmla="*/ 106244 w 461180"/>
                    <a:gd name="connsiteY10" fmla="*/ 29846 h 388961"/>
                    <a:gd name="connsiteX0" fmla="*/ 106244 w 461081"/>
                    <a:gd name="connsiteY0" fmla="*/ 29846 h 391277"/>
                    <a:gd name="connsiteX1" fmla="*/ 378665 w 461081"/>
                    <a:gd name="connsiteY1" fmla="*/ 44134 h 391277"/>
                    <a:gd name="connsiteX2" fmla="*/ 459627 w 461081"/>
                    <a:gd name="connsiteY2" fmla="*/ 297128 h 391277"/>
                    <a:gd name="connsiteX3" fmla="*/ 359615 w 461081"/>
                    <a:gd name="connsiteY3" fmla="*/ 389248 h 391277"/>
                    <a:gd name="connsiteX4" fmla="*/ 377707 w 461081"/>
                    <a:gd name="connsiteY4" fmla="*/ 211403 h 391277"/>
                    <a:gd name="connsiteX5" fmla="*/ 321515 w 461081"/>
                    <a:gd name="connsiteY5" fmla="*/ 222562 h 391277"/>
                    <a:gd name="connsiteX6" fmla="*/ 261982 w 461081"/>
                    <a:gd name="connsiteY6" fmla="*/ 184461 h 391277"/>
                    <a:gd name="connsiteX7" fmla="*/ 104821 w 461081"/>
                    <a:gd name="connsiteY7" fmla="*/ 217799 h 391277"/>
                    <a:gd name="connsiteX8" fmla="*/ 104821 w 461081"/>
                    <a:gd name="connsiteY8" fmla="*/ 360672 h 391277"/>
                    <a:gd name="connsiteX9" fmla="*/ 45 w 461081"/>
                    <a:gd name="connsiteY9" fmla="*/ 329718 h 391277"/>
                    <a:gd name="connsiteX10" fmla="*/ 106244 w 461081"/>
                    <a:gd name="connsiteY10" fmla="*/ 29846 h 391277"/>
                    <a:gd name="connsiteX0" fmla="*/ 106244 w 462004"/>
                    <a:gd name="connsiteY0" fmla="*/ 29846 h 391865"/>
                    <a:gd name="connsiteX1" fmla="*/ 378665 w 462004"/>
                    <a:gd name="connsiteY1" fmla="*/ 44134 h 391865"/>
                    <a:gd name="connsiteX2" fmla="*/ 459627 w 462004"/>
                    <a:gd name="connsiteY2" fmla="*/ 297128 h 391865"/>
                    <a:gd name="connsiteX3" fmla="*/ 359615 w 462004"/>
                    <a:gd name="connsiteY3" fmla="*/ 389248 h 391865"/>
                    <a:gd name="connsiteX4" fmla="*/ 377707 w 462004"/>
                    <a:gd name="connsiteY4" fmla="*/ 211403 h 391865"/>
                    <a:gd name="connsiteX5" fmla="*/ 321515 w 462004"/>
                    <a:gd name="connsiteY5" fmla="*/ 222562 h 391865"/>
                    <a:gd name="connsiteX6" fmla="*/ 261982 w 462004"/>
                    <a:gd name="connsiteY6" fmla="*/ 184461 h 391865"/>
                    <a:gd name="connsiteX7" fmla="*/ 104821 w 462004"/>
                    <a:gd name="connsiteY7" fmla="*/ 217799 h 391865"/>
                    <a:gd name="connsiteX8" fmla="*/ 104821 w 462004"/>
                    <a:gd name="connsiteY8" fmla="*/ 360672 h 391865"/>
                    <a:gd name="connsiteX9" fmla="*/ 45 w 462004"/>
                    <a:gd name="connsiteY9" fmla="*/ 329718 h 391865"/>
                    <a:gd name="connsiteX10" fmla="*/ 106244 w 462004"/>
                    <a:gd name="connsiteY10" fmla="*/ 29846 h 391865"/>
                    <a:gd name="connsiteX0" fmla="*/ 106244 w 462004"/>
                    <a:gd name="connsiteY0" fmla="*/ 29846 h 391865"/>
                    <a:gd name="connsiteX1" fmla="*/ 378665 w 462004"/>
                    <a:gd name="connsiteY1" fmla="*/ 44134 h 391865"/>
                    <a:gd name="connsiteX2" fmla="*/ 459627 w 462004"/>
                    <a:gd name="connsiteY2" fmla="*/ 297128 h 391865"/>
                    <a:gd name="connsiteX3" fmla="*/ 359615 w 462004"/>
                    <a:gd name="connsiteY3" fmla="*/ 389248 h 391865"/>
                    <a:gd name="connsiteX4" fmla="*/ 377707 w 462004"/>
                    <a:gd name="connsiteY4" fmla="*/ 211403 h 391865"/>
                    <a:gd name="connsiteX5" fmla="*/ 321515 w 462004"/>
                    <a:gd name="connsiteY5" fmla="*/ 222562 h 391865"/>
                    <a:gd name="connsiteX6" fmla="*/ 261982 w 462004"/>
                    <a:gd name="connsiteY6" fmla="*/ 184461 h 391865"/>
                    <a:gd name="connsiteX7" fmla="*/ 104821 w 462004"/>
                    <a:gd name="connsiteY7" fmla="*/ 217799 h 391865"/>
                    <a:gd name="connsiteX8" fmla="*/ 104821 w 462004"/>
                    <a:gd name="connsiteY8" fmla="*/ 360672 h 391865"/>
                    <a:gd name="connsiteX9" fmla="*/ 45 w 462004"/>
                    <a:gd name="connsiteY9" fmla="*/ 329718 h 391865"/>
                    <a:gd name="connsiteX10" fmla="*/ 106244 w 462004"/>
                    <a:gd name="connsiteY10" fmla="*/ 29846 h 391865"/>
                    <a:gd name="connsiteX0" fmla="*/ 106244 w 462562"/>
                    <a:gd name="connsiteY0" fmla="*/ 29846 h 389856"/>
                    <a:gd name="connsiteX1" fmla="*/ 378665 w 462562"/>
                    <a:gd name="connsiteY1" fmla="*/ 44134 h 389856"/>
                    <a:gd name="connsiteX2" fmla="*/ 459627 w 462562"/>
                    <a:gd name="connsiteY2" fmla="*/ 297128 h 389856"/>
                    <a:gd name="connsiteX3" fmla="*/ 359615 w 462562"/>
                    <a:gd name="connsiteY3" fmla="*/ 389248 h 389856"/>
                    <a:gd name="connsiteX4" fmla="*/ 377707 w 462562"/>
                    <a:gd name="connsiteY4" fmla="*/ 211403 h 389856"/>
                    <a:gd name="connsiteX5" fmla="*/ 321515 w 462562"/>
                    <a:gd name="connsiteY5" fmla="*/ 222562 h 389856"/>
                    <a:gd name="connsiteX6" fmla="*/ 261982 w 462562"/>
                    <a:gd name="connsiteY6" fmla="*/ 184461 h 389856"/>
                    <a:gd name="connsiteX7" fmla="*/ 104821 w 462562"/>
                    <a:gd name="connsiteY7" fmla="*/ 217799 h 389856"/>
                    <a:gd name="connsiteX8" fmla="*/ 104821 w 462562"/>
                    <a:gd name="connsiteY8" fmla="*/ 360672 h 389856"/>
                    <a:gd name="connsiteX9" fmla="*/ 45 w 462562"/>
                    <a:gd name="connsiteY9" fmla="*/ 329718 h 389856"/>
                    <a:gd name="connsiteX10" fmla="*/ 106244 w 462562"/>
                    <a:gd name="connsiteY10" fmla="*/ 29846 h 389856"/>
                    <a:gd name="connsiteX0" fmla="*/ 106244 w 469388"/>
                    <a:gd name="connsiteY0" fmla="*/ 29846 h 389730"/>
                    <a:gd name="connsiteX1" fmla="*/ 378665 w 469388"/>
                    <a:gd name="connsiteY1" fmla="*/ 44134 h 389730"/>
                    <a:gd name="connsiteX2" fmla="*/ 466771 w 469388"/>
                    <a:gd name="connsiteY2" fmla="*/ 280460 h 389730"/>
                    <a:gd name="connsiteX3" fmla="*/ 359615 w 469388"/>
                    <a:gd name="connsiteY3" fmla="*/ 389248 h 389730"/>
                    <a:gd name="connsiteX4" fmla="*/ 377707 w 469388"/>
                    <a:gd name="connsiteY4" fmla="*/ 211403 h 389730"/>
                    <a:gd name="connsiteX5" fmla="*/ 321515 w 469388"/>
                    <a:gd name="connsiteY5" fmla="*/ 222562 h 389730"/>
                    <a:gd name="connsiteX6" fmla="*/ 261982 w 469388"/>
                    <a:gd name="connsiteY6" fmla="*/ 184461 h 389730"/>
                    <a:gd name="connsiteX7" fmla="*/ 104821 w 469388"/>
                    <a:gd name="connsiteY7" fmla="*/ 217799 h 389730"/>
                    <a:gd name="connsiteX8" fmla="*/ 104821 w 469388"/>
                    <a:gd name="connsiteY8" fmla="*/ 360672 h 389730"/>
                    <a:gd name="connsiteX9" fmla="*/ 45 w 469388"/>
                    <a:gd name="connsiteY9" fmla="*/ 329718 h 389730"/>
                    <a:gd name="connsiteX10" fmla="*/ 106244 w 469388"/>
                    <a:gd name="connsiteY10" fmla="*/ 29846 h 389730"/>
                    <a:gd name="connsiteX0" fmla="*/ 106244 w 469388"/>
                    <a:gd name="connsiteY0" fmla="*/ 29846 h 389730"/>
                    <a:gd name="connsiteX1" fmla="*/ 378665 w 469388"/>
                    <a:gd name="connsiteY1" fmla="*/ 44134 h 389730"/>
                    <a:gd name="connsiteX2" fmla="*/ 466771 w 469388"/>
                    <a:gd name="connsiteY2" fmla="*/ 280460 h 389730"/>
                    <a:gd name="connsiteX3" fmla="*/ 359615 w 469388"/>
                    <a:gd name="connsiteY3" fmla="*/ 389248 h 389730"/>
                    <a:gd name="connsiteX4" fmla="*/ 377707 w 469388"/>
                    <a:gd name="connsiteY4" fmla="*/ 211403 h 389730"/>
                    <a:gd name="connsiteX5" fmla="*/ 321515 w 469388"/>
                    <a:gd name="connsiteY5" fmla="*/ 222562 h 389730"/>
                    <a:gd name="connsiteX6" fmla="*/ 261982 w 469388"/>
                    <a:gd name="connsiteY6" fmla="*/ 184461 h 389730"/>
                    <a:gd name="connsiteX7" fmla="*/ 104821 w 469388"/>
                    <a:gd name="connsiteY7" fmla="*/ 217799 h 389730"/>
                    <a:gd name="connsiteX8" fmla="*/ 104821 w 469388"/>
                    <a:gd name="connsiteY8" fmla="*/ 360672 h 389730"/>
                    <a:gd name="connsiteX9" fmla="*/ 45 w 469388"/>
                    <a:gd name="connsiteY9" fmla="*/ 329718 h 389730"/>
                    <a:gd name="connsiteX10" fmla="*/ 106244 w 469388"/>
                    <a:gd name="connsiteY10" fmla="*/ 29846 h 389730"/>
                    <a:gd name="connsiteX0" fmla="*/ 106244 w 469706"/>
                    <a:gd name="connsiteY0" fmla="*/ 29846 h 370830"/>
                    <a:gd name="connsiteX1" fmla="*/ 378665 w 469706"/>
                    <a:gd name="connsiteY1" fmla="*/ 44134 h 370830"/>
                    <a:gd name="connsiteX2" fmla="*/ 466771 w 469706"/>
                    <a:gd name="connsiteY2" fmla="*/ 280460 h 370830"/>
                    <a:gd name="connsiteX3" fmla="*/ 366759 w 469706"/>
                    <a:gd name="connsiteY3" fmla="*/ 370198 h 370830"/>
                    <a:gd name="connsiteX4" fmla="*/ 377707 w 469706"/>
                    <a:gd name="connsiteY4" fmla="*/ 211403 h 370830"/>
                    <a:gd name="connsiteX5" fmla="*/ 321515 w 469706"/>
                    <a:gd name="connsiteY5" fmla="*/ 222562 h 370830"/>
                    <a:gd name="connsiteX6" fmla="*/ 261982 w 469706"/>
                    <a:gd name="connsiteY6" fmla="*/ 184461 h 370830"/>
                    <a:gd name="connsiteX7" fmla="*/ 104821 w 469706"/>
                    <a:gd name="connsiteY7" fmla="*/ 217799 h 370830"/>
                    <a:gd name="connsiteX8" fmla="*/ 104821 w 469706"/>
                    <a:gd name="connsiteY8" fmla="*/ 360672 h 370830"/>
                    <a:gd name="connsiteX9" fmla="*/ 45 w 469706"/>
                    <a:gd name="connsiteY9" fmla="*/ 329718 h 370830"/>
                    <a:gd name="connsiteX10" fmla="*/ 106244 w 469706"/>
                    <a:gd name="connsiteY10" fmla="*/ 29846 h 370830"/>
                    <a:gd name="connsiteX0" fmla="*/ 106244 w 471588"/>
                    <a:gd name="connsiteY0" fmla="*/ 29846 h 370830"/>
                    <a:gd name="connsiteX1" fmla="*/ 378665 w 471588"/>
                    <a:gd name="connsiteY1" fmla="*/ 44134 h 370830"/>
                    <a:gd name="connsiteX2" fmla="*/ 466771 w 471588"/>
                    <a:gd name="connsiteY2" fmla="*/ 280460 h 370830"/>
                    <a:gd name="connsiteX3" fmla="*/ 366759 w 471588"/>
                    <a:gd name="connsiteY3" fmla="*/ 370198 h 370830"/>
                    <a:gd name="connsiteX4" fmla="*/ 377707 w 471588"/>
                    <a:gd name="connsiteY4" fmla="*/ 211403 h 370830"/>
                    <a:gd name="connsiteX5" fmla="*/ 321515 w 471588"/>
                    <a:gd name="connsiteY5" fmla="*/ 222562 h 370830"/>
                    <a:gd name="connsiteX6" fmla="*/ 261982 w 471588"/>
                    <a:gd name="connsiteY6" fmla="*/ 184461 h 370830"/>
                    <a:gd name="connsiteX7" fmla="*/ 104821 w 471588"/>
                    <a:gd name="connsiteY7" fmla="*/ 217799 h 370830"/>
                    <a:gd name="connsiteX8" fmla="*/ 104821 w 471588"/>
                    <a:gd name="connsiteY8" fmla="*/ 360672 h 370830"/>
                    <a:gd name="connsiteX9" fmla="*/ 45 w 471588"/>
                    <a:gd name="connsiteY9" fmla="*/ 329718 h 370830"/>
                    <a:gd name="connsiteX10" fmla="*/ 106244 w 471588"/>
                    <a:gd name="connsiteY10" fmla="*/ 29846 h 370830"/>
                    <a:gd name="connsiteX0" fmla="*/ 106244 w 471588"/>
                    <a:gd name="connsiteY0" fmla="*/ 29846 h 371099"/>
                    <a:gd name="connsiteX1" fmla="*/ 378665 w 471588"/>
                    <a:gd name="connsiteY1" fmla="*/ 44134 h 371099"/>
                    <a:gd name="connsiteX2" fmla="*/ 466771 w 471588"/>
                    <a:gd name="connsiteY2" fmla="*/ 280460 h 371099"/>
                    <a:gd name="connsiteX3" fmla="*/ 366759 w 471588"/>
                    <a:gd name="connsiteY3" fmla="*/ 370198 h 371099"/>
                    <a:gd name="connsiteX4" fmla="*/ 377707 w 471588"/>
                    <a:gd name="connsiteY4" fmla="*/ 211403 h 371099"/>
                    <a:gd name="connsiteX5" fmla="*/ 321515 w 471588"/>
                    <a:gd name="connsiteY5" fmla="*/ 222562 h 371099"/>
                    <a:gd name="connsiteX6" fmla="*/ 261982 w 471588"/>
                    <a:gd name="connsiteY6" fmla="*/ 184461 h 371099"/>
                    <a:gd name="connsiteX7" fmla="*/ 104821 w 471588"/>
                    <a:gd name="connsiteY7" fmla="*/ 217799 h 371099"/>
                    <a:gd name="connsiteX8" fmla="*/ 104821 w 471588"/>
                    <a:gd name="connsiteY8" fmla="*/ 360672 h 371099"/>
                    <a:gd name="connsiteX9" fmla="*/ 45 w 471588"/>
                    <a:gd name="connsiteY9" fmla="*/ 329718 h 371099"/>
                    <a:gd name="connsiteX10" fmla="*/ 106244 w 471588"/>
                    <a:gd name="connsiteY10" fmla="*/ 29846 h 371099"/>
                    <a:gd name="connsiteX0" fmla="*/ 106244 w 478161"/>
                    <a:gd name="connsiteY0" fmla="*/ 29846 h 371876"/>
                    <a:gd name="connsiteX1" fmla="*/ 378665 w 478161"/>
                    <a:gd name="connsiteY1" fmla="*/ 44134 h 371876"/>
                    <a:gd name="connsiteX2" fmla="*/ 473915 w 478161"/>
                    <a:gd name="connsiteY2" fmla="*/ 301891 h 371876"/>
                    <a:gd name="connsiteX3" fmla="*/ 366759 w 478161"/>
                    <a:gd name="connsiteY3" fmla="*/ 370198 h 371876"/>
                    <a:gd name="connsiteX4" fmla="*/ 377707 w 478161"/>
                    <a:gd name="connsiteY4" fmla="*/ 211403 h 371876"/>
                    <a:gd name="connsiteX5" fmla="*/ 321515 w 478161"/>
                    <a:gd name="connsiteY5" fmla="*/ 222562 h 371876"/>
                    <a:gd name="connsiteX6" fmla="*/ 261982 w 478161"/>
                    <a:gd name="connsiteY6" fmla="*/ 184461 h 371876"/>
                    <a:gd name="connsiteX7" fmla="*/ 104821 w 478161"/>
                    <a:gd name="connsiteY7" fmla="*/ 217799 h 371876"/>
                    <a:gd name="connsiteX8" fmla="*/ 104821 w 478161"/>
                    <a:gd name="connsiteY8" fmla="*/ 360672 h 371876"/>
                    <a:gd name="connsiteX9" fmla="*/ 45 w 478161"/>
                    <a:gd name="connsiteY9" fmla="*/ 329718 h 371876"/>
                    <a:gd name="connsiteX10" fmla="*/ 106244 w 478161"/>
                    <a:gd name="connsiteY10" fmla="*/ 29846 h 371876"/>
                    <a:gd name="connsiteX0" fmla="*/ 106244 w 474650"/>
                    <a:gd name="connsiteY0" fmla="*/ 29846 h 371876"/>
                    <a:gd name="connsiteX1" fmla="*/ 378665 w 474650"/>
                    <a:gd name="connsiteY1" fmla="*/ 44134 h 371876"/>
                    <a:gd name="connsiteX2" fmla="*/ 473915 w 474650"/>
                    <a:gd name="connsiteY2" fmla="*/ 301891 h 371876"/>
                    <a:gd name="connsiteX3" fmla="*/ 366759 w 474650"/>
                    <a:gd name="connsiteY3" fmla="*/ 370198 h 371876"/>
                    <a:gd name="connsiteX4" fmla="*/ 377707 w 474650"/>
                    <a:gd name="connsiteY4" fmla="*/ 211403 h 371876"/>
                    <a:gd name="connsiteX5" fmla="*/ 321515 w 474650"/>
                    <a:gd name="connsiteY5" fmla="*/ 222562 h 371876"/>
                    <a:gd name="connsiteX6" fmla="*/ 261982 w 474650"/>
                    <a:gd name="connsiteY6" fmla="*/ 184461 h 371876"/>
                    <a:gd name="connsiteX7" fmla="*/ 104821 w 474650"/>
                    <a:gd name="connsiteY7" fmla="*/ 217799 h 371876"/>
                    <a:gd name="connsiteX8" fmla="*/ 104821 w 474650"/>
                    <a:gd name="connsiteY8" fmla="*/ 360672 h 371876"/>
                    <a:gd name="connsiteX9" fmla="*/ 45 w 474650"/>
                    <a:gd name="connsiteY9" fmla="*/ 329718 h 371876"/>
                    <a:gd name="connsiteX10" fmla="*/ 106244 w 474650"/>
                    <a:gd name="connsiteY10" fmla="*/ 29846 h 371876"/>
                    <a:gd name="connsiteX0" fmla="*/ 106244 w 474650"/>
                    <a:gd name="connsiteY0" fmla="*/ 29846 h 371876"/>
                    <a:gd name="connsiteX1" fmla="*/ 378665 w 474650"/>
                    <a:gd name="connsiteY1" fmla="*/ 44134 h 371876"/>
                    <a:gd name="connsiteX2" fmla="*/ 473915 w 474650"/>
                    <a:gd name="connsiteY2" fmla="*/ 301891 h 371876"/>
                    <a:gd name="connsiteX3" fmla="*/ 366759 w 474650"/>
                    <a:gd name="connsiteY3" fmla="*/ 370198 h 371876"/>
                    <a:gd name="connsiteX4" fmla="*/ 377707 w 474650"/>
                    <a:gd name="connsiteY4" fmla="*/ 211403 h 371876"/>
                    <a:gd name="connsiteX5" fmla="*/ 321515 w 474650"/>
                    <a:gd name="connsiteY5" fmla="*/ 222562 h 371876"/>
                    <a:gd name="connsiteX6" fmla="*/ 261982 w 474650"/>
                    <a:gd name="connsiteY6" fmla="*/ 184461 h 371876"/>
                    <a:gd name="connsiteX7" fmla="*/ 104821 w 474650"/>
                    <a:gd name="connsiteY7" fmla="*/ 217799 h 371876"/>
                    <a:gd name="connsiteX8" fmla="*/ 104821 w 474650"/>
                    <a:gd name="connsiteY8" fmla="*/ 360672 h 371876"/>
                    <a:gd name="connsiteX9" fmla="*/ 45 w 474650"/>
                    <a:gd name="connsiteY9" fmla="*/ 329718 h 371876"/>
                    <a:gd name="connsiteX10" fmla="*/ 106244 w 474650"/>
                    <a:gd name="connsiteY10" fmla="*/ 29846 h 371876"/>
                    <a:gd name="connsiteX0" fmla="*/ 109983 w 478389"/>
                    <a:gd name="connsiteY0" fmla="*/ 29846 h 371876"/>
                    <a:gd name="connsiteX1" fmla="*/ 382404 w 478389"/>
                    <a:gd name="connsiteY1" fmla="*/ 44134 h 371876"/>
                    <a:gd name="connsiteX2" fmla="*/ 477654 w 478389"/>
                    <a:gd name="connsiteY2" fmla="*/ 301891 h 371876"/>
                    <a:gd name="connsiteX3" fmla="*/ 370498 w 478389"/>
                    <a:gd name="connsiteY3" fmla="*/ 370198 h 371876"/>
                    <a:gd name="connsiteX4" fmla="*/ 381446 w 478389"/>
                    <a:gd name="connsiteY4" fmla="*/ 211403 h 371876"/>
                    <a:gd name="connsiteX5" fmla="*/ 325254 w 478389"/>
                    <a:gd name="connsiteY5" fmla="*/ 222562 h 371876"/>
                    <a:gd name="connsiteX6" fmla="*/ 265721 w 478389"/>
                    <a:gd name="connsiteY6" fmla="*/ 184461 h 371876"/>
                    <a:gd name="connsiteX7" fmla="*/ 108560 w 478389"/>
                    <a:gd name="connsiteY7" fmla="*/ 217799 h 371876"/>
                    <a:gd name="connsiteX8" fmla="*/ 108560 w 478389"/>
                    <a:gd name="connsiteY8" fmla="*/ 360672 h 371876"/>
                    <a:gd name="connsiteX9" fmla="*/ 3784 w 478389"/>
                    <a:gd name="connsiteY9" fmla="*/ 329718 h 371876"/>
                    <a:gd name="connsiteX10" fmla="*/ 109983 w 478389"/>
                    <a:gd name="connsiteY10" fmla="*/ 29846 h 371876"/>
                    <a:gd name="connsiteX0" fmla="*/ 100911 w 469317"/>
                    <a:gd name="connsiteY0" fmla="*/ 29846 h 371876"/>
                    <a:gd name="connsiteX1" fmla="*/ 373332 w 469317"/>
                    <a:gd name="connsiteY1" fmla="*/ 44134 h 371876"/>
                    <a:gd name="connsiteX2" fmla="*/ 468582 w 469317"/>
                    <a:gd name="connsiteY2" fmla="*/ 301891 h 371876"/>
                    <a:gd name="connsiteX3" fmla="*/ 361426 w 469317"/>
                    <a:gd name="connsiteY3" fmla="*/ 370198 h 371876"/>
                    <a:gd name="connsiteX4" fmla="*/ 372374 w 469317"/>
                    <a:gd name="connsiteY4" fmla="*/ 211403 h 371876"/>
                    <a:gd name="connsiteX5" fmla="*/ 316182 w 469317"/>
                    <a:gd name="connsiteY5" fmla="*/ 222562 h 371876"/>
                    <a:gd name="connsiteX6" fmla="*/ 256649 w 469317"/>
                    <a:gd name="connsiteY6" fmla="*/ 184461 h 371876"/>
                    <a:gd name="connsiteX7" fmla="*/ 99488 w 469317"/>
                    <a:gd name="connsiteY7" fmla="*/ 217799 h 371876"/>
                    <a:gd name="connsiteX8" fmla="*/ 99488 w 469317"/>
                    <a:gd name="connsiteY8" fmla="*/ 360672 h 371876"/>
                    <a:gd name="connsiteX9" fmla="*/ 4237 w 469317"/>
                    <a:gd name="connsiteY9" fmla="*/ 329718 h 371876"/>
                    <a:gd name="connsiteX10" fmla="*/ 100911 w 469317"/>
                    <a:gd name="connsiteY10" fmla="*/ 29846 h 371876"/>
                    <a:gd name="connsiteX0" fmla="*/ 98274 w 466680"/>
                    <a:gd name="connsiteY0" fmla="*/ 29846 h 371876"/>
                    <a:gd name="connsiteX1" fmla="*/ 370695 w 466680"/>
                    <a:gd name="connsiteY1" fmla="*/ 44134 h 371876"/>
                    <a:gd name="connsiteX2" fmla="*/ 465945 w 466680"/>
                    <a:gd name="connsiteY2" fmla="*/ 301891 h 371876"/>
                    <a:gd name="connsiteX3" fmla="*/ 358789 w 466680"/>
                    <a:gd name="connsiteY3" fmla="*/ 370198 h 371876"/>
                    <a:gd name="connsiteX4" fmla="*/ 369737 w 466680"/>
                    <a:gd name="connsiteY4" fmla="*/ 211403 h 371876"/>
                    <a:gd name="connsiteX5" fmla="*/ 313545 w 466680"/>
                    <a:gd name="connsiteY5" fmla="*/ 222562 h 371876"/>
                    <a:gd name="connsiteX6" fmla="*/ 254012 w 466680"/>
                    <a:gd name="connsiteY6" fmla="*/ 184461 h 371876"/>
                    <a:gd name="connsiteX7" fmla="*/ 96851 w 466680"/>
                    <a:gd name="connsiteY7" fmla="*/ 217799 h 371876"/>
                    <a:gd name="connsiteX8" fmla="*/ 96851 w 466680"/>
                    <a:gd name="connsiteY8" fmla="*/ 360672 h 371876"/>
                    <a:gd name="connsiteX9" fmla="*/ 1600 w 466680"/>
                    <a:gd name="connsiteY9" fmla="*/ 329718 h 371876"/>
                    <a:gd name="connsiteX10" fmla="*/ 98274 w 466680"/>
                    <a:gd name="connsiteY10" fmla="*/ 29846 h 37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6680" h="371876">
                      <a:moveTo>
                        <a:pt x="98274" y="29846"/>
                      </a:moveTo>
                      <a:cubicBezTo>
                        <a:pt x="188288" y="-14604"/>
                        <a:pt x="306876" y="-9047"/>
                        <a:pt x="370695" y="44134"/>
                      </a:cubicBezTo>
                      <a:cubicBezTo>
                        <a:pt x="446101" y="121322"/>
                        <a:pt x="471503" y="208034"/>
                        <a:pt x="465945" y="301891"/>
                      </a:cubicBezTo>
                      <a:cubicBezTo>
                        <a:pt x="454436" y="362982"/>
                        <a:pt x="431973" y="377341"/>
                        <a:pt x="358789" y="370198"/>
                      </a:cubicBezTo>
                      <a:cubicBezTo>
                        <a:pt x="378474" y="320192"/>
                        <a:pt x="415379" y="235612"/>
                        <a:pt x="369737" y="211403"/>
                      </a:cubicBezTo>
                      <a:cubicBezTo>
                        <a:pt x="353068" y="196594"/>
                        <a:pt x="345929" y="221893"/>
                        <a:pt x="313545" y="222562"/>
                      </a:cubicBezTo>
                      <a:cubicBezTo>
                        <a:pt x="281161" y="223231"/>
                        <a:pt x="296477" y="182874"/>
                        <a:pt x="254012" y="184461"/>
                      </a:cubicBezTo>
                      <a:cubicBezTo>
                        <a:pt x="202022" y="217004"/>
                        <a:pt x="129791" y="237246"/>
                        <a:pt x="96851" y="217799"/>
                      </a:cubicBezTo>
                      <a:cubicBezTo>
                        <a:pt x="63911" y="231689"/>
                        <a:pt x="102567" y="393188"/>
                        <a:pt x="96851" y="360672"/>
                      </a:cubicBezTo>
                      <a:cubicBezTo>
                        <a:pt x="82167" y="370991"/>
                        <a:pt x="22397" y="364615"/>
                        <a:pt x="1600" y="329718"/>
                      </a:cubicBezTo>
                      <a:cubicBezTo>
                        <a:pt x="-9673" y="199571"/>
                        <a:pt x="40330" y="69506"/>
                        <a:pt x="98274" y="29846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5" name="等腰三角形 15">
                  <a:extLst>
                    <a:ext uri="{FF2B5EF4-FFF2-40B4-BE49-F238E27FC236}">
                      <a16:creationId xmlns:a16="http://schemas.microsoft.com/office/drawing/2014/main" xmlns="" id="{95BB65A9-BF42-4754-AACE-183038D232E6}"/>
                    </a:ext>
                  </a:extLst>
                </p:cNvPr>
                <p:cNvSpPr/>
                <p:nvPr/>
              </p:nvSpPr>
              <p:spPr>
                <a:xfrm>
                  <a:off x="6218202" y="1779176"/>
                  <a:ext cx="87362" cy="66624"/>
                </a:xfrm>
                <a:custGeom>
                  <a:avLst/>
                  <a:gdLst>
                    <a:gd name="connsiteX0" fmla="*/ 0 w 179487"/>
                    <a:gd name="connsiteY0" fmla="*/ 154730 h 154730"/>
                    <a:gd name="connsiteX1" fmla="*/ 89744 w 179487"/>
                    <a:gd name="connsiteY1" fmla="*/ 0 h 154730"/>
                    <a:gd name="connsiteX2" fmla="*/ 179487 w 179487"/>
                    <a:gd name="connsiteY2" fmla="*/ 154730 h 154730"/>
                    <a:gd name="connsiteX3" fmla="*/ 0 w 179487"/>
                    <a:gd name="connsiteY3" fmla="*/ 154730 h 154730"/>
                    <a:gd name="connsiteX0" fmla="*/ 0 w 179487"/>
                    <a:gd name="connsiteY0" fmla="*/ 107105 h 107105"/>
                    <a:gd name="connsiteX1" fmla="*/ 20688 w 179487"/>
                    <a:gd name="connsiteY1" fmla="*/ 0 h 107105"/>
                    <a:gd name="connsiteX2" fmla="*/ 179487 w 179487"/>
                    <a:gd name="connsiteY2" fmla="*/ 107105 h 107105"/>
                    <a:gd name="connsiteX3" fmla="*/ 0 w 179487"/>
                    <a:gd name="connsiteY3" fmla="*/ 107105 h 107105"/>
                    <a:gd name="connsiteX0" fmla="*/ 0 w 89000"/>
                    <a:gd name="connsiteY0" fmla="*/ 107105 h 107105"/>
                    <a:gd name="connsiteX1" fmla="*/ 20688 w 89000"/>
                    <a:gd name="connsiteY1" fmla="*/ 0 h 107105"/>
                    <a:gd name="connsiteX2" fmla="*/ 89000 w 89000"/>
                    <a:gd name="connsiteY2" fmla="*/ 66624 h 107105"/>
                    <a:gd name="connsiteX3" fmla="*/ 0 w 89000"/>
                    <a:gd name="connsiteY3" fmla="*/ 107105 h 107105"/>
                    <a:gd name="connsiteX0" fmla="*/ 0 w 89000"/>
                    <a:gd name="connsiteY0" fmla="*/ 107105 h 107105"/>
                    <a:gd name="connsiteX1" fmla="*/ 20688 w 89000"/>
                    <a:gd name="connsiteY1" fmla="*/ 0 h 107105"/>
                    <a:gd name="connsiteX2" fmla="*/ 89000 w 89000"/>
                    <a:gd name="connsiteY2" fmla="*/ 66624 h 107105"/>
                    <a:gd name="connsiteX3" fmla="*/ 0 w 89000"/>
                    <a:gd name="connsiteY3" fmla="*/ 107105 h 107105"/>
                    <a:gd name="connsiteX0" fmla="*/ 0 w 89000"/>
                    <a:gd name="connsiteY0" fmla="*/ 92817 h 92817"/>
                    <a:gd name="connsiteX1" fmla="*/ 1638 w 89000"/>
                    <a:gd name="connsiteY1" fmla="*/ 0 h 92817"/>
                    <a:gd name="connsiteX2" fmla="*/ 89000 w 89000"/>
                    <a:gd name="connsiteY2" fmla="*/ 52336 h 92817"/>
                    <a:gd name="connsiteX3" fmla="*/ 0 w 89000"/>
                    <a:gd name="connsiteY3" fmla="*/ 92817 h 92817"/>
                    <a:gd name="connsiteX0" fmla="*/ 29318 w 87362"/>
                    <a:gd name="connsiteY0" fmla="*/ 66624 h 66624"/>
                    <a:gd name="connsiteX1" fmla="*/ 0 w 87362"/>
                    <a:gd name="connsiteY1" fmla="*/ 0 h 66624"/>
                    <a:gd name="connsiteX2" fmla="*/ 87362 w 87362"/>
                    <a:gd name="connsiteY2" fmla="*/ 52336 h 66624"/>
                    <a:gd name="connsiteX3" fmla="*/ 29318 w 87362"/>
                    <a:gd name="connsiteY3" fmla="*/ 66624 h 6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62" h="66624">
                      <a:moveTo>
                        <a:pt x="29318" y="66624"/>
                      </a:moveTo>
                      <a:lnTo>
                        <a:pt x="0" y="0"/>
                      </a:lnTo>
                      <a:cubicBezTo>
                        <a:pt x="22771" y="22208"/>
                        <a:pt x="31254" y="49178"/>
                        <a:pt x="87362" y="52336"/>
                      </a:cubicBezTo>
                      <a:lnTo>
                        <a:pt x="29318" y="666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6" name="等腰三角形 15">
                  <a:extLst>
                    <a:ext uri="{FF2B5EF4-FFF2-40B4-BE49-F238E27FC236}">
                      <a16:creationId xmlns:a16="http://schemas.microsoft.com/office/drawing/2014/main" xmlns="" id="{36B2D1FD-32FB-4A38-B158-F5B9369BB94E}"/>
                    </a:ext>
                  </a:extLst>
                </p:cNvPr>
                <p:cNvSpPr/>
                <p:nvPr/>
              </p:nvSpPr>
              <p:spPr>
                <a:xfrm rot="18451319">
                  <a:off x="6174521" y="1775254"/>
                  <a:ext cx="87362" cy="66624"/>
                </a:xfrm>
                <a:custGeom>
                  <a:avLst/>
                  <a:gdLst>
                    <a:gd name="connsiteX0" fmla="*/ 0 w 179487"/>
                    <a:gd name="connsiteY0" fmla="*/ 154730 h 154730"/>
                    <a:gd name="connsiteX1" fmla="*/ 89744 w 179487"/>
                    <a:gd name="connsiteY1" fmla="*/ 0 h 154730"/>
                    <a:gd name="connsiteX2" fmla="*/ 179487 w 179487"/>
                    <a:gd name="connsiteY2" fmla="*/ 154730 h 154730"/>
                    <a:gd name="connsiteX3" fmla="*/ 0 w 179487"/>
                    <a:gd name="connsiteY3" fmla="*/ 154730 h 154730"/>
                    <a:gd name="connsiteX0" fmla="*/ 0 w 179487"/>
                    <a:gd name="connsiteY0" fmla="*/ 107105 h 107105"/>
                    <a:gd name="connsiteX1" fmla="*/ 20688 w 179487"/>
                    <a:gd name="connsiteY1" fmla="*/ 0 h 107105"/>
                    <a:gd name="connsiteX2" fmla="*/ 179487 w 179487"/>
                    <a:gd name="connsiteY2" fmla="*/ 107105 h 107105"/>
                    <a:gd name="connsiteX3" fmla="*/ 0 w 179487"/>
                    <a:gd name="connsiteY3" fmla="*/ 107105 h 107105"/>
                    <a:gd name="connsiteX0" fmla="*/ 0 w 89000"/>
                    <a:gd name="connsiteY0" fmla="*/ 107105 h 107105"/>
                    <a:gd name="connsiteX1" fmla="*/ 20688 w 89000"/>
                    <a:gd name="connsiteY1" fmla="*/ 0 h 107105"/>
                    <a:gd name="connsiteX2" fmla="*/ 89000 w 89000"/>
                    <a:gd name="connsiteY2" fmla="*/ 66624 h 107105"/>
                    <a:gd name="connsiteX3" fmla="*/ 0 w 89000"/>
                    <a:gd name="connsiteY3" fmla="*/ 107105 h 107105"/>
                    <a:gd name="connsiteX0" fmla="*/ 0 w 89000"/>
                    <a:gd name="connsiteY0" fmla="*/ 107105 h 107105"/>
                    <a:gd name="connsiteX1" fmla="*/ 20688 w 89000"/>
                    <a:gd name="connsiteY1" fmla="*/ 0 h 107105"/>
                    <a:gd name="connsiteX2" fmla="*/ 89000 w 89000"/>
                    <a:gd name="connsiteY2" fmla="*/ 66624 h 107105"/>
                    <a:gd name="connsiteX3" fmla="*/ 0 w 89000"/>
                    <a:gd name="connsiteY3" fmla="*/ 107105 h 107105"/>
                    <a:gd name="connsiteX0" fmla="*/ 0 w 89000"/>
                    <a:gd name="connsiteY0" fmla="*/ 92817 h 92817"/>
                    <a:gd name="connsiteX1" fmla="*/ 1638 w 89000"/>
                    <a:gd name="connsiteY1" fmla="*/ 0 h 92817"/>
                    <a:gd name="connsiteX2" fmla="*/ 89000 w 89000"/>
                    <a:gd name="connsiteY2" fmla="*/ 52336 h 92817"/>
                    <a:gd name="connsiteX3" fmla="*/ 0 w 89000"/>
                    <a:gd name="connsiteY3" fmla="*/ 92817 h 92817"/>
                    <a:gd name="connsiteX0" fmla="*/ 29318 w 87362"/>
                    <a:gd name="connsiteY0" fmla="*/ 66624 h 66624"/>
                    <a:gd name="connsiteX1" fmla="*/ 0 w 87362"/>
                    <a:gd name="connsiteY1" fmla="*/ 0 h 66624"/>
                    <a:gd name="connsiteX2" fmla="*/ 87362 w 87362"/>
                    <a:gd name="connsiteY2" fmla="*/ 52336 h 66624"/>
                    <a:gd name="connsiteX3" fmla="*/ 29318 w 87362"/>
                    <a:gd name="connsiteY3" fmla="*/ 66624 h 66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62" h="66624">
                      <a:moveTo>
                        <a:pt x="29318" y="66624"/>
                      </a:moveTo>
                      <a:lnTo>
                        <a:pt x="0" y="0"/>
                      </a:lnTo>
                      <a:cubicBezTo>
                        <a:pt x="22771" y="22208"/>
                        <a:pt x="31254" y="49178"/>
                        <a:pt x="87362" y="52336"/>
                      </a:cubicBezTo>
                      <a:lnTo>
                        <a:pt x="29318" y="666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矩形 18">
                  <a:extLst>
                    <a:ext uri="{FF2B5EF4-FFF2-40B4-BE49-F238E27FC236}">
                      <a16:creationId xmlns:a16="http://schemas.microsoft.com/office/drawing/2014/main" xmlns="" id="{A96E3F58-81C2-406C-B384-EE17CF706256}"/>
                    </a:ext>
                  </a:extLst>
                </p:cNvPr>
                <p:cNvSpPr/>
                <p:nvPr/>
              </p:nvSpPr>
              <p:spPr>
                <a:xfrm rot="975220">
                  <a:off x="6007805" y="3807845"/>
                  <a:ext cx="133123" cy="114810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87421 w 153366"/>
                    <a:gd name="connsiteY0" fmla="*/ 13816 h 112478"/>
                    <a:gd name="connsiteX1" fmla="*/ 117255 w 153366"/>
                    <a:gd name="connsiteY1" fmla="*/ 0 h 112478"/>
                    <a:gd name="connsiteX2" fmla="*/ 153366 w 153366"/>
                    <a:gd name="connsiteY2" fmla="*/ 89075 h 112478"/>
                    <a:gd name="connsiteX3" fmla="*/ -1 w 153366"/>
                    <a:gd name="connsiteY3" fmla="*/ 58175 h 112478"/>
                    <a:gd name="connsiteX4" fmla="*/ 87421 w 153366"/>
                    <a:gd name="connsiteY4" fmla="*/ 13816 h 112478"/>
                    <a:gd name="connsiteX0" fmla="*/ 95296 w 161241"/>
                    <a:gd name="connsiteY0" fmla="*/ 13816 h 119068"/>
                    <a:gd name="connsiteX1" fmla="*/ 125130 w 161241"/>
                    <a:gd name="connsiteY1" fmla="*/ 0 h 119068"/>
                    <a:gd name="connsiteX2" fmla="*/ 161241 w 161241"/>
                    <a:gd name="connsiteY2" fmla="*/ 89075 h 119068"/>
                    <a:gd name="connsiteX3" fmla="*/ -1 w 161241"/>
                    <a:gd name="connsiteY3" fmla="*/ 72529 h 119068"/>
                    <a:gd name="connsiteX4" fmla="*/ 95296 w 161241"/>
                    <a:gd name="connsiteY4" fmla="*/ 13816 h 119068"/>
                    <a:gd name="connsiteX0" fmla="*/ 95298 w 138525"/>
                    <a:gd name="connsiteY0" fmla="*/ 13816 h 115249"/>
                    <a:gd name="connsiteX1" fmla="*/ 125132 w 138525"/>
                    <a:gd name="connsiteY1" fmla="*/ 0 h 115249"/>
                    <a:gd name="connsiteX2" fmla="*/ 134696 w 138525"/>
                    <a:gd name="connsiteY2" fmla="*/ 80736 h 115249"/>
                    <a:gd name="connsiteX3" fmla="*/ 1 w 138525"/>
                    <a:gd name="connsiteY3" fmla="*/ 72529 h 115249"/>
                    <a:gd name="connsiteX4" fmla="*/ 95298 w 138525"/>
                    <a:gd name="connsiteY4" fmla="*/ 13816 h 115249"/>
                    <a:gd name="connsiteX0" fmla="*/ 89895 w 133124"/>
                    <a:gd name="connsiteY0" fmla="*/ 13816 h 126864"/>
                    <a:gd name="connsiteX1" fmla="*/ 119729 w 133124"/>
                    <a:gd name="connsiteY1" fmla="*/ 0 h 126864"/>
                    <a:gd name="connsiteX2" fmla="*/ 129293 w 133124"/>
                    <a:gd name="connsiteY2" fmla="*/ 80736 h 126864"/>
                    <a:gd name="connsiteX3" fmla="*/ 0 w 133124"/>
                    <a:gd name="connsiteY3" fmla="*/ 91050 h 126864"/>
                    <a:gd name="connsiteX4" fmla="*/ 89895 w 133124"/>
                    <a:gd name="connsiteY4" fmla="*/ 13816 h 126864"/>
                    <a:gd name="connsiteX0" fmla="*/ 89895 w 133122"/>
                    <a:gd name="connsiteY0" fmla="*/ 13816 h 118109"/>
                    <a:gd name="connsiteX1" fmla="*/ 119729 w 133122"/>
                    <a:gd name="connsiteY1" fmla="*/ 0 h 118109"/>
                    <a:gd name="connsiteX2" fmla="*/ 129293 w 133122"/>
                    <a:gd name="connsiteY2" fmla="*/ 80736 h 118109"/>
                    <a:gd name="connsiteX3" fmla="*/ 0 w 133122"/>
                    <a:gd name="connsiteY3" fmla="*/ 91050 h 118109"/>
                    <a:gd name="connsiteX4" fmla="*/ 89895 w 133122"/>
                    <a:gd name="connsiteY4" fmla="*/ 13816 h 118109"/>
                    <a:gd name="connsiteX0" fmla="*/ 89895 w 133124"/>
                    <a:gd name="connsiteY0" fmla="*/ 13816 h 118107"/>
                    <a:gd name="connsiteX1" fmla="*/ 119729 w 133124"/>
                    <a:gd name="connsiteY1" fmla="*/ 0 h 118107"/>
                    <a:gd name="connsiteX2" fmla="*/ 129293 w 133124"/>
                    <a:gd name="connsiteY2" fmla="*/ 80735 h 118107"/>
                    <a:gd name="connsiteX3" fmla="*/ 0 w 133124"/>
                    <a:gd name="connsiteY3" fmla="*/ 91050 h 118107"/>
                    <a:gd name="connsiteX4" fmla="*/ 89895 w 133124"/>
                    <a:gd name="connsiteY4" fmla="*/ 13816 h 118107"/>
                    <a:gd name="connsiteX0" fmla="*/ 89895 w 133122"/>
                    <a:gd name="connsiteY0" fmla="*/ 13816 h 114809"/>
                    <a:gd name="connsiteX1" fmla="*/ 119729 w 133122"/>
                    <a:gd name="connsiteY1" fmla="*/ 0 h 114809"/>
                    <a:gd name="connsiteX2" fmla="*/ 129293 w 133122"/>
                    <a:gd name="connsiteY2" fmla="*/ 80735 h 114809"/>
                    <a:gd name="connsiteX3" fmla="*/ 0 w 133122"/>
                    <a:gd name="connsiteY3" fmla="*/ 91050 h 114809"/>
                    <a:gd name="connsiteX4" fmla="*/ 89895 w 133122"/>
                    <a:gd name="connsiteY4" fmla="*/ 13816 h 114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122" h="114809">
                      <a:moveTo>
                        <a:pt x="89895" y="13816"/>
                      </a:moveTo>
                      <a:lnTo>
                        <a:pt x="119729" y="0"/>
                      </a:lnTo>
                      <a:cubicBezTo>
                        <a:pt x="145735" y="52076"/>
                        <a:pt x="125102" y="9896"/>
                        <a:pt x="129293" y="80735"/>
                      </a:cubicBezTo>
                      <a:cubicBezTo>
                        <a:pt x="79460" y="100962"/>
                        <a:pt x="3541" y="140262"/>
                        <a:pt x="0" y="91050"/>
                      </a:cubicBezTo>
                      <a:cubicBezTo>
                        <a:pt x="7810" y="21672"/>
                        <a:pt x="90755" y="53380"/>
                        <a:pt x="89895" y="13816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8" name="矩形 18">
                  <a:extLst>
                    <a:ext uri="{FF2B5EF4-FFF2-40B4-BE49-F238E27FC236}">
                      <a16:creationId xmlns:a16="http://schemas.microsoft.com/office/drawing/2014/main" xmlns="" id="{B8DBD8D4-0800-4F2E-B42A-78B589B860AB}"/>
                    </a:ext>
                  </a:extLst>
                </p:cNvPr>
                <p:cNvSpPr/>
                <p:nvPr/>
              </p:nvSpPr>
              <p:spPr>
                <a:xfrm rot="975220">
                  <a:off x="6163276" y="3795650"/>
                  <a:ext cx="145808" cy="120021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  <a:gd name="connsiteX0" fmla="*/ 69980 w 135925"/>
                    <a:gd name="connsiteY0" fmla="*/ 13816 h 109100"/>
                    <a:gd name="connsiteX1" fmla="*/ 99814 w 135925"/>
                    <a:gd name="connsiteY1" fmla="*/ 0 h 109100"/>
                    <a:gd name="connsiteX2" fmla="*/ 135925 w 135925"/>
                    <a:gd name="connsiteY2" fmla="*/ 89075 h 109100"/>
                    <a:gd name="connsiteX3" fmla="*/ -1 w 135925"/>
                    <a:gd name="connsiteY3" fmla="*/ 49067 h 109100"/>
                    <a:gd name="connsiteX4" fmla="*/ 69980 w 135925"/>
                    <a:gd name="connsiteY4" fmla="*/ 13816 h 109100"/>
                    <a:gd name="connsiteX0" fmla="*/ 79863 w 145808"/>
                    <a:gd name="connsiteY0" fmla="*/ 13816 h 125467"/>
                    <a:gd name="connsiteX1" fmla="*/ 109697 w 145808"/>
                    <a:gd name="connsiteY1" fmla="*/ 0 h 125467"/>
                    <a:gd name="connsiteX2" fmla="*/ 145808 w 145808"/>
                    <a:gd name="connsiteY2" fmla="*/ 89075 h 125467"/>
                    <a:gd name="connsiteX3" fmla="*/ 0 w 145808"/>
                    <a:gd name="connsiteY3" fmla="*/ 84100 h 125467"/>
                    <a:gd name="connsiteX4" fmla="*/ 79863 w 145808"/>
                    <a:gd name="connsiteY4" fmla="*/ 13816 h 125467"/>
                    <a:gd name="connsiteX0" fmla="*/ 79863 w 145808"/>
                    <a:gd name="connsiteY0" fmla="*/ 13816 h 120022"/>
                    <a:gd name="connsiteX1" fmla="*/ 109697 w 145808"/>
                    <a:gd name="connsiteY1" fmla="*/ 0 h 120022"/>
                    <a:gd name="connsiteX2" fmla="*/ 145808 w 145808"/>
                    <a:gd name="connsiteY2" fmla="*/ 89075 h 120022"/>
                    <a:gd name="connsiteX3" fmla="*/ 0 w 145808"/>
                    <a:gd name="connsiteY3" fmla="*/ 84100 h 120022"/>
                    <a:gd name="connsiteX4" fmla="*/ 79863 w 145808"/>
                    <a:gd name="connsiteY4" fmla="*/ 13816 h 12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808" h="120022">
                      <a:moveTo>
                        <a:pt x="79863" y="13816"/>
                      </a:moveTo>
                      <a:lnTo>
                        <a:pt x="109697" y="0"/>
                      </a:lnTo>
                      <a:cubicBezTo>
                        <a:pt x="135703" y="52076"/>
                        <a:pt x="141617" y="18236"/>
                        <a:pt x="145808" y="89075"/>
                      </a:cubicBezTo>
                      <a:cubicBezTo>
                        <a:pt x="46121" y="103744"/>
                        <a:pt x="17430" y="153378"/>
                        <a:pt x="0" y="84100"/>
                      </a:cubicBezTo>
                      <a:cubicBezTo>
                        <a:pt x="7810" y="14722"/>
                        <a:pt x="80723" y="53380"/>
                        <a:pt x="79863" y="13816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9" name="矩形 2">
                  <a:extLst>
                    <a:ext uri="{FF2B5EF4-FFF2-40B4-BE49-F238E27FC236}">
                      <a16:creationId xmlns:a16="http://schemas.microsoft.com/office/drawing/2014/main" xmlns="" id="{139EA060-F693-4012-BB65-400014940ADC}"/>
                    </a:ext>
                  </a:extLst>
                </p:cNvPr>
                <p:cNvSpPr/>
                <p:nvPr/>
              </p:nvSpPr>
              <p:spPr>
                <a:xfrm>
                  <a:off x="5969794" y="2302160"/>
                  <a:ext cx="477046" cy="992686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7046" h="992686">
                      <a:moveTo>
                        <a:pt x="89529" y="21431"/>
                      </a:moveTo>
                      <a:cubicBezTo>
                        <a:pt x="98420" y="20349"/>
                        <a:pt x="83096" y="19561"/>
                        <a:pt x="157164" y="2892"/>
                      </a:cubicBezTo>
                      <a:cubicBezTo>
                        <a:pt x="272438" y="56698"/>
                        <a:pt x="292463" y="22396"/>
                        <a:pt x="338680" y="0"/>
                      </a:cubicBezTo>
                      <a:lnTo>
                        <a:pt x="416720" y="29087"/>
                      </a:lnTo>
                      <a:lnTo>
                        <a:pt x="476792" y="897593"/>
                      </a:lnTo>
                      <a:cubicBezTo>
                        <a:pt x="479173" y="1055152"/>
                        <a:pt x="464434" y="926707"/>
                        <a:pt x="450056" y="938721"/>
                      </a:cubicBezTo>
                      <a:cubicBezTo>
                        <a:pt x="435678" y="950735"/>
                        <a:pt x="399256" y="978012"/>
                        <a:pt x="390525" y="969678"/>
                      </a:cubicBezTo>
                      <a:cubicBezTo>
                        <a:pt x="374163" y="974151"/>
                        <a:pt x="386953" y="925625"/>
                        <a:pt x="378619" y="924434"/>
                      </a:cubicBezTo>
                      <a:cubicBezTo>
                        <a:pt x="359082" y="933273"/>
                        <a:pt x="363934" y="928006"/>
                        <a:pt x="354806" y="933959"/>
                      </a:cubicBezTo>
                      <a:cubicBezTo>
                        <a:pt x="345678" y="939912"/>
                        <a:pt x="334169" y="953406"/>
                        <a:pt x="323850" y="960153"/>
                      </a:cubicBezTo>
                      <a:cubicBezTo>
                        <a:pt x="293994" y="975739"/>
                        <a:pt x="308372" y="989919"/>
                        <a:pt x="297656" y="991109"/>
                      </a:cubicBezTo>
                      <a:cubicBezTo>
                        <a:pt x="261053" y="1001139"/>
                        <a:pt x="272256" y="960152"/>
                        <a:pt x="257175" y="957771"/>
                      </a:cubicBezTo>
                      <a:cubicBezTo>
                        <a:pt x="213825" y="965816"/>
                        <a:pt x="232172" y="941896"/>
                        <a:pt x="216694" y="945865"/>
                      </a:cubicBezTo>
                      <a:cubicBezTo>
                        <a:pt x="166994" y="957482"/>
                        <a:pt x="192881" y="956581"/>
                        <a:pt x="178594" y="967296"/>
                      </a:cubicBezTo>
                      <a:cubicBezTo>
                        <a:pt x="120957" y="974548"/>
                        <a:pt x="163512" y="913321"/>
                        <a:pt x="128587" y="967296"/>
                      </a:cubicBezTo>
                      <a:cubicBezTo>
                        <a:pt x="117474" y="954596"/>
                        <a:pt x="118824" y="889220"/>
                        <a:pt x="111918" y="891096"/>
                      </a:cubicBezTo>
                      <a:lnTo>
                        <a:pt x="89532" y="952362"/>
                      </a:lnTo>
                      <a:cubicBezTo>
                        <a:pt x="60866" y="929451"/>
                        <a:pt x="84374" y="944567"/>
                        <a:pt x="80962" y="953009"/>
                      </a:cubicBezTo>
                      <a:cubicBezTo>
                        <a:pt x="27544" y="1004313"/>
                        <a:pt x="45640" y="946659"/>
                        <a:pt x="35718" y="957772"/>
                      </a:cubicBezTo>
                      <a:cubicBezTo>
                        <a:pt x="25796" y="968885"/>
                        <a:pt x="9128" y="990714"/>
                        <a:pt x="2381" y="983967"/>
                      </a:cubicBezTo>
                      <a:cubicBezTo>
                        <a:pt x="1587" y="948249"/>
                        <a:pt x="794" y="912530"/>
                        <a:pt x="0" y="876812"/>
                      </a:cubicBezTo>
                      <a:lnTo>
                        <a:pt x="89529" y="21431"/>
                      </a:lnTo>
                      <a:close/>
                    </a:path>
                  </a:pathLst>
                </a:custGeom>
                <a:gradFill flip="none" rotWithShape="1">
                  <a:gsLst>
                    <a:gs pos="7000">
                      <a:srgbClr val="2F3315"/>
                    </a:gs>
                    <a:gs pos="0">
                      <a:srgbClr val="555A1A"/>
                    </a:gs>
                    <a:gs pos="12000">
                      <a:srgbClr val="16191D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93" name="翅膀放下">
                <a:extLst>
                  <a:ext uri="{FF2B5EF4-FFF2-40B4-BE49-F238E27FC236}">
                    <a16:creationId xmlns:a16="http://schemas.microsoft.com/office/drawing/2014/main" xmlns="" id="{0F9A26EF-5962-4897-A0F1-B1F1AC07CB27}"/>
                  </a:ext>
                </a:extLst>
              </p:cNvPr>
              <p:cNvGrpSpPr/>
              <p:nvPr/>
            </p:nvGrpSpPr>
            <p:grpSpPr>
              <a:xfrm>
                <a:off x="6761912" y="5392611"/>
                <a:ext cx="495270" cy="499625"/>
                <a:chOff x="6752655" y="5389559"/>
                <a:chExt cx="495270" cy="499625"/>
              </a:xfrm>
            </p:grpSpPr>
            <p:sp>
              <p:nvSpPr>
                <p:cNvPr id="194" name="矩形 1">
                  <a:extLst>
                    <a:ext uri="{FF2B5EF4-FFF2-40B4-BE49-F238E27FC236}">
                      <a16:creationId xmlns:a16="http://schemas.microsoft.com/office/drawing/2014/main" xmlns="" id="{BD5A3033-75EC-4566-838E-0203944F4D82}"/>
                    </a:ext>
                  </a:extLst>
                </p:cNvPr>
                <p:cNvSpPr/>
                <p:nvPr/>
              </p:nvSpPr>
              <p:spPr>
                <a:xfrm rot="14795200">
                  <a:off x="6916388" y="5502600"/>
                  <a:ext cx="439649" cy="213567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0 w 85449"/>
                    <a:gd name="connsiteY0" fmla="*/ 0 h 602779"/>
                    <a:gd name="connsiteX1" fmla="*/ 81075 w 85449"/>
                    <a:gd name="connsiteY1" fmla="*/ 170564 h 602779"/>
                    <a:gd name="connsiteX2" fmla="*/ 76401 w 85449"/>
                    <a:gd name="connsiteY2" fmla="*/ 473971 h 602779"/>
                    <a:gd name="connsiteX3" fmla="*/ 65795 w 85449"/>
                    <a:gd name="connsiteY3" fmla="*/ 421521 h 602779"/>
                    <a:gd name="connsiteX4" fmla="*/ 75541 w 85449"/>
                    <a:gd name="connsiteY4" fmla="*/ 590552 h 602779"/>
                    <a:gd name="connsiteX5" fmla="*/ 45875 w 85449"/>
                    <a:gd name="connsiteY5" fmla="*/ 483390 h 602779"/>
                    <a:gd name="connsiteX6" fmla="*/ 37123 w 85449"/>
                    <a:gd name="connsiteY6" fmla="*/ 546693 h 602779"/>
                    <a:gd name="connsiteX7" fmla="*/ 12601 w 85449"/>
                    <a:gd name="connsiteY7" fmla="*/ 354623 h 602779"/>
                    <a:gd name="connsiteX8" fmla="*/ 0 w 85449"/>
                    <a:gd name="connsiteY8" fmla="*/ 0 h 602779"/>
                    <a:gd name="connsiteX0" fmla="*/ 145267 w 230716"/>
                    <a:gd name="connsiteY0" fmla="*/ 14636 h 617415"/>
                    <a:gd name="connsiteX1" fmla="*/ 226342 w 230716"/>
                    <a:gd name="connsiteY1" fmla="*/ 185200 h 617415"/>
                    <a:gd name="connsiteX2" fmla="*/ 221668 w 230716"/>
                    <a:gd name="connsiteY2" fmla="*/ 488607 h 617415"/>
                    <a:gd name="connsiteX3" fmla="*/ 211062 w 230716"/>
                    <a:gd name="connsiteY3" fmla="*/ 436157 h 617415"/>
                    <a:gd name="connsiteX4" fmla="*/ 220808 w 230716"/>
                    <a:gd name="connsiteY4" fmla="*/ 605188 h 617415"/>
                    <a:gd name="connsiteX5" fmla="*/ 191142 w 230716"/>
                    <a:gd name="connsiteY5" fmla="*/ 498026 h 617415"/>
                    <a:gd name="connsiteX6" fmla="*/ 182390 w 230716"/>
                    <a:gd name="connsiteY6" fmla="*/ 561329 h 617415"/>
                    <a:gd name="connsiteX7" fmla="*/ 186 w 230716"/>
                    <a:gd name="connsiteY7" fmla="*/ 33584 h 617415"/>
                    <a:gd name="connsiteX8" fmla="*/ 145267 w 230716"/>
                    <a:gd name="connsiteY8" fmla="*/ 14636 h 617415"/>
                    <a:gd name="connsiteX0" fmla="*/ 231049 w 316498"/>
                    <a:gd name="connsiteY0" fmla="*/ 17387 h 620166"/>
                    <a:gd name="connsiteX1" fmla="*/ 312124 w 316498"/>
                    <a:gd name="connsiteY1" fmla="*/ 187951 h 620166"/>
                    <a:gd name="connsiteX2" fmla="*/ 307450 w 316498"/>
                    <a:gd name="connsiteY2" fmla="*/ 491358 h 620166"/>
                    <a:gd name="connsiteX3" fmla="*/ 296844 w 316498"/>
                    <a:gd name="connsiteY3" fmla="*/ 438908 h 620166"/>
                    <a:gd name="connsiteX4" fmla="*/ 306590 w 316498"/>
                    <a:gd name="connsiteY4" fmla="*/ 607939 h 620166"/>
                    <a:gd name="connsiteX5" fmla="*/ 276924 w 316498"/>
                    <a:gd name="connsiteY5" fmla="*/ 500777 h 620166"/>
                    <a:gd name="connsiteX6" fmla="*/ 0 w 316498"/>
                    <a:gd name="connsiteY6" fmla="*/ 0 h 620166"/>
                    <a:gd name="connsiteX7" fmla="*/ 85968 w 316498"/>
                    <a:gd name="connsiteY7" fmla="*/ 36335 h 620166"/>
                    <a:gd name="connsiteX8" fmla="*/ 231049 w 316498"/>
                    <a:gd name="connsiteY8" fmla="*/ 17387 h 620166"/>
                    <a:gd name="connsiteX0" fmla="*/ 231049 w 316498"/>
                    <a:gd name="connsiteY0" fmla="*/ 17387 h 611654"/>
                    <a:gd name="connsiteX1" fmla="*/ 312124 w 316498"/>
                    <a:gd name="connsiteY1" fmla="*/ 187951 h 611654"/>
                    <a:gd name="connsiteX2" fmla="*/ 307450 w 316498"/>
                    <a:gd name="connsiteY2" fmla="*/ 491358 h 611654"/>
                    <a:gd name="connsiteX3" fmla="*/ 296844 w 316498"/>
                    <a:gd name="connsiteY3" fmla="*/ 438908 h 611654"/>
                    <a:gd name="connsiteX4" fmla="*/ 306590 w 316498"/>
                    <a:gd name="connsiteY4" fmla="*/ 607939 h 611654"/>
                    <a:gd name="connsiteX5" fmla="*/ 26974 w 316498"/>
                    <a:gd name="connsiteY5" fmla="*/ 71657 h 611654"/>
                    <a:gd name="connsiteX6" fmla="*/ 0 w 316498"/>
                    <a:gd name="connsiteY6" fmla="*/ 0 h 611654"/>
                    <a:gd name="connsiteX7" fmla="*/ 85968 w 316498"/>
                    <a:gd name="connsiteY7" fmla="*/ 36335 h 611654"/>
                    <a:gd name="connsiteX8" fmla="*/ 231049 w 316498"/>
                    <a:gd name="connsiteY8" fmla="*/ 17387 h 611654"/>
                    <a:gd name="connsiteX0" fmla="*/ 231049 w 318688"/>
                    <a:gd name="connsiteY0" fmla="*/ 17387 h 511255"/>
                    <a:gd name="connsiteX1" fmla="*/ 312124 w 318688"/>
                    <a:gd name="connsiteY1" fmla="*/ 187951 h 511255"/>
                    <a:gd name="connsiteX2" fmla="*/ 307450 w 318688"/>
                    <a:gd name="connsiteY2" fmla="*/ 491358 h 511255"/>
                    <a:gd name="connsiteX3" fmla="*/ 296844 w 318688"/>
                    <a:gd name="connsiteY3" fmla="*/ 438908 h 511255"/>
                    <a:gd name="connsiteX4" fmla="*/ 60160 w 318688"/>
                    <a:gd name="connsiteY4" fmla="*/ 122785 h 511255"/>
                    <a:gd name="connsiteX5" fmla="*/ 26974 w 318688"/>
                    <a:gd name="connsiteY5" fmla="*/ 71657 h 511255"/>
                    <a:gd name="connsiteX6" fmla="*/ 0 w 318688"/>
                    <a:gd name="connsiteY6" fmla="*/ 0 h 511255"/>
                    <a:gd name="connsiteX7" fmla="*/ 85968 w 318688"/>
                    <a:gd name="connsiteY7" fmla="*/ 36335 h 511255"/>
                    <a:gd name="connsiteX8" fmla="*/ 231049 w 318688"/>
                    <a:gd name="connsiteY8" fmla="*/ 17387 h 511255"/>
                    <a:gd name="connsiteX0" fmla="*/ 231049 w 318688"/>
                    <a:gd name="connsiteY0" fmla="*/ 17387 h 511255"/>
                    <a:gd name="connsiteX1" fmla="*/ 312124 w 318688"/>
                    <a:gd name="connsiteY1" fmla="*/ 187951 h 511255"/>
                    <a:gd name="connsiteX2" fmla="*/ 307450 w 318688"/>
                    <a:gd name="connsiteY2" fmla="*/ 491358 h 511255"/>
                    <a:gd name="connsiteX3" fmla="*/ 296844 w 318688"/>
                    <a:gd name="connsiteY3" fmla="*/ 438908 h 511255"/>
                    <a:gd name="connsiteX4" fmla="*/ 60160 w 318688"/>
                    <a:gd name="connsiteY4" fmla="*/ 122785 h 511255"/>
                    <a:gd name="connsiteX5" fmla="*/ 39510 w 318688"/>
                    <a:gd name="connsiteY5" fmla="*/ 80380 h 511255"/>
                    <a:gd name="connsiteX6" fmla="*/ 0 w 318688"/>
                    <a:gd name="connsiteY6" fmla="*/ 0 h 511255"/>
                    <a:gd name="connsiteX7" fmla="*/ 85968 w 318688"/>
                    <a:gd name="connsiteY7" fmla="*/ 36335 h 511255"/>
                    <a:gd name="connsiteX8" fmla="*/ 231049 w 318688"/>
                    <a:gd name="connsiteY8" fmla="*/ 17387 h 511255"/>
                    <a:gd name="connsiteX0" fmla="*/ 231049 w 321865"/>
                    <a:gd name="connsiteY0" fmla="*/ 17387 h 512597"/>
                    <a:gd name="connsiteX1" fmla="*/ 312124 w 321865"/>
                    <a:gd name="connsiteY1" fmla="*/ 187951 h 512597"/>
                    <a:gd name="connsiteX2" fmla="*/ 307450 w 321865"/>
                    <a:gd name="connsiteY2" fmla="*/ 491358 h 512597"/>
                    <a:gd name="connsiteX3" fmla="*/ 296844 w 321865"/>
                    <a:gd name="connsiteY3" fmla="*/ 438908 h 512597"/>
                    <a:gd name="connsiteX4" fmla="*/ 16000 w 321865"/>
                    <a:gd name="connsiteY4" fmla="*/ 84081 h 512597"/>
                    <a:gd name="connsiteX5" fmla="*/ 39510 w 321865"/>
                    <a:gd name="connsiteY5" fmla="*/ 80380 h 512597"/>
                    <a:gd name="connsiteX6" fmla="*/ 0 w 321865"/>
                    <a:gd name="connsiteY6" fmla="*/ 0 h 512597"/>
                    <a:gd name="connsiteX7" fmla="*/ 85968 w 321865"/>
                    <a:gd name="connsiteY7" fmla="*/ 36335 h 512597"/>
                    <a:gd name="connsiteX8" fmla="*/ 231049 w 321865"/>
                    <a:gd name="connsiteY8" fmla="*/ 17387 h 512597"/>
                    <a:gd name="connsiteX0" fmla="*/ 231049 w 321865"/>
                    <a:gd name="connsiteY0" fmla="*/ 17387 h 512597"/>
                    <a:gd name="connsiteX1" fmla="*/ 312124 w 321865"/>
                    <a:gd name="connsiteY1" fmla="*/ 187951 h 512597"/>
                    <a:gd name="connsiteX2" fmla="*/ 307450 w 321865"/>
                    <a:gd name="connsiteY2" fmla="*/ 491358 h 512597"/>
                    <a:gd name="connsiteX3" fmla="*/ 296844 w 321865"/>
                    <a:gd name="connsiteY3" fmla="*/ 438908 h 512597"/>
                    <a:gd name="connsiteX4" fmla="*/ 16000 w 321865"/>
                    <a:gd name="connsiteY4" fmla="*/ 84081 h 512597"/>
                    <a:gd name="connsiteX5" fmla="*/ 39510 w 321865"/>
                    <a:gd name="connsiteY5" fmla="*/ 80380 h 512597"/>
                    <a:gd name="connsiteX6" fmla="*/ 0 w 321865"/>
                    <a:gd name="connsiteY6" fmla="*/ 0 h 512597"/>
                    <a:gd name="connsiteX7" fmla="*/ 85968 w 321865"/>
                    <a:gd name="connsiteY7" fmla="*/ 36335 h 512597"/>
                    <a:gd name="connsiteX8" fmla="*/ 231049 w 321865"/>
                    <a:gd name="connsiteY8" fmla="*/ 17387 h 512597"/>
                    <a:gd name="connsiteX0" fmla="*/ 231049 w 316498"/>
                    <a:gd name="connsiteY0" fmla="*/ 17387 h 496249"/>
                    <a:gd name="connsiteX1" fmla="*/ 312124 w 316498"/>
                    <a:gd name="connsiteY1" fmla="*/ 187951 h 496249"/>
                    <a:gd name="connsiteX2" fmla="*/ 307450 w 316498"/>
                    <a:gd name="connsiteY2" fmla="*/ 491358 h 496249"/>
                    <a:gd name="connsiteX3" fmla="*/ 94096 w 316498"/>
                    <a:gd name="connsiteY3" fmla="*/ 196812 h 496249"/>
                    <a:gd name="connsiteX4" fmla="*/ 16000 w 316498"/>
                    <a:gd name="connsiteY4" fmla="*/ 84081 h 496249"/>
                    <a:gd name="connsiteX5" fmla="*/ 39510 w 316498"/>
                    <a:gd name="connsiteY5" fmla="*/ 80380 h 496249"/>
                    <a:gd name="connsiteX6" fmla="*/ 0 w 316498"/>
                    <a:gd name="connsiteY6" fmla="*/ 0 h 496249"/>
                    <a:gd name="connsiteX7" fmla="*/ 85968 w 316498"/>
                    <a:gd name="connsiteY7" fmla="*/ 36335 h 496249"/>
                    <a:gd name="connsiteX8" fmla="*/ 231049 w 316498"/>
                    <a:gd name="connsiteY8" fmla="*/ 17387 h 496249"/>
                    <a:gd name="connsiteX0" fmla="*/ 231049 w 312532"/>
                    <a:gd name="connsiteY0" fmla="*/ 17387 h 203661"/>
                    <a:gd name="connsiteX1" fmla="*/ 312124 w 312532"/>
                    <a:gd name="connsiteY1" fmla="*/ 187951 h 203661"/>
                    <a:gd name="connsiteX2" fmla="*/ 33747 w 312532"/>
                    <a:gd name="connsiteY2" fmla="*/ 162675 h 203661"/>
                    <a:gd name="connsiteX3" fmla="*/ 94096 w 312532"/>
                    <a:gd name="connsiteY3" fmla="*/ 196812 h 203661"/>
                    <a:gd name="connsiteX4" fmla="*/ 16000 w 312532"/>
                    <a:gd name="connsiteY4" fmla="*/ 84081 h 203661"/>
                    <a:gd name="connsiteX5" fmla="*/ 39510 w 312532"/>
                    <a:gd name="connsiteY5" fmla="*/ 80380 h 203661"/>
                    <a:gd name="connsiteX6" fmla="*/ 0 w 312532"/>
                    <a:gd name="connsiteY6" fmla="*/ 0 h 203661"/>
                    <a:gd name="connsiteX7" fmla="*/ 85968 w 312532"/>
                    <a:gd name="connsiteY7" fmla="*/ 36335 h 203661"/>
                    <a:gd name="connsiteX8" fmla="*/ 231049 w 312532"/>
                    <a:gd name="connsiteY8" fmla="*/ 17387 h 203661"/>
                    <a:gd name="connsiteX0" fmla="*/ 231049 w 312532"/>
                    <a:gd name="connsiteY0" fmla="*/ 17387 h 199850"/>
                    <a:gd name="connsiteX1" fmla="*/ 312124 w 312532"/>
                    <a:gd name="connsiteY1" fmla="*/ 187951 h 199850"/>
                    <a:gd name="connsiteX2" fmla="*/ 33747 w 312532"/>
                    <a:gd name="connsiteY2" fmla="*/ 162675 h 199850"/>
                    <a:gd name="connsiteX3" fmla="*/ 62790 w 312532"/>
                    <a:gd name="connsiteY3" fmla="*/ 116545 h 199850"/>
                    <a:gd name="connsiteX4" fmla="*/ 16000 w 312532"/>
                    <a:gd name="connsiteY4" fmla="*/ 84081 h 199850"/>
                    <a:gd name="connsiteX5" fmla="*/ 39510 w 312532"/>
                    <a:gd name="connsiteY5" fmla="*/ 80380 h 199850"/>
                    <a:gd name="connsiteX6" fmla="*/ 0 w 312532"/>
                    <a:gd name="connsiteY6" fmla="*/ 0 h 199850"/>
                    <a:gd name="connsiteX7" fmla="*/ 85968 w 312532"/>
                    <a:gd name="connsiteY7" fmla="*/ 36335 h 199850"/>
                    <a:gd name="connsiteX8" fmla="*/ 231049 w 312532"/>
                    <a:gd name="connsiteY8" fmla="*/ 17387 h 199850"/>
                    <a:gd name="connsiteX0" fmla="*/ 231049 w 312768"/>
                    <a:gd name="connsiteY0" fmla="*/ 17387 h 234732"/>
                    <a:gd name="connsiteX1" fmla="*/ 312124 w 312768"/>
                    <a:gd name="connsiteY1" fmla="*/ 187951 h 234732"/>
                    <a:gd name="connsiteX2" fmla="*/ 33747 w 312768"/>
                    <a:gd name="connsiteY2" fmla="*/ 162675 h 234732"/>
                    <a:gd name="connsiteX3" fmla="*/ 62790 w 312768"/>
                    <a:gd name="connsiteY3" fmla="*/ 116545 h 234732"/>
                    <a:gd name="connsiteX4" fmla="*/ 16000 w 312768"/>
                    <a:gd name="connsiteY4" fmla="*/ 84081 h 234732"/>
                    <a:gd name="connsiteX5" fmla="*/ 39510 w 312768"/>
                    <a:gd name="connsiteY5" fmla="*/ 80380 h 234732"/>
                    <a:gd name="connsiteX6" fmla="*/ 0 w 312768"/>
                    <a:gd name="connsiteY6" fmla="*/ 0 h 234732"/>
                    <a:gd name="connsiteX7" fmla="*/ 85968 w 312768"/>
                    <a:gd name="connsiteY7" fmla="*/ 36335 h 234732"/>
                    <a:gd name="connsiteX8" fmla="*/ 231049 w 312768"/>
                    <a:gd name="connsiteY8" fmla="*/ 17387 h 234732"/>
                    <a:gd name="connsiteX0" fmla="*/ 231049 w 271526"/>
                    <a:gd name="connsiteY0" fmla="*/ 17387 h 226450"/>
                    <a:gd name="connsiteX1" fmla="*/ 270706 w 271526"/>
                    <a:gd name="connsiteY1" fmla="*/ 169764 h 226450"/>
                    <a:gd name="connsiteX2" fmla="*/ 33747 w 271526"/>
                    <a:gd name="connsiteY2" fmla="*/ 162675 h 226450"/>
                    <a:gd name="connsiteX3" fmla="*/ 62790 w 271526"/>
                    <a:gd name="connsiteY3" fmla="*/ 116545 h 226450"/>
                    <a:gd name="connsiteX4" fmla="*/ 16000 w 271526"/>
                    <a:gd name="connsiteY4" fmla="*/ 84081 h 226450"/>
                    <a:gd name="connsiteX5" fmla="*/ 39510 w 271526"/>
                    <a:gd name="connsiteY5" fmla="*/ 80380 h 226450"/>
                    <a:gd name="connsiteX6" fmla="*/ 0 w 271526"/>
                    <a:gd name="connsiteY6" fmla="*/ 0 h 226450"/>
                    <a:gd name="connsiteX7" fmla="*/ 85968 w 271526"/>
                    <a:gd name="connsiteY7" fmla="*/ 36335 h 226450"/>
                    <a:gd name="connsiteX8" fmla="*/ 231049 w 271526"/>
                    <a:gd name="connsiteY8" fmla="*/ 17387 h 226450"/>
                    <a:gd name="connsiteX0" fmla="*/ 231049 w 270706"/>
                    <a:gd name="connsiteY0" fmla="*/ 17387 h 228439"/>
                    <a:gd name="connsiteX1" fmla="*/ 270706 w 270706"/>
                    <a:gd name="connsiteY1" fmla="*/ 169764 h 228439"/>
                    <a:gd name="connsiteX2" fmla="*/ 33747 w 270706"/>
                    <a:gd name="connsiteY2" fmla="*/ 162675 h 228439"/>
                    <a:gd name="connsiteX3" fmla="*/ 62790 w 270706"/>
                    <a:gd name="connsiteY3" fmla="*/ 116545 h 228439"/>
                    <a:gd name="connsiteX4" fmla="*/ 16000 w 270706"/>
                    <a:gd name="connsiteY4" fmla="*/ 84081 h 228439"/>
                    <a:gd name="connsiteX5" fmla="*/ 39510 w 270706"/>
                    <a:gd name="connsiteY5" fmla="*/ 80380 h 228439"/>
                    <a:gd name="connsiteX6" fmla="*/ 0 w 270706"/>
                    <a:gd name="connsiteY6" fmla="*/ 0 h 228439"/>
                    <a:gd name="connsiteX7" fmla="*/ 85968 w 270706"/>
                    <a:gd name="connsiteY7" fmla="*/ 36335 h 228439"/>
                    <a:gd name="connsiteX8" fmla="*/ 231049 w 270706"/>
                    <a:gd name="connsiteY8" fmla="*/ 17387 h 228439"/>
                    <a:gd name="connsiteX0" fmla="*/ 231049 w 280265"/>
                    <a:gd name="connsiteY0" fmla="*/ 17387 h 228439"/>
                    <a:gd name="connsiteX1" fmla="*/ 270706 w 280265"/>
                    <a:gd name="connsiteY1" fmla="*/ 169764 h 228439"/>
                    <a:gd name="connsiteX2" fmla="*/ 33747 w 280265"/>
                    <a:gd name="connsiteY2" fmla="*/ 162675 h 228439"/>
                    <a:gd name="connsiteX3" fmla="*/ 62790 w 280265"/>
                    <a:gd name="connsiteY3" fmla="*/ 116545 h 228439"/>
                    <a:gd name="connsiteX4" fmla="*/ 16000 w 280265"/>
                    <a:gd name="connsiteY4" fmla="*/ 84081 h 228439"/>
                    <a:gd name="connsiteX5" fmla="*/ 39510 w 280265"/>
                    <a:gd name="connsiteY5" fmla="*/ 80380 h 228439"/>
                    <a:gd name="connsiteX6" fmla="*/ 0 w 280265"/>
                    <a:gd name="connsiteY6" fmla="*/ 0 h 228439"/>
                    <a:gd name="connsiteX7" fmla="*/ 85968 w 280265"/>
                    <a:gd name="connsiteY7" fmla="*/ 36335 h 228439"/>
                    <a:gd name="connsiteX8" fmla="*/ 231049 w 280265"/>
                    <a:gd name="connsiteY8" fmla="*/ 17387 h 228439"/>
                    <a:gd name="connsiteX0" fmla="*/ 231049 w 280265"/>
                    <a:gd name="connsiteY0" fmla="*/ 17387 h 219860"/>
                    <a:gd name="connsiteX1" fmla="*/ 270706 w 280265"/>
                    <a:gd name="connsiteY1" fmla="*/ 169764 h 219860"/>
                    <a:gd name="connsiteX2" fmla="*/ 29799 w 280265"/>
                    <a:gd name="connsiteY2" fmla="*/ 146636 h 219860"/>
                    <a:gd name="connsiteX3" fmla="*/ 62790 w 280265"/>
                    <a:gd name="connsiteY3" fmla="*/ 116545 h 219860"/>
                    <a:gd name="connsiteX4" fmla="*/ 16000 w 280265"/>
                    <a:gd name="connsiteY4" fmla="*/ 84081 h 219860"/>
                    <a:gd name="connsiteX5" fmla="*/ 39510 w 280265"/>
                    <a:gd name="connsiteY5" fmla="*/ 80380 h 219860"/>
                    <a:gd name="connsiteX6" fmla="*/ 0 w 280265"/>
                    <a:gd name="connsiteY6" fmla="*/ 0 h 219860"/>
                    <a:gd name="connsiteX7" fmla="*/ 85968 w 280265"/>
                    <a:gd name="connsiteY7" fmla="*/ 36335 h 219860"/>
                    <a:gd name="connsiteX8" fmla="*/ 231049 w 280265"/>
                    <a:gd name="connsiteY8" fmla="*/ 17387 h 219860"/>
                    <a:gd name="connsiteX0" fmla="*/ 231049 w 280265"/>
                    <a:gd name="connsiteY0" fmla="*/ 17387 h 219860"/>
                    <a:gd name="connsiteX1" fmla="*/ 270706 w 280265"/>
                    <a:gd name="connsiteY1" fmla="*/ 169764 h 219860"/>
                    <a:gd name="connsiteX2" fmla="*/ 29799 w 280265"/>
                    <a:gd name="connsiteY2" fmla="*/ 146636 h 219860"/>
                    <a:gd name="connsiteX3" fmla="*/ 62790 w 280265"/>
                    <a:gd name="connsiteY3" fmla="*/ 116545 h 219860"/>
                    <a:gd name="connsiteX4" fmla="*/ 16000 w 280265"/>
                    <a:gd name="connsiteY4" fmla="*/ 84081 h 219860"/>
                    <a:gd name="connsiteX5" fmla="*/ 39510 w 280265"/>
                    <a:gd name="connsiteY5" fmla="*/ 80380 h 219860"/>
                    <a:gd name="connsiteX6" fmla="*/ 0 w 280265"/>
                    <a:gd name="connsiteY6" fmla="*/ 0 h 219860"/>
                    <a:gd name="connsiteX7" fmla="*/ 85968 w 280265"/>
                    <a:gd name="connsiteY7" fmla="*/ 36335 h 219860"/>
                    <a:gd name="connsiteX8" fmla="*/ 231049 w 280265"/>
                    <a:gd name="connsiteY8" fmla="*/ 17387 h 219860"/>
                    <a:gd name="connsiteX0" fmla="*/ 231049 w 280265"/>
                    <a:gd name="connsiteY0" fmla="*/ 17387 h 218784"/>
                    <a:gd name="connsiteX1" fmla="*/ 270706 w 280265"/>
                    <a:gd name="connsiteY1" fmla="*/ 169764 h 218784"/>
                    <a:gd name="connsiteX2" fmla="*/ 29799 w 280265"/>
                    <a:gd name="connsiteY2" fmla="*/ 146636 h 218784"/>
                    <a:gd name="connsiteX3" fmla="*/ 62790 w 280265"/>
                    <a:gd name="connsiteY3" fmla="*/ 116545 h 218784"/>
                    <a:gd name="connsiteX4" fmla="*/ 16000 w 280265"/>
                    <a:gd name="connsiteY4" fmla="*/ 84081 h 218784"/>
                    <a:gd name="connsiteX5" fmla="*/ 39510 w 280265"/>
                    <a:gd name="connsiteY5" fmla="*/ 80380 h 218784"/>
                    <a:gd name="connsiteX6" fmla="*/ 0 w 280265"/>
                    <a:gd name="connsiteY6" fmla="*/ 0 h 218784"/>
                    <a:gd name="connsiteX7" fmla="*/ 85968 w 280265"/>
                    <a:gd name="connsiteY7" fmla="*/ 36335 h 218784"/>
                    <a:gd name="connsiteX8" fmla="*/ 231049 w 280265"/>
                    <a:gd name="connsiteY8" fmla="*/ 17387 h 218784"/>
                    <a:gd name="connsiteX0" fmla="*/ 231049 w 280265"/>
                    <a:gd name="connsiteY0" fmla="*/ 17387 h 218784"/>
                    <a:gd name="connsiteX1" fmla="*/ 270706 w 280265"/>
                    <a:gd name="connsiteY1" fmla="*/ 169764 h 218784"/>
                    <a:gd name="connsiteX2" fmla="*/ 29799 w 280265"/>
                    <a:gd name="connsiteY2" fmla="*/ 146636 h 218784"/>
                    <a:gd name="connsiteX3" fmla="*/ 62790 w 280265"/>
                    <a:gd name="connsiteY3" fmla="*/ 116545 h 218784"/>
                    <a:gd name="connsiteX4" fmla="*/ 16000 w 280265"/>
                    <a:gd name="connsiteY4" fmla="*/ 84081 h 218784"/>
                    <a:gd name="connsiteX5" fmla="*/ 39510 w 280265"/>
                    <a:gd name="connsiteY5" fmla="*/ 80380 h 218784"/>
                    <a:gd name="connsiteX6" fmla="*/ 0 w 280265"/>
                    <a:gd name="connsiteY6" fmla="*/ 0 h 218784"/>
                    <a:gd name="connsiteX7" fmla="*/ 85968 w 280265"/>
                    <a:gd name="connsiteY7" fmla="*/ 36335 h 218784"/>
                    <a:gd name="connsiteX8" fmla="*/ 231049 w 280265"/>
                    <a:gd name="connsiteY8" fmla="*/ 17387 h 218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265" h="218784">
                      <a:moveTo>
                        <a:pt x="231049" y="17387"/>
                      </a:moveTo>
                      <a:cubicBezTo>
                        <a:pt x="260223" y="64218"/>
                        <a:pt x="298317" y="117690"/>
                        <a:pt x="270706" y="169764"/>
                      </a:cubicBezTo>
                      <a:cubicBezTo>
                        <a:pt x="265368" y="229043"/>
                        <a:pt x="85859" y="248898"/>
                        <a:pt x="29799" y="146636"/>
                      </a:cubicBezTo>
                      <a:cubicBezTo>
                        <a:pt x="33990" y="124141"/>
                        <a:pt x="65090" y="126971"/>
                        <a:pt x="62790" y="116545"/>
                      </a:cubicBezTo>
                      <a:cubicBezTo>
                        <a:pt x="60490" y="106119"/>
                        <a:pt x="11565" y="86564"/>
                        <a:pt x="16000" y="84081"/>
                      </a:cubicBezTo>
                      <a:cubicBezTo>
                        <a:pt x="-4162" y="66175"/>
                        <a:pt x="32412" y="93898"/>
                        <a:pt x="39510" y="80380"/>
                      </a:cubicBezTo>
                      <a:cubicBezTo>
                        <a:pt x="27815" y="63744"/>
                        <a:pt x="4634" y="24528"/>
                        <a:pt x="0" y="0"/>
                      </a:cubicBezTo>
                      <a:lnTo>
                        <a:pt x="85968" y="36335"/>
                      </a:lnTo>
                      <a:cubicBezTo>
                        <a:pt x="79618" y="-71849"/>
                        <a:pt x="237399" y="125571"/>
                        <a:pt x="231049" y="17387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33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95" name="矩形 1">
                  <a:extLst>
                    <a:ext uri="{FF2B5EF4-FFF2-40B4-BE49-F238E27FC236}">
                      <a16:creationId xmlns:a16="http://schemas.microsoft.com/office/drawing/2014/main" xmlns="" id="{43679070-C46C-463A-9F79-C6CB7A9BD81D}"/>
                    </a:ext>
                  </a:extLst>
                </p:cNvPr>
                <p:cNvSpPr/>
                <p:nvPr/>
              </p:nvSpPr>
              <p:spPr>
                <a:xfrm rot="15064799">
                  <a:off x="6885588" y="5485462"/>
                  <a:ext cx="450410" cy="274265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35512 w 127409"/>
                    <a:gd name="connsiteY0" fmla="*/ 0 h 572709"/>
                    <a:gd name="connsiteX1" fmla="*/ 123035 w 127409"/>
                    <a:gd name="connsiteY1" fmla="*/ 140494 h 572709"/>
                    <a:gd name="connsiteX2" fmla="*/ 118361 w 127409"/>
                    <a:gd name="connsiteY2" fmla="*/ 443901 h 572709"/>
                    <a:gd name="connsiteX3" fmla="*/ 107755 w 127409"/>
                    <a:gd name="connsiteY3" fmla="*/ 391451 h 572709"/>
                    <a:gd name="connsiteX4" fmla="*/ 117501 w 127409"/>
                    <a:gd name="connsiteY4" fmla="*/ 560482 h 572709"/>
                    <a:gd name="connsiteX5" fmla="*/ 87835 w 127409"/>
                    <a:gd name="connsiteY5" fmla="*/ 453320 h 572709"/>
                    <a:gd name="connsiteX6" fmla="*/ 79083 w 127409"/>
                    <a:gd name="connsiteY6" fmla="*/ 516623 h 572709"/>
                    <a:gd name="connsiteX7" fmla="*/ 584 w 127409"/>
                    <a:gd name="connsiteY7" fmla="*/ 317895 h 572709"/>
                    <a:gd name="connsiteX8" fmla="*/ 35512 w 127409"/>
                    <a:gd name="connsiteY8" fmla="*/ 0 h 572709"/>
                    <a:gd name="connsiteX0" fmla="*/ 50320 w 142217"/>
                    <a:gd name="connsiteY0" fmla="*/ 0 h 572709"/>
                    <a:gd name="connsiteX1" fmla="*/ 137843 w 142217"/>
                    <a:gd name="connsiteY1" fmla="*/ 140494 h 572709"/>
                    <a:gd name="connsiteX2" fmla="*/ 133169 w 142217"/>
                    <a:gd name="connsiteY2" fmla="*/ 443901 h 572709"/>
                    <a:gd name="connsiteX3" fmla="*/ 122563 w 142217"/>
                    <a:gd name="connsiteY3" fmla="*/ 391451 h 572709"/>
                    <a:gd name="connsiteX4" fmla="*/ 132309 w 142217"/>
                    <a:gd name="connsiteY4" fmla="*/ 560482 h 572709"/>
                    <a:gd name="connsiteX5" fmla="*/ 102643 w 142217"/>
                    <a:gd name="connsiteY5" fmla="*/ 453320 h 572709"/>
                    <a:gd name="connsiteX6" fmla="*/ 93891 w 142217"/>
                    <a:gd name="connsiteY6" fmla="*/ 516623 h 572709"/>
                    <a:gd name="connsiteX7" fmla="*/ 15392 w 142217"/>
                    <a:gd name="connsiteY7" fmla="*/ 317895 h 572709"/>
                    <a:gd name="connsiteX8" fmla="*/ 50320 w 142217"/>
                    <a:gd name="connsiteY8" fmla="*/ 0 h 572709"/>
                    <a:gd name="connsiteX0" fmla="*/ 50420 w 142317"/>
                    <a:gd name="connsiteY0" fmla="*/ 0 h 572709"/>
                    <a:gd name="connsiteX1" fmla="*/ 137943 w 142317"/>
                    <a:gd name="connsiteY1" fmla="*/ 140494 h 572709"/>
                    <a:gd name="connsiteX2" fmla="*/ 133269 w 142317"/>
                    <a:gd name="connsiteY2" fmla="*/ 443901 h 572709"/>
                    <a:gd name="connsiteX3" fmla="*/ 122663 w 142317"/>
                    <a:gd name="connsiteY3" fmla="*/ 391451 h 572709"/>
                    <a:gd name="connsiteX4" fmla="*/ 132409 w 142317"/>
                    <a:gd name="connsiteY4" fmla="*/ 560482 h 572709"/>
                    <a:gd name="connsiteX5" fmla="*/ 102743 w 142317"/>
                    <a:gd name="connsiteY5" fmla="*/ 453320 h 572709"/>
                    <a:gd name="connsiteX6" fmla="*/ 93991 w 142317"/>
                    <a:gd name="connsiteY6" fmla="*/ 516623 h 572709"/>
                    <a:gd name="connsiteX7" fmla="*/ 15492 w 142317"/>
                    <a:gd name="connsiteY7" fmla="*/ 317895 h 572709"/>
                    <a:gd name="connsiteX8" fmla="*/ 50420 w 142317"/>
                    <a:gd name="connsiteY8" fmla="*/ 0 h 572709"/>
                    <a:gd name="connsiteX0" fmla="*/ 59712 w 151609"/>
                    <a:gd name="connsiteY0" fmla="*/ 0 h 572709"/>
                    <a:gd name="connsiteX1" fmla="*/ 147235 w 151609"/>
                    <a:gd name="connsiteY1" fmla="*/ 140494 h 572709"/>
                    <a:gd name="connsiteX2" fmla="*/ 142561 w 151609"/>
                    <a:gd name="connsiteY2" fmla="*/ 443901 h 572709"/>
                    <a:gd name="connsiteX3" fmla="*/ 131955 w 151609"/>
                    <a:gd name="connsiteY3" fmla="*/ 391451 h 572709"/>
                    <a:gd name="connsiteX4" fmla="*/ 141701 w 151609"/>
                    <a:gd name="connsiteY4" fmla="*/ 560482 h 572709"/>
                    <a:gd name="connsiteX5" fmla="*/ 112035 w 151609"/>
                    <a:gd name="connsiteY5" fmla="*/ 453320 h 572709"/>
                    <a:gd name="connsiteX6" fmla="*/ 103283 w 151609"/>
                    <a:gd name="connsiteY6" fmla="*/ 516623 h 572709"/>
                    <a:gd name="connsiteX7" fmla="*/ 24784 w 151609"/>
                    <a:gd name="connsiteY7" fmla="*/ 317895 h 572709"/>
                    <a:gd name="connsiteX8" fmla="*/ 59712 w 151609"/>
                    <a:gd name="connsiteY8" fmla="*/ 0 h 572709"/>
                    <a:gd name="connsiteX0" fmla="*/ 173841 w 265738"/>
                    <a:gd name="connsiteY0" fmla="*/ 67663 h 640372"/>
                    <a:gd name="connsiteX1" fmla="*/ 261364 w 265738"/>
                    <a:gd name="connsiteY1" fmla="*/ 208157 h 640372"/>
                    <a:gd name="connsiteX2" fmla="*/ 256690 w 265738"/>
                    <a:gd name="connsiteY2" fmla="*/ 511564 h 640372"/>
                    <a:gd name="connsiteX3" fmla="*/ 246084 w 265738"/>
                    <a:gd name="connsiteY3" fmla="*/ 459114 h 640372"/>
                    <a:gd name="connsiteX4" fmla="*/ 255830 w 265738"/>
                    <a:gd name="connsiteY4" fmla="*/ 628145 h 640372"/>
                    <a:gd name="connsiteX5" fmla="*/ 226164 w 265738"/>
                    <a:gd name="connsiteY5" fmla="*/ 520983 h 640372"/>
                    <a:gd name="connsiteX6" fmla="*/ 217412 w 265738"/>
                    <a:gd name="connsiteY6" fmla="*/ 584286 h 640372"/>
                    <a:gd name="connsiteX7" fmla="*/ 9700 w 265738"/>
                    <a:gd name="connsiteY7" fmla="*/ 35884 h 640372"/>
                    <a:gd name="connsiteX8" fmla="*/ 173841 w 265738"/>
                    <a:gd name="connsiteY8" fmla="*/ 67663 h 640372"/>
                    <a:gd name="connsiteX0" fmla="*/ 204241 w 296138"/>
                    <a:gd name="connsiteY0" fmla="*/ 67663 h 640372"/>
                    <a:gd name="connsiteX1" fmla="*/ 291764 w 296138"/>
                    <a:gd name="connsiteY1" fmla="*/ 208157 h 640372"/>
                    <a:gd name="connsiteX2" fmla="*/ 287090 w 296138"/>
                    <a:gd name="connsiteY2" fmla="*/ 511564 h 640372"/>
                    <a:gd name="connsiteX3" fmla="*/ 276484 w 296138"/>
                    <a:gd name="connsiteY3" fmla="*/ 459114 h 640372"/>
                    <a:gd name="connsiteX4" fmla="*/ 286230 w 296138"/>
                    <a:gd name="connsiteY4" fmla="*/ 628145 h 640372"/>
                    <a:gd name="connsiteX5" fmla="*/ 256564 w 296138"/>
                    <a:gd name="connsiteY5" fmla="*/ 520983 h 640372"/>
                    <a:gd name="connsiteX6" fmla="*/ 4943 w 296138"/>
                    <a:gd name="connsiteY6" fmla="*/ 30175 h 640372"/>
                    <a:gd name="connsiteX7" fmla="*/ 40100 w 296138"/>
                    <a:gd name="connsiteY7" fmla="*/ 35884 h 640372"/>
                    <a:gd name="connsiteX8" fmla="*/ 204241 w 296138"/>
                    <a:gd name="connsiteY8" fmla="*/ 67663 h 640372"/>
                    <a:gd name="connsiteX0" fmla="*/ 233074 w 324971"/>
                    <a:gd name="connsiteY0" fmla="*/ 67663 h 631558"/>
                    <a:gd name="connsiteX1" fmla="*/ 320597 w 324971"/>
                    <a:gd name="connsiteY1" fmla="*/ 208157 h 631558"/>
                    <a:gd name="connsiteX2" fmla="*/ 315923 w 324971"/>
                    <a:gd name="connsiteY2" fmla="*/ 511564 h 631558"/>
                    <a:gd name="connsiteX3" fmla="*/ 305317 w 324971"/>
                    <a:gd name="connsiteY3" fmla="*/ 459114 h 631558"/>
                    <a:gd name="connsiteX4" fmla="*/ 315063 w 324971"/>
                    <a:gd name="connsiteY4" fmla="*/ 628145 h 631558"/>
                    <a:gd name="connsiteX5" fmla="*/ 1833 w 324971"/>
                    <a:gd name="connsiteY5" fmla="*/ 37291 h 631558"/>
                    <a:gd name="connsiteX6" fmla="*/ 33776 w 324971"/>
                    <a:gd name="connsiteY6" fmla="*/ 30175 h 631558"/>
                    <a:gd name="connsiteX7" fmla="*/ 68933 w 324971"/>
                    <a:gd name="connsiteY7" fmla="*/ 35884 h 631558"/>
                    <a:gd name="connsiteX8" fmla="*/ 233074 w 324971"/>
                    <a:gd name="connsiteY8" fmla="*/ 67663 h 631558"/>
                    <a:gd name="connsiteX0" fmla="*/ 232332 w 324229"/>
                    <a:gd name="connsiteY0" fmla="*/ 67663 h 631558"/>
                    <a:gd name="connsiteX1" fmla="*/ 319855 w 324229"/>
                    <a:gd name="connsiteY1" fmla="*/ 208157 h 631558"/>
                    <a:gd name="connsiteX2" fmla="*/ 315181 w 324229"/>
                    <a:gd name="connsiteY2" fmla="*/ 511564 h 631558"/>
                    <a:gd name="connsiteX3" fmla="*/ 304575 w 324229"/>
                    <a:gd name="connsiteY3" fmla="*/ 459114 h 631558"/>
                    <a:gd name="connsiteX4" fmla="*/ 314321 w 324229"/>
                    <a:gd name="connsiteY4" fmla="*/ 628145 h 631558"/>
                    <a:gd name="connsiteX5" fmla="*/ 1091 w 324229"/>
                    <a:gd name="connsiteY5" fmla="*/ 37291 h 631558"/>
                    <a:gd name="connsiteX6" fmla="*/ 71070 w 324229"/>
                    <a:gd name="connsiteY6" fmla="*/ 100123 h 631558"/>
                    <a:gd name="connsiteX7" fmla="*/ 68191 w 324229"/>
                    <a:gd name="connsiteY7" fmla="*/ 35884 h 631558"/>
                    <a:gd name="connsiteX8" fmla="*/ 232332 w 324229"/>
                    <a:gd name="connsiteY8" fmla="*/ 67663 h 631558"/>
                    <a:gd name="connsiteX0" fmla="*/ 232332 w 324229"/>
                    <a:gd name="connsiteY0" fmla="*/ 67663 h 631558"/>
                    <a:gd name="connsiteX1" fmla="*/ 319855 w 324229"/>
                    <a:gd name="connsiteY1" fmla="*/ 208157 h 631558"/>
                    <a:gd name="connsiteX2" fmla="*/ 315181 w 324229"/>
                    <a:gd name="connsiteY2" fmla="*/ 511564 h 631558"/>
                    <a:gd name="connsiteX3" fmla="*/ 304575 w 324229"/>
                    <a:gd name="connsiteY3" fmla="*/ 459114 h 631558"/>
                    <a:gd name="connsiteX4" fmla="*/ 314321 w 324229"/>
                    <a:gd name="connsiteY4" fmla="*/ 628145 h 631558"/>
                    <a:gd name="connsiteX5" fmla="*/ 1091 w 324229"/>
                    <a:gd name="connsiteY5" fmla="*/ 37291 h 631558"/>
                    <a:gd name="connsiteX6" fmla="*/ 71070 w 324229"/>
                    <a:gd name="connsiteY6" fmla="*/ 100123 h 631558"/>
                    <a:gd name="connsiteX7" fmla="*/ 68191 w 324229"/>
                    <a:gd name="connsiteY7" fmla="*/ 35884 h 631558"/>
                    <a:gd name="connsiteX8" fmla="*/ 232332 w 324229"/>
                    <a:gd name="connsiteY8" fmla="*/ 67663 h 631558"/>
                    <a:gd name="connsiteX0" fmla="*/ 232633 w 324530"/>
                    <a:gd name="connsiteY0" fmla="*/ 67663 h 631558"/>
                    <a:gd name="connsiteX1" fmla="*/ 320156 w 324530"/>
                    <a:gd name="connsiteY1" fmla="*/ 208157 h 631558"/>
                    <a:gd name="connsiteX2" fmla="*/ 315482 w 324530"/>
                    <a:gd name="connsiteY2" fmla="*/ 511564 h 631558"/>
                    <a:gd name="connsiteX3" fmla="*/ 304876 w 324530"/>
                    <a:gd name="connsiteY3" fmla="*/ 459114 h 631558"/>
                    <a:gd name="connsiteX4" fmla="*/ 314622 w 324530"/>
                    <a:gd name="connsiteY4" fmla="*/ 628145 h 631558"/>
                    <a:gd name="connsiteX5" fmla="*/ 1392 w 324530"/>
                    <a:gd name="connsiteY5" fmla="*/ 37291 h 631558"/>
                    <a:gd name="connsiteX6" fmla="*/ 51019 w 324530"/>
                    <a:gd name="connsiteY6" fmla="*/ 45075 h 631558"/>
                    <a:gd name="connsiteX7" fmla="*/ 68492 w 324530"/>
                    <a:gd name="connsiteY7" fmla="*/ 35884 h 631558"/>
                    <a:gd name="connsiteX8" fmla="*/ 232633 w 324530"/>
                    <a:gd name="connsiteY8" fmla="*/ 67663 h 631558"/>
                    <a:gd name="connsiteX0" fmla="*/ 232633 w 329143"/>
                    <a:gd name="connsiteY0" fmla="*/ 67663 h 531695"/>
                    <a:gd name="connsiteX1" fmla="*/ 320156 w 329143"/>
                    <a:gd name="connsiteY1" fmla="*/ 208157 h 531695"/>
                    <a:gd name="connsiteX2" fmla="*/ 315482 w 329143"/>
                    <a:gd name="connsiteY2" fmla="*/ 511564 h 531695"/>
                    <a:gd name="connsiteX3" fmla="*/ 304876 w 329143"/>
                    <a:gd name="connsiteY3" fmla="*/ 459114 h 531695"/>
                    <a:gd name="connsiteX4" fmla="*/ 34463 w 329143"/>
                    <a:gd name="connsiteY4" fmla="*/ 136014 h 531695"/>
                    <a:gd name="connsiteX5" fmla="*/ 1392 w 329143"/>
                    <a:gd name="connsiteY5" fmla="*/ 37291 h 531695"/>
                    <a:gd name="connsiteX6" fmla="*/ 51019 w 329143"/>
                    <a:gd name="connsiteY6" fmla="*/ 45075 h 531695"/>
                    <a:gd name="connsiteX7" fmla="*/ 68492 w 329143"/>
                    <a:gd name="connsiteY7" fmla="*/ 35884 h 531695"/>
                    <a:gd name="connsiteX8" fmla="*/ 232633 w 329143"/>
                    <a:gd name="connsiteY8" fmla="*/ 67663 h 531695"/>
                    <a:gd name="connsiteX0" fmla="*/ 232633 w 324530"/>
                    <a:gd name="connsiteY0" fmla="*/ 67663 h 517012"/>
                    <a:gd name="connsiteX1" fmla="*/ 320156 w 324530"/>
                    <a:gd name="connsiteY1" fmla="*/ 208157 h 517012"/>
                    <a:gd name="connsiteX2" fmla="*/ 315482 w 324530"/>
                    <a:gd name="connsiteY2" fmla="*/ 511564 h 517012"/>
                    <a:gd name="connsiteX3" fmla="*/ 90416 w 324530"/>
                    <a:gd name="connsiteY3" fmla="*/ 253309 h 517012"/>
                    <a:gd name="connsiteX4" fmla="*/ 34463 w 324530"/>
                    <a:gd name="connsiteY4" fmla="*/ 136014 h 517012"/>
                    <a:gd name="connsiteX5" fmla="*/ 1392 w 324530"/>
                    <a:gd name="connsiteY5" fmla="*/ 37291 h 517012"/>
                    <a:gd name="connsiteX6" fmla="*/ 51019 w 324530"/>
                    <a:gd name="connsiteY6" fmla="*/ 45075 h 517012"/>
                    <a:gd name="connsiteX7" fmla="*/ 68492 w 324530"/>
                    <a:gd name="connsiteY7" fmla="*/ 35884 h 517012"/>
                    <a:gd name="connsiteX8" fmla="*/ 232633 w 324530"/>
                    <a:gd name="connsiteY8" fmla="*/ 67663 h 517012"/>
                    <a:gd name="connsiteX0" fmla="*/ 232633 w 320670"/>
                    <a:gd name="connsiteY0" fmla="*/ 67663 h 257369"/>
                    <a:gd name="connsiteX1" fmla="*/ 320156 w 320670"/>
                    <a:gd name="connsiteY1" fmla="*/ 208157 h 257369"/>
                    <a:gd name="connsiteX2" fmla="*/ 104422 w 320670"/>
                    <a:gd name="connsiteY2" fmla="*/ 207062 h 257369"/>
                    <a:gd name="connsiteX3" fmla="*/ 90416 w 320670"/>
                    <a:gd name="connsiteY3" fmla="*/ 253309 h 257369"/>
                    <a:gd name="connsiteX4" fmla="*/ 34463 w 320670"/>
                    <a:gd name="connsiteY4" fmla="*/ 136014 h 257369"/>
                    <a:gd name="connsiteX5" fmla="*/ 1392 w 320670"/>
                    <a:gd name="connsiteY5" fmla="*/ 37291 h 257369"/>
                    <a:gd name="connsiteX6" fmla="*/ 51019 w 320670"/>
                    <a:gd name="connsiteY6" fmla="*/ 45075 h 257369"/>
                    <a:gd name="connsiteX7" fmla="*/ 68492 w 320670"/>
                    <a:gd name="connsiteY7" fmla="*/ 35884 h 257369"/>
                    <a:gd name="connsiteX8" fmla="*/ 232633 w 320670"/>
                    <a:gd name="connsiteY8" fmla="*/ 67663 h 257369"/>
                    <a:gd name="connsiteX0" fmla="*/ 232633 w 294313"/>
                    <a:gd name="connsiteY0" fmla="*/ 67663 h 257369"/>
                    <a:gd name="connsiteX1" fmla="*/ 293735 w 294313"/>
                    <a:gd name="connsiteY1" fmla="*/ 211655 h 257369"/>
                    <a:gd name="connsiteX2" fmla="*/ 104422 w 294313"/>
                    <a:gd name="connsiteY2" fmla="*/ 207062 h 257369"/>
                    <a:gd name="connsiteX3" fmla="*/ 90416 w 294313"/>
                    <a:gd name="connsiteY3" fmla="*/ 253309 h 257369"/>
                    <a:gd name="connsiteX4" fmla="*/ 34463 w 294313"/>
                    <a:gd name="connsiteY4" fmla="*/ 136014 h 257369"/>
                    <a:gd name="connsiteX5" fmla="*/ 1392 w 294313"/>
                    <a:gd name="connsiteY5" fmla="*/ 37291 h 257369"/>
                    <a:gd name="connsiteX6" fmla="*/ 51019 w 294313"/>
                    <a:gd name="connsiteY6" fmla="*/ 45075 h 257369"/>
                    <a:gd name="connsiteX7" fmla="*/ 68492 w 294313"/>
                    <a:gd name="connsiteY7" fmla="*/ 35884 h 257369"/>
                    <a:gd name="connsiteX8" fmla="*/ 232633 w 294313"/>
                    <a:gd name="connsiteY8" fmla="*/ 67663 h 257369"/>
                    <a:gd name="connsiteX0" fmla="*/ 232633 w 293735"/>
                    <a:gd name="connsiteY0" fmla="*/ 67663 h 257369"/>
                    <a:gd name="connsiteX1" fmla="*/ 293735 w 293735"/>
                    <a:gd name="connsiteY1" fmla="*/ 211655 h 257369"/>
                    <a:gd name="connsiteX2" fmla="*/ 104422 w 293735"/>
                    <a:gd name="connsiteY2" fmla="*/ 207062 h 257369"/>
                    <a:gd name="connsiteX3" fmla="*/ 90416 w 293735"/>
                    <a:gd name="connsiteY3" fmla="*/ 253309 h 257369"/>
                    <a:gd name="connsiteX4" fmla="*/ 34463 w 293735"/>
                    <a:gd name="connsiteY4" fmla="*/ 136014 h 257369"/>
                    <a:gd name="connsiteX5" fmla="*/ 1392 w 293735"/>
                    <a:gd name="connsiteY5" fmla="*/ 37291 h 257369"/>
                    <a:gd name="connsiteX6" fmla="*/ 51019 w 293735"/>
                    <a:gd name="connsiteY6" fmla="*/ 45075 h 257369"/>
                    <a:gd name="connsiteX7" fmla="*/ 68492 w 293735"/>
                    <a:gd name="connsiteY7" fmla="*/ 35884 h 257369"/>
                    <a:gd name="connsiteX8" fmla="*/ 232633 w 293735"/>
                    <a:gd name="connsiteY8" fmla="*/ 67663 h 257369"/>
                    <a:gd name="connsiteX0" fmla="*/ 232633 w 293735"/>
                    <a:gd name="connsiteY0" fmla="*/ 67663 h 281015"/>
                    <a:gd name="connsiteX1" fmla="*/ 293735 w 293735"/>
                    <a:gd name="connsiteY1" fmla="*/ 211655 h 281015"/>
                    <a:gd name="connsiteX2" fmla="*/ 120958 w 293735"/>
                    <a:gd name="connsiteY2" fmla="*/ 257430 h 281015"/>
                    <a:gd name="connsiteX3" fmla="*/ 90416 w 293735"/>
                    <a:gd name="connsiteY3" fmla="*/ 253309 h 281015"/>
                    <a:gd name="connsiteX4" fmla="*/ 34463 w 293735"/>
                    <a:gd name="connsiteY4" fmla="*/ 136014 h 281015"/>
                    <a:gd name="connsiteX5" fmla="*/ 1392 w 293735"/>
                    <a:gd name="connsiteY5" fmla="*/ 37291 h 281015"/>
                    <a:gd name="connsiteX6" fmla="*/ 51019 w 293735"/>
                    <a:gd name="connsiteY6" fmla="*/ 45075 h 281015"/>
                    <a:gd name="connsiteX7" fmla="*/ 68492 w 293735"/>
                    <a:gd name="connsiteY7" fmla="*/ 35884 h 281015"/>
                    <a:gd name="connsiteX8" fmla="*/ 232633 w 293735"/>
                    <a:gd name="connsiteY8" fmla="*/ 67663 h 281015"/>
                    <a:gd name="connsiteX0" fmla="*/ 232633 w 293735"/>
                    <a:gd name="connsiteY0" fmla="*/ 67663 h 281015"/>
                    <a:gd name="connsiteX1" fmla="*/ 293735 w 293735"/>
                    <a:gd name="connsiteY1" fmla="*/ 211655 h 281015"/>
                    <a:gd name="connsiteX2" fmla="*/ 120958 w 293735"/>
                    <a:gd name="connsiteY2" fmla="*/ 257430 h 281015"/>
                    <a:gd name="connsiteX3" fmla="*/ 90416 w 293735"/>
                    <a:gd name="connsiteY3" fmla="*/ 253309 h 281015"/>
                    <a:gd name="connsiteX4" fmla="*/ 34463 w 293735"/>
                    <a:gd name="connsiteY4" fmla="*/ 136014 h 281015"/>
                    <a:gd name="connsiteX5" fmla="*/ 1392 w 293735"/>
                    <a:gd name="connsiteY5" fmla="*/ 37291 h 281015"/>
                    <a:gd name="connsiteX6" fmla="*/ 51019 w 293735"/>
                    <a:gd name="connsiteY6" fmla="*/ 45075 h 281015"/>
                    <a:gd name="connsiteX7" fmla="*/ 68492 w 293735"/>
                    <a:gd name="connsiteY7" fmla="*/ 35884 h 281015"/>
                    <a:gd name="connsiteX8" fmla="*/ 232633 w 293735"/>
                    <a:gd name="connsiteY8" fmla="*/ 67663 h 281015"/>
                    <a:gd name="connsiteX0" fmla="*/ 232633 w 286144"/>
                    <a:gd name="connsiteY0" fmla="*/ 67663 h 281015"/>
                    <a:gd name="connsiteX1" fmla="*/ 286144 w 286144"/>
                    <a:gd name="connsiteY1" fmla="*/ 194579 h 281015"/>
                    <a:gd name="connsiteX2" fmla="*/ 120958 w 286144"/>
                    <a:gd name="connsiteY2" fmla="*/ 257430 h 281015"/>
                    <a:gd name="connsiteX3" fmla="*/ 90416 w 286144"/>
                    <a:gd name="connsiteY3" fmla="*/ 253309 h 281015"/>
                    <a:gd name="connsiteX4" fmla="*/ 34463 w 286144"/>
                    <a:gd name="connsiteY4" fmla="*/ 136014 h 281015"/>
                    <a:gd name="connsiteX5" fmla="*/ 1392 w 286144"/>
                    <a:gd name="connsiteY5" fmla="*/ 37291 h 281015"/>
                    <a:gd name="connsiteX6" fmla="*/ 51019 w 286144"/>
                    <a:gd name="connsiteY6" fmla="*/ 45075 h 281015"/>
                    <a:gd name="connsiteX7" fmla="*/ 68492 w 286144"/>
                    <a:gd name="connsiteY7" fmla="*/ 35884 h 281015"/>
                    <a:gd name="connsiteX8" fmla="*/ 232633 w 286144"/>
                    <a:gd name="connsiteY8" fmla="*/ 67663 h 281015"/>
                    <a:gd name="connsiteX0" fmla="*/ 232633 w 286144"/>
                    <a:gd name="connsiteY0" fmla="*/ 67663 h 275632"/>
                    <a:gd name="connsiteX1" fmla="*/ 286144 w 286144"/>
                    <a:gd name="connsiteY1" fmla="*/ 194579 h 275632"/>
                    <a:gd name="connsiteX2" fmla="*/ 120958 w 286144"/>
                    <a:gd name="connsiteY2" fmla="*/ 257430 h 275632"/>
                    <a:gd name="connsiteX3" fmla="*/ 86925 w 286144"/>
                    <a:gd name="connsiteY3" fmla="*/ 186918 h 275632"/>
                    <a:gd name="connsiteX4" fmla="*/ 34463 w 286144"/>
                    <a:gd name="connsiteY4" fmla="*/ 136014 h 275632"/>
                    <a:gd name="connsiteX5" fmla="*/ 1392 w 286144"/>
                    <a:gd name="connsiteY5" fmla="*/ 37291 h 275632"/>
                    <a:gd name="connsiteX6" fmla="*/ 51019 w 286144"/>
                    <a:gd name="connsiteY6" fmla="*/ 45075 h 275632"/>
                    <a:gd name="connsiteX7" fmla="*/ 68492 w 286144"/>
                    <a:gd name="connsiteY7" fmla="*/ 35884 h 275632"/>
                    <a:gd name="connsiteX8" fmla="*/ 232633 w 286144"/>
                    <a:gd name="connsiteY8" fmla="*/ 67663 h 275632"/>
                    <a:gd name="connsiteX0" fmla="*/ 232633 w 286144"/>
                    <a:gd name="connsiteY0" fmla="*/ 67663 h 275632"/>
                    <a:gd name="connsiteX1" fmla="*/ 286144 w 286144"/>
                    <a:gd name="connsiteY1" fmla="*/ 194579 h 275632"/>
                    <a:gd name="connsiteX2" fmla="*/ 120958 w 286144"/>
                    <a:gd name="connsiteY2" fmla="*/ 257430 h 275632"/>
                    <a:gd name="connsiteX3" fmla="*/ 34463 w 286144"/>
                    <a:gd name="connsiteY3" fmla="*/ 136014 h 275632"/>
                    <a:gd name="connsiteX4" fmla="*/ 1392 w 286144"/>
                    <a:gd name="connsiteY4" fmla="*/ 37291 h 275632"/>
                    <a:gd name="connsiteX5" fmla="*/ 51019 w 286144"/>
                    <a:gd name="connsiteY5" fmla="*/ 45075 h 275632"/>
                    <a:gd name="connsiteX6" fmla="*/ 68492 w 286144"/>
                    <a:gd name="connsiteY6" fmla="*/ 35884 h 275632"/>
                    <a:gd name="connsiteX7" fmla="*/ 232633 w 286144"/>
                    <a:gd name="connsiteY7" fmla="*/ 67663 h 275632"/>
                    <a:gd name="connsiteX0" fmla="*/ 232633 w 286144"/>
                    <a:gd name="connsiteY0" fmla="*/ 67663 h 264038"/>
                    <a:gd name="connsiteX1" fmla="*/ 286144 w 286144"/>
                    <a:gd name="connsiteY1" fmla="*/ 194579 h 264038"/>
                    <a:gd name="connsiteX2" fmla="*/ 119111 w 286144"/>
                    <a:gd name="connsiteY2" fmla="*/ 243520 h 264038"/>
                    <a:gd name="connsiteX3" fmla="*/ 34463 w 286144"/>
                    <a:gd name="connsiteY3" fmla="*/ 136014 h 264038"/>
                    <a:gd name="connsiteX4" fmla="*/ 1392 w 286144"/>
                    <a:gd name="connsiteY4" fmla="*/ 37291 h 264038"/>
                    <a:gd name="connsiteX5" fmla="*/ 51019 w 286144"/>
                    <a:gd name="connsiteY5" fmla="*/ 45075 h 264038"/>
                    <a:gd name="connsiteX6" fmla="*/ 68492 w 286144"/>
                    <a:gd name="connsiteY6" fmla="*/ 35884 h 264038"/>
                    <a:gd name="connsiteX7" fmla="*/ 232633 w 286144"/>
                    <a:gd name="connsiteY7" fmla="*/ 67663 h 264038"/>
                    <a:gd name="connsiteX0" fmla="*/ 232633 w 286144"/>
                    <a:gd name="connsiteY0" fmla="*/ 67663 h 276654"/>
                    <a:gd name="connsiteX1" fmla="*/ 286144 w 286144"/>
                    <a:gd name="connsiteY1" fmla="*/ 194579 h 276654"/>
                    <a:gd name="connsiteX2" fmla="*/ 119111 w 286144"/>
                    <a:gd name="connsiteY2" fmla="*/ 243520 h 276654"/>
                    <a:gd name="connsiteX3" fmla="*/ 34463 w 286144"/>
                    <a:gd name="connsiteY3" fmla="*/ 136014 h 276654"/>
                    <a:gd name="connsiteX4" fmla="*/ 1392 w 286144"/>
                    <a:gd name="connsiteY4" fmla="*/ 37291 h 276654"/>
                    <a:gd name="connsiteX5" fmla="*/ 51019 w 286144"/>
                    <a:gd name="connsiteY5" fmla="*/ 45075 h 276654"/>
                    <a:gd name="connsiteX6" fmla="*/ 68492 w 286144"/>
                    <a:gd name="connsiteY6" fmla="*/ 35884 h 276654"/>
                    <a:gd name="connsiteX7" fmla="*/ 232633 w 286144"/>
                    <a:gd name="connsiteY7" fmla="*/ 67663 h 276654"/>
                    <a:gd name="connsiteX0" fmla="*/ 232633 w 286144"/>
                    <a:gd name="connsiteY0" fmla="*/ 67663 h 280968"/>
                    <a:gd name="connsiteX1" fmla="*/ 286144 w 286144"/>
                    <a:gd name="connsiteY1" fmla="*/ 194579 h 280968"/>
                    <a:gd name="connsiteX2" fmla="*/ 119111 w 286144"/>
                    <a:gd name="connsiteY2" fmla="*/ 243520 h 280968"/>
                    <a:gd name="connsiteX3" fmla="*/ 34463 w 286144"/>
                    <a:gd name="connsiteY3" fmla="*/ 136014 h 280968"/>
                    <a:gd name="connsiteX4" fmla="*/ 1392 w 286144"/>
                    <a:gd name="connsiteY4" fmla="*/ 37291 h 280968"/>
                    <a:gd name="connsiteX5" fmla="*/ 51019 w 286144"/>
                    <a:gd name="connsiteY5" fmla="*/ 45075 h 280968"/>
                    <a:gd name="connsiteX6" fmla="*/ 68492 w 286144"/>
                    <a:gd name="connsiteY6" fmla="*/ 35884 h 280968"/>
                    <a:gd name="connsiteX7" fmla="*/ 232633 w 286144"/>
                    <a:gd name="connsiteY7" fmla="*/ 67663 h 280968"/>
                    <a:gd name="connsiteX0" fmla="*/ 232633 w 286630"/>
                    <a:gd name="connsiteY0" fmla="*/ 67663 h 280968"/>
                    <a:gd name="connsiteX1" fmla="*/ 286144 w 286630"/>
                    <a:gd name="connsiteY1" fmla="*/ 194579 h 280968"/>
                    <a:gd name="connsiteX2" fmla="*/ 119111 w 286630"/>
                    <a:gd name="connsiteY2" fmla="*/ 243520 h 280968"/>
                    <a:gd name="connsiteX3" fmla="*/ 34463 w 286630"/>
                    <a:gd name="connsiteY3" fmla="*/ 136014 h 280968"/>
                    <a:gd name="connsiteX4" fmla="*/ 1392 w 286630"/>
                    <a:gd name="connsiteY4" fmla="*/ 37291 h 280968"/>
                    <a:gd name="connsiteX5" fmla="*/ 51019 w 286630"/>
                    <a:gd name="connsiteY5" fmla="*/ 45075 h 280968"/>
                    <a:gd name="connsiteX6" fmla="*/ 68492 w 286630"/>
                    <a:gd name="connsiteY6" fmla="*/ 35884 h 280968"/>
                    <a:gd name="connsiteX7" fmla="*/ 232633 w 286630"/>
                    <a:gd name="connsiteY7" fmla="*/ 67663 h 280968"/>
                    <a:gd name="connsiteX0" fmla="*/ 232633 w 286630"/>
                    <a:gd name="connsiteY0" fmla="*/ 67663 h 280968"/>
                    <a:gd name="connsiteX1" fmla="*/ 286144 w 286630"/>
                    <a:gd name="connsiteY1" fmla="*/ 194579 h 280968"/>
                    <a:gd name="connsiteX2" fmla="*/ 119111 w 286630"/>
                    <a:gd name="connsiteY2" fmla="*/ 243520 h 280968"/>
                    <a:gd name="connsiteX3" fmla="*/ 34463 w 286630"/>
                    <a:gd name="connsiteY3" fmla="*/ 136014 h 280968"/>
                    <a:gd name="connsiteX4" fmla="*/ 1392 w 286630"/>
                    <a:gd name="connsiteY4" fmla="*/ 37291 h 280968"/>
                    <a:gd name="connsiteX5" fmla="*/ 51019 w 286630"/>
                    <a:gd name="connsiteY5" fmla="*/ 45075 h 280968"/>
                    <a:gd name="connsiteX6" fmla="*/ 68492 w 286630"/>
                    <a:gd name="connsiteY6" fmla="*/ 35884 h 280968"/>
                    <a:gd name="connsiteX7" fmla="*/ 232633 w 286630"/>
                    <a:gd name="connsiteY7" fmla="*/ 67663 h 280968"/>
                    <a:gd name="connsiteX0" fmla="*/ 233129 w 287126"/>
                    <a:gd name="connsiteY0" fmla="*/ 67663 h 280968"/>
                    <a:gd name="connsiteX1" fmla="*/ 286640 w 287126"/>
                    <a:gd name="connsiteY1" fmla="*/ 194579 h 280968"/>
                    <a:gd name="connsiteX2" fmla="*/ 119607 w 287126"/>
                    <a:gd name="connsiteY2" fmla="*/ 243520 h 280968"/>
                    <a:gd name="connsiteX3" fmla="*/ 34959 w 287126"/>
                    <a:gd name="connsiteY3" fmla="*/ 136014 h 280968"/>
                    <a:gd name="connsiteX4" fmla="*/ 1888 w 287126"/>
                    <a:gd name="connsiteY4" fmla="*/ 37291 h 280968"/>
                    <a:gd name="connsiteX5" fmla="*/ 51515 w 287126"/>
                    <a:gd name="connsiteY5" fmla="*/ 45075 h 280968"/>
                    <a:gd name="connsiteX6" fmla="*/ 68988 w 287126"/>
                    <a:gd name="connsiteY6" fmla="*/ 35884 h 280968"/>
                    <a:gd name="connsiteX7" fmla="*/ 233129 w 287126"/>
                    <a:gd name="connsiteY7" fmla="*/ 67663 h 280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126" h="280968">
                      <a:moveTo>
                        <a:pt x="233129" y="67663"/>
                      </a:moveTo>
                      <a:cubicBezTo>
                        <a:pt x="262303" y="114494"/>
                        <a:pt x="291248" y="113944"/>
                        <a:pt x="286640" y="194579"/>
                      </a:cubicBezTo>
                      <a:cubicBezTo>
                        <a:pt x="281649" y="256125"/>
                        <a:pt x="236205" y="325528"/>
                        <a:pt x="119607" y="243520"/>
                      </a:cubicBezTo>
                      <a:cubicBezTo>
                        <a:pt x="77372" y="197498"/>
                        <a:pt x="54887" y="172704"/>
                        <a:pt x="34959" y="136014"/>
                      </a:cubicBezTo>
                      <a:cubicBezTo>
                        <a:pt x="8113" y="82173"/>
                        <a:pt x="-5210" y="50809"/>
                        <a:pt x="1888" y="37291"/>
                      </a:cubicBezTo>
                      <a:cubicBezTo>
                        <a:pt x="-9807" y="20655"/>
                        <a:pt x="56149" y="69603"/>
                        <a:pt x="51515" y="45075"/>
                      </a:cubicBezTo>
                      <a:cubicBezTo>
                        <a:pt x="25349" y="-21168"/>
                        <a:pt x="95154" y="102127"/>
                        <a:pt x="68988" y="35884"/>
                      </a:cubicBezTo>
                      <a:cubicBezTo>
                        <a:pt x="17838" y="-89169"/>
                        <a:pt x="183217" y="160179"/>
                        <a:pt x="233129" y="67663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矩形 1">
                  <a:extLst>
                    <a:ext uri="{FF2B5EF4-FFF2-40B4-BE49-F238E27FC236}">
                      <a16:creationId xmlns:a16="http://schemas.microsoft.com/office/drawing/2014/main" xmlns="" id="{2A5353F0-4D8C-4C9E-8352-22D86152D05C}"/>
                    </a:ext>
                  </a:extLst>
                </p:cNvPr>
                <p:cNvSpPr/>
                <p:nvPr/>
              </p:nvSpPr>
              <p:spPr>
                <a:xfrm rot="6391887" flipH="1">
                  <a:off x="6615163" y="5537840"/>
                  <a:ext cx="453390" cy="178405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284936 w 376833"/>
                    <a:gd name="connsiteY0" fmla="*/ 0 h 572709"/>
                    <a:gd name="connsiteX1" fmla="*/ 372459 w 376833"/>
                    <a:gd name="connsiteY1" fmla="*/ 140494 h 572709"/>
                    <a:gd name="connsiteX2" fmla="*/ 367785 w 376833"/>
                    <a:gd name="connsiteY2" fmla="*/ 443901 h 572709"/>
                    <a:gd name="connsiteX3" fmla="*/ 357179 w 376833"/>
                    <a:gd name="connsiteY3" fmla="*/ 391451 h 572709"/>
                    <a:gd name="connsiteX4" fmla="*/ 366925 w 376833"/>
                    <a:gd name="connsiteY4" fmla="*/ 560482 h 572709"/>
                    <a:gd name="connsiteX5" fmla="*/ 337259 w 376833"/>
                    <a:gd name="connsiteY5" fmla="*/ 453320 h 572709"/>
                    <a:gd name="connsiteX6" fmla="*/ 0 w 376833"/>
                    <a:gd name="connsiteY6" fmla="*/ 3480 h 572709"/>
                    <a:gd name="connsiteX7" fmla="*/ 303985 w 376833"/>
                    <a:gd name="connsiteY7" fmla="*/ 324553 h 572709"/>
                    <a:gd name="connsiteX8" fmla="*/ 284936 w 376833"/>
                    <a:gd name="connsiteY8" fmla="*/ 0 h 572709"/>
                    <a:gd name="connsiteX0" fmla="*/ 284936 w 376833"/>
                    <a:gd name="connsiteY0" fmla="*/ 0 h 572709"/>
                    <a:gd name="connsiteX1" fmla="*/ 372459 w 376833"/>
                    <a:gd name="connsiteY1" fmla="*/ 140494 h 572709"/>
                    <a:gd name="connsiteX2" fmla="*/ 367785 w 376833"/>
                    <a:gd name="connsiteY2" fmla="*/ 443901 h 572709"/>
                    <a:gd name="connsiteX3" fmla="*/ 357179 w 376833"/>
                    <a:gd name="connsiteY3" fmla="*/ 391451 h 572709"/>
                    <a:gd name="connsiteX4" fmla="*/ 366925 w 376833"/>
                    <a:gd name="connsiteY4" fmla="*/ 560482 h 572709"/>
                    <a:gd name="connsiteX5" fmla="*/ 337259 w 376833"/>
                    <a:gd name="connsiteY5" fmla="*/ 453320 h 572709"/>
                    <a:gd name="connsiteX6" fmla="*/ 0 w 376833"/>
                    <a:gd name="connsiteY6" fmla="*/ 3480 h 572709"/>
                    <a:gd name="connsiteX7" fmla="*/ 150880 w 376833"/>
                    <a:gd name="connsiteY7" fmla="*/ 17395 h 572709"/>
                    <a:gd name="connsiteX8" fmla="*/ 284936 w 376833"/>
                    <a:gd name="connsiteY8" fmla="*/ 0 h 572709"/>
                    <a:gd name="connsiteX0" fmla="*/ 284936 w 376833"/>
                    <a:gd name="connsiteY0" fmla="*/ 0 h 564494"/>
                    <a:gd name="connsiteX1" fmla="*/ 372459 w 376833"/>
                    <a:gd name="connsiteY1" fmla="*/ 140494 h 564494"/>
                    <a:gd name="connsiteX2" fmla="*/ 367785 w 376833"/>
                    <a:gd name="connsiteY2" fmla="*/ 443901 h 564494"/>
                    <a:gd name="connsiteX3" fmla="*/ 357179 w 376833"/>
                    <a:gd name="connsiteY3" fmla="*/ 391451 h 564494"/>
                    <a:gd name="connsiteX4" fmla="*/ 366925 w 376833"/>
                    <a:gd name="connsiteY4" fmla="*/ 560482 h 564494"/>
                    <a:gd name="connsiteX5" fmla="*/ 44022 w 376833"/>
                    <a:gd name="connsiteY5" fmla="*/ 69654 h 564494"/>
                    <a:gd name="connsiteX6" fmla="*/ 0 w 376833"/>
                    <a:gd name="connsiteY6" fmla="*/ 3480 h 564494"/>
                    <a:gd name="connsiteX7" fmla="*/ 150880 w 376833"/>
                    <a:gd name="connsiteY7" fmla="*/ 17395 h 564494"/>
                    <a:gd name="connsiteX8" fmla="*/ 284936 w 376833"/>
                    <a:gd name="connsiteY8" fmla="*/ 0 h 564494"/>
                    <a:gd name="connsiteX0" fmla="*/ 284936 w 384972"/>
                    <a:gd name="connsiteY0" fmla="*/ 0 h 463074"/>
                    <a:gd name="connsiteX1" fmla="*/ 372459 w 384972"/>
                    <a:gd name="connsiteY1" fmla="*/ 140494 h 463074"/>
                    <a:gd name="connsiteX2" fmla="*/ 367785 w 384972"/>
                    <a:gd name="connsiteY2" fmla="*/ 443901 h 463074"/>
                    <a:gd name="connsiteX3" fmla="*/ 357179 w 384972"/>
                    <a:gd name="connsiteY3" fmla="*/ 391451 h 463074"/>
                    <a:gd name="connsiteX4" fmla="*/ 38130 w 384972"/>
                    <a:gd name="connsiteY4" fmla="*/ 97631 h 463074"/>
                    <a:gd name="connsiteX5" fmla="*/ 44022 w 384972"/>
                    <a:gd name="connsiteY5" fmla="*/ 69654 h 463074"/>
                    <a:gd name="connsiteX6" fmla="*/ 0 w 384972"/>
                    <a:gd name="connsiteY6" fmla="*/ 3480 h 463074"/>
                    <a:gd name="connsiteX7" fmla="*/ 150880 w 384972"/>
                    <a:gd name="connsiteY7" fmla="*/ 17395 h 463074"/>
                    <a:gd name="connsiteX8" fmla="*/ 284936 w 384972"/>
                    <a:gd name="connsiteY8" fmla="*/ 0 h 463074"/>
                    <a:gd name="connsiteX0" fmla="*/ 284936 w 376833"/>
                    <a:gd name="connsiteY0" fmla="*/ 0 h 449563"/>
                    <a:gd name="connsiteX1" fmla="*/ 372459 w 376833"/>
                    <a:gd name="connsiteY1" fmla="*/ 140494 h 449563"/>
                    <a:gd name="connsiteX2" fmla="*/ 367785 w 376833"/>
                    <a:gd name="connsiteY2" fmla="*/ 443901 h 449563"/>
                    <a:gd name="connsiteX3" fmla="*/ 126054 w 376833"/>
                    <a:gd name="connsiteY3" fmla="*/ 200735 h 449563"/>
                    <a:gd name="connsiteX4" fmla="*/ 38130 w 376833"/>
                    <a:gd name="connsiteY4" fmla="*/ 97631 h 449563"/>
                    <a:gd name="connsiteX5" fmla="*/ 44022 w 376833"/>
                    <a:gd name="connsiteY5" fmla="*/ 69654 h 449563"/>
                    <a:gd name="connsiteX6" fmla="*/ 0 w 376833"/>
                    <a:gd name="connsiteY6" fmla="*/ 3480 h 449563"/>
                    <a:gd name="connsiteX7" fmla="*/ 150880 w 376833"/>
                    <a:gd name="connsiteY7" fmla="*/ 17395 h 449563"/>
                    <a:gd name="connsiteX8" fmla="*/ 284936 w 376833"/>
                    <a:gd name="connsiteY8" fmla="*/ 0 h 449563"/>
                    <a:gd name="connsiteX0" fmla="*/ 284936 w 373244"/>
                    <a:gd name="connsiteY0" fmla="*/ 0 h 225407"/>
                    <a:gd name="connsiteX1" fmla="*/ 372459 w 373244"/>
                    <a:gd name="connsiteY1" fmla="*/ 140494 h 225407"/>
                    <a:gd name="connsiteX2" fmla="*/ 239160 w 373244"/>
                    <a:gd name="connsiteY2" fmla="*/ 201494 h 225407"/>
                    <a:gd name="connsiteX3" fmla="*/ 126054 w 373244"/>
                    <a:gd name="connsiteY3" fmla="*/ 200735 h 225407"/>
                    <a:gd name="connsiteX4" fmla="*/ 38130 w 373244"/>
                    <a:gd name="connsiteY4" fmla="*/ 97631 h 225407"/>
                    <a:gd name="connsiteX5" fmla="*/ 44022 w 373244"/>
                    <a:gd name="connsiteY5" fmla="*/ 69654 h 225407"/>
                    <a:gd name="connsiteX6" fmla="*/ 0 w 373244"/>
                    <a:gd name="connsiteY6" fmla="*/ 3480 h 225407"/>
                    <a:gd name="connsiteX7" fmla="*/ 150880 w 373244"/>
                    <a:gd name="connsiteY7" fmla="*/ 17395 h 225407"/>
                    <a:gd name="connsiteX8" fmla="*/ 284936 w 373244"/>
                    <a:gd name="connsiteY8" fmla="*/ 0 h 225407"/>
                    <a:gd name="connsiteX0" fmla="*/ 284936 w 373244"/>
                    <a:gd name="connsiteY0" fmla="*/ 0 h 214668"/>
                    <a:gd name="connsiteX1" fmla="*/ 372459 w 373244"/>
                    <a:gd name="connsiteY1" fmla="*/ 140494 h 214668"/>
                    <a:gd name="connsiteX2" fmla="*/ 239160 w 373244"/>
                    <a:gd name="connsiteY2" fmla="*/ 201494 h 214668"/>
                    <a:gd name="connsiteX3" fmla="*/ 103686 w 373244"/>
                    <a:gd name="connsiteY3" fmla="*/ 147839 h 214668"/>
                    <a:gd name="connsiteX4" fmla="*/ 38130 w 373244"/>
                    <a:gd name="connsiteY4" fmla="*/ 97631 h 214668"/>
                    <a:gd name="connsiteX5" fmla="*/ 44022 w 373244"/>
                    <a:gd name="connsiteY5" fmla="*/ 69654 h 214668"/>
                    <a:gd name="connsiteX6" fmla="*/ 0 w 373244"/>
                    <a:gd name="connsiteY6" fmla="*/ 3480 h 214668"/>
                    <a:gd name="connsiteX7" fmla="*/ 150880 w 373244"/>
                    <a:gd name="connsiteY7" fmla="*/ 17395 h 214668"/>
                    <a:gd name="connsiteX8" fmla="*/ 284936 w 373244"/>
                    <a:gd name="connsiteY8" fmla="*/ 0 h 214668"/>
                    <a:gd name="connsiteX0" fmla="*/ 284936 w 351026"/>
                    <a:gd name="connsiteY0" fmla="*/ 0 h 214668"/>
                    <a:gd name="connsiteX1" fmla="*/ 350110 w 351026"/>
                    <a:gd name="connsiteY1" fmla="*/ 69020 h 214668"/>
                    <a:gd name="connsiteX2" fmla="*/ 239160 w 351026"/>
                    <a:gd name="connsiteY2" fmla="*/ 201494 h 214668"/>
                    <a:gd name="connsiteX3" fmla="*/ 103686 w 351026"/>
                    <a:gd name="connsiteY3" fmla="*/ 147839 h 214668"/>
                    <a:gd name="connsiteX4" fmla="*/ 38130 w 351026"/>
                    <a:gd name="connsiteY4" fmla="*/ 97631 h 214668"/>
                    <a:gd name="connsiteX5" fmla="*/ 44022 w 351026"/>
                    <a:gd name="connsiteY5" fmla="*/ 69654 h 214668"/>
                    <a:gd name="connsiteX6" fmla="*/ 0 w 351026"/>
                    <a:gd name="connsiteY6" fmla="*/ 3480 h 214668"/>
                    <a:gd name="connsiteX7" fmla="*/ 150880 w 351026"/>
                    <a:gd name="connsiteY7" fmla="*/ 17395 h 214668"/>
                    <a:gd name="connsiteX8" fmla="*/ 284936 w 351026"/>
                    <a:gd name="connsiteY8" fmla="*/ 0 h 214668"/>
                    <a:gd name="connsiteX0" fmla="*/ 284936 w 350869"/>
                    <a:gd name="connsiteY0" fmla="*/ 0 h 188805"/>
                    <a:gd name="connsiteX1" fmla="*/ 350110 w 350869"/>
                    <a:gd name="connsiteY1" fmla="*/ 69020 h 188805"/>
                    <a:gd name="connsiteX2" fmla="*/ 211338 w 350869"/>
                    <a:gd name="connsiteY2" fmla="*/ 171971 h 188805"/>
                    <a:gd name="connsiteX3" fmla="*/ 103686 w 350869"/>
                    <a:gd name="connsiteY3" fmla="*/ 147839 h 188805"/>
                    <a:gd name="connsiteX4" fmla="*/ 38130 w 350869"/>
                    <a:gd name="connsiteY4" fmla="*/ 97631 h 188805"/>
                    <a:gd name="connsiteX5" fmla="*/ 44022 w 350869"/>
                    <a:gd name="connsiteY5" fmla="*/ 69654 h 188805"/>
                    <a:gd name="connsiteX6" fmla="*/ 0 w 350869"/>
                    <a:gd name="connsiteY6" fmla="*/ 3480 h 188805"/>
                    <a:gd name="connsiteX7" fmla="*/ 150880 w 350869"/>
                    <a:gd name="connsiteY7" fmla="*/ 17395 h 188805"/>
                    <a:gd name="connsiteX8" fmla="*/ 284936 w 350869"/>
                    <a:gd name="connsiteY8" fmla="*/ 0 h 188805"/>
                    <a:gd name="connsiteX0" fmla="*/ 284936 w 351209"/>
                    <a:gd name="connsiteY0" fmla="*/ 0 h 189324"/>
                    <a:gd name="connsiteX1" fmla="*/ 350110 w 351209"/>
                    <a:gd name="connsiteY1" fmla="*/ 69020 h 189324"/>
                    <a:gd name="connsiteX2" fmla="*/ 211338 w 351209"/>
                    <a:gd name="connsiteY2" fmla="*/ 171971 h 189324"/>
                    <a:gd name="connsiteX3" fmla="*/ 103686 w 351209"/>
                    <a:gd name="connsiteY3" fmla="*/ 147839 h 189324"/>
                    <a:gd name="connsiteX4" fmla="*/ 38130 w 351209"/>
                    <a:gd name="connsiteY4" fmla="*/ 97631 h 189324"/>
                    <a:gd name="connsiteX5" fmla="*/ 44022 w 351209"/>
                    <a:gd name="connsiteY5" fmla="*/ 69654 h 189324"/>
                    <a:gd name="connsiteX6" fmla="*/ 0 w 351209"/>
                    <a:gd name="connsiteY6" fmla="*/ 3480 h 189324"/>
                    <a:gd name="connsiteX7" fmla="*/ 150880 w 351209"/>
                    <a:gd name="connsiteY7" fmla="*/ 17395 h 189324"/>
                    <a:gd name="connsiteX8" fmla="*/ 284936 w 351209"/>
                    <a:gd name="connsiteY8" fmla="*/ 0 h 189324"/>
                    <a:gd name="connsiteX0" fmla="*/ 284936 w 339073"/>
                    <a:gd name="connsiteY0" fmla="*/ 0 h 188849"/>
                    <a:gd name="connsiteX1" fmla="*/ 337840 w 339073"/>
                    <a:gd name="connsiteY1" fmla="*/ 64512 h 188849"/>
                    <a:gd name="connsiteX2" fmla="*/ 211338 w 339073"/>
                    <a:gd name="connsiteY2" fmla="*/ 171971 h 188849"/>
                    <a:gd name="connsiteX3" fmla="*/ 103686 w 339073"/>
                    <a:gd name="connsiteY3" fmla="*/ 147839 h 188849"/>
                    <a:gd name="connsiteX4" fmla="*/ 38130 w 339073"/>
                    <a:gd name="connsiteY4" fmla="*/ 97631 h 188849"/>
                    <a:gd name="connsiteX5" fmla="*/ 44022 w 339073"/>
                    <a:gd name="connsiteY5" fmla="*/ 69654 h 188849"/>
                    <a:gd name="connsiteX6" fmla="*/ 0 w 339073"/>
                    <a:gd name="connsiteY6" fmla="*/ 3480 h 188849"/>
                    <a:gd name="connsiteX7" fmla="*/ 150880 w 339073"/>
                    <a:gd name="connsiteY7" fmla="*/ 17395 h 188849"/>
                    <a:gd name="connsiteX8" fmla="*/ 284936 w 339073"/>
                    <a:gd name="connsiteY8" fmla="*/ 0 h 188849"/>
                    <a:gd name="connsiteX0" fmla="*/ 284936 w 339073"/>
                    <a:gd name="connsiteY0" fmla="*/ 0 h 188849"/>
                    <a:gd name="connsiteX1" fmla="*/ 337840 w 339073"/>
                    <a:gd name="connsiteY1" fmla="*/ 64512 h 188849"/>
                    <a:gd name="connsiteX2" fmla="*/ 211338 w 339073"/>
                    <a:gd name="connsiteY2" fmla="*/ 171971 h 188849"/>
                    <a:gd name="connsiteX3" fmla="*/ 103686 w 339073"/>
                    <a:gd name="connsiteY3" fmla="*/ 147839 h 188849"/>
                    <a:gd name="connsiteX4" fmla="*/ 38130 w 339073"/>
                    <a:gd name="connsiteY4" fmla="*/ 97631 h 188849"/>
                    <a:gd name="connsiteX5" fmla="*/ 44022 w 339073"/>
                    <a:gd name="connsiteY5" fmla="*/ 69654 h 188849"/>
                    <a:gd name="connsiteX6" fmla="*/ 0 w 339073"/>
                    <a:gd name="connsiteY6" fmla="*/ 3480 h 188849"/>
                    <a:gd name="connsiteX7" fmla="*/ 150880 w 339073"/>
                    <a:gd name="connsiteY7" fmla="*/ 17395 h 188849"/>
                    <a:gd name="connsiteX8" fmla="*/ 284936 w 339073"/>
                    <a:gd name="connsiteY8" fmla="*/ 0 h 188849"/>
                    <a:gd name="connsiteX0" fmla="*/ 284936 w 339686"/>
                    <a:gd name="connsiteY0" fmla="*/ 0 h 171971"/>
                    <a:gd name="connsiteX1" fmla="*/ 337840 w 339686"/>
                    <a:gd name="connsiteY1" fmla="*/ 64512 h 171971"/>
                    <a:gd name="connsiteX2" fmla="*/ 211338 w 339686"/>
                    <a:gd name="connsiteY2" fmla="*/ 171971 h 171971"/>
                    <a:gd name="connsiteX3" fmla="*/ 103686 w 339686"/>
                    <a:gd name="connsiteY3" fmla="*/ 147839 h 171971"/>
                    <a:gd name="connsiteX4" fmla="*/ 38130 w 339686"/>
                    <a:gd name="connsiteY4" fmla="*/ 97631 h 171971"/>
                    <a:gd name="connsiteX5" fmla="*/ 44022 w 339686"/>
                    <a:gd name="connsiteY5" fmla="*/ 69654 h 171971"/>
                    <a:gd name="connsiteX6" fmla="*/ 0 w 339686"/>
                    <a:gd name="connsiteY6" fmla="*/ 3480 h 171971"/>
                    <a:gd name="connsiteX7" fmla="*/ 150880 w 339686"/>
                    <a:gd name="connsiteY7" fmla="*/ 17395 h 171971"/>
                    <a:gd name="connsiteX8" fmla="*/ 284936 w 339686"/>
                    <a:gd name="connsiteY8" fmla="*/ 0 h 171971"/>
                    <a:gd name="connsiteX0" fmla="*/ 284936 w 339686"/>
                    <a:gd name="connsiteY0" fmla="*/ 0 h 171971"/>
                    <a:gd name="connsiteX1" fmla="*/ 337840 w 339686"/>
                    <a:gd name="connsiteY1" fmla="*/ 64512 h 171971"/>
                    <a:gd name="connsiteX2" fmla="*/ 211338 w 339686"/>
                    <a:gd name="connsiteY2" fmla="*/ 171971 h 171971"/>
                    <a:gd name="connsiteX3" fmla="*/ 95910 w 339686"/>
                    <a:gd name="connsiteY3" fmla="*/ 135330 h 171971"/>
                    <a:gd name="connsiteX4" fmla="*/ 38130 w 339686"/>
                    <a:gd name="connsiteY4" fmla="*/ 97631 h 171971"/>
                    <a:gd name="connsiteX5" fmla="*/ 44022 w 339686"/>
                    <a:gd name="connsiteY5" fmla="*/ 69654 h 171971"/>
                    <a:gd name="connsiteX6" fmla="*/ 0 w 339686"/>
                    <a:gd name="connsiteY6" fmla="*/ 3480 h 171971"/>
                    <a:gd name="connsiteX7" fmla="*/ 150880 w 339686"/>
                    <a:gd name="connsiteY7" fmla="*/ 17395 h 171971"/>
                    <a:gd name="connsiteX8" fmla="*/ 284936 w 339686"/>
                    <a:gd name="connsiteY8" fmla="*/ 0 h 171971"/>
                    <a:gd name="connsiteX0" fmla="*/ 284936 w 339686"/>
                    <a:gd name="connsiteY0" fmla="*/ 0 h 171971"/>
                    <a:gd name="connsiteX1" fmla="*/ 337840 w 339686"/>
                    <a:gd name="connsiteY1" fmla="*/ 64512 h 171971"/>
                    <a:gd name="connsiteX2" fmla="*/ 211338 w 339686"/>
                    <a:gd name="connsiteY2" fmla="*/ 171971 h 171971"/>
                    <a:gd name="connsiteX3" fmla="*/ 95910 w 339686"/>
                    <a:gd name="connsiteY3" fmla="*/ 135330 h 171971"/>
                    <a:gd name="connsiteX4" fmla="*/ 38130 w 339686"/>
                    <a:gd name="connsiteY4" fmla="*/ 97631 h 171971"/>
                    <a:gd name="connsiteX5" fmla="*/ 44022 w 339686"/>
                    <a:gd name="connsiteY5" fmla="*/ 69654 h 171971"/>
                    <a:gd name="connsiteX6" fmla="*/ 0 w 339686"/>
                    <a:gd name="connsiteY6" fmla="*/ 3480 h 171971"/>
                    <a:gd name="connsiteX7" fmla="*/ 150880 w 339686"/>
                    <a:gd name="connsiteY7" fmla="*/ 17395 h 171971"/>
                    <a:gd name="connsiteX8" fmla="*/ 284936 w 339686"/>
                    <a:gd name="connsiteY8" fmla="*/ 0 h 171971"/>
                    <a:gd name="connsiteX0" fmla="*/ 284936 w 339686"/>
                    <a:gd name="connsiteY0" fmla="*/ 0 h 171971"/>
                    <a:gd name="connsiteX1" fmla="*/ 337840 w 339686"/>
                    <a:gd name="connsiteY1" fmla="*/ 64512 h 171971"/>
                    <a:gd name="connsiteX2" fmla="*/ 211338 w 339686"/>
                    <a:gd name="connsiteY2" fmla="*/ 171971 h 171971"/>
                    <a:gd name="connsiteX3" fmla="*/ 95910 w 339686"/>
                    <a:gd name="connsiteY3" fmla="*/ 135330 h 171971"/>
                    <a:gd name="connsiteX4" fmla="*/ 44022 w 339686"/>
                    <a:gd name="connsiteY4" fmla="*/ 69654 h 171971"/>
                    <a:gd name="connsiteX5" fmla="*/ 0 w 339686"/>
                    <a:gd name="connsiteY5" fmla="*/ 3480 h 171971"/>
                    <a:gd name="connsiteX6" fmla="*/ 150880 w 339686"/>
                    <a:gd name="connsiteY6" fmla="*/ 17395 h 171971"/>
                    <a:gd name="connsiteX7" fmla="*/ 284936 w 339686"/>
                    <a:gd name="connsiteY7" fmla="*/ 0 h 171971"/>
                    <a:gd name="connsiteX0" fmla="*/ 284936 w 339686"/>
                    <a:gd name="connsiteY0" fmla="*/ 0 h 171971"/>
                    <a:gd name="connsiteX1" fmla="*/ 337840 w 339686"/>
                    <a:gd name="connsiteY1" fmla="*/ 64512 h 171971"/>
                    <a:gd name="connsiteX2" fmla="*/ 211338 w 339686"/>
                    <a:gd name="connsiteY2" fmla="*/ 171971 h 171971"/>
                    <a:gd name="connsiteX3" fmla="*/ 95910 w 339686"/>
                    <a:gd name="connsiteY3" fmla="*/ 135330 h 171971"/>
                    <a:gd name="connsiteX4" fmla="*/ 44022 w 339686"/>
                    <a:gd name="connsiteY4" fmla="*/ 69654 h 171971"/>
                    <a:gd name="connsiteX5" fmla="*/ 0 w 339686"/>
                    <a:gd name="connsiteY5" fmla="*/ 3480 h 171971"/>
                    <a:gd name="connsiteX6" fmla="*/ 150880 w 339686"/>
                    <a:gd name="connsiteY6" fmla="*/ 17395 h 171971"/>
                    <a:gd name="connsiteX7" fmla="*/ 284936 w 339686"/>
                    <a:gd name="connsiteY7" fmla="*/ 0 h 171971"/>
                    <a:gd name="connsiteX0" fmla="*/ 290851 w 345601"/>
                    <a:gd name="connsiteY0" fmla="*/ 0 h 171971"/>
                    <a:gd name="connsiteX1" fmla="*/ 343755 w 345601"/>
                    <a:gd name="connsiteY1" fmla="*/ 64512 h 171971"/>
                    <a:gd name="connsiteX2" fmla="*/ 217253 w 345601"/>
                    <a:gd name="connsiteY2" fmla="*/ 171971 h 171971"/>
                    <a:gd name="connsiteX3" fmla="*/ 101825 w 345601"/>
                    <a:gd name="connsiteY3" fmla="*/ 135330 h 171971"/>
                    <a:gd name="connsiteX4" fmla="*/ 49937 w 345601"/>
                    <a:gd name="connsiteY4" fmla="*/ 69654 h 171971"/>
                    <a:gd name="connsiteX5" fmla="*/ 0 w 345601"/>
                    <a:gd name="connsiteY5" fmla="*/ 15962 h 171971"/>
                    <a:gd name="connsiteX6" fmla="*/ 156795 w 345601"/>
                    <a:gd name="connsiteY6" fmla="*/ 17395 h 171971"/>
                    <a:gd name="connsiteX7" fmla="*/ 290851 w 345601"/>
                    <a:gd name="connsiteY7" fmla="*/ 0 h 171971"/>
                    <a:gd name="connsiteX0" fmla="*/ 290851 w 345601"/>
                    <a:gd name="connsiteY0" fmla="*/ 0 h 171971"/>
                    <a:gd name="connsiteX1" fmla="*/ 343755 w 345601"/>
                    <a:gd name="connsiteY1" fmla="*/ 64512 h 171971"/>
                    <a:gd name="connsiteX2" fmla="*/ 217253 w 345601"/>
                    <a:gd name="connsiteY2" fmla="*/ 171971 h 171971"/>
                    <a:gd name="connsiteX3" fmla="*/ 101825 w 345601"/>
                    <a:gd name="connsiteY3" fmla="*/ 135330 h 171971"/>
                    <a:gd name="connsiteX4" fmla="*/ 25838 w 345601"/>
                    <a:gd name="connsiteY4" fmla="*/ 90108 h 171971"/>
                    <a:gd name="connsiteX5" fmla="*/ 0 w 345601"/>
                    <a:gd name="connsiteY5" fmla="*/ 15962 h 171971"/>
                    <a:gd name="connsiteX6" fmla="*/ 156795 w 345601"/>
                    <a:gd name="connsiteY6" fmla="*/ 17395 h 171971"/>
                    <a:gd name="connsiteX7" fmla="*/ 290851 w 345601"/>
                    <a:gd name="connsiteY7" fmla="*/ 0 h 171971"/>
                    <a:gd name="connsiteX0" fmla="*/ 290851 w 345601"/>
                    <a:gd name="connsiteY0" fmla="*/ 0 h 171971"/>
                    <a:gd name="connsiteX1" fmla="*/ 343755 w 345601"/>
                    <a:gd name="connsiteY1" fmla="*/ 64512 h 171971"/>
                    <a:gd name="connsiteX2" fmla="*/ 217253 w 345601"/>
                    <a:gd name="connsiteY2" fmla="*/ 171971 h 171971"/>
                    <a:gd name="connsiteX3" fmla="*/ 101825 w 345601"/>
                    <a:gd name="connsiteY3" fmla="*/ 135330 h 171971"/>
                    <a:gd name="connsiteX4" fmla="*/ 53699 w 345601"/>
                    <a:gd name="connsiteY4" fmla="*/ 82476 h 171971"/>
                    <a:gd name="connsiteX5" fmla="*/ 0 w 345601"/>
                    <a:gd name="connsiteY5" fmla="*/ 15962 h 171971"/>
                    <a:gd name="connsiteX6" fmla="*/ 156795 w 345601"/>
                    <a:gd name="connsiteY6" fmla="*/ 17395 h 171971"/>
                    <a:gd name="connsiteX7" fmla="*/ 290851 w 345601"/>
                    <a:gd name="connsiteY7" fmla="*/ 0 h 171971"/>
                    <a:gd name="connsiteX0" fmla="*/ 290851 w 345601"/>
                    <a:gd name="connsiteY0" fmla="*/ 0 h 171971"/>
                    <a:gd name="connsiteX1" fmla="*/ 343755 w 345601"/>
                    <a:gd name="connsiteY1" fmla="*/ 64512 h 171971"/>
                    <a:gd name="connsiteX2" fmla="*/ 217253 w 345601"/>
                    <a:gd name="connsiteY2" fmla="*/ 171971 h 171971"/>
                    <a:gd name="connsiteX3" fmla="*/ 101825 w 345601"/>
                    <a:gd name="connsiteY3" fmla="*/ 135330 h 171971"/>
                    <a:gd name="connsiteX4" fmla="*/ 53699 w 345601"/>
                    <a:gd name="connsiteY4" fmla="*/ 82476 h 171971"/>
                    <a:gd name="connsiteX5" fmla="*/ 0 w 345601"/>
                    <a:gd name="connsiteY5" fmla="*/ 15962 h 171971"/>
                    <a:gd name="connsiteX6" fmla="*/ 156795 w 345601"/>
                    <a:gd name="connsiteY6" fmla="*/ 17395 h 171971"/>
                    <a:gd name="connsiteX7" fmla="*/ 290851 w 345601"/>
                    <a:gd name="connsiteY7" fmla="*/ 0 h 171971"/>
                    <a:gd name="connsiteX0" fmla="*/ 287528 w 342278"/>
                    <a:gd name="connsiteY0" fmla="*/ 689 h 172660"/>
                    <a:gd name="connsiteX1" fmla="*/ 340432 w 342278"/>
                    <a:gd name="connsiteY1" fmla="*/ 65201 h 172660"/>
                    <a:gd name="connsiteX2" fmla="*/ 213930 w 342278"/>
                    <a:gd name="connsiteY2" fmla="*/ 172660 h 172660"/>
                    <a:gd name="connsiteX3" fmla="*/ 98502 w 342278"/>
                    <a:gd name="connsiteY3" fmla="*/ 136019 h 172660"/>
                    <a:gd name="connsiteX4" fmla="*/ 50376 w 342278"/>
                    <a:gd name="connsiteY4" fmla="*/ 83165 h 172660"/>
                    <a:gd name="connsiteX5" fmla="*/ 0 w 342278"/>
                    <a:gd name="connsiteY5" fmla="*/ 0 h 172660"/>
                    <a:gd name="connsiteX6" fmla="*/ 153472 w 342278"/>
                    <a:gd name="connsiteY6" fmla="*/ 18084 h 172660"/>
                    <a:gd name="connsiteX7" fmla="*/ 287528 w 342278"/>
                    <a:gd name="connsiteY7" fmla="*/ 689 h 172660"/>
                    <a:gd name="connsiteX0" fmla="*/ 287528 w 342278"/>
                    <a:gd name="connsiteY0" fmla="*/ 10792 h 182763"/>
                    <a:gd name="connsiteX1" fmla="*/ 340432 w 342278"/>
                    <a:gd name="connsiteY1" fmla="*/ 75304 h 182763"/>
                    <a:gd name="connsiteX2" fmla="*/ 213930 w 342278"/>
                    <a:gd name="connsiteY2" fmla="*/ 182763 h 182763"/>
                    <a:gd name="connsiteX3" fmla="*/ 98502 w 342278"/>
                    <a:gd name="connsiteY3" fmla="*/ 146122 h 182763"/>
                    <a:gd name="connsiteX4" fmla="*/ 50376 w 342278"/>
                    <a:gd name="connsiteY4" fmla="*/ 93268 h 182763"/>
                    <a:gd name="connsiteX5" fmla="*/ 0 w 342278"/>
                    <a:gd name="connsiteY5" fmla="*/ 10103 h 182763"/>
                    <a:gd name="connsiteX6" fmla="*/ 153472 w 342278"/>
                    <a:gd name="connsiteY6" fmla="*/ 28187 h 182763"/>
                    <a:gd name="connsiteX7" fmla="*/ 287528 w 342278"/>
                    <a:gd name="connsiteY7" fmla="*/ 10792 h 182763"/>
                    <a:gd name="connsiteX0" fmla="*/ 287528 w 342278"/>
                    <a:gd name="connsiteY0" fmla="*/ 10792 h 182763"/>
                    <a:gd name="connsiteX1" fmla="*/ 340432 w 342278"/>
                    <a:gd name="connsiteY1" fmla="*/ 75304 h 182763"/>
                    <a:gd name="connsiteX2" fmla="*/ 213930 w 342278"/>
                    <a:gd name="connsiteY2" fmla="*/ 182763 h 182763"/>
                    <a:gd name="connsiteX3" fmla="*/ 98502 w 342278"/>
                    <a:gd name="connsiteY3" fmla="*/ 146122 h 182763"/>
                    <a:gd name="connsiteX4" fmla="*/ 50376 w 342278"/>
                    <a:gd name="connsiteY4" fmla="*/ 93268 h 182763"/>
                    <a:gd name="connsiteX5" fmla="*/ 0 w 342278"/>
                    <a:gd name="connsiteY5" fmla="*/ 10103 h 182763"/>
                    <a:gd name="connsiteX6" fmla="*/ 153472 w 342278"/>
                    <a:gd name="connsiteY6" fmla="*/ 28187 h 182763"/>
                    <a:gd name="connsiteX7" fmla="*/ 287528 w 342278"/>
                    <a:gd name="connsiteY7" fmla="*/ 10792 h 182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278" h="182763">
                      <a:moveTo>
                        <a:pt x="287528" y="10792"/>
                      </a:moveTo>
                      <a:cubicBezTo>
                        <a:pt x="316702" y="57623"/>
                        <a:pt x="335070" y="-26296"/>
                        <a:pt x="340432" y="75304"/>
                      </a:cubicBezTo>
                      <a:cubicBezTo>
                        <a:pt x="353247" y="128605"/>
                        <a:pt x="298117" y="175297"/>
                        <a:pt x="213930" y="182763"/>
                      </a:cubicBezTo>
                      <a:cubicBezTo>
                        <a:pt x="138092" y="161061"/>
                        <a:pt x="125761" y="161038"/>
                        <a:pt x="98502" y="146122"/>
                      </a:cubicBezTo>
                      <a:cubicBezTo>
                        <a:pt x="71243" y="131206"/>
                        <a:pt x="15380" y="109378"/>
                        <a:pt x="50376" y="93268"/>
                      </a:cubicBezTo>
                      <a:cubicBezTo>
                        <a:pt x="38681" y="76632"/>
                        <a:pt x="3943" y="18293"/>
                        <a:pt x="0" y="10103"/>
                      </a:cubicBezTo>
                      <a:cubicBezTo>
                        <a:pt x="19090" y="-18525"/>
                        <a:pt x="102315" y="22159"/>
                        <a:pt x="153472" y="28187"/>
                      </a:cubicBezTo>
                      <a:lnTo>
                        <a:pt x="287528" y="10792"/>
                      </a:ln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88900">
                    <a:srgbClr val="FFC000">
                      <a:alpha val="51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矩形 1">
                  <a:extLst>
                    <a:ext uri="{FF2B5EF4-FFF2-40B4-BE49-F238E27FC236}">
                      <a16:creationId xmlns:a16="http://schemas.microsoft.com/office/drawing/2014/main" xmlns="" id="{2AB2B21A-14F2-4F6B-8E0F-733176EB539C}"/>
                    </a:ext>
                  </a:extLst>
                </p:cNvPr>
                <p:cNvSpPr/>
                <p:nvPr/>
              </p:nvSpPr>
              <p:spPr>
                <a:xfrm rot="6348248" flipH="1">
                  <a:off x="6636775" y="5533496"/>
                  <a:ext cx="499162" cy="212214"/>
                </a:xfrm>
                <a:custGeom>
                  <a:avLst/>
                  <a:gdLst>
                    <a:gd name="connsiteX0" fmla="*/ 0 w 299456"/>
                    <a:gd name="connsiteY0" fmla="*/ 0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0 w 299456"/>
                    <a:gd name="connsiteY4" fmla="*/ 0 h 336458"/>
                    <a:gd name="connsiteX0" fmla="*/ 26194 w 299456"/>
                    <a:gd name="connsiteY0" fmla="*/ 11906 h 336458"/>
                    <a:gd name="connsiteX1" fmla="*/ 299456 w 299456"/>
                    <a:gd name="connsiteY1" fmla="*/ 0 h 336458"/>
                    <a:gd name="connsiteX2" fmla="*/ 299456 w 299456"/>
                    <a:gd name="connsiteY2" fmla="*/ 336458 h 336458"/>
                    <a:gd name="connsiteX3" fmla="*/ 0 w 299456"/>
                    <a:gd name="connsiteY3" fmla="*/ 336458 h 336458"/>
                    <a:gd name="connsiteX4" fmla="*/ 26194 w 299456"/>
                    <a:gd name="connsiteY4" fmla="*/ 11906 h 336458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52387 h 376939"/>
                    <a:gd name="connsiteX1" fmla="*/ 144674 w 299456"/>
                    <a:gd name="connsiteY1" fmla="*/ 0 h 376939"/>
                    <a:gd name="connsiteX2" fmla="*/ 299456 w 299456"/>
                    <a:gd name="connsiteY2" fmla="*/ 376939 h 376939"/>
                    <a:gd name="connsiteX3" fmla="*/ 0 w 299456"/>
                    <a:gd name="connsiteY3" fmla="*/ 376939 h 376939"/>
                    <a:gd name="connsiteX4" fmla="*/ 26194 w 299456"/>
                    <a:gd name="connsiteY4" fmla="*/ 52387 h 376939"/>
                    <a:gd name="connsiteX0" fmla="*/ 26194 w 299456"/>
                    <a:gd name="connsiteY0" fmla="*/ 0 h 324552"/>
                    <a:gd name="connsiteX1" fmla="*/ 125624 w 299456"/>
                    <a:gd name="connsiteY1" fmla="*/ 47625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299456"/>
                    <a:gd name="connsiteY0" fmla="*/ 0 h 324552"/>
                    <a:gd name="connsiteX1" fmla="*/ 113717 w 299456"/>
                    <a:gd name="connsiteY1" fmla="*/ 140494 h 324552"/>
                    <a:gd name="connsiteX2" fmla="*/ 299456 w 299456"/>
                    <a:gd name="connsiteY2" fmla="*/ 324552 h 324552"/>
                    <a:gd name="connsiteX3" fmla="*/ 0 w 299456"/>
                    <a:gd name="connsiteY3" fmla="*/ 324552 h 324552"/>
                    <a:gd name="connsiteX4" fmla="*/ 26194 w 299456"/>
                    <a:gd name="connsiteY4" fmla="*/ 0 h 324552"/>
                    <a:gd name="connsiteX0" fmla="*/ 26194 w 168488"/>
                    <a:gd name="connsiteY0" fmla="*/ 0 h 579346"/>
                    <a:gd name="connsiteX1" fmla="*/ 113717 w 168488"/>
                    <a:gd name="connsiteY1" fmla="*/ 140494 h 579346"/>
                    <a:gd name="connsiteX2" fmla="*/ 168488 w 168488"/>
                    <a:gd name="connsiteY2" fmla="*/ 579346 h 579346"/>
                    <a:gd name="connsiteX3" fmla="*/ 0 w 168488"/>
                    <a:gd name="connsiteY3" fmla="*/ 324552 h 579346"/>
                    <a:gd name="connsiteX4" fmla="*/ 26194 w 168488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21431 w 142294"/>
                    <a:gd name="connsiteY3" fmla="*/ 336459 h 579346"/>
                    <a:gd name="connsiteX4" fmla="*/ 0 w 142294"/>
                    <a:gd name="connsiteY4" fmla="*/ 0 h 579346"/>
                    <a:gd name="connsiteX0" fmla="*/ 0 w 142294"/>
                    <a:gd name="connsiteY0" fmla="*/ 0 h 579346"/>
                    <a:gd name="connsiteX1" fmla="*/ 87523 w 142294"/>
                    <a:gd name="connsiteY1" fmla="*/ 140494 h 579346"/>
                    <a:gd name="connsiteX2" fmla="*/ 142294 w 142294"/>
                    <a:gd name="connsiteY2" fmla="*/ 579346 h 579346"/>
                    <a:gd name="connsiteX3" fmla="*/ 42862 w 142294"/>
                    <a:gd name="connsiteY3" fmla="*/ 341221 h 579346"/>
                    <a:gd name="connsiteX4" fmla="*/ 0 w 142294"/>
                    <a:gd name="connsiteY4" fmla="*/ 0 h 579346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2862 w 120863"/>
                    <a:gd name="connsiteY3" fmla="*/ 341221 h 586490"/>
                    <a:gd name="connsiteX4" fmla="*/ 0 w 120863"/>
                    <a:gd name="connsiteY4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42862 w 120863"/>
                    <a:gd name="connsiteY4" fmla="*/ 341221 h 586490"/>
                    <a:gd name="connsiteX5" fmla="*/ 0 w 120863"/>
                    <a:gd name="connsiteY5" fmla="*/ 0 h 586490"/>
                    <a:gd name="connsiteX0" fmla="*/ 0 w 120863"/>
                    <a:gd name="connsiteY0" fmla="*/ 0 h 586490"/>
                    <a:gd name="connsiteX1" fmla="*/ 87523 w 120863"/>
                    <a:gd name="connsiteY1" fmla="*/ 140494 h 586490"/>
                    <a:gd name="connsiteX2" fmla="*/ 120863 w 120863"/>
                    <a:gd name="connsiteY2" fmla="*/ 586490 h 586490"/>
                    <a:gd name="connsiteX3" fmla="*/ 41170 w 120863"/>
                    <a:gd name="connsiteY3" fmla="*/ 443810 h 586490"/>
                    <a:gd name="connsiteX4" fmla="*/ 19049 w 120863"/>
                    <a:gd name="connsiteY4" fmla="*/ 324553 h 586490"/>
                    <a:gd name="connsiteX5" fmla="*/ 0 w 120863"/>
                    <a:gd name="connsiteY5" fmla="*/ 0 h 586490"/>
                    <a:gd name="connsiteX0" fmla="*/ 0 w 111338"/>
                    <a:gd name="connsiteY0" fmla="*/ 0 h 543628"/>
                    <a:gd name="connsiteX1" fmla="*/ 87523 w 111338"/>
                    <a:gd name="connsiteY1" fmla="*/ 140494 h 543628"/>
                    <a:gd name="connsiteX2" fmla="*/ 111338 w 111338"/>
                    <a:gd name="connsiteY2" fmla="*/ 543628 h 543628"/>
                    <a:gd name="connsiteX3" fmla="*/ 41170 w 111338"/>
                    <a:gd name="connsiteY3" fmla="*/ 443810 h 543628"/>
                    <a:gd name="connsiteX4" fmla="*/ 19049 w 111338"/>
                    <a:gd name="connsiteY4" fmla="*/ 324553 h 543628"/>
                    <a:gd name="connsiteX5" fmla="*/ 0 w 111338"/>
                    <a:gd name="connsiteY5" fmla="*/ 0 h 543628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43930"/>
                    <a:gd name="connsiteX1" fmla="*/ 87523 w 111338"/>
                    <a:gd name="connsiteY1" fmla="*/ 140494 h 543930"/>
                    <a:gd name="connsiteX2" fmla="*/ 111338 w 111338"/>
                    <a:gd name="connsiteY2" fmla="*/ 543628 h 543930"/>
                    <a:gd name="connsiteX3" fmla="*/ 41170 w 111338"/>
                    <a:gd name="connsiteY3" fmla="*/ 443810 h 543930"/>
                    <a:gd name="connsiteX4" fmla="*/ 19049 w 111338"/>
                    <a:gd name="connsiteY4" fmla="*/ 324553 h 543930"/>
                    <a:gd name="connsiteX5" fmla="*/ 0 w 111338"/>
                    <a:gd name="connsiteY5" fmla="*/ 0 h 543930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1170 w 111338"/>
                    <a:gd name="connsiteY4" fmla="*/ 443810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445"/>
                    <a:gd name="connsiteX1" fmla="*/ 87523 w 111338"/>
                    <a:gd name="connsiteY1" fmla="*/ 140494 h 557445"/>
                    <a:gd name="connsiteX2" fmla="*/ 111338 w 111338"/>
                    <a:gd name="connsiteY2" fmla="*/ 543628 h 557445"/>
                    <a:gd name="connsiteX3" fmla="*/ 64068 w 111338"/>
                    <a:gd name="connsiteY3" fmla="*/ 455269 h 557445"/>
                    <a:gd name="connsiteX4" fmla="*/ 43571 w 111338"/>
                    <a:gd name="connsiteY4" fmla="*/ 516623 h 557445"/>
                    <a:gd name="connsiteX5" fmla="*/ 19049 w 111338"/>
                    <a:gd name="connsiteY5" fmla="*/ 324553 h 557445"/>
                    <a:gd name="connsiteX6" fmla="*/ 0 w 111338"/>
                    <a:gd name="connsiteY6" fmla="*/ 0 h 557445"/>
                    <a:gd name="connsiteX0" fmla="*/ 0 w 111338"/>
                    <a:gd name="connsiteY0" fmla="*/ 0 h 557286"/>
                    <a:gd name="connsiteX1" fmla="*/ 87523 w 111338"/>
                    <a:gd name="connsiteY1" fmla="*/ 140494 h 557286"/>
                    <a:gd name="connsiteX2" fmla="*/ 111338 w 111338"/>
                    <a:gd name="connsiteY2" fmla="*/ 543628 h 557286"/>
                    <a:gd name="connsiteX3" fmla="*/ 52323 w 111338"/>
                    <a:gd name="connsiteY3" fmla="*/ 453320 h 557286"/>
                    <a:gd name="connsiteX4" fmla="*/ 43571 w 111338"/>
                    <a:gd name="connsiteY4" fmla="*/ 516623 h 557286"/>
                    <a:gd name="connsiteX5" fmla="*/ 19049 w 111338"/>
                    <a:gd name="connsiteY5" fmla="*/ 324553 h 557286"/>
                    <a:gd name="connsiteX6" fmla="*/ 0 w 111338"/>
                    <a:gd name="connsiteY6" fmla="*/ 0 h 557286"/>
                    <a:gd name="connsiteX0" fmla="*/ 0 w 111338"/>
                    <a:gd name="connsiteY0" fmla="*/ 0 h 557054"/>
                    <a:gd name="connsiteX1" fmla="*/ 87523 w 111338"/>
                    <a:gd name="connsiteY1" fmla="*/ 140494 h 557054"/>
                    <a:gd name="connsiteX2" fmla="*/ 111338 w 111338"/>
                    <a:gd name="connsiteY2" fmla="*/ 543628 h 557054"/>
                    <a:gd name="connsiteX3" fmla="*/ 52323 w 111338"/>
                    <a:gd name="connsiteY3" fmla="*/ 453320 h 557054"/>
                    <a:gd name="connsiteX4" fmla="*/ 43571 w 111338"/>
                    <a:gd name="connsiteY4" fmla="*/ 516623 h 557054"/>
                    <a:gd name="connsiteX5" fmla="*/ 19049 w 111338"/>
                    <a:gd name="connsiteY5" fmla="*/ 324553 h 557054"/>
                    <a:gd name="connsiteX6" fmla="*/ 0 w 111338"/>
                    <a:gd name="connsiteY6" fmla="*/ 0 h 557054"/>
                    <a:gd name="connsiteX0" fmla="*/ 0 w 100382"/>
                    <a:gd name="connsiteY0" fmla="*/ 0 h 564306"/>
                    <a:gd name="connsiteX1" fmla="*/ 87523 w 100382"/>
                    <a:gd name="connsiteY1" fmla="*/ 140494 h 564306"/>
                    <a:gd name="connsiteX2" fmla="*/ 100382 w 100382"/>
                    <a:gd name="connsiteY2" fmla="*/ 551465 h 564306"/>
                    <a:gd name="connsiteX3" fmla="*/ 52323 w 100382"/>
                    <a:gd name="connsiteY3" fmla="*/ 453320 h 564306"/>
                    <a:gd name="connsiteX4" fmla="*/ 43571 w 100382"/>
                    <a:gd name="connsiteY4" fmla="*/ 516623 h 564306"/>
                    <a:gd name="connsiteX5" fmla="*/ 19049 w 100382"/>
                    <a:gd name="connsiteY5" fmla="*/ 324553 h 564306"/>
                    <a:gd name="connsiteX6" fmla="*/ 0 w 100382"/>
                    <a:gd name="connsiteY6" fmla="*/ 0 h 564306"/>
                    <a:gd name="connsiteX0" fmla="*/ 0 w 101691"/>
                    <a:gd name="connsiteY0" fmla="*/ 0 h 564306"/>
                    <a:gd name="connsiteX1" fmla="*/ 87523 w 101691"/>
                    <a:gd name="connsiteY1" fmla="*/ 140494 h 564306"/>
                    <a:gd name="connsiteX2" fmla="*/ 95713 w 101691"/>
                    <a:gd name="connsiteY2" fmla="*/ 366380 h 564306"/>
                    <a:gd name="connsiteX3" fmla="*/ 100382 w 101691"/>
                    <a:gd name="connsiteY3" fmla="*/ 551465 h 564306"/>
                    <a:gd name="connsiteX4" fmla="*/ 52323 w 101691"/>
                    <a:gd name="connsiteY4" fmla="*/ 453320 h 564306"/>
                    <a:gd name="connsiteX5" fmla="*/ 43571 w 101691"/>
                    <a:gd name="connsiteY5" fmla="*/ 516623 h 564306"/>
                    <a:gd name="connsiteX6" fmla="*/ 19049 w 101691"/>
                    <a:gd name="connsiteY6" fmla="*/ 324553 h 564306"/>
                    <a:gd name="connsiteX7" fmla="*/ 0 w 101691"/>
                    <a:gd name="connsiteY7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5713 w 101188"/>
                    <a:gd name="connsiteY2" fmla="*/ 366380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188"/>
                    <a:gd name="connsiteY0" fmla="*/ 0 h 564306"/>
                    <a:gd name="connsiteX1" fmla="*/ 87523 w 101188"/>
                    <a:gd name="connsiteY1" fmla="*/ 140494 h 564306"/>
                    <a:gd name="connsiteX2" fmla="*/ 92626 w 101188"/>
                    <a:gd name="connsiteY2" fmla="*/ 428627 h 564306"/>
                    <a:gd name="connsiteX3" fmla="*/ 66754 w 101188"/>
                    <a:gd name="connsiteY3" fmla="*/ 380885 h 564306"/>
                    <a:gd name="connsiteX4" fmla="*/ 100382 w 101188"/>
                    <a:gd name="connsiteY4" fmla="*/ 551465 h 564306"/>
                    <a:gd name="connsiteX5" fmla="*/ 52323 w 101188"/>
                    <a:gd name="connsiteY5" fmla="*/ 453320 h 564306"/>
                    <a:gd name="connsiteX6" fmla="*/ 43571 w 101188"/>
                    <a:gd name="connsiteY6" fmla="*/ 516623 h 564306"/>
                    <a:gd name="connsiteX7" fmla="*/ 19049 w 101188"/>
                    <a:gd name="connsiteY7" fmla="*/ 324553 h 564306"/>
                    <a:gd name="connsiteX8" fmla="*/ 0 w 101188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92626 w 101301"/>
                    <a:gd name="connsiteY2" fmla="*/ 428627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101301"/>
                    <a:gd name="connsiteY0" fmla="*/ 0 h 564306"/>
                    <a:gd name="connsiteX1" fmla="*/ 87523 w 101301"/>
                    <a:gd name="connsiteY1" fmla="*/ 140494 h 564306"/>
                    <a:gd name="connsiteX2" fmla="*/ 87927 w 101301"/>
                    <a:gd name="connsiteY2" fmla="*/ 427848 h 564306"/>
                    <a:gd name="connsiteX3" fmla="*/ 72243 w 101301"/>
                    <a:gd name="connsiteY3" fmla="*/ 391451 h 564306"/>
                    <a:gd name="connsiteX4" fmla="*/ 100382 w 101301"/>
                    <a:gd name="connsiteY4" fmla="*/ 551465 h 564306"/>
                    <a:gd name="connsiteX5" fmla="*/ 52323 w 101301"/>
                    <a:gd name="connsiteY5" fmla="*/ 453320 h 564306"/>
                    <a:gd name="connsiteX6" fmla="*/ 43571 w 101301"/>
                    <a:gd name="connsiteY6" fmla="*/ 516623 h 564306"/>
                    <a:gd name="connsiteX7" fmla="*/ 19049 w 101301"/>
                    <a:gd name="connsiteY7" fmla="*/ 324553 h 564306"/>
                    <a:gd name="connsiteX8" fmla="*/ 0 w 101301"/>
                    <a:gd name="connsiteY8" fmla="*/ 0 h 564306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2863"/>
                    <a:gd name="connsiteY0" fmla="*/ 0 h 572709"/>
                    <a:gd name="connsiteX1" fmla="*/ 87523 w 92863"/>
                    <a:gd name="connsiteY1" fmla="*/ 140494 h 572709"/>
                    <a:gd name="connsiteX2" fmla="*/ 87927 w 92863"/>
                    <a:gd name="connsiteY2" fmla="*/ 427848 h 572709"/>
                    <a:gd name="connsiteX3" fmla="*/ 72243 w 92863"/>
                    <a:gd name="connsiteY3" fmla="*/ 391451 h 572709"/>
                    <a:gd name="connsiteX4" fmla="*/ 81989 w 92863"/>
                    <a:gd name="connsiteY4" fmla="*/ 560482 h 572709"/>
                    <a:gd name="connsiteX5" fmla="*/ 52323 w 92863"/>
                    <a:gd name="connsiteY5" fmla="*/ 453320 h 572709"/>
                    <a:gd name="connsiteX6" fmla="*/ 43571 w 92863"/>
                    <a:gd name="connsiteY6" fmla="*/ 516623 h 572709"/>
                    <a:gd name="connsiteX7" fmla="*/ 19049 w 92863"/>
                    <a:gd name="connsiteY7" fmla="*/ 324553 h 572709"/>
                    <a:gd name="connsiteX8" fmla="*/ 0 w 92863"/>
                    <a:gd name="connsiteY8" fmla="*/ 0 h 572709"/>
                    <a:gd name="connsiteX0" fmla="*/ 0 w 91897"/>
                    <a:gd name="connsiteY0" fmla="*/ 0 h 572709"/>
                    <a:gd name="connsiteX1" fmla="*/ 87523 w 91897"/>
                    <a:gd name="connsiteY1" fmla="*/ 140494 h 572709"/>
                    <a:gd name="connsiteX2" fmla="*/ 82849 w 91897"/>
                    <a:gd name="connsiteY2" fmla="*/ 443901 h 572709"/>
                    <a:gd name="connsiteX3" fmla="*/ 72243 w 91897"/>
                    <a:gd name="connsiteY3" fmla="*/ 391451 h 572709"/>
                    <a:gd name="connsiteX4" fmla="*/ 81989 w 91897"/>
                    <a:gd name="connsiteY4" fmla="*/ 560482 h 572709"/>
                    <a:gd name="connsiteX5" fmla="*/ 52323 w 91897"/>
                    <a:gd name="connsiteY5" fmla="*/ 453320 h 572709"/>
                    <a:gd name="connsiteX6" fmla="*/ 43571 w 91897"/>
                    <a:gd name="connsiteY6" fmla="*/ 516623 h 572709"/>
                    <a:gd name="connsiteX7" fmla="*/ 19049 w 91897"/>
                    <a:gd name="connsiteY7" fmla="*/ 324553 h 572709"/>
                    <a:gd name="connsiteX8" fmla="*/ 0 w 91897"/>
                    <a:gd name="connsiteY8" fmla="*/ 0 h 572709"/>
                    <a:gd name="connsiteX0" fmla="*/ 61605 w 153502"/>
                    <a:gd name="connsiteY0" fmla="*/ 0 h 572709"/>
                    <a:gd name="connsiteX1" fmla="*/ 149128 w 153502"/>
                    <a:gd name="connsiteY1" fmla="*/ 140494 h 572709"/>
                    <a:gd name="connsiteX2" fmla="*/ 144454 w 153502"/>
                    <a:gd name="connsiteY2" fmla="*/ 443901 h 572709"/>
                    <a:gd name="connsiteX3" fmla="*/ 133848 w 153502"/>
                    <a:gd name="connsiteY3" fmla="*/ 391451 h 572709"/>
                    <a:gd name="connsiteX4" fmla="*/ 143594 w 153502"/>
                    <a:gd name="connsiteY4" fmla="*/ 560482 h 572709"/>
                    <a:gd name="connsiteX5" fmla="*/ 113928 w 153502"/>
                    <a:gd name="connsiteY5" fmla="*/ 453320 h 572709"/>
                    <a:gd name="connsiteX6" fmla="*/ 105176 w 153502"/>
                    <a:gd name="connsiteY6" fmla="*/ 516623 h 572709"/>
                    <a:gd name="connsiteX7" fmla="*/ 387 w 153502"/>
                    <a:gd name="connsiteY7" fmla="*/ 281501 h 572709"/>
                    <a:gd name="connsiteX8" fmla="*/ 61605 w 153502"/>
                    <a:gd name="connsiteY8" fmla="*/ 0 h 572709"/>
                    <a:gd name="connsiteX0" fmla="*/ 66059 w 157956"/>
                    <a:gd name="connsiteY0" fmla="*/ 0 h 572709"/>
                    <a:gd name="connsiteX1" fmla="*/ 153582 w 157956"/>
                    <a:gd name="connsiteY1" fmla="*/ 140494 h 572709"/>
                    <a:gd name="connsiteX2" fmla="*/ 148908 w 157956"/>
                    <a:gd name="connsiteY2" fmla="*/ 443901 h 572709"/>
                    <a:gd name="connsiteX3" fmla="*/ 138302 w 157956"/>
                    <a:gd name="connsiteY3" fmla="*/ 391451 h 572709"/>
                    <a:gd name="connsiteX4" fmla="*/ 148048 w 157956"/>
                    <a:gd name="connsiteY4" fmla="*/ 560482 h 572709"/>
                    <a:gd name="connsiteX5" fmla="*/ 118382 w 157956"/>
                    <a:gd name="connsiteY5" fmla="*/ 453320 h 572709"/>
                    <a:gd name="connsiteX6" fmla="*/ 109630 w 157956"/>
                    <a:gd name="connsiteY6" fmla="*/ 516623 h 572709"/>
                    <a:gd name="connsiteX7" fmla="*/ 4841 w 157956"/>
                    <a:gd name="connsiteY7" fmla="*/ 281501 h 572709"/>
                    <a:gd name="connsiteX8" fmla="*/ 66059 w 157956"/>
                    <a:gd name="connsiteY8" fmla="*/ 0 h 572709"/>
                    <a:gd name="connsiteX0" fmla="*/ 68659 w 160556"/>
                    <a:gd name="connsiteY0" fmla="*/ 0 h 572709"/>
                    <a:gd name="connsiteX1" fmla="*/ 156182 w 160556"/>
                    <a:gd name="connsiteY1" fmla="*/ 140494 h 572709"/>
                    <a:gd name="connsiteX2" fmla="*/ 151508 w 160556"/>
                    <a:gd name="connsiteY2" fmla="*/ 443901 h 572709"/>
                    <a:gd name="connsiteX3" fmla="*/ 140902 w 160556"/>
                    <a:gd name="connsiteY3" fmla="*/ 391451 h 572709"/>
                    <a:gd name="connsiteX4" fmla="*/ 150648 w 160556"/>
                    <a:gd name="connsiteY4" fmla="*/ 560482 h 572709"/>
                    <a:gd name="connsiteX5" fmla="*/ 120982 w 160556"/>
                    <a:gd name="connsiteY5" fmla="*/ 453320 h 572709"/>
                    <a:gd name="connsiteX6" fmla="*/ 112230 w 160556"/>
                    <a:gd name="connsiteY6" fmla="*/ 516623 h 572709"/>
                    <a:gd name="connsiteX7" fmla="*/ 7441 w 160556"/>
                    <a:gd name="connsiteY7" fmla="*/ 281501 h 572709"/>
                    <a:gd name="connsiteX8" fmla="*/ 68659 w 160556"/>
                    <a:gd name="connsiteY8" fmla="*/ 0 h 572709"/>
                    <a:gd name="connsiteX0" fmla="*/ 174481 w 266378"/>
                    <a:gd name="connsiteY0" fmla="*/ 23040 h 595749"/>
                    <a:gd name="connsiteX1" fmla="*/ 262004 w 266378"/>
                    <a:gd name="connsiteY1" fmla="*/ 163534 h 595749"/>
                    <a:gd name="connsiteX2" fmla="*/ 257330 w 266378"/>
                    <a:gd name="connsiteY2" fmla="*/ 466941 h 595749"/>
                    <a:gd name="connsiteX3" fmla="*/ 246724 w 266378"/>
                    <a:gd name="connsiteY3" fmla="*/ 414491 h 595749"/>
                    <a:gd name="connsiteX4" fmla="*/ 256470 w 266378"/>
                    <a:gd name="connsiteY4" fmla="*/ 583522 h 595749"/>
                    <a:gd name="connsiteX5" fmla="*/ 226804 w 266378"/>
                    <a:gd name="connsiteY5" fmla="*/ 476360 h 595749"/>
                    <a:gd name="connsiteX6" fmla="*/ 218052 w 266378"/>
                    <a:gd name="connsiteY6" fmla="*/ 539663 h 595749"/>
                    <a:gd name="connsiteX7" fmla="*/ 2998 w 266378"/>
                    <a:gd name="connsiteY7" fmla="*/ 44921 h 595749"/>
                    <a:gd name="connsiteX8" fmla="*/ 174481 w 266378"/>
                    <a:gd name="connsiteY8" fmla="*/ 23040 h 595749"/>
                    <a:gd name="connsiteX0" fmla="*/ 238665 w 330562"/>
                    <a:gd name="connsiteY0" fmla="*/ 23040 h 595749"/>
                    <a:gd name="connsiteX1" fmla="*/ 326188 w 330562"/>
                    <a:gd name="connsiteY1" fmla="*/ 163534 h 595749"/>
                    <a:gd name="connsiteX2" fmla="*/ 321514 w 330562"/>
                    <a:gd name="connsiteY2" fmla="*/ 466941 h 595749"/>
                    <a:gd name="connsiteX3" fmla="*/ 310908 w 330562"/>
                    <a:gd name="connsiteY3" fmla="*/ 414491 h 595749"/>
                    <a:gd name="connsiteX4" fmla="*/ 320654 w 330562"/>
                    <a:gd name="connsiteY4" fmla="*/ 583522 h 595749"/>
                    <a:gd name="connsiteX5" fmla="*/ 290988 w 330562"/>
                    <a:gd name="connsiteY5" fmla="*/ 476360 h 595749"/>
                    <a:gd name="connsiteX6" fmla="*/ 5977 w 330562"/>
                    <a:gd name="connsiteY6" fmla="*/ 47826 h 595749"/>
                    <a:gd name="connsiteX7" fmla="*/ 67182 w 330562"/>
                    <a:gd name="connsiteY7" fmla="*/ 44921 h 595749"/>
                    <a:gd name="connsiteX8" fmla="*/ 238665 w 330562"/>
                    <a:gd name="connsiteY8" fmla="*/ 23040 h 595749"/>
                    <a:gd name="connsiteX0" fmla="*/ 238665 w 330562"/>
                    <a:gd name="connsiteY0" fmla="*/ 23040 h 587714"/>
                    <a:gd name="connsiteX1" fmla="*/ 326188 w 330562"/>
                    <a:gd name="connsiteY1" fmla="*/ 163534 h 587714"/>
                    <a:gd name="connsiteX2" fmla="*/ 321514 w 330562"/>
                    <a:gd name="connsiteY2" fmla="*/ 466941 h 587714"/>
                    <a:gd name="connsiteX3" fmla="*/ 310908 w 330562"/>
                    <a:gd name="connsiteY3" fmla="*/ 414491 h 587714"/>
                    <a:gd name="connsiteX4" fmla="*/ 320654 w 330562"/>
                    <a:gd name="connsiteY4" fmla="*/ 583522 h 587714"/>
                    <a:gd name="connsiteX5" fmla="*/ 15723 w 330562"/>
                    <a:gd name="connsiteY5" fmla="*/ 117281 h 587714"/>
                    <a:gd name="connsiteX6" fmla="*/ 5977 w 330562"/>
                    <a:gd name="connsiteY6" fmla="*/ 47826 h 587714"/>
                    <a:gd name="connsiteX7" fmla="*/ 67182 w 330562"/>
                    <a:gd name="connsiteY7" fmla="*/ 44921 h 587714"/>
                    <a:gd name="connsiteX8" fmla="*/ 238665 w 330562"/>
                    <a:gd name="connsiteY8" fmla="*/ 23040 h 587714"/>
                    <a:gd name="connsiteX0" fmla="*/ 281671 w 384207"/>
                    <a:gd name="connsiteY0" fmla="*/ 23040 h 489571"/>
                    <a:gd name="connsiteX1" fmla="*/ 369194 w 384207"/>
                    <a:gd name="connsiteY1" fmla="*/ 163534 h 489571"/>
                    <a:gd name="connsiteX2" fmla="*/ 364520 w 384207"/>
                    <a:gd name="connsiteY2" fmla="*/ 466941 h 489571"/>
                    <a:gd name="connsiteX3" fmla="*/ 353914 w 384207"/>
                    <a:gd name="connsiteY3" fmla="*/ 414491 h 489571"/>
                    <a:gd name="connsiteX4" fmla="*/ 551 w 384207"/>
                    <a:gd name="connsiteY4" fmla="*/ 22589 h 489571"/>
                    <a:gd name="connsiteX5" fmla="*/ 58729 w 384207"/>
                    <a:gd name="connsiteY5" fmla="*/ 117281 h 489571"/>
                    <a:gd name="connsiteX6" fmla="*/ 48983 w 384207"/>
                    <a:gd name="connsiteY6" fmla="*/ 47826 h 489571"/>
                    <a:gd name="connsiteX7" fmla="*/ 110188 w 384207"/>
                    <a:gd name="connsiteY7" fmla="*/ 44921 h 489571"/>
                    <a:gd name="connsiteX8" fmla="*/ 281671 w 384207"/>
                    <a:gd name="connsiteY8" fmla="*/ 23040 h 489571"/>
                    <a:gd name="connsiteX0" fmla="*/ 281671 w 373568"/>
                    <a:gd name="connsiteY0" fmla="*/ 23040 h 472474"/>
                    <a:gd name="connsiteX1" fmla="*/ 369194 w 373568"/>
                    <a:gd name="connsiteY1" fmla="*/ 163534 h 472474"/>
                    <a:gd name="connsiteX2" fmla="*/ 364520 w 373568"/>
                    <a:gd name="connsiteY2" fmla="*/ 466941 h 472474"/>
                    <a:gd name="connsiteX3" fmla="*/ 108669 w 373568"/>
                    <a:gd name="connsiteY3" fmla="*/ 201789 h 472474"/>
                    <a:gd name="connsiteX4" fmla="*/ 551 w 373568"/>
                    <a:gd name="connsiteY4" fmla="*/ 22589 h 472474"/>
                    <a:gd name="connsiteX5" fmla="*/ 58729 w 373568"/>
                    <a:gd name="connsiteY5" fmla="*/ 117281 h 472474"/>
                    <a:gd name="connsiteX6" fmla="*/ 48983 w 373568"/>
                    <a:gd name="connsiteY6" fmla="*/ 47826 h 472474"/>
                    <a:gd name="connsiteX7" fmla="*/ 110188 w 373568"/>
                    <a:gd name="connsiteY7" fmla="*/ 44921 h 472474"/>
                    <a:gd name="connsiteX8" fmla="*/ 281671 w 373568"/>
                    <a:gd name="connsiteY8" fmla="*/ 23040 h 472474"/>
                    <a:gd name="connsiteX0" fmla="*/ 281671 w 371847"/>
                    <a:gd name="connsiteY0" fmla="*/ 23040 h 256472"/>
                    <a:gd name="connsiteX1" fmla="*/ 369194 w 371847"/>
                    <a:gd name="connsiteY1" fmla="*/ 163534 h 256472"/>
                    <a:gd name="connsiteX2" fmla="*/ 346278 w 371847"/>
                    <a:gd name="connsiteY2" fmla="*/ 237894 h 256472"/>
                    <a:gd name="connsiteX3" fmla="*/ 108669 w 371847"/>
                    <a:gd name="connsiteY3" fmla="*/ 201789 h 256472"/>
                    <a:gd name="connsiteX4" fmla="*/ 551 w 371847"/>
                    <a:gd name="connsiteY4" fmla="*/ 22589 h 256472"/>
                    <a:gd name="connsiteX5" fmla="*/ 58729 w 371847"/>
                    <a:gd name="connsiteY5" fmla="*/ 117281 h 256472"/>
                    <a:gd name="connsiteX6" fmla="*/ 48983 w 371847"/>
                    <a:gd name="connsiteY6" fmla="*/ 47826 h 256472"/>
                    <a:gd name="connsiteX7" fmla="*/ 110188 w 371847"/>
                    <a:gd name="connsiteY7" fmla="*/ 44921 h 256472"/>
                    <a:gd name="connsiteX8" fmla="*/ 281671 w 371847"/>
                    <a:gd name="connsiteY8" fmla="*/ 23040 h 256472"/>
                    <a:gd name="connsiteX0" fmla="*/ 281671 w 376469"/>
                    <a:gd name="connsiteY0" fmla="*/ 23040 h 256472"/>
                    <a:gd name="connsiteX1" fmla="*/ 369194 w 376469"/>
                    <a:gd name="connsiteY1" fmla="*/ 163534 h 256472"/>
                    <a:gd name="connsiteX2" fmla="*/ 346278 w 376469"/>
                    <a:gd name="connsiteY2" fmla="*/ 237894 h 256472"/>
                    <a:gd name="connsiteX3" fmla="*/ 108669 w 376469"/>
                    <a:gd name="connsiteY3" fmla="*/ 201789 h 256472"/>
                    <a:gd name="connsiteX4" fmla="*/ 551 w 376469"/>
                    <a:gd name="connsiteY4" fmla="*/ 22589 h 256472"/>
                    <a:gd name="connsiteX5" fmla="*/ 58729 w 376469"/>
                    <a:gd name="connsiteY5" fmla="*/ 117281 h 256472"/>
                    <a:gd name="connsiteX6" fmla="*/ 48983 w 376469"/>
                    <a:gd name="connsiteY6" fmla="*/ 47826 h 256472"/>
                    <a:gd name="connsiteX7" fmla="*/ 110188 w 376469"/>
                    <a:gd name="connsiteY7" fmla="*/ 44921 h 256472"/>
                    <a:gd name="connsiteX8" fmla="*/ 281671 w 376469"/>
                    <a:gd name="connsiteY8" fmla="*/ 23040 h 256472"/>
                    <a:gd name="connsiteX0" fmla="*/ 281671 w 376469"/>
                    <a:gd name="connsiteY0" fmla="*/ 23040 h 241411"/>
                    <a:gd name="connsiteX1" fmla="*/ 369194 w 376469"/>
                    <a:gd name="connsiteY1" fmla="*/ 163534 h 241411"/>
                    <a:gd name="connsiteX2" fmla="*/ 346278 w 376469"/>
                    <a:gd name="connsiteY2" fmla="*/ 237894 h 241411"/>
                    <a:gd name="connsiteX3" fmla="*/ 108669 w 376469"/>
                    <a:gd name="connsiteY3" fmla="*/ 201789 h 241411"/>
                    <a:gd name="connsiteX4" fmla="*/ 551 w 376469"/>
                    <a:gd name="connsiteY4" fmla="*/ 22589 h 241411"/>
                    <a:gd name="connsiteX5" fmla="*/ 58729 w 376469"/>
                    <a:gd name="connsiteY5" fmla="*/ 117281 h 241411"/>
                    <a:gd name="connsiteX6" fmla="*/ 48983 w 376469"/>
                    <a:gd name="connsiteY6" fmla="*/ 47826 h 241411"/>
                    <a:gd name="connsiteX7" fmla="*/ 110188 w 376469"/>
                    <a:gd name="connsiteY7" fmla="*/ 44921 h 241411"/>
                    <a:gd name="connsiteX8" fmla="*/ 281671 w 376469"/>
                    <a:gd name="connsiteY8" fmla="*/ 23040 h 241411"/>
                    <a:gd name="connsiteX0" fmla="*/ 281671 w 379095"/>
                    <a:gd name="connsiteY0" fmla="*/ 23040 h 241411"/>
                    <a:gd name="connsiteX1" fmla="*/ 372778 w 379095"/>
                    <a:gd name="connsiteY1" fmla="*/ 149466 h 241411"/>
                    <a:gd name="connsiteX2" fmla="*/ 346278 w 379095"/>
                    <a:gd name="connsiteY2" fmla="*/ 237894 h 241411"/>
                    <a:gd name="connsiteX3" fmla="*/ 108669 w 379095"/>
                    <a:gd name="connsiteY3" fmla="*/ 201789 h 241411"/>
                    <a:gd name="connsiteX4" fmla="*/ 551 w 379095"/>
                    <a:gd name="connsiteY4" fmla="*/ 22589 h 241411"/>
                    <a:gd name="connsiteX5" fmla="*/ 58729 w 379095"/>
                    <a:gd name="connsiteY5" fmla="*/ 117281 h 241411"/>
                    <a:gd name="connsiteX6" fmla="*/ 48983 w 379095"/>
                    <a:gd name="connsiteY6" fmla="*/ 47826 h 241411"/>
                    <a:gd name="connsiteX7" fmla="*/ 110188 w 379095"/>
                    <a:gd name="connsiteY7" fmla="*/ 44921 h 241411"/>
                    <a:gd name="connsiteX8" fmla="*/ 281671 w 379095"/>
                    <a:gd name="connsiteY8" fmla="*/ 23040 h 241411"/>
                    <a:gd name="connsiteX0" fmla="*/ 281671 w 376584"/>
                    <a:gd name="connsiteY0" fmla="*/ 23040 h 241411"/>
                    <a:gd name="connsiteX1" fmla="*/ 372778 w 376584"/>
                    <a:gd name="connsiteY1" fmla="*/ 149466 h 241411"/>
                    <a:gd name="connsiteX2" fmla="*/ 346278 w 376584"/>
                    <a:gd name="connsiteY2" fmla="*/ 237894 h 241411"/>
                    <a:gd name="connsiteX3" fmla="*/ 108669 w 376584"/>
                    <a:gd name="connsiteY3" fmla="*/ 201789 h 241411"/>
                    <a:gd name="connsiteX4" fmla="*/ 551 w 376584"/>
                    <a:gd name="connsiteY4" fmla="*/ 22589 h 241411"/>
                    <a:gd name="connsiteX5" fmla="*/ 58729 w 376584"/>
                    <a:gd name="connsiteY5" fmla="*/ 117281 h 241411"/>
                    <a:gd name="connsiteX6" fmla="*/ 48983 w 376584"/>
                    <a:gd name="connsiteY6" fmla="*/ 47826 h 241411"/>
                    <a:gd name="connsiteX7" fmla="*/ 110188 w 376584"/>
                    <a:gd name="connsiteY7" fmla="*/ 44921 h 241411"/>
                    <a:gd name="connsiteX8" fmla="*/ 281671 w 376584"/>
                    <a:gd name="connsiteY8" fmla="*/ 23040 h 241411"/>
                    <a:gd name="connsiteX0" fmla="*/ 281671 w 384218"/>
                    <a:gd name="connsiteY0" fmla="*/ 23040 h 241411"/>
                    <a:gd name="connsiteX1" fmla="*/ 381943 w 384218"/>
                    <a:gd name="connsiteY1" fmla="*/ 131717 h 241411"/>
                    <a:gd name="connsiteX2" fmla="*/ 346278 w 384218"/>
                    <a:gd name="connsiteY2" fmla="*/ 237894 h 241411"/>
                    <a:gd name="connsiteX3" fmla="*/ 108669 w 384218"/>
                    <a:gd name="connsiteY3" fmla="*/ 201789 h 241411"/>
                    <a:gd name="connsiteX4" fmla="*/ 551 w 384218"/>
                    <a:gd name="connsiteY4" fmla="*/ 22589 h 241411"/>
                    <a:gd name="connsiteX5" fmla="*/ 58729 w 384218"/>
                    <a:gd name="connsiteY5" fmla="*/ 117281 h 241411"/>
                    <a:gd name="connsiteX6" fmla="*/ 48983 w 384218"/>
                    <a:gd name="connsiteY6" fmla="*/ 47826 h 241411"/>
                    <a:gd name="connsiteX7" fmla="*/ 110188 w 384218"/>
                    <a:gd name="connsiteY7" fmla="*/ 44921 h 241411"/>
                    <a:gd name="connsiteX8" fmla="*/ 281671 w 384218"/>
                    <a:gd name="connsiteY8" fmla="*/ 23040 h 241411"/>
                    <a:gd name="connsiteX0" fmla="*/ 281671 w 383133"/>
                    <a:gd name="connsiteY0" fmla="*/ 23040 h 241411"/>
                    <a:gd name="connsiteX1" fmla="*/ 381943 w 383133"/>
                    <a:gd name="connsiteY1" fmla="*/ 131717 h 241411"/>
                    <a:gd name="connsiteX2" fmla="*/ 346278 w 383133"/>
                    <a:gd name="connsiteY2" fmla="*/ 237894 h 241411"/>
                    <a:gd name="connsiteX3" fmla="*/ 108669 w 383133"/>
                    <a:gd name="connsiteY3" fmla="*/ 201789 h 241411"/>
                    <a:gd name="connsiteX4" fmla="*/ 551 w 383133"/>
                    <a:gd name="connsiteY4" fmla="*/ 22589 h 241411"/>
                    <a:gd name="connsiteX5" fmla="*/ 58729 w 383133"/>
                    <a:gd name="connsiteY5" fmla="*/ 117281 h 241411"/>
                    <a:gd name="connsiteX6" fmla="*/ 48983 w 383133"/>
                    <a:gd name="connsiteY6" fmla="*/ 47826 h 241411"/>
                    <a:gd name="connsiteX7" fmla="*/ 110188 w 383133"/>
                    <a:gd name="connsiteY7" fmla="*/ 44921 h 241411"/>
                    <a:gd name="connsiteX8" fmla="*/ 281671 w 383133"/>
                    <a:gd name="connsiteY8" fmla="*/ 23040 h 241411"/>
                    <a:gd name="connsiteX0" fmla="*/ 281671 w 391660"/>
                    <a:gd name="connsiteY0" fmla="*/ 23040 h 241411"/>
                    <a:gd name="connsiteX1" fmla="*/ 390954 w 391660"/>
                    <a:gd name="connsiteY1" fmla="*/ 132795 h 241411"/>
                    <a:gd name="connsiteX2" fmla="*/ 346278 w 391660"/>
                    <a:gd name="connsiteY2" fmla="*/ 237894 h 241411"/>
                    <a:gd name="connsiteX3" fmla="*/ 108669 w 391660"/>
                    <a:gd name="connsiteY3" fmla="*/ 201789 h 241411"/>
                    <a:gd name="connsiteX4" fmla="*/ 551 w 391660"/>
                    <a:gd name="connsiteY4" fmla="*/ 22589 h 241411"/>
                    <a:gd name="connsiteX5" fmla="*/ 58729 w 391660"/>
                    <a:gd name="connsiteY5" fmla="*/ 117281 h 241411"/>
                    <a:gd name="connsiteX6" fmla="*/ 48983 w 391660"/>
                    <a:gd name="connsiteY6" fmla="*/ 47826 h 241411"/>
                    <a:gd name="connsiteX7" fmla="*/ 110188 w 391660"/>
                    <a:gd name="connsiteY7" fmla="*/ 44921 h 241411"/>
                    <a:gd name="connsiteX8" fmla="*/ 281671 w 391660"/>
                    <a:gd name="connsiteY8" fmla="*/ 23040 h 241411"/>
                    <a:gd name="connsiteX0" fmla="*/ 281671 w 390954"/>
                    <a:gd name="connsiteY0" fmla="*/ 23040 h 241411"/>
                    <a:gd name="connsiteX1" fmla="*/ 390954 w 390954"/>
                    <a:gd name="connsiteY1" fmla="*/ 132795 h 241411"/>
                    <a:gd name="connsiteX2" fmla="*/ 346278 w 390954"/>
                    <a:gd name="connsiteY2" fmla="*/ 237894 h 241411"/>
                    <a:gd name="connsiteX3" fmla="*/ 108669 w 390954"/>
                    <a:gd name="connsiteY3" fmla="*/ 201789 h 241411"/>
                    <a:gd name="connsiteX4" fmla="*/ 551 w 390954"/>
                    <a:gd name="connsiteY4" fmla="*/ 22589 h 241411"/>
                    <a:gd name="connsiteX5" fmla="*/ 58729 w 390954"/>
                    <a:gd name="connsiteY5" fmla="*/ 117281 h 241411"/>
                    <a:gd name="connsiteX6" fmla="*/ 48983 w 390954"/>
                    <a:gd name="connsiteY6" fmla="*/ 47826 h 241411"/>
                    <a:gd name="connsiteX7" fmla="*/ 110188 w 390954"/>
                    <a:gd name="connsiteY7" fmla="*/ 44921 h 241411"/>
                    <a:gd name="connsiteX8" fmla="*/ 281671 w 390954"/>
                    <a:gd name="connsiteY8" fmla="*/ 23040 h 241411"/>
                    <a:gd name="connsiteX0" fmla="*/ 281671 w 390954"/>
                    <a:gd name="connsiteY0" fmla="*/ 23040 h 231761"/>
                    <a:gd name="connsiteX1" fmla="*/ 390954 w 390954"/>
                    <a:gd name="connsiteY1" fmla="*/ 132795 h 231761"/>
                    <a:gd name="connsiteX2" fmla="*/ 321398 w 390954"/>
                    <a:gd name="connsiteY2" fmla="*/ 226222 h 231761"/>
                    <a:gd name="connsiteX3" fmla="*/ 108669 w 390954"/>
                    <a:gd name="connsiteY3" fmla="*/ 201789 h 231761"/>
                    <a:gd name="connsiteX4" fmla="*/ 551 w 390954"/>
                    <a:gd name="connsiteY4" fmla="*/ 22589 h 231761"/>
                    <a:gd name="connsiteX5" fmla="*/ 58729 w 390954"/>
                    <a:gd name="connsiteY5" fmla="*/ 117281 h 231761"/>
                    <a:gd name="connsiteX6" fmla="*/ 48983 w 390954"/>
                    <a:gd name="connsiteY6" fmla="*/ 47826 h 231761"/>
                    <a:gd name="connsiteX7" fmla="*/ 110188 w 390954"/>
                    <a:gd name="connsiteY7" fmla="*/ 44921 h 231761"/>
                    <a:gd name="connsiteX8" fmla="*/ 281671 w 390954"/>
                    <a:gd name="connsiteY8" fmla="*/ 23040 h 231761"/>
                    <a:gd name="connsiteX0" fmla="*/ 281671 w 390954"/>
                    <a:gd name="connsiteY0" fmla="*/ 23040 h 231761"/>
                    <a:gd name="connsiteX1" fmla="*/ 390954 w 390954"/>
                    <a:gd name="connsiteY1" fmla="*/ 132795 h 231761"/>
                    <a:gd name="connsiteX2" fmla="*/ 321398 w 390954"/>
                    <a:gd name="connsiteY2" fmla="*/ 226222 h 231761"/>
                    <a:gd name="connsiteX3" fmla="*/ 108669 w 390954"/>
                    <a:gd name="connsiteY3" fmla="*/ 201789 h 231761"/>
                    <a:gd name="connsiteX4" fmla="*/ 551 w 390954"/>
                    <a:gd name="connsiteY4" fmla="*/ 22589 h 231761"/>
                    <a:gd name="connsiteX5" fmla="*/ 58729 w 390954"/>
                    <a:gd name="connsiteY5" fmla="*/ 117281 h 231761"/>
                    <a:gd name="connsiteX6" fmla="*/ 48983 w 390954"/>
                    <a:gd name="connsiteY6" fmla="*/ 47826 h 231761"/>
                    <a:gd name="connsiteX7" fmla="*/ 110188 w 390954"/>
                    <a:gd name="connsiteY7" fmla="*/ 44921 h 231761"/>
                    <a:gd name="connsiteX8" fmla="*/ 281671 w 390954"/>
                    <a:gd name="connsiteY8" fmla="*/ 23040 h 231761"/>
                    <a:gd name="connsiteX0" fmla="*/ 281671 w 370937"/>
                    <a:gd name="connsiteY0" fmla="*/ 23040 h 231761"/>
                    <a:gd name="connsiteX1" fmla="*/ 370937 w 370937"/>
                    <a:gd name="connsiteY1" fmla="*/ 120254 h 231761"/>
                    <a:gd name="connsiteX2" fmla="*/ 321398 w 370937"/>
                    <a:gd name="connsiteY2" fmla="*/ 226222 h 231761"/>
                    <a:gd name="connsiteX3" fmla="*/ 108669 w 370937"/>
                    <a:gd name="connsiteY3" fmla="*/ 201789 h 231761"/>
                    <a:gd name="connsiteX4" fmla="*/ 551 w 370937"/>
                    <a:gd name="connsiteY4" fmla="*/ 22589 h 231761"/>
                    <a:gd name="connsiteX5" fmla="*/ 58729 w 370937"/>
                    <a:gd name="connsiteY5" fmla="*/ 117281 h 231761"/>
                    <a:gd name="connsiteX6" fmla="*/ 48983 w 370937"/>
                    <a:gd name="connsiteY6" fmla="*/ 47826 h 231761"/>
                    <a:gd name="connsiteX7" fmla="*/ 110188 w 370937"/>
                    <a:gd name="connsiteY7" fmla="*/ 44921 h 231761"/>
                    <a:gd name="connsiteX8" fmla="*/ 281671 w 370937"/>
                    <a:gd name="connsiteY8" fmla="*/ 23040 h 231761"/>
                    <a:gd name="connsiteX0" fmla="*/ 281671 w 370937"/>
                    <a:gd name="connsiteY0" fmla="*/ 23040 h 231761"/>
                    <a:gd name="connsiteX1" fmla="*/ 370937 w 370937"/>
                    <a:gd name="connsiteY1" fmla="*/ 120254 h 231761"/>
                    <a:gd name="connsiteX2" fmla="*/ 321398 w 370937"/>
                    <a:gd name="connsiteY2" fmla="*/ 226222 h 231761"/>
                    <a:gd name="connsiteX3" fmla="*/ 108669 w 370937"/>
                    <a:gd name="connsiteY3" fmla="*/ 201789 h 231761"/>
                    <a:gd name="connsiteX4" fmla="*/ 551 w 370937"/>
                    <a:gd name="connsiteY4" fmla="*/ 22589 h 231761"/>
                    <a:gd name="connsiteX5" fmla="*/ 58729 w 370937"/>
                    <a:gd name="connsiteY5" fmla="*/ 117281 h 231761"/>
                    <a:gd name="connsiteX6" fmla="*/ 48983 w 370937"/>
                    <a:gd name="connsiteY6" fmla="*/ 47826 h 231761"/>
                    <a:gd name="connsiteX7" fmla="*/ 110188 w 370937"/>
                    <a:gd name="connsiteY7" fmla="*/ 44921 h 231761"/>
                    <a:gd name="connsiteX8" fmla="*/ 281671 w 370937"/>
                    <a:gd name="connsiteY8" fmla="*/ 23040 h 231761"/>
                    <a:gd name="connsiteX0" fmla="*/ 281671 w 370937"/>
                    <a:gd name="connsiteY0" fmla="*/ 23040 h 234569"/>
                    <a:gd name="connsiteX1" fmla="*/ 370937 w 370937"/>
                    <a:gd name="connsiteY1" fmla="*/ 120254 h 234569"/>
                    <a:gd name="connsiteX2" fmla="*/ 308881 w 370937"/>
                    <a:gd name="connsiteY2" fmla="*/ 229799 h 234569"/>
                    <a:gd name="connsiteX3" fmla="*/ 108669 w 370937"/>
                    <a:gd name="connsiteY3" fmla="*/ 201789 h 234569"/>
                    <a:gd name="connsiteX4" fmla="*/ 551 w 370937"/>
                    <a:gd name="connsiteY4" fmla="*/ 22589 h 234569"/>
                    <a:gd name="connsiteX5" fmla="*/ 58729 w 370937"/>
                    <a:gd name="connsiteY5" fmla="*/ 117281 h 234569"/>
                    <a:gd name="connsiteX6" fmla="*/ 48983 w 370937"/>
                    <a:gd name="connsiteY6" fmla="*/ 47826 h 234569"/>
                    <a:gd name="connsiteX7" fmla="*/ 110188 w 370937"/>
                    <a:gd name="connsiteY7" fmla="*/ 44921 h 234569"/>
                    <a:gd name="connsiteX8" fmla="*/ 281671 w 370937"/>
                    <a:gd name="connsiteY8" fmla="*/ 23040 h 234569"/>
                    <a:gd name="connsiteX0" fmla="*/ 281348 w 370614"/>
                    <a:gd name="connsiteY0" fmla="*/ 23040 h 234569"/>
                    <a:gd name="connsiteX1" fmla="*/ 370614 w 370614"/>
                    <a:gd name="connsiteY1" fmla="*/ 120254 h 234569"/>
                    <a:gd name="connsiteX2" fmla="*/ 308558 w 370614"/>
                    <a:gd name="connsiteY2" fmla="*/ 229799 h 234569"/>
                    <a:gd name="connsiteX3" fmla="*/ 108346 w 370614"/>
                    <a:gd name="connsiteY3" fmla="*/ 201789 h 234569"/>
                    <a:gd name="connsiteX4" fmla="*/ 228 w 370614"/>
                    <a:gd name="connsiteY4" fmla="*/ 22589 h 234569"/>
                    <a:gd name="connsiteX5" fmla="*/ 58406 w 370614"/>
                    <a:gd name="connsiteY5" fmla="*/ 117281 h 234569"/>
                    <a:gd name="connsiteX6" fmla="*/ 48660 w 370614"/>
                    <a:gd name="connsiteY6" fmla="*/ 47826 h 234569"/>
                    <a:gd name="connsiteX7" fmla="*/ 109865 w 370614"/>
                    <a:gd name="connsiteY7" fmla="*/ 44921 h 234569"/>
                    <a:gd name="connsiteX8" fmla="*/ 281348 w 370614"/>
                    <a:gd name="connsiteY8" fmla="*/ 23040 h 234569"/>
                    <a:gd name="connsiteX0" fmla="*/ 281348 w 370614"/>
                    <a:gd name="connsiteY0" fmla="*/ 23040 h 234569"/>
                    <a:gd name="connsiteX1" fmla="*/ 370614 w 370614"/>
                    <a:gd name="connsiteY1" fmla="*/ 120254 h 234569"/>
                    <a:gd name="connsiteX2" fmla="*/ 308558 w 370614"/>
                    <a:gd name="connsiteY2" fmla="*/ 229799 h 234569"/>
                    <a:gd name="connsiteX3" fmla="*/ 108346 w 370614"/>
                    <a:gd name="connsiteY3" fmla="*/ 201789 h 234569"/>
                    <a:gd name="connsiteX4" fmla="*/ 228 w 370614"/>
                    <a:gd name="connsiteY4" fmla="*/ 22589 h 234569"/>
                    <a:gd name="connsiteX5" fmla="*/ 56718 w 370614"/>
                    <a:gd name="connsiteY5" fmla="*/ 69243 h 234569"/>
                    <a:gd name="connsiteX6" fmla="*/ 48660 w 370614"/>
                    <a:gd name="connsiteY6" fmla="*/ 47826 h 234569"/>
                    <a:gd name="connsiteX7" fmla="*/ 109865 w 370614"/>
                    <a:gd name="connsiteY7" fmla="*/ 44921 h 234569"/>
                    <a:gd name="connsiteX8" fmla="*/ 281348 w 370614"/>
                    <a:gd name="connsiteY8" fmla="*/ 23040 h 234569"/>
                    <a:gd name="connsiteX0" fmla="*/ 281348 w 370614"/>
                    <a:gd name="connsiteY0" fmla="*/ 23040 h 234569"/>
                    <a:gd name="connsiteX1" fmla="*/ 370614 w 370614"/>
                    <a:gd name="connsiteY1" fmla="*/ 120254 h 234569"/>
                    <a:gd name="connsiteX2" fmla="*/ 308558 w 370614"/>
                    <a:gd name="connsiteY2" fmla="*/ 229799 h 234569"/>
                    <a:gd name="connsiteX3" fmla="*/ 108346 w 370614"/>
                    <a:gd name="connsiteY3" fmla="*/ 201789 h 234569"/>
                    <a:gd name="connsiteX4" fmla="*/ 228 w 370614"/>
                    <a:gd name="connsiteY4" fmla="*/ 22589 h 234569"/>
                    <a:gd name="connsiteX5" fmla="*/ 56718 w 370614"/>
                    <a:gd name="connsiteY5" fmla="*/ 69243 h 234569"/>
                    <a:gd name="connsiteX6" fmla="*/ 48660 w 370614"/>
                    <a:gd name="connsiteY6" fmla="*/ 47826 h 234569"/>
                    <a:gd name="connsiteX7" fmla="*/ 109865 w 370614"/>
                    <a:gd name="connsiteY7" fmla="*/ 44921 h 234569"/>
                    <a:gd name="connsiteX8" fmla="*/ 281348 w 370614"/>
                    <a:gd name="connsiteY8" fmla="*/ 23040 h 234569"/>
                    <a:gd name="connsiteX0" fmla="*/ 281348 w 370614"/>
                    <a:gd name="connsiteY0" fmla="*/ 25976 h 237505"/>
                    <a:gd name="connsiteX1" fmla="*/ 370614 w 370614"/>
                    <a:gd name="connsiteY1" fmla="*/ 123190 h 237505"/>
                    <a:gd name="connsiteX2" fmla="*/ 308558 w 370614"/>
                    <a:gd name="connsiteY2" fmla="*/ 232735 h 237505"/>
                    <a:gd name="connsiteX3" fmla="*/ 108346 w 370614"/>
                    <a:gd name="connsiteY3" fmla="*/ 204725 h 237505"/>
                    <a:gd name="connsiteX4" fmla="*/ 228 w 370614"/>
                    <a:gd name="connsiteY4" fmla="*/ 25525 h 237505"/>
                    <a:gd name="connsiteX5" fmla="*/ 56718 w 370614"/>
                    <a:gd name="connsiteY5" fmla="*/ 72179 h 237505"/>
                    <a:gd name="connsiteX6" fmla="*/ 56545 w 370614"/>
                    <a:gd name="connsiteY6" fmla="*/ 19813 h 237505"/>
                    <a:gd name="connsiteX7" fmla="*/ 109865 w 370614"/>
                    <a:gd name="connsiteY7" fmla="*/ 47857 h 237505"/>
                    <a:gd name="connsiteX8" fmla="*/ 281348 w 370614"/>
                    <a:gd name="connsiteY8" fmla="*/ 25976 h 237505"/>
                    <a:gd name="connsiteX0" fmla="*/ 281348 w 370614"/>
                    <a:gd name="connsiteY0" fmla="*/ 36459 h 247988"/>
                    <a:gd name="connsiteX1" fmla="*/ 370614 w 370614"/>
                    <a:gd name="connsiteY1" fmla="*/ 133673 h 247988"/>
                    <a:gd name="connsiteX2" fmla="*/ 308558 w 370614"/>
                    <a:gd name="connsiteY2" fmla="*/ 243218 h 247988"/>
                    <a:gd name="connsiteX3" fmla="*/ 108346 w 370614"/>
                    <a:gd name="connsiteY3" fmla="*/ 215208 h 247988"/>
                    <a:gd name="connsiteX4" fmla="*/ 228 w 370614"/>
                    <a:gd name="connsiteY4" fmla="*/ 36008 h 247988"/>
                    <a:gd name="connsiteX5" fmla="*/ 56718 w 370614"/>
                    <a:gd name="connsiteY5" fmla="*/ 82662 h 247988"/>
                    <a:gd name="connsiteX6" fmla="*/ 56545 w 370614"/>
                    <a:gd name="connsiteY6" fmla="*/ 30296 h 247988"/>
                    <a:gd name="connsiteX7" fmla="*/ 109865 w 370614"/>
                    <a:gd name="connsiteY7" fmla="*/ 58340 h 247988"/>
                    <a:gd name="connsiteX8" fmla="*/ 93118 w 370614"/>
                    <a:gd name="connsiteY8" fmla="*/ 421 h 247988"/>
                    <a:gd name="connsiteX9" fmla="*/ 281348 w 370614"/>
                    <a:gd name="connsiteY9" fmla="*/ 36459 h 247988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6718 w 370614"/>
                    <a:gd name="connsiteY5" fmla="*/ 82385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6718 w 370614"/>
                    <a:gd name="connsiteY5" fmla="*/ 82385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6718 w 370614"/>
                    <a:gd name="connsiteY5" fmla="*/ 82385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6718 w 370614"/>
                    <a:gd name="connsiteY5" fmla="*/ 82385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70614"/>
                    <a:gd name="connsiteY0" fmla="*/ 36182 h 247711"/>
                    <a:gd name="connsiteX1" fmla="*/ 370614 w 370614"/>
                    <a:gd name="connsiteY1" fmla="*/ 133396 h 247711"/>
                    <a:gd name="connsiteX2" fmla="*/ 308558 w 370614"/>
                    <a:gd name="connsiteY2" fmla="*/ 242941 h 247711"/>
                    <a:gd name="connsiteX3" fmla="*/ 108346 w 370614"/>
                    <a:gd name="connsiteY3" fmla="*/ 214931 h 247711"/>
                    <a:gd name="connsiteX4" fmla="*/ 228 w 370614"/>
                    <a:gd name="connsiteY4" fmla="*/ 35731 h 247711"/>
                    <a:gd name="connsiteX5" fmla="*/ 51573 w 370614"/>
                    <a:gd name="connsiteY5" fmla="*/ 75246 h 247711"/>
                    <a:gd name="connsiteX6" fmla="*/ 56545 w 370614"/>
                    <a:gd name="connsiteY6" fmla="*/ 30019 h 247711"/>
                    <a:gd name="connsiteX7" fmla="*/ 109865 w 370614"/>
                    <a:gd name="connsiteY7" fmla="*/ 58063 h 247711"/>
                    <a:gd name="connsiteX8" fmla="*/ 93118 w 370614"/>
                    <a:gd name="connsiteY8" fmla="*/ 144 h 247711"/>
                    <a:gd name="connsiteX9" fmla="*/ 281348 w 370614"/>
                    <a:gd name="connsiteY9" fmla="*/ 36182 h 247711"/>
                    <a:gd name="connsiteX0" fmla="*/ 281348 w 331222"/>
                    <a:gd name="connsiteY0" fmla="*/ 36182 h 247711"/>
                    <a:gd name="connsiteX1" fmla="*/ 329356 w 331222"/>
                    <a:gd name="connsiteY1" fmla="*/ 151838 h 247711"/>
                    <a:gd name="connsiteX2" fmla="*/ 308558 w 331222"/>
                    <a:gd name="connsiteY2" fmla="*/ 242941 h 247711"/>
                    <a:gd name="connsiteX3" fmla="*/ 108346 w 331222"/>
                    <a:gd name="connsiteY3" fmla="*/ 214931 h 247711"/>
                    <a:gd name="connsiteX4" fmla="*/ 228 w 331222"/>
                    <a:gd name="connsiteY4" fmla="*/ 35731 h 247711"/>
                    <a:gd name="connsiteX5" fmla="*/ 51573 w 331222"/>
                    <a:gd name="connsiteY5" fmla="*/ 75246 h 247711"/>
                    <a:gd name="connsiteX6" fmla="*/ 56545 w 331222"/>
                    <a:gd name="connsiteY6" fmla="*/ 30019 h 247711"/>
                    <a:gd name="connsiteX7" fmla="*/ 109865 w 331222"/>
                    <a:gd name="connsiteY7" fmla="*/ 58063 h 247711"/>
                    <a:gd name="connsiteX8" fmla="*/ 93118 w 331222"/>
                    <a:gd name="connsiteY8" fmla="*/ 144 h 247711"/>
                    <a:gd name="connsiteX9" fmla="*/ 281348 w 331222"/>
                    <a:gd name="connsiteY9" fmla="*/ 36182 h 247711"/>
                    <a:gd name="connsiteX0" fmla="*/ 281330 w 331204"/>
                    <a:gd name="connsiteY0" fmla="*/ 36182 h 239561"/>
                    <a:gd name="connsiteX1" fmla="*/ 329338 w 331204"/>
                    <a:gd name="connsiteY1" fmla="*/ 151838 h 239561"/>
                    <a:gd name="connsiteX2" fmla="*/ 274809 w 331204"/>
                    <a:gd name="connsiteY2" fmla="*/ 231842 h 239561"/>
                    <a:gd name="connsiteX3" fmla="*/ 108328 w 331204"/>
                    <a:gd name="connsiteY3" fmla="*/ 214931 h 239561"/>
                    <a:gd name="connsiteX4" fmla="*/ 210 w 331204"/>
                    <a:gd name="connsiteY4" fmla="*/ 35731 h 239561"/>
                    <a:gd name="connsiteX5" fmla="*/ 51555 w 331204"/>
                    <a:gd name="connsiteY5" fmla="*/ 75246 h 239561"/>
                    <a:gd name="connsiteX6" fmla="*/ 56527 w 331204"/>
                    <a:gd name="connsiteY6" fmla="*/ 30019 h 239561"/>
                    <a:gd name="connsiteX7" fmla="*/ 109847 w 331204"/>
                    <a:gd name="connsiteY7" fmla="*/ 58063 h 239561"/>
                    <a:gd name="connsiteX8" fmla="*/ 93100 w 331204"/>
                    <a:gd name="connsiteY8" fmla="*/ 144 h 239561"/>
                    <a:gd name="connsiteX9" fmla="*/ 281330 w 331204"/>
                    <a:gd name="connsiteY9" fmla="*/ 36182 h 239561"/>
                    <a:gd name="connsiteX0" fmla="*/ 281330 w 331204"/>
                    <a:gd name="connsiteY0" fmla="*/ 36182 h 239561"/>
                    <a:gd name="connsiteX1" fmla="*/ 329338 w 331204"/>
                    <a:gd name="connsiteY1" fmla="*/ 151838 h 239561"/>
                    <a:gd name="connsiteX2" fmla="*/ 274809 w 331204"/>
                    <a:gd name="connsiteY2" fmla="*/ 231842 h 239561"/>
                    <a:gd name="connsiteX3" fmla="*/ 108328 w 331204"/>
                    <a:gd name="connsiteY3" fmla="*/ 214931 h 239561"/>
                    <a:gd name="connsiteX4" fmla="*/ 210 w 331204"/>
                    <a:gd name="connsiteY4" fmla="*/ 35731 h 239561"/>
                    <a:gd name="connsiteX5" fmla="*/ 51555 w 331204"/>
                    <a:gd name="connsiteY5" fmla="*/ 75246 h 239561"/>
                    <a:gd name="connsiteX6" fmla="*/ 56527 w 331204"/>
                    <a:gd name="connsiteY6" fmla="*/ 30019 h 239561"/>
                    <a:gd name="connsiteX7" fmla="*/ 109847 w 331204"/>
                    <a:gd name="connsiteY7" fmla="*/ 58063 h 239561"/>
                    <a:gd name="connsiteX8" fmla="*/ 93100 w 331204"/>
                    <a:gd name="connsiteY8" fmla="*/ 144 h 239561"/>
                    <a:gd name="connsiteX9" fmla="*/ 281330 w 331204"/>
                    <a:gd name="connsiteY9" fmla="*/ 36182 h 239561"/>
                    <a:gd name="connsiteX0" fmla="*/ 281330 w 339087"/>
                    <a:gd name="connsiteY0" fmla="*/ 36182 h 239561"/>
                    <a:gd name="connsiteX1" fmla="*/ 329338 w 339087"/>
                    <a:gd name="connsiteY1" fmla="*/ 151838 h 239561"/>
                    <a:gd name="connsiteX2" fmla="*/ 274809 w 339087"/>
                    <a:gd name="connsiteY2" fmla="*/ 231842 h 239561"/>
                    <a:gd name="connsiteX3" fmla="*/ 108328 w 339087"/>
                    <a:gd name="connsiteY3" fmla="*/ 214931 h 239561"/>
                    <a:gd name="connsiteX4" fmla="*/ 210 w 339087"/>
                    <a:gd name="connsiteY4" fmla="*/ 35731 h 239561"/>
                    <a:gd name="connsiteX5" fmla="*/ 51555 w 339087"/>
                    <a:gd name="connsiteY5" fmla="*/ 75246 h 239561"/>
                    <a:gd name="connsiteX6" fmla="*/ 56527 w 339087"/>
                    <a:gd name="connsiteY6" fmla="*/ 30019 h 239561"/>
                    <a:gd name="connsiteX7" fmla="*/ 109847 w 339087"/>
                    <a:gd name="connsiteY7" fmla="*/ 58063 h 239561"/>
                    <a:gd name="connsiteX8" fmla="*/ 93100 w 339087"/>
                    <a:gd name="connsiteY8" fmla="*/ 144 h 239561"/>
                    <a:gd name="connsiteX9" fmla="*/ 281330 w 339087"/>
                    <a:gd name="connsiteY9" fmla="*/ 36182 h 239561"/>
                    <a:gd name="connsiteX0" fmla="*/ 281330 w 347377"/>
                    <a:gd name="connsiteY0" fmla="*/ 36182 h 239561"/>
                    <a:gd name="connsiteX1" fmla="*/ 340704 w 347377"/>
                    <a:gd name="connsiteY1" fmla="*/ 161894 h 239561"/>
                    <a:gd name="connsiteX2" fmla="*/ 274809 w 347377"/>
                    <a:gd name="connsiteY2" fmla="*/ 231842 h 239561"/>
                    <a:gd name="connsiteX3" fmla="*/ 108328 w 347377"/>
                    <a:gd name="connsiteY3" fmla="*/ 214931 h 239561"/>
                    <a:gd name="connsiteX4" fmla="*/ 210 w 347377"/>
                    <a:gd name="connsiteY4" fmla="*/ 35731 h 239561"/>
                    <a:gd name="connsiteX5" fmla="*/ 51555 w 347377"/>
                    <a:gd name="connsiteY5" fmla="*/ 75246 h 239561"/>
                    <a:gd name="connsiteX6" fmla="*/ 56527 w 347377"/>
                    <a:gd name="connsiteY6" fmla="*/ 30019 h 239561"/>
                    <a:gd name="connsiteX7" fmla="*/ 109847 w 347377"/>
                    <a:gd name="connsiteY7" fmla="*/ 58063 h 239561"/>
                    <a:gd name="connsiteX8" fmla="*/ 93100 w 347377"/>
                    <a:gd name="connsiteY8" fmla="*/ 144 h 239561"/>
                    <a:gd name="connsiteX9" fmla="*/ 281330 w 347377"/>
                    <a:gd name="connsiteY9" fmla="*/ 36182 h 239561"/>
                    <a:gd name="connsiteX0" fmla="*/ 281330 w 347377"/>
                    <a:gd name="connsiteY0" fmla="*/ 36182 h 239561"/>
                    <a:gd name="connsiteX1" fmla="*/ 340704 w 347377"/>
                    <a:gd name="connsiteY1" fmla="*/ 161894 h 239561"/>
                    <a:gd name="connsiteX2" fmla="*/ 274809 w 347377"/>
                    <a:gd name="connsiteY2" fmla="*/ 231842 h 239561"/>
                    <a:gd name="connsiteX3" fmla="*/ 108328 w 347377"/>
                    <a:gd name="connsiteY3" fmla="*/ 214931 h 239561"/>
                    <a:gd name="connsiteX4" fmla="*/ 210 w 347377"/>
                    <a:gd name="connsiteY4" fmla="*/ 35731 h 239561"/>
                    <a:gd name="connsiteX5" fmla="*/ 51555 w 347377"/>
                    <a:gd name="connsiteY5" fmla="*/ 75246 h 239561"/>
                    <a:gd name="connsiteX6" fmla="*/ 56527 w 347377"/>
                    <a:gd name="connsiteY6" fmla="*/ 30019 h 239561"/>
                    <a:gd name="connsiteX7" fmla="*/ 109847 w 347377"/>
                    <a:gd name="connsiteY7" fmla="*/ 58063 h 239561"/>
                    <a:gd name="connsiteX8" fmla="*/ 93100 w 347377"/>
                    <a:gd name="connsiteY8" fmla="*/ 144 h 239561"/>
                    <a:gd name="connsiteX9" fmla="*/ 281330 w 347377"/>
                    <a:gd name="connsiteY9" fmla="*/ 36182 h 239561"/>
                    <a:gd name="connsiteX0" fmla="*/ 281330 w 344899"/>
                    <a:gd name="connsiteY0" fmla="*/ 36182 h 239561"/>
                    <a:gd name="connsiteX1" fmla="*/ 337478 w 344899"/>
                    <a:gd name="connsiteY1" fmla="*/ 174554 h 239561"/>
                    <a:gd name="connsiteX2" fmla="*/ 274809 w 344899"/>
                    <a:gd name="connsiteY2" fmla="*/ 231842 h 239561"/>
                    <a:gd name="connsiteX3" fmla="*/ 108328 w 344899"/>
                    <a:gd name="connsiteY3" fmla="*/ 214931 h 239561"/>
                    <a:gd name="connsiteX4" fmla="*/ 210 w 344899"/>
                    <a:gd name="connsiteY4" fmla="*/ 35731 h 239561"/>
                    <a:gd name="connsiteX5" fmla="*/ 51555 w 344899"/>
                    <a:gd name="connsiteY5" fmla="*/ 75246 h 239561"/>
                    <a:gd name="connsiteX6" fmla="*/ 56527 w 344899"/>
                    <a:gd name="connsiteY6" fmla="*/ 30019 h 239561"/>
                    <a:gd name="connsiteX7" fmla="*/ 109847 w 344899"/>
                    <a:gd name="connsiteY7" fmla="*/ 58063 h 239561"/>
                    <a:gd name="connsiteX8" fmla="*/ 93100 w 344899"/>
                    <a:gd name="connsiteY8" fmla="*/ 144 h 239561"/>
                    <a:gd name="connsiteX9" fmla="*/ 281330 w 344899"/>
                    <a:gd name="connsiteY9" fmla="*/ 36182 h 239561"/>
                    <a:gd name="connsiteX0" fmla="*/ 281330 w 344899"/>
                    <a:gd name="connsiteY0" fmla="*/ 36182 h 239561"/>
                    <a:gd name="connsiteX1" fmla="*/ 337478 w 344899"/>
                    <a:gd name="connsiteY1" fmla="*/ 174554 h 239561"/>
                    <a:gd name="connsiteX2" fmla="*/ 274809 w 344899"/>
                    <a:gd name="connsiteY2" fmla="*/ 231842 h 239561"/>
                    <a:gd name="connsiteX3" fmla="*/ 108328 w 344899"/>
                    <a:gd name="connsiteY3" fmla="*/ 214931 h 239561"/>
                    <a:gd name="connsiteX4" fmla="*/ 210 w 344899"/>
                    <a:gd name="connsiteY4" fmla="*/ 35731 h 239561"/>
                    <a:gd name="connsiteX5" fmla="*/ 51555 w 344899"/>
                    <a:gd name="connsiteY5" fmla="*/ 75246 h 239561"/>
                    <a:gd name="connsiteX6" fmla="*/ 56527 w 344899"/>
                    <a:gd name="connsiteY6" fmla="*/ 30019 h 239561"/>
                    <a:gd name="connsiteX7" fmla="*/ 109847 w 344899"/>
                    <a:gd name="connsiteY7" fmla="*/ 58063 h 239561"/>
                    <a:gd name="connsiteX8" fmla="*/ 93100 w 344899"/>
                    <a:gd name="connsiteY8" fmla="*/ 144 h 239561"/>
                    <a:gd name="connsiteX9" fmla="*/ 281330 w 344899"/>
                    <a:gd name="connsiteY9" fmla="*/ 36182 h 239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4899" h="239561">
                      <a:moveTo>
                        <a:pt x="281330" y="36182"/>
                      </a:moveTo>
                      <a:cubicBezTo>
                        <a:pt x="354409" y="122511"/>
                        <a:pt x="350371" y="131129"/>
                        <a:pt x="337478" y="174554"/>
                      </a:cubicBezTo>
                      <a:cubicBezTo>
                        <a:pt x="315248" y="228738"/>
                        <a:pt x="295645" y="216650"/>
                        <a:pt x="274809" y="231842"/>
                      </a:cubicBezTo>
                      <a:cubicBezTo>
                        <a:pt x="222022" y="241569"/>
                        <a:pt x="154095" y="247616"/>
                        <a:pt x="108328" y="214931"/>
                      </a:cubicBezTo>
                      <a:cubicBezTo>
                        <a:pt x="62562" y="182246"/>
                        <a:pt x="-4225" y="38214"/>
                        <a:pt x="210" y="35731"/>
                      </a:cubicBezTo>
                      <a:cubicBezTo>
                        <a:pt x="18290" y="20702"/>
                        <a:pt x="36260" y="73107"/>
                        <a:pt x="51555" y="75246"/>
                      </a:cubicBezTo>
                      <a:cubicBezTo>
                        <a:pt x="74130" y="67600"/>
                        <a:pt x="42617" y="31672"/>
                        <a:pt x="56527" y="30019"/>
                      </a:cubicBezTo>
                      <a:cubicBezTo>
                        <a:pt x="83394" y="30247"/>
                        <a:pt x="108282" y="81517"/>
                        <a:pt x="109847" y="58063"/>
                      </a:cubicBezTo>
                      <a:cubicBezTo>
                        <a:pt x="119385" y="56274"/>
                        <a:pt x="64520" y="3791"/>
                        <a:pt x="93100" y="144"/>
                      </a:cubicBezTo>
                      <a:cubicBezTo>
                        <a:pt x="121680" y="-3503"/>
                        <a:pt x="196516" y="63601"/>
                        <a:pt x="281330" y="36182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  <a:effectLst>
                  <a:glow rad="177800">
                    <a:srgbClr val="FFFF00">
                      <a:alpha val="18000"/>
                    </a:srgbClr>
                  </a:glo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212" name="离开光线">
            <a:extLst>
              <a:ext uri="{FF2B5EF4-FFF2-40B4-BE49-F238E27FC236}">
                <a16:creationId xmlns:a16="http://schemas.microsoft.com/office/drawing/2014/main" xmlns="" id="{A1589EEB-801D-4664-9574-DADB39E357D3}"/>
              </a:ext>
            </a:extLst>
          </p:cNvPr>
          <p:cNvGrpSpPr/>
          <p:nvPr/>
        </p:nvGrpSpPr>
        <p:grpSpPr>
          <a:xfrm rot="10800000" flipH="1">
            <a:off x="6109642" y="-179683"/>
            <a:ext cx="5472566" cy="3547296"/>
            <a:chOff x="6849256" y="464456"/>
            <a:chExt cx="4681601" cy="3547296"/>
          </a:xfrm>
        </p:grpSpPr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xmlns="" id="{96A76399-C643-44A9-B95F-9A1229386B32}"/>
                </a:ext>
              </a:extLst>
            </p:cNvPr>
            <p:cNvSpPr/>
            <p:nvPr/>
          </p:nvSpPr>
          <p:spPr>
            <a:xfrm>
              <a:off x="7278074" y="197174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xmlns="" id="{10529E6D-7647-4AA0-84AC-8DFA1976DEB3}"/>
                </a:ext>
              </a:extLst>
            </p:cNvPr>
            <p:cNvSpPr/>
            <p:nvPr/>
          </p:nvSpPr>
          <p:spPr>
            <a:xfrm rot="21464725">
              <a:off x="6849256" y="1737048"/>
              <a:ext cx="2413000" cy="1248443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3000" h="1248443">
                  <a:moveTo>
                    <a:pt x="0" y="245143"/>
                  </a:moveTo>
                  <a:cubicBezTo>
                    <a:pt x="80433" y="140368"/>
                    <a:pt x="372533" y="-146440"/>
                    <a:pt x="736600" y="92743"/>
                  </a:cubicBezTo>
                  <a:cubicBezTo>
                    <a:pt x="1100667" y="331926"/>
                    <a:pt x="1371600" y="420826"/>
                    <a:pt x="1651000" y="613443"/>
                  </a:cubicBezTo>
                  <a:cubicBezTo>
                    <a:pt x="1930400" y="806060"/>
                    <a:pt x="2190750" y="1202934"/>
                    <a:pt x="2413000" y="1248443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xmlns="" id="{EBC5D572-7C26-4842-8037-6573ACE07D93}"/>
                </a:ext>
              </a:extLst>
            </p:cNvPr>
            <p:cNvSpPr/>
            <p:nvPr/>
          </p:nvSpPr>
          <p:spPr>
            <a:xfrm>
              <a:off x="8532824" y="2544577"/>
              <a:ext cx="2438400" cy="1284836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  <a:gd name="connsiteX0" fmla="*/ 0 w 2387600"/>
                <a:gd name="connsiteY0" fmla="*/ 4815 h 944615"/>
                <a:gd name="connsiteX1" fmla="*/ 800100 w 2387600"/>
                <a:gd name="connsiteY1" fmla="*/ 449315 h 944615"/>
                <a:gd name="connsiteX2" fmla="*/ 1625600 w 2387600"/>
                <a:gd name="connsiteY2" fmla="*/ 500115 h 944615"/>
                <a:gd name="connsiteX3" fmla="*/ 2387600 w 2387600"/>
                <a:gd name="connsiteY3" fmla="*/ 944615 h 944615"/>
                <a:gd name="connsiteX0" fmla="*/ 0 w 2451100"/>
                <a:gd name="connsiteY0" fmla="*/ 97574 h 503974"/>
                <a:gd name="connsiteX1" fmla="*/ 863600 w 2451100"/>
                <a:gd name="connsiteY1" fmla="*/ 8674 h 503974"/>
                <a:gd name="connsiteX2" fmla="*/ 1689100 w 2451100"/>
                <a:gd name="connsiteY2" fmla="*/ 59474 h 503974"/>
                <a:gd name="connsiteX3" fmla="*/ 2451100 w 2451100"/>
                <a:gd name="connsiteY3" fmla="*/ 503974 h 503974"/>
                <a:gd name="connsiteX0" fmla="*/ 0 w 2451100"/>
                <a:gd name="connsiteY0" fmla="*/ 117430 h 523830"/>
                <a:gd name="connsiteX1" fmla="*/ 863600 w 2451100"/>
                <a:gd name="connsiteY1" fmla="*/ 28530 h 523830"/>
                <a:gd name="connsiteX2" fmla="*/ 1689100 w 2451100"/>
                <a:gd name="connsiteY2" fmla="*/ 79330 h 523830"/>
                <a:gd name="connsiteX3" fmla="*/ 2451100 w 2451100"/>
                <a:gd name="connsiteY3" fmla="*/ 523830 h 523830"/>
                <a:gd name="connsiteX0" fmla="*/ 0 w 2451100"/>
                <a:gd name="connsiteY0" fmla="*/ 128315 h 534715"/>
                <a:gd name="connsiteX1" fmla="*/ 863600 w 2451100"/>
                <a:gd name="connsiteY1" fmla="*/ 26715 h 534715"/>
                <a:gd name="connsiteX2" fmla="*/ 1689100 w 2451100"/>
                <a:gd name="connsiteY2" fmla="*/ 90215 h 534715"/>
                <a:gd name="connsiteX3" fmla="*/ 2451100 w 2451100"/>
                <a:gd name="connsiteY3" fmla="*/ 534715 h 534715"/>
                <a:gd name="connsiteX0" fmla="*/ 0 w 2400300"/>
                <a:gd name="connsiteY0" fmla="*/ 26519 h 534519"/>
                <a:gd name="connsiteX1" fmla="*/ 812800 w 2400300"/>
                <a:gd name="connsiteY1" fmla="*/ 26519 h 534519"/>
                <a:gd name="connsiteX2" fmla="*/ 1638300 w 2400300"/>
                <a:gd name="connsiteY2" fmla="*/ 90019 h 534519"/>
                <a:gd name="connsiteX3" fmla="*/ 2400300 w 2400300"/>
                <a:gd name="connsiteY3" fmla="*/ 534519 h 534519"/>
                <a:gd name="connsiteX0" fmla="*/ 0 w 2400300"/>
                <a:gd name="connsiteY0" fmla="*/ 49008 h 557008"/>
                <a:gd name="connsiteX1" fmla="*/ 812800 w 2400300"/>
                <a:gd name="connsiteY1" fmla="*/ 49008 h 557008"/>
                <a:gd name="connsiteX2" fmla="*/ 1638300 w 2400300"/>
                <a:gd name="connsiteY2" fmla="*/ 112508 h 557008"/>
                <a:gd name="connsiteX3" fmla="*/ 2400300 w 2400300"/>
                <a:gd name="connsiteY3" fmla="*/ 557008 h 557008"/>
                <a:gd name="connsiteX0" fmla="*/ 0 w 2400300"/>
                <a:gd name="connsiteY0" fmla="*/ 67558 h 575558"/>
                <a:gd name="connsiteX1" fmla="*/ 812800 w 2400300"/>
                <a:gd name="connsiteY1" fmla="*/ 67558 h 575558"/>
                <a:gd name="connsiteX2" fmla="*/ 1638300 w 2400300"/>
                <a:gd name="connsiteY2" fmla="*/ 131058 h 575558"/>
                <a:gd name="connsiteX3" fmla="*/ 2400300 w 2400300"/>
                <a:gd name="connsiteY3" fmla="*/ 575558 h 575558"/>
                <a:gd name="connsiteX0" fmla="*/ 0 w 2413000"/>
                <a:gd name="connsiteY0" fmla="*/ 67558 h 1070858"/>
                <a:gd name="connsiteX1" fmla="*/ 812800 w 2413000"/>
                <a:gd name="connsiteY1" fmla="*/ 67558 h 1070858"/>
                <a:gd name="connsiteX2" fmla="*/ 1638300 w 2413000"/>
                <a:gd name="connsiteY2" fmla="*/ 131058 h 1070858"/>
                <a:gd name="connsiteX3" fmla="*/ 2413000 w 2413000"/>
                <a:gd name="connsiteY3" fmla="*/ 1070858 h 107085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63338 h 1066638"/>
                <a:gd name="connsiteX1" fmla="*/ 812800 w 2413000"/>
                <a:gd name="connsiteY1" fmla="*/ 63338 h 1066638"/>
                <a:gd name="connsiteX2" fmla="*/ 1651000 w 2413000"/>
                <a:gd name="connsiteY2" fmla="*/ 431638 h 1066638"/>
                <a:gd name="connsiteX3" fmla="*/ 2413000 w 2413000"/>
                <a:gd name="connsiteY3" fmla="*/ 1066638 h 1066638"/>
                <a:gd name="connsiteX0" fmla="*/ 0 w 2413000"/>
                <a:gd name="connsiteY0" fmla="*/ 170180 h 1173480"/>
                <a:gd name="connsiteX1" fmla="*/ 736600 w 2413000"/>
                <a:gd name="connsiteY1" fmla="*/ 17780 h 1173480"/>
                <a:gd name="connsiteX2" fmla="*/ 1651000 w 2413000"/>
                <a:gd name="connsiteY2" fmla="*/ 538480 h 1173480"/>
                <a:gd name="connsiteX3" fmla="*/ 2413000 w 2413000"/>
                <a:gd name="connsiteY3" fmla="*/ 1173480 h 1173480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13000"/>
                <a:gd name="connsiteY0" fmla="*/ 245143 h 1248443"/>
                <a:gd name="connsiteX1" fmla="*/ 736600 w 2413000"/>
                <a:gd name="connsiteY1" fmla="*/ 92743 h 1248443"/>
                <a:gd name="connsiteX2" fmla="*/ 1651000 w 2413000"/>
                <a:gd name="connsiteY2" fmla="*/ 613443 h 1248443"/>
                <a:gd name="connsiteX3" fmla="*/ 2413000 w 2413000"/>
                <a:gd name="connsiteY3" fmla="*/ 1248443 h 1248443"/>
                <a:gd name="connsiteX0" fmla="*/ 0 w 2438400"/>
                <a:gd name="connsiteY0" fmla="*/ 43869 h 1301169"/>
                <a:gd name="connsiteX1" fmla="*/ 762000 w 2438400"/>
                <a:gd name="connsiteY1" fmla="*/ 145469 h 1301169"/>
                <a:gd name="connsiteX2" fmla="*/ 1676400 w 2438400"/>
                <a:gd name="connsiteY2" fmla="*/ 666169 h 1301169"/>
                <a:gd name="connsiteX3" fmla="*/ 2438400 w 2438400"/>
                <a:gd name="connsiteY3" fmla="*/ 1301169 h 1301169"/>
                <a:gd name="connsiteX0" fmla="*/ 0 w 2438400"/>
                <a:gd name="connsiteY0" fmla="*/ 27536 h 1284836"/>
                <a:gd name="connsiteX1" fmla="*/ 762000 w 2438400"/>
                <a:gd name="connsiteY1" fmla="*/ 129136 h 1284836"/>
                <a:gd name="connsiteX2" fmla="*/ 1676400 w 2438400"/>
                <a:gd name="connsiteY2" fmla="*/ 649836 h 1284836"/>
                <a:gd name="connsiteX3" fmla="*/ 2438400 w 2438400"/>
                <a:gd name="connsiteY3" fmla="*/ 1284836 h 128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1284836">
                  <a:moveTo>
                    <a:pt x="0" y="27536"/>
                  </a:moveTo>
                  <a:cubicBezTo>
                    <a:pt x="80433" y="-77239"/>
                    <a:pt x="482600" y="152419"/>
                    <a:pt x="762000" y="129136"/>
                  </a:cubicBezTo>
                  <a:cubicBezTo>
                    <a:pt x="1041400" y="105853"/>
                    <a:pt x="1231900" y="723919"/>
                    <a:pt x="1676400" y="649836"/>
                  </a:cubicBezTo>
                  <a:cubicBezTo>
                    <a:pt x="2120900" y="575753"/>
                    <a:pt x="2216150" y="1239327"/>
                    <a:pt x="2438400" y="1284836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xmlns="" id="{97B58169-67FE-4E2C-B648-CE2D6595E8E2}"/>
                </a:ext>
              </a:extLst>
            </p:cNvPr>
            <p:cNvSpPr/>
            <p:nvPr/>
          </p:nvSpPr>
          <p:spPr>
            <a:xfrm>
              <a:off x="9143257" y="2975498"/>
              <a:ext cx="2387600" cy="1036254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xmlns="" id="{A9B612D5-BBC8-4B80-AD8D-02B87F9F4E15}"/>
                </a:ext>
              </a:extLst>
            </p:cNvPr>
            <p:cNvSpPr/>
            <p:nvPr/>
          </p:nvSpPr>
          <p:spPr>
            <a:xfrm rot="4053064" flipV="1">
              <a:off x="6189355" y="1429751"/>
              <a:ext cx="2387601" cy="457012"/>
            </a:xfrm>
            <a:custGeom>
              <a:avLst/>
              <a:gdLst>
                <a:gd name="connsiteX0" fmla="*/ 0 w 2387600"/>
                <a:gd name="connsiteY0" fmla="*/ 79940 h 1019740"/>
                <a:gd name="connsiteX1" fmla="*/ 838200 w 2387600"/>
                <a:gd name="connsiteY1" fmla="*/ 16440 h 1019740"/>
                <a:gd name="connsiteX2" fmla="*/ 1320800 w 2387600"/>
                <a:gd name="connsiteY2" fmla="*/ 346640 h 1019740"/>
                <a:gd name="connsiteX3" fmla="*/ 1765300 w 2387600"/>
                <a:gd name="connsiteY3" fmla="*/ 816540 h 1019740"/>
                <a:gd name="connsiteX4" fmla="*/ 2387600 w 2387600"/>
                <a:gd name="connsiteY4" fmla="*/ 1019740 h 1019740"/>
                <a:gd name="connsiteX0" fmla="*/ 0 w 2387600"/>
                <a:gd name="connsiteY0" fmla="*/ 114125 h 1053925"/>
                <a:gd name="connsiteX1" fmla="*/ 838200 w 2387600"/>
                <a:gd name="connsiteY1" fmla="*/ 50625 h 1053925"/>
                <a:gd name="connsiteX2" fmla="*/ 1765300 w 2387600"/>
                <a:gd name="connsiteY2" fmla="*/ 850725 h 1053925"/>
                <a:gd name="connsiteX3" fmla="*/ 2387600 w 2387600"/>
                <a:gd name="connsiteY3" fmla="*/ 1053925 h 1053925"/>
                <a:gd name="connsiteX0" fmla="*/ 0 w 2387600"/>
                <a:gd name="connsiteY0" fmla="*/ 114125 h 1099174"/>
                <a:gd name="connsiteX1" fmla="*/ 838200 w 2387600"/>
                <a:gd name="connsiteY1" fmla="*/ 50625 h 1099174"/>
                <a:gd name="connsiteX2" fmla="*/ 1765300 w 2387600"/>
                <a:gd name="connsiteY2" fmla="*/ 850725 h 1099174"/>
                <a:gd name="connsiteX3" fmla="*/ 2387600 w 2387600"/>
                <a:gd name="connsiteY3" fmla="*/ 1053925 h 1099174"/>
                <a:gd name="connsiteX0" fmla="*/ 0 w 2387600"/>
                <a:gd name="connsiteY0" fmla="*/ 96454 h 1036254"/>
                <a:gd name="connsiteX1" fmla="*/ 838200 w 2387600"/>
                <a:gd name="connsiteY1" fmla="*/ 32954 h 1036254"/>
                <a:gd name="connsiteX2" fmla="*/ 1625600 w 2387600"/>
                <a:gd name="connsiteY2" fmla="*/ 591754 h 1036254"/>
                <a:gd name="connsiteX3" fmla="*/ 2387600 w 2387600"/>
                <a:gd name="connsiteY3" fmla="*/ 1036254 h 10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600" h="1036254">
                  <a:moveTo>
                    <a:pt x="0" y="96454"/>
                  </a:moveTo>
                  <a:cubicBezTo>
                    <a:pt x="309033" y="42479"/>
                    <a:pt x="567267" y="-49596"/>
                    <a:pt x="838200" y="32954"/>
                  </a:cubicBezTo>
                  <a:cubicBezTo>
                    <a:pt x="1109133" y="115504"/>
                    <a:pt x="1354667" y="157837"/>
                    <a:pt x="1625600" y="591754"/>
                  </a:cubicBezTo>
                  <a:cubicBezTo>
                    <a:pt x="1896533" y="1025671"/>
                    <a:pt x="2165350" y="990745"/>
                    <a:pt x="2387600" y="1036254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22000">
                    <a:srgbClr val="FFFF4F">
                      <a:alpha val="18000"/>
                    </a:srgbClr>
                  </a:gs>
                  <a:gs pos="0">
                    <a:srgbClr val="FFFF00">
                      <a:alpha val="0"/>
                    </a:srgbClr>
                  </a:gs>
                  <a:gs pos="47000">
                    <a:srgbClr val="FFC000"/>
                  </a:gs>
                  <a:gs pos="86000">
                    <a:srgbClr val="FFFF93">
                      <a:alpha val="9000"/>
                    </a:srgbClr>
                  </a:gs>
                  <a:gs pos="69000">
                    <a:srgbClr val="FFFF93">
                      <a:lumMod val="91000"/>
                      <a:lumOff val="9000"/>
                      <a:alpha val="58000"/>
                    </a:srgbClr>
                  </a:gs>
                  <a:gs pos="100000">
                    <a:srgbClr val="FFFF93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人-坐下">
            <a:extLst>
              <a:ext uri="{FF2B5EF4-FFF2-40B4-BE49-F238E27FC236}">
                <a16:creationId xmlns:a16="http://schemas.microsoft.com/office/drawing/2014/main" xmlns="" id="{7E1893E2-1429-478B-AEE3-F07593F09FC1}"/>
              </a:ext>
            </a:extLst>
          </p:cNvPr>
          <p:cNvGrpSpPr/>
          <p:nvPr/>
        </p:nvGrpSpPr>
        <p:grpSpPr>
          <a:xfrm>
            <a:off x="4208096" y="2715516"/>
            <a:ext cx="1187816" cy="1528635"/>
            <a:chOff x="1558552" y="3009404"/>
            <a:chExt cx="911139" cy="1172571"/>
          </a:xfrm>
        </p:grpSpPr>
        <p:sp>
          <p:nvSpPr>
            <p:cNvPr id="159" name="影子站立">
              <a:extLst>
                <a:ext uri="{FF2B5EF4-FFF2-40B4-BE49-F238E27FC236}">
                  <a16:creationId xmlns:a16="http://schemas.microsoft.com/office/drawing/2014/main" xmlns="" id="{6E466EE5-A4E8-491D-8D6B-8711C68C0284}"/>
                </a:ext>
              </a:extLst>
            </p:cNvPr>
            <p:cNvSpPr/>
            <p:nvPr/>
          </p:nvSpPr>
          <p:spPr>
            <a:xfrm rot="19697690">
              <a:off x="1558552" y="3756450"/>
              <a:ext cx="911139" cy="42552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  <a:gd name="connsiteX0" fmla="*/ 189985 w 595645"/>
                <a:gd name="connsiteY0" fmla="*/ 219635 h 312253"/>
                <a:gd name="connsiteX1" fmla="*/ 85063 w 595645"/>
                <a:gd name="connsiteY1" fmla="*/ 216071 h 312253"/>
                <a:gd name="connsiteX2" fmla="*/ 30211 w 595645"/>
                <a:gd name="connsiteY2" fmla="*/ 191882 h 312253"/>
                <a:gd name="connsiteX3" fmla="*/ 68664 w 595645"/>
                <a:gd name="connsiteY3" fmla="*/ 193371 h 312253"/>
                <a:gd name="connsiteX4" fmla="*/ 86 w 595645"/>
                <a:gd name="connsiteY4" fmla="*/ 55224 h 312253"/>
                <a:gd name="connsiteX5" fmla="*/ 83216 w 595645"/>
                <a:gd name="connsiteY5" fmla="*/ 85931 h 312253"/>
                <a:gd name="connsiteX6" fmla="*/ 234944 w 595645"/>
                <a:gd name="connsiteY6" fmla="*/ 0 h 312253"/>
                <a:gd name="connsiteX7" fmla="*/ 363057 w 595645"/>
                <a:gd name="connsiteY7" fmla="*/ 36048 h 312253"/>
                <a:gd name="connsiteX8" fmla="*/ 463425 w 595645"/>
                <a:gd name="connsiteY8" fmla="*/ 62470 h 312253"/>
                <a:gd name="connsiteX9" fmla="*/ 569810 w 595645"/>
                <a:gd name="connsiteY9" fmla="*/ 104299 h 312253"/>
                <a:gd name="connsiteX10" fmla="*/ 581862 w 595645"/>
                <a:gd name="connsiteY10" fmla="*/ 150513 h 312253"/>
                <a:gd name="connsiteX11" fmla="*/ 409022 w 595645"/>
                <a:gd name="connsiteY11" fmla="*/ 310040 h 312253"/>
                <a:gd name="connsiteX12" fmla="*/ 272401 w 595645"/>
                <a:gd name="connsiteY12" fmla="*/ 294943 h 312253"/>
                <a:gd name="connsiteX13" fmla="*/ 189985 w 595645"/>
                <a:gd name="connsiteY13" fmla="*/ 219635 h 312253"/>
                <a:gd name="connsiteX0" fmla="*/ 169259 w 574919"/>
                <a:gd name="connsiteY0" fmla="*/ 219635 h 312253"/>
                <a:gd name="connsiteX1" fmla="*/ 64337 w 574919"/>
                <a:gd name="connsiteY1" fmla="*/ 216071 h 312253"/>
                <a:gd name="connsiteX2" fmla="*/ 9485 w 574919"/>
                <a:gd name="connsiteY2" fmla="*/ 191882 h 312253"/>
                <a:gd name="connsiteX3" fmla="*/ 47938 w 574919"/>
                <a:gd name="connsiteY3" fmla="*/ 193371 h 312253"/>
                <a:gd name="connsiteX4" fmla="*/ 61288 w 574919"/>
                <a:gd name="connsiteY4" fmla="*/ 77703 h 312253"/>
                <a:gd name="connsiteX5" fmla="*/ 62490 w 574919"/>
                <a:gd name="connsiteY5" fmla="*/ 85931 h 312253"/>
                <a:gd name="connsiteX6" fmla="*/ 214218 w 574919"/>
                <a:gd name="connsiteY6" fmla="*/ 0 h 312253"/>
                <a:gd name="connsiteX7" fmla="*/ 342331 w 574919"/>
                <a:gd name="connsiteY7" fmla="*/ 36048 h 312253"/>
                <a:gd name="connsiteX8" fmla="*/ 442699 w 574919"/>
                <a:gd name="connsiteY8" fmla="*/ 62470 h 312253"/>
                <a:gd name="connsiteX9" fmla="*/ 549084 w 574919"/>
                <a:gd name="connsiteY9" fmla="*/ 104299 h 312253"/>
                <a:gd name="connsiteX10" fmla="*/ 561136 w 574919"/>
                <a:gd name="connsiteY10" fmla="*/ 150513 h 312253"/>
                <a:gd name="connsiteX11" fmla="*/ 388296 w 574919"/>
                <a:gd name="connsiteY11" fmla="*/ 310040 h 312253"/>
                <a:gd name="connsiteX12" fmla="*/ 251675 w 574919"/>
                <a:gd name="connsiteY12" fmla="*/ 294943 h 312253"/>
                <a:gd name="connsiteX13" fmla="*/ 169259 w 574919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28550 w 534210"/>
                <a:gd name="connsiteY0" fmla="*/ 219635 h 312253"/>
                <a:gd name="connsiteX1" fmla="*/ 23628 w 534210"/>
                <a:gd name="connsiteY1" fmla="*/ 216071 h 312253"/>
                <a:gd name="connsiteX2" fmla="*/ 11907 w 534210"/>
                <a:gd name="connsiteY2" fmla="*/ 206375 h 312253"/>
                <a:gd name="connsiteX3" fmla="*/ 7229 w 534210"/>
                <a:gd name="connsiteY3" fmla="*/ 193371 h 312253"/>
                <a:gd name="connsiteX4" fmla="*/ 20579 w 534210"/>
                <a:gd name="connsiteY4" fmla="*/ 77703 h 312253"/>
                <a:gd name="connsiteX5" fmla="*/ 21781 w 534210"/>
                <a:gd name="connsiteY5" fmla="*/ 85931 h 312253"/>
                <a:gd name="connsiteX6" fmla="*/ 173509 w 534210"/>
                <a:gd name="connsiteY6" fmla="*/ 0 h 312253"/>
                <a:gd name="connsiteX7" fmla="*/ 301622 w 534210"/>
                <a:gd name="connsiteY7" fmla="*/ 36048 h 312253"/>
                <a:gd name="connsiteX8" fmla="*/ 401990 w 534210"/>
                <a:gd name="connsiteY8" fmla="*/ 62470 h 312253"/>
                <a:gd name="connsiteX9" fmla="*/ 508375 w 534210"/>
                <a:gd name="connsiteY9" fmla="*/ 104299 h 312253"/>
                <a:gd name="connsiteX10" fmla="*/ 520427 w 534210"/>
                <a:gd name="connsiteY10" fmla="*/ 150513 h 312253"/>
                <a:gd name="connsiteX11" fmla="*/ 347587 w 534210"/>
                <a:gd name="connsiteY11" fmla="*/ 310040 h 312253"/>
                <a:gd name="connsiteX12" fmla="*/ 210966 w 534210"/>
                <a:gd name="connsiteY12" fmla="*/ 294943 h 312253"/>
                <a:gd name="connsiteX13" fmla="*/ 128550 w 534210"/>
                <a:gd name="connsiteY13" fmla="*/ 219635 h 312253"/>
                <a:gd name="connsiteX0" fmla="*/ 21276 w 533705"/>
                <a:gd name="connsiteY0" fmla="*/ 85931 h 312253"/>
                <a:gd name="connsiteX1" fmla="*/ 173004 w 533705"/>
                <a:gd name="connsiteY1" fmla="*/ 0 h 312253"/>
                <a:gd name="connsiteX2" fmla="*/ 301117 w 533705"/>
                <a:gd name="connsiteY2" fmla="*/ 36048 h 312253"/>
                <a:gd name="connsiteX3" fmla="*/ 401485 w 533705"/>
                <a:gd name="connsiteY3" fmla="*/ 62470 h 312253"/>
                <a:gd name="connsiteX4" fmla="*/ 507870 w 533705"/>
                <a:gd name="connsiteY4" fmla="*/ 104299 h 312253"/>
                <a:gd name="connsiteX5" fmla="*/ 519922 w 533705"/>
                <a:gd name="connsiteY5" fmla="*/ 150513 h 312253"/>
                <a:gd name="connsiteX6" fmla="*/ 347082 w 533705"/>
                <a:gd name="connsiteY6" fmla="*/ 310040 h 312253"/>
                <a:gd name="connsiteX7" fmla="*/ 210461 w 533705"/>
                <a:gd name="connsiteY7" fmla="*/ 294943 h 312253"/>
                <a:gd name="connsiteX8" fmla="*/ 128045 w 533705"/>
                <a:gd name="connsiteY8" fmla="*/ 219635 h 312253"/>
                <a:gd name="connsiteX9" fmla="*/ 23123 w 533705"/>
                <a:gd name="connsiteY9" fmla="*/ 216071 h 312253"/>
                <a:gd name="connsiteX10" fmla="*/ 11402 w 533705"/>
                <a:gd name="connsiteY10" fmla="*/ 206375 h 312253"/>
                <a:gd name="connsiteX11" fmla="*/ 6724 w 533705"/>
                <a:gd name="connsiteY11" fmla="*/ 193371 h 312253"/>
                <a:gd name="connsiteX12" fmla="*/ 61134 w 533705"/>
                <a:gd name="connsiteY12" fmla="*/ 129173 h 312253"/>
                <a:gd name="connsiteX0" fmla="*/ 30306 w 542735"/>
                <a:gd name="connsiteY0" fmla="*/ 85931 h 312253"/>
                <a:gd name="connsiteX1" fmla="*/ 182034 w 542735"/>
                <a:gd name="connsiteY1" fmla="*/ 0 h 312253"/>
                <a:gd name="connsiteX2" fmla="*/ 310147 w 542735"/>
                <a:gd name="connsiteY2" fmla="*/ 36048 h 312253"/>
                <a:gd name="connsiteX3" fmla="*/ 410515 w 542735"/>
                <a:gd name="connsiteY3" fmla="*/ 62470 h 312253"/>
                <a:gd name="connsiteX4" fmla="*/ 516900 w 542735"/>
                <a:gd name="connsiteY4" fmla="*/ 104299 h 312253"/>
                <a:gd name="connsiteX5" fmla="*/ 528952 w 542735"/>
                <a:gd name="connsiteY5" fmla="*/ 150513 h 312253"/>
                <a:gd name="connsiteX6" fmla="*/ 356112 w 542735"/>
                <a:gd name="connsiteY6" fmla="*/ 310040 h 312253"/>
                <a:gd name="connsiteX7" fmla="*/ 219491 w 542735"/>
                <a:gd name="connsiteY7" fmla="*/ 294943 h 312253"/>
                <a:gd name="connsiteX8" fmla="*/ 137075 w 542735"/>
                <a:gd name="connsiteY8" fmla="*/ 219635 h 312253"/>
                <a:gd name="connsiteX9" fmla="*/ 32153 w 542735"/>
                <a:gd name="connsiteY9" fmla="*/ 216071 h 312253"/>
                <a:gd name="connsiteX10" fmla="*/ 20432 w 542735"/>
                <a:gd name="connsiteY10" fmla="*/ 206375 h 312253"/>
                <a:gd name="connsiteX11" fmla="*/ 15754 w 542735"/>
                <a:gd name="connsiteY11" fmla="*/ 193371 h 312253"/>
                <a:gd name="connsiteX12" fmla="*/ 33295 w 542735"/>
                <a:gd name="connsiteY12" fmla="*/ 9432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0 w 526981"/>
                <a:gd name="connsiteY10" fmla="*/ 19337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374" h="312253">
                  <a:moveTo>
                    <a:pt x="20945" y="85931"/>
                  </a:moveTo>
                  <a:cubicBezTo>
                    <a:pt x="29727" y="47757"/>
                    <a:pt x="94227" y="5251"/>
                    <a:pt x="172673" y="0"/>
                  </a:cubicBezTo>
                  <a:cubicBezTo>
                    <a:pt x="204990" y="67160"/>
                    <a:pt x="262706" y="25636"/>
                    <a:pt x="300786" y="36048"/>
                  </a:cubicBezTo>
                  <a:cubicBezTo>
                    <a:pt x="338866" y="46460"/>
                    <a:pt x="424867" y="31485"/>
                    <a:pt x="401154" y="62470"/>
                  </a:cubicBezTo>
                  <a:cubicBezTo>
                    <a:pt x="363306" y="99172"/>
                    <a:pt x="487800" y="89625"/>
                    <a:pt x="507539" y="104299"/>
                  </a:cubicBezTo>
                  <a:cubicBezTo>
                    <a:pt x="527279" y="118973"/>
                    <a:pt x="547685" y="48966"/>
                    <a:pt x="519591" y="150513"/>
                  </a:cubicBezTo>
                  <a:cubicBezTo>
                    <a:pt x="549081" y="172862"/>
                    <a:pt x="420757" y="290328"/>
                    <a:pt x="346751" y="310040"/>
                  </a:cubicBezTo>
                  <a:cubicBezTo>
                    <a:pt x="272745" y="329752"/>
                    <a:pt x="168913" y="208981"/>
                    <a:pt x="210130" y="294943"/>
                  </a:cubicBezTo>
                  <a:cubicBezTo>
                    <a:pt x="111587" y="294217"/>
                    <a:pt x="158937" y="232780"/>
                    <a:pt x="127714" y="219635"/>
                  </a:cubicBezTo>
                  <a:cubicBezTo>
                    <a:pt x="96491" y="206490"/>
                    <a:pt x="49421" y="220696"/>
                    <a:pt x="22792" y="216071"/>
                  </a:cubicBezTo>
                  <a:cubicBezTo>
                    <a:pt x="2572" y="211694"/>
                    <a:pt x="3417" y="160065"/>
                    <a:pt x="0" y="155336"/>
                  </a:cubicBezTo>
                  <a:cubicBezTo>
                    <a:pt x="1899" y="109360"/>
                    <a:pt x="-807" y="100781"/>
                    <a:pt x="20945" y="85931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xmlns="" id="{30FA8252-6832-4982-80D1-2647AC119DDA}"/>
                </a:ext>
              </a:extLst>
            </p:cNvPr>
            <p:cNvGrpSpPr/>
            <p:nvPr/>
          </p:nvGrpSpPr>
          <p:grpSpPr>
            <a:xfrm>
              <a:off x="1933710" y="3038028"/>
              <a:ext cx="478858" cy="1115346"/>
              <a:chOff x="1934804" y="3028344"/>
              <a:chExt cx="386575" cy="900403"/>
            </a:xfrm>
          </p:grpSpPr>
          <p:sp>
            <p:nvSpPr>
              <p:cNvPr id="163" name="矩形 3">
                <a:extLst>
                  <a:ext uri="{FF2B5EF4-FFF2-40B4-BE49-F238E27FC236}">
                    <a16:creationId xmlns:a16="http://schemas.microsoft.com/office/drawing/2014/main" xmlns="" id="{0AE21A4F-63AC-48E0-B8C2-8C9322344F8B}"/>
                  </a:ext>
                </a:extLst>
              </p:cNvPr>
              <p:cNvSpPr/>
              <p:nvPr/>
            </p:nvSpPr>
            <p:spPr>
              <a:xfrm>
                <a:off x="1986514" y="3294207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4" name="矩形 7">
                <a:extLst>
                  <a:ext uri="{FF2B5EF4-FFF2-40B4-BE49-F238E27FC236}">
                    <a16:creationId xmlns:a16="http://schemas.microsoft.com/office/drawing/2014/main" xmlns="" id="{0B7BCBF6-700B-4B6F-B14D-CF4681223A78}"/>
                  </a:ext>
                </a:extLst>
              </p:cNvPr>
              <p:cNvSpPr/>
              <p:nvPr/>
            </p:nvSpPr>
            <p:spPr>
              <a:xfrm>
                <a:off x="2039612" y="3028344"/>
                <a:ext cx="204658" cy="76883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17565 w 192861"/>
                  <a:gd name="connsiteY0" fmla="*/ 95564 h 145716"/>
                  <a:gd name="connsiteX1" fmla="*/ 138092 w 192861"/>
                  <a:gd name="connsiteY1" fmla="*/ 5 h 145716"/>
                  <a:gd name="connsiteX2" fmla="*/ 192861 w 192861"/>
                  <a:gd name="connsiteY2" fmla="*/ 112898 h 145716"/>
                  <a:gd name="connsiteX3" fmla="*/ 0 w 192861"/>
                  <a:gd name="connsiteY3" fmla="*/ 110517 h 145716"/>
                  <a:gd name="connsiteX4" fmla="*/ 17565 w 192861"/>
                  <a:gd name="connsiteY4" fmla="*/ 95564 h 145716"/>
                  <a:gd name="connsiteX0" fmla="*/ 17565 w 192861"/>
                  <a:gd name="connsiteY0" fmla="*/ 1044 h 51196"/>
                  <a:gd name="connsiteX1" fmla="*/ 146940 w 192861"/>
                  <a:gd name="connsiteY1" fmla="*/ 160 h 51196"/>
                  <a:gd name="connsiteX2" fmla="*/ 192861 w 192861"/>
                  <a:gd name="connsiteY2" fmla="*/ 18378 h 51196"/>
                  <a:gd name="connsiteX3" fmla="*/ 0 w 192861"/>
                  <a:gd name="connsiteY3" fmla="*/ 15997 h 51196"/>
                  <a:gd name="connsiteX4" fmla="*/ 17565 w 192861"/>
                  <a:gd name="connsiteY4" fmla="*/ 1044 h 51196"/>
                  <a:gd name="connsiteX0" fmla="*/ 17565 w 192861"/>
                  <a:gd name="connsiteY0" fmla="*/ 36808 h 86960"/>
                  <a:gd name="connsiteX1" fmla="*/ 155788 w 192861"/>
                  <a:gd name="connsiteY1" fmla="*/ 12 h 86960"/>
                  <a:gd name="connsiteX2" fmla="*/ 192861 w 192861"/>
                  <a:gd name="connsiteY2" fmla="*/ 54142 h 86960"/>
                  <a:gd name="connsiteX3" fmla="*/ 0 w 192861"/>
                  <a:gd name="connsiteY3" fmla="*/ 51761 h 86960"/>
                  <a:gd name="connsiteX4" fmla="*/ 17565 w 192861"/>
                  <a:gd name="connsiteY4" fmla="*/ 36808 h 86960"/>
                  <a:gd name="connsiteX0" fmla="*/ 17565 w 204658"/>
                  <a:gd name="connsiteY0" fmla="*/ 36808 h 83058"/>
                  <a:gd name="connsiteX1" fmla="*/ 155788 w 204658"/>
                  <a:gd name="connsiteY1" fmla="*/ 12 h 83058"/>
                  <a:gd name="connsiteX2" fmla="*/ 204658 w 204658"/>
                  <a:gd name="connsiteY2" fmla="*/ 47613 h 83058"/>
                  <a:gd name="connsiteX3" fmla="*/ 0 w 204658"/>
                  <a:gd name="connsiteY3" fmla="*/ 51761 h 83058"/>
                  <a:gd name="connsiteX4" fmla="*/ 17565 w 204658"/>
                  <a:gd name="connsiteY4" fmla="*/ 36808 h 83058"/>
                  <a:gd name="connsiteX0" fmla="*/ 17565 w 204658"/>
                  <a:gd name="connsiteY0" fmla="*/ 36808 h 83058"/>
                  <a:gd name="connsiteX1" fmla="*/ 155788 w 204658"/>
                  <a:gd name="connsiteY1" fmla="*/ 12 h 83058"/>
                  <a:gd name="connsiteX2" fmla="*/ 204658 w 204658"/>
                  <a:gd name="connsiteY2" fmla="*/ 47613 h 83058"/>
                  <a:gd name="connsiteX3" fmla="*/ 0 w 204658"/>
                  <a:gd name="connsiteY3" fmla="*/ 51761 h 83058"/>
                  <a:gd name="connsiteX4" fmla="*/ 17565 w 204658"/>
                  <a:gd name="connsiteY4" fmla="*/ 36808 h 83058"/>
                  <a:gd name="connsiteX0" fmla="*/ 17565 w 204658"/>
                  <a:gd name="connsiteY0" fmla="*/ 10714 h 83082"/>
                  <a:gd name="connsiteX1" fmla="*/ 155788 w 204658"/>
                  <a:gd name="connsiteY1" fmla="*/ 36 h 83082"/>
                  <a:gd name="connsiteX2" fmla="*/ 204658 w 204658"/>
                  <a:gd name="connsiteY2" fmla="*/ 47637 h 83082"/>
                  <a:gd name="connsiteX3" fmla="*/ 0 w 204658"/>
                  <a:gd name="connsiteY3" fmla="*/ 51785 h 83082"/>
                  <a:gd name="connsiteX4" fmla="*/ 17565 w 204658"/>
                  <a:gd name="connsiteY4" fmla="*/ 10714 h 83082"/>
                  <a:gd name="connsiteX0" fmla="*/ 17565 w 204658"/>
                  <a:gd name="connsiteY0" fmla="*/ 10714 h 83082"/>
                  <a:gd name="connsiteX1" fmla="*/ 155788 w 204658"/>
                  <a:gd name="connsiteY1" fmla="*/ 36 h 83082"/>
                  <a:gd name="connsiteX2" fmla="*/ 204658 w 204658"/>
                  <a:gd name="connsiteY2" fmla="*/ 47637 h 83082"/>
                  <a:gd name="connsiteX3" fmla="*/ 0 w 204658"/>
                  <a:gd name="connsiteY3" fmla="*/ 51785 h 83082"/>
                  <a:gd name="connsiteX4" fmla="*/ 17565 w 204658"/>
                  <a:gd name="connsiteY4" fmla="*/ 10714 h 83082"/>
                  <a:gd name="connsiteX0" fmla="*/ 17565 w 204658"/>
                  <a:gd name="connsiteY0" fmla="*/ 12741 h 85109"/>
                  <a:gd name="connsiteX1" fmla="*/ 155788 w 204658"/>
                  <a:gd name="connsiteY1" fmla="*/ 2063 h 85109"/>
                  <a:gd name="connsiteX2" fmla="*/ 204658 w 204658"/>
                  <a:gd name="connsiteY2" fmla="*/ 49664 h 85109"/>
                  <a:gd name="connsiteX3" fmla="*/ 0 w 204658"/>
                  <a:gd name="connsiteY3" fmla="*/ 53812 h 85109"/>
                  <a:gd name="connsiteX4" fmla="*/ 17565 w 204658"/>
                  <a:gd name="connsiteY4" fmla="*/ 12741 h 85109"/>
                  <a:gd name="connsiteX0" fmla="*/ 17565 w 204658"/>
                  <a:gd name="connsiteY0" fmla="*/ 12741 h 85109"/>
                  <a:gd name="connsiteX1" fmla="*/ 155788 w 204658"/>
                  <a:gd name="connsiteY1" fmla="*/ 2063 h 85109"/>
                  <a:gd name="connsiteX2" fmla="*/ 204658 w 204658"/>
                  <a:gd name="connsiteY2" fmla="*/ 49664 h 85109"/>
                  <a:gd name="connsiteX3" fmla="*/ 0 w 204658"/>
                  <a:gd name="connsiteY3" fmla="*/ 53812 h 85109"/>
                  <a:gd name="connsiteX4" fmla="*/ 17565 w 204658"/>
                  <a:gd name="connsiteY4" fmla="*/ 12741 h 8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58" h="85109">
                    <a:moveTo>
                      <a:pt x="17565" y="12741"/>
                    </a:moveTo>
                    <a:cubicBezTo>
                      <a:pt x="61673" y="-6053"/>
                      <a:pt x="111680" y="1269"/>
                      <a:pt x="155788" y="2063"/>
                    </a:cubicBezTo>
                    <a:cubicBezTo>
                      <a:pt x="181769" y="68180"/>
                      <a:pt x="184814" y="30289"/>
                      <a:pt x="204658" y="49664"/>
                    </a:cubicBezTo>
                    <a:cubicBezTo>
                      <a:pt x="111002" y="106814"/>
                      <a:pt x="29362" y="84768"/>
                      <a:pt x="0" y="53812"/>
                    </a:cubicBezTo>
                    <a:cubicBezTo>
                      <a:pt x="25401" y="24118"/>
                      <a:pt x="1340" y="118634"/>
                      <a:pt x="17565" y="12741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矩形 18">
                <a:extLst>
                  <a:ext uri="{FF2B5EF4-FFF2-40B4-BE49-F238E27FC236}">
                    <a16:creationId xmlns:a16="http://schemas.microsoft.com/office/drawing/2014/main" xmlns="" id="{CCD77BCD-0F3F-480C-BFDA-043311F244A2}"/>
                  </a:ext>
                </a:extLst>
              </p:cNvPr>
              <p:cNvSpPr/>
              <p:nvPr/>
            </p:nvSpPr>
            <p:spPr>
              <a:xfrm rot="975220">
                <a:off x="2008050" y="379120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6" name="矩形 3">
                <a:extLst>
                  <a:ext uri="{FF2B5EF4-FFF2-40B4-BE49-F238E27FC236}">
                    <a16:creationId xmlns:a16="http://schemas.microsoft.com/office/drawing/2014/main" xmlns="" id="{4C78E058-4941-4C3A-A832-7400109AF3D1}"/>
                  </a:ext>
                </a:extLst>
              </p:cNvPr>
              <p:cNvSpPr/>
              <p:nvPr/>
            </p:nvSpPr>
            <p:spPr>
              <a:xfrm>
                <a:off x="2072699" y="3305189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53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矩形 2">
                <a:extLst>
                  <a:ext uri="{FF2B5EF4-FFF2-40B4-BE49-F238E27FC236}">
                    <a16:creationId xmlns:a16="http://schemas.microsoft.com/office/drawing/2014/main" xmlns="" id="{F925C12A-0F3D-4D74-9CFC-DA4189F6B190}"/>
                  </a:ext>
                </a:extLst>
              </p:cNvPr>
              <p:cNvSpPr/>
              <p:nvPr/>
            </p:nvSpPr>
            <p:spPr>
              <a:xfrm>
                <a:off x="1939381" y="3042967"/>
                <a:ext cx="359155" cy="60806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98971 w 477046"/>
                  <a:gd name="connsiteY21" fmla="*/ 433017 h 992686"/>
                  <a:gd name="connsiteX22" fmla="*/ 89529 w 477046"/>
                  <a:gd name="connsiteY22" fmla="*/ 21431 h 992686"/>
                  <a:gd name="connsiteX0" fmla="*/ 89529 w 477046"/>
                  <a:gd name="connsiteY0" fmla="*/ 21431 h 1061924"/>
                  <a:gd name="connsiteX1" fmla="*/ 157164 w 477046"/>
                  <a:gd name="connsiteY1" fmla="*/ 2892 h 1061924"/>
                  <a:gd name="connsiteX2" fmla="*/ 338680 w 477046"/>
                  <a:gd name="connsiteY2" fmla="*/ 0 h 1061924"/>
                  <a:gd name="connsiteX3" fmla="*/ 416720 w 477046"/>
                  <a:gd name="connsiteY3" fmla="*/ 29087 h 1061924"/>
                  <a:gd name="connsiteX4" fmla="*/ 476792 w 477046"/>
                  <a:gd name="connsiteY4" fmla="*/ 897593 h 1061924"/>
                  <a:gd name="connsiteX5" fmla="*/ 450056 w 477046"/>
                  <a:gd name="connsiteY5" fmla="*/ 938721 h 1061924"/>
                  <a:gd name="connsiteX6" fmla="*/ 390525 w 477046"/>
                  <a:gd name="connsiteY6" fmla="*/ 969678 h 1061924"/>
                  <a:gd name="connsiteX7" fmla="*/ 378619 w 477046"/>
                  <a:gd name="connsiteY7" fmla="*/ 924434 h 1061924"/>
                  <a:gd name="connsiteX8" fmla="*/ 354806 w 477046"/>
                  <a:gd name="connsiteY8" fmla="*/ 933959 h 1061924"/>
                  <a:gd name="connsiteX9" fmla="*/ 323850 w 477046"/>
                  <a:gd name="connsiteY9" fmla="*/ 960153 h 1061924"/>
                  <a:gd name="connsiteX10" fmla="*/ 297656 w 477046"/>
                  <a:gd name="connsiteY10" fmla="*/ 991109 h 1061924"/>
                  <a:gd name="connsiteX11" fmla="*/ 257175 w 477046"/>
                  <a:gd name="connsiteY11" fmla="*/ 957771 h 1061924"/>
                  <a:gd name="connsiteX12" fmla="*/ 216694 w 477046"/>
                  <a:gd name="connsiteY12" fmla="*/ 945865 h 1061924"/>
                  <a:gd name="connsiteX13" fmla="*/ 178594 w 477046"/>
                  <a:gd name="connsiteY13" fmla="*/ 967296 h 1061924"/>
                  <a:gd name="connsiteX14" fmla="*/ 128587 w 477046"/>
                  <a:gd name="connsiteY14" fmla="*/ 967296 h 1061924"/>
                  <a:gd name="connsiteX15" fmla="*/ 111918 w 477046"/>
                  <a:gd name="connsiteY15" fmla="*/ 891096 h 1061924"/>
                  <a:gd name="connsiteX16" fmla="*/ 89532 w 477046"/>
                  <a:gd name="connsiteY16" fmla="*/ 952362 h 1061924"/>
                  <a:gd name="connsiteX17" fmla="*/ 80962 w 477046"/>
                  <a:gd name="connsiteY17" fmla="*/ 953009 h 1061924"/>
                  <a:gd name="connsiteX18" fmla="*/ 127793 w 477046"/>
                  <a:gd name="connsiteY18" fmla="*/ 1060882 h 1061924"/>
                  <a:gd name="connsiteX19" fmla="*/ 2381 w 477046"/>
                  <a:gd name="connsiteY19" fmla="*/ 983967 h 1061924"/>
                  <a:gd name="connsiteX20" fmla="*/ 0 w 477046"/>
                  <a:gd name="connsiteY20" fmla="*/ 876812 h 1061924"/>
                  <a:gd name="connsiteX21" fmla="*/ 98971 w 477046"/>
                  <a:gd name="connsiteY21" fmla="*/ 433017 h 1061924"/>
                  <a:gd name="connsiteX22" fmla="*/ 89529 w 477046"/>
                  <a:gd name="connsiteY22" fmla="*/ 21431 h 1061924"/>
                  <a:gd name="connsiteX0" fmla="*/ 89529 w 477046"/>
                  <a:gd name="connsiteY0" fmla="*/ 21431 h 1147741"/>
                  <a:gd name="connsiteX1" fmla="*/ 157164 w 477046"/>
                  <a:gd name="connsiteY1" fmla="*/ 2892 h 1147741"/>
                  <a:gd name="connsiteX2" fmla="*/ 338680 w 477046"/>
                  <a:gd name="connsiteY2" fmla="*/ 0 h 1147741"/>
                  <a:gd name="connsiteX3" fmla="*/ 416720 w 477046"/>
                  <a:gd name="connsiteY3" fmla="*/ 29087 h 1147741"/>
                  <a:gd name="connsiteX4" fmla="*/ 476792 w 477046"/>
                  <a:gd name="connsiteY4" fmla="*/ 897593 h 1147741"/>
                  <a:gd name="connsiteX5" fmla="*/ 450056 w 477046"/>
                  <a:gd name="connsiteY5" fmla="*/ 938721 h 1147741"/>
                  <a:gd name="connsiteX6" fmla="*/ 390525 w 477046"/>
                  <a:gd name="connsiteY6" fmla="*/ 969678 h 1147741"/>
                  <a:gd name="connsiteX7" fmla="*/ 378619 w 477046"/>
                  <a:gd name="connsiteY7" fmla="*/ 924434 h 1147741"/>
                  <a:gd name="connsiteX8" fmla="*/ 354806 w 477046"/>
                  <a:gd name="connsiteY8" fmla="*/ 933959 h 1147741"/>
                  <a:gd name="connsiteX9" fmla="*/ 323850 w 477046"/>
                  <a:gd name="connsiteY9" fmla="*/ 960153 h 1147741"/>
                  <a:gd name="connsiteX10" fmla="*/ 297656 w 477046"/>
                  <a:gd name="connsiteY10" fmla="*/ 991109 h 1147741"/>
                  <a:gd name="connsiteX11" fmla="*/ 257175 w 477046"/>
                  <a:gd name="connsiteY11" fmla="*/ 957771 h 1147741"/>
                  <a:gd name="connsiteX12" fmla="*/ 216694 w 477046"/>
                  <a:gd name="connsiteY12" fmla="*/ 945865 h 1147741"/>
                  <a:gd name="connsiteX13" fmla="*/ 178594 w 477046"/>
                  <a:gd name="connsiteY13" fmla="*/ 967296 h 1147741"/>
                  <a:gd name="connsiteX14" fmla="*/ 128587 w 477046"/>
                  <a:gd name="connsiteY14" fmla="*/ 967296 h 1147741"/>
                  <a:gd name="connsiteX15" fmla="*/ 111918 w 477046"/>
                  <a:gd name="connsiteY15" fmla="*/ 891096 h 1147741"/>
                  <a:gd name="connsiteX16" fmla="*/ 89532 w 477046"/>
                  <a:gd name="connsiteY16" fmla="*/ 952362 h 1147741"/>
                  <a:gd name="connsiteX17" fmla="*/ 80962 w 477046"/>
                  <a:gd name="connsiteY17" fmla="*/ 953009 h 1147741"/>
                  <a:gd name="connsiteX18" fmla="*/ 127793 w 477046"/>
                  <a:gd name="connsiteY18" fmla="*/ 1060882 h 1147741"/>
                  <a:gd name="connsiteX19" fmla="*/ 65881 w 477046"/>
                  <a:gd name="connsiteY19" fmla="*/ 1147224 h 1147741"/>
                  <a:gd name="connsiteX20" fmla="*/ 0 w 477046"/>
                  <a:gd name="connsiteY20" fmla="*/ 876812 h 1147741"/>
                  <a:gd name="connsiteX21" fmla="*/ 98971 w 477046"/>
                  <a:gd name="connsiteY21" fmla="*/ 433017 h 1147741"/>
                  <a:gd name="connsiteX22" fmla="*/ 89529 w 477046"/>
                  <a:gd name="connsiteY22" fmla="*/ 21431 h 1147741"/>
                  <a:gd name="connsiteX0" fmla="*/ 89529 w 477046"/>
                  <a:gd name="connsiteY0" fmla="*/ 21431 h 1147711"/>
                  <a:gd name="connsiteX1" fmla="*/ 157164 w 477046"/>
                  <a:gd name="connsiteY1" fmla="*/ 2892 h 1147711"/>
                  <a:gd name="connsiteX2" fmla="*/ 338680 w 477046"/>
                  <a:gd name="connsiteY2" fmla="*/ 0 h 1147711"/>
                  <a:gd name="connsiteX3" fmla="*/ 416720 w 477046"/>
                  <a:gd name="connsiteY3" fmla="*/ 29087 h 1147711"/>
                  <a:gd name="connsiteX4" fmla="*/ 476792 w 477046"/>
                  <a:gd name="connsiteY4" fmla="*/ 897593 h 1147711"/>
                  <a:gd name="connsiteX5" fmla="*/ 450056 w 477046"/>
                  <a:gd name="connsiteY5" fmla="*/ 938721 h 1147711"/>
                  <a:gd name="connsiteX6" fmla="*/ 390525 w 477046"/>
                  <a:gd name="connsiteY6" fmla="*/ 969678 h 1147711"/>
                  <a:gd name="connsiteX7" fmla="*/ 378619 w 477046"/>
                  <a:gd name="connsiteY7" fmla="*/ 924434 h 1147711"/>
                  <a:gd name="connsiteX8" fmla="*/ 354806 w 477046"/>
                  <a:gd name="connsiteY8" fmla="*/ 933959 h 1147711"/>
                  <a:gd name="connsiteX9" fmla="*/ 323850 w 477046"/>
                  <a:gd name="connsiteY9" fmla="*/ 960153 h 1147711"/>
                  <a:gd name="connsiteX10" fmla="*/ 297656 w 477046"/>
                  <a:gd name="connsiteY10" fmla="*/ 991109 h 1147711"/>
                  <a:gd name="connsiteX11" fmla="*/ 257175 w 477046"/>
                  <a:gd name="connsiteY11" fmla="*/ 957771 h 1147711"/>
                  <a:gd name="connsiteX12" fmla="*/ 216694 w 477046"/>
                  <a:gd name="connsiteY12" fmla="*/ 945865 h 1147711"/>
                  <a:gd name="connsiteX13" fmla="*/ 178594 w 477046"/>
                  <a:gd name="connsiteY13" fmla="*/ 967296 h 1147711"/>
                  <a:gd name="connsiteX14" fmla="*/ 128587 w 477046"/>
                  <a:gd name="connsiteY14" fmla="*/ 967296 h 1147711"/>
                  <a:gd name="connsiteX15" fmla="*/ 111918 w 477046"/>
                  <a:gd name="connsiteY15" fmla="*/ 891096 h 1147711"/>
                  <a:gd name="connsiteX16" fmla="*/ 89532 w 477046"/>
                  <a:gd name="connsiteY16" fmla="*/ 952362 h 1147711"/>
                  <a:gd name="connsiteX17" fmla="*/ 134937 w 477046"/>
                  <a:gd name="connsiteY17" fmla="*/ 978786 h 1147711"/>
                  <a:gd name="connsiteX18" fmla="*/ 127793 w 477046"/>
                  <a:gd name="connsiteY18" fmla="*/ 1060882 h 1147711"/>
                  <a:gd name="connsiteX19" fmla="*/ 65881 w 477046"/>
                  <a:gd name="connsiteY19" fmla="*/ 1147224 h 1147711"/>
                  <a:gd name="connsiteX20" fmla="*/ 0 w 477046"/>
                  <a:gd name="connsiteY20" fmla="*/ 876812 h 1147711"/>
                  <a:gd name="connsiteX21" fmla="*/ 98971 w 477046"/>
                  <a:gd name="connsiteY21" fmla="*/ 433017 h 1147711"/>
                  <a:gd name="connsiteX22" fmla="*/ 89529 w 477046"/>
                  <a:gd name="connsiteY22" fmla="*/ 21431 h 1147711"/>
                  <a:gd name="connsiteX0" fmla="*/ 89529 w 477046"/>
                  <a:gd name="connsiteY0" fmla="*/ 21431 h 1161056"/>
                  <a:gd name="connsiteX1" fmla="*/ 157164 w 477046"/>
                  <a:gd name="connsiteY1" fmla="*/ 2892 h 1161056"/>
                  <a:gd name="connsiteX2" fmla="*/ 338680 w 477046"/>
                  <a:gd name="connsiteY2" fmla="*/ 0 h 1161056"/>
                  <a:gd name="connsiteX3" fmla="*/ 416720 w 477046"/>
                  <a:gd name="connsiteY3" fmla="*/ 29087 h 1161056"/>
                  <a:gd name="connsiteX4" fmla="*/ 476792 w 477046"/>
                  <a:gd name="connsiteY4" fmla="*/ 897593 h 1161056"/>
                  <a:gd name="connsiteX5" fmla="*/ 450056 w 477046"/>
                  <a:gd name="connsiteY5" fmla="*/ 938721 h 1161056"/>
                  <a:gd name="connsiteX6" fmla="*/ 390525 w 477046"/>
                  <a:gd name="connsiteY6" fmla="*/ 969678 h 1161056"/>
                  <a:gd name="connsiteX7" fmla="*/ 378619 w 477046"/>
                  <a:gd name="connsiteY7" fmla="*/ 924434 h 1161056"/>
                  <a:gd name="connsiteX8" fmla="*/ 354806 w 477046"/>
                  <a:gd name="connsiteY8" fmla="*/ 933959 h 1161056"/>
                  <a:gd name="connsiteX9" fmla="*/ 323850 w 477046"/>
                  <a:gd name="connsiteY9" fmla="*/ 960153 h 1161056"/>
                  <a:gd name="connsiteX10" fmla="*/ 297656 w 477046"/>
                  <a:gd name="connsiteY10" fmla="*/ 991109 h 1161056"/>
                  <a:gd name="connsiteX11" fmla="*/ 257175 w 477046"/>
                  <a:gd name="connsiteY11" fmla="*/ 957771 h 1161056"/>
                  <a:gd name="connsiteX12" fmla="*/ 216694 w 477046"/>
                  <a:gd name="connsiteY12" fmla="*/ 945865 h 1161056"/>
                  <a:gd name="connsiteX13" fmla="*/ 178594 w 477046"/>
                  <a:gd name="connsiteY13" fmla="*/ 967296 h 1161056"/>
                  <a:gd name="connsiteX14" fmla="*/ 128587 w 477046"/>
                  <a:gd name="connsiteY14" fmla="*/ 967296 h 1161056"/>
                  <a:gd name="connsiteX15" fmla="*/ 111918 w 477046"/>
                  <a:gd name="connsiteY15" fmla="*/ 891096 h 1161056"/>
                  <a:gd name="connsiteX16" fmla="*/ 89532 w 477046"/>
                  <a:gd name="connsiteY16" fmla="*/ 952362 h 1161056"/>
                  <a:gd name="connsiteX17" fmla="*/ 134937 w 477046"/>
                  <a:gd name="connsiteY17" fmla="*/ 978786 h 1161056"/>
                  <a:gd name="connsiteX18" fmla="*/ 127793 w 477046"/>
                  <a:gd name="connsiteY18" fmla="*/ 1146807 h 1161056"/>
                  <a:gd name="connsiteX19" fmla="*/ 65881 w 477046"/>
                  <a:gd name="connsiteY19" fmla="*/ 1147224 h 1161056"/>
                  <a:gd name="connsiteX20" fmla="*/ 0 w 477046"/>
                  <a:gd name="connsiteY20" fmla="*/ 876812 h 1161056"/>
                  <a:gd name="connsiteX21" fmla="*/ 98971 w 477046"/>
                  <a:gd name="connsiteY21" fmla="*/ 433017 h 1161056"/>
                  <a:gd name="connsiteX22" fmla="*/ 89529 w 477046"/>
                  <a:gd name="connsiteY22" fmla="*/ 21431 h 1161056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8953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12128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32379 w 419896"/>
                  <a:gd name="connsiteY22" fmla="*/ 21431 h 1148198"/>
                  <a:gd name="connsiteX0" fmla="*/ 22854 w 419896"/>
                  <a:gd name="connsiteY0" fmla="*/ 150319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22854 w 419896"/>
                  <a:gd name="connsiteY22" fmla="*/ 150319 h 1148198"/>
                  <a:gd name="connsiteX0" fmla="*/ 22854 w 419896"/>
                  <a:gd name="connsiteY0" fmla="*/ 150319 h 1287234"/>
                  <a:gd name="connsiteX1" fmla="*/ 100014 w 419896"/>
                  <a:gd name="connsiteY1" fmla="*/ 2892 h 1287234"/>
                  <a:gd name="connsiteX2" fmla="*/ 281530 w 419896"/>
                  <a:gd name="connsiteY2" fmla="*/ 0 h 1287234"/>
                  <a:gd name="connsiteX3" fmla="*/ 359570 w 419896"/>
                  <a:gd name="connsiteY3" fmla="*/ 29087 h 1287234"/>
                  <a:gd name="connsiteX4" fmla="*/ 419642 w 419896"/>
                  <a:gd name="connsiteY4" fmla="*/ 897593 h 1287234"/>
                  <a:gd name="connsiteX5" fmla="*/ 392906 w 419896"/>
                  <a:gd name="connsiteY5" fmla="*/ 938721 h 1287234"/>
                  <a:gd name="connsiteX6" fmla="*/ 333375 w 419896"/>
                  <a:gd name="connsiteY6" fmla="*/ 969678 h 1287234"/>
                  <a:gd name="connsiteX7" fmla="*/ 321469 w 419896"/>
                  <a:gd name="connsiteY7" fmla="*/ 924434 h 1287234"/>
                  <a:gd name="connsiteX8" fmla="*/ 297656 w 419896"/>
                  <a:gd name="connsiteY8" fmla="*/ 933959 h 1287234"/>
                  <a:gd name="connsiteX9" fmla="*/ 285750 w 419896"/>
                  <a:gd name="connsiteY9" fmla="*/ 1286669 h 1287234"/>
                  <a:gd name="connsiteX10" fmla="*/ 240506 w 419896"/>
                  <a:gd name="connsiteY10" fmla="*/ 991109 h 1287234"/>
                  <a:gd name="connsiteX11" fmla="*/ 200025 w 419896"/>
                  <a:gd name="connsiteY11" fmla="*/ 957771 h 1287234"/>
                  <a:gd name="connsiteX12" fmla="*/ 159544 w 419896"/>
                  <a:gd name="connsiteY12" fmla="*/ 945865 h 1287234"/>
                  <a:gd name="connsiteX13" fmla="*/ 121444 w 419896"/>
                  <a:gd name="connsiteY13" fmla="*/ 967296 h 1287234"/>
                  <a:gd name="connsiteX14" fmla="*/ 71437 w 419896"/>
                  <a:gd name="connsiteY14" fmla="*/ 967296 h 1287234"/>
                  <a:gd name="connsiteX15" fmla="*/ 54768 w 419896"/>
                  <a:gd name="connsiteY15" fmla="*/ 891096 h 1287234"/>
                  <a:gd name="connsiteX16" fmla="*/ 64132 w 419896"/>
                  <a:gd name="connsiteY16" fmla="*/ 952362 h 1287234"/>
                  <a:gd name="connsiteX17" fmla="*/ 77787 w 419896"/>
                  <a:gd name="connsiteY17" fmla="*/ 978786 h 1287234"/>
                  <a:gd name="connsiteX18" fmla="*/ 70643 w 419896"/>
                  <a:gd name="connsiteY18" fmla="*/ 1146807 h 1287234"/>
                  <a:gd name="connsiteX19" fmla="*/ 30956 w 419896"/>
                  <a:gd name="connsiteY19" fmla="*/ 1061299 h 1287234"/>
                  <a:gd name="connsiteX20" fmla="*/ 0 w 419896"/>
                  <a:gd name="connsiteY20" fmla="*/ 765110 h 1287234"/>
                  <a:gd name="connsiteX21" fmla="*/ 89446 w 419896"/>
                  <a:gd name="connsiteY21" fmla="*/ 561904 h 1287234"/>
                  <a:gd name="connsiteX22" fmla="*/ 22854 w 419896"/>
                  <a:gd name="connsiteY22" fmla="*/ 150319 h 1287234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297656 w 419896"/>
                  <a:gd name="connsiteY8" fmla="*/ 933959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43694 w 419896"/>
                  <a:gd name="connsiteY7" fmla="*/ 1336876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82"/>
                  <a:gd name="connsiteY0" fmla="*/ 150319 h 1536168"/>
                  <a:gd name="connsiteX1" fmla="*/ 100014 w 419882"/>
                  <a:gd name="connsiteY1" fmla="*/ 2892 h 1536168"/>
                  <a:gd name="connsiteX2" fmla="*/ 281530 w 419882"/>
                  <a:gd name="connsiteY2" fmla="*/ 0 h 1536168"/>
                  <a:gd name="connsiteX3" fmla="*/ 359570 w 419882"/>
                  <a:gd name="connsiteY3" fmla="*/ 29087 h 1536168"/>
                  <a:gd name="connsiteX4" fmla="*/ 419642 w 419882"/>
                  <a:gd name="connsiteY4" fmla="*/ 897593 h 1536168"/>
                  <a:gd name="connsiteX5" fmla="*/ 392906 w 419882"/>
                  <a:gd name="connsiteY5" fmla="*/ 938721 h 1536168"/>
                  <a:gd name="connsiteX6" fmla="*/ 339725 w 419882"/>
                  <a:gd name="connsiteY6" fmla="*/ 1330565 h 1536168"/>
                  <a:gd name="connsiteX7" fmla="*/ 343694 w 419882"/>
                  <a:gd name="connsiteY7" fmla="*/ 1336876 h 1536168"/>
                  <a:gd name="connsiteX8" fmla="*/ 300831 w 419882"/>
                  <a:gd name="connsiteY8" fmla="*/ 1337807 h 1536168"/>
                  <a:gd name="connsiteX9" fmla="*/ 279400 w 419882"/>
                  <a:gd name="connsiteY9" fmla="*/ 1535851 h 1536168"/>
                  <a:gd name="connsiteX10" fmla="*/ 240506 w 419882"/>
                  <a:gd name="connsiteY10" fmla="*/ 991109 h 1536168"/>
                  <a:gd name="connsiteX11" fmla="*/ 200025 w 419882"/>
                  <a:gd name="connsiteY11" fmla="*/ 957771 h 1536168"/>
                  <a:gd name="connsiteX12" fmla="*/ 159544 w 419882"/>
                  <a:gd name="connsiteY12" fmla="*/ 945865 h 1536168"/>
                  <a:gd name="connsiteX13" fmla="*/ 121444 w 419882"/>
                  <a:gd name="connsiteY13" fmla="*/ 967296 h 1536168"/>
                  <a:gd name="connsiteX14" fmla="*/ 71437 w 419882"/>
                  <a:gd name="connsiteY14" fmla="*/ 967296 h 1536168"/>
                  <a:gd name="connsiteX15" fmla="*/ 54768 w 419882"/>
                  <a:gd name="connsiteY15" fmla="*/ 891096 h 1536168"/>
                  <a:gd name="connsiteX16" fmla="*/ 64132 w 419882"/>
                  <a:gd name="connsiteY16" fmla="*/ 952362 h 1536168"/>
                  <a:gd name="connsiteX17" fmla="*/ 77787 w 419882"/>
                  <a:gd name="connsiteY17" fmla="*/ 978786 h 1536168"/>
                  <a:gd name="connsiteX18" fmla="*/ 70643 w 419882"/>
                  <a:gd name="connsiteY18" fmla="*/ 1146807 h 1536168"/>
                  <a:gd name="connsiteX19" fmla="*/ 30956 w 419882"/>
                  <a:gd name="connsiteY19" fmla="*/ 1061299 h 1536168"/>
                  <a:gd name="connsiteX20" fmla="*/ 0 w 419882"/>
                  <a:gd name="connsiteY20" fmla="*/ 765110 h 1536168"/>
                  <a:gd name="connsiteX21" fmla="*/ 89446 w 419882"/>
                  <a:gd name="connsiteY21" fmla="*/ 561904 h 1536168"/>
                  <a:gd name="connsiteX22" fmla="*/ 22854 w 419882"/>
                  <a:gd name="connsiteY22" fmla="*/ 150319 h 1536168"/>
                  <a:gd name="connsiteX0" fmla="*/ 22854 w 392994"/>
                  <a:gd name="connsiteY0" fmla="*/ 150319 h 1536168"/>
                  <a:gd name="connsiteX1" fmla="*/ 100014 w 392994"/>
                  <a:gd name="connsiteY1" fmla="*/ 2892 h 1536168"/>
                  <a:gd name="connsiteX2" fmla="*/ 281530 w 392994"/>
                  <a:gd name="connsiteY2" fmla="*/ 0 h 1536168"/>
                  <a:gd name="connsiteX3" fmla="*/ 359570 w 392994"/>
                  <a:gd name="connsiteY3" fmla="*/ 29087 h 1536168"/>
                  <a:gd name="connsiteX4" fmla="*/ 352967 w 392994"/>
                  <a:gd name="connsiteY4" fmla="*/ 708559 h 1536168"/>
                  <a:gd name="connsiteX5" fmla="*/ 392906 w 392994"/>
                  <a:gd name="connsiteY5" fmla="*/ 938721 h 1536168"/>
                  <a:gd name="connsiteX6" fmla="*/ 339725 w 392994"/>
                  <a:gd name="connsiteY6" fmla="*/ 1330565 h 1536168"/>
                  <a:gd name="connsiteX7" fmla="*/ 343694 w 392994"/>
                  <a:gd name="connsiteY7" fmla="*/ 1336876 h 1536168"/>
                  <a:gd name="connsiteX8" fmla="*/ 300831 w 392994"/>
                  <a:gd name="connsiteY8" fmla="*/ 1337807 h 1536168"/>
                  <a:gd name="connsiteX9" fmla="*/ 279400 w 392994"/>
                  <a:gd name="connsiteY9" fmla="*/ 1535851 h 1536168"/>
                  <a:gd name="connsiteX10" fmla="*/ 240506 w 392994"/>
                  <a:gd name="connsiteY10" fmla="*/ 991109 h 1536168"/>
                  <a:gd name="connsiteX11" fmla="*/ 200025 w 392994"/>
                  <a:gd name="connsiteY11" fmla="*/ 957771 h 1536168"/>
                  <a:gd name="connsiteX12" fmla="*/ 159544 w 392994"/>
                  <a:gd name="connsiteY12" fmla="*/ 945865 h 1536168"/>
                  <a:gd name="connsiteX13" fmla="*/ 121444 w 392994"/>
                  <a:gd name="connsiteY13" fmla="*/ 967296 h 1536168"/>
                  <a:gd name="connsiteX14" fmla="*/ 71437 w 392994"/>
                  <a:gd name="connsiteY14" fmla="*/ 967296 h 1536168"/>
                  <a:gd name="connsiteX15" fmla="*/ 54768 w 392994"/>
                  <a:gd name="connsiteY15" fmla="*/ 891096 h 1536168"/>
                  <a:gd name="connsiteX16" fmla="*/ 64132 w 392994"/>
                  <a:gd name="connsiteY16" fmla="*/ 952362 h 1536168"/>
                  <a:gd name="connsiteX17" fmla="*/ 77787 w 392994"/>
                  <a:gd name="connsiteY17" fmla="*/ 978786 h 1536168"/>
                  <a:gd name="connsiteX18" fmla="*/ 70643 w 392994"/>
                  <a:gd name="connsiteY18" fmla="*/ 1146807 h 1536168"/>
                  <a:gd name="connsiteX19" fmla="*/ 30956 w 392994"/>
                  <a:gd name="connsiteY19" fmla="*/ 1061299 h 1536168"/>
                  <a:gd name="connsiteX20" fmla="*/ 0 w 392994"/>
                  <a:gd name="connsiteY20" fmla="*/ 765110 h 1536168"/>
                  <a:gd name="connsiteX21" fmla="*/ 89446 w 392994"/>
                  <a:gd name="connsiteY21" fmla="*/ 561904 h 1536168"/>
                  <a:gd name="connsiteX22" fmla="*/ 22854 w 392994"/>
                  <a:gd name="connsiteY22" fmla="*/ 150319 h 1536168"/>
                  <a:gd name="connsiteX0" fmla="*/ 22854 w 370872"/>
                  <a:gd name="connsiteY0" fmla="*/ 150319 h 1536168"/>
                  <a:gd name="connsiteX1" fmla="*/ 100014 w 370872"/>
                  <a:gd name="connsiteY1" fmla="*/ 2892 h 1536168"/>
                  <a:gd name="connsiteX2" fmla="*/ 281530 w 370872"/>
                  <a:gd name="connsiteY2" fmla="*/ 0 h 1536168"/>
                  <a:gd name="connsiteX3" fmla="*/ 359570 w 370872"/>
                  <a:gd name="connsiteY3" fmla="*/ 29087 h 1536168"/>
                  <a:gd name="connsiteX4" fmla="*/ 352967 w 370872"/>
                  <a:gd name="connsiteY4" fmla="*/ 708559 h 1536168"/>
                  <a:gd name="connsiteX5" fmla="*/ 370681 w 370872"/>
                  <a:gd name="connsiteY5" fmla="*/ 998869 h 1536168"/>
                  <a:gd name="connsiteX6" fmla="*/ 339725 w 370872"/>
                  <a:gd name="connsiteY6" fmla="*/ 1330565 h 1536168"/>
                  <a:gd name="connsiteX7" fmla="*/ 343694 w 370872"/>
                  <a:gd name="connsiteY7" fmla="*/ 1336876 h 1536168"/>
                  <a:gd name="connsiteX8" fmla="*/ 300831 w 370872"/>
                  <a:gd name="connsiteY8" fmla="*/ 1337807 h 1536168"/>
                  <a:gd name="connsiteX9" fmla="*/ 279400 w 370872"/>
                  <a:gd name="connsiteY9" fmla="*/ 1535851 h 1536168"/>
                  <a:gd name="connsiteX10" fmla="*/ 240506 w 370872"/>
                  <a:gd name="connsiteY10" fmla="*/ 991109 h 1536168"/>
                  <a:gd name="connsiteX11" fmla="*/ 200025 w 370872"/>
                  <a:gd name="connsiteY11" fmla="*/ 957771 h 1536168"/>
                  <a:gd name="connsiteX12" fmla="*/ 159544 w 370872"/>
                  <a:gd name="connsiteY12" fmla="*/ 945865 h 1536168"/>
                  <a:gd name="connsiteX13" fmla="*/ 121444 w 370872"/>
                  <a:gd name="connsiteY13" fmla="*/ 967296 h 1536168"/>
                  <a:gd name="connsiteX14" fmla="*/ 71437 w 370872"/>
                  <a:gd name="connsiteY14" fmla="*/ 967296 h 1536168"/>
                  <a:gd name="connsiteX15" fmla="*/ 54768 w 370872"/>
                  <a:gd name="connsiteY15" fmla="*/ 891096 h 1536168"/>
                  <a:gd name="connsiteX16" fmla="*/ 64132 w 370872"/>
                  <a:gd name="connsiteY16" fmla="*/ 952362 h 1536168"/>
                  <a:gd name="connsiteX17" fmla="*/ 77787 w 370872"/>
                  <a:gd name="connsiteY17" fmla="*/ 978786 h 1536168"/>
                  <a:gd name="connsiteX18" fmla="*/ 70643 w 370872"/>
                  <a:gd name="connsiteY18" fmla="*/ 1146807 h 1536168"/>
                  <a:gd name="connsiteX19" fmla="*/ 30956 w 370872"/>
                  <a:gd name="connsiteY19" fmla="*/ 1061299 h 1536168"/>
                  <a:gd name="connsiteX20" fmla="*/ 0 w 370872"/>
                  <a:gd name="connsiteY20" fmla="*/ 765110 h 1536168"/>
                  <a:gd name="connsiteX21" fmla="*/ 89446 w 370872"/>
                  <a:gd name="connsiteY21" fmla="*/ 561904 h 1536168"/>
                  <a:gd name="connsiteX22" fmla="*/ 22854 w 370872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24194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22854 w 384970"/>
                  <a:gd name="connsiteY22" fmla="*/ 241944 h 1627793"/>
                  <a:gd name="connsiteX0" fmla="*/ 60954 w 384970"/>
                  <a:gd name="connsiteY0" fmla="*/ 31068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60954 w 384970"/>
                  <a:gd name="connsiteY22" fmla="*/ 310684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330762 h 1673649"/>
                  <a:gd name="connsiteX1" fmla="*/ 122239 w 384970"/>
                  <a:gd name="connsiteY1" fmla="*/ 45856 h 1673649"/>
                  <a:gd name="connsiteX2" fmla="*/ 297405 w 384970"/>
                  <a:gd name="connsiteY2" fmla="*/ 0 h 1673649"/>
                  <a:gd name="connsiteX3" fmla="*/ 384970 w 384970"/>
                  <a:gd name="connsiteY3" fmla="*/ 243901 h 1673649"/>
                  <a:gd name="connsiteX4" fmla="*/ 352967 w 384970"/>
                  <a:gd name="connsiteY4" fmla="*/ 846040 h 1673649"/>
                  <a:gd name="connsiteX5" fmla="*/ 370681 w 384970"/>
                  <a:gd name="connsiteY5" fmla="*/ 1136350 h 1673649"/>
                  <a:gd name="connsiteX6" fmla="*/ 339725 w 384970"/>
                  <a:gd name="connsiteY6" fmla="*/ 1468046 h 1673649"/>
                  <a:gd name="connsiteX7" fmla="*/ 343694 w 384970"/>
                  <a:gd name="connsiteY7" fmla="*/ 1474357 h 1673649"/>
                  <a:gd name="connsiteX8" fmla="*/ 300831 w 384970"/>
                  <a:gd name="connsiteY8" fmla="*/ 1475288 h 1673649"/>
                  <a:gd name="connsiteX9" fmla="*/ 279400 w 384970"/>
                  <a:gd name="connsiteY9" fmla="*/ 1673332 h 1673649"/>
                  <a:gd name="connsiteX10" fmla="*/ 240506 w 384970"/>
                  <a:gd name="connsiteY10" fmla="*/ 1128590 h 1673649"/>
                  <a:gd name="connsiteX11" fmla="*/ 200025 w 384970"/>
                  <a:gd name="connsiteY11" fmla="*/ 1095252 h 1673649"/>
                  <a:gd name="connsiteX12" fmla="*/ 159544 w 384970"/>
                  <a:gd name="connsiteY12" fmla="*/ 1083346 h 1673649"/>
                  <a:gd name="connsiteX13" fmla="*/ 121444 w 384970"/>
                  <a:gd name="connsiteY13" fmla="*/ 1104777 h 1673649"/>
                  <a:gd name="connsiteX14" fmla="*/ 71437 w 384970"/>
                  <a:gd name="connsiteY14" fmla="*/ 1104777 h 1673649"/>
                  <a:gd name="connsiteX15" fmla="*/ 54768 w 384970"/>
                  <a:gd name="connsiteY15" fmla="*/ 1028577 h 1673649"/>
                  <a:gd name="connsiteX16" fmla="*/ 64132 w 384970"/>
                  <a:gd name="connsiteY16" fmla="*/ 1089843 h 1673649"/>
                  <a:gd name="connsiteX17" fmla="*/ 77787 w 384970"/>
                  <a:gd name="connsiteY17" fmla="*/ 1116267 h 1673649"/>
                  <a:gd name="connsiteX18" fmla="*/ 70643 w 384970"/>
                  <a:gd name="connsiteY18" fmla="*/ 1284288 h 1673649"/>
                  <a:gd name="connsiteX19" fmla="*/ 30956 w 384970"/>
                  <a:gd name="connsiteY19" fmla="*/ 1198780 h 1673649"/>
                  <a:gd name="connsiteX20" fmla="*/ 0 w 384970"/>
                  <a:gd name="connsiteY20" fmla="*/ 902591 h 1673649"/>
                  <a:gd name="connsiteX21" fmla="*/ 89446 w 384970"/>
                  <a:gd name="connsiteY21" fmla="*/ 699385 h 1673649"/>
                  <a:gd name="connsiteX22" fmla="*/ 80004 w 384970"/>
                  <a:gd name="connsiteY22" fmla="*/ 330762 h 1673649"/>
                  <a:gd name="connsiteX0" fmla="*/ 80004 w 372270"/>
                  <a:gd name="connsiteY0" fmla="*/ 330762 h 1673649"/>
                  <a:gd name="connsiteX1" fmla="*/ 122239 w 372270"/>
                  <a:gd name="connsiteY1" fmla="*/ 45856 h 1673649"/>
                  <a:gd name="connsiteX2" fmla="*/ 297405 w 372270"/>
                  <a:gd name="connsiteY2" fmla="*/ 0 h 1673649"/>
                  <a:gd name="connsiteX3" fmla="*/ 372270 w 372270"/>
                  <a:gd name="connsiteY3" fmla="*/ 243900 h 1673649"/>
                  <a:gd name="connsiteX4" fmla="*/ 352967 w 372270"/>
                  <a:gd name="connsiteY4" fmla="*/ 846040 h 1673649"/>
                  <a:gd name="connsiteX5" fmla="*/ 370681 w 372270"/>
                  <a:gd name="connsiteY5" fmla="*/ 1136350 h 1673649"/>
                  <a:gd name="connsiteX6" fmla="*/ 339725 w 372270"/>
                  <a:gd name="connsiteY6" fmla="*/ 1468046 h 1673649"/>
                  <a:gd name="connsiteX7" fmla="*/ 343694 w 372270"/>
                  <a:gd name="connsiteY7" fmla="*/ 1474357 h 1673649"/>
                  <a:gd name="connsiteX8" fmla="*/ 300831 w 372270"/>
                  <a:gd name="connsiteY8" fmla="*/ 1475288 h 1673649"/>
                  <a:gd name="connsiteX9" fmla="*/ 279400 w 372270"/>
                  <a:gd name="connsiteY9" fmla="*/ 1673332 h 1673649"/>
                  <a:gd name="connsiteX10" fmla="*/ 240506 w 372270"/>
                  <a:gd name="connsiteY10" fmla="*/ 1128590 h 1673649"/>
                  <a:gd name="connsiteX11" fmla="*/ 200025 w 372270"/>
                  <a:gd name="connsiteY11" fmla="*/ 1095252 h 1673649"/>
                  <a:gd name="connsiteX12" fmla="*/ 159544 w 372270"/>
                  <a:gd name="connsiteY12" fmla="*/ 1083346 h 1673649"/>
                  <a:gd name="connsiteX13" fmla="*/ 121444 w 372270"/>
                  <a:gd name="connsiteY13" fmla="*/ 1104777 h 1673649"/>
                  <a:gd name="connsiteX14" fmla="*/ 71437 w 372270"/>
                  <a:gd name="connsiteY14" fmla="*/ 1104777 h 1673649"/>
                  <a:gd name="connsiteX15" fmla="*/ 54768 w 372270"/>
                  <a:gd name="connsiteY15" fmla="*/ 1028577 h 1673649"/>
                  <a:gd name="connsiteX16" fmla="*/ 64132 w 372270"/>
                  <a:gd name="connsiteY16" fmla="*/ 1089843 h 1673649"/>
                  <a:gd name="connsiteX17" fmla="*/ 77787 w 372270"/>
                  <a:gd name="connsiteY17" fmla="*/ 1116267 h 1673649"/>
                  <a:gd name="connsiteX18" fmla="*/ 70643 w 372270"/>
                  <a:gd name="connsiteY18" fmla="*/ 1284288 h 1673649"/>
                  <a:gd name="connsiteX19" fmla="*/ 30956 w 372270"/>
                  <a:gd name="connsiteY19" fmla="*/ 1198780 h 1673649"/>
                  <a:gd name="connsiteX20" fmla="*/ 0 w 372270"/>
                  <a:gd name="connsiteY20" fmla="*/ 902591 h 1673649"/>
                  <a:gd name="connsiteX21" fmla="*/ 89446 w 372270"/>
                  <a:gd name="connsiteY21" fmla="*/ 699385 h 1673649"/>
                  <a:gd name="connsiteX22" fmla="*/ 80004 w 372270"/>
                  <a:gd name="connsiteY22" fmla="*/ 330762 h 1673649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29952 w 372270"/>
                  <a:gd name="connsiteY3" fmla="*/ 172346 h 1679348"/>
                  <a:gd name="connsiteX4" fmla="*/ 372270 w 372270"/>
                  <a:gd name="connsiteY4" fmla="*/ 249599 h 1679348"/>
                  <a:gd name="connsiteX5" fmla="*/ 352967 w 372270"/>
                  <a:gd name="connsiteY5" fmla="*/ 851739 h 1679348"/>
                  <a:gd name="connsiteX6" fmla="*/ 370681 w 372270"/>
                  <a:gd name="connsiteY6" fmla="*/ 1142049 h 1679348"/>
                  <a:gd name="connsiteX7" fmla="*/ 339725 w 372270"/>
                  <a:gd name="connsiteY7" fmla="*/ 1473745 h 1679348"/>
                  <a:gd name="connsiteX8" fmla="*/ 343694 w 372270"/>
                  <a:gd name="connsiteY8" fmla="*/ 1480056 h 1679348"/>
                  <a:gd name="connsiteX9" fmla="*/ 300831 w 372270"/>
                  <a:gd name="connsiteY9" fmla="*/ 1480987 h 1679348"/>
                  <a:gd name="connsiteX10" fmla="*/ 279400 w 372270"/>
                  <a:gd name="connsiteY10" fmla="*/ 1679031 h 1679348"/>
                  <a:gd name="connsiteX11" fmla="*/ 240506 w 372270"/>
                  <a:gd name="connsiteY11" fmla="*/ 1134289 h 1679348"/>
                  <a:gd name="connsiteX12" fmla="*/ 200025 w 372270"/>
                  <a:gd name="connsiteY12" fmla="*/ 1100951 h 1679348"/>
                  <a:gd name="connsiteX13" fmla="*/ 159544 w 372270"/>
                  <a:gd name="connsiteY13" fmla="*/ 1089045 h 1679348"/>
                  <a:gd name="connsiteX14" fmla="*/ 121444 w 372270"/>
                  <a:gd name="connsiteY14" fmla="*/ 1110476 h 1679348"/>
                  <a:gd name="connsiteX15" fmla="*/ 71437 w 372270"/>
                  <a:gd name="connsiteY15" fmla="*/ 1110476 h 1679348"/>
                  <a:gd name="connsiteX16" fmla="*/ 54768 w 372270"/>
                  <a:gd name="connsiteY16" fmla="*/ 1034276 h 1679348"/>
                  <a:gd name="connsiteX17" fmla="*/ 64132 w 372270"/>
                  <a:gd name="connsiteY17" fmla="*/ 1095542 h 1679348"/>
                  <a:gd name="connsiteX18" fmla="*/ 77787 w 372270"/>
                  <a:gd name="connsiteY18" fmla="*/ 1121966 h 1679348"/>
                  <a:gd name="connsiteX19" fmla="*/ 70643 w 372270"/>
                  <a:gd name="connsiteY19" fmla="*/ 1289987 h 1679348"/>
                  <a:gd name="connsiteX20" fmla="*/ 30956 w 372270"/>
                  <a:gd name="connsiteY20" fmla="*/ 1204479 h 1679348"/>
                  <a:gd name="connsiteX21" fmla="*/ 0 w 372270"/>
                  <a:gd name="connsiteY21" fmla="*/ 908290 h 1679348"/>
                  <a:gd name="connsiteX22" fmla="*/ 89446 w 372270"/>
                  <a:gd name="connsiteY22" fmla="*/ 705084 h 1679348"/>
                  <a:gd name="connsiteX23" fmla="*/ 80004 w 372270"/>
                  <a:gd name="connsiteY23" fmla="*/ 336461 h 1679348"/>
                  <a:gd name="connsiteX0" fmla="*/ 80004 w 372270"/>
                  <a:gd name="connsiteY0" fmla="*/ 372912 h 1715799"/>
                  <a:gd name="connsiteX1" fmla="*/ 122239 w 372270"/>
                  <a:gd name="connsiteY1" fmla="*/ 36451 h 1715799"/>
                  <a:gd name="connsiteX2" fmla="*/ 268040 w 372270"/>
                  <a:gd name="connsiteY2" fmla="*/ 2576 h 1715799"/>
                  <a:gd name="connsiteX3" fmla="*/ 328361 w 372270"/>
                  <a:gd name="connsiteY3" fmla="*/ 42150 h 1715799"/>
                  <a:gd name="connsiteX4" fmla="*/ 329952 w 372270"/>
                  <a:gd name="connsiteY4" fmla="*/ 208797 h 1715799"/>
                  <a:gd name="connsiteX5" fmla="*/ 372270 w 372270"/>
                  <a:gd name="connsiteY5" fmla="*/ 286050 h 1715799"/>
                  <a:gd name="connsiteX6" fmla="*/ 352967 w 372270"/>
                  <a:gd name="connsiteY6" fmla="*/ 888190 h 1715799"/>
                  <a:gd name="connsiteX7" fmla="*/ 370681 w 372270"/>
                  <a:gd name="connsiteY7" fmla="*/ 1178500 h 1715799"/>
                  <a:gd name="connsiteX8" fmla="*/ 339725 w 372270"/>
                  <a:gd name="connsiteY8" fmla="*/ 1510196 h 1715799"/>
                  <a:gd name="connsiteX9" fmla="*/ 343694 w 372270"/>
                  <a:gd name="connsiteY9" fmla="*/ 1516507 h 1715799"/>
                  <a:gd name="connsiteX10" fmla="*/ 300831 w 372270"/>
                  <a:gd name="connsiteY10" fmla="*/ 1517438 h 1715799"/>
                  <a:gd name="connsiteX11" fmla="*/ 279400 w 372270"/>
                  <a:gd name="connsiteY11" fmla="*/ 1715482 h 1715799"/>
                  <a:gd name="connsiteX12" fmla="*/ 240506 w 372270"/>
                  <a:gd name="connsiteY12" fmla="*/ 1170740 h 1715799"/>
                  <a:gd name="connsiteX13" fmla="*/ 200025 w 372270"/>
                  <a:gd name="connsiteY13" fmla="*/ 1137402 h 1715799"/>
                  <a:gd name="connsiteX14" fmla="*/ 159544 w 372270"/>
                  <a:gd name="connsiteY14" fmla="*/ 1125496 h 1715799"/>
                  <a:gd name="connsiteX15" fmla="*/ 121444 w 372270"/>
                  <a:gd name="connsiteY15" fmla="*/ 1146927 h 1715799"/>
                  <a:gd name="connsiteX16" fmla="*/ 71437 w 372270"/>
                  <a:gd name="connsiteY16" fmla="*/ 1146927 h 1715799"/>
                  <a:gd name="connsiteX17" fmla="*/ 54768 w 372270"/>
                  <a:gd name="connsiteY17" fmla="*/ 1070727 h 1715799"/>
                  <a:gd name="connsiteX18" fmla="*/ 64132 w 372270"/>
                  <a:gd name="connsiteY18" fmla="*/ 1131993 h 1715799"/>
                  <a:gd name="connsiteX19" fmla="*/ 77787 w 372270"/>
                  <a:gd name="connsiteY19" fmla="*/ 1158417 h 1715799"/>
                  <a:gd name="connsiteX20" fmla="*/ 70643 w 372270"/>
                  <a:gd name="connsiteY20" fmla="*/ 1326438 h 1715799"/>
                  <a:gd name="connsiteX21" fmla="*/ 30956 w 372270"/>
                  <a:gd name="connsiteY21" fmla="*/ 1240930 h 1715799"/>
                  <a:gd name="connsiteX22" fmla="*/ 0 w 372270"/>
                  <a:gd name="connsiteY22" fmla="*/ 944741 h 1715799"/>
                  <a:gd name="connsiteX23" fmla="*/ 89446 w 372270"/>
                  <a:gd name="connsiteY23" fmla="*/ 741535 h 1715799"/>
                  <a:gd name="connsiteX24" fmla="*/ 80004 w 372270"/>
                  <a:gd name="connsiteY24" fmla="*/ 372912 h 1715799"/>
                  <a:gd name="connsiteX0" fmla="*/ 80004 w 372270"/>
                  <a:gd name="connsiteY0" fmla="*/ 370820 h 1713707"/>
                  <a:gd name="connsiteX1" fmla="*/ 122239 w 372270"/>
                  <a:gd name="connsiteY1" fmla="*/ 34359 h 1713707"/>
                  <a:gd name="connsiteX2" fmla="*/ 213271 w 372270"/>
                  <a:gd name="connsiteY2" fmla="*/ 110041 h 1713707"/>
                  <a:gd name="connsiteX3" fmla="*/ 268040 w 372270"/>
                  <a:gd name="connsiteY3" fmla="*/ 484 h 1713707"/>
                  <a:gd name="connsiteX4" fmla="*/ 328361 w 372270"/>
                  <a:gd name="connsiteY4" fmla="*/ 40058 h 1713707"/>
                  <a:gd name="connsiteX5" fmla="*/ 329952 w 372270"/>
                  <a:gd name="connsiteY5" fmla="*/ 206705 h 1713707"/>
                  <a:gd name="connsiteX6" fmla="*/ 372270 w 372270"/>
                  <a:gd name="connsiteY6" fmla="*/ 283958 h 1713707"/>
                  <a:gd name="connsiteX7" fmla="*/ 352967 w 372270"/>
                  <a:gd name="connsiteY7" fmla="*/ 886098 h 1713707"/>
                  <a:gd name="connsiteX8" fmla="*/ 370681 w 372270"/>
                  <a:gd name="connsiteY8" fmla="*/ 1176408 h 1713707"/>
                  <a:gd name="connsiteX9" fmla="*/ 339725 w 372270"/>
                  <a:gd name="connsiteY9" fmla="*/ 1508104 h 1713707"/>
                  <a:gd name="connsiteX10" fmla="*/ 343694 w 372270"/>
                  <a:gd name="connsiteY10" fmla="*/ 1514415 h 1713707"/>
                  <a:gd name="connsiteX11" fmla="*/ 300831 w 372270"/>
                  <a:gd name="connsiteY11" fmla="*/ 1515346 h 1713707"/>
                  <a:gd name="connsiteX12" fmla="*/ 279400 w 372270"/>
                  <a:gd name="connsiteY12" fmla="*/ 1713390 h 1713707"/>
                  <a:gd name="connsiteX13" fmla="*/ 240506 w 372270"/>
                  <a:gd name="connsiteY13" fmla="*/ 1168648 h 1713707"/>
                  <a:gd name="connsiteX14" fmla="*/ 200025 w 372270"/>
                  <a:gd name="connsiteY14" fmla="*/ 1135310 h 1713707"/>
                  <a:gd name="connsiteX15" fmla="*/ 159544 w 372270"/>
                  <a:gd name="connsiteY15" fmla="*/ 1123404 h 1713707"/>
                  <a:gd name="connsiteX16" fmla="*/ 121444 w 372270"/>
                  <a:gd name="connsiteY16" fmla="*/ 1144835 h 1713707"/>
                  <a:gd name="connsiteX17" fmla="*/ 71437 w 372270"/>
                  <a:gd name="connsiteY17" fmla="*/ 1144835 h 1713707"/>
                  <a:gd name="connsiteX18" fmla="*/ 54768 w 372270"/>
                  <a:gd name="connsiteY18" fmla="*/ 1068635 h 1713707"/>
                  <a:gd name="connsiteX19" fmla="*/ 64132 w 372270"/>
                  <a:gd name="connsiteY19" fmla="*/ 1129901 h 1713707"/>
                  <a:gd name="connsiteX20" fmla="*/ 77787 w 372270"/>
                  <a:gd name="connsiteY20" fmla="*/ 1156325 h 1713707"/>
                  <a:gd name="connsiteX21" fmla="*/ 70643 w 372270"/>
                  <a:gd name="connsiteY21" fmla="*/ 1324346 h 1713707"/>
                  <a:gd name="connsiteX22" fmla="*/ 30956 w 372270"/>
                  <a:gd name="connsiteY22" fmla="*/ 1238838 h 1713707"/>
                  <a:gd name="connsiteX23" fmla="*/ 0 w 372270"/>
                  <a:gd name="connsiteY23" fmla="*/ 942649 h 1713707"/>
                  <a:gd name="connsiteX24" fmla="*/ 89446 w 372270"/>
                  <a:gd name="connsiteY24" fmla="*/ 739443 h 1713707"/>
                  <a:gd name="connsiteX25" fmla="*/ 80004 w 372270"/>
                  <a:gd name="connsiteY25" fmla="*/ 370820 h 1713707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859 h 1700746"/>
                  <a:gd name="connsiteX1" fmla="*/ 109423 w 372270"/>
                  <a:gd name="connsiteY1" fmla="*/ 21398 h 1700746"/>
                  <a:gd name="connsiteX2" fmla="*/ 213271 w 372270"/>
                  <a:gd name="connsiteY2" fmla="*/ 97080 h 1700746"/>
                  <a:gd name="connsiteX3" fmla="*/ 275184 w 372270"/>
                  <a:gd name="connsiteY3" fmla="*/ 411 h 1700746"/>
                  <a:gd name="connsiteX4" fmla="*/ 328361 w 372270"/>
                  <a:gd name="connsiteY4" fmla="*/ 27097 h 1700746"/>
                  <a:gd name="connsiteX5" fmla="*/ 329952 w 372270"/>
                  <a:gd name="connsiteY5" fmla="*/ 193744 h 1700746"/>
                  <a:gd name="connsiteX6" fmla="*/ 372270 w 372270"/>
                  <a:gd name="connsiteY6" fmla="*/ 270997 h 1700746"/>
                  <a:gd name="connsiteX7" fmla="*/ 352967 w 372270"/>
                  <a:gd name="connsiteY7" fmla="*/ 873137 h 1700746"/>
                  <a:gd name="connsiteX8" fmla="*/ 370681 w 372270"/>
                  <a:gd name="connsiteY8" fmla="*/ 1163447 h 1700746"/>
                  <a:gd name="connsiteX9" fmla="*/ 339725 w 372270"/>
                  <a:gd name="connsiteY9" fmla="*/ 1495143 h 1700746"/>
                  <a:gd name="connsiteX10" fmla="*/ 343694 w 372270"/>
                  <a:gd name="connsiteY10" fmla="*/ 1501454 h 1700746"/>
                  <a:gd name="connsiteX11" fmla="*/ 300831 w 372270"/>
                  <a:gd name="connsiteY11" fmla="*/ 1502385 h 1700746"/>
                  <a:gd name="connsiteX12" fmla="*/ 279400 w 372270"/>
                  <a:gd name="connsiteY12" fmla="*/ 1700429 h 1700746"/>
                  <a:gd name="connsiteX13" fmla="*/ 240506 w 372270"/>
                  <a:gd name="connsiteY13" fmla="*/ 1155687 h 1700746"/>
                  <a:gd name="connsiteX14" fmla="*/ 200025 w 372270"/>
                  <a:gd name="connsiteY14" fmla="*/ 1122349 h 1700746"/>
                  <a:gd name="connsiteX15" fmla="*/ 159544 w 372270"/>
                  <a:gd name="connsiteY15" fmla="*/ 1110443 h 1700746"/>
                  <a:gd name="connsiteX16" fmla="*/ 121444 w 372270"/>
                  <a:gd name="connsiteY16" fmla="*/ 1131874 h 1700746"/>
                  <a:gd name="connsiteX17" fmla="*/ 71437 w 372270"/>
                  <a:gd name="connsiteY17" fmla="*/ 1131874 h 1700746"/>
                  <a:gd name="connsiteX18" fmla="*/ 54768 w 372270"/>
                  <a:gd name="connsiteY18" fmla="*/ 1055674 h 1700746"/>
                  <a:gd name="connsiteX19" fmla="*/ 64132 w 372270"/>
                  <a:gd name="connsiteY19" fmla="*/ 1116940 h 1700746"/>
                  <a:gd name="connsiteX20" fmla="*/ 77787 w 372270"/>
                  <a:gd name="connsiteY20" fmla="*/ 1143364 h 1700746"/>
                  <a:gd name="connsiteX21" fmla="*/ 70643 w 372270"/>
                  <a:gd name="connsiteY21" fmla="*/ 1311385 h 1700746"/>
                  <a:gd name="connsiteX22" fmla="*/ 30956 w 372270"/>
                  <a:gd name="connsiteY22" fmla="*/ 1225877 h 1700746"/>
                  <a:gd name="connsiteX23" fmla="*/ 0 w 372270"/>
                  <a:gd name="connsiteY23" fmla="*/ 929688 h 1700746"/>
                  <a:gd name="connsiteX24" fmla="*/ 89446 w 372270"/>
                  <a:gd name="connsiteY24" fmla="*/ 726482 h 1700746"/>
                  <a:gd name="connsiteX25" fmla="*/ 80004 w 372270"/>
                  <a:gd name="connsiteY25" fmla="*/ 357859 h 1700746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0831 w 372270"/>
                  <a:gd name="connsiteY11" fmla="*/ 1502704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06831 w 372270"/>
                  <a:gd name="connsiteY7" fmla="*/ 826634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80257 w 372270"/>
                  <a:gd name="connsiteY10" fmla="*/ 1600623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28361 w 372270"/>
                  <a:gd name="connsiteY4" fmla="*/ 27416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18419 w 372270"/>
                  <a:gd name="connsiteY5" fmla="*/ 194064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59266"/>
                  <a:gd name="connsiteY0" fmla="*/ 358178 h 1645605"/>
                  <a:gd name="connsiteX1" fmla="*/ 109423 w 359266"/>
                  <a:gd name="connsiteY1" fmla="*/ 21717 h 1645605"/>
                  <a:gd name="connsiteX2" fmla="*/ 213271 w 359266"/>
                  <a:gd name="connsiteY2" fmla="*/ 97399 h 1645605"/>
                  <a:gd name="connsiteX3" fmla="*/ 275184 w 359266"/>
                  <a:gd name="connsiteY3" fmla="*/ 730 h 1645605"/>
                  <a:gd name="connsiteX4" fmla="*/ 314904 w 359266"/>
                  <a:gd name="connsiteY4" fmla="*/ 27417 h 1645605"/>
                  <a:gd name="connsiteX5" fmla="*/ 318419 w 359266"/>
                  <a:gd name="connsiteY5" fmla="*/ 194064 h 1645605"/>
                  <a:gd name="connsiteX6" fmla="*/ 345357 w 359266"/>
                  <a:gd name="connsiteY6" fmla="*/ 276519 h 1645605"/>
                  <a:gd name="connsiteX7" fmla="*/ 329899 w 359266"/>
                  <a:gd name="connsiteY7" fmla="*/ 816231 h 1645605"/>
                  <a:gd name="connsiteX8" fmla="*/ 359147 w 359266"/>
                  <a:gd name="connsiteY8" fmla="*/ 1392675 h 1645605"/>
                  <a:gd name="connsiteX9" fmla="*/ 316658 w 359266"/>
                  <a:gd name="connsiteY9" fmla="*/ 1552689 h 1645605"/>
                  <a:gd name="connsiteX10" fmla="*/ 280257 w 359266"/>
                  <a:gd name="connsiteY10" fmla="*/ 1600623 h 1645605"/>
                  <a:gd name="connsiteX11" fmla="*/ 257258 w 359266"/>
                  <a:gd name="connsiteY11" fmla="*/ 1565134 h 1645605"/>
                  <a:gd name="connsiteX12" fmla="*/ 235827 w 359266"/>
                  <a:gd name="connsiteY12" fmla="*/ 1645255 h 1645605"/>
                  <a:gd name="connsiteX13" fmla="*/ 232817 w 359266"/>
                  <a:gd name="connsiteY13" fmla="*/ 1150803 h 1645605"/>
                  <a:gd name="connsiteX14" fmla="*/ 200025 w 359266"/>
                  <a:gd name="connsiteY14" fmla="*/ 1122668 h 1645605"/>
                  <a:gd name="connsiteX15" fmla="*/ 159544 w 359266"/>
                  <a:gd name="connsiteY15" fmla="*/ 1110762 h 1645605"/>
                  <a:gd name="connsiteX16" fmla="*/ 121444 w 359266"/>
                  <a:gd name="connsiteY16" fmla="*/ 1132193 h 1645605"/>
                  <a:gd name="connsiteX17" fmla="*/ 71437 w 359266"/>
                  <a:gd name="connsiteY17" fmla="*/ 1132193 h 1645605"/>
                  <a:gd name="connsiteX18" fmla="*/ 54768 w 359266"/>
                  <a:gd name="connsiteY18" fmla="*/ 1055993 h 1645605"/>
                  <a:gd name="connsiteX19" fmla="*/ 64132 w 359266"/>
                  <a:gd name="connsiteY19" fmla="*/ 1117259 h 1645605"/>
                  <a:gd name="connsiteX20" fmla="*/ 77787 w 359266"/>
                  <a:gd name="connsiteY20" fmla="*/ 1143683 h 1645605"/>
                  <a:gd name="connsiteX21" fmla="*/ 65517 w 359266"/>
                  <a:gd name="connsiteY21" fmla="*/ 1374133 h 1645605"/>
                  <a:gd name="connsiteX22" fmla="*/ 30956 w 359266"/>
                  <a:gd name="connsiteY22" fmla="*/ 1226196 h 1645605"/>
                  <a:gd name="connsiteX23" fmla="*/ 0 w 359266"/>
                  <a:gd name="connsiteY23" fmla="*/ 930007 h 1645605"/>
                  <a:gd name="connsiteX24" fmla="*/ 89446 w 359266"/>
                  <a:gd name="connsiteY24" fmla="*/ 726801 h 1645605"/>
                  <a:gd name="connsiteX25" fmla="*/ 80004 w 359266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7258 w 359154"/>
                  <a:gd name="connsiteY11" fmla="*/ 1565134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1491 w 359154"/>
                  <a:gd name="connsiteY11" fmla="*/ 1627563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9154" h="1645605">
                    <a:moveTo>
                      <a:pt x="80004" y="358178"/>
                    </a:moveTo>
                    <a:cubicBezTo>
                      <a:pt x="88895" y="357096"/>
                      <a:pt x="35355" y="38386"/>
                      <a:pt x="109423" y="21717"/>
                    </a:cubicBezTo>
                    <a:cubicBezTo>
                      <a:pt x="148386" y="13340"/>
                      <a:pt x="122330" y="116917"/>
                      <a:pt x="213271" y="97399"/>
                    </a:cubicBezTo>
                    <a:cubicBezTo>
                      <a:pt x="273454" y="64007"/>
                      <a:pt x="254812" y="-8013"/>
                      <a:pt x="275184" y="730"/>
                    </a:cubicBezTo>
                    <a:cubicBezTo>
                      <a:pt x="295556" y="9473"/>
                      <a:pt x="305379" y="5936"/>
                      <a:pt x="314904" y="27417"/>
                    </a:cubicBezTo>
                    <a:cubicBezTo>
                      <a:pt x="350317" y="49697"/>
                      <a:pt x="311101" y="153414"/>
                      <a:pt x="318419" y="194064"/>
                    </a:cubicBezTo>
                    <a:cubicBezTo>
                      <a:pt x="325737" y="234714"/>
                      <a:pt x="342315" y="156843"/>
                      <a:pt x="345357" y="276519"/>
                    </a:cubicBezTo>
                    <a:lnTo>
                      <a:pt x="320286" y="816231"/>
                    </a:lnTo>
                    <a:cubicBezTo>
                      <a:pt x="322667" y="973790"/>
                      <a:pt x="359752" y="1269932"/>
                      <a:pt x="359147" y="1392675"/>
                    </a:cubicBezTo>
                    <a:cubicBezTo>
                      <a:pt x="358542" y="1515418"/>
                      <a:pt x="325389" y="1561023"/>
                      <a:pt x="316658" y="1552689"/>
                    </a:cubicBezTo>
                    <a:cubicBezTo>
                      <a:pt x="300296" y="1557162"/>
                      <a:pt x="288591" y="1601814"/>
                      <a:pt x="280257" y="1600623"/>
                    </a:cubicBezTo>
                    <a:cubicBezTo>
                      <a:pt x="260720" y="1609462"/>
                      <a:pt x="258896" y="1620124"/>
                      <a:pt x="251491" y="1627563"/>
                    </a:cubicBezTo>
                    <a:cubicBezTo>
                      <a:pt x="244086" y="1635002"/>
                      <a:pt x="246146" y="1638508"/>
                      <a:pt x="235827" y="1645255"/>
                    </a:cubicBezTo>
                    <a:cubicBezTo>
                      <a:pt x="205971" y="1660841"/>
                      <a:pt x="243533" y="1149613"/>
                      <a:pt x="232817" y="1150803"/>
                    </a:cubicBezTo>
                    <a:cubicBezTo>
                      <a:pt x="196214" y="1160833"/>
                      <a:pt x="215106" y="1125049"/>
                      <a:pt x="200025" y="1122668"/>
                    </a:cubicBezTo>
                    <a:cubicBezTo>
                      <a:pt x="156675" y="1130713"/>
                      <a:pt x="175022" y="1106793"/>
                      <a:pt x="159544" y="1110762"/>
                    </a:cubicBezTo>
                    <a:cubicBezTo>
                      <a:pt x="109844" y="1122379"/>
                      <a:pt x="135731" y="1121478"/>
                      <a:pt x="121444" y="1132193"/>
                    </a:cubicBezTo>
                    <a:cubicBezTo>
                      <a:pt x="63807" y="1139445"/>
                      <a:pt x="106362" y="1078218"/>
                      <a:pt x="71437" y="1132193"/>
                    </a:cubicBezTo>
                    <a:cubicBezTo>
                      <a:pt x="60324" y="1119493"/>
                      <a:pt x="61674" y="1054117"/>
                      <a:pt x="54768" y="1055993"/>
                    </a:cubicBezTo>
                    <a:lnTo>
                      <a:pt x="64132" y="1117259"/>
                    </a:lnTo>
                    <a:cubicBezTo>
                      <a:pt x="35466" y="1094348"/>
                      <a:pt x="81199" y="1135241"/>
                      <a:pt x="77787" y="1143683"/>
                    </a:cubicBezTo>
                    <a:cubicBezTo>
                      <a:pt x="24369" y="1194987"/>
                      <a:pt x="73322" y="1360381"/>
                      <a:pt x="65517" y="1374133"/>
                    </a:cubicBezTo>
                    <a:cubicBezTo>
                      <a:pt x="57712" y="1387885"/>
                      <a:pt x="37703" y="1232943"/>
                      <a:pt x="30956" y="1226196"/>
                    </a:cubicBezTo>
                    <a:cubicBezTo>
                      <a:pt x="30162" y="1190478"/>
                      <a:pt x="794" y="965725"/>
                      <a:pt x="0" y="930007"/>
                    </a:cubicBezTo>
                    <a:cubicBezTo>
                      <a:pt x="28757" y="750568"/>
                      <a:pt x="73389" y="889054"/>
                      <a:pt x="89446" y="726801"/>
                    </a:cubicBezTo>
                    <a:cubicBezTo>
                      <a:pt x="103232" y="603927"/>
                      <a:pt x="88443" y="524015"/>
                      <a:pt x="80004" y="358178"/>
                    </a:cubicBezTo>
                    <a:close/>
                  </a:path>
                </a:pathLst>
              </a:custGeom>
              <a:solidFill>
                <a:srgbClr val="0F12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8" name="矩形 18">
                <a:extLst>
                  <a:ext uri="{FF2B5EF4-FFF2-40B4-BE49-F238E27FC236}">
                    <a16:creationId xmlns:a16="http://schemas.microsoft.com/office/drawing/2014/main" xmlns="" id="{FB5A868F-925A-41BA-8938-561934B9BACB}"/>
                  </a:ext>
                </a:extLst>
              </p:cNvPr>
              <p:cNvSpPr/>
              <p:nvPr/>
            </p:nvSpPr>
            <p:spPr>
              <a:xfrm rot="232195">
                <a:off x="2100418" y="376159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9" name="矩形 6">
                <a:extLst>
                  <a:ext uri="{FF2B5EF4-FFF2-40B4-BE49-F238E27FC236}">
                    <a16:creationId xmlns:a16="http://schemas.microsoft.com/office/drawing/2014/main" xmlns="" id="{570B552D-7446-4B03-8527-0C717889D762}"/>
                  </a:ext>
                </a:extLst>
              </p:cNvPr>
              <p:cNvSpPr/>
              <p:nvPr/>
            </p:nvSpPr>
            <p:spPr>
              <a:xfrm rot="20762587">
                <a:off x="1934804" y="3082635"/>
                <a:ext cx="386575" cy="262540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53172 w 386575"/>
                  <a:gd name="connsiteY0" fmla="*/ 762 h 262541"/>
                  <a:gd name="connsiteX1" fmla="*/ 386575 w 386575"/>
                  <a:gd name="connsiteY1" fmla="*/ 55416 h 262541"/>
                  <a:gd name="connsiteX2" fmla="*/ 286960 w 386575"/>
                  <a:gd name="connsiteY2" fmla="*/ 254470 h 262541"/>
                  <a:gd name="connsiteX3" fmla="*/ 37229 w 386575"/>
                  <a:gd name="connsiteY3" fmla="*/ 222670 h 262541"/>
                  <a:gd name="connsiteX4" fmla="*/ 444 w 386575"/>
                  <a:gd name="connsiteY4" fmla="*/ 212710 h 262541"/>
                  <a:gd name="connsiteX5" fmla="*/ 16594 w 386575"/>
                  <a:gd name="connsiteY5" fmla="*/ 197094 h 262541"/>
                  <a:gd name="connsiteX6" fmla="*/ 75959 w 386575"/>
                  <a:gd name="connsiteY6" fmla="*/ 180974 h 262541"/>
                  <a:gd name="connsiteX7" fmla="*/ 244189 w 386575"/>
                  <a:gd name="connsiteY7" fmla="*/ 229119 h 262541"/>
                  <a:gd name="connsiteX8" fmla="*/ 329508 w 386575"/>
                  <a:gd name="connsiteY8" fmla="*/ 44206 h 262541"/>
                  <a:gd name="connsiteX9" fmla="*/ 353172 w 386575"/>
                  <a:gd name="connsiteY9" fmla="*/ 762 h 26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62541">
                    <a:moveTo>
                      <a:pt x="353172" y="762"/>
                    </a:moveTo>
                    <a:cubicBezTo>
                      <a:pt x="377884" y="18516"/>
                      <a:pt x="376248" y="-475"/>
                      <a:pt x="386575" y="55416"/>
                    </a:cubicBezTo>
                    <a:cubicBezTo>
                      <a:pt x="354282" y="141208"/>
                      <a:pt x="315147" y="180982"/>
                      <a:pt x="286960" y="254470"/>
                    </a:cubicBezTo>
                    <a:cubicBezTo>
                      <a:pt x="228736" y="282346"/>
                      <a:pt x="84982" y="229630"/>
                      <a:pt x="37229" y="222670"/>
                    </a:cubicBezTo>
                    <a:cubicBezTo>
                      <a:pt x="-10524" y="215710"/>
                      <a:pt x="3883" y="216973"/>
                      <a:pt x="444" y="212710"/>
                    </a:cubicBezTo>
                    <a:cubicBezTo>
                      <a:pt x="-2995" y="208447"/>
                      <a:pt x="14619" y="218925"/>
                      <a:pt x="16594" y="197094"/>
                    </a:cubicBezTo>
                    <a:cubicBezTo>
                      <a:pt x="58869" y="163775"/>
                      <a:pt x="35955" y="185412"/>
                      <a:pt x="75959" y="180974"/>
                    </a:cubicBezTo>
                    <a:cubicBezTo>
                      <a:pt x="146543" y="207667"/>
                      <a:pt x="30862" y="205065"/>
                      <a:pt x="244189" y="229119"/>
                    </a:cubicBezTo>
                    <a:cubicBezTo>
                      <a:pt x="273519" y="184299"/>
                      <a:pt x="315154" y="85791"/>
                      <a:pt x="329508" y="44206"/>
                    </a:cubicBezTo>
                    <a:cubicBezTo>
                      <a:pt x="343862" y="2621"/>
                      <a:pt x="345199" y="-2360"/>
                      <a:pt x="353172" y="762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70" name="矩形 6">
                <a:extLst>
                  <a:ext uri="{FF2B5EF4-FFF2-40B4-BE49-F238E27FC236}">
                    <a16:creationId xmlns:a16="http://schemas.microsoft.com/office/drawing/2014/main" xmlns="" id="{B435A850-E15C-4CE5-81AA-13C3F524FCDE}"/>
                  </a:ext>
                </a:extLst>
              </p:cNvPr>
              <p:cNvSpPr/>
              <p:nvPr/>
            </p:nvSpPr>
            <p:spPr>
              <a:xfrm rot="1201365" flipH="1">
                <a:off x="1944971" y="3085923"/>
                <a:ext cx="324853" cy="289985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51749 w 386575"/>
                  <a:gd name="connsiteY6" fmla="*/ 19439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29665 w 386575"/>
                  <a:gd name="connsiteY7" fmla="*/ 244745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89985">
                    <a:moveTo>
                      <a:pt x="340720" y="335"/>
                    </a:moveTo>
                    <a:cubicBezTo>
                      <a:pt x="365432" y="18089"/>
                      <a:pt x="376248" y="12757"/>
                      <a:pt x="386575" y="68648"/>
                    </a:cubicBezTo>
                    <a:cubicBezTo>
                      <a:pt x="354282" y="154440"/>
                      <a:pt x="348664" y="200964"/>
                      <a:pt x="306051" y="283135"/>
                    </a:cubicBezTo>
                    <a:cubicBezTo>
                      <a:pt x="247827" y="311011"/>
                      <a:pt x="88163" y="245434"/>
                      <a:pt x="37229" y="235902"/>
                    </a:cubicBezTo>
                    <a:cubicBezTo>
                      <a:pt x="-13705" y="226370"/>
                      <a:pt x="3883" y="230205"/>
                      <a:pt x="444" y="225942"/>
                    </a:cubicBezTo>
                    <a:cubicBezTo>
                      <a:pt x="-2995" y="221679"/>
                      <a:pt x="14619" y="232157"/>
                      <a:pt x="16594" y="210326"/>
                    </a:cubicBezTo>
                    <a:cubicBezTo>
                      <a:pt x="58869" y="177007"/>
                      <a:pt x="11745" y="198834"/>
                      <a:pt x="51749" y="194396"/>
                    </a:cubicBezTo>
                    <a:cubicBezTo>
                      <a:pt x="122333" y="221089"/>
                      <a:pt x="43933" y="226608"/>
                      <a:pt x="257260" y="250662"/>
                    </a:cubicBezTo>
                    <a:cubicBezTo>
                      <a:pt x="279035" y="214802"/>
                      <a:pt x="315154" y="99023"/>
                      <a:pt x="329508" y="57438"/>
                    </a:cubicBezTo>
                    <a:cubicBezTo>
                      <a:pt x="343862" y="15853"/>
                      <a:pt x="332747" y="-2787"/>
                      <a:pt x="340720" y="335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1" name="椭圆 160">
              <a:extLst>
                <a:ext uri="{FF2B5EF4-FFF2-40B4-BE49-F238E27FC236}">
                  <a16:creationId xmlns:a16="http://schemas.microsoft.com/office/drawing/2014/main" xmlns="" id="{3BE8A871-999D-4A28-854B-6B2ED9F8D2CD}"/>
                </a:ext>
              </a:extLst>
            </p:cNvPr>
            <p:cNvSpPr/>
            <p:nvPr/>
          </p:nvSpPr>
          <p:spPr>
            <a:xfrm>
              <a:off x="2001216" y="3009404"/>
              <a:ext cx="343846" cy="352829"/>
            </a:xfrm>
            <a:prstGeom prst="ellipse">
              <a:avLst/>
            </a:prstGeom>
            <a:solidFill>
              <a:srgbClr val="080A0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2" name="等腰三角形 11">
              <a:extLst>
                <a:ext uri="{FF2B5EF4-FFF2-40B4-BE49-F238E27FC236}">
                  <a16:creationId xmlns:a16="http://schemas.microsoft.com/office/drawing/2014/main" xmlns="" id="{A05D4B13-97D2-4BF0-9D82-6E9A6CB5F54A}"/>
                </a:ext>
              </a:extLst>
            </p:cNvPr>
            <p:cNvSpPr/>
            <p:nvPr/>
          </p:nvSpPr>
          <p:spPr>
            <a:xfrm>
              <a:off x="2213905" y="3600666"/>
              <a:ext cx="123417" cy="221986"/>
            </a:xfrm>
            <a:custGeom>
              <a:avLst/>
              <a:gdLst>
                <a:gd name="connsiteX0" fmla="*/ 0 w 76605"/>
                <a:gd name="connsiteY0" fmla="*/ 121695 h 121695"/>
                <a:gd name="connsiteX1" fmla="*/ 8389 w 76605"/>
                <a:gd name="connsiteY1" fmla="*/ 0 h 121695"/>
                <a:gd name="connsiteX2" fmla="*/ 76605 w 76605"/>
                <a:gd name="connsiteY2" fmla="*/ 121695 h 121695"/>
                <a:gd name="connsiteX3" fmla="*/ 0 w 76605"/>
                <a:gd name="connsiteY3" fmla="*/ 121695 h 121695"/>
                <a:gd name="connsiteX0" fmla="*/ 0 w 119467"/>
                <a:gd name="connsiteY0" fmla="*/ 121695 h 147889"/>
                <a:gd name="connsiteX1" fmla="*/ 8389 w 119467"/>
                <a:gd name="connsiteY1" fmla="*/ 0 h 147889"/>
                <a:gd name="connsiteX2" fmla="*/ 119467 w 119467"/>
                <a:gd name="connsiteY2" fmla="*/ 147889 h 147889"/>
                <a:gd name="connsiteX3" fmla="*/ 0 w 119467"/>
                <a:gd name="connsiteY3" fmla="*/ 121695 h 147889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915"/>
                <a:gd name="connsiteY0" fmla="*/ 214563 h 221986"/>
                <a:gd name="connsiteX1" fmla="*/ 22676 w 133915"/>
                <a:gd name="connsiteY1" fmla="*/ 0 h 221986"/>
                <a:gd name="connsiteX2" fmla="*/ 133754 w 133915"/>
                <a:gd name="connsiteY2" fmla="*/ 147889 h 221986"/>
                <a:gd name="connsiteX3" fmla="*/ 33994 w 133915"/>
                <a:gd name="connsiteY3" fmla="*/ 166473 h 221986"/>
                <a:gd name="connsiteX4" fmla="*/ 0 w 133915"/>
                <a:gd name="connsiteY4" fmla="*/ 214563 h 221986"/>
                <a:gd name="connsiteX0" fmla="*/ 0 w 133902"/>
                <a:gd name="connsiteY0" fmla="*/ 214563 h 221986"/>
                <a:gd name="connsiteX1" fmla="*/ 22676 w 133902"/>
                <a:gd name="connsiteY1" fmla="*/ 0 h 221986"/>
                <a:gd name="connsiteX2" fmla="*/ 133754 w 133902"/>
                <a:gd name="connsiteY2" fmla="*/ 147889 h 221986"/>
                <a:gd name="connsiteX3" fmla="*/ 33994 w 133902"/>
                <a:gd name="connsiteY3" fmla="*/ 166473 h 221986"/>
                <a:gd name="connsiteX4" fmla="*/ 0 w 133902"/>
                <a:gd name="connsiteY4" fmla="*/ 214563 h 221986"/>
                <a:gd name="connsiteX0" fmla="*/ 0 w 134984"/>
                <a:gd name="connsiteY0" fmla="*/ 214563 h 221986"/>
                <a:gd name="connsiteX1" fmla="*/ 22676 w 134984"/>
                <a:gd name="connsiteY1" fmla="*/ 0 h 221986"/>
                <a:gd name="connsiteX2" fmla="*/ 133754 w 134984"/>
                <a:gd name="connsiteY2" fmla="*/ 147889 h 221986"/>
                <a:gd name="connsiteX3" fmla="*/ 79238 w 134984"/>
                <a:gd name="connsiteY3" fmla="*/ 175997 h 221986"/>
                <a:gd name="connsiteX4" fmla="*/ 33994 w 134984"/>
                <a:gd name="connsiteY4" fmla="*/ 166473 h 221986"/>
                <a:gd name="connsiteX5" fmla="*/ 0 w 134984"/>
                <a:gd name="connsiteY5" fmla="*/ 214563 h 221986"/>
                <a:gd name="connsiteX0" fmla="*/ 0 w 123417"/>
                <a:gd name="connsiteY0" fmla="*/ 214563 h 221986"/>
                <a:gd name="connsiteX1" fmla="*/ 22676 w 123417"/>
                <a:gd name="connsiteY1" fmla="*/ 0 h 221986"/>
                <a:gd name="connsiteX2" fmla="*/ 121847 w 123417"/>
                <a:gd name="connsiteY2" fmla="*/ 138364 h 221986"/>
                <a:gd name="connsiteX3" fmla="*/ 79238 w 123417"/>
                <a:gd name="connsiteY3" fmla="*/ 175997 h 221986"/>
                <a:gd name="connsiteX4" fmla="*/ 33994 w 123417"/>
                <a:gd name="connsiteY4" fmla="*/ 166473 h 221986"/>
                <a:gd name="connsiteX5" fmla="*/ 0 w 123417"/>
                <a:gd name="connsiteY5" fmla="*/ 214563 h 2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17" h="221986">
                  <a:moveTo>
                    <a:pt x="0" y="214563"/>
                  </a:moveTo>
                  <a:lnTo>
                    <a:pt x="22676" y="0"/>
                  </a:lnTo>
                  <a:lnTo>
                    <a:pt x="121847" y="138364"/>
                  </a:lnTo>
                  <a:cubicBezTo>
                    <a:pt x="131274" y="164522"/>
                    <a:pt x="95865" y="172900"/>
                    <a:pt x="79238" y="175997"/>
                  </a:cubicBezTo>
                  <a:cubicBezTo>
                    <a:pt x="62611" y="179094"/>
                    <a:pt x="47200" y="156870"/>
                    <a:pt x="33994" y="166473"/>
                  </a:cubicBezTo>
                  <a:cubicBezTo>
                    <a:pt x="11702" y="177585"/>
                    <a:pt x="4268" y="243896"/>
                    <a:pt x="0" y="214563"/>
                  </a:cubicBezTo>
                  <a:close/>
                </a:path>
              </a:pathLst>
            </a:custGeom>
            <a:solidFill>
              <a:srgbClr val="0C0F1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光线">
            <a:extLst>
              <a:ext uri="{FF2B5EF4-FFF2-40B4-BE49-F238E27FC236}">
                <a16:creationId xmlns:a16="http://schemas.microsoft.com/office/drawing/2014/main" xmlns="" id="{9A3E3EF4-AA16-460E-AB99-A9DACECFE9F8}"/>
              </a:ext>
            </a:extLst>
          </p:cNvPr>
          <p:cNvGrpSpPr/>
          <p:nvPr/>
        </p:nvGrpSpPr>
        <p:grpSpPr>
          <a:xfrm>
            <a:off x="4864124" y="3049023"/>
            <a:ext cx="424717" cy="912292"/>
            <a:chOff x="4012948" y="1754858"/>
            <a:chExt cx="424717" cy="912292"/>
          </a:xfrm>
        </p:grpSpPr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xmlns="" id="{D0E46D8A-C5E6-4D34-ADC7-E171F11B0022}"/>
                </a:ext>
              </a:extLst>
            </p:cNvPr>
            <p:cNvSpPr/>
            <p:nvPr/>
          </p:nvSpPr>
          <p:spPr>
            <a:xfrm rot="1108142" flipH="1" flipV="1">
              <a:off x="4162074" y="2189069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xmlns="" id="{17C1A668-E2E0-4D65-BA9A-3D6FAA2779BB}"/>
                </a:ext>
              </a:extLst>
            </p:cNvPr>
            <p:cNvSpPr/>
            <p:nvPr/>
          </p:nvSpPr>
          <p:spPr>
            <a:xfrm rot="1096742" flipH="1" flipV="1">
              <a:off x="4012948" y="2269095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xmlns="" id="{847A802A-3773-40C1-97BC-F59D85027AED}"/>
                </a:ext>
              </a:extLst>
            </p:cNvPr>
            <p:cNvSpPr/>
            <p:nvPr/>
          </p:nvSpPr>
          <p:spPr>
            <a:xfrm flipH="1" flipV="1">
              <a:off x="4364270" y="1999731"/>
              <a:ext cx="73395" cy="349894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xmlns="" id="{A523ACD5-140F-485B-9026-1AE949D8E535}"/>
                </a:ext>
              </a:extLst>
            </p:cNvPr>
            <p:cNvSpPr/>
            <p:nvPr/>
          </p:nvSpPr>
          <p:spPr>
            <a:xfrm rot="1288788" flipH="1" flipV="1">
              <a:off x="4349219" y="1754858"/>
              <a:ext cx="47470" cy="226301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56" name="抬头">
            <a:extLst>
              <a:ext uri="{FF2B5EF4-FFF2-40B4-BE49-F238E27FC236}">
                <a16:creationId xmlns:a16="http://schemas.microsoft.com/office/drawing/2014/main" xmlns="" id="{E95F6A64-1C39-4F68-9271-97B216DC54BD}"/>
              </a:ext>
            </a:extLst>
          </p:cNvPr>
          <p:cNvGrpSpPr/>
          <p:nvPr/>
        </p:nvGrpSpPr>
        <p:grpSpPr>
          <a:xfrm>
            <a:off x="4209728" y="2399103"/>
            <a:ext cx="1187816" cy="1863597"/>
            <a:chOff x="1324956" y="1176547"/>
            <a:chExt cx="1187816" cy="1863597"/>
          </a:xfrm>
        </p:grpSpPr>
        <p:sp>
          <p:nvSpPr>
            <p:cNvPr id="157" name="矩形 7">
              <a:extLst>
                <a:ext uri="{FF2B5EF4-FFF2-40B4-BE49-F238E27FC236}">
                  <a16:creationId xmlns:a16="http://schemas.microsoft.com/office/drawing/2014/main" xmlns="" id="{F3A63CCC-A329-42DF-BECB-DDD6424FE6B5}"/>
                </a:ext>
              </a:extLst>
            </p:cNvPr>
            <p:cNvSpPr/>
            <p:nvPr/>
          </p:nvSpPr>
          <p:spPr>
            <a:xfrm>
              <a:off x="1983266" y="1467593"/>
              <a:ext cx="329487" cy="176135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71" name="人-坐下">
              <a:extLst>
                <a:ext uri="{FF2B5EF4-FFF2-40B4-BE49-F238E27FC236}">
                  <a16:creationId xmlns:a16="http://schemas.microsoft.com/office/drawing/2014/main" xmlns="" id="{FE42C3CB-D88D-442B-A996-6A4CCF9AC7B1}"/>
                </a:ext>
              </a:extLst>
            </p:cNvPr>
            <p:cNvGrpSpPr/>
            <p:nvPr/>
          </p:nvGrpSpPr>
          <p:grpSpPr>
            <a:xfrm>
              <a:off x="1324956" y="1572438"/>
              <a:ext cx="1187816" cy="1467706"/>
              <a:chOff x="1558552" y="3056141"/>
              <a:chExt cx="911139" cy="1125834"/>
            </a:xfrm>
          </p:grpSpPr>
          <p:sp>
            <p:nvSpPr>
              <p:cNvPr id="180" name="影子站立">
                <a:extLst>
                  <a:ext uri="{FF2B5EF4-FFF2-40B4-BE49-F238E27FC236}">
                    <a16:creationId xmlns:a16="http://schemas.microsoft.com/office/drawing/2014/main" xmlns="" id="{D0EDAB54-2854-4B7D-B1B1-95E681D0F1EB}"/>
                  </a:ext>
                </a:extLst>
              </p:cNvPr>
              <p:cNvSpPr/>
              <p:nvPr/>
            </p:nvSpPr>
            <p:spPr>
              <a:xfrm rot="19697690">
                <a:off x="1558552" y="3756450"/>
                <a:ext cx="911139" cy="425525"/>
              </a:xfrm>
              <a:custGeom>
                <a:avLst/>
                <a:gdLst>
                  <a:gd name="connsiteX0" fmla="*/ 0 w 792757"/>
                  <a:gd name="connsiteY0" fmla="*/ 132515 h 265029"/>
                  <a:gd name="connsiteX1" fmla="*/ 396379 w 792757"/>
                  <a:gd name="connsiteY1" fmla="*/ 0 h 265029"/>
                  <a:gd name="connsiteX2" fmla="*/ 792758 w 792757"/>
                  <a:gd name="connsiteY2" fmla="*/ 132515 h 265029"/>
                  <a:gd name="connsiteX3" fmla="*/ 396379 w 792757"/>
                  <a:gd name="connsiteY3" fmla="*/ 265030 h 265029"/>
                  <a:gd name="connsiteX4" fmla="*/ 0 w 792757"/>
                  <a:gd name="connsiteY4" fmla="*/ 132515 h 265029"/>
                  <a:gd name="connsiteX0" fmla="*/ 0 w 520463"/>
                  <a:gd name="connsiteY0" fmla="*/ 133246 h 266134"/>
                  <a:gd name="connsiteX1" fmla="*/ 396379 w 520463"/>
                  <a:gd name="connsiteY1" fmla="*/ 731 h 266134"/>
                  <a:gd name="connsiteX2" fmla="*/ 520463 w 520463"/>
                  <a:gd name="connsiteY2" fmla="*/ 97752 h 266134"/>
                  <a:gd name="connsiteX3" fmla="*/ 396379 w 520463"/>
                  <a:gd name="connsiteY3" fmla="*/ 265761 h 266134"/>
                  <a:gd name="connsiteX4" fmla="*/ 0 w 520463"/>
                  <a:gd name="connsiteY4" fmla="*/ 133246 h 266134"/>
                  <a:gd name="connsiteX0" fmla="*/ 0 w 563266"/>
                  <a:gd name="connsiteY0" fmla="*/ 133438 h 266392"/>
                  <a:gd name="connsiteX1" fmla="*/ 396379 w 563266"/>
                  <a:gd name="connsiteY1" fmla="*/ 923 h 266392"/>
                  <a:gd name="connsiteX2" fmla="*/ 563266 w 563266"/>
                  <a:gd name="connsiteY2" fmla="*/ 94673 h 266392"/>
                  <a:gd name="connsiteX3" fmla="*/ 396379 w 563266"/>
                  <a:gd name="connsiteY3" fmla="*/ 265953 h 266392"/>
                  <a:gd name="connsiteX4" fmla="*/ 0 w 563266"/>
                  <a:gd name="connsiteY4" fmla="*/ 133438 h 266392"/>
                  <a:gd name="connsiteX0" fmla="*/ 0 w 584284"/>
                  <a:gd name="connsiteY0" fmla="*/ 132866 h 265820"/>
                  <a:gd name="connsiteX1" fmla="*/ 396379 w 584284"/>
                  <a:gd name="connsiteY1" fmla="*/ 351 h 265820"/>
                  <a:gd name="connsiteX2" fmla="*/ 563266 w 584284"/>
                  <a:gd name="connsiteY2" fmla="*/ 94101 h 265820"/>
                  <a:gd name="connsiteX3" fmla="*/ 563545 w 584284"/>
                  <a:gd name="connsiteY3" fmla="*/ 92408 h 265820"/>
                  <a:gd name="connsiteX4" fmla="*/ 396379 w 584284"/>
                  <a:gd name="connsiteY4" fmla="*/ 265381 h 265820"/>
                  <a:gd name="connsiteX5" fmla="*/ 0 w 584284"/>
                  <a:gd name="connsiteY5" fmla="*/ 132866 h 265820"/>
                  <a:gd name="connsiteX0" fmla="*/ 0 w 714036"/>
                  <a:gd name="connsiteY0" fmla="*/ 132866 h 265582"/>
                  <a:gd name="connsiteX1" fmla="*/ 396379 w 714036"/>
                  <a:gd name="connsiteY1" fmla="*/ 351 h 265582"/>
                  <a:gd name="connsiteX2" fmla="*/ 563266 w 714036"/>
                  <a:gd name="connsiteY2" fmla="*/ 94101 h 265582"/>
                  <a:gd name="connsiteX3" fmla="*/ 710557 w 714036"/>
                  <a:gd name="connsiteY3" fmla="*/ 161320 h 265582"/>
                  <a:gd name="connsiteX4" fmla="*/ 396379 w 714036"/>
                  <a:gd name="connsiteY4" fmla="*/ 265381 h 265582"/>
                  <a:gd name="connsiteX5" fmla="*/ 0 w 714036"/>
                  <a:gd name="connsiteY5" fmla="*/ 132866 h 265582"/>
                  <a:gd name="connsiteX0" fmla="*/ 419 w 714455"/>
                  <a:gd name="connsiteY0" fmla="*/ 93918 h 226634"/>
                  <a:gd name="connsiteX1" fmla="*/ 325610 w 714455"/>
                  <a:gd name="connsiteY1" fmla="*/ 623 h 226634"/>
                  <a:gd name="connsiteX2" fmla="*/ 563685 w 714455"/>
                  <a:gd name="connsiteY2" fmla="*/ 55153 h 226634"/>
                  <a:gd name="connsiteX3" fmla="*/ 710976 w 714455"/>
                  <a:gd name="connsiteY3" fmla="*/ 122372 h 226634"/>
                  <a:gd name="connsiteX4" fmla="*/ 396798 w 714455"/>
                  <a:gd name="connsiteY4" fmla="*/ 226433 h 226634"/>
                  <a:gd name="connsiteX5" fmla="*/ 419 w 714455"/>
                  <a:gd name="connsiteY5" fmla="*/ 93918 h 226634"/>
                  <a:gd name="connsiteX0" fmla="*/ 417 w 714226"/>
                  <a:gd name="connsiteY0" fmla="*/ 95603 h 228319"/>
                  <a:gd name="connsiteX1" fmla="*/ 325608 w 714226"/>
                  <a:gd name="connsiteY1" fmla="*/ 2308 h 228319"/>
                  <a:gd name="connsiteX2" fmla="*/ 551994 w 714226"/>
                  <a:gd name="connsiteY2" fmla="*/ 33884 h 228319"/>
                  <a:gd name="connsiteX3" fmla="*/ 710974 w 714226"/>
                  <a:gd name="connsiteY3" fmla="*/ 124057 h 228319"/>
                  <a:gd name="connsiteX4" fmla="*/ 396796 w 714226"/>
                  <a:gd name="connsiteY4" fmla="*/ 228118 h 228319"/>
                  <a:gd name="connsiteX5" fmla="*/ 417 w 714226"/>
                  <a:gd name="connsiteY5" fmla="*/ 95603 h 228319"/>
                  <a:gd name="connsiteX0" fmla="*/ 417 w 713401"/>
                  <a:gd name="connsiteY0" fmla="*/ 95317 h 228031"/>
                  <a:gd name="connsiteX1" fmla="*/ 325608 w 713401"/>
                  <a:gd name="connsiteY1" fmla="*/ 2022 h 228031"/>
                  <a:gd name="connsiteX2" fmla="*/ 551994 w 713401"/>
                  <a:gd name="connsiteY2" fmla="*/ 33598 h 228031"/>
                  <a:gd name="connsiteX3" fmla="*/ 280177 w 713401"/>
                  <a:gd name="connsiteY3" fmla="*/ 103038 h 228031"/>
                  <a:gd name="connsiteX4" fmla="*/ 710974 w 713401"/>
                  <a:gd name="connsiteY4" fmla="*/ 123771 h 228031"/>
                  <a:gd name="connsiteX5" fmla="*/ 396796 w 713401"/>
                  <a:gd name="connsiteY5" fmla="*/ 227832 h 228031"/>
                  <a:gd name="connsiteX6" fmla="*/ 417 w 713401"/>
                  <a:gd name="connsiteY6" fmla="*/ 95317 h 228031"/>
                  <a:gd name="connsiteX0" fmla="*/ 417 w 692751"/>
                  <a:gd name="connsiteY0" fmla="*/ 95317 h 227895"/>
                  <a:gd name="connsiteX1" fmla="*/ 325608 w 692751"/>
                  <a:gd name="connsiteY1" fmla="*/ 2022 h 227895"/>
                  <a:gd name="connsiteX2" fmla="*/ 551994 w 692751"/>
                  <a:gd name="connsiteY2" fmla="*/ 33598 h 227895"/>
                  <a:gd name="connsiteX3" fmla="*/ 280177 w 692751"/>
                  <a:gd name="connsiteY3" fmla="*/ 103038 h 227895"/>
                  <a:gd name="connsiteX4" fmla="*/ 690212 w 692751"/>
                  <a:gd name="connsiteY4" fmla="*/ 112110 h 227895"/>
                  <a:gd name="connsiteX5" fmla="*/ 396796 w 692751"/>
                  <a:gd name="connsiteY5" fmla="*/ 227832 h 227895"/>
                  <a:gd name="connsiteX6" fmla="*/ 417 w 692751"/>
                  <a:gd name="connsiteY6" fmla="*/ 95317 h 227895"/>
                  <a:gd name="connsiteX0" fmla="*/ 417 w 690212"/>
                  <a:gd name="connsiteY0" fmla="*/ 95317 h 227895"/>
                  <a:gd name="connsiteX1" fmla="*/ 325608 w 690212"/>
                  <a:gd name="connsiteY1" fmla="*/ 2022 h 227895"/>
                  <a:gd name="connsiteX2" fmla="*/ 551994 w 690212"/>
                  <a:gd name="connsiteY2" fmla="*/ 33598 h 227895"/>
                  <a:gd name="connsiteX3" fmla="*/ 280177 w 690212"/>
                  <a:gd name="connsiteY3" fmla="*/ 103038 h 227895"/>
                  <a:gd name="connsiteX4" fmla="*/ 690212 w 690212"/>
                  <a:gd name="connsiteY4" fmla="*/ 112110 h 227895"/>
                  <a:gd name="connsiteX5" fmla="*/ 396796 w 690212"/>
                  <a:gd name="connsiteY5" fmla="*/ 227832 h 227895"/>
                  <a:gd name="connsiteX6" fmla="*/ 417 w 690212"/>
                  <a:gd name="connsiteY6" fmla="*/ 95317 h 227895"/>
                  <a:gd name="connsiteX0" fmla="*/ 417 w 693043"/>
                  <a:gd name="connsiteY0" fmla="*/ 95317 h 227891"/>
                  <a:gd name="connsiteX1" fmla="*/ 325608 w 693043"/>
                  <a:gd name="connsiteY1" fmla="*/ 2022 h 227891"/>
                  <a:gd name="connsiteX2" fmla="*/ 551994 w 693043"/>
                  <a:gd name="connsiteY2" fmla="*/ 33598 h 227891"/>
                  <a:gd name="connsiteX3" fmla="*/ 280177 w 693043"/>
                  <a:gd name="connsiteY3" fmla="*/ 103038 h 227891"/>
                  <a:gd name="connsiteX4" fmla="*/ 690212 w 693043"/>
                  <a:gd name="connsiteY4" fmla="*/ 112110 h 227891"/>
                  <a:gd name="connsiteX5" fmla="*/ 396796 w 693043"/>
                  <a:gd name="connsiteY5" fmla="*/ 227832 h 227891"/>
                  <a:gd name="connsiteX6" fmla="*/ 417 w 693043"/>
                  <a:gd name="connsiteY6" fmla="*/ 95317 h 227891"/>
                  <a:gd name="connsiteX0" fmla="*/ 97 w 692329"/>
                  <a:gd name="connsiteY0" fmla="*/ 95317 h 168596"/>
                  <a:gd name="connsiteX1" fmla="*/ 325288 w 692329"/>
                  <a:gd name="connsiteY1" fmla="*/ 2022 h 168596"/>
                  <a:gd name="connsiteX2" fmla="*/ 551674 w 692329"/>
                  <a:gd name="connsiteY2" fmla="*/ 33598 h 168596"/>
                  <a:gd name="connsiteX3" fmla="*/ 279857 w 692329"/>
                  <a:gd name="connsiteY3" fmla="*/ 103038 h 168596"/>
                  <a:gd name="connsiteX4" fmla="*/ 689892 w 692329"/>
                  <a:gd name="connsiteY4" fmla="*/ 112110 h 168596"/>
                  <a:gd name="connsiteX5" fmla="*/ 358821 w 692329"/>
                  <a:gd name="connsiteY5" fmla="*/ 168446 h 168596"/>
                  <a:gd name="connsiteX6" fmla="*/ 97 w 692329"/>
                  <a:gd name="connsiteY6" fmla="*/ 95317 h 168596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6813 h 170092"/>
                  <a:gd name="connsiteX1" fmla="*/ 325288 w 692329"/>
                  <a:gd name="connsiteY1" fmla="*/ 3518 h 170092"/>
                  <a:gd name="connsiteX2" fmla="*/ 551674 w 692329"/>
                  <a:gd name="connsiteY2" fmla="*/ 35094 h 170092"/>
                  <a:gd name="connsiteX3" fmla="*/ 279857 w 692329"/>
                  <a:gd name="connsiteY3" fmla="*/ 104534 h 170092"/>
                  <a:gd name="connsiteX4" fmla="*/ 689892 w 692329"/>
                  <a:gd name="connsiteY4" fmla="*/ 113606 h 170092"/>
                  <a:gd name="connsiteX5" fmla="*/ 358821 w 692329"/>
                  <a:gd name="connsiteY5" fmla="*/ 169942 h 170092"/>
                  <a:gd name="connsiteX6" fmla="*/ 97 w 692329"/>
                  <a:gd name="connsiteY6" fmla="*/ 96813 h 170092"/>
                  <a:gd name="connsiteX0" fmla="*/ 97 w 692329"/>
                  <a:gd name="connsiteY0" fmla="*/ 94595 h 167874"/>
                  <a:gd name="connsiteX1" fmla="*/ 325288 w 692329"/>
                  <a:gd name="connsiteY1" fmla="*/ 1300 h 167874"/>
                  <a:gd name="connsiteX2" fmla="*/ 561543 w 692329"/>
                  <a:gd name="connsiteY2" fmla="*/ 49344 h 167874"/>
                  <a:gd name="connsiteX3" fmla="*/ 279857 w 692329"/>
                  <a:gd name="connsiteY3" fmla="*/ 102316 h 167874"/>
                  <a:gd name="connsiteX4" fmla="*/ 689892 w 692329"/>
                  <a:gd name="connsiteY4" fmla="*/ 111388 h 167874"/>
                  <a:gd name="connsiteX5" fmla="*/ 358821 w 692329"/>
                  <a:gd name="connsiteY5" fmla="*/ 167724 h 167874"/>
                  <a:gd name="connsiteX6" fmla="*/ 97 w 692329"/>
                  <a:gd name="connsiteY6" fmla="*/ 94595 h 167874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79857 w 692329"/>
                  <a:gd name="connsiteY3" fmla="*/ 102388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97 w 692329"/>
                  <a:gd name="connsiteY0" fmla="*/ 94667 h 167946"/>
                  <a:gd name="connsiteX1" fmla="*/ 325288 w 692329"/>
                  <a:gd name="connsiteY1" fmla="*/ 1372 h 167946"/>
                  <a:gd name="connsiteX2" fmla="*/ 561543 w 692329"/>
                  <a:gd name="connsiteY2" fmla="*/ 49416 h 167946"/>
                  <a:gd name="connsiteX3" fmla="*/ 20049 w 692329"/>
                  <a:gd name="connsiteY3" fmla="*/ 117603 h 167946"/>
                  <a:gd name="connsiteX4" fmla="*/ 689892 w 692329"/>
                  <a:gd name="connsiteY4" fmla="*/ 111460 h 167946"/>
                  <a:gd name="connsiteX5" fmla="*/ 358821 w 692329"/>
                  <a:gd name="connsiteY5" fmla="*/ 167796 h 167946"/>
                  <a:gd name="connsiteX6" fmla="*/ 97 w 692329"/>
                  <a:gd name="connsiteY6" fmla="*/ 94667 h 167946"/>
                  <a:gd name="connsiteX0" fmla="*/ 2332 w 694564"/>
                  <a:gd name="connsiteY0" fmla="*/ 69694 h 142973"/>
                  <a:gd name="connsiteX1" fmla="*/ 223770 w 694564"/>
                  <a:gd name="connsiteY1" fmla="*/ 5522 h 142973"/>
                  <a:gd name="connsiteX2" fmla="*/ 563778 w 694564"/>
                  <a:gd name="connsiteY2" fmla="*/ 24443 h 142973"/>
                  <a:gd name="connsiteX3" fmla="*/ 22284 w 694564"/>
                  <a:gd name="connsiteY3" fmla="*/ 92630 h 142973"/>
                  <a:gd name="connsiteX4" fmla="*/ 692127 w 694564"/>
                  <a:gd name="connsiteY4" fmla="*/ 86487 h 142973"/>
                  <a:gd name="connsiteX5" fmla="*/ 361056 w 694564"/>
                  <a:gd name="connsiteY5" fmla="*/ 142823 h 142973"/>
                  <a:gd name="connsiteX6" fmla="*/ 2332 w 694564"/>
                  <a:gd name="connsiteY6" fmla="*/ 69694 h 142973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22284 w 694832"/>
                  <a:gd name="connsiteY3" fmla="*/ 92630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332 w 694832"/>
                  <a:gd name="connsiteY0" fmla="*/ 69694 h 144317"/>
                  <a:gd name="connsiteX1" fmla="*/ 223770 w 694832"/>
                  <a:gd name="connsiteY1" fmla="*/ 5522 h 144317"/>
                  <a:gd name="connsiteX2" fmla="*/ 563778 w 694832"/>
                  <a:gd name="connsiteY2" fmla="*/ 24443 h 144317"/>
                  <a:gd name="connsiteX3" fmla="*/ 49133 w 694832"/>
                  <a:gd name="connsiteY3" fmla="*/ 88592 h 144317"/>
                  <a:gd name="connsiteX4" fmla="*/ 692127 w 694832"/>
                  <a:gd name="connsiteY4" fmla="*/ 86487 h 144317"/>
                  <a:gd name="connsiteX5" fmla="*/ 361056 w 694832"/>
                  <a:gd name="connsiteY5" fmla="*/ 142823 h 144317"/>
                  <a:gd name="connsiteX6" fmla="*/ 2332 w 694832"/>
                  <a:gd name="connsiteY6" fmla="*/ 69694 h 144317"/>
                  <a:gd name="connsiteX0" fmla="*/ 29450 w 721950"/>
                  <a:gd name="connsiteY0" fmla="*/ 69694 h 144317"/>
                  <a:gd name="connsiteX1" fmla="*/ 250888 w 721950"/>
                  <a:gd name="connsiteY1" fmla="*/ 5522 h 144317"/>
                  <a:gd name="connsiteX2" fmla="*/ 590896 w 721950"/>
                  <a:gd name="connsiteY2" fmla="*/ 24443 h 144317"/>
                  <a:gd name="connsiteX3" fmla="*/ 882 w 721950"/>
                  <a:gd name="connsiteY3" fmla="*/ 81766 h 144317"/>
                  <a:gd name="connsiteX4" fmla="*/ 719245 w 721950"/>
                  <a:gd name="connsiteY4" fmla="*/ 86487 h 144317"/>
                  <a:gd name="connsiteX5" fmla="*/ 388174 w 721950"/>
                  <a:gd name="connsiteY5" fmla="*/ 142823 h 144317"/>
                  <a:gd name="connsiteX6" fmla="*/ 29450 w 721950"/>
                  <a:gd name="connsiteY6" fmla="*/ 69694 h 144317"/>
                  <a:gd name="connsiteX0" fmla="*/ 20406 w 721695"/>
                  <a:gd name="connsiteY0" fmla="*/ 128701 h 150053"/>
                  <a:gd name="connsiteX1" fmla="*/ 250888 w 721695"/>
                  <a:gd name="connsiteY1" fmla="*/ 9525 h 150053"/>
                  <a:gd name="connsiteX2" fmla="*/ 590896 w 721695"/>
                  <a:gd name="connsiteY2" fmla="*/ 28446 h 150053"/>
                  <a:gd name="connsiteX3" fmla="*/ 882 w 721695"/>
                  <a:gd name="connsiteY3" fmla="*/ 85769 h 150053"/>
                  <a:gd name="connsiteX4" fmla="*/ 719245 w 721695"/>
                  <a:gd name="connsiteY4" fmla="*/ 90490 h 150053"/>
                  <a:gd name="connsiteX5" fmla="*/ 388174 w 721695"/>
                  <a:gd name="connsiteY5" fmla="*/ 146826 h 150053"/>
                  <a:gd name="connsiteX6" fmla="*/ 20406 w 721695"/>
                  <a:gd name="connsiteY6" fmla="*/ 128701 h 150053"/>
                  <a:gd name="connsiteX0" fmla="*/ 28228 w 721684"/>
                  <a:gd name="connsiteY0" fmla="*/ 7332 h 169228"/>
                  <a:gd name="connsiteX1" fmla="*/ 250888 w 721684"/>
                  <a:gd name="connsiteY1" fmla="*/ 28512 h 169228"/>
                  <a:gd name="connsiteX2" fmla="*/ 590896 w 721684"/>
                  <a:gd name="connsiteY2" fmla="*/ 47433 h 169228"/>
                  <a:gd name="connsiteX3" fmla="*/ 882 w 721684"/>
                  <a:gd name="connsiteY3" fmla="*/ 104756 h 169228"/>
                  <a:gd name="connsiteX4" fmla="*/ 719245 w 721684"/>
                  <a:gd name="connsiteY4" fmla="*/ 109477 h 169228"/>
                  <a:gd name="connsiteX5" fmla="*/ 388174 w 721684"/>
                  <a:gd name="connsiteY5" fmla="*/ 165813 h 169228"/>
                  <a:gd name="connsiteX6" fmla="*/ 28228 w 721684"/>
                  <a:gd name="connsiteY6" fmla="*/ 7332 h 169228"/>
                  <a:gd name="connsiteX0" fmla="*/ 29706 w 721682"/>
                  <a:gd name="connsiteY0" fmla="*/ 63992 h 142691"/>
                  <a:gd name="connsiteX1" fmla="*/ 250888 w 721682"/>
                  <a:gd name="connsiteY1" fmla="*/ 5139 h 142691"/>
                  <a:gd name="connsiteX2" fmla="*/ 590896 w 721682"/>
                  <a:gd name="connsiteY2" fmla="*/ 24060 h 142691"/>
                  <a:gd name="connsiteX3" fmla="*/ 882 w 721682"/>
                  <a:gd name="connsiteY3" fmla="*/ 81383 h 142691"/>
                  <a:gd name="connsiteX4" fmla="*/ 719245 w 721682"/>
                  <a:gd name="connsiteY4" fmla="*/ 86104 h 142691"/>
                  <a:gd name="connsiteX5" fmla="*/ 388174 w 721682"/>
                  <a:gd name="connsiteY5" fmla="*/ 142440 h 142691"/>
                  <a:gd name="connsiteX6" fmla="*/ 29706 w 721682"/>
                  <a:gd name="connsiteY6" fmla="*/ 63992 h 142691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58680 w 779613"/>
                  <a:gd name="connsiteY3" fmla="*/ 82238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235868 w 779613"/>
                  <a:gd name="connsiteY3" fmla="*/ 77972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641 w 779613"/>
                  <a:gd name="connsiteY0" fmla="*/ 76707 h 143354"/>
                  <a:gd name="connsiteX1" fmla="*/ 308686 w 779613"/>
                  <a:gd name="connsiteY1" fmla="*/ 5994 h 143354"/>
                  <a:gd name="connsiteX2" fmla="*/ 648694 w 779613"/>
                  <a:gd name="connsiteY2" fmla="*/ 24915 h 143354"/>
                  <a:gd name="connsiteX3" fmla="*/ 105892 w 779613"/>
                  <a:gd name="connsiteY3" fmla="*/ 75981 h 143354"/>
                  <a:gd name="connsiteX4" fmla="*/ 777043 w 779613"/>
                  <a:gd name="connsiteY4" fmla="*/ 86959 h 143354"/>
                  <a:gd name="connsiteX5" fmla="*/ 445972 w 779613"/>
                  <a:gd name="connsiteY5" fmla="*/ 143295 h 143354"/>
                  <a:gd name="connsiteX6" fmla="*/ 1641 w 779613"/>
                  <a:gd name="connsiteY6" fmla="*/ 76707 h 143354"/>
                  <a:gd name="connsiteX0" fmla="*/ 1327 w 847644"/>
                  <a:gd name="connsiteY0" fmla="*/ 76616 h 143350"/>
                  <a:gd name="connsiteX1" fmla="*/ 376601 w 847644"/>
                  <a:gd name="connsiteY1" fmla="*/ 5989 h 143350"/>
                  <a:gd name="connsiteX2" fmla="*/ 716609 w 847644"/>
                  <a:gd name="connsiteY2" fmla="*/ 24910 h 143350"/>
                  <a:gd name="connsiteX3" fmla="*/ 173807 w 847644"/>
                  <a:gd name="connsiteY3" fmla="*/ 75976 h 143350"/>
                  <a:gd name="connsiteX4" fmla="*/ 844958 w 847644"/>
                  <a:gd name="connsiteY4" fmla="*/ 86954 h 143350"/>
                  <a:gd name="connsiteX5" fmla="*/ 513887 w 847644"/>
                  <a:gd name="connsiteY5" fmla="*/ 143290 h 143350"/>
                  <a:gd name="connsiteX6" fmla="*/ 1327 w 847644"/>
                  <a:gd name="connsiteY6" fmla="*/ 76616 h 143350"/>
                  <a:gd name="connsiteX0" fmla="*/ 57649 w 903966"/>
                  <a:gd name="connsiteY0" fmla="*/ 76727 h 143461"/>
                  <a:gd name="connsiteX1" fmla="*/ 54108 w 903966"/>
                  <a:gd name="connsiteY1" fmla="*/ 78275 h 143461"/>
                  <a:gd name="connsiteX2" fmla="*/ 432923 w 903966"/>
                  <a:gd name="connsiteY2" fmla="*/ 6100 h 143461"/>
                  <a:gd name="connsiteX3" fmla="*/ 772931 w 903966"/>
                  <a:gd name="connsiteY3" fmla="*/ 25021 h 143461"/>
                  <a:gd name="connsiteX4" fmla="*/ 230129 w 903966"/>
                  <a:gd name="connsiteY4" fmla="*/ 76087 h 143461"/>
                  <a:gd name="connsiteX5" fmla="*/ 901280 w 903966"/>
                  <a:gd name="connsiteY5" fmla="*/ 87065 h 143461"/>
                  <a:gd name="connsiteX6" fmla="*/ 570209 w 903966"/>
                  <a:gd name="connsiteY6" fmla="*/ 143401 h 143461"/>
                  <a:gd name="connsiteX7" fmla="*/ 57649 w 903966"/>
                  <a:gd name="connsiteY7" fmla="*/ 76727 h 143461"/>
                  <a:gd name="connsiteX0" fmla="*/ 53552 w 909272"/>
                  <a:gd name="connsiteY0" fmla="*/ 5910 h 145782"/>
                  <a:gd name="connsiteX1" fmla="*/ 59397 w 909272"/>
                  <a:gd name="connsiteY1" fmla="*/ 78275 h 145782"/>
                  <a:gd name="connsiteX2" fmla="*/ 438212 w 909272"/>
                  <a:gd name="connsiteY2" fmla="*/ 6100 h 145782"/>
                  <a:gd name="connsiteX3" fmla="*/ 778220 w 909272"/>
                  <a:gd name="connsiteY3" fmla="*/ 25021 h 145782"/>
                  <a:gd name="connsiteX4" fmla="*/ 235418 w 909272"/>
                  <a:gd name="connsiteY4" fmla="*/ 76087 h 145782"/>
                  <a:gd name="connsiteX5" fmla="*/ 906569 w 909272"/>
                  <a:gd name="connsiteY5" fmla="*/ 87065 h 145782"/>
                  <a:gd name="connsiteX6" fmla="*/ 575498 w 909272"/>
                  <a:gd name="connsiteY6" fmla="*/ 143401 h 145782"/>
                  <a:gd name="connsiteX7" fmla="*/ 53552 w 909272"/>
                  <a:gd name="connsiteY7" fmla="*/ 5910 h 145782"/>
                  <a:gd name="connsiteX0" fmla="*/ 63786 w 897568"/>
                  <a:gd name="connsiteY0" fmla="*/ 171152 h 178497"/>
                  <a:gd name="connsiteX1" fmla="*/ 47732 w 897568"/>
                  <a:gd name="connsiteY1" fmla="*/ 78275 h 178497"/>
                  <a:gd name="connsiteX2" fmla="*/ 426547 w 897568"/>
                  <a:gd name="connsiteY2" fmla="*/ 6100 h 178497"/>
                  <a:gd name="connsiteX3" fmla="*/ 766555 w 897568"/>
                  <a:gd name="connsiteY3" fmla="*/ 25021 h 178497"/>
                  <a:gd name="connsiteX4" fmla="*/ 223753 w 897568"/>
                  <a:gd name="connsiteY4" fmla="*/ 76087 h 178497"/>
                  <a:gd name="connsiteX5" fmla="*/ 894904 w 897568"/>
                  <a:gd name="connsiteY5" fmla="*/ 87065 h 178497"/>
                  <a:gd name="connsiteX6" fmla="*/ 563833 w 897568"/>
                  <a:gd name="connsiteY6" fmla="*/ 143401 h 178497"/>
                  <a:gd name="connsiteX7" fmla="*/ 63786 w 897568"/>
                  <a:gd name="connsiteY7" fmla="*/ 171152 h 178497"/>
                  <a:gd name="connsiteX0" fmla="*/ 116106 w 949888"/>
                  <a:gd name="connsiteY0" fmla="*/ 168985 h 173544"/>
                  <a:gd name="connsiteX1" fmla="*/ 26874 w 949888"/>
                  <a:gd name="connsiteY1" fmla="*/ 45932 h 173544"/>
                  <a:gd name="connsiteX2" fmla="*/ 478867 w 949888"/>
                  <a:gd name="connsiteY2" fmla="*/ 3933 h 173544"/>
                  <a:gd name="connsiteX3" fmla="*/ 818875 w 949888"/>
                  <a:gd name="connsiteY3" fmla="*/ 22854 h 173544"/>
                  <a:gd name="connsiteX4" fmla="*/ 276073 w 949888"/>
                  <a:gd name="connsiteY4" fmla="*/ 73920 h 173544"/>
                  <a:gd name="connsiteX5" fmla="*/ 947224 w 949888"/>
                  <a:gd name="connsiteY5" fmla="*/ 84898 h 173544"/>
                  <a:gd name="connsiteX6" fmla="*/ 616153 w 949888"/>
                  <a:gd name="connsiteY6" fmla="*/ 141234 h 173544"/>
                  <a:gd name="connsiteX7" fmla="*/ 116106 w 949888"/>
                  <a:gd name="connsiteY7" fmla="*/ 168985 h 173544"/>
                  <a:gd name="connsiteX0" fmla="*/ 60186 w 985349"/>
                  <a:gd name="connsiteY0" fmla="*/ 136875 h 148268"/>
                  <a:gd name="connsiteX1" fmla="*/ 62165 w 985349"/>
                  <a:gd name="connsiteY1" fmla="*/ 45932 h 148268"/>
                  <a:gd name="connsiteX2" fmla="*/ 514158 w 985349"/>
                  <a:gd name="connsiteY2" fmla="*/ 3933 h 148268"/>
                  <a:gd name="connsiteX3" fmla="*/ 854166 w 985349"/>
                  <a:gd name="connsiteY3" fmla="*/ 22854 h 148268"/>
                  <a:gd name="connsiteX4" fmla="*/ 311364 w 985349"/>
                  <a:gd name="connsiteY4" fmla="*/ 73920 h 148268"/>
                  <a:gd name="connsiteX5" fmla="*/ 982515 w 985349"/>
                  <a:gd name="connsiteY5" fmla="*/ 84898 h 148268"/>
                  <a:gd name="connsiteX6" fmla="*/ 651444 w 985349"/>
                  <a:gd name="connsiteY6" fmla="*/ 141234 h 148268"/>
                  <a:gd name="connsiteX7" fmla="*/ 60186 w 985349"/>
                  <a:gd name="connsiteY7" fmla="*/ 136875 h 148268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21000 w 994985"/>
                  <a:gd name="connsiteY4" fmla="*/ 73178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36133 h 148173"/>
                  <a:gd name="connsiteX1" fmla="*/ 53115 w 994985"/>
                  <a:gd name="connsiteY1" fmla="*/ 34695 h 148173"/>
                  <a:gd name="connsiteX2" fmla="*/ 523794 w 994985"/>
                  <a:gd name="connsiteY2" fmla="*/ 3191 h 148173"/>
                  <a:gd name="connsiteX3" fmla="*/ 863802 w 994985"/>
                  <a:gd name="connsiteY3" fmla="*/ 22112 h 148173"/>
                  <a:gd name="connsiteX4" fmla="*/ 349669 w 994985"/>
                  <a:gd name="connsiteY4" fmla="*/ 75624 h 148173"/>
                  <a:gd name="connsiteX5" fmla="*/ 992151 w 994985"/>
                  <a:gd name="connsiteY5" fmla="*/ 84156 h 148173"/>
                  <a:gd name="connsiteX6" fmla="*/ 661080 w 994985"/>
                  <a:gd name="connsiteY6" fmla="*/ 140492 h 148173"/>
                  <a:gd name="connsiteX7" fmla="*/ 69822 w 994985"/>
                  <a:gd name="connsiteY7" fmla="*/ 136133 h 148173"/>
                  <a:gd name="connsiteX0" fmla="*/ 69822 w 994985"/>
                  <a:gd name="connsiteY0" fmla="*/ 182989 h 195029"/>
                  <a:gd name="connsiteX1" fmla="*/ 53115 w 994985"/>
                  <a:gd name="connsiteY1" fmla="*/ 81551 h 195029"/>
                  <a:gd name="connsiteX2" fmla="*/ 317162 w 994985"/>
                  <a:gd name="connsiteY2" fmla="*/ 438 h 195029"/>
                  <a:gd name="connsiteX3" fmla="*/ 523794 w 994985"/>
                  <a:gd name="connsiteY3" fmla="*/ 50047 h 195029"/>
                  <a:gd name="connsiteX4" fmla="*/ 863802 w 994985"/>
                  <a:gd name="connsiteY4" fmla="*/ 68968 h 195029"/>
                  <a:gd name="connsiteX5" fmla="*/ 349669 w 994985"/>
                  <a:gd name="connsiteY5" fmla="*/ 122480 h 195029"/>
                  <a:gd name="connsiteX6" fmla="*/ 992151 w 994985"/>
                  <a:gd name="connsiteY6" fmla="*/ 131012 h 195029"/>
                  <a:gd name="connsiteX7" fmla="*/ 661080 w 994985"/>
                  <a:gd name="connsiteY7" fmla="*/ 187348 h 195029"/>
                  <a:gd name="connsiteX8" fmla="*/ 69822 w 994985"/>
                  <a:gd name="connsiteY8" fmla="*/ 182989 h 195029"/>
                  <a:gd name="connsiteX0" fmla="*/ 69822 w 994985"/>
                  <a:gd name="connsiteY0" fmla="*/ 182551 h 194591"/>
                  <a:gd name="connsiteX1" fmla="*/ 53115 w 994985"/>
                  <a:gd name="connsiteY1" fmla="*/ 81113 h 194591"/>
                  <a:gd name="connsiteX2" fmla="*/ 317162 w 994985"/>
                  <a:gd name="connsiteY2" fmla="*/ 0 h 194591"/>
                  <a:gd name="connsiteX3" fmla="*/ 523794 w 994985"/>
                  <a:gd name="connsiteY3" fmla="*/ 49609 h 194591"/>
                  <a:gd name="connsiteX4" fmla="*/ 863802 w 994985"/>
                  <a:gd name="connsiteY4" fmla="*/ 68530 h 194591"/>
                  <a:gd name="connsiteX5" fmla="*/ 349669 w 994985"/>
                  <a:gd name="connsiteY5" fmla="*/ 122042 h 194591"/>
                  <a:gd name="connsiteX6" fmla="*/ 992151 w 994985"/>
                  <a:gd name="connsiteY6" fmla="*/ 130574 h 194591"/>
                  <a:gd name="connsiteX7" fmla="*/ 661080 w 994985"/>
                  <a:gd name="connsiteY7" fmla="*/ 186910 h 194591"/>
                  <a:gd name="connsiteX8" fmla="*/ 69822 w 994985"/>
                  <a:gd name="connsiteY8" fmla="*/ 182551 h 194591"/>
                  <a:gd name="connsiteX0" fmla="*/ 51948 w 976650"/>
                  <a:gd name="connsiteY0" fmla="*/ 182551 h 224276"/>
                  <a:gd name="connsiteX1" fmla="*/ 35241 w 976650"/>
                  <a:gd name="connsiteY1" fmla="*/ 81113 h 224276"/>
                  <a:gd name="connsiteX2" fmla="*/ 299288 w 976650"/>
                  <a:gd name="connsiteY2" fmla="*/ 0 h 224276"/>
                  <a:gd name="connsiteX3" fmla="*/ 505920 w 976650"/>
                  <a:gd name="connsiteY3" fmla="*/ 49609 h 224276"/>
                  <a:gd name="connsiteX4" fmla="*/ 845928 w 976650"/>
                  <a:gd name="connsiteY4" fmla="*/ 68530 h 224276"/>
                  <a:gd name="connsiteX5" fmla="*/ 331795 w 976650"/>
                  <a:gd name="connsiteY5" fmla="*/ 122042 h 224276"/>
                  <a:gd name="connsiteX6" fmla="*/ 974277 w 976650"/>
                  <a:gd name="connsiteY6" fmla="*/ 130574 h 224276"/>
                  <a:gd name="connsiteX7" fmla="*/ 643206 w 976650"/>
                  <a:gd name="connsiteY7" fmla="*/ 186910 h 224276"/>
                  <a:gd name="connsiteX8" fmla="*/ 329010 w 976650"/>
                  <a:gd name="connsiteY8" fmla="*/ 224259 h 224276"/>
                  <a:gd name="connsiteX9" fmla="*/ 51948 w 976650"/>
                  <a:gd name="connsiteY9" fmla="*/ 182551 h 224276"/>
                  <a:gd name="connsiteX0" fmla="*/ 51948 w 976650"/>
                  <a:gd name="connsiteY0" fmla="*/ 182551 h 224259"/>
                  <a:gd name="connsiteX1" fmla="*/ 35241 w 976650"/>
                  <a:gd name="connsiteY1" fmla="*/ 81113 h 224259"/>
                  <a:gd name="connsiteX2" fmla="*/ 299288 w 976650"/>
                  <a:gd name="connsiteY2" fmla="*/ 0 h 224259"/>
                  <a:gd name="connsiteX3" fmla="*/ 505920 w 976650"/>
                  <a:gd name="connsiteY3" fmla="*/ 49609 h 224259"/>
                  <a:gd name="connsiteX4" fmla="*/ 845928 w 976650"/>
                  <a:gd name="connsiteY4" fmla="*/ 68530 h 224259"/>
                  <a:gd name="connsiteX5" fmla="*/ 331795 w 976650"/>
                  <a:gd name="connsiteY5" fmla="*/ 122042 h 224259"/>
                  <a:gd name="connsiteX6" fmla="*/ 974277 w 976650"/>
                  <a:gd name="connsiteY6" fmla="*/ 130574 h 224259"/>
                  <a:gd name="connsiteX7" fmla="*/ 643206 w 976650"/>
                  <a:gd name="connsiteY7" fmla="*/ 186910 h 224259"/>
                  <a:gd name="connsiteX8" fmla="*/ 329010 w 976650"/>
                  <a:gd name="connsiteY8" fmla="*/ 224259 h 224259"/>
                  <a:gd name="connsiteX9" fmla="*/ 51948 w 976650"/>
                  <a:gd name="connsiteY9" fmla="*/ 182551 h 224259"/>
                  <a:gd name="connsiteX0" fmla="*/ 51948 w 976511"/>
                  <a:gd name="connsiteY0" fmla="*/ 182551 h 224259"/>
                  <a:gd name="connsiteX1" fmla="*/ 35241 w 976511"/>
                  <a:gd name="connsiteY1" fmla="*/ 81113 h 224259"/>
                  <a:gd name="connsiteX2" fmla="*/ 299288 w 976511"/>
                  <a:gd name="connsiteY2" fmla="*/ 0 h 224259"/>
                  <a:gd name="connsiteX3" fmla="*/ 505920 w 976511"/>
                  <a:gd name="connsiteY3" fmla="*/ 49609 h 224259"/>
                  <a:gd name="connsiteX4" fmla="*/ 845928 w 976511"/>
                  <a:gd name="connsiteY4" fmla="*/ 68530 h 224259"/>
                  <a:gd name="connsiteX5" fmla="*/ 331795 w 976511"/>
                  <a:gd name="connsiteY5" fmla="*/ 122042 h 224259"/>
                  <a:gd name="connsiteX6" fmla="*/ 974277 w 976511"/>
                  <a:gd name="connsiteY6" fmla="*/ 130574 h 224259"/>
                  <a:gd name="connsiteX7" fmla="*/ 625943 w 976511"/>
                  <a:gd name="connsiteY7" fmla="*/ 169020 h 224259"/>
                  <a:gd name="connsiteX8" fmla="*/ 329010 w 976511"/>
                  <a:gd name="connsiteY8" fmla="*/ 224259 h 224259"/>
                  <a:gd name="connsiteX9" fmla="*/ 51948 w 976511"/>
                  <a:gd name="connsiteY9" fmla="*/ 182551 h 224259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35659 w 980284"/>
                  <a:gd name="connsiteY5" fmla="*/ 122042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5812 w 980284"/>
                  <a:gd name="connsiteY0" fmla="*/ 182551 h 234327"/>
                  <a:gd name="connsiteX1" fmla="*/ 39105 w 980284"/>
                  <a:gd name="connsiteY1" fmla="*/ 81113 h 234327"/>
                  <a:gd name="connsiteX2" fmla="*/ 303152 w 980284"/>
                  <a:gd name="connsiteY2" fmla="*/ 0 h 234327"/>
                  <a:gd name="connsiteX3" fmla="*/ 509784 w 980284"/>
                  <a:gd name="connsiteY3" fmla="*/ 49609 h 234327"/>
                  <a:gd name="connsiteX4" fmla="*/ 849792 w 980284"/>
                  <a:gd name="connsiteY4" fmla="*/ 68530 h 234327"/>
                  <a:gd name="connsiteX5" fmla="*/ 371068 w 980284"/>
                  <a:gd name="connsiteY5" fmla="*/ 117348 h 234327"/>
                  <a:gd name="connsiteX6" fmla="*/ 978141 w 980284"/>
                  <a:gd name="connsiteY6" fmla="*/ 130574 h 234327"/>
                  <a:gd name="connsiteX7" fmla="*/ 629807 w 980284"/>
                  <a:gd name="connsiteY7" fmla="*/ 169020 h 234327"/>
                  <a:gd name="connsiteX8" fmla="*/ 409154 w 980284"/>
                  <a:gd name="connsiteY8" fmla="*/ 234327 h 234327"/>
                  <a:gd name="connsiteX9" fmla="*/ 55812 w 980284"/>
                  <a:gd name="connsiteY9" fmla="*/ 182551 h 234327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59188 w 983591"/>
                  <a:gd name="connsiteY0" fmla="*/ 182551 h 217035"/>
                  <a:gd name="connsiteX1" fmla="*/ 42481 w 983591"/>
                  <a:gd name="connsiteY1" fmla="*/ 81113 h 217035"/>
                  <a:gd name="connsiteX2" fmla="*/ 306528 w 983591"/>
                  <a:gd name="connsiteY2" fmla="*/ 0 h 217035"/>
                  <a:gd name="connsiteX3" fmla="*/ 513160 w 983591"/>
                  <a:gd name="connsiteY3" fmla="*/ 49609 h 217035"/>
                  <a:gd name="connsiteX4" fmla="*/ 853168 w 983591"/>
                  <a:gd name="connsiteY4" fmla="*/ 68530 h 217035"/>
                  <a:gd name="connsiteX5" fmla="*/ 374444 w 983591"/>
                  <a:gd name="connsiteY5" fmla="*/ 117348 h 217035"/>
                  <a:gd name="connsiteX6" fmla="*/ 981517 w 983591"/>
                  <a:gd name="connsiteY6" fmla="*/ 130574 h 217035"/>
                  <a:gd name="connsiteX7" fmla="*/ 633183 w 983591"/>
                  <a:gd name="connsiteY7" fmla="*/ 169020 h 217035"/>
                  <a:gd name="connsiteX8" fmla="*/ 474134 w 983591"/>
                  <a:gd name="connsiteY8" fmla="*/ 217035 h 217035"/>
                  <a:gd name="connsiteX9" fmla="*/ 59188 w 983591"/>
                  <a:gd name="connsiteY9" fmla="*/ 182551 h 217035"/>
                  <a:gd name="connsiteX0" fmla="*/ 195984 w 1120387"/>
                  <a:gd name="connsiteY0" fmla="*/ 182551 h 217035"/>
                  <a:gd name="connsiteX1" fmla="*/ 43 w 1120387"/>
                  <a:gd name="connsiteY1" fmla="*/ 127929 h 217035"/>
                  <a:gd name="connsiteX2" fmla="*/ 179277 w 1120387"/>
                  <a:gd name="connsiteY2" fmla="*/ 81113 h 217035"/>
                  <a:gd name="connsiteX3" fmla="*/ 443324 w 1120387"/>
                  <a:gd name="connsiteY3" fmla="*/ 0 h 217035"/>
                  <a:gd name="connsiteX4" fmla="*/ 649956 w 1120387"/>
                  <a:gd name="connsiteY4" fmla="*/ 49609 h 217035"/>
                  <a:gd name="connsiteX5" fmla="*/ 989964 w 1120387"/>
                  <a:gd name="connsiteY5" fmla="*/ 68530 h 217035"/>
                  <a:gd name="connsiteX6" fmla="*/ 511240 w 1120387"/>
                  <a:gd name="connsiteY6" fmla="*/ 117348 h 217035"/>
                  <a:gd name="connsiteX7" fmla="*/ 1118313 w 1120387"/>
                  <a:gd name="connsiteY7" fmla="*/ 130574 h 217035"/>
                  <a:gd name="connsiteX8" fmla="*/ 769979 w 1120387"/>
                  <a:gd name="connsiteY8" fmla="*/ 169020 h 217035"/>
                  <a:gd name="connsiteX9" fmla="*/ 610930 w 1120387"/>
                  <a:gd name="connsiteY9" fmla="*/ 217035 h 217035"/>
                  <a:gd name="connsiteX10" fmla="*/ 195984 w 1120387"/>
                  <a:gd name="connsiteY10" fmla="*/ 182551 h 217035"/>
                  <a:gd name="connsiteX0" fmla="*/ 200873 w 1125276"/>
                  <a:gd name="connsiteY0" fmla="*/ 182551 h 217035"/>
                  <a:gd name="connsiteX1" fmla="*/ 4932 w 1125276"/>
                  <a:gd name="connsiteY1" fmla="*/ 127929 h 217035"/>
                  <a:gd name="connsiteX2" fmla="*/ 66109 w 1125276"/>
                  <a:gd name="connsiteY2" fmla="*/ 53044 h 217035"/>
                  <a:gd name="connsiteX3" fmla="*/ 184166 w 1125276"/>
                  <a:gd name="connsiteY3" fmla="*/ 81113 h 217035"/>
                  <a:gd name="connsiteX4" fmla="*/ 448213 w 1125276"/>
                  <a:gd name="connsiteY4" fmla="*/ 0 h 217035"/>
                  <a:gd name="connsiteX5" fmla="*/ 654845 w 1125276"/>
                  <a:gd name="connsiteY5" fmla="*/ 49609 h 217035"/>
                  <a:gd name="connsiteX6" fmla="*/ 994853 w 1125276"/>
                  <a:gd name="connsiteY6" fmla="*/ 68530 h 217035"/>
                  <a:gd name="connsiteX7" fmla="*/ 516129 w 1125276"/>
                  <a:gd name="connsiteY7" fmla="*/ 117348 h 217035"/>
                  <a:gd name="connsiteX8" fmla="*/ 1123202 w 1125276"/>
                  <a:gd name="connsiteY8" fmla="*/ 130574 h 217035"/>
                  <a:gd name="connsiteX9" fmla="*/ 774868 w 1125276"/>
                  <a:gd name="connsiteY9" fmla="*/ 169020 h 217035"/>
                  <a:gd name="connsiteX10" fmla="*/ 615819 w 1125276"/>
                  <a:gd name="connsiteY10" fmla="*/ 217035 h 217035"/>
                  <a:gd name="connsiteX11" fmla="*/ 200873 w 1125276"/>
                  <a:gd name="connsiteY11" fmla="*/ 182551 h 217035"/>
                  <a:gd name="connsiteX0" fmla="*/ 200873 w 1125276"/>
                  <a:gd name="connsiteY0" fmla="*/ 182551 h 226016"/>
                  <a:gd name="connsiteX1" fmla="*/ 70630 w 1125276"/>
                  <a:gd name="connsiteY1" fmla="*/ 224912 h 226016"/>
                  <a:gd name="connsiteX2" fmla="*/ 4932 w 1125276"/>
                  <a:gd name="connsiteY2" fmla="*/ 127929 h 226016"/>
                  <a:gd name="connsiteX3" fmla="*/ 66109 w 1125276"/>
                  <a:gd name="connsiteY3" fmla="*/ 53044 h 226016"/>
                  <a:gd name="connsiteX4" fmla="*/ 184166 w 1125276"/>
                  <a:gd name="connsiteY4" fmla="*/ 81113 h 226016"/>
                  <a:gd name="connsiteX5" fmla="*/ 448213 w 1125276"/>
                  <a:gd name="connsiteY5" fmla="*/ 0 h 226016"/>
                  <a:gd name="connsiteX6" fmla="*/ 654845 w 1125276"/>
                  <a:gd name="connsiteY6" fmla="*/ 49609 h 226016"/>
                  <a:gd name="connsiteX7" fmla="*/ 994853 w 1125276"/>
                  <a:gd name="connsiteY7" fmla="*/ 68530 h 226016"/>
                  <a:gd name="connsiteX8" fmla="*/ 516129 w 1125276"/>
                  <a:gd name="connsiteY8" fmla="*/ 117348 h 226016"/>
                  <a:gd name="connsiteX9" fmla="*/ 1123202 w 1125276"/>
                  <a:gd name="connsiteY9" fmla="*/ 130574 h 226016"/>
                  <a:gd name="connsiteX10" fmla="*/ 774868 w 1125276"/>
                  <a:gd name="connsiteY10" fmla="*/ 169020 h 226016"/>
                  <a:gd name="connsiteX11" fmla="*/ 615819 w 1125276"/>
                  <a:gd name="connsiteY11" fmla="*/ 217035 h 226016"/>
                  <a:gd name="connsiteX12" fmla="*/ 200873 w 1125276"/>
                  <a:gd name="connsiteY12" fmla="*/ 182551 h 226016"/>
                  <a:gd name="connsiteX0" fmla="*/ 292347 w 1216750"/>
                  <a:gd name="connsiteY0" fmla="*/ 182551 h 226016"/>
                  <a:gd name="connsiteX1" fmla="*/ 162104 w 1216750"/>
                  <a:gd name="connsiteY1" fmla="*/ 224912 h 226016"/>
                  <a:gd name="connsiteX2" fmla="*/ 2095 w 1216750"/>
                  <a:gd name="connsiteY2" fmla="*/ 115927 h 226016"/>
                  <a:gd name="connsiteX3" fmla="*/ 157583 w 1216750"/>
                  <a:gd name="connsiteY3" fmla="*/ 53044 h 226016"/>
                  <a:gd name="connsiteX4" fmla="*/ 275640 w 1216750"/>
                  <a:gd name="connsiteY4" fmla="*/ 81113 h 226016"/>
                  <a:gd name="connsiteX5" fmla="*/ 539687 w 1216750"/>
                  <a:gd name="connsiteY5" fmla="*/ 0 h 226016"/>
                  <a:gd name="connsiteX6" fmla="*/ 746319 w 1216750"/>
                  <a:gd name="connsiteY6" fmla="*/ 49609 h 226016"/>
                  <a:gd name="connsiteX7" fmla="*/ 1086327 w 1216750"/>
                  <a:gd name="connsiteY7" fmla="*/ 68530 h 226016"/>
                  <a:gd name="connsiteX8" fmla="*/ 607603 w 1216750"/>
                  <a:gd name="connsiteY8" fmla="*/ 117348 h 226016"/>
                  <a:gd name="connsiteX9" fmla="*/ 1214676 w 1216750"/>
                  <a:gd name="connsiteY9" fmla="*/ 130574 h 226016"/>
                  <a:gd name="connsiteX10" fmla="*/ 866342 w 1216750"/>
                  <a:gd name="connsiteY10" fmla="*/ 169020 h 226016"/>
                  <a:gd name="connsiteX11" fmla="*/ 707293 w 1216750"/>
                  <a:gd name="connsiteY11" fmla="*/ 217035 h 226016"/>
                  <a:gd name="connsiteX12" fmla="*/ 292347 w 1216750"/>
                  <a:gd name="connsiteY12" fmla="*/ 182551 h 226016"/>
                  <a:gd name="connsiteX0" fmla="*/ 293906 w 1218309"/>
                  <a:gd name="connsiteY0" fmla="*/ 182551 h 226016"/>
                  <a:gd name="connsiteX1" fmla="*/ 163663 w 1218309"/>
                  <a:gd name="connsiteY1" fmla="*/ 224912 h 226016"/>
                  <a:gd name="connsiteX2" fmla="*/ 3654 w 1218309"/>
                  <a:gd name="connsiteY2" fmla="*/ 115927 h 226016"/>
                  <a:gd name="connsiteX3" fmla="*/ 89461 w 1218309"/>
                  <a:gd name="connsiteY3" fmla="*/ 16640 h 226016"/>
                  <a:gd name="connsiteX4" fmla="*/ 277199 w 1218309"/>
                  <a:gd name="connsiteY4" fmla="*/ 81113 h 226016"/>
                  <a:gd name="connsiteX5" fmla="*/ 541246 w 1218309"/>
                  <a:gd name="connsiteY5" fmla="*/ 0 h 226016"/>
                  <a:gd name="connsiteX6" fmla="*/ 747878 w 1218309"/>
                  <a:gd name="connsiteY6" fmla="*/ 49609 h 226016"/>
                  <a:gd name="connsiteX7" fmla="*/ 1087886 w 1218309"/>
                  <a:gd name="connsiteY7" fmla="*/ 68530 h 226016"/>
                  <a:gd name="connsiteX8" fmla="*/ 609162 w 1218309"/>
                  <a:gd name="connsiteY8" fmla="*/ 117348 h 226016"/>
                  <a:gd name="connsiteX9" fmla="*/ 1216235 w 1218309"/>
                  <a:gd name="connsiteY9" fmla="*/ 130574 h 226016"/>
                  <a:gd name="connsiteX10" fmla="*/ 867901 w 1218309"/>
                  <a:gd name="connsiteY10" fmla="*/ 169020 h 226016"/>
                  <a:gd name="connsiteX11" fmla="*/ 708852 w 1218309"/>
                  <a:gd name="connsiteY11" fmla="*/ 217035 h 226016"/>
                  <a:gd name="connsiteX12" fmla="*/ 293906 w 1218309"/>
                  <a:gd name="connsiteY12" fmla="*/ 182551 h 226016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93906 w 1218309"/>
                  <a:gd name="connsiteY0" fmla="*/ 182551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93906 w 1218309"/>
                  <a:gd name="connsiteY12" fmla="*/ 182551 h 217035"/>
                  <a:gd name="connsiteX0" fmla="*/ 260944 w 1218309"/>
                  <a:gd name="connsiteY0" fmla="*/ 158575 h 217035"/>
                  <a:gd name="connsiteX1" fmla="*/ 62726 w 1218309"/>
                  <a:gd name="connsiteY1" fmla="*/ 195533 h 217035"/>
                  <a:gd name="connsiteX2" fmla="*/ 3654 w 1218309"/>
                  <a:gd name="connsiteY2" fmla="*/ 115927 h 217035"/>
                  <a:gd name="connsiteX3" fmla="*/ 89461 w 1218309"/>
                  <a:gd name="connsiteY3" fmla="*/ 16640 h 217035"/>
                  <a:gd name="connsiteX4" fmla="*/ 277199 w 1218309"/>
                  <a:gd name="connsiteY4" fmla="*/ 81113 h 217035"/>
                  <a:gd name="connsiteX5" fmla="*/ 541246 w 1218309"/>
                  <a:gd name="connsiteY5" fmla="*/ 0 h 217035"/>
                  <a:gd name="connsiteX6" fmla="*/ 747878 w 1218309"/>
                  <a:gd name="connsiteY6" fmla="*/ 49609 h 217035"/>
                  <a:gd name="connsiteX7" fmla="*/ 1087886 w 1218309"/>
                  <a:gd name="connsiteY7" fmla="*/ 68530 h 217035"/>
                  <a:gd name="connsiteX8" fmla="*/ 609162 w 1218309"/>
                  <a:gd name="connsiteY8" fmla="*/ 117348 h 217035"/>
                  <a:gd name="connsiteX9" fmla="*/ 1216235 w 1218309"/>
                  <a:gd name="connsiteY9" fmla="*/ 130574 h 217035"/>
                  <a:gd name="connsiteX10" fmla="*/ 867901 w 1218309"/>
                  <a:gd name="connsiteY10" fmla="*/ 169020 h 217035"/>
                  <a:gd name="connsiteX11" fmla="*/ 708852 w 1218309"/>
                  <a:gd name="connsiteY11" fmla="*/ 217035 h 217035"/>
                  <a:gd name="connsiteX12" fmla="*/ 260944 w 1218309"/>
                  <a:gd name="connsiteY12" fmla="*/ 158575 h 217035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218309"/>
                  <a:gd name="connsiteY0" fmla="*/ 158575 h 217794"/>
                  <a:gd name="connsiteX1" fmla="*/ 62726 w 1218309"/>
                  <a:gd name="connsiteY1" fmla="*/ 195533 h 217794"/>
                  <a:gd name="connsiteX2" fmla="*/ 3654 w 1218309"/>
                  <a:gd name="connsiteY2" fmla="*/ 115927 h 217794"/>
                  <a:gd name="connsiteX3" fmla="*/ 89461 w 1218309"/>
                  <a:gd name="connsiteY3" fmla="*/ 16640 h 217794"/>
                  <a:gd name="connsiteX4" fmla="*/ 277199 w 1218309"/>
                  <a:gd name="connsiteY4" fmla="*/ 81113 h 217794"/>
                  <a:gd name="connsiteX5" fmla="*/ 541246 w 1218309"/>
                  <a:gd name="connsiteY5" fmla="*/ 0 h 217794"/>
                  <a:gd name="connsiteX6" fmla="*/ 747878 w 1218309"/>
                  <a:gd name="connsiteY6" fmla="*/ 49609 h 217794"/>
                  <a:gd name="connsiteX7" fmla="*/ 1087886 w 1218309"/>
                  <a:gd name="connsiteY7" fmla="*/ 68530 h 217794"/>
                  <a:gd name="connsiteX8" fmla="*/ 609162 w 1218309"/>
                  <a:gd name="connsiteY8" fmla="*/ 117348 h 217794"/>
                  <a:gd name="connsiteX9" fmla="*/ 1216235 w 1218309"/>
                  <a:gd name="connsiteY9" fmla="*/ 130574 h 217794"/>
                  <a:gd name="connsiteX10" fmla="*/ 867901 w 1218309"/>
                  <a:gd name="connsiteY10" fmla="*/ 169020 h 217794"/>
                  <a:gd name="connsiteX11" fmla="*/ 708852 w 1218309"/>
                  <a:gd name="connsiteY11" fmla="*/ 217035 h 217794"/>
                  <a:gd name="connsiteX12" fmla="*/ 260944 w 1218309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78"/>
                  <a:gd name="connsiteY0" fmla="*/ 158575 h 217794"/>
                  <a:gd name="connsiteX1" fmla="*/ 62726 w 1155378"/>
                  <a:gd name="connsiteY1" fmla="*/ 195533 h 217794"/>
                  <a:gd name="connsiteX2" fmla="*/ 3654 w 1155378"/>
                  <a:gd name="connsiteY2" fmla="*/ 115927 h 217794"/>
                  <a:gd name="connsiteX3" fmla="*/ 89461 w 1155378"/>
                  <a:gd name="connsiteY3" fmla="*/ 16640 h 217794"/>
                  <a:gd name="connsiteX4" fmla="*/ 277199 w 1155378"/>
                  <a:gd name="connsiteY4" fmla="*/ 81113 h 217794"/>
                  <a:gd name="connsiteX5" fmla="*/ 541246 w 1155378"/>
                  <a:gd name="connsiteY5" fmla="*/ 0 h 217794"/>
                  <a:gd name="connsiteX6" fmla="*/ 747878 w 1155378"/>
                  <a:gd name="connsiteY6" fmla="*/ 49609 h 217794"/>
                  <a:gd name="connsiteX7" fmla="*/ 1087886 w 1155378"/>
                  <a:gd name="connsiteY7" fmla="*/ 68530 h 217794"/>
                  <a:gd name="connsiteX8" fmla="*/ 609162 w 1155378"/>
                  <a:gd name="connsiteY8" fmla="*/ 117348 h 217794"/>
                  <a:gd name="connsiteX9" fmla="*/ 1152886 w 1155378"/>
                  <a:gd name="connsiteY9" fmla="*/ 98764 h 217794"/>
                  <a:gd name="connsiteX10" fmla="*/ 867901 w 1155378"/>
                  <a:gd name="connsiteY10" fmla="*/ 169020 h 217794"/>
                  <a:gd name="connsiteX11" fmla="*/ 708852 w 1155378"/>
                  <a:gd name="connsiteY11" fmla="*/ 217035 h 217794"/>
                  <a:gd name="connsiteX12" fmla="*/ 260944 w 1155378"/>
                  <a:gd name="connsiteY12" fmla="*/ 158575 h 217794"/>
                  <a:gd name="connsiteX0" fmla="*/ 260944 w 1155337"/>
                  <a:gd name="connsiteY0" fmla="*/ 158575 h 217794"/>
                  <a:gd name="connsiteX1" fmla="*/ 62726 w 1155337"/>
                  <a:gd name="connsiteY1" fmla="*/ 195533 h 217794"/>
                  <a:gd name="connsiteX2" fmla="*/ 3654 w 1155337"/>
                  <a:gd name="connsiteY2" fmla="*/ 115927 h 217794"/>
                  <a:gd name="connsiteX3" fmla="*/ 89461 w 1155337"/>
                  <a:gd name="connsiteY3" fmla="*/ 16640 h 217794"/>
                  <a:gd name="connsiteX4" fmla="*/ 277199 w 1155337"/>
                  <a:gd name="connsiteY4" fmla="*/ 81113 h 217794"/>
                  <a:gd name="connsiteX5" fmla="*/ 541246 w 1155337"/>
                  <a:gd name="connsiteY5" fmla="*/ 0 h 217794"/>
                  <a:gd name="connsiteX6" fmla="*/ 747878 w 1155337"/>
                  <a:gd name="connsiteY6" fmla="*/ 49609 h 217794"/>
                  <a:gd name="connsiteX7" fmla="*/ 1087886 w 1155337"/>
                  <a:gd name="connsiteY7" fmla="*/ 68530 h 217794"/>
                  <a:gd name="connsiteX8" fmla="*/ 609162 w 1155337"/>
                  <a:gd name="connsiteY8" fmla="*/ 117348 h 217794"/>
                  <a:gd name="connsiteX9" fmla="*/ 1152886 w 1155337"/>
                  <a:gd name="connsiteY9" fmla="*/ 98764 h 217794"/>
                  <a:gd name="connsiteX10" fmla="*/ 863477 w 1155337"/>
                  <a:gd name="connsiteY10" fmla="*/ 155702 h 217794"/>
                  <a:gd name="connsiteX11" fmla="*/ 708852 w 1155337"/>
                  <a:gd name="connsiteY11" fmla="*/ 217035 h 217794"/>
                  <a:gd name="connsiteX12" fmla="*/ 260944 w 1155337"/>
                  <a:gd name="connsiteY12" fmla="*/ 158575 h 217794"/>
                  <a:gd name="connsiteX0" fmla="*/ 260944 w 1155337"/>
                  <a:gd name="connsiteY0" fmla="*/ 294806 h 354025"/>
                  <a:gd name="connsiteX1" fmla="*/ 62726 w 1155337"/>
                  <a:gd name="connsiteY1" fmla="*/ 331764 h 354025"/>
                  <a:gd name="connsiteX2" fmla="*/ 3654 w 1155337"/>
                  <a:gd name="connsiteY2" fmla="*/ 252158 h 354025"/>
                  <a:gd name="connsiteX3" fmla="*/ 89461 w 1155337"/>
                  <a:gd name="connsiteY3" fmla="*/ 152871 h 354025"/>
                  <a:gd name="connsiteX4" fmla="*/ 277199 w 1155337"/>
                  <a:gd name="connsiteY4" fmla="*/ 217344 h 354025"/>
                  <a:gd name="connsiteX5" fmla="*/ 752568 w 1155337"/>
                  <a:gd name="connsiteY5" fmla="*/ 0 h 354025"/>
                  <a:gd name="connsiteX6" fmla="*/ 747878 w 1155337"/>
                  <a:gd name="connsiteY6" fmla="*/ 185840 h 354025"/>
                  <a:gd name="connsiteX7" fmla="*/ 1087886 w 1155337"/>
                  <a:gd name="connsiteY7" fmla="*/ 204761 h 354025"/>
                  <a:gd name="connsiteX8" fmla="*/ 609162 w 1155337"/>
                  <a:gd name="connsiteY8" fmla="*/ 253579 h 354025"/>
                  <a:gd name="connsiteX9" fmla="*/ 1152886 w 1155337"/>
                  <a:gd name="connsiteY9" fmla="*/ 234995 h 354025"/>
                  <a:gd name="connsiteX10" fmla="*/ 863477 w 1155337"/>
                  <a:gd name="connsiteY10" fmla="*/ 291933 h 354025"/>
                  <a:gd name="connsiteX11" fmla="*/ 708852 w 1155337"/>
                  <a:gd name="connsiteY11" fmla="*/ 353266 h 354025"/>
                  <a:gd name="connsiteX12" fmla="*/ 260944 w 1155337"/>
                  <a:gd name="connsiteY12" fmla="*/ 294806 h 354025"/>
                  <a:gd name="connsiteX0" fmla="*/ 260944 w 1155337"/>
                  <a:gd name="connsiteY0" fmla="*/ 294806 h 354025"/>
                  <a:gd name="connsiteX1" fmla="*/ 62726 w 1155337"/>
                  <a:gd name="connsiteY1" fmla="*/ 331764 h 354025"/>
                  <a:gd name="connsiteX2" fmla="*/ 3654 w 1155337"/>
                  <a:gd name="connsiteY2" fmla="*/ 252158 h 354025"/>
                  <a:gd name="connsiteX3" fmla="*/ 89461 w 1155337"/>
                  <a:gd name="connsiteY3" fmla="*/ 152871 h 354025"/>
                  <a:gd name="connsiteX4" fmla="*/ 277199 w 1155337"/>
                  <a:gd name="connsiteY4" fmla="*/ 217344 h 354025"/>
                  <a:gd name="connsiteX5" fmla="*/ 752568 w 1155337"/>
                  <a:gd name="connsiteY5" fmla="*/ 0 h 354025"/>
                  <a:gd name="connsiteX6" fmla="*/ 989613 w 1155337"/>
                  <a:gd name="connsiteY6" fmla="*/ 114238 h 354025"/>
                  <a:gd name="connsiteX7" fmla="*/ 1087886 w 1155337"/>
                  <a:gd name="connsiteY7" fmla="*/ 204761 h 354025"/>
                  <a:gd name="connsiteX8" fmla="*/ 609162 w 1155337"/>
                  <a:gd name="connsiteY8" fmla="*/ 253579 h 354025"/>
                  <a:gd name="connsiteX9" fmla="*/ 1152886 w 1155337"/>
                  <a:gd name="connsiteY9" fmla="*/ 234995 h 354025"/>
                  <a:gd name="connsiteX10" fmla="*/ 863477 w 1155337"/>
                  <a:gd name="connsiteY10" fmla="*/ 291933 h 354025"/>
                  <a:gd name="connsiteX11" fmla="*/ 708852 w 1155337"/>
                  <a:gd name="connsiteY11" fmla="*/ 353266 h 354025"/>
                  <a:gd name="connsiteX12" fmla="*/ 260944 w 1155337"/>
                  <a:gd name="connsiteY12" fmla="*/ 294806 h 354025"/>
                  <a:gd name="connsiteX0" fmla="*/ 260944 w 1155337"/>
                  <a:gd name="connsiteY0" fmla="*/ 294806 h 354025"/>
                  <a:gd name="connsiteX1" fmla="*/ 62726 w 1155337"/>
                  <a:gd name="connsiteY1" fmla="*/ 331764 h 354025"/>
                  <a:gd name="connsiteX2" fmla="*/ 3654 w 1155337"/>
                  <a:gd name="connsiteY2" fmla="*/ 252158 h 354025"/>
                  <a:gd name="connsiteX3" fmla="*/ 89461 w 1155337"/>
                  <a:gd name="connsiteY3" fmla="*/ 152871 h 354025"/>
                  <a:gd name="connsiteX4" fmla="*/ 277199 w 1155337"/>
                  <a:gd name="connsiteY4" fmla="*/ 217344 h 354025"/>
                  <a:gd name="connsiteX5" fmla="*/ 752568 w 1155337"/>
                  <a:gd name="connsiteY5" fmla="*/ 0 h 354025"/>
                  <a:gd name="connsiteX6" fmla="*/ 989613 w 1155337"/>
                  <a:gd name="connsiteY6" fmla="*/ 114238 h 354025"/>
                  <a:gd name="connsiteX7" fmla="*/ 1087886 w 1155337"/>
                  <a:gd name="connsiteY7" fmla="*/ 204761 h 354025"/>
                  <a:gd name="connsiteX8" fmla="*/ 937401 w 1155337"/>
                  <a:gd name="connsiteY8" fmla="*/ 232532 h 354025"/>
                  <a:gd name="connsiteX9" fmla="*/ 1152886 w 1155337"/>
                  <a:gd name="connsiteY9" fmla="*/ 234995 h 354025"/>
                  <a:gd name="connsiteX10" fmla="*/ 863477 w 1155337"/>
                  <a:gd name="connsiteY10" fmla="*/ 291933 h 354025"/>
                  <a:gd name="connsiteX11" fmla="*/ 708852 w 1155337"/>
                  <a:gd name="connsiteY11" fmla="*/ 353266 h 354025"/>
                  <a:gd name="connsiteX12" fmla="*/ 260944 w 1155337"/>
                  <a:gd name="connsiteY12" fmla="*/ 294806 h 354025"/>
                  <a:gd name="connsiteX0" fmla="*/ 260944 w 1172733"/>
                  <a:gd name="connsiteY0" fmla="*/ 294806 h 354025"/>
                  <a:gd name="connsiteX1" fmla="*/ 62726 w 1172733"/>
                  <a:gd name="connsiteY1" fmla="*/ 331764 h 354025"/>
                  <a:gd name="connsiteX2" fmla="*/ 3654 w 1172733"/>
                  <a:gd name="connsiteY2" fmla="*/ 252158 h 354025"/>
                  <a:gd name="connsiteX3" fmla="*/ 89461 w 1172733"/>
                  <a:gd name="connsiteY3" fmla="*/ 152871 h 354025"/>
                  <a:gd name="connsiteX4" fmla="*/ 277199 w 1172733"/>
                  <a:gd name="connsiteY4" fmla="*/ 217344 h 354025"/>
                  <a:gd name="connsiteX5" fmla="*/ 752568 w 1172733"/>
                  <a:gd name="connsiteY5" fmla="*/ 0 h 354025"/>
                  <a:gd name="connsiteX6" fmla="*/ 989613 w 1172733"/>
                  <a:gd name="connsiteY6" fmla="*/ 114238 h 354025"/>
                  <a:gd name="connsiteX7" fmla="*/ 1087886 w 1172733"/>
                  <a:gd name="connsiteY7" fmla="*/ 204761 h 354025"/>
                  <a:gd name="connsiteX8" fmla="*/ 1169154 w 1172733"/>
                  <a:gd name="connsiteY8" fmla="*/ 247681 h 354025"/>
                  <a:gd name="connsiteX9" fmla="*/ 1152886 w 1172733"/>
                  <a:gd name="connsiteY9" fmla="*/ 234995 h 354025"/>
                  <a:gd name="connsiteX10" fmla="*/ 863477 w 1172733"/>
                  <a:gd name="connsiteY10" fmla="*/ 291933 h 354025"/>
                  <a:gd name="connsiteX11" fmla="*/ 708852 w 1172733"/>
                  <a:gd name="connsiteY11" fmla="*/ 353266 h 354025"/>
                  <a:gd name="connsiteX12" fmla="*/ 260944 w 1172733"/>
                  <a:gd name="connsiteY12" fmla="*/ 294806 h 354025"/>
                  <a:gd name="connsiteX0" fmla="*/ 260944 w 1172733"/>
                  <a:gd name="connsiteY0" fmla="*/ 294806 h 390149"/>
                  <a:gd name="connsiteX1" fmla="*/ 62726 w 1172733"/>
                  <a:gd name="connsiteY1" fmla="*/ 331764 h 390149"/>
                  <a:gd name="connsiteX2" fmla="*/ 3654 w 1172733"/>
                  <a:gd name="connsiteY2" fmla="*/ 252158 h 390149"/>
                  <a:gd name="connsiteX3" fmla="*/ 89461 w 1172733"/>
                  <a:gd name="connsiteY3" fmla="*/ 152871 h 390149"/>
                  <a:gd name="connsiteX4" fmla="*/ 277199 w 1172733"/>
                  <a:gd name="connsiteY4" fmla="*/ 217344 h 390149"/>
                  <a:gd name="connsiteX5" fmla="*/ 752568 w 1172733"/>
                  <a:gd name="connsiteY5" fmla="*/ 0 h 390149"/>
                  <a:gd name="connsiteX6" fmla="*/ 989613 w 1172733"/>
                  <a:gd name="connsiteY6" fmla="*/ 114238 h 390149"/>
                  <a:gd name="connsiteX7" fmla="*/ 1087886 w 1172733"/>
                  <a:gd name="connsiteY7" fmla="*/ 204761 h 390149"/>
                  <a:gd name="connsiteX8" fmla="*/ 1169154 w 1172733"/>
                  <a:gd name="connsiteY8" fmla="*/ 247681 h 390149"/>
                  <a:gd name="connsiteX9" fmla="*/ 1152886 w 1172733"/>
                  <a:gd name="connsiteY9" fmla="*/ 234995 h 390149"/>
                  <a:gd name="connsiteX10" fmla="*/ 1035578 w 1172733"/>
                  <a:gd name="connsiteY10" fmla="*/ 388230 h 390149"/>
                  <a:gd name="connsiteX11" fmla="*/ 708852 w 1172733"/>
                  <a:gd name="connsiteY11" fmla="*/ 353266 h 390149"/>
                  <a:gd name="connsiteX12" fmla="*/ 260944 w 1172733"/>
                  <a:gd name="connsiteY12" fmla="*/ 294806 h 390149"/>
                  <a:gd name="connsiteX0" fmla="*/ 260944 w 1172733"/>
                  <a:gd name="connsiteY0" fmla="*/ 294806 h 390443"/>
                  <a:gd name="connsiteX1" fmla="*/ 62726 w 1172733"/>
                  <a:gd name="connsiteY1" fmla="*/ 331764 h 390443"/>
                  <a:gd name="connsiteX2" fmla="*/ 3654 w 1172733"/>
                  <a:gd name="connsiteY2" fmla="*/ 252158 h 390443"/>
                  <a:gd name="connsiteX3" fmla="*/ 89461 w 1172733"/>
                  <a:gd name="connsiteY3" fmla="*/ 152871 h 390443"/>
                  <a:gd name="connsiteX4" fmla="*/ 277199 w 1172733"/>
                  <a:gd name="connsiteY4" fmla="*/ 217344 h 390443"/>
                  <a:gd name="connsiteX5" fmla="*/ 752568 w 1172733"/>
                  <a:gd name="connsiteY5" fmla="*/ 0 h 390443"/>
                  <a:gd name="connsiteX6" fmla="*/ 989613 w 1172733"/>
                  <a:gd name="connsiteY6" fmla="*/ 114238 h 390443"/>
                  <a:gd name="connsiteX7" fmla="*/ 1087886 w 1172733"/>
                  <a:gd name="connsiteY7" fmla="*/ 204761 h 390443"/>
                  <a:gd name="connsiteX8" fmla="*/ 1169154 w 1172733"/>
                  <a:gd name="connsiteY8" fmla="*/ 247681 h 390443"/>
                  <a:gd name="connsiteX9" fmla="*/ 1152886 w 1172733"/>
                  <a:gd name="connsiteY9" fmla="*/ 234995 h 390443"/>
                  <a:gd name="connsiteX10" fmla="*/ 1035578 w 1172733"/>
                  <a:gd name="connsiteY10" fmla="*/ 388230 h 390443"/>
                  <a:gd name="connsiteX11" fmla="*/ 898957 w 1172733"/>
                  <a:gd name="connsiteY11" fmla="*/ 373133 h 390443"/>
                  <a:gd name="connsiteX12" fmla="*/ 260944 w 1172733"/>
                  <a:gd name="connsiteY12" fmla="*/ 294806 h 390443"/>
                  <a:gd name="connsiteX0" fmla="*/ 270063 w 1181852"/>
                  <a:gd name="connsiteY0" fmla="*/ 294806 h 390443"/>
                  <a:gd name="connsiteX1" fmla="*/ 71845 w 1181852"/>
                  <a:gd name="connsiteY1" fmla="*/ 331764 h 390443"/>
                  <a:gd name="connsiteX2" fmla="*/ 12773 w 1181852"/>
                  <a:gd name="connsiteY2" fmla="*/ 252158 h 390443"/>
                  <a:gd name="connsiteX3" fmla="*/ 98580 w 1181852"/>
                  <a:gd name="connsiteY3" fmla="*/ 152871 h 390443"/>
                  <a:gd name="connsiteX4" fmla="*/ 703092 w 1181852"/>
                  <a:gd name="connsiteY4" fmla="*/ 96434 h 390443"/>
                  <a:gd name="connsiteX5" fmla="*/ 761687 w 1181852"/>
                  <a:gd name="connsiteY5" fmla="*/ 0 h 390443"/>
                  <a:gd name="connsiteX6" fmla="*/ 998732 w 1181852"/>
                  <a:gd name="connsiteY6" fmla="*/ 114238 h 390443"/>
                  <a:gd name="connsiteX7" fmla="*/ 1097005 w 1181852"/>
                  <a:gd name="connsiteY7" fmla="*/ 204761 h 390443"/>
                  <a:gd name="connsiteX8" fmla="*/ 1178273 w 1181852"/>
                  <a:gd name="connsiteY8" fmla="*/ 247681 h 390443"/>
                  <a:gd name="connsiteX9" fmla="*/ 1162005 w 1181852"/>
                  <a:gd name="connsiteY9" fmla="*/ 234995 h 390443"/>
                  <a:gd name="connsiteX10" fmla="*/ 1044697 w 1181852"/>
                  <a:gd name="connsiteY10" fmla="*/ 388230 h 390443"/>
                  <a:gd name="connsiteX11" fmla="*/ 908076 w 1181852"/>
                  <a:gd name="connsiteY11" fmla="*/ 373133 h 390443"/>
                  <a:gd name="connsiteX12" fmla="*/ 270063 w 1181852"/>
                  <a:gd name="connsiteY12" fmla="*/ 294806 h 390443"/>
                  <a:gd name="connsiteX0" fmla="*/ 825660 w 1181852"/>
                  <a:gd name="connsiteY0" fmla="*/ 297825 h 390443"/>
                  <a:gd name="connsiteX1" fmla="*/ 71845 w 1181852"/>
                  <a:gd name="connsiteY1" fmla="*/ 331764 h 390443"/>
                  <a:gd name="connsiteX2" fmla="*/ 12773 w 1181852"/>
                  <a:gd name="connsiteY2" fmla="*/ 252158 h 390443"/>
                  <a:gd name="connsiteX3" fmla="*/ 98580 w 1181852"/>
                  <a:gd name="connsiteY3" fmla="*/ 152871 h 390443"/>
                  <a:gd name="connsiteX4" fmla="*/ 703092 w 1181852"/>
                  <a:gd name="connsiteY4" fmla="*/ 96434 h 390443"/>
                  <a:gd name="connsiteX5" fmla="*/ 761687 w 1181852"/>
                  <a:gd name="connsiteY5" fmla="*/ 0 h 390443"/>
                  <a:gd name="connsiteX6" fmla="*/ 998732 w 1181852"/>
                  <a:gd name="connsiteY6" fmla="*/ 114238 h 390443"/>
                  <a:gd name="connsiteX7" fmla="*/ 1097005 w 1181852"/>
                  <a:gd name="connsiteY7" fmla="*/ 204761 h 390443"/>
                  <a:gd name="connsiteX8" fmla="*/ 1178273 w 1181852"/>
                  <a:gd name="connsiteY8" fmla="*/ 247681 h 390443"/>
                  <a:gd name="connsiteX9" fmla="*/ 1162005 w 1181852"/>
                  <a:gd name="connsiteY9" fmla="*/ 234995 h 390443"/>
                  <a:gd name="connsiteX10" fmla="*/ 1044697 w 1181852"/>
                  <a:gd name="connsiteY10" fmla="*/ 388230 h 390443"/>
                  <a:gd name="connsiteX11" fmla="*/ 908076 w 1181852"/>
                  <a:gd name="connsiteY11" fmla="*/ 373133 h 390443"/>
                  <a:gd name="connsiteX12" fmla="*/ 825660 w 1181852"/>
                  <a:gd name="connsiteY12" fmla="*/ 297825 h 390443"/>
                  <a:gd name="connsiteX0" fmla="*/ 755241 w 1111433"/>
                  <a:gd name="connsiteY0" fmla="*/ 297825 h 390443"/>
                  <a:gd name="connsiteX1" fmla="*/ 1426 w 1111433"/>
                  <a:gd name="connsiteY1" fmla="*/ 331764 h 390443"/>
                  <a:gd name="connsiteX2" fmla="*/ 506184 w 1111433"/>
                  <a:gd name="connsiteY2" fmla="*/ 245120 h 390443"/>
                  <a:gd name="connsiteX3" fmla="*/ 28161 w 1111433"/>
                  <a:gd name="connsiteY3" fmla="*/ 152871 h 390443"/>
                  <a:gd name="connsiteX4" fmla="*/ 632673 w 1111433"/>
                  <a:gd name="connsiteY4" fmla="*/ 96434 h 390443"/>
                  <a:gd name="connsiteX5" fmla="*/ 691268 w 1111433"/>
                  <a:gd name="connsiteY5" fmla="*/ 0 h 390443"/>
                  <a:gd name="connsiteX6" fmla="*/ 928313 w 1111433"/>
                  <a:gd name="connsiteY6" fmla="*/ 114238 h 390443"/>
                  <a:gd name="connsiteX7" fmla="*/ 1026586 w 1111433"/>
                  <a:gd name="connsiteY7" fmla="*/ 204761 h 390443"/>
                  <a:gd name="connsiteX8" fmla="*/ 1107854 w 1111433"/>
                  <a:gd name="connsiteY8" fmla="*/ 247681 h 390443"/>
                  <a:gd name="connsiteX9" fmla="*/ 1091586 w 1111433"/>
                  <a:gd name="connsiteY9" fmla="*/ 234995 h 390443"/>
                  <a:gd name="connsiteX10" fmla="*/ 974278 w 1111433"/>
                  <a:gd name="connsiteY10" fmla="*/ 388230 h 390443"/>
                  <a:gd name="connsiteX11" fmla="*/ 837657 w 1111433"/>
                  <a:gd name="connsiteY11" fmla="*/ 373133 h 390443"/>
                  <a:gd name="connsiteX12" fmla="*/ 755241 w 1111433"/>
                  <a:gd name="connsiteY12" fmla="*/ 297825 h 390443"/>
                  <a:gd name="connsiteX0" fmla="*/ 755241 w 1111433"/>
                  <a:gd name="connsiteY0" fmla="*/ 297825 h 390443"/>
                  <a:gd name="connsiteX1" fmla="*/ 1426 w 1111433"/>
                  <a:gd name="connsiteY1" fmla="*/ 331764 h 390443"/>
                  <a:gd name="connsiteX2" fmla="*/ 506184 w 1111433"/>
                  <a:gd name="connsiteY2" fmla="*/ 245120 h 390443"/>
                  <a:gd name="connsiteX3" fmla="*/ 565342 w 1111433"/>
                  <a:gd name="connsiteY3" fmla="*/ 133414 h 390443"/>
                  <a:gd name="connsiteX4" fmla="*/ 632673 w 1111433"/>
                  <a:gd name="connsiteY4" fmla="*/ 96434 h 390443"/>
                  <a:gd name="connsiteX5" fmla="*/ 691268 w 1111433"/>
                  <a:gd name="connsiteY5" fmla="*/ 0 h 390443"/>
                  <a:gd name="connsiteX6" fmla="*/ 928313 w 1111433"/>
                  <a:gd name="connsiteY6" fmla="*/ 114238 h 390443"/>
                  <a:gd name="connsiteX7" fmla="*/ 1026586 w 1111433"/>
                  <a:gd name="connsiteY7" fmla="*/ 204761 h 390443"/>
                  <a:gd name="connsiteX8" fmla="*/ 1107854 w 1111433"/>
                  <a:gd name="connsiteY8" fmla="*/ 247681 h 390443"/>
                  <a:gd name="connsiteX9" fmla="*/ 1091586 w 1111433"/>
                  <a:gd name="connsiteY9" fmla="*/ 234995 h 390443"/>
                  <a:gd name="connsiteX10" fmla="*/ 974278 w 1111433"/>
                  <a:gd name="connsiteY10" fmla="*/ 388230 h 390443"/>
                  <a:gd name="connsiteX11" fmla="*/ 837657 w 1111433"/>
                  <a:gd name="connsiteY11" fmla="*/ 373133 h 390443"/>
                  <a:gd name="connsiteX12" fmla="*/ 755241 w 1111433"/>
                  <a:gd name="connsiteY12" fmla="*/ 297825 h 390443"/>
                  <a:gd name="connsiteX0" fmla="*/ 253588 w 609780"/>
                  <a:gd name="connsiteY0" fmla="*/ 297825 h 390443"/>
                  <a:gd name="connsiteX1" fmla="*/ 95206 w 609780"/>
                  <a:gd name="connsiteY1" fmla="*/ 320444 h 390443"/>
                  <a:gd name="connsiteX2" fmla="*/ 4531 w 609780"/>
                  <a:gd name="connsiteY2" fmla="*/ 245120 h 390443"/>
                  <a:gd name="connsiteX3" fmla="*/ 63689 w 609780"/>
                  <a:gd name="connsiteY3" fmla="*/ 133414 h 390443"/>
                  <a:gd name="connsiteX4" fmla="*/ 131020 w 609780"/>
                  <a:gd name="connsiteY4" fmla="*/ 96434 h 390443"/>
                  <a:gd name="connsiteX5" fmla="*/ 189615 w 609780"/>
                  <a:gd name="connsiteY5" fmla="*/ 0 h 390443"/>
                  <a:gd name="connsiteX6" fmla="*/ 426660 w 609780"/>
                  <a:gd name="connsiteY6" fmla="*/ 114238 h 390443"/>
                  <a:gd name="connsiteX7" fmla="*/ 524933 w 609780"/>
                  <a:gd name="connsiteY7" fmla="*/ 204761 h 390443"/>
                  <a:gd name="connsiteX8" fmla="*/ 606201 w 609780"/>
                  <a:gd name="connsiteY8" fmla="*/ 247681 h 390443"/>
                  <a:gd name="connsiteX9" fmla="*/ 589933 w 609780"/>
                  <a:gd name="connsiteY9" fmla="*/ 234995 h 390443"/>
                  <a:gd name="connsiteX10" fmla="*/ 472625 w 609780"/>
                  <a:gd name="connsiteY10" fmla="*/ 388230 h 390443"/>
                  <a:gd name="connsiteX11" fmla="*/ 336004 w 609780"/>
                  <a:gd name="connsiteY11" fmla="*/ 373133 h 390443"/>
                  <a:gd name="connsiteX12" fmla="*/ 253588 w 609780"/>
                  <a:gd name="connsiteY12" fmla="*/ 297825 h 390443"/>
                  <a:gd name="connsiteX0" fmla="*/ 253588 w 609596"/>
                  <a:gd name="connsiteY0" fmla="*/ 297825 h 390443"/>
                  <a:gd name="connsiteX1" fmla="*/ 95206 w 609596"/>
                  <a:gd name="connsiteY1" fmla="*/ 320444 h 390443"/>
                  <a:gd name="connsiteX2" fmla="*/ 4531 w 609596"/>
                  <a:gd name="connsiteY2" fmla="*/ 245120 h 390443"/>
                  <a:gd name="connsiteX3" fmla="*/ 63689 w 609596"/>
                  <a:gd name="connsiteY3" fmla="*/ 133414 h 390443"/>
                  <a:gd name="connsiteX4" fmla="*/ 131020 w 609596"/>
                  <a:gd name="connsiteY4" fmla="*/ 96434 h 390443"/>
                  <a:gd name="connsiteX5" fmla="*/ 189615 w 609596"/>
                  <a:gd name="connsiteY5" fmla="*/ 0 h 390443"/>
                  <a:gd name="connsiteX6" fmla="*/ 426660 w 609596"/>
                  <a:gd name="connsiteY6" fmla="*/ 114238 h 390443"/>
                  <a:gd name="connsiteX7" fmla="*/ 524933 w 609596"/>
                  <a:gd name="connsiteY7" fmla="*/ 204761 h 390443"/>
                  <a:gd name="connsiteX8" fmla="*/ 606201 w 609596"/>
                  <a:gd name="connsiteY8" fmla="*/ 247681 h 390443"/>
                  <a:gd name="connsiteX9" fmla="*/ 603679 w 609596"/>
                  <a:gd name="connsiteY9" fmla="*/ 200453 h 390443"/>
                  <a:gd name="connsiteX10" fmla="*/ 472625 w 609596"/>
                  <a:gd name="connsiteY10" fmla="*/ 388230 h 390443"/>
                  <a:gd name="connsiteX11" fmla="*/ 336004 w 609596"/>
                  <a:gd name="connsiteY11" fmla="*/ 373133 h 390443"/>
                  <a:gd name="connsiteX12" fmla="*/ 253588 w 609596"/>
                  <a:gd name="connsiteY12" fmla="*/ 297825 h 390443"/>
                  <a:gd name="connsiteX0" fmla="*/ 253588 w 609596"/>
                  <a:gd name="connsiteY0" fmla="*/ 297825 h 390443"/>
                  <a:gd name="connsiteX1" fmla="*/ 95206 w 609596"/>
                  <a:gd name="connsiteY1" fmla="*/ 320444 h 390443"/>
                  <a:gd name="connsiteX2" fmla="*/ 4531 w 609596"/>
                  <a:gd name="connsiteY2" fmla="*/ 245120 h 390443"/>
                  <a:gd name="connsiteX3" fmla="*/ 63689 w 609596"/>
                  <a:gd name="connsiteY3" fmla="*/ 133414 h 390443"/>
                  <a:gd name="connsiteX4" fmla="*/ 131020 w 609596"/>
                  <a:gd name="connsiteY4" fmla="*/ 96434 h 390443"/>
                  <a:gd name="connsiteX5" fmla="*/ 189615 w 609596"/>
                  <a:gd name="connsiteY5" fmla="*/ 0 h 390443"/>
                  <a:gd name="connsiteX6" fmla="*/ 426660 w 609596"/>
                  <a:gd name="connsiteY6" fmla="*/ 114238 h 390443"/>
                  <a:gd name="connsiteX7" fmla="*/ 527028 w 609596"/>
                  <a:gd name="connsiteY7" fmla="*/ 140660 h 390443"/>
                  <a:gd name="connsiteX8" fmla="*/ 606201 w 609596"/>
                  <a:gd name="connsiteY8" fmla="*/ 247681 h 390443"/>
                  <a:gd name="connsiteX9" fmla="*/ 603679 w 609596"/>
                  <a:gd name="connsiteY9" fmla="*/ 200453 h 390443"/>
                  <a:gd name="connsiteX10" fmla="*/ 472625 w 609596"/>
                  <a:gd name="connsiteY10" fmla="*/ 388230 h 390443"/>
                  <a:gd name="connsiteX11" fmla="*/ 336004 w 609596"/>
                  <a:gd name="connsiteY11" fmla="*/ 373133 h 390443"/>
                  <a:gd name="connsiteX12" fmla="*/ 253588 w 609596"/>
                  <a:gd name="connsiteY12" fmla="*/ 297825 h 390443"/>
                  <a:gd name="connsiteX0" fmla="*/ 253588 w 645038"/>
                  <a:gd name="connsiteY0" fmla="*/ 297825 h 390443"/>
                  <a:gd name="connsiteX1" fmla="*/ 95206 w 645038"/>
                  <a:gd name="connsiteY1" fmla="*/ 320444 h 390443"/>
                  <a:gd name="connsiteX2" fmla="*/ 4531 w 645038"/>
                  <a:gd name="connsiteY2" fmla="*/ 245120 h 390443"/>
                  <a:gd name="connsiteX3" fmla="*/ 63689 w 645038"/>
                  <a:gd name="connsiteY3" fmla="*/ 133414 h 390443"/>
                  <a:gd name="connsiteX4" fmla="*/ 131020 w 645038"/>
                  <a:gd name="connsiteY4" fmla="*/ 96434 h 390443"/>
                  <a:gd name="connsiteX5" fmla="*/ 189615 w 645038"/>
                  <a:gd name="connsiteY5" fmla="*/ 0 h 390443"/>
                  <a:gd name="connsiteX6" fmla="*/ 426660 w 645038"/>
                  <a:gd name="connsiteY6" fmla="*/ 114238 h 390443"/>
                  <a:gd name="connsiteX7" fmla="*/ 527028 w 645038"/>
                  <a:gd name="connsiteY7" fmla="*/ 140660 h 390443"/>
                  <a:gd name="connsiteX8" fmla="*/ 644223 w 645038"/>
                  <a:gd name="connsiteY8" fmla="*/ 223723 h 390443"/>
                  <a:gd name="connsiteX9" fmla="*/ 603679 w 645038"/>
                  <a:gd name="connsiteY9" fmla="*/ 200453 h 390443"/>
                  <a:gd name="connsiteX10" fmla="*/ 472625 w 645038"/>
                  <a:gd name="connsiteY10" fmla="*/ 388230 h 390443"/>
                  <a:gd name="connsiteX11" fmla="*/ 336004 w 645038"/>
                  <a:gd name="connsiteY11" fmla="*/ 373133 h 390443"/>
                  <a:gd name="connsiteX12" fmla="*/ 253588 w 645038"/>
                  <a:gd name="connsiteY12" fmla="*/ 297825 h 390443"/>
                  <a:gd name="connsiteX0" fmla="*/ 253588 w 645654"/>
                  <a:gd name="connsiteY0" fmla="*/ 297825 h 390443"/>
                  <a:gd name="connsiteX1" fmla="*/ 95206 w 645654"/>
                  <a:gd name="connsiteY1" fmla="*/ 320444 h 390443"/>
                  <a:gd name="connsiteX2" fmla="*/ 4531 w 645654"/>
                  <a:gd name="connsiteY2" fmla="*/ 245120 h 390443"/>
                  <a:gd name="connsiteX3" fmla="*/ 63689 w 645654"/>
                  <a:gd name="connsiteY3" fmla="*/ 133414 h 390443"/>
                  <a:gd name="connsiteX4" fmla="*/ 131020 w 645654"/>
                  <a:gd name="connsiteY4" fmla="*/ 96434 h 390443"/>
                  <a:gd name="connsiteX5" fmla="*/ 189615 w 645654"/>
                  <a:gd name="connsiteY5" fmla="*/ 0 h 390443"/>
                  <a:gd name="connsiteX6" fmla="*/ 426660 w 645654"/>
                  <a:gd name="connsiteY6" fmla="*/ 114238 h 390443"/>
                  <a:gd name="connsiteX7" fmla="*/ 527028 w 645654"/>
                  <a:gd name="connsiteY7" fmla="*/ 140660 h 390443"/>
                  <a:gd name="connsiteX8" fmla="*/ 644223 w 645654"/>
                  <a:gd name="connsiteY8" fmla="*/ 223723 h 390443"/>
                  <a:gd name="connsiteX9" fmla="*/ 623419 w 645654"/>
                  <a:gd name="connsiteY9" fmla="*/ 256817 h 390443"/>
                  <a:gd name="connsiteX10" fmla="*/ 472625 w 645654"/>
                  <a:gd name="connsiteY10" fmla="*/ 388230 h 390443"/>
                  <a:gd name="connsiteX11" fmla="*/ 336004 w 645654"/>
                  <a:gd name="connsiteY11" fmla="*/ 373133 h 390443"/>
                  <a:gd name="connsiteX12" fmla="*/ 253588 w 645654"/>
                  <a:gd name="connsiteY12" fmla="*/ 297825 h 390443"/>
                  <a:gd name="connsiteX0" fmla="*/ 253588 w 634970"/>
                  <a:gd name="connsiteY0" fmla="*/ 297825 h 390443"/>
                  <a:gd name="connsiteX1" fmla="*/ 95206 w 634970"/>
                  <a:gd name="connsiteY1" fmla="*/ 320444 h 390443"/>
                  <a:gd name="connsiteX2" fmla="*/ 4531 w 634970"/>
                  <a:gd name="connsiteY2" fmla="*/ 245120 h 390443"/>
                  <a:gd name="connsiteX3" fmla="*/ 63689 w 634970"/>
                  <a:gd name="connsiteY3" fmla="*/ 133414 h 390443"/>
                  <a:gd name="connsiteX4" fmla="*/ 131020 w 634970"/>
                  <a:gd name="connsiteY4" fmla="*/ 96434 h 390443"/>
                  <a:gd name="connsiteX5" fmla="*/ 189615 w 634970"/>
                  <a:gd name="connsiteY5" fmla="*/ 0 h 390443"/>
                  <a:gd name="connsiteX6" fmla="*/ 426660 w 634970"/>
                  <a:gd name="connsiteY6" fmla="*/ 114238 h 390443"/>
                  <a:gd name="connsiteX7" fmla="*/ 527028 w 634970"/>
                  <a:gd name="connsiteY7" fmla="*/ 140660 h 390443"/>
                  <a:gd name="connsiteX8" fmla="*/ 633413 w 634970"/>
                  <a:gd name="connsiteY8" fmla="*/ 182489 h 390443"/>
                  <a:gd name="connsiteX9" fmla="*/ 623419 w 634970"/>
                  <a:gd name="connsiteY9" fmla="*/ 256817 h 390443"/>
                  <a:gd name="connsiteX10" fmla="*/ 472625 w 634970"/>
                  <a:gd name="connsiteY10" fmla="*/ 388230 h 390443"/>
                  <a:gd name="connsiteX11" fmla="*/ 336004 w 634970"/>
                  <a:gd name="connsiteY11" fmla="*/ 373133 h 390443"/>
                  <a:gd name="connsiteX12" fmla="*/ 253588 w 634970"/>
                  <a:gd name="connsiteY12" fmla="*/ 297825 h 390443"/>
                  <a:gd name="connsiteX0" fmla="*/ 253588 w 634970"/>
                  <a:gd name="connsiteY0" fmla="*/ 234874 h 327492"/>
                  <a:gd name="connsiteX1" fmla="*/ 95206 w 634970"/>
                  <a:gd name="connsiteY1" fmla="*/ 257493 h 327492"/>
                  <a:gd name="connsiteX2" fmla="*/ 4531 w 634970"/>
                  <a:gd name="connsiteY2" fmla="*/ 182169 h 327492"/>
                  <a:gd name="connsiteX3" fmla="*/ 63689 w 634970"/>
                  <a:gd name="connsiteY3" fmla="*/ 70463 h 327492"/>
                  <a:gd name="connsiteX4" fmla="*/ 131020 w 634970"/>
                  <a:gd name="connsiteY4" fmla="*/ 33483 h 327492"/>
                  <a:gd name="connsiteX5" fmla="*/ 298547 w 634970"/>
                  <a:gd name="connsiteY5" fmla="*/ 15239 h 327492"/>
                  <a:gd name="connsiteX6" fmla="*/ 426660 w 634970"/>
                  <a:gd name="connsiteY6" fmla="*/ 51287 h 327492"/>
                  <a:gd name="connsiteX7" fmla="*/ 527028 w 634970"/>
                  <a:gd name="connsiteY7" fmla="*/ 77709 h 327492"/>
                  <a:gd name="connsiteX8" fmla="*/ 633413 w 634970"/>
                  <a:gd name="connsiteY8" fmla="*/ 119538 h 327492"/>
                  <a:gd name="connsiteX9" fmla="*/ 623419 w 634970"/>
                  <a:gd name="connsiteY9" fmla="*/ 193866 h 327492"/>
                  <a:gd name="connsiteX10" fmla="*/ 472625 w 634970"/>
                  <a:gd name="connsiteY10" fmla="*/ 325279 h 327492"/>
                  <a:gd name="connsiteX11" fmla="*/ 336004 w 634970"/>
                  <a:gd name="connsiteY11" fmla="*/ 310182 h 327492"/>
                  <a:gd name="connsiteX12" fmla="*/ 253588 w 634970"/>
                  <a:gd name="connsiteY12" fmla="*/ 234874 h 327492"/>
                  <a:gd name="connsiteX0" fmla="*/ 253828 w 635210"/>
                  <a:gd name="connsiteY0" fmla="*/ 219635 h 312253"/>
                  <a:gd name="connsiteX1" fmla="*/ 95446 w 635210"/>
                  <a:gd name="connsiteY1" fmla="*/ 242254 h 312253"/>
                  <a:gd name="connsiteX2" fmla="*/ 4771 w 635210"/>
                  <a:gd name="connsiteY2" fmla="*/ 166930 h 312253"/>
                  <a:gd name="connsiteX3" fmla="*/ 63929 w 635210"/>
                  <a:gd name="connsiteY3" fmla="*/ 55224 h 312253"/>
                  <a:gd name="connsiteX4" fmla="*/ 155850 w 635210"/>
                  <a:gd name="connsiteY4" fmla="*/ 68092 h 312253"/>
                  <a:gd name="connsiteX5" fmla="*/ 298787 w 635210"/>
                  <a:gd name="connsiteY5" fmla="*/ 0 h 312253"/>
                  <a:gd name="connsiteX6" fmla="*/ 426900 w 635210"/>
                  <a:gd name="connsiteY6" fmla="*/ 36048 h 312253"/>
                  <a:gd name="connsiteX7" fmla="*/ 527268 w 635210"/>
                  <a:gd name="connsiteY7" fmla="*/ 62470 h 312253"/>
                  <a:gd name="connsiteX8" fmla="*/ 633653 w 635210"/>
                  <a:gd name="connsiteY8" fmla="*/ 104299 h 312253"/>
                  <a:gd name="connsiteX9" fmla="*/ 623659 w 635210"/>
                  <a:gd name="connsiteY9" fmla="*/ 178627 h 312253"/>
                  <a:gd name="connsiteX10" fmla="*/ 472865 w 635210"/>
                  <a:gd name="connsiteY10" fmla="*/ 310040 h 312253"/>
                  <a:gd name="connsiteX11" fmla="*/ 336244 w 635210"/>
                  <a:gd name="connsiteY11" fmla="*/ 294943 h 312253"/>
                  <a:gd name="connsiteX12" fmla="*/ 253828 w 635210"/>
                  <a:gd name="connsiteY12" fmla="*/ 219635 h 312253"/>
                  <a:gd name="connsiteX0" fmla="*/ 255084 w 636466"/>
                  <a:gd name="connsiteY0" fmla="*/ 219635 h 312253"/>
                  <a:gd name="connsiteX1" fmla="*/ 96702 w 636466"/>
                  <a:gd name="connsiteY1" fmla="*/ 242254 h 312253"/>
                  <a:gd name="connsiteX2" fmla="*/ 6027 w 636466"/>
                  <a:gd name="connsiteY2" fmla="*/ 166930 h 312253"/>
                  <a:gd name="connsiteX3" fmla="*/ 65185 w 636466"/>
                  <a:gd name="connsiteY3" fmla="*/ 55224 h 312253"/>
                  <a:gd name="connsiteX4" fmla="*/ 157106 w 636466"/>
                  <a:gd name="connsiteY4" fmla="*/ 68092 h 312253"/>
                  <a:gd name="connsiteX5" fmla="*/ 300043 w 636466"/>
                  <a:gd name="connsiteY5" fmla="*/ 0 h 312253"/>
                  <a:gd name="connsiteX6" fmla="*/ 428156 w 636466"/>
                  <a:gd name="connsiteY6" fmla="*/ 36048 h 312253"/>
                  <a:gd name="connsiteX7" fmla="*/ 528524 w 636466"/>
                  <a:gd name="connsiteY7" fmla="*/ 62470 h 312253"/>
                  <a:gd name="connsiteX8" fmla="*/ 634909 w 636466"/>
                  <a:gd name="connsiteY8" fmla="*/ 104299 h 312253"/>
                  <a:gd name="connsiteX9" fmla="*/ 624915 w 636466"/>
                  <a:gd name="connsiteY9" fmla="*/ 178627 h 312253"/>
                  <a:gd name="connsiteX10" fmla="*/ 474121 w 636466"/>
                  <a:gd name="connsiteY10" fmla="*/ 310040 h 312253"/>
                  <a:gd name="connsiteX11" fmla="*/ 337500 w 636466"/>
                  <a:gd name="connsiteY11" fmla="*/ 294943 h 312253"/>
                  <a:gd name="connsiteX12" fmla="*/ 255084 w 636466"/>
                  <a:gd name="connsiteY12" fmla="*/ 219635 h 312253"/>
                  <a:gd name="connsiteX0" fmla="*/ 253740 w 635122"/>
                  <a:gd name="connsiteY0" fmla="*/ 219635 h 312253"/>
                  <a:gd name="connsiteX1" fmla="*/ 95358 w 635122"/>
                  <a:gd name="connsiteY1" fmla="*/ 242254 h 312253"/>
                  <a:gd name="connsiteX2" fmla="*/ 4683 w 635122"/>
                  <a:gd name="connsiteY2" fmla="*/ 166930 h 312253"/>
                  <a:gd name="connsiteX3" fmla="*/ 63841 w 635122"/>
                  <a:gd name="connsiteY3" fmla="*/ 55224 h 312253"/>
                  <a:gd name="connsiteX4" fmla="*/ 146971 w 635122"/>
                  <a:gd name="connsiteY4" fmla="*/ 85931 h 312253"/>
                  <a:gd name="connsiteX5" fmla="*/ 298699 w 635122"/>
                  <a:gd name="connsiteY5" fmla="*/ 0 h 312253"/>
                  <a:gd name="connsiteX6" fmla="*/ 426812 w 635122"/>
                  <a:gd name="connsiteY6" fmla="*/ 36048 h 312253"/>
                  <a:gd name="connsiteX7" fmla="*/ 527180 w 635122"/>
                  <a:gd name="connsiteY7" fmla="*/ 62470 h 312253"/>
                  <a:gd name="connsiteX8" fmla="*/ 633565 w 635122"/>
                  <a:gd name="connsiteY8" fmla="*/ 104299 h 312253"/>
                  <a:gd name="connsiteX9" fmla="*/ 623571 w 635122"/>
                  <a:gd name="connsiteY9" fmla="*/ 178627 h 312253"/>
                  <a:gd name="connsiteX10" fmla="*/ 472777 w 635122"/>
                  <a:gd name="connsiteY10" fmla="*/ 310040 h 312253"/>
                  <a:gd name="connsiteX11" fmla="*/ 336156 w 635122"/>
                  <a:gd name="connsiteY11" fmla="*/ 294943 h 312253"/>
                  <a:gd name="connsiteX12" fmla="*/ 253740 w 635122"/>
                  <a:gd name="connsiteY12" fmla="*/ 219635 h 312253"/>
                  <a:gd name="connsiteX0" fmla="*/ 255805 w 637187"/>
                  <a:gd name="connsiteY0" fmla="*/ 219635 h 312253"/>
                  <a:gd name="connsiteX1" fmla="*/ 97423 w 637187"/>
                  <a:gd name="connsiteY1" fmla="*/ 242254 h 312253"/>
                  <a:gd name="connsiteX2" fmla="*/ 6748 w 637187"/>
                  <a:gd name="connsiteY2" fmla="*/ 166930 h 312253"/>
                  <a:gd name="connsiteX3" fmla="*/ 65906 w 637187"/>
                  <a:gd name="connsiteY3" fmla="*/ 55224 h 312253"/>
                  <a:gd name="connsiteX4" fmla="*/ 149036 w 637187"/>
                  <a:gd name="connsiteY4" fmla="*/ 85931 h 312253"/>
                  <a:gd name="connsiteX5" fmla="*/ 300764 w 637187"/>
                  <a:gd name="connsiteY5" fmla="*/ 0 h 312253"/>
                  <a:gd name="connsiteX6" fmla="*/ 428877 w 637187"/>
                  <a:gd name="connsiteY6" fmla="*/ 36048 h 312253"/>
                  <a:gd name="connsiteX7" fmla="*/ 529245 w 637187"/>
                  <a:gd name="connsiteY7" fmla="*/ 62470 h 312253"/>
                  <a:gd name="connsiteX8" fmla="*/ 635630 w 637187"/>
                  <a:gd name="connsiteY8" fmla="*/ 104299 h 312253"/>
                  <a:gd name="connsiteX9" fmla="*/ 625636 w 637187"/>
                  <a:gd name="connsiteY9" fmla="*/ 178627 h 312253"/>
                  <a:gd name="connsiteX10" fmla="*/ 474842 w 637187"/>
                  <a:gd name="connsiteY10" fmla="*/ 310040 h 312253"/>
                  <a:gd name="connsiteX11" fmla="*/ 338221 w 637187"/>
                  <a:gd name="connsiteY11" fmla="*/ 294943 h 312253"/>
                  <a:gd name="connsiteX12" fmla="*/ 255805 w 637187"/>
                  <a:gd name="connsiteY12" fmla="*/ 219635 h 312253"/>
                  <a:gd name="connsiteX0" fmla="*/ 255540 w 636922"/>
                  <a:gd name="connsiteY0" fmla="*/ 219635 h 312253"/>
                  <a:gd name="connsiteX1" fmla="*/ 97158 w 636922"/>
                  <a:gd name="connsiteY1" fmla="*/ 242254 h 312253"/>
                  <a:gd name="connsiteX2" fmla="*/ 6483 w 636922"/>
                  <a:gd name="connsiteY2" fmla="*/ 166930 h 312253"/>
                  <a:gd name="connsiteX3" fmla="*/ 65641 w 636922"/>
                  <a:gd name="connsiteY3" fmla="*/ 55224 h 312253"/>
                  <a:gd name="connsiteX4" fmla="*/ 148771 w 636922"/>
                  <a:gd name="connsiteY4" fmla="*/ 85931 h 312253"/>
                  <a:gd name="connsiteX5" fmla="*/ 300499 w 636922"/>
                  <a:gd name="connsiteY5" fmla="*/ 0 h 312253"/>
                  <a:gd name="connsiteX6" fmla="*/ 428612 w 636922"/>
                  <a:gd name="connsiteY6" fmla="*/ 36048 h 312253"/>
                  <a:gd name="connsiteX7" fmla="*/ 528980 w 636922"/>
                  <a:gd name="connsiteY7" fmla="*/ 62470 h 312253"/>
                  <a:gd name="connsiteX8" fmla="*/ 635365 w 636922"/>
                  <a:gd name="connsiteY8" fmla="*/ 104299 h 312253"/>
                  <a:gd name="connsiteX9" fmla="*/ 625371 w 636922"/>
                  <a:gd name="connsiteY9" fmla="*/ 178627 h 312253"/>
                  <a:gd name="connsiteX10" fmla="*/ 474577 w 636922"/>
                  <a:gd name="connsiteY10" fmla="*/ 310040 h 312253"/>
                  <a:gd name="connsiteX11" fmla="*/ 337956 w 636922"/>
                  <a:gd name="connsiteY11" fmla="*/ 294943 h 312253"/>
                  <a:gd name="connsiteX12" fmla="*/ 255540 w 636922"/>
                  <a:gd name="connsiteY12" fmla="*/ 219635 h 312253"/>
                  <a:gd name="connsiteX0" fmla="*/ 255540 w 636922"/>
                  <a:gd name="connsiteY0" fmla="*/ 219635 h 312253"/>
                  <a:gd name="connsiteX1" fmla="*/ 95766 w 636922"/>
                  <a:gd name="connsiteY1" fmla="*/ 191882 h 312253"/>
                  <a:gd name="connsiteX2" fmla="*/ 6483 w 636922"/>
                  <a:gd name="connsiteY2" fmla="*/ 166930 h 312253"/>
                  <a:gd name="connsiteX3" fmla="*/ 65641 w 636922"/>
                  <a:gd name="connsiteY3" fmla="*/ 55224 h 312253"/>
                  <a:gd name="connsiteX4" fmla="*/ 148771 w 636922"/>
                  <a:gd name="connsiteY4" fmla="*/ 85931 h 312253"/>
                  <a:gd name="connsiteX5" fmla="*/ 300499 w 636922"/>
                  <a:gd name="connsiteY5" fmla="*/ 0 h 312253"/>
                  <a:gd name="connsiteX6" fmla="*/ 428612 w 636922"/>
                  <a:gd name="connsiteY6" fmla="*/ 36048 h 312253"/>
                  <a:gd name="connsiteX7" fmla="*/ 528980 w 636922"/>
                  <a:gd name="connsiteY7" fmla="*/ 62470 h 312253"/>
                  <a:gd name="connsiteX8" fmla="*/ 635365 w 636922"/>
                  <a:gd name="connsiteY8" fmla="*/ 104299 h 312253"/>
                  <a:gd name="connsiteX9" fmla="*/ 625371 w 636922"/>
                  <a:gd name="connsiteY9" fmla="*/ 178627 h 312253"/>
                  <a:gd name="connsiteX10" fmla="*/ 474577 w 636922"/>
                  <a:gd name="connsiteY10" fmla="*/ 310040 h 312253"/>
                  <a:gd name="connsiteX11" fmla="*/ 337956 w 636922"/>
                  <a:gd name="connsiteY11" fmla="*/ 294943 h 312253"/>
                  <a:gd name="connsiteX12" fmla="*/ 255540 w 636922"/>
                  <a:gd name="connsiteY12" fmla="*/ 219635 h 312253"/>
                  <a:gd name="connsiteX0" fmla="*/ 255540 w 636922"/>
                  <a:gd name="connsiteY0" fmla="*/ 219635 h 312253"/>
                  <a:gd name="connsiteX1" fmla="*/ 95766 w 636922"/>
                  <a:gd name="connsiteY1" fmla="*/ 191882 h 312253"/>
                  <a:gd name="connsiteX2" fmla="*/ 6483 w 636922"/>
                  <a:gd name="connsiteY2" fmla="*/ 166930 h 312253"/>
                  <a:gd name="connsiteX3" fmla="*/ 65641 w 636922"/>
                  <a:gd name="connsiteY3" fmla="*/ 55224 h 312253"/>
                  <a:gd name="connsiteX4" fmla="*/ 148771 w 636922"/>
                  <a:gd name="connsiteY4" fmla="*/ 85931 h 312253"/>
                  <a:gd name="connsiteX5" fmla="*/ 300499 w 636922"/>
                  <a:gd name="connsiteY5" fmla="*/ 0 h 312253"/>
                  <a:gd name="connsiteX6" fmla="*/ 428612 w 636922"/>
                  <a:gd name="connsiteY6" fmla="*/ 36048 h 312253"/>
                  <a:gd name="connsiteX7" fmla="*/ 528980 w 636922"/>
                  <a:gd name="connsiteY7" fmla="*/ 62470 h 312253"/>
                  <a:gd name="connsiteX8" fmla="*/ 635365 w 636922"/>
                  <a:gd name="connsiteY8" fmla="*/ 104299 h 312253"/>
                  <a:gd name="connsiteX9" fmla="*/ 625371 w 636922"/>
                  <a:gd name="connsiteY9" fmla="*/ 178627 h 312253"/>
                  <a:gd name="connsiteX10" fmla="*/ 474577 w 636922"/>
                  <a:gd name="connsiteY10" fmla="*/ 310040 h 312253"/>
                  <a:gd name="connsiteX11" fmla="*/ 337956 w 636922"/>
                  <a:gd name="connsiteY11" fmla="*/ 294943 h 312253"/>
                  <a:gd name="connsiteX12" fmla="*/ 255540 w 636922"/>
                  <a:gd name="connsiteY12" fmla="*/ 219635 h 312253"/>
                  <a:gd name="connsiteX0" fmla="*/ 255540 w 636922"/>
                  <a:gd name="connsiteY0" fmla="*/ 219635 h 312253"/>
                  <a:gd name="connsiteX1" fmla="*/ 95766 w 636922"/>
                  <a:gd name="connsiteY1" fmla="*/ 191882 h 312253"/>
                  <a:gd name="connsiteX2" fmla="*/ 6483 w 636922"/>
                  <a:gd name="connsiteY2" fmla="*/ 166930 h 312253"/>
                  <a:gd name="connsiteX3" fmla="*/ 65641 w 636922"/>
                  <a:gd name="connsiteY3" fmla="*/ 55224 h 312253"/>
                  <a:gd name="connsiteX4" fmla="*/ 148771 w 636922"/>
                  <a:gd name="connsiteY4" fmla="*/ 85931 h 312253"/>
                  <a:gd name="connsiteX5" fmla="*/ 300499 w 636922"/>
                  <a:gd name="connsiteY5" fmla="*/ 0 h 312253"/>
                  <a:gd name="connsiteX6" fmla="*/ 428612 w 636922"/>
                  <a:gd name="connsiteY6" fmla="*/ 36048 h 312253"/>
                  <a:gd name="connsiteX7" fmla="*/ 528980 w 636922"/>
                  <a:gd name="connsiteY7" fmla="*/ 62470 h 312253"/>
                  <a:gd name="connsiteX8" fmla="*/ 635365 w 636922"/>
                  <a:gd name="connsiteY8" fmla="*/ 104299 h 312253"/>
                  <a:gd name="connsiteX9" fmla="*/ 625371 w 636922"/>
                  <a:gd name="connsiteY9" fmla="*/ 178627 h 312253"/>
                  <a:gd name="connsiteX10" fmla="*/ 474577 w 636922"/>
                  <a:gd name="connsiteY10" fmla="*/ 310040 h 312253"/>
                  <a:gd name="connsiteX11" fmla="*/ 337956 w 636922"/>
                  <a:gd name="connsiteY11" fmla="*/ 294943 h 312253"/>
                  <a:gd name="connsiteX12" fmla="*/ 255540 w 636922"/>
                  <a:gd name="connsiteY12" fmla="*/ 219635 h 312253"/>
                  <a:gd name="connsiteX0" fmla="*/ 255540 w 636922"/>
                  <a:gd name="connsiteY0" fmla="*/ 219635 h 312253"/>
                  <a:gd name="connsiteX1" fmla="*/ 150618 w 636922"/>
                  <a:gd name="connsiteY1" fmla="*/ 216071 h 312253"/>
                  <a:gd name="connsiteX2" fmla="*/ 95766 w 636922"/>
                  <a:gd name="connsiteY2" fmla="*/ 191882 h 312253"/>
                  <a:gd name="connsiteX3" fmla="*/ 6483 w 636922"/>
                  <a:gd name="connsiteY3" fmla="*/ 166930 h 312253"/>
                  <a:gd name="connsiteX4" fmla="*/ 65641 w 636922"/>
                  <a:gd name="connsiteY4" fmla="*/ 55224 h 312253"/>
                  <a:gd name="connsiteX5" fmla="*/ 148771 w 636922"/>
                  <a:gd name="connsiteY5" fmla="*/ 85931 h 312253"/>
                  <a:gd name="connsiteX6" fmla="*/ 300499 w 636922"/>
                  <a:gd name="connsiteY6" fmla="*/ 0 h 312253"/>
                  <a:gd name="connsiteX7" fmla="*/ 428612 w 636922"/>
                  <a:gd name="connsiteY7" fmla="*/ 36048 h 312253"/>
                  <a:gd name="connsiteX8" fmla="*/ 528980 w 636922"/>
                  <a:gd name="connsiteY8" fmla="*/ 62470 h 312253"/>
                  <a:gd name="connsiteX9" fmla="*/ 635365 w 636922"/>
                  <a:gd name="connsiteY9" fmla="*/ 104299 h 312253"/>
                  <a:gd name="connsiteX10" fmla="*/ 625371 w 636922"/>
                  <a:gd name="connsiteY10" fmla="*/ 178627 h 312253"/>
                  <a:gd name="connsiteX11" fmla="*/ 474577 w 636922"/>
                  <a:gd name="connsiteY11" fmla="*/ 310040 h 312253"/>
                  <a:gd name="connsiteX12" fmla="*/ 337956 w 636922"/>
                  <a:gd name="connsiteY12" fmla="*/ 294943 h 312253"/>
                  <a:gd name="connsiteX13" fmla="*/ 255540 w 636922"/>
                  <a:gd name="connsiteY13" fmla="*/ 219635 h 312253"/>
                  <a:gd name="connsiteX0" fmla="*/ 255540 w 636922"/>
                  <a:gd name="connsiteY0" fmla="*/ 219635 h 312253"/>
                  <a:gd name="connsiteX1" fmla="*/ 150618 w 636922"/>
                  <a:gd name="connsiteY1" fmla="*/ 216071 h 312253"/>
                  <a:gd name="connsiteX2" fmla="*/ 95766 w 636922"/>
                  <a:gd name="connsiteY2" fmla="*/ 191882 h 312253"/>
                  <a:gd name="connsiteX3" fmla="*/ 6483 w 636922"/>
                  <a:gd name="connsiteY3" fmla="*/ 166930 h 312253"/>
                  <a:gd name="connsiteX4" fmla="*/ 65641 w 636922"/>
                  <a:gd name="connsiteY4" fmla="*/ 55224 h 312253"/>
                  <a:gd name="connsiteX5" fmla="*/ 148771 w 636922"/>
                  <a:gd name="connsiteY5" fmla="*/ 85931 h 312253"/>
                  <a:gd name="connsiteX6" fmla="*/ 300499 w 636922"/>
                  <a:gd name="connsiteY6" fmla="*/ 0 h 312253"/>
                  <a:gd name="connsiteX7" fmla="*/ 428612 w 636922"/>
                  <a:gd name="connsiteY7" fmla="*/ 36048 h 312253"/>
                  <a:gd name="connsiteX8" fmla="*/ 528980 w 636922"/>
                  <a:gd name="connsiteY8" fmla="*/ 62470 h 312253"/>
                  <a:gd name="connsiteX9" fmla="*/ 635365 w 636922"/>
                  <a:gd name="connsiteY9" fmla="*/ 104299 h 312253"/>
                  <a:gd name="connsiteX10" fmla="*/ 625371 w 636922"/>
                  <a:gd name="connsiteY10" fmla="*/ 178627 h 312253"/>
                  <a:gd name="connsiteX11" fmla="*/ 474577 w 636922"/>
                  <a:gd name="connsiteY11" fmla="*/ 310040 h 312253"/>
                  <a:gd name="connsiteX12" fmla="*/ 337956 w 636922"/>
                  <a:gd name="connsiteY12" fmla="*/ 294943 h 312253"/>
                  <a:gd name="connsiteX13" fmla="*/ 255540 w 636922"/>
                  <a:gd name="connsiteY13" fmla="*/ 219635 h 312253"/>
                  <a:gd name="connsiteX0" fmla="*/ 255540 w 656149"/>
                  <a:gd name="connsiteY0" fmla="*/ 219635 h 312253"/>
                  <a:gd name="connsiteX1" fmla="*/ 150618 w 656149"/>
                  <a:gd name="connsiteY1" fmla="*/ 216071 h 312253"/>
                  <a:gd name="connsiteX2" fmla="*/ 95766 w 656149"/>
                  <a:gd name="connsiteY2" fmla="*/ 191882 h 312253"/>
                  <a:gd name="connsiteX3" fmla="*/ 6483 w 656149"/>
                  <a:gd name="connsiteY3" fmla="*/ 166930 h 312253"/>
                  <a:gd name="connsiteX4" fmla="*/ 65641 w 656149"/>
                  <a:gd name="connsiteY4" fmla="*/ 55224 h 312253"/>
                  <a:gd name="connsiteX5" fmla="*/ 148771 w 656149"/>
                  <a:gd name="connsiteY5" fmla="*/ 85931 h 312253"/>
                  <a:gd name="connsiteX6" fmla="*/ 300499 w 656149"/>
                  <a:gd name="connsiteY6" fmla="*/ 0 h 312253"/>
                  <a:gd name="connsiteX7" fmla="*/ 428612 w 656149"/>
                  <a:gd name="connsiteY7" fmla="*/ 36048 h 312253"/>
                  <a:gd name="connsiteX8" fmla="*/ 528980 w 656149"/>
                  <a:gd name="connsiteY8" fmla="*/ 62470 h 312253"/>
                  <a:gd name="connsiteX9" fmla="*/ 635365 w 656149"/>
                  <a:gd name="connsiteY9" fmla="*/ 104299 h 312253"/>
                  <a:gd name="connsiteX10" fmla="*/ 625371 w 656149"/>
                  <a:gd name="connsiteY10" fmla="*/ 178627 h 312253"/>
                  <a:gd name="connsiteX11" fmla="*/ 474577 w 656149"/>
                  <a:gd name="connsiteY11" fmla="*/ 310040 h 312253"/>
                  <a:gd name="connsiteX12" fmla="*/ 337956 w 656149"/>
                  <a:gd name="connsiteY12" fmla="*/ 294943 h 312253"/>
                  <a:gd name="connsiteX13" fmla="*/ 255540 w 656149"/>
                  <a:gd name="connsiteY13" fmla="*/ 219635 h 312253"/>
                  <a:gd name="connsiteX0" fmla="*/ 255540 w 671727"/>
                  <a:gd name="connsiteY0" fmla="*/ 219635 h 312253"/>
                  <a:gd name="connsiteX1" fmla="*/ 150618 w 671727"/>
                  <a:gd name="connsiteY1" fmla="*/ 216071 h 312253"/>
                  <a:gd name="connsiteX2" fmla="*/ 95766 w 671727"/>
                  <a:gd name="connsiteY2" fmla="*/ 191882 h 312253"/>
                  <a:gd name="connsiteX3" fmla="*/ 6483 w 671727"/>
                  <a:gd name="connsiteY3" fmla="*/ 166930 h 312253"/>
                  <a:gd name="connsiteX4" fmla="*/ 65641 w 671727"/>
                  <a:gd name="connsiteY4" fmla="*/ 55224 h 312253"/>
                  <a:gd name="connsiteX5" fmla="*/ 148771 w 671727"/>
                  <a:gd name="connsiteY5" fmla="*/ 85931 h 312253"/>
                  <a:gd name="connsiteX6" fmla="*/ 300499 w 671727"/>
                  <a:gd name="connsiteY6" fmla="*/ 0 h 312253"/>
                  <a:gd name="connsiteX7" fmla="*/ 428612 w 671727"/>
                  <a:gd name="connsiteY7" fmla="*/ 36048 h 312253"/>
                  <a:gd name="connsiteX8" fmla="*/ 528980 w 671727"/>
                  <a:gd name="connsiteY8" fmla="*/ 62470 h 312253"/>
                  <a:gd name="connsiteX9" fmla="*/ 635365 w 671727"/>
                  <a:gd name="connsiteY9" fmla="*/ 104299 h 312253"/>
                  <a:gd name="connsiteX10" fmla="*/ 647417 w 671727"/>
                  <a:gd name="connsiteY10" fmla="*/ 150513 h 312253"/>
                  <a:gd name="connsiteX11" fmla="*/ 474577 w 671727"/>
                  <a:gd name="connsiteY11" fmla="*/ 310040 h 312253"/>
                  <a:gd name="connsiteX12" fmla="*/ 337956 w 671727"/>
                  <a:gd name="connsiteY12" fmla="*/ 294943 h 312253"/>
                  <a:gd name="connsiteX13" fmla="*/ 255540 w 671727"/>
                  <a:gd name="connsiteY13" fmla="*/ 219635 h 312253"/>
                  <a:gd name="connsiteX0" fmla="*/ 255540 w 661200"/>
                  <a:gd name="connsiteY0" fmla="*/ 219635 h 312253"/>
                  <a:gd name="connsiteX1" fmla="*/ 150618 w 661200"/>
                  <a:gd name="connsiteY1" fmla="*/ 216071 h 312253"/>
                  <a:gd name="connsiteX2" fmla="*/ 95766 w 661200"/>
                  <a:gd name="connsiteY2" fmla="*/ 191882 h 312253"/>
                  <a:gd name="connsiteX3" fmla="*/ 6483 w 661200"/>
                  <a:gd name="connsiteY3" fmla="*/ 166930 h 312253"/>
                  <a:gd name="connsiteX4" fmla="*/ 65641 w 661200"/>
                  <a:gd name="connsiteY4" fmla="*/ 55224 h 312253"/>
                  <a:gd name="connsiteX5" fmla="*/ 148771 w 661200"/>
                  <a:gd name="connsiteY5" fmla="*/ 85931 h 312253"/>
                  <a:gd name="connsiteX6" fmla="*/ 300499 w 661200"/>
                  <a:gd name="connsiteY6" fmla="*/ 0 h 312253"/>
                  <a:gd name="connsiteX7" fmla="*/ 428612 w 661200"/>
                  <a:gd name="connsiteY7" fmla="*/ 36048 h 312253"/>
                  <a:gd name="connsiteX8" fmla="*/ 528980 w 661200"/>
                  <a:gd name="connsiteY8" fmla="*/ 62470 h 312253"/>
                  <a:gd name="connsiteX9" fmla="*/ 635365 w 661200"/>
                  <a:gd name="connsiteY9" fmla="*/ 104299 h 312253"/>
                  <a:gd name="connsiteX10" fmla="*/ 647417 w 661200"/>
                  <a:gd name="connsiteY10" fmla="*/ 150513 h 312253"/>
                  <a:gd name="connsiteX11" fmla="*/ 474577 w 661200"/>
                  <a:gd name="connsiteY11" fmla="*/ 310040 h 312253"/>
                  <a:gd name="connsiteX12" fmla="*/ 337956 w 661200"/>
                  <a:gd name="connsiteY12" fmla="*/ 294943 h 312253"/>
                  <a:gd name="connsiteX13" fmla="*/ 255540 w 661200"/>
                  <a:gd name="connsiteY13" fmla="*/ 219635 h 312253"/>
                  <a:gd name="connsiteX0" fmla="*/ 189985 w 595645"/>
                  <a:gd name="connsiteY0" fmla="*/ 219635 h 312253"/>
                  <a:gd name="connsiteX1" fmla="*/ 85063 w 595645"/>
                  <a:gd name="connsiteY1" fmla="*/ 216071 h 312253"/>
                  <a:gd name="connsiteX2" fmla="*/ 30211 w 595645"/>
                  <a:gd name="connsiteY2" fmla="*/ 191882 h 312253"/>
                  <a:gd name="connsiteX3" fmla="*/ 68664 w 595645"/>
                  <a:gd name="connsiteY3" fmla="*/ 193371 h 312253"/>
                  <a:gd name="connsiteX4" fmla="*/ 86 w 595645"/>
                  <a:gd name="connsiteY4" fmla="*/ 55224 h 312253"/>
                  <a:gd name="connsiteX5" fmla="*/ 83216 w 595645"/>
                  <a:gd name="connsiteY5" fmla="*/ 85931 h 312253"/>
                  <a:gd name="connsiteX6" fmla="*/ 234944 w 595645"/>
                  <a:gd name="connsiteY6" fmla="*/ 0 h 312253"/>
                  <a:gd name="connsiteX7" fmla="*/ 363057 w 595645"/>
                  <a:gd name="connsiteY7" fmla="*/ 36048 h 312253"/>
                  <a:gd name="connsiteX8" fmla="*/ 463425 w 595645"/>
                  <a:gd name="connsiteY8" fmla="*/ 62470 h 312253"/>
                  <a:gd name="connsiteX9" fmla="*/ 569810 w 595645"/>
                  <a:gd name="connsiteY9" fmla="*/ 104299 h 312253"/>
                  <a:gd name="connsiteX10" fmla="*/ 581862 w 595645"/>
                  <a:gd name="connsiteY10" fmla="*/ 150513 h 312253"/>
                  <a:gd name="connsiteX11" fmla="*/ 409022 w 595645"/>
                  <a:gd name="connsiteY11" fmla="*/ 310040 h 312253"/>
                  <a:gd name="connsiteX12" fmla="*/ 272401 w 595645"/>
                  <a:gd name="connsiteY12" fmla="*/ 294943 h 312253"/>
                  <a:gd name="connsiteX13" fmla="*/ 189985 w 595645"/>
                  <a:gd name="connsiteY13" fmla="*/ 219635 h 312253"/>
                  <a:gd name="connsiteX0" fmla="*/ 169259 w 574919"/>
                  <a:gd name="connsiteY0" fmla="*/ 219635 h 312253"/>
                  <a:gd name="connsiteX1" fmla="*/ 64337 w 574919"/>
                  <a:gd name="connsiteY1" fmla="*/ 216071 h 312253"/>
                  <a:gd name="connsiteX2" fmla="*/ 9485 w 574919"/>
                  <a:gd name="connsiteY2" fmla="*/ 191882 h 312253"/>
                  <a:gd name="connsiteX3" fmla="*/ 47938 w 574919"/>
                  <a:gd name="connsiteY3" fmla="*/ 193371 h 312253"/>
                  <a:gd name="connsiteX4" fmla="*/ 61288 w 574919"/>
                  <a:gd name="connsiteY4" fmla="*/ 77703 h 312253"/>
                  <a:gd name="connsiteX5" fmla="*/ 62490 w 574919"/>
                  <a:gd name="connsiteY5" fmla="*/ 85931 h 312253"/>
                  <a:gd name="connsiteX6" fmla="*/ 214218 w 574919"/>
                  <a:gd name="connsiteY6" fmla="*/ 0 h 312253"/>
                  <a:gd name="connsiteX7" fmla="*/ 342331 w 574919"/>
                  <a:gd name="connsiteY7" fmla="*/ 36048 h 312253"/>
                  <a:gd name="connsiteX8" fmla="*/ 442699 w 574919"/>
                  <a:gd name="connsiteY8" fmla="*/ 62470 h 312253"/>
                  <a:gd name="connsiteX9" fmla="*/ 549084 w 574919"/>
                  <a:gd name="connsiteY9" fmla="*/ 104299 h 312253"/>
                  <a:gd name="connsiteX10" fmla="*/ 561136 w 574919"/>
                  <a:gd name="connsiteY10" fmla="*/ 150513 h 312253"/>
                  <a:gd name="connsiteX11" fmla="*/ 388296 w 574919"/>
                  <a:gd name="connsiteY11" fmla="*/ 310040 h 312253"/>
                  <a:gd name="connsiteX12" fmla="*/ 251675 w 574919"/>
                  <a:gd name="connsiteY12" fmla="*/ 294943 h 312253"/>
                  <a:gd name="connsiteX13" fmla="*/ 169259 w 574919"/>
                  <a:gd name="connsiteY13" fmla="*/ 219635 h 312253"/>
                  <a:gd name="connsiteX0" fmla="*/ 134316 w 539976"/>
                  <a:gd name="connsiteY0" fmla="*/ 219635 h 312253"/>
                  <a:gd name="connsiteX1" fmla="*/ 29394 w 539976"/>
                  <a:gd name="connsiteY1" fmla="*/ 216071 h 312253"/>
                  <a:gd name="connsiteX2" fmla="*/ 17673 w 539976"/>
                  <a:gd name="connsiteY2" fmla="*/ 206375 h 312253"/>
                  <a:gd name="connsiteX3" fmla="*/ 12995 w 539976"/>
                  <a:gd name="connsiteY3" fmla="*/ 193371 h 312253"/>
                  <a:gd name="connsiteX4" fmla="*/ 26345 w 539976"/>
                  <a:gd name="connsiteY4" fmla="*/ 77703 h 312253"/>
                  <a:gd name="connsiteX5" fmla="*/ 27547 w 539976"/>
                  <a:gd name="connsiteY5" fmla="*/ 85931 h 312253"/>
                  <a:gd name="connsiteX6" fmla="*/ 179275 w 539976"/>
                  <a:gd name="connsiteY6" fmla="*/ 0 h 312253"/>
                  <a:gd name="connsiteX7" fmla="*/ 307388 w 539976"/>
                  <a:gd name="connsiteY7" fmla="*/ 36048 h 312253"/>
                  <a:gd name="connsiteX8" fmla="*/ 407756 w 539976"/>
                  <a:gd name="connsiteY8" fmla="*/ 62470 h 312253"/>
                  <a:gd name="connsiteX9" fmla="*/ 514141 w 539976"/>
                  <a:gd name="connsiteY9" fmla="*/ 104299 h 312253"/>
                  <a:gd name="connsiteX10" fmla="*/ 526193 w 539976"/>
                  <a:gd name="connsiteY10" fmla="*/ 150513 h 312253"/>
                  <a:gd name="connsiteX11" fmla="*/ 353353 w 539976"/>
                  <a:gd name="connsiteY11" fmla="*/ 310040 h 312253"/>
                  <a:gd name="connsiteX12" fmla="*/ 216732 w 539976"/>
                  <a:gd name="connsiteY12" fmla="*/ 294943 h 312253"/>
                  <a:gd name="connsiteX13" fmla="*/ 134316 w 539976"/>
                  <a:gd name="connsiteY13" fmla="*/ 219635 h 312253"/>
                  <a:gd name="connsiteX0" fmla="*/ 134316 w 539976"/>
                  <a:gd name="connsiteY0" fmla="*/ 219635 h 312253"/>
                  <a:gd name="connsiteX1" fmla="*/ 29394 w 539976"/>
                  <a:gd name="connsiteY1" fmla="*/ 216071 h 312253"/>
                  <a:gd name="connsiteX2" fmla="*/ 17673 w 539976"/>
                  <a:gd name="connsiteY2" fmla="*/ 206375 h 312253"/>
                  <a:gd name="connsiteX3" fmla="*/ 12995 w 539976"/>
                  <a:gd name="connsiteY3" fmla="*/ 193371 h 312253"/>
                  <a:gd name="connsiteX4" fmla="*/ 26345 w 539976"/>
                  <a:gd name="connsiteY4" fmla="*/ 77703 h 312253"/>
                  <a:gd name="connsiteX5" fmla="*/ 27547 w 539976"/>
                  <a:gd name="connsiteY5" fmla="*/ 85931 h 312253"/>
                  <a:gd name="connsiteX6" fmla="*/ 179275 w 539976"/>
                  <a:gd name="connsiteY6" fmla="*/ 0 h 312253"/>
                  <a:gd name="connsiteX7" fmla="*/ 307388 w 539976"/>
                  <a:gd name="connsiteY7" fmla="*/ 36048 h 312253"/>
                  <a:gd name="connsiteX8" fmla="*/ 407756 w 539976"/>
                  <a:gd name="connsiteY8" fmla="*/ 62470 h 312253"/>
                  <a:gd name="connsiteX9" fmla="*/ 514141 w 539976"/>
                  <a:gd name="connsiteY9" fmla="*/ 104299 h 312253"/>
                  <a:gd name="connsiteX10" fmla="*/ 526193 w 539976"/>
                  <a:gd name="connsiteY10" fmla="*/ 150513 h 312253"/>
                  <a:gd name="connsiteX11" fmla="*/ 353353 w 539976"/>
                  <a:gd name="connsiteY11" fmla="*/ 310040 h 312253"/>
                  <a:gd name="connsiteX12" fmla="*/ 216732 w 539976"/>
                  <a:gd name="connsiteY12" fmla="*/ 294943 h 312253"/>
                  <a:gd name="connsiteX13" fmla="*/ 134316 w 539976"/>
                  <a:gd name="connsiteY13" fmla="*/ 219635 h 312253"/>
                  <a:gd name="connsiteX0" fmla="*/ 128550 w 534210"/>
                  <a:gd name="connsiteY0" fmla="*/ 219635 h 312253"/>
                  <a:gd name="connsiteX1" fmla="*/ 23628 w 534210"/>
                  <a:gd name="connsiteY1" fmla="*/ 216071 h 312253"/>
                  <a:gd name="connsiteX2" fmla="*/ 11907 w 534210"/>
                  <a:gd name="connsiteY2" fmla="*/ 206375 h 312253"/>
                  <a:gd name="connsiteX3" fmla="*/ 7229 w 534210"/>
                  <a:gd name="connsiteY3" fmla="*/ 193371 h 312253"/>
                  <a:gd name="connsiteX4" fmla="*/ 20579 w 534210"/>
                  <a:gd name="connsiteY4" fmla="*/ 77703 h 312253"/>
                  <a:gd name="connsiteX5" fmla="*/ 21781 w 534210"/>
                  <a:gd name="connsiteY5" fmla="*/ 85931 h 312253"/>
                  <a:gd name="connsiteX6" fmla="*/ 173509 w 534210"/>
                  <a:gd name="connsiteY6" fmla="*/ 0 h 312253"/>
                  <a:gd name="connsiteX7" fmla="*/ 301622 w 534210"/>
                  <a:gd name="connsiteY7" fmla="*/ 36048 h 312253"/>
                  <a:gd name="connsiteX8" fmla="*/ 401990 w 534210"/>
                  <a:gd name="connsiteY8" fmla="*/ 62470 h 312253"/>
                  <a:gd name="connsiteX9" fmla="*/ 508375 w 534210"/>
                  <a:gd name="connsiteY9" fmla="*/ 104299 h 312253"/>
                  <a:gd name="connsiteX10" fmla="*/ 520427 w 534210"/>
                  <a:gd name="connsiteY10" fmla="*/ 150513 h 312253"/>
                  <a:gd name="connsiteX11" fmla="*/ 347587 w 534210"/>
                  <a:gd name="connsiteY11" fmla="*/ 310040 h 312253"/>
                  <a:gd name="connsiteX12" fmla="*/ 210966 w 534210"/>
                  <a:gd name="connsiteY12" fmla="*/ 294943 h 312253"/>
                  <a:gd name="connsiteX13" fmla="*/ 128550 w 534210"/>
                  <a:gd name="connsiteY13" fmla="*/ 219635 h 312253"/>
                  <a:gd name="connsiteX0" fmla="*/ 21276 w 533705"/>
                  <a:gd name="connsiteY0" fmla="*/ 85931 h 312253"/>
                  <a:gd name="connsiteX1" fmla="*/ 173004 w 533705"/>
                  <a:gd name="connsiteY1" fmla="*/ 0 h 312253"/>
                  <a:gd name="connsiteX2" fmla="*/ 301117 w 533705"/>
                  <a:gd name="connsiteY2" fmla="*/ 36048 h 312253"/>
                  <a:gd name="connsiteX3" fmla="*/ 401485 w 533705"/>
                  <a:gd name="connsiteY3" fmla="*/ 62470 h 312253"/>
                  <a:gd name="connsiteX4" fmla="*/ 507870 w 533705"/>
                  <a:gd name="connsiteY4" fmla="*/ 104299 h 312253"/>
                  <a:gd name="connsiteX5" fmla="*/ 519922 w 533705"/>
                  <a:gd name="connsiteY5" fmla="*/ 150513 h 312253"/>
                  <a:gd name="connsiteX6" fmla="*/ 347082 w 533705"/>
                  <a:gd name="connsiteY6" fmla="*/ 310040 h 312253"/>
                  <a:gd name="connsiteX7" fmla="*/ 210461 w 533705"/>
                  <a:gd name="connsiteY7" fmla="*/ 294943 h 312253"/>
                  <a:gd name="connsiteX8" fmla="*/ 128045 w 533705"/>
                  <a:gd name="connsiteY8" fmla="*/ 219635 h 312253"/>
                  <a:gd name="connsiteX9" fmla="*/ 23123 w 533705"/>
                  <a:gd name="connsiteY9" fmla="*/ 216071 h 312253"/>
                  <a:gd name="connsiteX10" fmla="*/ 11402 w 533705"/>
                  <a:gd name="connsiteY10" fmla="*/ 206375 h 312253"/>
                  <a:gd name="connsiteX11" fmla="*/ 6724 w 533705"/>
                  <a:gd name="connsiteY11" fmla="*/ 193371 h 312253"/>
                  <a:gd name="connsiteX12" fmla="*/ 61134 w 533705"/>
                  <a:gd name="connsiteY12" fmla="*/ 129173 h 312253"/>
                  <a:gd name="connsiteX0" fmla="*/ 30306 w 542735"/>
                  <a:gd name="connsiteY0" fmla="*/ 85931 h 312253"/>
                  <a:gd name="connsiteX1" fmla="*/ 182034 w 542735"/>
                  <a:gd name="connsiteY1" fmla="*/ 0 h 312253"/>
                  <a:gd name="connsiteX2" fmla="*/ 310147 w 542735"/>
                  <a:gd name="connsiteY2" fmla="*/ 36048 h 312253"/>
                  <a:gd name="connsiteX3" fmla="*/ 410515 w 542735"/>
                  <a:gd name="connsiteY3" fmla="*/ 62470 h 312253"/>
                  <a:gd name="connsiteX4" fmla="*/ 516900 w 542735"/>
                  <a:gd name="connsiteY4" fmla="*/ 104299 h 312253"/>
                  <a:gd name="connsiteX5" fmla="*/ 528952 w 542735"/>
                  <a:gd name="connsiteY5" fmla="*/ 150513 h 312253"/>
                  <a:gd name="connsiteX6" fmla="*/ 356112 w 542735"/>
                  <a:gd name="connsiteY6" fmla="*/ 310040 h 312253"/>
                  <a:gd name="connsiteX7" fmla="*/ 219491 w 542735"/>
                  <a:gd name="connsiteY7" fmla="*/ 294943 h 312253"/>
                  <a:gd name="connsiteX8" fmla="*/ 137075 w 542735"/>
                  <a:gd name="connsiteY8" fmla="*/ 219635 h 312253"/>
                  <a:gd name="connsiteX9" fmla="*/ 32153 w 542735"/>
                  <a:gd name="connsiteY9" fmla="*/ 216071 h 312253"/>
                  <a:gd name="connsiteX10" fmla="*/ 20432 w 542735"/>
                  <a:gd name="connsiteY10" fmla="*/ 206375 h 312253"/>
                  <a:gd name="connsiteX11" fmla="*/ 15754 w 542735"/>
                  <a:gd name="connsiteY11" fmla="*/ 193371 h 312253"/>
                  <a:gd name="connsiteX12" fmla="*/ 33295 w 542735"/>
                  <a:gd name="connsiteY12" fmla="*/ 94321 h 312253"/>
                  <a:gd name="connsiteX0" fmla="*/ 14552 w 526981"/>
                  <a:gd name="connsiteY0" fmla="*/ 85931 h 312253"/>
                  <a:gd name="connsiteX1" fmla="*/ 166280 w 526981"/>
                  <a:gd name="connsiteY1" fmla="*/ 0 h 312253"/>
                  <a:gd name="connsiteX2" fmla="*/ 294393 w 526981"/>
                  <a:gd name="connsiteY2" fmla="*/ 36048 h 312253"/>
                  <a:gd name="connsiteX3" fmla="*/ 394761 w 526981"/>
                  <a:gd name="connsiteY3" fmla="*/ 62470 h 312253"/>
                  <a:gd name="connsiteX4" fmla="*/ 501146 w 526981"/>
                  <a:gd name="connsiteY4" fmla="*/ 104299 h 312253"/>
                  <a:gd name="connsiteX5" fmla="*/ 513198 w 526981"/>
                  <a:gd name="connsiteY5" fmla="*/ 150513 h 312253"/>
                  <a:gd name="connsiteX6" fmla="*/ 340358 w 526981"/>
                  <a:gd name="connsiteY6" fmla="*/ 310040 h 312253"/>
                  <a:gd name="connsiteX7" fmla="*/ 203737 w 526981"/>
                  <a:gd name="connsiteY7" fmla="*/ 294943 h 312253"/>
                  <a:gd name="connsiteX8" fmla="*/ 121321 w 526981"/>
                  <a:gd name="connsiteY8" fmla="*/ 219635 h 312253"/>
                  <a:gd name="connsiteX9" fmla="*/ 16399 w 526981"/>
                  <a:gd name="connsiteY9" fmla="*/ 216071 h 312253"/>
                  <a:gd name="connsiteX10" fmla="*/ 4678 w 526981"/>
                  <a:gd name="connsiteY10" fmla="*/ 206375 h 312253"/>
                  <a:gd name="connsiteX11" fmla="*/ 0 w 526981"/>
                  <a:gd name="connsiteY11" fmla="*/ 193371 h 312253"/>
                  <a:gd name="connsiteX0" fmla="*/ 14552 w 526981"/>
                  <a:gd name="connsiteY0" fmla="*/ 85931 h 312253"/>
                  <a:gd name="connsiteX1" fmla="*/ 166280 w 526981"/>
                  <a:gd name="connsiteY1" fmla="*/ 0 h 312253"/>
                  <a:gd name="connsiteX2" fmla="*/ 294393 w 526981"/>
                  <a:gd name="connsiteY2" fmla="*/ 36048 h 312253"/>
                  <a:gd name="connsiteX3" fmla="*/ 394761 w 526981"/>
                  <a:gd name="connsiteY3" fmla="*/ 62470 h 312253"/>
                  <a:gd name="connsiteX4" fmla="*/ 501146 w 526981"/>
                  <a:gd name="connsiteY4" fmla="*/ 104299 h 312253"/>
                  <a:gd name="connsiteX5" fmla="*/ 513198 w 526981"/>
                  <a:gd name="connsiteY5" fmla="*/ 150513 h 312253"/>
                  <a:gd name="connsiteX6" fmla="*/ 340358 w 526981"/>
                  <a:gd name="connsiteY6" fmla="*/ 310040 h 312253"/>
                  <a:gd name="connsiteX7" fmla="*/ 203737 w 526981"/>
                  <a:gd name="connsiteY7" fmla="*/ 294943 h 312253"/>
                  <a:gd name="connsiteX8" fmla="*/ 121321 w 526981"/>
                  <a:gd name="connsiteY8" fmla="*/ 219635 h 312253"/>
                  <a:gd name="connsiteX9" fmla="*/ 16399 w 526981"/>
                  <a:gd name="connsiteY9" fmla="*/ 216071 h 312253"/>
                  <a:gd name="connsiteX10" fmla="*/ 4678 w 526981"/>
                  <a:gd name="connsiteY10" fmla="*/ 206375 h 312253"/>
                  <a:gd name="connsiteX11" fmla="*/ 0 w 526981"/>
                  <a:gd name="connsiteY11" fmla="*/ 193371 h 312253"/>
                  <a:gd name="connsiteX0" fmla="*/ 14552 w 526981"/>
                  <a:gd name="connsiteY0" fmla="*/ 85931 h 312253"/>
                  <a:gd name="connsiteX1" fmla="*/ 166280 w 526981"/>
                  <a:gd name="connsiteY1" fmla="*/ 0 h 312253"/>
                  <a:gd name="connsiteX2" fmla="*/ 294393 w 526981"/>
                  <a:gd name="connsiteY2" fmla="*/ 36048 h 312253"/>
                  <a:gd name="connsiteX3" fmla="*/ 394761 w 526981"/>
                  <a:gd name="connsiteY3" fmla="*/ 62470 h 312253"/>
                  <a:gd name="connsiteX4" fmla="*/ 501146 w 526981"/>
                  <a:gd name="connsiteY4" fmla="*/ 104299 h 312253"/>
                  <a:gd name="connsiteX5" fmla="*/ 513198 w 526981"/>
                  <a:gd name="connsiteY5" fmla="*/ 150513 h 312253"/>
                  <a:gd name="connsiteX6" fmla="*/ 340358 w 526981"/>
                  <a:gd name="connsiteY6" fmla="*/ 310040 h 312253"/>
                  <a:gd name="connsiteX7" fmla="*/ 203737 w 526981"/>
                  <a:gd name="connsiteY7" fmla="*/ 294943 h 312253"/>
                  <a:gd name="connsiteX8" fmla="*/ 121321 w 526981"/>
                  <a:gd name="connsiteY8" fmla="*/ 219635 h 312253"/>
                  <a:gd name="connsiteX9" fmla="*/ 16399 w 526981"/>
                  <a:gd name="connsiteY9" fmla="*/ 216071 h 312253"/>
                  <a:gd name="connsiteX10" fmla="*/ 0 w 526981"/>
                  <a:gd name="connsiteY10" fmla="*/ 193371 h 312253"/>
                  <a:gd name="connsiteX0" fmla="*/ 20945 w 533374"/>
                  <a:gd name="connsiteY0" fmla="*/ 85931 h 312253"/>
                  <a:gd name="connsiteX1" fmla="*/ 172673 w 533374"/>
                  <a:gd name="connsiteY1" fmla="*/ 0 h 312253"/>
                  <a:gd name="connsiteX2" fmla="*/ 300786 w 533374"/>
                  <a:gd name="connsiteY2" fmla="*/ 36048 h 312253"/>
                  <a:gd name="connsiteX3" fmla="*/ 401154 w 533374"/>
                  <a:gd name="connsiteY3" fmla="*/ 62470 h 312253"/>
                  <a:gd name="connsiteX4" fmla="*/ 507539 w 533374"/>
                  <a:gd name="connsiteY4" fmla="*/ 104299 h 312253"/>
                  <a:gd name="connsiteX5" fmla="*/ 519591 w 533374"/>
                  <a:gd name="connsiteY5" fmla="*/ 150513 h 312253"/>
                  <a:gd name="connsiteX6" fmla="*/ 346751 w 533374"/>
                  <a:gd name="connsiteY6" fmla="*/ 310040 h 312253"/>
                  <a:gd name="connsiteX7" fmla="*/ 210130 w 533374"/>
                  <a:gd name="connsiteY7" fmla="*/ 294943 h 312253"/>
                  <a:gd name="connsiteX8" fmla="*/ 127714 w 533374"/>
                  <a:gd name="connsiteY8" fmla="*/ 219635 h 312253"/>
                  <a:gd name="connsiteX9" fmla="*/ 22792 w 533374"/>
                  <a:gd name="connsiteY9" fmla="*/ 216071 h 312253"/>
                  <a:gd name="connsiteX10" fmla="*/ 0 w 533374"/>
                  <a:gd name="connsiteY10" fmla="*/ 155336 h 312253"/>
                  <a:gd name="connsiteX0" fmla="*/ 20945 w 533374"/>
                  <a:gd name="connsiteY0" fmla="*/ 85931 h 312253"/>
                  <a:gd name="connsiteX1" fmla="*/ 172673 w 533374"/>
                  <a:gd name="connsiteY1" fmla="*/ 0 h 312253"/>
                  <a:gd name="connsiteX2" fmla="*/ 300786 w 533374"/>
                  <a:gd name="connsiteY2" fmla="*/ 36048 h 312253"/>
                  <a:gd name="connsiteX3" fmla="*/ 401154 w 533374"/>
                  <a:gd name="connsiteY3" fmla="*/ 62470 h 312253"/>
                  <a:gd name="connsiteX4" fmla="*/ 507539 w 533374"/>
                  <a:gd name="connsiteY4" fmla="*/ 104299 h 312253"/>
                  <a:gd name="connsiteX5" fmla="*/ 519591 w 533374"/>
                  <a:gd name="connsiteY5" fmla="*/ 150513 h 312253"/>
                  <a:gd name="connsiteX6" fmla="*/ 346751 w 533374"/>
                  <a:gd name="connsiteY6" fmla="*/ 310040 h 312253"/>
                  <a:gd name="connsiteX7" fmla="*/ 210130 w 533374"/>
                  <a:gd name="connsiteY7" fmla="*/ 294943 h 312253"/>
                  <a:gd name="connsiteX8" fmla="*/ 127714 w 533374"/>
                  <a:gd name="connsiteY8" fmla="*/ 219635 h 312253"/>
                  <a:gd name="connsiteX9" fmla="*/ 22792 w 533374"/>
                  <a:gd name="connsiteY9" fmla="*/ 216071 h 312253"/>
                  <a:gd name="connsiteX10" fmla="*/ 0 w 533374"/>
                  <a:gd name="connsiteY10" fmla="*/ 155336 h 312253"/>
                  <a:gd name="connsiteX11" fmla="*/ 20945 w 533374"/>
                  <a:gd name="connsiteY11" fmla="*/ 85931 h 312253"/>
                  <a:gd name="connsiteX0" fmla="*/ 20945 w 533374"/>
                  <a:gd name="connsiteY0" fmla="*/ 85931 h 312253"/>
                  <a:gd name="connsiteX1" fmla="*/ 172673 w 533374"/>
                  <a:gd name="connsiteY1" fmla="*/ 0 h 312253"/>
                  <a:gd name="connsiteX2" fmla="*/ 300786 w 533374"/>
                  <a:gd name="connsiteY2" fmla="*/ 36048 h 312253"/>
                  <a:gd name="connsiteX3" fmla="*/ 401154 w 533374"/>
                  <a:gd name="connsiteY3" fmla="*/ 62470 h 312253"/>
                  <a:gd name="connsiteX4" fmla="*/ 507539 w 533374"/>
                  <a:gd name="connsiteY4" fmla="*/ 104299 h 312253"/>
                  <a:gd name="connsiteX5" fmla="*/ 519591 w 533374"/>
                  <a:gd name="connsiteY5" fmla="*/ 150513 h 312253"/>
                  <a:gd name="connsiteX6" fmla="*/ 346751 w 533374"/>
                  <a:gd name="connsiteY6" fmla="*/ 310040 h 312253"/>
                  <a:gd name="connsiteX7" fmla="*/ 210130 w 533374"/>
                  <a:gd name="connsiteY7" fmla="*/ 294943 h 312253"/>
                  <a:gd name="connsiteX8" fmla="*/ 127714 w 533374"/>
                  <a:gd name="connsiteY8" fmla="*/ 219635 h 312253"/>
                  <a:gd name="connsiteX9" fmla="*/ 22792 w 533374"/>
                  <a:gd name="connsiteY9" fmla="*/ 216071 h 312253"/>
                  <a:gd name="connsiteX10" fmla="*/ 0 w 533374"/>
                  <a:gd name="connsiteY10" fmla="*/ 155336 h 312253"/>
                  <a:gd name="connsiteX11" fmla="*/ 20945 w 533374"/>
                  <a:gd name="connsiteY11" fmla="*/ 85931 h 312253"/>
                  <a:gd name="connsiteX0" fmla="*/ 20945 w 533374"/>
                  <a:gd name="connsiteY0" fmla="*/ 85931 h 312253"/>
                  <a:gd name="connsiteX1" fmla="*/ 172673 w 533374"/>
                  <a:gd name="connsiteY1" fmla="*/ 0 h 312253"/>
                  <a:gd name="connsiteX2" fmla="*/ 300786 w 533374"/>
                  <a:gd name="connsiteY2" fmla="*/ 36048 h 312253"/>
                  <a:gd name="connsiteX3" fmla="*/ 401154 w 533374"/>
                  <a:gd name="connsiteY3" fmla="*/ 62470 h 312253"/>
                  <a:gd name="connsiteX4" fmla="*/ 507539 w 533374"/>
                  <a:gd name="connsiteY4" fmla="*/ 104299 h 312253"/>
                  <a:gd name="connsiteX5" fmla="*/ 519591 w 533374"/>
                  <a:gd name="connsiteY5" fmla="*/ 150513 h 312253"/>
                  <a:gd name="connsiteX6" fmla="*/ 346751 w 533374"/>
                  <a:gd name="connsiteY6" fmla="*/ 310040 h 312253"/>
                  <a:gd name="connsiteX7" fmla="*/ 210130 w 533374"/>
                  <a:gd name="connsiteY7" fmla="*/ 294943 h 312253"/>
                  <a:gd name="connsiteX8" fmla="*/ 127714 w 533374"/>
                  <a:gd name="connsiteY8" fmla="*/ 219635 h 312253"/>
                  <a:gd name="connsiteX9" fmla="*/ 22792 w 533374"/>
                  <a:gd name="connsiteY9" fmla="*/ 216071 h 312253"/>
                  <a:gd name="connsiteX10" fmla="*/ 0 w 533374"/>
                  <a:gd name="connsiteY10" fmla="*/ 155336 h 312253"/>
                  <a:gd name="connsiteX11" fmla="*/ 20945 w 533374"/>
                  <a:gd name="connsiteY11" fmla="*/ 85931 h 312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3374" h="312253">
                    <a:moveTo>
                      <a:pt x="20945" y="85931"/>
                    </a:moveTo>
                    <a:cubicBezTo>
                      <a:pt x="29727" y="47757"/>
                      <a:pt x="94227" y="5251"/>
                      <a:pt x="172673" y="0"/>
                    </a:cubicBezTo>
                    <a:cubicBezTo>
                      <a:pt x="204990" y="67160"/>
                      <a:pt x="262706" y="25636"/>
                      <a:pt x="300786" y="36048"/>
                    </a:cubicBezTo>
                    <a:cubicBezTo>
                      <a:pt x="338866" y="46460"/>
                      <a:pt x="424867" y="31485"/>
                      <a:pt x="401154" y="62470"/>
                    </a:cubicBezTo>
                    <a:cubicBezTo>
                      <a:pt x="363306" y="99172"/>
                      <a:pt x="487800" y="89625"/>
                      <a:pt x="507539" y="104299"/>
                    </a:cubicBezTo>
                    <a:cubicBezTo>
                      <a:pt x="527279" y="118973"/>
                      <a:pt x="547685" y="48966"/>
                      <a:pt x="519591" y="150513"/>
                    </a:cubicBezTo>
                    <a:cubicBezTo>
                      <a:pt x="549081" y="172862"/>
                      <a:pt x="420757" y="290328"/>
                      <a:pt x="346751" y="310040"/>
                    </a:cubicBezTo>
                    <a:cubicBezTo>
                      <a:pt x="272745" y="329752"/>
                      <a:pt x="168913" y="208981"/>
                      <a:pt x="210130" y="294943"/>
                    </a:cubicBezTo>
                    <a:cubicBezTo>
                      <a:pt x="111587" y="294217"/>
                      <a:pt x="158937" y="232780"/>
                      <a:pt x="127714" y="219635"/>
                    </a:cubicBezTo>
                    <a:cubicBezTo>
                      <a:pt x="96491" y="206490"/>
                      <a:pt x="49421" y="220696"/>
                      <a:pt x="22792" y="216071"/>
                    </a:cubicBezTo>
                    <a:cubicBezTo>
                      <a:pt x="2572" y="211694"/>
                      <a:pt x="3417" y="160065"/>
                      <a:pt x="0" y="155336"/>
                    </a:cubicBezTo>
                    <a:cubicBezTo>
                      <a:pt x="1899" y="109360"/>
                      <a:pt x="-807" y="100781"/>
                      <a:pt x="20945" y="85931"/>
                    </a:cubicBezTo>
                    <a:close/>
                  </a:path>
                </a:pathLst>
              </a:custGeom>
              <a:solidFill>
                <a:srgbClr val="12161C">
                  <a:alpha val="67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181" name="组合 180">
                <a:extLst>
                  <a:ext uri="{FF2B5EF4-FFF2-40B4-BE49-F238E27FC236}">
                    <a16:creationId xmlns:a16="http://schemas.microsoft.com/office/drawing/2014/main" xmlns="" id="{46BF68A8-D189-46F4-82B0-F67D8C3557B7}"/>
                  </a:ext>
                </a:extLst>
              </p:cNvPr>
              <p:cNvGrpSpPr/>
              <p:nvPr/>
            </p:nvGrpSpPr>
            <p:grpSpPr>
              <a:xfrm>
                <a:off x="1933710" y="3056141"/>
                <a:ext cx="478858" cy="1097232"/>
                <a:chOff x="1934804" y="3042967"/>
                <a:chExt cx="386575" cy="885780"/>
              </a:xfrm>
            </p:grpSpPr>
            <p:sp>
              <p:nvSpPr>
                <p:cNvPr id="183" name="矩形 3">
                  <a:extLst>
                    <a:ext uri="{FF2B5EF4-FFF2-40B4-BE49-F238E27FC236}">
                      <a16:creationId xmlns:a16="http://schemas.microsoft.com/office/drawing/2014/main" xmlns="" id="{9EABB93D-EE15-49BD-A02F-99A2DA0C7225}"/>
                    </a:ext>
                  </a:extLst>
                </p:cNvPr>
                <p:cNvSpPr/>
                <p:nvPr/>
              </p:nvSpPr>
              <p:spPr>
                <a:xfrm>
                  <a:off x="1986514" y="3294207"/>
                  <a:ext cx="174471" cy="590296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  <a:gd name="connsiteX0" fmla="*/ 0 w 123715"/>
                    <a:gd name="connsiteY0" fmla="*/ 4 h 828425"/>
                    <a:gd name="connsiteX1" fmla="*/ 121987 w 123715"/>
                    <a:gd name="connsiteY1" fmla="*/ 500067 h 828425"/>
                    <a:gd name="connsiteX2" fmla="*/ 68915 w 123715"/>
                    <a:gd name="connsiteY2" fmla="*/ 279926 h 828425"/>
                    <a:gd name="connsiteX3" fmla="*/ 64836 w 123715"/>
                    <a:gd name="connsiteY3" fmla="*/ 688646 h 828425"/>
                    <a:gd name="connsiteX4" fmla="*/ 19051 w 123715"/>
                    <a:gd name="connsiteY4" fmla="*/ 817232 h 828425"/>
                    <a:gd name="connsiteX5" fmla="*/ 35577 w 123715"/>
                    <a:gd name="connsiteY5" fmla="*/ 682358 h 828425"/>
                    <a:gd name="connsiteX6" fmla="*/ 16528 w 123715"/>
                    <a:gd name="connsiteY6" fmla="*/ 294213 h 828425"/>
                    <a:gd name="connsiteX7" fmla="*/ 0 w 123715"/>
                    <a:gd name="connsiteY7" fmla="*/ 4 h 828425"/>
                    <a:gd name="connsiteX0" fmla="*/ 64435 w 107187"/>
                    <a:gd name="connsiteY0" fmla="*/ 7 h 623640"/>
                    <a:gd name="connsiteX1" fmla="*/ 105459 w 107187"/>
                    <a:gd name="connsiteY1" fmla="*/ 295282 h 623640"/>
                    <a:gd name="connsiteX2" fmla="*/ 52387 w 107187"/>
                    <a:gd name="connsiteY2" fmla="*/ 75141 h 623640"/>
                    <a:gd name="connsiteX3" fmla="*/ 48308 w 107187"/>
                    <a:gd name="connsiteY3" fmla="*/ 483861 h 623640"/>
                    <a:gd name="connsiteX4" fmla="*/ 2523 w 107187"/>
                    <a:gd name="connsiteY4" fmla="*/ 612447 h 623640"/>
                    <a:gd name="connsiteX5" fmla="*/ 19049 w 107187"/>
                    <a:gd name="connsiteY5" fmla="*/ 477573 h 623640"/>
                    <a:gd name="connsiteX6" fmla="*/ 0 w 107187"/>
                    <a:gd name="connsiteY6" fmla="*/ 89428 h 623640"/>
                    <a:gd name="connsiteX7" fmla="*/ 64435 w 107187"/>
                    <a:gd name="connsiteY7" fmla="*/ 7 h 623640"/>
                    <a:gd name="connsiteX0" fmla="*/ 64435 w 105459"/>
                    <a:gd name="connsiteY0" fmla="*/ 7 h 623640"/>
                    <a:gd name="connsiteX1" fmla="*/ 105459 w 105459"/>
                    <a:gd name="connsiteY1" fmla="*/ 295282 h 623640"/>
                    <a:gd name="connsiteX2" fmla="*/ 65852 w 105459"/>
                    <a:gd name="connsiteY2" fmla="*/ 196714 h 623640"/>
                    <a:gd name="connsiteX3" fmla="*/ 52387 w 105459"/>
                    <a:gd name="connsiteY3" fmla="*/ 75141 h 623640"/>
                    <a:gd name="connsiteX4" fmla="*/ 48308 w 105459"/>
                    <a:gd name="connsiteY4" fmla="*/ 483861 h 623640"/>
                    <a:gd name="connsiteX5" fmla="*/ 2523 w 105459"/>
                    <a:gd name="connsiteY5" fmla="*/ 612447 h 623640"/>
                    <a:gd name="connsiteX6" fmla="*/ 19049 w 105459"/>
                    <a:gd name="connsiteY6" fmla="*/ 477573 h 623640"/>
                    <a:gd name="connsiteX7" fmla="*/ 0 w 105459"/>
                    <a:gd name="connsiteY7" fmla="*/ 89428 h 623640"/>
                    <a:gd name="connsiteX8" fmla="*/ 64435 w 105459"/>
                    <a:gd name="connsiteY8" fmla="*/ 7 h 623640"/>
                    <a:gd name="connsiteX0" fmla="*/ 64435 w 105459"/>
                    <a:gd name="connsiteY0" fmla="*/ 7 h 623640"/>
                    <a:gd name="connsiteX1" fmla="*/ 105459 w 105459"/>
                    <a:gd name="connsiteY1" fmla="*/ 295282 h 623640"/>
                    <a:gd name="connsiteX2" fmla="*/ 65852 w 105459"/>
                    <a:gd name="connsiteY2" fmla="*/ 196714 h 623640"/>
                    <a:gd name="connsiteX3" fmla="*/ 57150 w 105459"/>
                    <a:gd name="connsiteY3" fmla="*/ 170391 h 623640"/>
                    <a:gd name="connsiteX4" fmla="*/ 48308 w 105459"/>
                    <a:gd name="connsiteY4" fmla="*/ 483861 h 623640"/>
                    <a:gd name="connsiteX5" fmla="*/ 2523 w 105459"/>
                    <a:gd name="connsiteY5" fmla="*/ 612447 h 623640"/>
                    <a:gd name="connsiteX6" fmla="*/ 19049 w 105459"/>
                    <a:gd name="connsiteY6" fmla="*/ 477573 h 623640"/>
                    <a:gd name="connsiteX7" fmla="*/ 0 w 105459"/>
                    <a:gd name="connsiteY7" fmla="*/ 89428 h 623640"/>
                    <a:gd name="connsiteX8" fmla="*/ 64435 w 105459"/>
                    <a:gd name="connsiteY8" fmla="*/ 7 h 623640"/>
                    <a:gd name="connsiteX0" fmla="*/ 26335 w 105459"/>
                    <a:gd name="connsiteY0" fmla="*/ 8 h 590304"/>
                    <a:gd name="connsiteX1" fmla="*/ 105459 w 105459"/>
                    <a:gd name="connsiteY1" fmla="*/ 261946 h 590304"/>
                    <a:gd name="connsiteX2" fmla="*/ 65852 w 105459"/>
                    <a:gd name="connsiteY2" fmla="*/ 163378 h 590304"/>
                    <a:gd name="connsiteX3" fmla="*/ 57150 w 105459"/>
                    <a:gd name="connsiteY3" fmla="*/ 137055 h 590304"/>
                    <a:gd name="connsiteX4" fmla="*/ 48308 w 105459"/>
                    <a:gd name="connsiteY4" fmla="*/ 450525 h 590304"/>
                    <a:gd name="connsiteX5" fmla="*/ 2523 w 105459"/>
                    <a:gd name="connsiteY5" fmla="*/ 579111 h 590304"/>
                    <a:gd name="connsiteX6" fmla="*/ 19049 w 105459"/>
                    <a:gd name="connsiteY6" fmla="*/ 444237 h 590304"/>
                    <a:gd name="connsiteX7" fmla="*/ 0 w 105459"/>
                    <a:gd name="connsiteY7" fmla="*/ 56092 h 590304"/>
                    <a:gd name="connsiteX8" fmla="*/ 26335 w 105459"/>
                    <a:gd name="connsiteY8" fmla="*/ 8 h 590304"/>
                    <a:gd name="connsiteX0" fmla="*/ 52529 w 131653"/>
                    <a:gd name="connsiteY0" fmla="*/ 8 h 590304"/>
                    <a:gd name="connsiteX1" fmla="*/ 131653 w 131653"/>
                    <a:gd name="connsiteY1" fmla="*/ 261946 h 590304"/>
                    <a:gd name="connsiteX2" fmla="*/ 92046 w 131653"/>
                    <a:gd name="connsiteY2" fmla="*/ 163378 h 590304"/>
                    <a:gd name="connsiteX3" fmla="*/ 83344 w 131653"/>
                    <a:gd name="connsiteY3" fmla="*/ 137055 h 590304"/>
                    <a:gd name="connsiteX4" fmla="*/ 74502 w 131653"/>
                    <a:gd name="connsiteY4" fmla="*/ 450525 h 590304"/>
                    <a:gd name="connsiteX5" fmla="*/ 28717 w 131653"/>
                    <a:gd name="connsiteY5" fmla="*/ 579111 h 590304"/>
                    <a:gd name="connsiteX6" fmla="*/ 45243 w 131653"/>
                    <a:gd name="connsiteY6" fmla="*/ 444237 h 590304"/>
                    <a:gd name="connsiteX7" fmla="*/ 0 w 131653"/>
                    <a:gd name="connsiteY7" fmla="*/ 101336 h 590304"/>
                    <a:gd name="connsiteX8" fmla="*/ 52529 w 131653"/>
                    <a:gd name="connsiteY8" fmla="*/ 8 h 590304"/>
                    <a:gd name="connsiteX0" fmla="*/ 52804 w 131928"/>
                    <a:gd name="connsiteY0" fmla="*/ 8 h 590304"/>
                    <a:gd name="connsiteX1" fmla="*/ 131928 w 131928"/>
                    <a:gd name="connsiteY1" fmla="*/ 261946 h 590304"/>
                    <a:gd name="connsiteX2" fmla="*/ 92321 w 131928"/>
                    <a:gd name="connsiteY2" fmla="*/ 163378 h 590304"/>
                    <a:gd name="connsiteX3" fmla="*/ 83619 w 131928"/>
                    <a:gd name="connsiteY3" fmla="*/ 137055 h 590304"/>
                    <a:gd name="connsiteX4" fmla="*/ 74777 w 131928"/>
                    <a:gd name="connsiteY4" fmla="*/ 450525 h 590304"/>
                    <a:gd name="connsiteX5" fmla="*/ 28992 w 131928"/>
                    <a:gd name="connsiteY5" fmla="*/ 579111 h 590304"/>
                    <a:gd name="connsiteX6" fmla="*/ 45518 w 131928"/>
                    <a:gd name="connsiteY6" fmla="*/ 444237 h 590304"/>
                    <a:gd name="connsiteX7" fmla="*/ 275 w 131928"/>
                    <a:gd name="connsiteY7" fmla="*/ 101336 h 590304"/>
                    <a:gd name="connsiteX8" fmla="*/ 52804 w 131928"/>
                    <a:gd name="connsiteY8" fmla="*/ 8 h 590304"/>
                    <a:gd name="connsiteX0" fmla="*/ 52804 w 189078"/>
                    <a:gd name="connsiteY0" fmla="*/ 8 h 590304"/>
                    <a:gd name="connsiteX1" fmla="*/ 189078 w 189078"/>
                    <a:gd name="connsiteY1" fmla="*/ 238133 h 590304"/>
                    <a:gd name="connsiteX2" fmla="*/ 92321 w 189078"/>
                    <a:gd name="connsiteY2" fmla="*/ 163378 h 590304"/>
                    <a:gd name="connsiteX3" fmla="*/ 83619 w 189078"/>
                    <a:gd name="connsiteY3" fmla="*/ 137055 h 590304"/>
                    <a:gd name="connsiteX4" fmla="*/ 74777 w 189078"/>
                    <a:gd name="connsiteY4" fmla="*/ 450525 h 590304"/>
                    <a:gd name="connsiteX5" fmla="*/ 28992 w 189078"/>
                    <a:gd name="connsiteY5" fmla="*/ 579111 h 590304"/>
                    <a:gd name="connsiteX6" fmla="*/ 45518 w 189078"/>
                    <a:gd name="connsiteY6" fmla="*/ 444237 h 590304"/>
                    <a:gd name="connsiteX7" fmla="*/ 275 w 189078"/>
                    <a:gd name="connsiteY7" fmla="*/ 101336 h 590304"/>
                    <a:gd name="connsiteX8" fmla="*/ 52804 w 189078"/>
                    <a:gd name="connsiteY8" fmla="*/ 8 h 590304"/>
                    <a:gd name="connsiteX0" fmla="*/ 52804 w 190845"/>
                    <a:gd name="connsiteY0" fmla="*/ 8 h 590304"/>
                    <a:gd name="connsiteX1" fmla="*/ 189078 w 190845"/>
                    <a:gd name="connsiteY1" fmla="*/ 238133 h 590304"/>
                    <a:gd name="connsiteX2" fmla="*/ 99465 w 190845"/>
                    <a:gd name="connsiteY2" fmla="*/ 313397 h 590304"/>
                    <a:gd name="connsiteX3" fmla="*/ 92321 w 190845"/>
                    <a:gd name="connsiteY3" fmla="*/ 163378 h 590304"/>
                    <a:gd name="connsiteX4" fmla="*/ 83619 w 190845"/>
                    <a:gd name="connsiteY4" fmla="*/ 137055 h 590304"/>
                    <a:gd name="connsiteX5" fmla="*/ 74777 w 190845"/>
                    <a:gd name="connsiteY5" fmla="*/ 450525 h 590304"/>
                    <a:gd name="connsiteX6" fmla="*/ 28992 w 190845"/>
                    <a:gd name="connsiteY6" fmla="*/ 579111 h 590304"/>
                    <a:gd name="connsiteX7" fmla="*/ 45518 w 190845"/>
                    <a:gd name="connsiteY7" fmla="*/ 444237 h 590304"/>
                    <a:gd name="connsiteX8" fmla="*/ 275 w 190845"/>
                    <a:gd name="connsiteY8" fmla="*/ 101336 h 590304"/>
                    <a:gd name="connsiteX9" fmla="*/ 52804 w 190845"/>
                    <a:gd name="connsiteY9" fmla="*/ 8 h 590304"/>
                    <a:gd name="connsiteX0" fmla="*/ 52804 w 167583"/>
                    <a:gd name="connsiteY0" fmla="*/ 8 h 590304"/>
                    <a:gd name="connsiteX1" fmla="*/ 165265 w 167583"/>
                    <a:gd name="connsiteY1" fmla="*/ 247658 h 590304"/>
                    <a:gd name="connsiteX2" fmla="*/ 99465 w 167583"/>
                    <a:gd name="connsiteY2" fmla="*/ 313397 h 590304"/>
                    <a:gd name="connsiteX3" fmla="*/ 92321 w 167583"/>
                    <a:gd name="connsiteY3" fmla="*/ 163378 h 590304"/>
                    <a:gd name="connsiteX4" fmla="*/ 83619 w 167583"/>
                    <a:gd name="connsiteY4" fmla="*/ 137055 h 590304"/>
                    <a:gd name="connsiteX5" fmla="*/ 74777 w 167583"/>
                    <a:gd name="connsiteY5" fmla="*/ 450525 h 590304"/>
                    <a:gd name="connsiteX6" fmla="*/ 28992 w 167583"/>
                    <a:gd name="connsiteY6" fmla="*/ 579111 h 590304"/>
                    <a:gd name="connsiteX7" fmla="*/ 45518 w 167583"/>
                    <a:gd name="connsiteY7" fmla="*/ 444237 h 590304"/>
                    <a:gd name="connsiteX8" fmla="*/ 275 w 167583"/>
                    <a:gd name="connsiteY8" fmla="*/ 101336 h 590304"/>
                    <a:gd name="connsiteX9" fmla="*/ 52804 w 167583"/>
                    <a:gd name="connsiteY9" fmla="*/ 8 h 590304"/>
                    <a:gd name="connsiteX0" fmla="*/ 52804 w 167583"/>
                    <a:gd name="connsiteY0" fmla="*/ 0 h 590296"/>
                    <a:gd name="connsiteX1" fmla="*/ 165265 w 167583"/>
                    <a:gd name="connsiteY1" fmla="*/ 247650 h 590296"/>
                    <a:gd name="connsiteX2" fmla="*/ 99465 w 167583"/>
                    <a:gd name="connsiteY2" fmla="*/ 313389 h 590296"/>
                    <a:gd name="connsiteX3" fmla="*/ 92321 w 167583"/>
                    <a:gd name="connsiteY3" fmla="*/ 163370 h 590296"/>
                    <a:gd name="connsiteX4" fmla="*/ 83619 w 167583"/>
                    <a:gd name="connsiteY4" fmla="*/ 137047 h 590296"/>
                    <a:gd name="connsiteX5" fmla="*/ 74777 w 167583"/>
                    <a:gd name="connsiteY5" fmla="*/ 450517 h 590296"/>
                    <a:gd name="connsiteX6" fmla="*/ 28992 w 167583"/>
                    <a:gd name="connsiteY6" fmla="*/ 579103 h 590296"/>
                    <a:gd name="connsiteX7" fmla="*/ 45518 w 167583"/>
                    <a:gd name="connsiteY7" fmla="*/ 444229 h 590296"/>
                    <a:gd name="connsiteX8" fmla="*/ 275 w 167583"/>
                    <a:gd name="connsiteY8" fmla="*/ 101328 h 590296"/>
                    <a:gd name="connsiteX9" fmla="*/ 52804 w 167583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1 w 174529"/>
                    <a:gd name="connsiteY3" fmla="*/ 163370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1 w 174529"/>
                    <a:gd name="connsiteY3" fmla="*/ 163370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78034 w 174529"/>
                    <a:gd name="connsiteY3" fmla="*/ 160989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78034 w 174529"/>
                    <a:gd name="connsiteY3" fmla="*/ 160989 h 590296"/>
                    <a:gd name="connsiteX4" fmla="*/ 95525 w 174529"/>
                    <a:gd name="connsiteY4" fmla="*/ 139428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2 w 174529"/>
                    <a:gd name="connsiteY3" fmla="*/ 165751 h 590296"/>
                    <a:gd name="connsiteX4" fmla="*/ 95525 w 174529"/>
                    <a:gd name="connsiteY4" fmla="*/ 139428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2322 w 174470"/>
                    <a:gd name="connsiteY3" fmla="*/ 165751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2322 w 174470"/>
                    <a:gd name="connsiteY3" fmla="*/ 165751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9465 w 174470"/>
                    <a:gd name="connsiteY3" fmla="*/ 168132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4470" h="590296">
                      <a:moveTo>
                        <a:pt x="52804" y="0"/>
                      </a:moveTo>
                      <a:cubicBezTo>
                        <a:pt x="140297" y="36513"/>
                        <a:pt x="149210" y="246856"/>
                        <a:pt x="172409" y="266700"/>
                      </a:cubicBezTo>
                      <a:cubicBezTo>
                        <a:pt x="187726" y="303453"/>
                        <a:pt x="113209" y="349660"/>
                        <a:pt x="97083" y="337201"/>
                      </a:cubicBezTo>
                      <a:cubicBezTo>
                        <a:pt x="88101" y="327124"/>
                        <a:pt x="109647" y="182044"/>
                        <a:pt x="99465" y="168132"/>
                      </a:cubicBezTo>
                      <a:cubicBezTo>
                        <a:pt x="89283" y="154220"/>
                        <a:pt x="96861" y="68155"/>
                        <a:pt x="95525" y="139428"/>
                      </a:cubicBezTo>
                      <a:cubicBezTo>
                        <a:pt x="111400" y="304604"/>
                        <a:pt x="68801" y="368109"/>
                        <a:pt x="74777" y="450517"/>
                      </a:cubicBezTo>
                      <a:cubicBezTo>
                        <a:pt x="63484" y="498142"/>
                        <a:pt x="140297" y="629109"/>
                        <a:pt x="28992" y="579103"/>
                      </a:cubicBezTo>
                      <a:cubicBezTo>
                        <a:pt x="24512" y="580039"/>
                        <a:pt x="48319" y="511555"/>
                        <a:pt x="45518" y="444229"/>
                      </a:cubicBezTo>
                      <a:cubicBezTo>
                        <a:pt x="42717" y="376903"/>
                        <a:pt x="5807" y="218228"/>
                        <a:pt x="275" y="101328"/>
                      </a:cubicBezTo>
                      <a:cubicBezTo>
                        <a:pt x="-3647" y="58027"/>
                        <a:pt x="35294" y="33776"/>
                        <a:pt x="5280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矩形 18">
                  <a:extLst>
                    <a:ext uri="{FF2B5EF4-FFF2-40B4-BE49-F238E27FC236}">
                      <a16:creationId xmlns:a16="http://schemas.microsoft.com/office/drawing/2014/main" xmlns="" id="{C2ECCDC3-F0B3-46A3-A28F-33F12B23BC77}"/>
                    </a:ext>
                  </a:extLst>
                </p:cNvPr>
                <p:cNvSpPr/>
                <p:nvPr/>
              </p:nvSpPr>
              <p:spPr>
                <a:xfrm rot="975220">
                  <a:off x="2008050" y="3791208"/>
                  <a:ext cx="72030" cy="137539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30" h="137539">
                      <a:moveTo>
                        <a:pt x="6085" y="13816"/>
                      </a:moveTo>
                      <a:lnTo>
                        <a:pt x="35919" y="0"/>
                      </a:lnTo>
                      <a:cubicBezTo>
                        <a:pt x="61925" y="52076"/>
                        <a:pt x="67839" y="18236"/>
                        <a:pt x="72030" y="89075"/>
                      </a:cubicBezTo>
                      <a:cubicBezTo>
                        <a:pt x="62017" y="121811"/>
                        <a:pt x="17430" y="172067"/>
                        <a:pt x="0" y="102789"/>
                      </a:cubicBezTo>
                      <a:cubicBezTo>
                        <a:pt x="7810" y="33411"/>
                        <a:pt x="6945" y="53380"/>
                        <a:pt x="6085" y="13816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矩形 3">
                  <a:extLst>
                    <a:ext uri="{FF2B5EF4-FFF2-40B4-BE49-F238E27FC236}">
                      <a16:creationId xmlns:a16="http://schemas.microsoft.com/office/drawing/2014/main" xmlns="" id="{6F4930BD-521D-4ABA-A82D-32133B9847BC}"/>
                    </a:ext>
                  </a:extLst>
                </p:cNvPr>
                <p:cNvSpPr/>
                <p:nvPr/>
              </p:nvSpPr>
              <p:spPr>
                <a:xfrm>
                  <a:off x="2072699" y="3305189"/>
                  <a:ext cx="174471" cy="590296"/>
                </a:xfrm>
                <a:custGeom>
                  <a:avLst/>
                  <a:gdLst>
                    <a:gd name="connsiteX0" fmla="*/ 0 w 64837"/>
                    <a:gd name="connsiteY0" fmla="*/ 0 h 748173"/>
                    <a:gd name="connsiteX1" fmla="*/ 64837 w 64837"/>
                    <a:gd name="connsiteY1" fmla="*/ 0 h 748173"/>
                    <a:gd name="connsiteX2" fmla="*/ 64837 w 64837"/>
                    <a:gd name="connsiteY2" fmla="*/ 748173 h 748173"/>
                    <a:gd name="connsiteX3" fmla="*/ 0 w 64837"/>
                    <a:gd name="connsiteY3" fmla="*/ 748173 h 748173"/>
                    <a:gd name="connsiteX4" fmla="*/ 0 w 64837"/>
                    <a:gd name="connsiteY4" fmla="*/ 0 h 748173"/>
                    <a:gd name="connsiteX0" fmla="*/ 0 w 79124"/>
                    <a:gd name="connsiteY0" fmla="*/ 0 h 800561"/>
                    <a:gd name="connsiteX1" fmla="*/ 79124 w 79124"/>
                    <a:gd name="connsiteY1" fmla="*/ 52388 h 800561"/>
                    <a:gd name="connsiteX2" fmla="*/ 79124 w 79124"/>
                    <a:gd name="connsiteY2" fmla="*/ 800561 h 800561"/>
                    <a:gd name="connsiteX3" fmla="*/ 14287 w 79124"/>
                    <a:gd name="connsiteY3" fmla="*/ 800561 h 800561"/>
                    <a:gd name="connsiteX4" fmla="*/ 0 w 79124"/>
                    <a:gd name="connsiteY4" fmla="*/ 0 h 800561"/>
                    <a:gd name="connsiteX0" fmla="*/ 0 w 95793"/>
                    <a:gd name="connsiteY0" fmla="*/ 4762 h 805323"/>
                    <a:gd name="connsiteX1" fmla="*/ 95793 w 95793"/>
                    <a:gd name="connsiteY1" fmla="*/ 0 h 805323"/>
                    <a:gd name="connsiteX2" fmla="*/ 79124 w 95793"/>
                    <a:gd name="connsiteY2" fmla="*/ 805323 h 805323"/>
                    <a:gd name="connsiteX3" fmla="*/ 14287 w 95793"/>
                    <a:gd name="connsiteY3" fmla="*/ 805323 h 805323"/>
                    <a:gd name="connsiteX4" fmla="*/ 0 w 95793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0 w 83887"/>
                    <a:gd name="connsiteY4" fmla="*/ 4762 h 805323"/>
                    <a:gd name="connsiteX0" fmla="*/ 0 w 83887"/>
                    <a:gd name="connsiteY0" fmla="*/ 4762 h 805323"/>
                    <a:gd name="connsiteX1" fmla="*/ 83887 w 83887"/>
                    <a:gd name="connsiteY1" fmla="*/ 0 h 805323"/>
                    <a:gd name="connsiteX2" fmla="*/ 79124 w 83887"/>
                    <a:gd name="connsiteY2" fmla="*/ 805323 h 805323"/>
                    <a:gd name="connsiteX3" fmla="*/ 14287 w 83887"/>
                    <a:gd name="connsiteY3" fmla="*/ 805323 h 805323"/>
                    <a:gd name="connsiteX4" fmla="*/ 16528 w 83887"/>
                    <a:gd name="connsiteY4" fmla="*/ 298971 h 805323"/>
                    <a:gd name="connsiteX5" fmla="*/ 0 w 83887"/>
                    <a:gd name="connsiteY5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14287 w 87430"/>
                    <a:gd name="connsiteY4" fmla="*/ 805323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805323"/>
                    <a:gd name="connsiteX1" fmla="*/ 83887 w 87430"/>
                    <a:gd name="connsiteY1" fmla="*/ 0 h 805323"/>
                    <a:gd name="connsiteX2" fmla="*/ 68915 w 87430"/>
                    <a:gd name="connsiteY2" fmla="*/ 284684 h 805323"/>
                    <a:gd name="connsiteX3" fmla="*/ 79124 w 87430"/>
                    <a:gd name="connsiteY3" fmla="*/ 805323 h 805323"/>
                    <a:gd name="connsiteX4" fmla="*/ 23812 w 87430"/>
                    <a:gd name="connsiteY4" fmla="*/ 679116 h 805323"/>
                    <a:gd name="connsiteX5" fmla="*/ 16528 w 87430"/>
                    <a:gd name="connsiteY5" fmla="*/ 298971 h 805323"/>
                    <a:gd name="connsiteX6" fmla="*/ 0 w 87430"/>
                    <a:gd name="connsiteY6" fmla="*/ 4762 h 805323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9599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23812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0956 w 87430"/>
                    <a:gd name="connsiteY4" fmla="*/ 679116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0548"/>
                    <a:gd name="connsiteX1" fmla="*/ 83887 w 87430"/>
                    <a:gd name="connsiteY1" fmla="*/ 0 h 700548"/>
                    <a:gd name="connsiteX2" fmla="*/ 68915 w 87430"/>
                    <a:gd name="connsiteY2" fmla="*/ 284684 h 700548"/>
                    <a:gd name="connsiteX3" fmla="*/ 60074 w 87430"/>
                    <a:gd name="connsiteY3" fmla="*/ 700548 h 700548"/>
                    <a:gd name="connsiteX4" fmla="*/ 38100 w 87430"/>
                    <a:gd name="connsiteY4" fmla="*/ 693403 h 700548"/>
                    <a:gd name="connsiteX5" fmla="*/ 16528 w 87430"/>
                    <a:gd name="connsiteY5" fmla="*/ 298971 h 700548"/>
                    <a:gd name="connsiteX6" fmla="*/ 0 w 87430"/>
                    <a:gd name="connsiteY6" fmla="*/ 4762 h 700548"/>
                    <a:gd name="connsiteX0" fmla="*/ 0 w 87430"/>
                    <a:gd name="connsiteY0" fmla="*/ 4762 h 702928"/>
                    <a:gd name="connsiteX1" fmla="*/ 83887 w 87430"/>
                    <a:gd name="connsiteY1" fmla="*/ 0 h 702928"/>
                    <a:gd name="connsiteX2" fmla="*/ 68915 w 87430"/>
                    <a:gd name="connsiteY2" fmla="*/ 284684 h 702928"/>
                    <a:gd name="connsiteX3" fmla="*/ 60074 w 87430"/>
                    <a:gd name="connsiteY3" fmla="*/ 700548 h 702928"/>
                    <a:gd name="connsiteX4" fmla="*/ 33337 w 87430"/>
                    <a:gd name="connsiteY4" fmla="*/ 702928 h 702928"/>
                    <a:gd name="connsiteX5" fmla="*/ 16528 w 87430"/>
                    <a:gd name="connsiteY5" fmla="*/ 298971 h 702928"/>
                    <a:gd name="connsiteX6" fmla="*/ 0 w 87430"/>
                    <a:gd name="connsiteY6" fmla="*/ 4762 h 702928"/>
                    <a:gd name="connsiteX0" fmla="*/ 0 w 87430"/>
                    <a:gd name="connsiteY0" fmla="*/ 4762 h 735470"/>
                    <a:gd name="connsiteX1" fmla="*/ 83887 w 87430"/>
                    <a:gd name="connsiteY1" fmla="*/ 0 h 735470"/>
                    <a:gd name="connsiteX2" fmla="*/ 68915 w 87430"/>
                    <a:gd name="connsiteY2" fmla="*/ 284684 h 735470"/>
                    <a:gd name="connsiteX3" fmla="*/ 60074 w 87430"/>
                    <a:gd name="connsiteY3" fmla="*/ 700548 h 735470"/>
                    <a:gd name="connsiteX4" fmla="*/ 33337 w 87430"/>
                    <a:gd name="connsiteY4" fmla="*/ 702928 h 735470"/>
                    <a:gd name="connsiteX5" fmla="*/ 33195 w 87430"/>
                    <a:gd name="connsiteY5" fmla="*/ 706165 h 735470"/>
                    <a:gd name="connsiteX6" fmla="*/ 16528 w 87430"/>
                    <a:gd name="connsiteY6" fmla="*/ 298971 h 735470"/>
                    <a:gd name="connsiteX7" fmla="*/ 0 w 87430"/>
                    <a:gd name="connsiteY7" fmla="*/ 4762 h 735470"/>
                    <a:gd name="connsiteX0" fmla="*/ 0 w 87430"/>
                    <a:gd name="connsiteY0" fmla="*/ 4762 h 703029"/>
                    <a:gd name="connsiteX1" fmla="*/ 83887 w 87430"/>
                    <a:gd name="connsiteY1" fmla="*/ 0 h 703029"/>
                    <a:gd name="connsiteX2" fmla="*/ 68915 w 87430"/>
                    <a:gd name="connsiteY2" fmla="*/ 284684 h 703029"/>
                    <a:gd name="connsiteX3" fmla="*/ 60074 w 87430"/>
                    <a:gd name="connsiteY3" fmla="*/ 700548 h 703029"/>
                    <a:gd name="connsiteX4" fmla="*/ 33337 w 87430"/>
                    <a:gd name="connsiteY4" fmla="*/ 702928 h 703029"/>
                    <a:gd name="connsiteX5" fmla="*/ 16527 w 87430"/>
                    <a:gd name="connsiteY5" fmla="*/ 632347 h 703029"/>
                    <a:gd name="connsiteX6" fmla="*/ 16528 w 87430"/>
                    <a:gd name="connsiteY6" fmla="*/ 298971 h 703029"/>
                    <a:gd name="connsiteX7" fmla="*/ 0 w 87430"/>
                    <a:gd name="connsiteY7" fmla="*/ 4762 h 703029"/>
                    <a:gd name="connsiteX0" fmla="*/ 47828 w 135258"/>
                    <a:gd name="connsiteY0" fmla="*/ 4762 h 826758"/>
                    <a:gd name="connsiteX1" fmla="*/ 131715 w 135258"/>
                    <a:gd name="connsiteY1" fmla="*/ 0 h 826758"/>
                    <a:gd name="connsiteX2" fmla="*/ 116743 w 135258"/>
                    <a:gd name="connsiteY2" fmla="*/ 284684 h 826758"/>
                    <a:gd name="connsiteX3" fmla="*/ 107902 w 135258"/>
                    <a:gd name="connsiteY3" fmla="*/ 700548 h 826758"/>
                    <a:gd name="connsiteX4" fmla="*/ 202 w 135258"/>
                    <a:gd name="connsiteY4" fmla="*/ 826753 h 826758"/>
                    <a:gd name="connsiteX5" fmla="*/ 64355 w 135258"/>
                    <a:gd name="connsiteY5" fmla="*/ 632347 h 826758"/>
                    <a:gd name="connsiteX6" fmla="*/ 64356 w 135258"/>
                    <a:gd name="connsiteY6" fmla="*/ 298971 h 826758"/>
                    <a:gd name="connsiteX7" fmla="*/ 47828 w 135258"/>
                    <a:gd name="connsiteY7" fmla="*/ 4762 h 826758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07862 w 135218"/>
                    <a:gd name="connsiteY3" fmla="*/ 700548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47788 w 135218"/>
                    <a:gd name="connsiteY0" fmla="*/ 4762 h 826761"/>
                    <a:gd name="connsiteX1" fmla="*/ 131675 w 135218"/>
                    <a:gd name="connsiteY1" fmla="*/ 0 h 826761"/>
                    <a:gd name="connsiteX2" fmla="*/ 116703 w 135218"/>
                    <a:gd name="connsiteY2" fmla="*/ 284684 h 826761"/>
                    <a:gd name="connsiteX3" fmla="*/ 112624 w 135218"/>
                    <a:gd name="connsiteY3" fmla="*/ 693404 h 826761"/>
                    <a:gd name="connsiteX4" fmla="*/ 162 w 135218"/>
                    <a:gd name="connsiteY4" fmla="*/ 826753 h 826761"/>
                    <a:gd name="connsiteX5" fmla="*/ 83365 w 135218"/>
                    <a:gd name="connsiteY5" fmla="*/ 687116 h 826761"/>
                    <a:gd name="connsiteX6" fmla="*/ 64316 w 135218"/>
                    <a:gd name="connsiteY6" fmla="*/ 298971 h 826761"/>
                    <a:gd name="connsiteX7" fmla="*/ 47788 w 135218"/>
                    <a:gd name="connsiteY7" fmla="*/ 4762 h 826761"/>
                    <a:gd name="connsiteX0" fmla="*/ 0 w 87430"/>
                    <a:gd name="connsiteY0" fmla="*/ 4762 h 836285"/>
                    <a:gd name="connsiteX1" fmla="*/ 83887 w 87430"/>
                    <a:gd name="connsiteY1" fmla="*/ 0 h 836285"/>
                    <a:gd name="connsiteX2" fmla="*/ 68915 w 87430"/>
                    <a:gd name="connsiteY2" fmla="*/ 284684 h 836285"/>
                    <a:gd name="connsiteX3" fmla="*/ 64836 w 87430"/>
                    <a:gd name="connsiteY3" fmla="*/ 693404 h 836285"/>
                    <a:gd name="connsiteX4" fmla="*/ 30956 w 87430"/>
                    <a:gd name="connsiteY4" fmla="*/ 836278 h 836285"/>
                    <a:gd name="connsiteX5" fmla="*/ 35577 w 87430"/>
                    <a:gd name="connsiteY5" fmla="*/ 687116 h 836285"/>
                    <a:gd name="connsiteX6" fmla="*/ 16528 w 87430"/>
                    <a:gd name="connsiteY6" fmla="*/ 298971 h 836285"/>
                    <a:gd name="connsiteX7" fmla="*/ 0 w 87430"/>
                    <a:gd name="connsiteY7" fmla="*/ 4762 h 836285"/>
                    <a:gd name="connsiteX0" fmla="*/ 0 w 87430"/>
                    <a:gd name="connsiteY0" fmla="*/ 4762 h 839391"/>
                    <a:gd name="connsiteX1" fmla="*/ 83887 w 87430"/>
                    <a:gd name="connsiteY1" fmla="*/ 0 h 839391"/>
                    <a:gd name="connsiteX2" fmla="*/ 68915 w 87430"/>
                    <a:gd name="connsiteY2" fmla="*/ 284684 h 839391"/>
                    <a:gd name="connsiteX3" fmla="*/ 64836 w 87430"/>
                    <a:gd name="connsiteY3" fmla="*/ 693404 h 839391"/>
                    <a:gd name="connsiteX4" fmla="*/ 30956 w 87430"/>
                    <a:gd name="connsiteY4" fmla="*/ 836278 h 839391"/>
                    <a:gd name="connsiteX5" fmla="*/ 35577 w 87430"/>
                    <a:gd name="connsiteY5" fmla="*/ 687116 h 839391"/>
                    <a:gd name="connsiteX6" fmla="*/ 16528 w 87430"/>
                    <a:gd name="connsiteY6" fmla="*/ 298971 h 839391"/>
                    <a:gd name="connsiteX7" fmla="*/ 0 w 87430"/>
                    <a:gd name="connsiteY7" fmla="*/ 4762 h 839391"/>
                    <a:gd name="connsiteX0" fmla="*/ 9797 w 97227"/>
                    <a:gd name="connsiteY0" fmla="*/ 4762 h 813922"/>
                    <a:gd name="connsiteX1" fmla="*/ 93684 w 97227"/>
                    <a:gd name="connsiteY1" fmla="*/ 0 h 813922"/>
                    <a:gd name="connsiteX2" fmla="*/ 78712 w 97227"/>
                    <a:gd name="connsiteY2" fmla="*/ 284684 h 813922"/>
                    <a:gd name="connsiteX3" fmla="*/ 74633 w 97227"/>
                    <a:gd name="connsiteY3" fmla="*/ 693404 h 813922"/>
                    <a:gd name="connsiteX4" fmla="*/ 272 w 97227"/>
                    <a:gd name="connsiteY4" fmla="*/ 810084 h 813922"/>
                    <a:gd name="connsiteX5" fmla="*/ 45374 w 97227"/>
                    <a:gd name="connsiteY5" fmla="*/ 687116 h 813922"/>
                    <a:gd name="connsiteX6" fmla="*/ 26325 w 97227"/>
                    <a:gd name="connsiteY6" fmla="*/ 298971 h 813922"/>
                    <a:gd name="connsiteX7" fmla="*/ 9797 w 97227"/>
                    <a:gd name="connsiteY7" fmla="*/ 4762 h 813922"/>
                    <a:gd name="connsiteX0" fmla="*/ 9797 w 97227"/>
                    <a:gd name="connsiteY0" fmla="*/ 4762 h 822112"/>
                    <a:gd name="connsiteX1" fmla="*/ 93684 w 97227"/>
                    <a:gd name="connsiteY1" fmla="*/ 0 h 822112"/>
                    <a:gd name="connsiteX2" fmla="*/ 78712 w 97227"/>
                    <a:gd name="connsiteY2" fmla="*/ 284684 h 822112"/>
                    <a:gd name="connsiteX3" fmla="*/ 74633 w 97227"/>
                    <a:gd name="connsiteY3" fmla="*/ 693404 h 822112"/>
                    <a:gd name="connsiteX4" fmla="*/ 272 w 97227"/>
                    <a:gd name="connsiteY4" fmla="*/ 810084 h 822112"/>
                    <a:gd name="connsiteX5" fmla="*/ 45374 w 97227"/>
                    <a:gd name="connsiteY5" fmla="*/ 687116 h 822112"/>
                    <a:gd name="connsiteX6" fmla="*/ 26325 w 97227"/>
                    <a:gd name="connsiteY6" fmla="*/ 298971 h 822112"/>
                    <a:gd name="connsiteX7" fmla="*/ 9797 w 97227"/>
                    <a:gd name="connsiteY7" fmla="*/ 4762 h 822112"/>
                    <a:gd name="connsiteX0" fmla="*/ 0 w 90880"/>
                    <a:gd name="connsiteY0" fmla="*/ 4762 h 833183"/>
                    <a:gd name="connsiteX1" fmla="*/ 83887 w 90880"/>
                    <a:gd name="connsiteY1" fmla="*/ 0 h 833183"/>
                    <a:gd name="connsiteX2" fmla="*/ 68915 w 90880"/>
                    <a:gd name="connsiteY2" fmla="*/ 284684 h 833183"/>
                    <a:gd name="connsiteX3" fmla="*/ 64836 w 90880"/>
                    <a:gd name="connsiteY3" fmla="*/ 693404 h 833183"/>
                    <a:gd name="connsiteX4" fmla="*/ 35719 w 90880"/>
                    <a:gd name="connsiteY4" fmla="*/ 821990 h 833183"/>
                    <a:gd name="connsiteX5" fmla="*/ 35577 w 90880"/>
                    <a:gd name="connsiteY5" fmla="*/ 687116 h 833183"/>
                    <a:gd name="connsiteX6" fmla="*/ 16528 w 90880"/>
                    <a:gd name="connsiteY6" fmla="*/ 298971 h 833183"/>
                    <a:gd name="connsiteX7" fmla="*/ 0 w 90880"/>
                    <a:gd name="connsiteY7" fmla="*/ 4762 h 833183"/>
                    <a:gd name="connsiteX0" fmla="*/ 0 w 87430"/>
                    <a:gd name="connsiteY0" fmla="*/ 4762 h 833183"/>
                    <a:gd name="connsiteX1" fmla="*/ 83887 w 87430"/>
                    <a:gd name="connsiteY1" fmla="*/ 0 h 833183"/>
                    <a:gd name="connsiteX2" fmla="*/ 68915 w 87430"/>
                    <a:gd name="connsiteY2" fmla="*/ 284684 h 833183"/>
                    <a:gd name="connsiteX3" fmla="*/ 64836 w 87430"/>
                    <a:gd name="connsiteY3" fmla="*/ 693404 h 833183"/>
                    <a:gd name="connsiteX4" fmla="*/ 19051 w 87430"/>
                    <a:gd name="connsiteY4" fmla="*/ 821990 h 833183"/>
                    <a:gd name="connsiteX5" fmla="*/ 35577 w 87430"/>
                    <a:gd name="connsiteY5" fmla="*/ 687116 h 833183"/>
                    <a:gd name="connsiteX6" fmla="*/ 16528 w 87430"/>
                    <a:gd name="connsiteY6" fmla="*/ 298971 h 833183"/>
                    <a:gd name="connsiteX7" fmla="*/ 0 w 87430"/>
                    <a:gd name="connsiteY7" fmla="*/ 4762 h 833183"/>
                    <a:gd name="connsiteX0" fmla="*/ 0 w 123715"/>
                    <a:gd name="connsiteY0" fmla="*/ 4 h 828425"/>
                    <a:gd name="connsiteX1" fmla="*/ 121987 w 123715"/>
                    <a:gd name="connsiteY1" fmla="*/ 500067 h 828425"/>
                    <a:gd name="connsiteX2" fmla="*/ 68915 w 123715"/>
                    <a:gd name="connsiteY2" fmla="*/ 279926 h 828425"/>
                    <a:gd name="connsiteX3" fmla="*/ 64836 w 123715"/>
                    <a:gd name="connsiteY3" fmla="*/ 688646 h 828425"/>
                    <a:gd name="connsiteX4" fmla="*/ 19051 w 123715"/>
                    <a:gd name="connsiteY4" fmla="*/ 817232 h 828425"/>
                    <a:gd name="connsiteX5" fmla="*/ 35577 w 123715"/>
                    <a:gd name="connsiteY5" fmla="*/ 682358 h 828425"/>
                    <a:gd name="connsiteX6" fmla="*/ 16528 w 123715"/>
                    <a:gd name="connsiteY6" fmla="*/ 294213 h 828425"/>
                    <a:gd name="connsiteX7" fmla="*/ 0 w 123715"/>
                    <a:gd name="connsiteY7" fmla="*/ 4 h 828425"/>
                    <a:gd name="connsiteX0" fmla="*/ 64435 w 107187"/>
                    <a:gd name="connsiteY0" fmla="*/ 7 h 623640"/>
                    <a:gd name="connsiteX1" fmla="*/ 105459 w 107187"/>
                    <a:gd name="connsiteY1" fmla="*/ 295282 h 623640"/>
                    <a:gd name="connsiteX2" fmla="*/ 52387 w 107187"/>
                    <a:gd name="connsiteY2" fmla="*/ 75141 h 623640"/>
                    <a:gd name="connsiteX3" fmla="*/ 48308 w 107187"/>
                    <a:gd name="connsiteY3" fmla="*/ 483861 h 623640"/>
                    <a:gd name="connsiteX4" fmla="*/ 2523 w 107187"/>
                    <a:gd name="connsiteY4" fmla="*/ 612447 h 623640"/>
                    <a:gd name="connsiteX5" fmla="*/ 19049 w 107187"/>
                    <a:gd name="connsiteY5" fmla="*/ 477573 h 623640"/>
                    <a:gd name="connsiteX6" fmla="*/ 0 w 107187"/>
                    <a:gd name="connsiteY6" fmla="*/ 89428 h 623640"/>
                    <a:gd name="connsiteX7" fmla="*/ 64435 w 107187"/>
                    <a:gd name="connsiteY7" fmla="*/ 7 h 623640"/>
                    <a:gd name="connsiteX0" fmla="*/ 64435 w 105459"/>
                    <a:gd name="connsiteY0" fmla="*/ 7 h 623640"/>
                    <a:gd name="connsiteX1" fmla="*/ 105459 w 105459"/>
                    <a:gd name="connsiteY1" fmla="*/ 295282 h 623640"/>
                    <a:gd name="connsiteX2" fmla="*/ 65852 w 105459"/>
                    <a:gd name="connsiteY2" fmla="*/ 196714 h 623640"/>
                    <a:gd name="connsiteX3" fmla="*/ 52387 w 105459"/>
                    <a:gd name="connsiteY3" fmla="*/ 75141 h 623640"/>
                    <a:gd name="connsiteX4" fmla="*/ 48308 w 105459"/>
                    <a:gd name="connsiteY4" fmla="*/ 483861 h 623640"/>
                    <a:gd name="connsiteX5" fmla="*/ 2523 w 105459"/>
                    <a:gd name="connsiteY5" fmla="*/ 612447 h 623640"/>
                    <a:gd name="connsiteX6" fmla="*/ 19049 w 105459"/>
                    <a:gd name="connsiteY6" fmla="*/ 477573 h 623640"/>
                    <a:gd name="connsiteX7" fmla="*/ 0 w 105459"/>
                    <a:gd name="connsiteY7" fmla="*/ 89428 h 623640"/>
                    <a:gd name="connsiteX8" fmla="*/ 64435 w 105459"/>
                    <a:gd name="connsiteY8" fmla="*/ 7 h 623640"/>
                    <a:gd name="connsiteX0" fmla="*/ 64435 w 105459"/>
                    <a:gd name="connsiteY0" fmla="*/ 7 h 623640"/>
                    <a:gd name="connsiteX1" fmla="*/ 105459 w 105459"/>
                    <a:gd name="connsiteY1" fmla="*/ 295282 h 623640"/>
                    <a:gd name="connsiteX2" fmla="*/ 65852 w 105459"/>
                    <a:gd name="connsiteY2" fmla="*/ 196714 h 623640"/>
                    <a:gd name="connsiteX3" fmla="*/ 57150 w 105459"/>
                    <a:gd name="connsiteY3" fmla="*/ 170391 h 623640"/>
                    <a:gd name="connsiteX4" fmla="*/ 48308 w 105459"/>
                    <a:gd name="connsiteY4" fmla="*/ 483861 h 623640"/>
                    <a:gd name="connsiteX5" fmla="*/ 2523 w 105459"/>
                    <a:gd name="connsiteY5" fmla="*/ 612447 h 623640"/>
                    <a:gd name="connsiteX6" fmla="*/ 19049 w 105459"/>
                    <a:gd name="connsiteY6" fmla="*/ 477573 h 623640"/>
                    <a:gd name="connsiteX7" fmla="*/ 0 w 105459"/>
                    <a:gd name="connsiteY7" fmla="*/ 89428 h 623640"/>
                    <a:gd name="connsiteX8" fmla="*/ 64435 w 105459"/>
                    <a:gd name="connsiteY8" fmla="*/ 7 h 623640"/>
                    <a:gd name="connsiteX0" fmla="*/ 26335 w 105459"/>
                    <a:gd name="connsiteY0" fmla="*/ 8 h 590304"/>
                    <a:gd name="connsiteX1" fmla="*/ 105459 w 105459"/>
                    <a:gd name="connsiteY1" fmla="*/ 261946 h 590304"/>
                    <a:gd name="connsiteX2" fmla="*/ 65852 w 105459"/>
                    <a:gd name="connsiteY2" fmla="*/ 163378 h 590304"/>
                    <a:gd name="connsiteX3" fmla="*/ 57150 w 105459"/>
                    <a:gd name="connsiteY3" fmla="*/ 137055 h 590304"/>
                    <a:gd name="connsiteX4" fmla="*/ 48308 w 105459"/>
                    <a:gd name="connsiteY4" fmla="*/ 450525 h 590304"/>
                    <a:gd name="connsiteX5" fmla="*/ 2523 w 105459"/>
                    <a:gd name="connsiteY5" fmla="*/ 579111 h 590304"/>
                    <a:gd name="connsiteX6" fmla="*/ 19049 w 105459"/>
                    <a:gd name="connsiteY6" fmla="*/ 444237 h 590304"/>
                    <a:gd name="connsiteX7" fmla="*/ 0 w 105459"/>
                    <a:gd name="connsiteY7" fmla="*/ 56092 h 590304"/>
                    <a:gd name="connsiteX8" fmla="*/ 26335 w 105459"/>
                    <a:gd name="connsiteY8" fmla="*/ 8 h 590304"/>
                    <a:gd name="connsiteX0" fmla="*/ 52529 w 131653"/>
                    <a:gd name="connsiteY0" fmla="*/ 8 h 590304"/>
                    <a:gd name="connsiteX1" fmla="*/ 131653 w 131653"/>
                    <a:gd name="connsiteY1" fmla="*/ 261946 h 590304"/>
                    <a:gd name="connsiteX2" fmla="*/ 92046 w 131653"/>
                    <a:gd name="connsiteY2" fmla="*/ 163378 h 590304"/>
                    <a:gd name="connsiteX3" fmla="*/ 83344 w 131653"/>
                    <a:gd name="connsiteY3" fmla="*/ 137055 h 590304"/>
                    <a:gd name="connsiteX4" fmla="*/ 74502 w 131653"/>
                    <a:gd name="connsiteY4" fmla="*/ 450525 h 590304"/>
                    <a:gd name="connsiteX5" fmla="*/ 28717 w 131653"/>
                    <a:gd name="connsiteY5" fmla="*/ 579111 h 590304"/>
                    <a:gd name="connsiteX6" fmla="*/ 45243 w 131653"/>
                    <a:gd name="connsiteY6" fmla="*/ 444237 h 590304"/>
                    <a:gd name="connsiteX7" fmla="*/ 0 w 131653"/>
                    <a:gd name="connsiteY7" fmla="*/ 101336 h 590304"/>
                    <a:gd name="connsiteX8" fmla="*/ 52529 w 131653"/>
                    <a:gd name="connsiteY8" fmla="*/ 8 h 590304"/>
                    <a:gd name="connsiteX0" fmla="*/ 52804 w 131928"/>
                    <a:gd name="connsiteY0" fmla="*/ 8 h 590304"/>
                    <a:gd name="connsiteX1" fmla="*/ 131928 w 131928"/>
                    <a:gd name="connsiteY1" fmla="*/ 261946 h 590304"/>
                    <a:gd name="connsiteX2" fmla="*/ 92321 w 131928"/>
                    <a:gd name="connsiteY2" fmla="*/ 163378 h 590304"/>
                    <a:gd name="connsiteX3" fmla="*/ 83619 w 131928"/>
                    <a:gd name="connsiteY3" fmla="*/ 137055 h 590304"/>
                    <a:gd name="connsiteX4" fmla="*/ 74777 w 131928"/>
                    <a:gd name="connsiteY4" fmla="*/ 450525 h 590304"/>
                    <a:gd name="connsiteX5" fmla="*/ 28992 w 131928"/>
                    <a:gd name="connsiteY5" fmla="*/ 579111 h 590304"/>
                    <a:gd name="connsiteX6" fmla="*/ 45518 w 131928"/>
                    <a:gd name="connsiteY6" fmla="*/ 444237 h 590304"/>
                    <a:gd name="connsiteX7" fmla="*/ 275 w 131928"/>
                    <a:gd name="connsiteY7" fmla="*/ 101336 h 590304"/>
                    <a:gd name="connsiteX8" fmla="*/ 52804 w 131928"/>
                    <a:gd name="connsiteY8" fmla="*/ 8 h 590304"/>
                    <a:gd name="connsiteX0" fmla="*/ 52804 w 189078"/>
                    <a:gd name="connsiteY0" fmla="*/ 8 h 590304"/>
                    <a:gd name="connsiteX1" fmla="*/ 189078 w 189078"/>
                    <a:gd name="connsiteY1" fmla="*/ 238133 h 590304"/>
                    <a:gd name="connsiteX2" fmla="*/ 92321 w 189078"/>
                    <a:gd name="connsiteY2" fmla="*/ 163378 h 590304"/>
                    <a:gd name="connsiteX3" fmla="*/ 83619 w 189078"/>
                    <a:gd name="connsiteY3" fmla="*/ 137055 h 590304"/>
                    <a:gd name="connsiteX4" fmla="*/ 74777 w 189078"/>
                    <a:gd name="connsiteY4" fmla="*/ 450525 h 590304"/>
                    <a:gd name="connsiteX5" fmla="*/ 28992 w 189078"/>
                    <a:gd name="connsiteY5" fmla="*/ 579111 h 590304"/>
                    <a:gd name="connsiteX6" fmla="*/ 45518 w 189078"/>
                    <a:gd name="connsiteY6" fmla="*/ 444237 h 590304"/>
                    <a:gd name="connsiteX7" fmla="*/ 275 w 189078"/>
                    <a:gd name="connsiteY7" fmla="*/ 101336 h 590304"/>
                    <a:gd name="connsiteX8" fmla="*/ 52804 w 189078"/>
                    <a:gd name="connsiteY8" fmla="*/ 8 h 590304"/>
                    <a:gd name="connsiteX0" fmla="*/ 52804 w 190845"/>
                    <a:gd name="connsiteY0" fmla="*/ 8 h 590304"/>
                    <a:gd name="connsiteX1" fmla="*/ 189078 w 190845"/>
                    <a:gd name="connsiteY1" fmla="*/ 238133 h 590304"/>
                    <a:gd name="connsiteX2" fmla="*/ 99465 w 190845"/>
                    <a:gd name="connsiteY2" fmla="*/ 313397 h 590304"/>
                    <a:gd name="connsiteX3" fmla="*/ 92321 w 190845"/>
                    <a:gd name="connsiteY3" fmla="*/ 163378 h 590304"/>
                    <a:gd name="connsiteX4" fmla="*/ 83619 w 190845"/>
                    <a:gd name="connsiteY4" fmla="*/ 137055 h 590304"/>
                    <a:gd name="connsiteX5" fmla="*/ 74777 w 190845"/>
                    <a:gd name="connsiteY5" fmla="*/ 450525 h 590304"/>
                    <a:gd name="connsiteX6" fmla="*/ 28992 w 190845"/>
                    <a:gd name="connsiteY6" fmla="*/ 579111 h 590304"/>
                    <a:gd name="connsiteX7" fmla="*/ 45518 w 190845"/>
                    <a:gd name="connsiteY7" fmla="*/ 444237 h 590304"/>
                    <a:gd name="connsiteX8" fmla="*/ 275 w 190845"/>
                    <a:gd name="connsiteY8" fmla="*/ 101336 h 590304"/>
                    <a:gd name="connsiteX9" fmla="*/ 52804 w 190845"/>
                    <a:gd name="connsiteY9" fmla="*/ 8 h 590304"/>
                    <a:gd name="connsiteX0" fmla="*/ 52804 w 167583"/>
                    <a:gd name="connsiteY0" fmla="*/ 8 h 590304"/>
                    <a:gd name="connsiteX1" fmla="*/ 165265 w 167583"/>
                    <a:gd name="connsiteY1" fmla="*/ 247658 h 590304"/>
                    <a:gd name="connsiteX2" fmla="*/ 99465 w 167583"/>
                    <a:gd name="connsiteY2" fmla="*/ 313397 h 590304"/>
                    <a:gd name="connsiteX3" fmla="*/ 92321 w 167583"/>
                    <a:gd name="connsiteY3" fmla="*/ 163378 h 590304"/>
                    <a:gd name="connsiteX4" fmla="*/ 83619 w 167583"/>
                    <a:gd name="connsiteY4" fmla="*/ 137055 h 590304"/>
                    <a:gd name="connsiteX5" fmla="*/ 74777 w 167583"/>
                    <a:gd name="connsiteY5" fmla="*/ 450525 h 590304"/>
                    <a:gd name="connsiteX6" fmla="*/ 28992 w 167583"/>
                    <a:gd name="connsiteY6" fmla="*/ 579111 h 590304"/>
                    <a:gd name="connsiteX7" fmla="*/ 45518 w 167583"/>
                    <a:gd name="connsiteY7" fmla="*/ 444237 h 590304"/>
                    <a:gd name="connsiteX8" fmla="*/ 275 w 167583"/>
                    <a:gd name="connsiteY8" fmla="*/ 101336 h 590304"/>
                    <a:gd name="connsiteX9" fmla="*/ 52804 w 167583"/>
                    <a:gd name="connsiteY9" fmla="*/ 8 h 590304"/>
                    <a:gd name="connsiteX0" fmla="*/ 52804 w 167583"/>
                    <a:gd name="connsiteY0" fmla="*/ 0 h 590296"/>
                    <a:gd name="connsiteX1" fmla="*/ 165265 w 167583"/>
                    <a:gd name="connsiteY1" fmla="*/ 247650 h 590296"/>
                    <a:gd name="connsiteX2" fmla="*/ 99465 w 167583"/>
                    <a:gd name="connsiteY2" fmla="*/ 313389 h 590296"/>
                    <a:gd name="connsiteX3" fmla="*/ 92321 w 167583"/>
                    <a:gd name="connsiteY3" fmla="*/ 163370 h 590296"/>
                    <a:gd name="connsiteX4" fmla="*/ 83619 w 167583"/>
                    <a:gd name="connsiteY4" fmla="*/ 137047 h 590296"/>
                    <a:gd name="connsiteX5" fmla="*/ 74777 w 167583"/>
                    <a:gd name="connsiteY5" fmla="*/ 450517 h 590296"/>
                    <a:gd name="connsiteX6" fmla="*/ 28992 w 167583"/>
                    <a:gd name="connsiteY6" fmla="*/ 579103 h 590296"/>
                    <a:gd name="connsiteX7" fmla="*/ 45518 w 167583"/>
                    <a:gd name="connsiteY7" fmla="*/ 444229 h 590296"/>
                    <a:gd name="connsiteX8" fmla="*/ 275 w 167583"/>
                    <a:gd name="connsiteY8" fmla="*/ 101328 h 590296"/>
                    <a:gd name="connsiteX9" fmla="*/ 52804 w 167583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1 w 174529"/>
                    <a:gd name="connsiteY3" fmla="*/ 163370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1 w 174529"/>
                    <a:gd name="connsiteY3" fmla="*/ 163370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78034 w 174529"/>
                    <a:gd name="connsiteY3" fmla="*/ 160989 h 590296"/>
                    <a:gd name="connsiteX4" fmla="*/ 83619 w 174529"/>
                    <a:gd name="connsiteY4" fmla="*/ 137047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78034 w 174529"/>
                    <a:gd name="connsiteY3" fmla="*/ 160989 h 590296"/>
                    <a:gd name="connsiteX4" fmla="*/ 95525 w 174529"/>
                    <a:gd name="connsiteY4" fmla="*/ 139428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529"/>
                    <a:gd name="connsiteY0" fmla="*/ 0 h 590296"/>
                    <a:gd name="connsiteX1" fmla="*/ 172409 w 174529"/>
                    <a:gd name="connsiteY1" fmla="*/ 266700 h 590296"/>
                    <a:gd name="connsiteX2" fmla="*/ 99465 w 174529"/>
                    <a:gd name="connsiteY2" fmla="*/ 313389 h 590296"/>
                    <a:gd name="connsiteX3" fmla="*/ 92322 w 174529"/>
                    <a:gd name="connsiteY3" fmla="*/ 165751 h 590296"/>
                    <a:gd name="connsiteX4" fmla="*/ 95525 w 174529"/>
                    <a:gd name="connsiteY4" fmla="*/ 139428 h 590296"/>
                    <a:gd name="connsiteX5" fmla="*/ 74777 w 174529"/>
                    <a:gd name="connsiteY5" fmla="*/ 450517 h 590296"/>
                    <a:gd name="connsiteX6" fmla="*/ 28992 w 174529"/>
                    <a:gd name="connsiteY6" fmla="*/ 579103 h 590296"/>
                    <a:gd name="connsiteX7" fmla="*/ 45518 w 174529"/>
                    <a:gd name="connsiteY7" fmla="*/ 444229 h 590296"/>
                    <a:gd name="connsiteX8" fmla="*/ 275 w 174529"/>
                    <a:gd name="connsiteY8" fmla="*/ 101328 h 590296"/>
                    <a:gd name="connsiteX9" fmla="*/ 52804 w 174529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2322 w 174470"/>
                    <a:gd name="connsiteY3" fmla="*/ 165751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2322 w 174470"/>
                    <a:gd name="connsiteY3" fmla="*/ 165751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  <a:gd name="connsiteX0" fmla="*/ 52804 w 174470"/>
                    <a:gd name="connsiteY0" fmla="*/ 0 h 590296"/>
                    <a:gd name="connsiteX1" fmla="*/ 172409 w 174470"/>
                    <a:gd name="connsiteY1" fmla="*/ 266700 h 590296"/>
                    <a:gd name="connsiteX2" fmla="*/ 97083 w 174470"/>
                    <a:gd name="connsiteY2" fmla="*/ 337201 h 590296"/>
                    <a:gd name="connsiteX3" fmla="*/ 99465 w 174470"/>
                    <a:gd name="connsiteY3" fmla="*/ 168132 h 590296"/>
                    <a:gd name="connsiteX4" fmla="*/ 95525 w 174470"/>
                    <a:gd name="connsiteY4" fmla="*/ 139428 h 590296"/>
                    <a:gd name="connsiteX5" fmla="*/ 74777 w 174470"/>
                    <a:gd name="connsiteY5" fmla="*/ 450517 h 590296"/>
                    <a:gd name="connsiteX6" fmla="*/ 28992 w 174470"/>
                    <a:gd name="connsiteY6" fmla="*/ 579103 h 590296"/>
                    <a:gd name="connsiteX7" fmla="*/ 45518 w 174470"/>
                    <a:gd name="connsiteY7" fmla="*/ 444229 h 590296"/>
                    <a:gd name="connsiteX8" fmla="*/ 275 w 174470"/>
                    <a:gd name="connsiteY8" fmla="*/ 101328 h 590296"/>
                    <a:gd name="connsiteX9" fmla="*/ 52804 w 174470"/>
                    <a:gd name="connsiteY9" fmla="*/ 0 h 590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4470" h="590296">
                      <a:moveTo>
                        <a:pt x="52804" y="0"/>
                      </a:moveTo>
                      <a:cubicBezTo>
                        <a:pt x="140297" y="36513"/>
                        <a:pt x="149210" y="246856"/>
                        <a:pt x="172409" y="266700"/>
                      </a:cubicBezTo>
                      <a:cubicBezTo>
                        <a:pt x="187726" y="303453"/>
                        <a:pt x="113209" y="349660"/>
                        <a:pt x="97083" y="337201"/>
                      </a:cubicBezTo>
                      <a:cubicBezTo>
                        <a:pt x="88101" y="327124"/>
                        <a:pt x="109647" y="182044"/>
                        <a:pt x="99465" y="168132"/>
                      </a:cubicBezTo>
                      <a:cubicBezTo>
                        <a:pt x="89283" y="154220"/>
                        <a:pt x="96861" y="68155"/>
                        <a:pt x="95525" y="139428"/>
                      </a:cubicBezTo>
                      <a:cubicBezTo>
                        <a:pt x="111400" y="304604"/>
                        <a:pt x="68801" y="368109"/>
                        <a:pt x="74777" y="450517"/>
                      </a:cubicBezTo>
                      <a:cubicBezTo>
                        <a:pt x="63484" y="498142"/>
                        <a:pt x="140297" y="629109"/>
                        <a:pt x="28992" y="579103"/>
                      </a:cubicBezTo>
                      <a:cubicBezTo>
                        <a:pt x="24512" y="580039"/>
                        <a:pt x="48319" y="511555"/>
                        <a:pt x="45518" y="444229"/>
                      </a:cubicBezTo>
                      <a:cubicBezTo>
                        <a:pt x="42717" y="376903"/>
                        <a:pt x="5807" y="218228"/>
                        <a:pt x="275" y="101328"/>
                      </a:cubicBezTo>
                      <a:cubicBezTo>
                        <a:pt x="-3647" y="58027"/>
                        <a:pt x="35294" y="33776"/>
                        <a:pt x="5280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53000">
                      <a:srgbClr val="181C21"/>
                    </a:gs>
                    <a:gs pos="5000">
                      <a:schemeClr val="tx1">
                        <a:lumMod val="95000"/>
                        <a:lumOff val="5000"/>
                      </a:schemeClr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矩形 2">
                  <a:extLst>
                    <a:ext uri="{FF2B5EF4-FFF2-40B4-BE49-F238E27FC236}">
                      <a16:creationId xmlns:a16="http://schemas.microsoft.com/office/drawing/2014/main" xmlns="" id="{A33F44A5-D785-4282-95A6-4678540BCB9C}"/>
                    </a:ext>
                  </a:extLst>
                </p:cNvPr>
                <p:cNvSpPr/>
                <p:nvPr/>
              </p:nvSpPr>
              <p:spPr>
                <a:xfrm>
                  <a:off x="1939381" y="3042967"/>
                  <a:ext cx="359155" cy="608064"/>
                </a:xfrm>
                <a:custGeom>
                  <a:avLst/>
                  <a:gdLst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0 h 892831"/>
                    <a:gd name="connsiteX1" fmla="*/ 472987 w 472987"/>
                    <a:gd name="connsiteY1" fmla="*/ 0 h 892831"/>
                    <a:gd name="connsiteX2" fmla="*/ 472987 w 472987"/>
                    <a:gd name="connsiteY2" fmla="*/ 892831 h 892831"/>
                    <a:gd name="connsiteX3" fmla="*/ 0 w 472987"/>
                    <a:gd name="connsiteY3" fmla="*/ 892831 h 892831"/>
                    <a:gd name="connsiteX4" fmla="*/ 0 w 472987"/>
                    <a:gd name="connsiteY4" fmla="*/ 0 h 892831"/>
                    <a:gd name="connsiteX0" fmla="*/ 0 w 472987"/>
                    <a:gd name="connsiteY0" fmla="*/ 65965 h 958796"/>
                    <a:gd name="connsiteX1" fmla="*/ 124783 w 472987"/>
                    <a:gd name="connsiteY1" fmla="*/ 66476 h 958796"/>
                    <a:gd name="connsiteX2" fmla="*/ 472987 w 472987"/>
                    <a:gd name="connsiteY2" fmla="*/ 65965 h 958796"/>
                    <a:gd name="connsiteX3" fmla="*/ 472987 w 472987"/>
                    <a:gd name="connsiteY3" fmla="*/ 958796 h 958796"/>
                    <a:gd name="connsiteX4" fmla="*/ 0 w 472987"/>
                    <a:gd name="connsiteY4" fmla="*/ 958796 h 958796"/>
                    <a:gd name="connsiteX5" fmla="*/ 0 w 472987"/>
                    <a:gd name="connsiteY5" fmla="*/ 65965 h 958796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2987"/>
                    <a:gd name="connsiteY0" fmla="*/ 66586 h 959417"/>
                    <a:gd name="connsiteX1" fmla="*/ 131927 w 472987"/>
                    <a:gd name="connsiteY1" fmla="*/ 64716 h 959417"/>
                    <a:gd name="connsiteX2" fmla="*/ 472987 w 472987"/>
                    <a:gd name="connsiteY2" fmla="*/ 66586 h 959417"/>
                    <a:gd name="connsiteX3" fmla="*/ 472987 w 472987"/>
                    <a:gd name="connsiteY3" fmla="*/ 959417 h 959417"/>
                    <a:gd name="connsiteX4" fmla="*/ 0 w 472987"/>
                    <a:gd name="connsiteY4" fmla="*/ 959417 h 959417"/>
                    <a:gd name="connsiteX5" fmla="*/ 0 w 472987"/>
                    <a:gd name="connsiteY5" fmla="*/ 66586 h 959417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472987 w 479590"/>
                    <a:gd name="connsiteY2" fmla="*/ 5254 h 898085"/>
                    <a:gd name="connsiteX3" fmla="*/ 479590 w 479590"/>
                    <a:gd name="connsiteY3" fmla="*/ 5766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472987 w 536740"/>
                    <a:gd name="connsiteY2" fmla="*/ 5254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536740"/>
                    <a:gd name="connsiteY0" fmla="*/ 5254 h 898085"/>
                    <a:gd name="connsiteX1" fmla="*/ 131927 w 536740"/>
                    <a:gd name="connsiteY1" fmla="*/ 3384 h 898085"/>
                    <a:gd name="connsiteX2" fmla="*/ 334875 w 536740"/>
                    <a:gd name="connsiteY2" fmla="*/ 492 h 898085"/>
                    <a:gd name="connsiteX3" fmla="*/ 536740 w 536740"/>
                    <a:gd name="connsiteY3" fmla="*/ 58154 h 898085"/>
                    <a:gd name="connsiteX4" fmla="*/ 472987 w 536740"/>
                    <a:gd name="connsiteY4" fmla="*/ 898085 h 898085"/>
                    <a:gd name="connsiteX5" fmla="*/ 0 w 536740"/>
                    <a:gd name="connsiteY5" fmla="*/ 898085 h 898085"/>
                    <a:gd name="connsiteX6" fmla="*/ 0 w 536740"/>
                    <a:gd name="connsiteY6" fmla="*/ 5254 h 898085"/>
                    <a:gd name="connsiteX0" fmla="*/ 0 w 479590"/>
                    <a:gd name="connsiteY0" fmla="*/ 5254 h 898085"/>
                    <a:gd name="connsiteX1" fmla="*/ 131927 w 479590"/>
                    <a:gd name="connsiteY1" fmla="*/ 3384 h 898085"/>
                    <a:gd name="connsiteX2" fmla="*/ 334875 w 479590"/>
                    <a:gd name="connsiteY2" fmla="*/ 492 h 898085"/>
                    <a:gd name="connsiteX3" fmla="*/ 479590 w 479590"/>
                    <a:gd name="connsiteY3" fmla="*/ 43867 h 898085"/>
                    <a:gd name="connsiteX4" fmla="*/ 472987 w 479590"/>
                    <a:gd name="connsiteY4" fmla="*/ 898085 h 898085"/>
                    <a:gd name="connsiteX5" fmla="*/ 0 w 479590"/>
                    <a:gd name="connsiteY5" fmla="*/ 898085 h 898085"/>
                    <a:gd name="connsiteX6" fmla="*/ 0 w 479590"/>
                    <a:gd name="connsiteY6" fmla="*/ 5254 h 898085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31927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 w 479590"/>
                    <a:gd name="connsiteY0" fmla="*/ 33337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 w 479590"/>
                    <a:gd name="connsiteY6" fmla="*/ 33337 h 897593"/>
                    <a:gd name="connsiteX0" fmla="*/ 71436 w 479590"/>
                    <a:gd name="connsiteY0" fmla="*/ 21431 h 897593"/>
                    <a:gd name="connsiteX1" fmla="*/ 153359 w 479590"/>
                    <a:gd name="connsiteY1" fmla="*/ 2892 h 897593"/>
                    <a:gd name="connsiteX2" fmla="*/ 334875 w 479590"/>
                    <a:gd name="connsiteY2" fmla="*/ 0 h 897593"/>
                    <a:gd name="connsiteX3" fmla="*/ 479590 w 479590"/>
                    <a:gd name="connsiteY3" fmla="*/ 43375 h 897593"/>
                    <a:gd name="connsiteX4" fmla="*/ 472987 w 479590"/>
                    <a:gd name="connsiteY4" fmla="*/ 897593 h 897593"/>
                    <a:gd name="connsiteX5" fmla="*/ 0 w 479590"/>
                    <a:gd name="connsiteY5" fmla="*/ 897593 h 897593"/>
                    <a:gd name="connsiteX6" fmla="*/ 71436 w 479590"/>
                    <a:gd name="connsiteY6" fmla="*/ 21431 h 897593"/>
                    <a:gd name="connsiteX0" fmla="*/ 71436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71436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85724 w 472987"/>
                    <a:gd name="connsiteY6" fmla="*/ 21431 h 897593"/>
                    <a:gd name="connsiteX0" fmla="*/ 85724 w 472987"/>
                    <a:gd name="connsiteY0" fmla="*/ 21431 h 897593"/>
                    <a:gd name="connsiteX1" fmla="*/ 153359 w 472987"/>
                    <a:gd name="connsiteY1" fmla="*/ 2892 h 897593"/>
                    <a:gd name="connsiteX2" fmla="*/ 334875 w 472987"/>
                    <a:gd name="connsiteY2" fmla="*/ 0 h 897593"/>
                    <a:gd name="connsiteX3" fmla="*/ 412915 w 472987"/>
                    <a:gd name="connsiteY3" fmla="*/ 29087 h 897593"/>
                    <a:gd name="connsiteX4" fmla="*/ 472987 w 472987"/>
                    <a:gd name="connsiteY4" fmla="*/ 897593 h 897593"/>
                    <a:gd name="connsiteX5" fmla="*/ 0 w 472987"/>
                    <a:gd name="connsiteY5" fmla="*/ 897593 h 897593"/>
                    <a:gd name="connsiteX6" fmla="*/ 958 w 472987"/>
                    <a:gd name="connsiteY6" fmla="*/ 895862 h 897593"/>
                    <a:gd name="connsiteX7" fmla="*/ 85724 w 472987"/>
                    <a:gd name="connsiteY7" fmla="*/ 21431 h 897593"/>
                    <a:gd name="connsiteX0" fmla="*/ 96672 w 483935"/>
                    <a:gd name="connsiteY0" fmla="*/ 21431 h 897593"/>
                    <a:gd name="connsiteX1" fmla="*/ 164307 w 483935"/>
                    <a:gd name="connsiteY1" fmla="*/ 2892 h 897593"/>
                    <a:gd name="connsiteX2" fmla="*/ 345823 w 483935"/>
                    <a:gd name="connsiteY2" fmla="*/ 0 h 897593"/>
                    <a:gd name="connsiteX3" fmla="*/ 423863 w 483935"/>
                    <a:gd name="connsiteY3" fmla="*/ 29087 h 897593"/>
                    <a:gd name="connsiteX4" fmla="*/ 483935 w 483935"/>
                    <a:gd name="connsiteY4" fmla="*/ 897593 h 897593"/>
                    <a:gd name="connsiteX5" fmla="*/ 10948 w 483935"/>
                    <a:gd name="connsiteY5" fmla="*/ 897593 h 897593"/>
                    <a:gd name="connsiteX6" fmla="*/ 0 w 483935"/>
                    <a:gd name="connsiteY6" fmla="*/ 876812 h 897593"/>
                    <a:gd name="connsiteX7" fmla="*/ 96672 w 483935"/>
                    <a:gd name="connsiteY7" fmla="*/ 21431 h 897593"/>
                    <a:gd name="connsiteX0" fmla="*/ 96672 w 483935"/>
                    <a:gd name="connsiteY0" fmla="*/ 21431 h 959506"/>
                    <a:gd name="connsiteX1" fmla="*/ 164307 w 483935"/>
                    <a:gd name="connsiteY1" fmla="*/ 2892 h 959506"/>
                    <a:gd name="connsiteX2" fmla="*/ 345823 w 483935"/>
                    <a:gd name="connsiteY2" fmla="*/ 0 h 959506"/>
                    <a:gd name="connsiteX3" fmla="*/ 423863 w 483935"/>
                    <a:gd name="connsiteY3" fmla="*/ 29087 h 959506"/>
                    <a:gd name="connsiteX4" fmla="*/ 483935 w 483935"/>
                    <a:gd name="connsiteY4" fmla="*/ 897593 h 959506"/>
                    <a:gd name="connsiteX5" fmla="*/ 18091 w 483935"/>
                    <a:gd name="connsiteY5" fmla="*/ 959506 h 959506"/>
                    <a:gd name="connsiteX6" fmla="*/ 0 w 483935"/>
                    <a:gd name="connsiteY6" fmla="*/ 876812 h 959506"/>
                    <a:gd name="connsiteX7" fmla="*/ 96672 w 483935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0 w 476792"/>
                    <a:gd name="connsiteY6" fmla="*/ 876812 h 959506"/>
                    <a:gd name="connsiteX7" fmla="*/ 89529 w 476792"/>
                    <a:gd name="connsiteY7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89529 w 476792"/>
                    <a:gd name="connsiteY0" fmla="*/ 21431 h 959506"/>
                    <a:gd name="connsiteX1" fmla="*/ 157164 w 476792"/>
                    <a:gd name="connsiteY1" fmla="*/ 2892 h 959506"/>
                    <a:gd name="connsiteX2" fmla="*/ 338680 w 476792"/>
                    <a:gd name="connsiteY2" fmla="*/ 0 h 959506"/>
                    <a:gd name="connsiteX3" fmla="*/ 416720 w 476792"/>
                    <a:gd name="connsiteY3" fmla="*/ 29087 h 959506"/>
                    <a:gd name="connsiteX4" fmla="*/ 476792 w 476792"/>
                    <a:gd name="connsiteY4" fmla="*/ 897593 h 959506"/>
                    <a:gd name="connsiteX5" fmla="*/ 10948 w 476792"/>
                    <a:gd name="connsiteY5" fmla="*/ 959506 h 959506"/>
                    <a:gd name="connsiteX6" fmla="*/ 14287 w 476792"/>
                    <a:gd name="connsiteY6" fmla="*/ 955392 h 959506"/>
                    <a:gd name="connsiteX7" fmla="*/ 0 w 476792"/>
                    <a:gd name="connsiteY7" fmla="*/ 876812 h 959506"/>
                    <a:gd name="connsiteX8" fmla="*/ 89529 w 476792"/>
                    <a:gd name="connsiteY8" fmla="*/ 21431 h 959506"/>
                    <a:gd name="connsiteX0" fmla="*/ 99055 w 486318"/>
                    <a:gd name="connsiteY0" fmla="*/ 21431 h 959506"/>
                    <a:gd name="connsiteX1" fmla="*/ 166690 w 486318"/>
                    <a:gd name="connsiteY1" fmla="*/ 2892 h 959506"/>
                    <a:gd name="connsiteX2" fmla="*/ 348206 w 486318"/>
                    <a:gd name="connsiteY2" fmla="*/ 0 h 959506"/>
                    <a:gd name="connsiteX3" fmla="*/ 426246 w 486318"/>
                    <a:gd name="connsiteY3" fmla="*/ 29087 h 959506"/>
                    <a:gd name="connsiteX4" fmla="*/ 486318 w 486318"/>
                    <a:gd name="connsiteY4" fmla="*/ 897593 h 959506"/>
                    <a:gd name="connsiteX5" fmla="*/ 20474 w 486318"/>
                    <a:gd name="connsiteY5" fmla="*/ 959506 h 959506"/>
                    <a:gd name="connsiteX6" fmla="*/ 0 w 486318"/>
                    <a:gd name="connsiteY6" fmla="*/ 955392 h 959506"/>
                    <a:gd name="connsiteX7" fmla="*/ 9526 w 486318"/>
                    <a:gd name="connsiteY7" fmla="*/ 876812 h 959506"/>
                    <a:gd name="connsiteX8" fmla="*/ 99055 w 486318"/>
                    <a:gd name="connsiteY8" fmla="*/ 21431 h 959506"/>
                    <a:gd name="connsiteX0" fmla="*/ 99055 w 486318"/>
                    <a:gd name="connsiteY0" fmla="*/ 21431 h 955392"/>
                    <a:gd name="connsiteX1" fmla="*/ 166690 w 486318"/>
                    <a:gd name="connsiteY1" fmla="*/ 2892 h 955392"/>
                    <a:gd name="connsiteX2" fmla="*/ 348206 w 486318"/>
                    <a:gd name="connsiteY2" fmla="*/ 0 h 955392"/>
                    <a:gd name="connsiteX3" fmla="*/ 426246 w 486318"/>
                    <a:gd name="connsiteY3" fmla="*/ 29087 h 955392"/>
                    <a:gd name="connsiteX4" fmla="*/ 486318 w 486318"/>
                    <a:gd name="connsiteY4" fmla="*/ 897593 h 955392"/>
                    <a:gd name="connsiteX5" fmla="*/ 39524 w 486318"/>
                    <a:gd name="connsiteY5" fmla="*/ 919025 h 955392"/>
                    <a:gd name="connsiteX6" fmla="*/ 0 w 486318"/>
                    <a:gd name="connsiteY6" fmla="*/ 955392 h 955392"/>
                    <a:gd name="connsiteX7" fmla="*/ 9526 w 486318"/>
                    <a:gd name="connsiteY7" fmla="*/ 876812 h 955392"/>
                    <a:gd name="connsiteX8" fmla="*/ 99055 w 486318"/>
                    <a:gd name="connsiteY8" fmla="*/ 21431 h 955392"/>
                    <a:gd name="connsiteX0" fmla="*/ 89529 w 476792"/>
                    <a:gd name="connsiteY0" fmla="*/ 21431 h 983967"/>
                    <a:gd name="connsiteX1" fmla="*/ 157164 w 476792"/>
                    <a:gd name="connsiteY1" fmla="*/ 2892 h 983967"/>
                    <a:gd name="connsiteX2" fmla="*/ 338680 w 476792"/>
                    <a:gd name="connsiteY2" fmla="*/ 0 h 983967"/>
                    <a:gd name="connsiteX3" fmla="*/ 416720 w 476792"/>
                    <a:gd name="connsiteY3" fmla="*/ 29087 h 983967"/>
                    <a:gd name="connsiteX4" fmla="*/ 476792 w 476792"/>
                    <a:gd name="connsiteY4" fmla="*/ 897593 h 983967"/>
                    <a:gd name="connsiteX5" fmla="*/ 29998 w 476792"/>
                    <a:gd name="connsiteY5" fmla="*/ 919025 h 983967"/>
                    <a:gd name="connsiteX6" fmla="*/ 2381 w 476792"/>
                    <a:gd name="connsiteY6" fmla="*/ 983967 h 983967"/>
                    <a:gd name="connsiteX7" fmla="*/ 0 w 476792"/>
                    <a:gd name="connsiteY7" fmla="*/ 876812 h 983967"/>
                    <a:gd name="connsiteX8" fmla="*/ 89529 w 476792"/>
                    <a:gd name="connsiteY8" fmla="*/ 21431 h 983967"/>
                    <a:gd name="connsiteX0" fmla="*/ 89529 w 476792"/>
                    <a:gd name="connsiteY0" fmla="*/ 21431 h 986796"/>
                    <a:gd name="connsiteX1" fmla="*/ 157164 w 476792"/>
                    <a:gd name="connsiteY1" fmla="*/ 2892 h 986796"/>
                    <a:gd name="connsiteX2" fmla="*/ 338680 w 476792"/>
                    <a:gd name="connsiteY2" fmla="*/ 0 h 986796"/>
                    <a:gd name="connsiteX3" fmla="*/ 416720 w 476792"/>
                    <a:gd name="connsiteY3" fmla="*/ 29087 h 986796"/>
                    <a:gd name="connsiteX4" fmla="*/ 476792 w 476792"/>
                    <a:gd name="connsiteY4" fmla="*/ 897593 h 986796"/>
                    <a:gd name="connsiteX5" fmla="*/ 29998 w 476792"/>
                    <a:gd name="connsiteY5" fmla="*/ 919025 h 986796"/>
                    <a:gd name="connsiteX6" fmla="*/ 2381 w 476792"/>
                    <a:gd name="connsiteY6" fmla="*/ 983967 h 986796"/>
                    <a:gd name="connsiteX7" fmla="*/ 0 w 476792"/>
                    <a:gd name="connsiteY7" fmla="*/ 876812 h 986796"/>
                    <a:gd name="connsiteX8" fmla="*/ 89529 w 476792"/>
                    <a:gd name="connsiteY8" fmla="*/ 21431 h 986796"/>
                    <a:gd name="connsiteX0" fmla="*/ 89529 w 476792"/>
                    <a:gd name="connsiteY0" fmla="*/ 21431 h 986891"/>
                    <a:gd name="connsiteX1" fmla="*/ 157164 w 476792"/>
                    <a:gd name="connsiteY1" fmla="*/ 2892 h 986891"/>
                    <a:gd name="connsiteX2" fmla="*/ 338680 w 476792"/>
                    <a:gd name="connsiteY2" fmla="*/ 0 h 986891"/>
                    <a:gd name="connsiteX3" fmla="*/ 416720 w 476792"/>
                    <a:gd name="connsiteY3" fmla="*/ 29087 h 986891"/>
                    <a:gd name="connsiteX4" fmla="*/ 476792 w 476792"/>
                    <a:gd name="connsiteY4" fmla="*/ 897593 h 986891"/>
                    <a:gd name="connsiteX5" fmla="*/ 41905 w 476792"/>
                    <a:gd name="connsiteY5" fmla="*/ 921406 h 986891"/>
                    <a:gd name="connsiteX6" fmla="*/ 2381 w 476792"/>
                    <a:gd name="connsiteY6" fmla="*/ 983967 h 986891"/>
                    <a:gd name="connsiteX7" fmla="*/ 0 w 476792"/>
                    <a:gd name="connsiteY7" fmla="*/ 876812 h 986891"/>
                    <a:gd name="connsiteX8" fmla="*/ 89529 w 476792"/>
                    <a:gd name="connsiteY8" fmla="*/ 21431 h 986891"/>
                    <a:gd name="connsiteX0" fmla="*/ 89529 w 476792"/>
                    <a:gd name="connsiteY0" fmla="*/ 21431 h 987443"/>
                    <a:gd name="connsiteX1" fmla="*/ 157164 w 476792"/>
                    <a:gd name="connsiteY1" fmla="*/ 2892 h 987443"/>
                    <a:gd name="connsiteX2" fmla="*/ 338680 w 476792"/>
                    <a:gd name="connsiteY2" fmla="*/ 0 h 987443"/>
                    <a:gd name="connsiteX3" fmla="*/ 416720 w 476792"/>
                    <a:gd name="connsiteY3" fmla="*/ 29087 h 987443"/>
                    <a:gd name="connsiteX4" fmla="*/ 476792 w 476792"/>
                    <a:gd name="connsiteY4" fmla="*/ 897593 h 987443"/>
                    <a:gd name="connsiteX5" fmla="*/ 41905 w 476792"/>
                    <a:gd name="connsiteY5" fmla="*/ 921406 h 987443"/>
                    <a:gd name="connsiteX6" fmla="*/ 2381 w 476792"/>
                    <a:gd name="connsiteY6" fmla="*/ 983967 h 987443"/>
                    <a:gd name="connsiteX7" fmla="*/ 0 w 476792"/>
                    <a:gd name="connsiteY7" fmla="*/ 876812 h 987443"/>
                    <a:gd name="connsiteX8" fmla="*/ 89529 w 476792"/>
                    <a:gd name="connsiteY8" fmla="*/ 21431 h 987443"/>
                    <a:gd name="connsiteX0" fmla="*/ 89529 w 476792"/>
                    <a:gd name="connsiteY0" fmla="*/ 21431 h 984471"/>
                    <a:gd name="connsiteX1" fmla="*/ 157164 w 476792"/>
                    <a:gd name="connsiteY1" fmla="*/ 2892 h 984471"/>
                    <a:gd name="connsiteX2" fmla="*/ 338680 w 476792"/>
                    <a:gd name="connsiteY2" fmla="*/ 0 h 984471"/>
                    <a:gd name="connsiteX3" fmla="*/ 416720 w 476792"/>
                    <a:gd name="connsiteY3" fmla="*/ 29087 h 984471"/>
                    <a:gd name="connsiteX4" fmla="*/ 476792 w 476792"/>
                    <a:gd name="connsiteY4" fmla="*/ 897593 h 984471"/>
                    <a:gd name="connsiteX5" fmla="*/ 41905 w 476792"/>
                    <a:gd name="connsiteY5" fmla="*/ 921406 h 984471"/>
                    <a:gd name="connsiteX6" fmla="*/ 40481 w 476792"/>
                    <a:gd name="connsiteY6" fmla="*/ 917291 h 984471"/>
                    <a:gd name="connsiteX7" fmla="*/ 2381 w 476792"/>
                    <a:gd name="connsiteY7" fmla="*/ 983967 h 984471"/>
                    <a:gd name="connsiteX8" fmla="*/ 0 w 476792"/>
                    <a:gd name="connsiteY8" fmla="*/ 876812 h 984471"/>
                    <a:gd name="connsiteX9" fmla="*/ 89529 w 476792"/>
                    <a:gd name="connsiteY9" fmla="*/ 21431 h 984471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41905 w 476792"/>
                    <a:gd name="connsiteY5" fmla="*/ 921406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28"/>
                    <a:gd name="connsiteX1" fmla="*/ 157164 w 476792"/>
                    <a:gd name="connsiteY1" fmla="*/ 2892 h 985828"/>
                    <a:gd name="connsiteX2" fmla="*/ 338680 w 476792"/>
                    <a:gd name="connsiteY2" fmla="*/ 0 h 985828"/>
                    <a:gd name="connsiteX3" fmla="*/ 416720 w 476792"/>
                    <a:gd name="connsiteY3" fmla="*/ 29087 h 985828"/>
                    <a:gd name="connsiteX4" fmla="*/ 476792 w 476792"/>
                    <a:gd name="connsiteY4" fmla="*/ 897593 h 985828"/>
                    <a:gd name="connsiteX5" fmla="*/ 60955 w 476792"/>
                    <a:gd name="connsiteY5" fmla="*/ 916643 h 985828"/>
                    <a:gd name="connsiteX6" fmla="*/ 40481 w 476792"/>
                    <a:gd name="connsiteY6" fmla="*/ 967297 h 985828"/>
                    <a:gd name="connsiteX7" fmla="*/ 2381 w 476792"/>
                    <a:gd name="connsiteY7" fmla="*/ 983967 h 985828"/>
                    <a:gd name="connsiteX8" fmla="*/ 0 w 476792"/>
                    <a:gd name="connsiteY8" fmla="*/ 876812 h 985828"/>
                    <a:gd name="connsiteX9" fmla="*/ 89529 w 476792"/>
                    <a:gd name="connsiteY9" fmla="*/ 21431 h 985828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61912 w 476792"/>
                    <a:gd name="connsiteY6" fmla="*/ 917290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60955 w 476792"/>
                    <a:gd name="connsiteY5" fmla="*/ 916643 h 985891"/>
                    <a:gd name="connsiteX6" fmla="*/ 45244 w 476792"/>
                    <a:gd name="connsiteY6" fmla="*/ 943484 h 985891"/>
                    <a:gd name="connsiteX7" fmla="*/ 40481 w 476792"/>
                    <a:gd name="connsiteY7" fmla="*/ 967297 h 985891"/>
                    <a:gd name="connsiteX8" fmla="*/ 2381 w 476792"/>
                    <a:gd name="connsiteY8" fmla="*/ 983967 h 985891"/>
                    <a:gd name="connsiteX9" fmla="*/ 0 w 476792"/>
                    <a:gd name="connsiteY9" fmla="*/ 876812 h 985891"/>
                    <a:gd name="connsiteX10" fmla="*/ 89529 w 476792"/>
                    <a:gd name="connsiteY10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60955 w 476792"/>
                    <a:gd name="connsiteY6" fmla="*/ 916643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5891"/>
                    <a:gd name="connsiteX1" fmla="*/ 157164 w 476792"/>
                    <a:gd name="connsiteY1" fmla="*/ 2892 h 985891"/>
                    <a:gd name="connsiteX2" fmla="*/ 338680 w 476792"/>
                    <a:gd name="connsiteY2" fmla="*/ 0 h 985891"/>
                    <a:gd name="connsiteX3" fmla="*/ 416720 w 476792"/>
                    <a:gd name="connsiteY3" fmla="*/ 29087 h 985891"/>
                    <a:gd name="connsiteX4" fmla="*/ 476792 w 476792"/>
                    <a:gd name="connsiteY4" fmla="*/ 897593 h 985891"/>
                    <a:gd name="connsiteX5" fmla="*/ 121444 w 476792"/>
                    <a:gd name="connsiteY5" fmla="*/ 945865 h 985891"/>
                    <a:gd name="connsiteX6" fmla="*/ 110962 w 476792"/>
                    <a:gd name="connsiteY6" fmla="*/ 911881 h 985891"/>
                    <a:gd name="connsiteX7" fmla="*/ 45244 w 476792"/>
                    <a:gd name="connsiteY7" fmla="*/ 943484 h 985891"/>
                    <a:gd name="connsiteX8" fmla="*/ 40481 w 476792"/>
                    <a:gd name="connsiteY8" fmla="*/ 967297 h 985891"/>
                    <a:gd name="connsiteX9" fmla="*/ 2381 w 476792"/>
                    <a:gd name="connsiteY9" fmla="*/ 983967 h 985891"/>
                    <a:gd name="connsiteX10" fmla="*/ 0 w 476792"/>
                    <a:gd name="connsiteY10" fmla="*/ 876812 h 985891"/>
                    <a:gd name="connsiteX11" fmla="*/ 89529 w 476792"/>
                    <a:gd name="connsiteY11" fmla="*/ 21431 h 985891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10962 w 476792"/>
                    <a:gd name="connsiteY6" fmla="*/ 911881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4850"/>
                    <a:gd name="connsiteX1" fmla="*/ 157164 w 476792"/>
                    <a:gd name="connsiteY1" fmla="*/ 2892 h 984850"/>
                    <a:gd name="connsiteX2" fmla="*/ 338680 w 476792"/>
                    <a:gd name="connsiteY2" fmla="*/ 0 h 984850"/>
                    <a:gd name="connsiteX3" fmla="*/ 416720 w 476792"/>
                    <a:gd name="connsiteY3" fmla="*/ 29087 h 984850"/>
                    <a:gd name="connsiteX4" fmla="*/ 476792 w 476792"/>
                    <a:gd name="connsiteY4" fmla="*/ 897593 h 984850"/>
                    <a:gd name="connsiteX5" fmla="*/ 121444 w 476792"/>
                    <a:gd name="connsiteY5" fmla="*/ 945865 h 984850"/>
                    <a:gd name="connsiteX6" fmla="*/ 101437 w 476792"/>
                    <a:gd name="connsiteY6" fmla="*/ 928550 h 984850"/>
                    <a:gd name="connsiteX7" fmla="*/ 45244 w 476792"/>
                    <a:gd name="connsiteY7" fmla="*/ 943484 h 984850"/>
                    <a:gd name="connsiteX8" fmla="*/ 50006 w 476792"/>
                    <a:gd name="connsiteY8" fmla="*/ 945865 h 984850"/>
                    <a:gd name="connsiteX9" fmla="*/ 2381 w 476792"/>
                    <a:gd name="connsiteY9" fmla="*/ 983967 h 984850"/>
                    <a:gd name="connsiteX10" fmla="*/ 0 w 476792"/>
                    <a:gd name="connsiteY10" fmla="*/ 876812 h 984850"/>
                    <a:gd name="connsiteX11" fmla="*/ 89529 w 476792"/>
                    <a:gd name="connsiteY11" fmla="*/ 21431 h 984850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45244 w 476792"/>
                    <a:gd name="connsiteY7" fmla="*/ 943484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8423"/>
                    <a:gd name="connsiteX1" fmla="*/ 157164 w 476792"/>
                    <a:gd name="connsiteY1" fmla="*/ 2892 h 988423"/>
                    <a:gd name="connsiteX2" fmla="*/ 338680 w 476792"/>
                    <a:gd name="connsiteY2" fmla="*/ 0 h 988423"/>
                    <a:gd name="connsiteX3" fmla="*/ 416720 w 476792"/>
                    <a:gd name="connsiteY3" fmla="*/ 29087 h 988423"/>
                    <a:gd name="connsiteX4" fmla="*/ 476792 w 476792"/>
                    <a:gd name="connsiteY4" fmla="*/ 897593 h 988423"/>
                    <a:gd name="connsiteX5" fmla="*/ 121444 w 476792"/>
                    <a:gd name="connsiteY5" fmla="*/ 945865 h 988423"/>
                    <a:gd name="connsiteX6" fmla="*/ 101437 w 476792"/>
                    <a:gd name="connsiteY6" fmla="*/ 928550 h 988423"/>
                    <a:gd name="connsiteX7" fmla="*/ 66675 w 476792"/>
                    <a:gd name="connsiteY7" fmla="*/ 922052 h 988423"/>
                    <a:gd name="connsiteX8" fmla="*/ 38099 w 476792"/>
                    <a:gd name="connsiteY8" fmla="*/ 979203 h 988423"/>
                    <a:gd name="connsiteX9" fmla="*/ 2381 w 476792"/>
                    <a:gd name="connsiteY9" fmla="*/ 983967 h 988423"/>
                    <a:gd name="connsiteX10" fmla="*/ 0 w 476792"/>
                    <a:gd name="connsiteY10" fmla="*/ 876812 h 988423"/>
                    <a:gd name="connsiteX11" fmla="*/ 89529 w 476792"/>
                    <a:gd name="connsiteY11" fmla="*/ 21431 h 988423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101437 w 476792"/>
                    <a:gd name="connsiteY6" fmla="*/ 928550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21444 w 476792"/>
                    <a:gd name="connsiteY5" fmla="*/ 945865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1 w 476792"/>
                    <a:gd name="connsiteY6" fmla="*/ 945219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110963 w 476792"/>
                    <a:gd name="connsiteY6" fmla="*/ 938075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66675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3344 w 476792"/>
                    <a:gd name="connsiteY7" fmla="*/ 922052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8581 w 476792"/>
                    <a:gd name="connsiteY7" fmla="*/ 869664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0006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57150 w 476792"/>
                    <a:gd name="connsiteY7" fmla="*/ 876808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73818 w 476792"/>
                    <a:gd name="connsiteY7" fmla="*/ 910146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6681 w 476792"/>
                    <a:gd name="connsiteY5" fmla="*/ 979202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11918 w 476792"/>
                    <a:gd name="connsiteY5" fmla="*/ 891096 h 985235"/>
                    <a:gd name="connsiteX6" fmla="*/ 89532 w 476792"/>
                    <a:gd name="connsiteY6" fmla="*/ 952362 h 985235"/>
                    <a:gd name="connsiteX7" fmla="*/ 80962 w 476792"/>
                    <a:gd name="connsiteY7" fmla="*/ 953009 h 985235"/>
                    <a:gd name="connsiteX8" fmla="*/ 35718 w 476792"/>
                    <a:gd name="connsiteY8" fmla="*/ 957772 h 985235"/>
                    <a:gd name="connsiteX9" fmla="*/ 2381 w 476792"/>
                    <a:gd name="connsiteY9" fmla="*/ 983967 h 985235"/>
                    <a:gd name="connsiteX10" fmla="*/ 0 w 476792"/>
                    <a:gd name="connsiteY10" fmla="*/ 876812 h 985235"/>
                    <a:gd name="connsiteX11" fmla="*/ 89529 w 476792"/>
                    <a:gd name="connsiteY11" fmla="*/ 21431 h 985235"/>
                    <a:gd name="connsiteX0" fmla="*/ 89529 w 476792"/>
                    <a:gd name="connsiteY0" fmla="*/ 21431 h 990702"/>
                    <a:gd name="connsiteX1" fmla="*/ 157164 w 476792"/>
                    <a:gd name="connsiteY1" fmla="*/ 2892 h 990702"/>
                    <a:gd name="connsiteX2" fmla="*/ 338680 w 476792"/>
                    <a:gd name="connsiteY2" fmla="*/ 0 h 990702"/>
                    <a:gd name="connsiteX3" fmla="*/ 416720 w 476792"/>
                    <a:gd name="connsiteY3" fmla="*/ 29087 h 990702"/>
                    <a:gd name="connsiteX4" fmla="*/ 476792 w 476792"/>
                    <a:gd name="connsiteY4" fmla="*/ 897593 h 990702"/>
                    <a:gd name="connsiteX5" fmla="*/ 178594 w 476792"/>
                    <a:gd name="connsiteY5" fmla="*/ 967296 h 990702"/>
                    <a:gd name="connsiteX6" fmla="*/ 111918 w 476792"/>
                    <a:gd name="connsiteY6" fmla="*/ 891096 h 990702"/>
                    <a:gd name="connsiteX7" fmla="*/ 89532 w 476792"/>
                    <a:gd name="connsiteY7" fmla="*/ 952362 h 990702"/>
                    <a:gd name="connsiteX8" fmla="*/ 80962 w 476792"/>
                    <a:gd name="connsiteY8" fmla="*/ 953009 h 990702"/>
                    <a:gd name="connsiteX9" fmla="*/ 35718 w 476792"/>
                    <a:gd name="connsiteY9" fmla="*/ 957772 h 990702"/>
                    <a:gd name="connsiteX10" fmla="*/ 2381 w 476792"/>
                    <a:gd name="connsiteY10" fmla="*/ 983967 h 990702"/>
                    <a:gd name="connsiteX11" fmla="*/ 0 w 476792"/>
                    <a:gd name="connsiteY11" fmla="*/ 876812 h 990702"/>
                    <a:gd name="connsiteX12" fmla="*/ 89529 w 476792"/>
                    <a:gd name="connsiteY12" fmla="*/ 21431 h 990702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11918 w 476792"/>
                    <a:gd name="connsiteY6" fmla="*/ 891096 h 985235"/>
                    <a:gd name="connsiteX7" fmla="*/ 89532 w 476792"/>
                    <a:gd name="connsiteY7" fmla="*/ 952362 h 985235"/>
                    <a:gd name="connsiteX8" fmla="*/ 80962 w 476792"/>
                    <a:gd name="connsiteY8" fmla="*/ 953009 h 985235"/>
                    <a:gd name="connsiteX9" fmla="*/ 35718 w 476792"/>
                    <a:gd name="connsiteY9" fmla="*/ 957772 h 985235"/>
                    <a:gd name="connsiteX10" fmla="*/ 2381 w 476792"/>
                    <a:gd name="connsiteY10" fmla="*/ 983967 h 985235"/>
                    <a:gd name="connsiteX11" fmla="*/ 0 w 476792"/>
                    <a:gd name="connsiteY11" fmla="*/ 876812 h 985235"/>
                    <a:gd name="connsiteX12" fmla="*/ 89529 w 476792"/>
                    <a:gd name="connsiteY12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178594 w 476792"/>
                    <a:gd name="connsiteY5" fmla="*/ 967296 h 985235"/>
                    <a:gd name="connsiteX6" fmla="*/ 128587 w 476792"/>
                    <a:gd name="connsiteY6" fmla="*/ 967296 h 985235"/>
                    <a:gd name="connsiteX7" fmla="*/ 111918 w 476792"/>
                    <a:gd name="connsiteY7" fmla="*/ 891096 h 985235"/>
                    <a:gd name="connsiteX8" fmla="*/ 89532 w 476792"/>
                    <a:gd name="connsiteY8" fmla="*/ 952362 h 985235"/>
                    <a:gd name="connsiteX9" fmla="*/ 80962 w 476792"/>
                    <a:gd name="connsiteY9" fmla="*/ 953009 h 985235"/>
                    <a:gd name="connsiteX10" fmla="*/ 35718 w 476792"/>
                    <a:gd name="connsiteY10" fmla="*/ 957772 h 985235"/>
                    <a:gd name="connsiteX11" fmla="*/ 2381 w 476792"/>
                    <a:gd name="connsiteY11" fmla="*/ 983967 h 985235"/>
                    <a:gd name="connsiteX12" fmla="*/ 0 w 476792"/>
                    <a:gd name="connsiteY12" fmla="*/ 876812 h 985235"/>
                    <a:gd name="connsiteX13" fmla="*/ 89529 w 476792"/>
                    <a:gd name="connsiteY13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16694 w 476792"/>
                    <a:gd name="connsiteY5" fmla="*/ 945865 h 985235"/>
                    <a:gd name="connsiteX6" fmla="*/ 178594 w 476792"/>
                    <a:gd name="connsiteY6" fmla="*/ 967296 h 985235"/>
                    <a:gd name="connsiteX7" fmla="*/ 128587 w 476792"/>
                    <a:gd name="connsiteY7" fmla="*/ 967296 h 985235"/>
                    <a:gd name="connsiteX8" fmla="*/ 111918 w 476792"/>
                    <a:gd name="connsiteY8" fmla="*/ 891096 h 985235"/>
                    <a:gd name="connsiteX9" fmla="*/ 89532 w 476792"/>
                    <a:gd name="connsiteY9" fmla="*/ 952362 h 985235"/>
                    <a:gd name="connsiteX10" fmla="*/ 80962 w 476792"/>
                    <a:gd name="connsiteY10" fmla="*/ 953009 h 985235"/>
                    <a:gd name="connsiteX11" fmla="*/ 35718 w 476792"/>
                    <a:gd name="connsiteY11" fmla="*/ 957772 h 985235"/>
                    <a:gd name="connsiteX12" fmla="*/ 2381 w 476792"/>
                    <a:gd name="connsiteY12" fmla="*/ 983967 h 985235"/>
                    <a:gd name="connsiteX13" fmla="*/ 0 w 476792"/>
                    <a:gd name="connsiteY13" fmla="*/ 876812 h 985235"/>
                    <a:gd name="connsiteX14" fmla="*/ 89529 w 476792"/>
                    <a:gd name="connsiteY14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85235"/>
                    <a:gd name="connsiteX1" fmla="*/ 157164 w 476792"/>
                    <a:gd name="connsiteY1" fmla="*/ 2892 h 985235"/>
                    <a:gd name="connsiteX2" fmla="*/ 338680 w 476792"/>
                    <a:gd name="connsiteY2" fmla="*/ 0 h 985235"/>
                    <a:gd name="connsiteX3" fmla="*/ 416720 w 476792"/>
                    <a:gd name="connsiteY3" fmla="*/ 29087 h 985235"/>
                    <a:gd name="connsiteX4" fmla="*/ 476792 w 476792"/>
                    <a:gd name="connsiteY4" fmla="*/ 897593 h 985235"/>
                    <a:gd name="connsiteX5" fmla="*/ 257175 w 476792"/>
                    <a:gd name="connsiteY5" fmla="*/ 957771 h 985235"/>
                    <a:gd name="connsiteX6" fmla="*/ 216694 w 476792"/>
                    <a:gd name="connsiteY6" fmla="*/ 945865 h 985235"/>
                    <a:gd name="connsiteX7" fmla="*/ 178594 w 476792"/>
                    <a:gd name="connsiteY7" fmla="*/ 967296 h 985235"/>
                    <a:gd name="connsiteX8" fmla="*/ 128587 w 476792"/>
                    <a:gd name="connsiteY8" fmla="*/ 967296 h 985235"/>
                    <a:gd name="connsiteX9" fmla="*/ 111918 w 476792"/>
                    <a:gd name="connsiteY9" fmla="*/ 891096 h 985235"/>
                    <a:gd name="connsiteX10" fmla="*/ 89532 w 476792"/>
                    <a:gd name="connsiteY10" fmla="*/ 952362 h 985235"/>
                    <a:gd name="connsiteX11" fmla="*/ 80962 w 476792"/>
                    <a:gd name="connsiteY11" fmla="*/ 953009 h 985235"/>
                    <a:gd name="connsiteX12" fmla="*/ 35718 w 476792"/>
                    <a:gd name="connsiteY12" fmla="*/ 957772 h 985235"/>
                    <a:gd name="connsiteX13" fmla="*/ 2381 w 476792"/>
                    <a:gd name="connsiteY13" fmla="*/ 983967 h 985235"/>
                    <a:gd name="connsiteX14" fmla="*/ 0 w 476792"/>
                    <a:gd name="connsiteY14" fmla="*/ 876812 h 985235"/>
                    <a:gd name="connsiteX15" fmla="*/ 89529 w 476792"/>
                    <a:gd name="connsiteY15" fmla="*/ 21431 h 985235"/>
                    <a:gd name="connsiteX0" fmla="*/ 89529 w 476792"/>
                    <a:gd name="connsiteY0" fmla="*/ 21431 h 999107"/>
                    <a:gd name="connsiteX1" fmla="*/ 157164 w 476792"/>
                    <a:gd name="connsiteY1" fmla="*/ 2892 h 999107"/>
                    <a:gd name="connsiteX2" fmla="*/ 338680 w 476792"/>
                    <a:gd name="connsiteY2" fmla="*/ 0 h 999107"/>
                    <a:gd name="connsiteX3" fmla="*/ 416720 w 476792"/>
                    <a:gd name="connsiteY3" fmla="*/ 29087 h 999107"/>
                    <a:gd name="connsiteX4" fmla="*/ 476792 w 476792"/>
                    <a:gd name="connsiteY4" fmla="*/ 897593 h 999107"/>
                    <a:gd name="connsiteX5" fmla="*/ 297656 w 476792"/>
                    <a:gd name="connsiteY5" fmla="*/ 991109 h 999107"/>
                    <a:gd name="connsiteX6" fmla="*/ 257175 w 476792"/>
                    <a:gd name="connsiteY6" fmla="*/ 957771 h 999107"/>
                    <a:gd name="connsiteX7" fmla="*/ 216694 w 476792"/>
                    <a:gd name="connsiteY7" fmla="*/ 945865 h 999107"/>
                    <a:gd name="connsiteX8" fmla="*/ 178594 w 476792"/>
                    <a:gd name="connsiteY8" fmla="*/ 967296 h 999107"/>
                    <a:gd name="connsiteX9" fmla="*/ 128587 w 476792"/>
                    <a:gd name="connsiteY9" fmla="*/ 967296 h 999107"/>
                    <a:gd name="connsiteX10" fmla="*/ 111918 w 476792"/>
                    <a:gd name="connsiteY10" fmla="*/ 891096 h 999107"/>
                    <a:gd name="connsiteX11" fmla="*/ 89532 w 476792"/>
                    <a:gd name="connsiteY11" fmla="*/ 952362 h 999107"/>
                    <a:gd name="connsiteX12" fmla="*/ 80962 w 476792"/>
                    <a:gd name="connsiteY12" fmla="*/ 953009 h 999107"/>
                    <a:gd name="connsiteX13" fmla="*/ 35718 w 476792"/>
                    <a:gd name="connsiteY13" fmla="*/ 957772 h 999107"/>
                    <a:gd name="connsiteX14" fmla="*/ 2381 w 476792"/>
                    <a:gd name="connsiteY14" fmla="*/ 983967 h 999107"/>
                    <a:gd name="connsiteX15" fmla="*/ 0 w 476792"/>
                    <a:gd name="connsiteY15" fmla="*/ 876812 h 999107"/>
                    <a:gd name="connsiteX16" fmla="*/ 89529 w 476792"/>
                    <a:gd name="connsiteY16" fmla="*/ 21431 h 999107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297656 w 476792"/>
                    <a:gd name="connsiteY5" fmla="*/ 991109 h 992686"/>
                    <a:gd name="connsiteX6" fmla="*/ 257175 w 476792"/>
                    <a:gd name="connsiteY6" fmla="*/ 957771 h 992686"/>
                    <a:gd name="connsiteX7" fmla="*/ 216694 w 476792"/>
                    <a:gd name="connsiteY7" fmla="*/ 945865 h 992686"/>
                    <a:gd name="connsiteX8" fmla="*/ 178594 w 476792"/>
                    <a:gd name="connsiteY8" fmla="*/ 967296 h 992686"/>
                    <a:gd name="connsiteX9" fmla="*/ 128587 w 476792"/>
                    <a:gd name="connsiteY9" fmla="*/ 967296 h 992686"/>
                    <a:gd name="connsiteX10" fmla="*/ 111918 w 476792"/>
                    <a:gd name="connsiteY10" fmla="*/ 891096 h 992686"/>
                    <a:gd name="connsiteX11" fmla="*/ 89532 w 476792"/>
                    <a:gd name="connsiteY11" fmla="*/ 952362 h 992686"/>
                    <a:gd name="connsiteX12" fmla="*/ 80962 w 476792"/>
                    <a:gd name="connsiteY12" fmla="*/ 953009 h 992686"/>
                    <a:gd name="connsiteX13" fmla="*/ 35718 w 476792"/>
                    <a:gd name="connsiteY13" fmla="*/ 957772 h 992686"/>
                    <a:gd name="connsiteX14" fmla="*/ 2381 w 476792"/>
                    <a:gd name="connsiteY14" fmla="*/ 983967 h 992686"/>
                    <a:gd name="connsiteX15" fmla="*/ 0 w 476792"/>
                    <a:gd name="connsiteY15" fmla="*/ 876812 h 992686"/>
                    <a:gd name="connsiteX16" fmla="*/ 89529 w 476792"/>
                    <a:gd name="connsiteY16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23850 w 476792"/>
                    <a:gd name="connsiteY5" fmla="*/ 960153 h 992686"/>
                    <a:gd name="connsiteX6" fmla="*/ 297656 w 476792"/>
                    <a:gd name="connsiteY6" fmla="*/ 991109 h 992686"/>
                    <a:gd name="connsiteX7" fmla="*/ 257175 w 476792"/>
                    <a:gd name="connsiteY7" fmla="*/ 957771 h 992686"/>
                    <a:gd name="connsiteX8" fmla="*/ 216694 w 476792"/>
                    <a:gd name="connsiteY8" fmla="*/ 945865 h 992686"/>
                    <a:gd name="connsiteX9" fmla="*/ 178594 w 476792"/>
                    <a:gd name="connsiteY9" fmla="*/ 967296 h 992686"/>
                    <a:gd name="connsiteX10" fmla="*/ 128587 w 476792"/>
                    <a:gd name="connsiteY10" fmla="*/ 967296 h 992686"/>
                    <a:gd name="connsiteX11" fmla="*/ 111918 w 476792"/>
                    <a:gd name="connsiteY11" fmla="*/ 891096 h 992686"/>
                    <a:gd name="connsiteX12" fmla="*/ 89532 w 476792"/>
                    <a:gd name="connsiteY12" fmla="*/ 952362 h 992686"/>
                    <a:gd name="connsiteX13" fmla="*/ 80962 w 476792"/>
                    <a:gd name="connsiteY13" fmla="*/ 953009 h 992686"/>
                    <a:gd name="connsiteX14" fmla="*/ 35718 w 476792"/>
                    <a:gd name="connsiteY14" fmla="*/ 957772 h 992686"/>
                    <a:gd name="connsiteX15" fmla="*/ 2381 w 476792"/>
                    <a:gd name="connsiteY15" fmla="*/ 983967 h 992686"/>
                    <a:gd name="connsiteX16" fmla="*/ 0 w 476792"/>
                    <a:gd name="connsiteY16" fmla="*/ 876812 h 992686"/>
                    <a:gd name="connsiteX17" fmla="*/ 89529 w 476792"/>
                    <a:gd name="connsiteY17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23850 w 476792"/>
                    <a:gd name="connsiteY6" fmla="*/ 960153 h 992686"/>
                    <a:gd name="connsiteX7" fmla="*/ 297656 w 476792"/>
                    <a:gd name="connsiteY7" fmla="*/ 991109 h 992686"/>
                    <a:gd name="connsiteX8" fmla="*/ 257175 w 476792"/>
                    <a:gd name="connsiteY8" fmla="*/ 957771 h 992686"/>
                    <a:gd name="connsiteX9" fmla="*/ 216694 w 476792"/>
                    <a:gd name="connsiteY9" fmla="*/ 945865 h 992686"/>
                    <a:gd name="connsiteX10" fmla="*/ 178594 w 476792"/>
                    <a:gd name="connsiteY10" fmla="*/ 967296 h 992686"/>
                    <a:gd name="connsiteX11" fmla="*/ 128587 w 476792"/>
                    <a:gd name="connsiteY11" fmla="*/ 967296 h 992686"/>
                    <a:gd name="connsiteX12" fmla="*/ 111918 w 476792"/>
                    <a:gd name="connsiteY12" fmla="*/ 891096 h 992686"/>
                    <a:gd name="connsiteX13" fmla="*/ 89532 w 476792"/>
                    <a:gd name="connsiteY13" fmla="*/ 952362 h 992686"/>
                    <a:gd name="connsiteX14" fmla="*/ 80962 w 476792"/>
                    <a:gd name="connsiteY14" fmla="*/ 953009 h 992686"/>
                    <a:gd name="connsiteX15" fmla="*/ 35718 w 476792"/>
                    <a:gd name="connsiteY15" fmla="*/ 957772 h 992686"/>
                    <a:gd name="connsiteX16" fmla="*/ 2381 w 476792"/>
                    <a:gd name="connsiteY16" fmla="*/ 983967 h 992686"/>
                    <a:gd name="connsiteX17" fmla="*/ 0 w 476792"/>
                    <a:gd name="connsiteY17" fmla="*/ 876812 h 992686"/>
                    <a:gd name="connsiteX18" fmla="*/ 89529 w 476792"/>
                    <a:gd name="connsiteY18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78619 w 476792"/>
                    <a:gd name="connsiteY5" fmla="*/ 924434 h 992686"/>
                    <a:gd name="connsiteX6" fmla="*/ 354806 w 476792"/>
                    <a:gd name="connsiteY6" fmla="*/ 933959 h 992686"/>
                    <a:gd name="connsiteX7" fmla="*/ 323850 w 476792"/>
                    <a:gd name="connsiteY7" fmla="*/ 960153 h 992686"/>
                    <a:gd name="connsiteX8" fmla="*/ 297656 w 476792"/>
                    <a:gd name="connsiteY8" fmla="*/ 991109 h 992686"/>
                    <a:gd name="connsiteX9" fmla="*/ 257175 w 476792"/>
                    <a:gd name="connsiteY9" fmla="*/ 957771 h 992686"/>
                    <a:gd name="connsiteX10" fmla="*/ 216694 w 476792"/>
                    <a:gd name="connsiteY10" fmla="*/ 945865 h 992686"/>
                    <a:gd name="connsiteX11" fmla="*/ 178594 w 476792"/>
                    <a:gd name="connsiteY11" fmla="*/ 967296 h 992686"/>
                    <a:gd name="connsiteX12" fmla="*/ 128587 w 476792"/>
                    <a:gd name="connsiteY12" fmla="*/ 967296 h 992686"/>
                    <a:gd name="connsiteX13" fmla="*/ 111918 w 476792"/>
                    <a:gd name="connsiteY13" fmla="*/ 891096 h 992686"/>
                    <a:gd name="connsiteX14" fmla="*/ 89532 w 476792"/>
                    <a:gd name="connsiteY14" fmla="*/ 952362 h 992686"/>
                    <a:gd name="connsiteX15" fmla="*/ 80962 w 476792"/>
                    <a:gd name="connsiteY15" fmla="*/ 953009 h 992686"/>
                    <a:gd name="connsiteX16" fmla="*/ 35718 w 476792"/>
                    <a:gd name="connsiteY16" fmla="*/ 957772 h 992686"/>
                    <a:gd name="connsiteX17" fmla="*/ 2381 w 476792"/>
                    <a:gd name="connsiteY17" fmla="*/ 983967 h 992686"/>
                    <a:gd name="connsiteX18" fmla="*/ 0 w 476792"/>
                    <a:gd name="connsiteY18" fmla="*/ 876812 h 992686"/>
                    <a:gd name="connsiteX19" fmla="*/ 89529 w 476792"/>
                    <a:gd name="connsiteY19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6792"/>
                    <a:gd name="connsiteY0" fmla="*/ 21431 h 992686"/>
                    <a:gd name="connsiteX1" fmla="*/ 157164 w 476792"/>
                    <a:gd name="connsiteY1" fmla="*/ 2892 h 992686"/>
                    <a:gd name="connsiteX2" fmla="*/ 338680 w 476792"/>
                    <a:gd name="connsiteY2" fmla="*/ 0 h 992686"/>
                    <a:gd name="connsiteX3" fmla="*/ 416720 w 476792"/>
                    <a:gd name="connsiteY3" fmla="*/ 29087 h 992686"/>
                    <a:gd name="connsiteX4" fmla="*/ 476792 w 476792"/>
                    <a:gd name="connsiteY4" fmla="*/ 897593 h 992686"/>
                    <a:gd name="connsiteX5" fmla="*/ 390525 w 476792"/>
                    <a:gd name="connsiteY5" fmla="*/ 969678 h 992686"/>
                    <a:gd name="connsiteX6" fmla="*/ 378619 w 476792"/>
                    <a:gd name="connsiteY6" fmla="*/ 924434 h 992686"/>
                    <a:gd name="connsiteX7" fmla="*/ 354806 w 476792"/>
                    <a:gd name="connsiteY7" fmla="*/ 933959 h 992686"/>
                    <a:gd name="connsiteX8" fmla="*/ 323850 w 476792"/>
                    <a:gd name="connsiteY8" fmla="*/ 960153 h 992686"/>
                    <a:gd name="connsiteX9" fmla="*/ 297656 w 476792"/>
                    <a:gd name="connsiteY9" fmla="*/ 991109 h 992686"/>
                    <a:gd name="connsiteX10" fmla="*/ 257175 w 476792"/>
                    <a:gd name="connsiteY10" fmla="*/ 957771 h 992686"/>
                    <a:gd name="connsiteX11" fmla="*/ 216694 w 476792"/>
                    <a:gd name="connsiteY11" fmla="*/ 945865 h 992686"/>
                    <a:gd name="connsiteX12" fmla="*/ 178594 w 476792"/>
                    <a:gd name="connsiteY12" fmla="*/ 967296 h 992686"/>
                    <a:gd name="connsiteX13" fmla="*/ 128587 w 476792"/>
                    <a:gd name="connsiteY13" fmla="*/ 967296 h 992686"/>
                    <a:gd name="connsiteX14" fmla="*/ 111918 w 476792"/>
                    <a:gd name="connsiteY14" fmla="*/ 891096 h 992686"/>
                    <a:gd name="connsiteX15" fmla="*/ 89532 w 476792"/>
                    <a:gd name="connsiteY15" fmla="*/ 952362 h 992686"/>
                    <a:gd name="connsiteX16" fmla="*/ 80962 w 476792"/>
                    <a:gd name="connsiteY16" fmla="*/ 953009 h 992686"/>
                    <a:gd name="connsiteX17" fmla="*/ 35718 w 476792"/>
                    <a:gd name="connsiteY17" fmla="*/ 957772 h 992686"/>
                    <a:gd name="connsiteX18" fmla="*/ 2381 w 476792"/>
                    <a:gd name="connsiteY18" fmla="*/ 983967 h 992686"/>
                    <a:gd name="connsiteX19" fmla="*/ 0 w 476792"/>
                    <a:gd name="connsiteY19" fmla="*/ 876812 h 992686"/>
                    <a:gd name="connsiteX20" fmla="*/ 89529 w 476792"/>
                    <a:gd name="connsiteY20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89529 w 477046"/>
                    <a:gd name="connsiteY21" fmla="*/ 21431 h 992686"/>
                    <a:gd name="connsiteX0" fmla="*/ 89529 w 477046"/>
                    <a:gd name="connsiteY0" fmla="*/ 21431 h 992686"/>
                    <a:gd name="connsiteX1" fmla="*/ 157164 w 477046"/>
                    <a:gd name="connsiteY1" fmla="*/ 2892 h 992686"/>
                    <a:gd name="connsiteX2" fmla="*/ 338680 w 477046"/>
                    <a:gd name="connsiteY2" fmla="*/ 0 h 992686"/>
                    <a:gd name="connsiteX3" fmla="*/ 416720 w 477046"/>
                    <a:gd name="connsiteY3" fmla="*/ 29087 h 992686"/>
                    <a:gd name="connsiteX4" fmla="*/ 476792 w 477046"/>
                    <a:gd name="connsiteY4" fmla="*/ 897593 h 992686"/>
                    <a:gd name="connsiteX5" fmla="*/ 450056 w 477046"/>
                    <a:gd name="connsiteY5" fmla="*/ 938721 h 992686"/>
                    <a:gd name="connsiteX6" fmla="*/ 390525 w 477046"/>
                    <a:gd name="connsiteY6" fmla="*/ 969678 h 992686"/>
                    <a:gd name="connsiteX7" fmla="*/ 378619 w 477046"/>
                    <a:gd name="connsiteY7" fmla="*/ 924434 h 992686"/>
                    <a:gd name="connsiteX8" fmla="*/ 354806 w 477046"/>
                    <a:gd name="connsiteY8" fmla="*/ 933959 h 992686"/>
                    <a:gd name="connsiteX9" fmla="*/ 323850 w 477046"/>
                    <a:gd name="connsiteY9" fmla="*/ 960153 h 992686"/>
                    <a:gd name="connsiteX10" fmla="*/ 297656 w 477046"/>
                    <a:gd name="connsiteY10" fmla="*/ 991109 h 992686"/>
                    <a:gd name="connsiteX11" fmla="*/ 257175 w 477046"/>
                    <a:gd name="connsiteY11" fmla="*/ 957771 h 992686"/>
                    <a:gd name="connsiteX12" fmla="*/ 216694 w 477046"/>
                    <a:gd name="connsiteY12" fmla="*/ 945865 h 992686"/>
                    <a:gd name="connsiteX13" fmla="*/ 178594 w 477046"/>
                    <a:gd name="connsiteY13" fmla="*/ 967296 h 992686"/>
                    <a:gd name="connsiteX14" fmla="*/ 128587 w 477046"/>
                    <a:gd name="connsiteY14" fmla="*/ 967296 h 992686"/>
                    <a:gd name="connsiteX15" fmla="*/ 111918 w 477046"/>
                    <a:gd name="connsiteY15" fmla="*/ 891096 h 992686"/>
                    <a:gd name="connsiteX16" fmla="*/ 89532 w 477046"/>
                    <a:gd name="connsiteY16" fmla="*/ 952362 h 992686"/>
                    <a:gd name="connsiteX17" fmla="*/ 80962 w 477046"/>
                    <a:gd name="connsiteY17" fmla="*/ 953009 h 992686"/>
                    <a:gd name="connsiteX18" fmla="*/ 35718 w 477046"/>
                    <a:gd name="connsiteY18" fmla="*/ 957772 h 992686"/>
                    <a:gd name="connsiteX19" fmla="*/ 2381 w 477046"/>
                    <a:gd name="connsiteY19" fmla="*/ 983967 h 992686"/>
                    <a:gd name="connsiteX20" fmla="*/ 0 w 477046"/>
                    <a:gd name="connsiteY20" fmla="*/ 876812 h 992686"/>
                    <a:gd name="connsiteX21" fmla="*/ 98971 w 477046"/>
                    <a:gd name="connsiteY21" fmla="*/ 433017 h 992686"/>
                    <a:gd name="connsiteX22" fmla="*/ 89529 w 477046"/>
                    <a:gd name="connsiteY22" fmla="*/ 21431 h 992686"/>
                    <a:gd name="connsiteX0" fmla="*/ 89529 w 477046"/>
                    <a:gd name="connsiteY0" fmla="*/ 21431 h 1061924"/>
                    <a:gd name="connsiteX1" fmla="*/ 157164 w 477046"/>
                    <a:gd name="connsiteY1" fmla="*/ 2892 h 1061924"/>
                    <a:gd name="connsiteX2" fmla="*/ 338680 w 477046"/>
                    <a:gd name="connsiteY2" fmla="*/ 0 h 1061924"/>
                    <a:gd name="connsiteX3" fmla="*/ 416720 w 477046"/>
                    <a:gd name="connsiteY3" fmla="*/ 29087 h 1061924"/>
                    <a:gd name="connsiteX4" fmla="*/ 476792 w 477046"/>
                    <a:gd name="connsiteY4" fmla="*/ 897593 h 1061924"/>
                    <a:gd name="connsiteX5" fmla="*/ 450056 w 477046"/>
                    <a:gd name="connsiteY5" fmla="*/ 938721 h 1061924"/>
                    <a:gd name="connsiteX6" fmla="*/ 390525 w 477046"/>
                    <a:gd name="connsiteY6" fmla="*/ 969678 h 1061924"/>
                    <a:gd name="connsiteX7" fmla="*/ 378619 w 477046"/>
                    <a:gd name="connsiteY7" fmla="*/ 924434 h 1061924"/>
                    <a:gd name="connsiteX8" fmla="*/ 354806 w 477046"/>
                    <a:gd name="connsiteY8" fmla="*/ 933959 h 1061924"/>
                    <a:gd name="connsiteX9" fmla="*/ 323850 w 477046"/>
                    <a:gd name="connsiteY9" fmla="*/ 960153 h 1061924"/>
                    <a:gd name="connsiteX10" fmla="*/ 297656 w 477046"/>
                    <a:gd name="connsiteY10" fmla="*/ 991109 h 1061924"/>
                    <a:gd name="connsiteX11" fmla="*/ 257175 w 477046"/>
                    <a:gd name="connsiteY11" fmla="*/ 957771 h 1061924"/>
                    <a:gd name="connsiteX12" fmla="*/ 216694 w 477046"/>
                    <a:gd name="connsiteY12" fmla="*/ 945865 h 1061924"/>
                    <a:gd name="connsiteX13" fmla="*/ 178594 w 477046"/>
                    <a:gd name="connsiteY13" fmla="*/ 967296 h 1061924"/>
                    <a:gd name="connsiteX14" fmla="*/ 128587 w 477046"/>
                    <a:gd name="connsiteY14" fmla="*/ 967296 h 1061924"/>
                    <a:gd name="connsiteX15" fmla="*/ 111918 w 477046"/>
                    <a:gd name="connsiteY15" fmla="*/ 891096 h 1061924"/>
                    <a:gd name="connsiteX16" fmla="*/ 89532 w 477046"/>
                    <a:gd name="connsiteY16" fmla="*/ 952362 h 1061924"/>
                    <a:gd name="connsiteX17" fmla="*/ 80962 w 477046"/>
                    <a:gd name="connsiteY17" fmla="*/ 953009 h 1061924"/>
                    <a:gd name="connsiteX18" fmla="*/ 127793 w 477046"/>
                    <a:gd name="connsiteY18" fmla="*/ 1060882 h 1061924"/>
                    <a:gd name="connsiteX19" fmla="*/ 2381 w 477046"/>
                    <a:gd name="connsiteY19" fmla="*/ 983967 h 1061924"/>
                    <a:gd name="connsiteX20" fmla="*/ 0 w 477046"/>
                    <a:gd name="connsiteY20" fmla="*/ 876812 h 1061924"/>
                    <a:gd name="connsiteX21" fmla="*/ 98971 w 477046"/>
                    <a:gd name="connsiteY21" fmla="*/ 433017 h 1061924"/>
                    <a:gd name="connsiteX22" fmla="*/ 89529 w 477046"/>
                    <a:gd name="connsiteY22" fmla="*/ 21431 h 1061924"/>
                    <a:gd name="connsiteX0" fmla="*/ 89529 w 477046"/>
                    <a:gd name="connsiteY0" fmla="*/ 21431 h 1147741"/>
                    <a:gd name="connsiteX1" fmla="*/ 157164 w 477046"/>
                    <a:gd name="connsiteY1" fmla="*/ 2892 h 1147741"/>
                    <a:gd name="connsiteX2" fmla="*/ 338680 w 477046"/>
                    <a:gd name="connsiteY2" fmla="*/ 0 h 1147741"/>
                    <a:gd name="connsiteX3" fmla="*/ 416720 w 477046"/>
                    <a:gd name="connsiteY3" fmla="*/ 29087 h 1147741"/>
                    <a:gd name="connsiteX4" fmla="*/ 476792 w 477046"/>
                    <a:gd name="connsiteY4" fmla="*/ 897593 h 1147741"/>
                    <a:gd name="connsiteX5" fmla="*/ 450056 w 477046"/>
                    <a:gd name="connsiteY5" fmla="*/ 938721 h 1147741"/>
                    <a:gd name="connsiteX6" fmla="*/ 390525 w 477046"/>
                    <a:gd name="connsiteY6" fmla="*/ 969678 h 1147741"/>
                    <a:gd name="connsiteX7" fmla="*/ 378619 w 477046"/>
                    <a:gd name="connsiteY7" fmla="*/ 924434 h 1147741"/>
                    <a:gd name="connsiteX8" fmla="*/ 354806 w 477046"/>
                    <a:gd name="connsiteY8" fmla="*/ 933959 h 1147741"/>
                    <a:gd name="connsiteX9" fmla="*/ 323850 w 477046"/>
                    <a:gd name="connsiteY9" fmla="*/ 960153 h 1147741"/>
                    <a:gd name="connsiteX10" fmla="*/ 297656 w 477046"/>
                    <a:gd name="connsiteY10" fmla="*/ 991109 h 1147741"/>
                    <a:gd name="connsiteX11" fmla="*/ 257175 w 477046"/>
                    <a:gd name="connsiteY11" fmla="*/ 957771 h 1147741"/>
                    <a:gd name="connsiteX12" fmla="*/ 216694 w 477046"/>
                    <a:gd name="connsiteY12" fmla="*/ 945865 h 1147741"/>
                    <a:gd name="connsiteX13" fmla="*/ 178594 w 477046"/>
                    <a:gd name="connsiteY13" fmla="*/ 967296 h 1147741"/>
                    <a:gd name="connsiteX14" fmla="*/ 128587 w 477046"/>
                    <a:gd name="connsiteY14" fmla="*/ 967296 h 1147741"/>
                    <a:gd name="connsiteX15" fmla="*/ 111918 w 477046"/>
                    <a:gd name="connsiteY15" fmla="*/ 891096 h 1147741"/>
                    <a:gd name="connsiteX16" fmla="*/ 89532 w 477046"/>
                    <a:gd name="connsiteY16" fmla="*/ 952362 h 1147741"/>
                    <a:gd name="connsiteX17" fmla="*/ 80962 w 477046"/>
                    <a:gd name="connsiteY17" fmla="*/ 953009 h 1147741"/>
                    <a:gd name="connsiteX18" fmla="*/ 127793 w 477046"/>
                    <a:gd name="connsiteY18" fmla="*/ 1060882 h 1147741"/>
                    <a:gd name="connsiteX19" fmla="*/ 65881 w 477046"/>
                    <a:gd name="connsiteY19" fmla="*/ 1147224 h 1147741"/>
                    <a:gd name="connsiteX20" fmla="*/ 0 w 477046"/>
                    <a:gd name="connsiteY20" fmla="*/ 876812 h 1147741"/>
                    <a:gd name="connsiteX21" fmla="*/ 98971 w 477046"/>
                    <a:gd name="connsiteY21" fmla="*/ 433017 h 1147741"/>
                    <a:gd name="connsiteX22" fmla="*/ 89529 w 477046"/>
                    <a:gd name="connsiteY22" fmla="*/ 21431 h 1147741"/>
                    <a:gd name="connsiteX0" fmla="*/ 89529 w 477046"/>
                    <a:gd name="connsiteY0" fmla="*/ 21431 h 1147711"/>
                    <a:gd name="connsiteX1" fmla="*/ 157164 w 477046"/>
                    <a:gd name="connsiteY1" fmla="*/ 2892 h 1147711"/>
                    <a:gd name="connsiteX2" fmla="*/ 338680 w 477046"/>
                    <a:gd name="connsiteY2" fmla="*/ 0 h 1147711"/>
                    <a:gd name="connsiteX3" fmla="*/ 416720 w 477046"/>
                    <a:gd name="connsiteY3" fmla="*/ 29087 h 1147711"/>
                    <a:gd name="connsiteX4" fmla="*/ 476792 w 477046"/>
                    <a:gd name="connsiteY4" fmla="*/ 897593 h 1147711"/>
                    <a:gd name="connsiteX5" fmla="*/ 450056 w 477046"/>
                    <a:gd name="connsiteY5" fmla="*/ 938721 h 1147711"/>
                    <a:gd name="connsiteX6" fmla="*/ 390525 w 477046"/>
                    <a:gd name="connsiteY6" fmla="*/ 969678 h 1147711"/>
                    <a:gd name="connsiteX7" fmla="*/ 378619 w 477046"/>
                    <a:gd name="connsiteY7" fmla="*/ 924434 h 1147711"/>
                    <a:gd name="connsiteX8" fmla="*/ 354806 w 477046"/>
                    <a:gd name="connsiteY8" fmla="*/ 933959 h 1147711"/>
                    <a:gd name="connsiteX9" fmla="*/ 323850 w 477046"/>
                    <a:gd name="connsiteY9" fmla="*/ 960153 h 1147711"/>
                    <a:gd name="connsiteX10" fmla="*/ 297656 w 477046"/>
                    <a:gd name="connsiteY10" fmla="*/ 991109 h 1147711"/>
                    <a:gd name="connsiteX11" fmla="*/ 257175 w 477046"/>
                    <a:gd name="connsiteY11" fmla="*/ 957771 h 1147711"/>
                    <a:gd name="connsiteX12" fmla="*/ 216694 w 477046"/>
                    <a:gd name="connsiteY12" fmla="*/ 945865 h 1147711"/>
                    <a:gd name="connsiteX13" fmla="*/ 178594 w 477046"/>
                    <a:gd name="connsiteY13" fmla="*/ 967296 h 1147711"/>
                    <a:gd name="connsiteX14" fmla="*/ 128587 w 477046"/>
                    <a:gd name="connsiteY14" fmla="*/ 967296 h 1147711"/>
                    <a:gd name="connsiteX15" fmla="*/ 111918 w 477046"/>
                    <a:gd name="connsiteY15" fmla="*/ 891096 h 1147711"/>
                    <a:gd name="connsiteX16" fmla="*/ 89532 w 477046"/>
                    <a:gd name="connsiteY16" fmla="*/ 952362 h 1147711"/>
                    <a:gd name="connsiteX17" fmla="*/ 134937 w 477046"/>
                    <a:gd name="connsiteY17" fmla="*/ 978786 h 1147711"/>
                    <a:gd name="connsiteX18" fmla="*/ 127793 w 477046"/>
                    <a:gd name="connsiteY18" fmla="*/ 1060882 h 1147711"/>
                    <a:gd name="connsiteX19" fmla="*/ 65881 w 477046"/>
                    <a:gd name="connsiteY19" fmla="*/ 1147224 h 1147711"/>
                    <a:gd name="connsiteX20" fmla="*/ 0 w 477046"/>
                    <a:gd name="connsiteY20" fmla="*/ 876812 h 1147711"/>
                    <a:gd name="connsiteX21" fmla="*/ 98971 w 477046"/>
                    <a:gd name="connsiteY21" fmla="*/ 433017 h 1147711"/>
                    <a:gd name="connsiteX22" fmla="*/ 89529 w 477046"/>
                    <a:gd name="connsiteY22" fmla="*/ 21431 h 1147711"/>
                    <a:gd name="connsiteX0" fmla="*/ 89529 w 477046"/>
                    <a:gd name="connsiteY0" fmla="*/ 21431 h 1161056"/>
                    <a:gd name="connsiteX1" fmla="*/ 157164 w 477046"/>
                    <a:gd name="connsiteY1" fmla="*/ 2892 h 1161056"/>
                    <a:gd name="connsiteX2" fmla="*/ 338680 w 477046"/>
                    <a:gd name="connsiteY2" fmla="*/ 0 h 1161056"/>
                    <a:gd name="connsiteX3" fmla="*/ 416720 w 477046"/>
                    <a:gd name="connsiteY3" fmla="*/ 29087 h 1161056"/>
                    <a:gd name="connsiteX4" fmla="*/ 476792 w 477046"/>
                    <a:gd name="connsiteY4" fmla="*/ 897593 h 1161056"/>
                    <a:gd name="connsiteX5" fmla="*/ 450056 w 477046"/>
                    <a:gd name="connsiteY5" fmla="*/ 938721 h 1161056"/>
                    <a:gd name="connsiteX6" fmla="*/ 390525 w 477046"/>
                    <a:gd name="connsiteY6" fmla="*/ 969678 h 1161056"/>
                    <a:gd name="connsiteX7" fmla="*/ 378619 w 477046"/>
                    <a:gd name="connsiteY7" fmla="*/ 924434 h 1161056"/>
                    <a:gd name="connsiteX8" fmla="*/ 354806 w 477046"/>
                    <a:gd name="connsiteY8" fmla="*/ 933959 h 1161056"/>
                    <a:gd name="connsiteX9" fmla="*/ 323850 w 477046"/>
                    <a:gd name="connsiteY9" fmla="*/ 960153 h 1161056"/>
                    <a:gd name="connsiteX10" fmla="*/ 297656 w 477046"/>
                    <a:gd name="connsiteY10" fmla="*/ 991109 h 1161056"/>
                    <a:gd name="connsiteX11" fmla="*/ 257175 w 477046"/>
                    <a:gd name="connsiteY11" fmla="*/ 957771 h 1161056"/>
                    <a:gd name="connsiteX12" fmla="*/ 216694 w 477046"/>
                    <a:gd name="connsiteY12" fmla="*/ 945865 h 1161056"/>
                    <a:gd name="connsiteX13" fmla="*/ 178594 w 477046"/>
                    <a:gd name="connsiteY13" fmla="*/ 967296 h 1161056"/>
                    <a:gd name="connsiteX14" fmla="*/ 128587 w 477046"/>
                    <a:gd name="connsiteY14" fmla="*/ 967296 h 1161056"/>
                    <a:gd name="connsiteX15" fmla="*/ 111918 w 477046"/>
                    <a:gd name="connsiteY15" fmla="*/ 891096 h 1161056"/>
                    <a:gd name="connsiteX16" fmla="*/ 89532 w 477046"/>
                    <a:gd name="connsiteY16" fmla="*/ 952362 h 1161056"/>
                    <a:gd name="connsiteX17" fmla="*/ 134937 w 477046"/>
                    <a:gd name="connsiteY17" fmla="*/ 978786 h 1161056"/>
                    <a:gd name="connsiteX18" fmla="*/ 127793 w 477046"/>
                    <a:gd name="connsiteY18" fmla="*/ 1146807 h 1161056"/>
                    <a:gd name="connsiteX19" fmla="*/ 65881 w 477046"/>
                    <a:gd name="connsiteY19" fmla="*/ 1147224 h 1161056"/>
                    <a:gd name="connsiteX20" fmla="*/ 0 w 477046"/>
                    <a:gd name="connsiteY20" fmla="*/ 876812 h 1161056"/>
                    <a:gd name="connsiteX21" fmla="*/ 98971 w 477046"/>
                    <a:gd name="connsiteY21" fmla="*/ 433017 h 1161056"/>
                    <a:gd name="connsiteX22" fmla="*/ 89529 w 477046"/>
                    <a:gd name="connsiteY22" fmla="*/ 21431 h 1161056"/>
                    <a:gd name="connsiteX0" fmla="*/ 89529 w 477046"/>
                    <a:gd name="connsiteY0" fmla="*/ 21431 h 1148198"/>
                    <a:gd name="connsiteX1" fmla="*/ 157164 w 477046"/>
                    <a:gd name="connsiteY1" fmla="*/ 2892 h 1148198"/>
                    <a:gd name="connsiteX2" fmla="*/ 338680 w 477046"/>
                    <a:gd name="connsiteY2" fmla="*/ 0 h 1148198"/>
                    <a:gd name="connsiteX3" fmla="*/ 416720 w 477046"/>
                    <a:gd name="connsiteY3" fmla="*/ 29087 h 1148198"/>
                    <a:gd name="connsiteX4" fmla="*/ 476792 w 477046"/>
                    <a:gd name="connsiteY4" fmla="*/ 897593 h 1148198"/>
                    <a:gd name="connsiteX5" fmla="*/ 450056 w 477046"/>
                    <a:gd name="connsiteY5" fmla="*/ 938721 h 1148198"/>
                    <a:gd name="connsiteX6" fmla="*/ 390525 w 477046"/>
                    <a:gd name="connsiteY6" fmla="*/ 969678 h 1148198"/>
                    <a:gd name="connsiteX7" fmla="*/ 378619 w 477046"/>
                    <a:gd name="connsiteY7" fmla="*/ 924434 h 1148198"/>
                    <a:gd name="connsiteX8" fmla="*/ 354806 w 477046"/>
                    <a:gd name="connsiteY8" fmla="*/ 933959 h 1148198"/>
                    <a:gd name="connsiteX9" fmla="*/ 323850 w 477046"/>
                    <a:gd name="connsiteY9" fmla="*/ 960153 h 1148198"/>
                    <a:gd name="connsiteX10" fmla="*/ 297656 w 477046"/>
                    <a:gd name="connsiteY10" fmla="*/ 991109 h 1148198"/>
                    <a:gd name="connsiteX11" fmla="*/ 257175 w 477046"/>
                    <a:gd name="connsiteY11" fmla="*/ 957771 h 1148198"/>
                    <a:gd name="connsiteX12" fmla="*/ 216694 w 477046"/>
                    <a:gd name="connsiteY12" fmla="*/ 945865 h 1148198"/>
                    <a:gd name="connsiteX13" fmla="*/ 178594 w 477046"/>
                    <a:gd name="connsiteY13" fmla="*/ 967296 h 1148198"/>
                    <a:gd name="connsiteX14" fmla="*/ 128587 w 477046"/>
                    <a:gd name="connsiteY14" fmla="*/ 967296 h 1148198"/>
                    <a:gd name="connsiteX15" fmla="*/ 111918 w 477046"/>
                    <a:gd name="connsiteY15" fmla="*/ 891096 h 1148198"/>
                    <a:gd name="connsiteX16" fmla="*/ 89532 w 477046"/>
                    <a:gd name="connsiteY16" fmla="*/ 952362 h 1148198"/>
                    <a:gd name="connsiteX17" fmla="*/ 134937 w 477046"/>
                    <a:gd name="connsiteY17" fmla="*/ 978786 h 1148198"/>
                    <a:gd name="connsiteX18" fmla="*/ 127793 w 477046"/>
                    <a:gd name="connsiteY18" fmla="*/ 1146807 h 1148198"/>
                    <a:gd name="connsiteX19" fmla="*/ 88106 w 477046"/>
                    <a:gd name="connsiteY19" fmla="*/ 1061299 h 1148198"/>
                    <a:gd name="connsiteX20" fmla="*/ 0 w 477046"/>
                    <a:gd name="connsiteY20" fmla="*/ 876812 h 1148198"/>
                    <a:gd name="connsiteX21" fmla="*/ 98971 w 477046"/>
                    <a:gd name="connsiteY21" fmla="*/ 433017 h 1148198"/>
                    <a:gd name="connsiteX22" fmla="*/ 89529 w 477046"/>
                    <a:gd name="connsiteY22" fmla="*/ 21431 h 1148198"/>
                    <a:gd name="connsiteX0" fmla="*/ 89529 w 477046"/>
                    <a:gd name="connsiteY0" fmla="*/ 21431 h 1148198"/>
                    <a:gd name="connsiteX1" fmla="*/ 157164 w 477046"/>
                    <a:gd name="connsiteY1" fmla="*/ 2892 h 1148198"/>
                    <a:gd name="connsiteX2" fmla="*/ 338680 w 477046"/>
                    <a:gd name="connsiteY2" fmla="*/ 0 h 1148198"/>
                    <a:gd name="connsiteX3" fmla="*/ 416720 w 477046"/>
                    <a:gd name="connsiteY3" fmla="*/ 29087 h 1148198"/>
                    <a:gd name="connsiteX4" fmla="*/ 476792 w 477046"/>
                    <a:gd name="connsiteY4" fmla="*/ 897593 h 1148198"/>
                    <a:gd name="connsiteX5" fmla="*/ 450056 w 477046"/>
                    <a:gd name="connsiteY5" fmla="*/ 938721 h 1148198"/>
                    <a:gd name="connsiteX6" fmla="*/ 390525 w 477046"/>
                    <a:gd name="connsiteY6" fmla="*/ 969678 h 1148198"/>
                    <a:gd name="connsiteX7" fmla="*/ 378619 w 477046"/>
                    <a:gd name="connsiteY7" fmla="*/ 924434 h 1148198"/>
                    <a:gd name="connsiteX8" fmla="*/ 354806 w 477046"/>
                    <a:gd name="connsiteY8" fmla="*/ 933959 h 1148198"/>
                    <a:gd name="connsiteX9" fmla="*/ 323850 w 477046"/>
                    <a:gd name="connsiteY9" fmla="*/ 960153 h 1148198"/>
                    <a:gd name="connsiteX10" fmla="*/ 297656 w 477046"/>
                    <a:gd name="connsiteY10" fmla="*/ 991109 h 1148198"/>
                    <a:gd name="connsiteX11" fmla="*/ 257175 w 477046"/>
                    <a:gd name="connsiteY11" fmla="*/ 957771 h 1148198"/>
                    <a:gd name="connsiteX12" fmla="*/ 216694 w 477046"/>
                    <a:gd name="connsiteY12" fmla="*/ 945865 h 1148198"/>
                    <a:gd name="connsiteX13" fmla="*/ 178594 w 477046"/>
                    <a:gd name="connsiteY13" fmla="*/ 967296 h 1148198"/>
                    <a:gd name="connsiteX14" fmla="*/ 128587 w 477046"/>
                    <a:gd name="connsiteY14" fmla="*/ 967296 h 1148198"/>
                    <a:gd name="connsiteX15" fmla="*/ 111918 w 477046"/>
                    <a:gd name="connsiteY15" fmla="*/ 891096 h 1148198"/>
                    <a:gd name="connsiteX16" fmla="*/ 121282 w 477046"/>
                    <a:gd name="connsiteY16" fmla="*/ 952362 h 1148198"/>
                    <a:gd name="connsiteX17" fmla="*/ 134937 w 477046"/>
                    <a:gd name="connsiteY17" fmla="*/ 978786 h 1148198"/>
                    <a:gd name="connsiteX18" fmla="*/ 127793 w 477046"/>
                    <a:gd name="connsiteY18" fmla="*/ 1146807 h 1148198"/>
                    <a:gd name="connsiteX19" fmla="*/ 88106 w 477046"/>
                    <a:gd name="connsiteY19" fmla="*/ 1061299 h 1148198"/>
                    <a:gd name="connsiteX20" fmla="*/ 0 w 477046"/>
                    <a:gd name="connsiteY20" fmla="*/ 876812 h 1148198"/>
                    <a:gd name="connsiteX21" fmla="*/ 98971 w 477046"/>
                    <a:gd name="connsiteY21" fmla="*/ 433017 h 1148198"/>
                    <a:gd name="connsiteX22" fmla="*/ 89529 w 477046"/>
                    <a:gd name="connsiteY22" fmla="*/ 21431 h 1148198"/>
                    <a:gd name="connsiteX0" fmla="*/ 32379 w 419896"/>
                    <a:gd name="connsiteY0" fmla="*/ 21431 h 1148198"/>
                    <a:gd name="connsiteX1" fmla="*/ 100014 w 419896"/>
                    <a:gd name="connsiteY1" fmla="*/ 2892 h 1148198"/>
                    <a:gd name="connsiteX2" fmla="*/ 281530 w 419896"/>
                    <a:gd name="connsiteY2" fmla="*/ 0 h 1148198"/>
                    <a:gd name="connsiteX3" fmla="*/ 359570 w 419896"/>
                    <a:gd name="connsiteY3" fmla="*/ 29087 h 1148198"/>
                    <a:gd name="connsiteX4" fmla="*/ 419642 w 419896"/>
                    <a:gd name="connsiteY4" fmla="*/ 897593 h 1148198"/>
                    <a:gd name="connsiteX5" fmla="*/ 392906 w 419896"/>
                    <a:gd name="connsiteY5" fmla="*/ 938721 h 1148198"/>
                    <a:gd name="connsiteX6" fmla="*/ 333375 w 419896"/>
                    <a:gd name="connsiteY6" fmla="*/ 969678 h 1148198"/>
                    <a:gd name="connsiteX7" fmla="*/ 321469 w 419896"/>
                    <a:gd name="connsiteY7" fmla="*/ 924434 h 1148198"/>
                    <a:gd name="connsiteX8" fmla="*/ 297656 w 419896"/>
                    <a:gd name="connsiteY8" fmla="*/ 933959 h 1148198"/>
                    <a:gd name="connsiteX9" fmla="*/ 266700 w 419896"/>
                    <a:gd name="connsiteY9" fmla="*/ 960153 h 1148198"/>
                    <a:gd name="connsiteX10" fmla="*/ 240506 w 419896"/>
                    <a:gd name="connsiteY10" fmla="*/ 991109 h 1148198"/>
                    <a:gd name="connsiteX11" fmla="*/ 200025 w 419896"/>
                    <a:gd name="connsiteY11" fmla="*/ 957771 h 1148198"/>
                    <a:gd name="connsiteX12" fmla="*/ 159544 w 419896"/>
                    <a:gd name="connsiteY12" fmla="*/ 945865 h 1148198"/>
                    <a:gd name="connsiteX13" fmla="*/ 121444 w 419896"/>
                    <a:gd name="connsiteY13" fmla="*/ 967296 h 1148198"/>
                    <a:gd name="connsiteX14" fmla="*/ 71437 w 419896"/>
                    <a:gd name="connsiteY14" fmla="*/ 967296 h 1148198"/>
                    <a:gd name="connsiteX15" fmla="*/ 54768 w 419896"/>
                    <a:gd name="connsiteY15" fmla="*/ 891096 h 1148198"/>
                    <a:gd name="connsiteX16" fmla="*/ 64132 w 419896"/>
                    <a:gd name="connsiteY16" fmla="*/ 952362 h 1148198"/>
                    <a:gd name="connsiteX17" fmla="*/ 77787 w 419896"/>
                    <a:gd name="connsiteY17" fmla="*/ 978786 h 1148198"/>
                    <a:gd name="connsiteX18" fmla="*/ 70643 w 419896"/>
                    <a:gd name="connsiteY18" fmla="*/ 1146807 h 1148198"/>
                    <a:gd name="connsiteX19" fmla="*/ 30956 w 419896"/>
                    <a:gd name="connsiteY19" fmla="*/ 1061299 h 1148198"/>
                    <a:gd name="connsiteX20" fmla="*/ 0 w 419896"/>
                    <a:gd name="connsiteY20" fmla="*/ 765110 h 1148198"/>
                    <a:gd name="connsiteX21" fmla="*/ 41821 w 419896"/>
                    <a:gd name="connsiteY21" fmla="*/ 433017 h 1148198"/>
                    <a:gd name="connsiteX22" fmla="*/ 32379 w 419896"/>
                    <a:gd name="connsiteY22" fmla="*/ 21431 h 1148198"/>
                    <a:gd name="connsiteX0" fmla="*/ 32379 w 419896"/>
                    <a:gd name="connsiteY0" fmla="*/ 21431 h 1148198"/>
                    <a:gd name="connsiteX1" fmla="*/ 100014 w 419896"/>
                    <a:gd name="connsiteY1" fmla="*/ 2892 h 1148198"/>
                    <a:gd name="connsiteX2" fmla="*/ 281530 w 419896"/>
                    <a:gd name="connsiteY2" fmla="*/ 0 h 1148198"/>
                    <a:gd name="connsiteX3" fmla="*/ 359570 w 419896"/>
                    <a:gd name="connsiteY3" fmla="*/ 29087 h 1148198"/>
                    <a:gd name="connsiteX4" fmla="*/ 419642 w 419896"/>
                    <a:gd name="connsiteY4" fmla="*/ 897593 h 1148198"/>
                    <a:gd name="connsiteX5" fmla="*/ 392906 w 419896"/>
                    <a:gd name="connsiteY5" fmla="*/ 938721 h 1148198"/>
                    <a:gd name="connsiteX6" fmla="*/ 333375 w 419896"/>
                    <a:gd name="connsiteY6" fmla="*/ 969678 h 1148198"/>
                    <a:gd name="connsiteX7" fmla="*/ 321469 w 419896"/>
                    <a:gd name="connsiteY7" fmla="*/ 924434 h 1148198"/>
                    <a:gd name="connsiteX8" fmla="*/ 297656 w 419896"/>
                    <a:gd name="connsiteY8" fmla="*/ 933959 h 1148198"/>
                    <a:gd name="connsiteX9" fmla="*/ 266700 w 419896"/>
                    <a:gd name="connsiteY9" fmla="*/ 960153 h 1148198"/>
                    <a:gd name="connsiteX10" fmla="*/ 240506 w 419896"/>
                    <a:gd name="connsiteY10" fmla="*/ 991109 h 1148198"/>
                    <a:gd name="connsiteX11" fmla="*/ 200025 w 419896"/>
                    <a:gd name="connsiteY11" fmla="*/ 957771 h 1148198"/>
                    <a:gd name="connsiteX12" fmla="*/ 159544 w 419896"/>
                    <a:gd name="connsiteY12" fmla="*/ 945865 h 1148198"/>
                    <a:gd name="connsiteX13" fmla="*/ 121444 w 419896"/>
                    <a:gd name="connsiteY13" fmla="*/ 967296 h 1148198"/>
                    <a:gd name="connsiteX14" fmla="*/ 71437 w 419896"/>
                    <a:gd name="connsiteY14" fmla="*/ 967296 h 1148198"/>
                    <a:gd name="connsiteX15" fmla="*/ 54768 w 419896"/>
                    <a:gd name="connsiteY15" fmla="*/ 891096 h 1148198"/>
                    <a:gd name="connsiteX16" fmla="*/ 64132 w 419896"/>
                    <a:gd name="connsiteY16" fmla="*/ 952362 h 1148198"/>
                    <a:gd name="connsiteX17" fmla="*/ 77787 w 419896"/>
                    <a:gd name="connsiteY17" fmla="*/ 978786 h 1148198"/>
                    <a:gd name="connsiteX18" fmla="*/ 70643 w 419896"/>
                    <a:gd name="connsiteY18" fmla="*/ 1146807 h 1148198"/>
                    <a:gd name="connsiteX19" fmla="*/ 30956 w 419896"/>
                    <a:gd name="connsiteY19" fmla="*/ 1061299 h 1148198"/>
                    <a:gd name="connsiteX20" fmla="*/ 0 w 419896"/>
                    <a:gd name="connsiteY20" fmla="*/ 765110 h 1148198"/>
                    <a:gd name="connsiteX21" fmla="*/ 41821 w 419896"/>
                    <a:gd name="connsiteY21" fmla="*/ 433017 h 1148198"/>
                    <a:gd name="connsiteX22" fmla="*/ 32379 w 419896"/>
                    <a:gd name="connsiteY22" fmla="*/ 21431 h 1148198"/>
                    <a:gd name="connsiteX0" fmla="*/ 32379 w 419896"/>
                    <a:gd name="connsiteY0" fmla="*/ 21431 h 1148198"/>
                    <a:gd name="connsiteX1" fmla="*/ 100014 w 419896"/>
                    <a:gd name="connsiteY1" fmla="*/ 2892 h 1148198"/>
                    <a:gd name="connsiteX2" fmla="*/ 281530 w 419896"/>
                    <a:gd name="connsiteY2" fmla="*/ 0 h 1148198"/>
                    <a:gd name="connsiteX3" fmla="*/ 359570 w 419896"/>
                    <a:gd name="connsiteY3" fmla="*/ 29087 h 1148198"/>
                    <a:gd name="connsiteX4" fmla="*/ 419642 w 419896"/>
                    <a:gd name="connsiteY4" fmla="*/ 897593 h 1148198"/>
                    <a:gd name="connsiteX5" fmla="*/ 392906 w 419896"/>
                    <a:gd name="connsiteY5" fmla="*/ 938721 h 1148198"/>
                    <a:gd name="connsiteX6" fmla="*/ 333375 w 419896"/>
                    <a:gd name="connsiteY6" fmla="*/ 969678 h 1148198"/>
                    <a:gd name="connsiteX7" fmla="*/ 321469 w 419896"/>
                    <a:gd name="connsiteY7" fmla="*/ 924434 h 1148198"/>
                    <a:gd name="connsiteX8" fmla="*/ 297656 w 419896"/>
                    <a:gd name="connsiteY8" fmla="*/ 933959 h 1148198"/>
                    <a:gd name="connsiteX9" fmla="*/ 266700 w 419896"/>
                    <a:gd name="connsiteY9" fmla="*/ 960153 h 1148198"/>
                    <a:gd name="connsiteX10" fmla="*/ 240506 w 419896"/>
                    <a:gd name="connsiteY10" fmla="*/ 991109 h 1148198"/>
                    <a:gd name="connsiteX11" fmla="*/ 200025 w 419896"/>
                    <a:gd name="connsiteY11" fmla="*/ 957771 h 1148198"/>
                    <a:gd name="connsiteX12" fmla="*/ 159544 w 419896"/>
                    <a:gd name="connsiteY12" fmla="*/ 945865 h 1148198"/>
                    <a:gd name="connsiteX13" fmla="*/ 121444 w 419896"/>
                    <a:gd name="connsiteY13" fmla="*/ 967296 h 1148198"/>
                    <a:gd name="connsiteX14" fmla="*/ 71437 w 419896"/>
                    <a:gd name="connsiteY14" fmla="*/ 967296 h 1148198"/>
                    <a:gd name="connsiteX15" fmla="*/ 54768 w 419896"/>
                    <a:gd name="connsiteY15" fmla="*/ 891096 h 1148198"/>
                    <a:gd name="connsiteX16" fmla="*/ 64132 w 419896"/>
                    <a:gd name="connsiteY16" fmla="*/ 952362 h 1148198"/>
                    <a:gd name="connsiteX17" fmla="*/ 77787 w 419896"/>
                    <a:gd name="connsiteY17" fmla="*/ 978786 h 1148198"/>
                    <a:gd name="connsiteX18" fmla="*/ 70643 w 419896"/>
                    <a:gd name="connsiteY18" fmla="*/ 1146807 h 1148198"/>
                    <a:gd name="connsiteX19" fmla="*/ 30956 w 419896"/>
                    <a:gd name="connsiteY19" fmla="*/ 1061299 h 1148198"/>
                    <a:gd name="connsiteX20" fmla="*/ 0 w 419896"/>
                    <a:gd name="connsiteY20" fmla="*/ 765110 h 1148198"/>
                    <a:gd name="connsiteX21" fmla="*/ 89446 w 419896"/>
                    <a:gd name="connsiteY21" fmla="*/ 561904 h 1148198"/>
                    <a:gd name="connsiteX22" fmla="*/ 32379 w 419896"/>
                    <a:gd name="connsiteY22" fmla="*/ 21431 h 1148198"/>
                    <a:gd name="connsiteX0" fmla="*/ 22854 w 419896"/>
                    <a:gd name="connsiteY0" fmla="*/ 150319 h 1148198"/>
                    <a:gd name="connsiteX1" fmla="*/ 100014 w 419896"/>
                    <a:gd name="connsiteY1" fmla="*/ 2892 h 1148198"/>
                    <a:gd name="connsiteX2" fmla="*/ 281530 w 419896"/>
                    <a:gd name="connsiteY2" fmla="*/ 0 h 1148198"/>
                    <a:gd name="connsiteX3" fmla="*/ 359570 w 419896"/>
                    <a:gd name="connsiteY3" fmla="*/ 29087 h 1148198"/>
                    <a:gd name="connsiteX4" fmla="*/ 419642 w 419896"/>
                    <a:gd name="connsiteY4" fmla="*/ 897593 h 1148198"/>
                    <a:gd name="connsiteX5" fmla="*/ 392906 w 419896"/>
                    <a:gd name="connsiteY5" fmla="*/ 938721 h 1148198"/>
                    <a:gd name="connsiteX6" fmla="*/ 333375 w 419896"/>
                    <a:gd name="connsiteY6" fmla="*/ 969678 h 1148198"/>
                    <a:gd name="connsiteX7" fmla="*/ 321469 w 419896"/>
                    <a:gd name="connsiteY7" fmla="*/ 924434 h 1148198"/>
                    <a:gd name="connsiteX8" fmla="*/ 297656 w 419896"/>
                    <a:gd name="connsiteY8" fmla="*/ 933959 h 1148198"/>
                    <a:gd name="connsiteX9" fmla="*/ 266700 w 419896"/>
                    <a:gd name="connsiteY9" fmla="*/ 960153 h 1148198"/>
                    <a:gd name="connsiteX10" fmla="*/ 240506 w 419896"/>
                    <a:gd name="connsiteY10" fmla="*/ 991109 h 1148198"/>
                    <a:gd name="connsiteX11" fmla="*/ 200025 w 419896"/>
                    <a:gd name="connsiteY11" fmla="*/ 957771 h 1148198"/>
                    <a:gd name="connsiteX12" fmla="*/ 159544 w 419896"/>
                    <a:gd name="connsiteY12" fmla="*/ 945865 h 1148198"/>
                    <a:gd name="connsiteX13" fmla="*/ 121444 w 419896"/>
                    <a:gd name="connsiteY13" fmla="*/ 967296 h 1148198"/>
                    <a:gd name="connsiteX14" fmla="*/ 71437 w 419896"/>
                    <a:gd name="connsiteY14" fmla="*/ 967296 h 1148198"/>
                    <a:gd name="connsiteX15" fmla="*/ 54768 w 419896"/>
                    <a:gd name="connsiteY15" fmla="*/ 891096 h 1148198"/>
                    <a:gd name="connsiteX16" fmla="*/ 64132 w 419896"/>
                    <a:gd name="connsiteY16" fmla="*/ 952362 h 1148198"/>
                    <a:gd name="connsiteX17" fmla="*/ 77787 w 419896"/>
                    <a:gd name="connsiteY17" fmla="*/ 978786 h 1148198"/>
                    <a:gd name="connsiteX18" fmla="*/ 70643 w 419896"/>
                    <a:gd name="connsiteY18" fmla="*/ 1146807 h 1148198"/>
                    <a:gd name="connsiteX19" fmla="*/ 30956 w 419896"/>
                    <a:gd name="connsiteY19" fmla="*/ 1061299 h 1148198"/>
                    <a:gd name="connsiteX20" fmla="*/ 0 w 419896"/>
                    <a:gd name="connsiteY20" fmla="*/ 765110 h 1148198"/>
                    <a:gd name="connsiteX21" fmla="*/ 89446 w 419896"/>
                    <a:gd name="connsiteY21" fmla="*/ 561904 h 1148198"/>
                    <a:gd name="connsiteX22" fmla="*/ 22854 w 419896"/>
                    <a:gd name="connsiteY22" fmla="*/ 150319 h 1148198"/>
                    <a:gd name="connsiteX0" fmla="*/ 22854 w 419896"/>
                    <a:gd name="connsiteY0" fmla="*/ 150319 h 1287234"/>
                    <a:gd name="connsiteX1" fmla="*/ 100014 w 419896"/>
                    <a:gd name="connsiteY1" fmla="*/ 2892 h 1287234"/>
                    <a:gd name="connsiteX2" fmla="*/ 281530 w 419896"/>
                    <a:gd name="connsiteY2" fmla="*/ 0 h 1287234"/>
                    <a:gd name="connsiteX3" fmla="*/ 359570 w 419896"/>
                    <a:gd name="connsiteY3" fmla="*/ 29087 h 1287234"/>
                    <a:gd name="connsiteX4" fmla="*/ 419642 w 419896"/>
                    <a:gd name="connsiteY4" fmla="*/ 897593 h 1287234"/>
                    <a:gd name="connsiteX5" fmla="*/ 392906 w 419896"/>
                    <a:gd name="connsiteY5" fmla="*/ 938721 h 1287234"/>
                    <a:gd name="connsiteX6" fmla="*/ 333375 w 419896"/>
                    <a:gd name="connsiteY6" fmla="*/ 969678 h 1287234"/>
                    <a:gd name="connsiteX7" fmla="*/ 321469 w 419896"/>
                    <a:gd name="connsiteY7" fmla="*/ 924434 h 1287234"/>
                    <a:gd name="connsiteX8" fmla="*/ 297656 w 419896"/>
                    <a:gd name="connsiteY8" fmla="*/ 933959 h 1287234"/>
                    <a:gd name="connsiteX9" fmla="*/ 285750 w 419896"/>
                    <a:gd name="connsiteY9" fmla="*/ 1286669 h 1287234"/>
                    <a:gd name="connsiteX10" fmla="*/ 240506 w 419896"/>
                    <a:gd name="connsiteY10" fmla="*/ 991109 h 1287234"/>
                    <a:gd name="connsiteX11" fmla="*/ 200025 w 419896"/>
                    <a:gd name="connsiteY11" fmla="*/ 957771 h 1287234"/>
                    <a:gd name="connsiteX12" fmla="*/ 159544 w 419896"/>
                    <a:gd name="connsiteY12" fmla="*/ 945865 h 1287234"/>
                    <a:gd name="connsiteX13" fmla="*/ 121444 w 419896"/>
                    <a:gd name="connsiteY13" fmla="*/ 967296 h 1287234"/>
                    <a:gd name="connsiteX14" fmla="*/ 71437 w 419896"/>
                    <a:gd name="connsiteY14" fmla="*/ 967296 h 1287234"/>
                    <a:gd name="connsiteX15" fmla="*/ 54768 w 419896"/>
                    <a:gd name="connsiteY15" fmla="*/ 891096 h 1287234"/>
                    <a:gd name="connsiteX16" fmla="*/ 64132 w 419896"/>
                    <a:gd name="connsiteY16" fmla="*/ 952362 h 1287234"/>
                    <a:gd name="connsiteX17" fmla="*/ 77787 w 419896"/>
                    <a:gd name="connsiteY17" fmla="*/ 978786 h 1287234"/>
                    <a:gd name="connsiteX18" fmla="*/ 70643 w 419896"/>
                    <a:gd name="connsiteY18" fmla="*/ 1146807 h 1287234"/>
                    <a:gd name="connsiteX19" fmla="*/ 30956 w 419896"/>
                    <a:gd name="connsiteY19" fmla="*/ 1061299 h 1287234"/>
                    <a:gd name="connsiteX20" fmla="*/ 0 w 419896"/>
                    <a:gd name="connsiteY20" fmla="*/ 765110 h 1287234"/>
                    <a:gd name="connsiteX21" fmla="*/ 89446 w 419896"/>
                    <a:gd name="connsiteY21" fmla="*/ 561904 h 1287234"/>
                    <a:gd name="connsiteX22" fmla="*/ 22854 w 419896"/>
                    <a:gd name="connsiteY22" fmla="*/ 150319 h 1287234"/>
                    <a:gd name="connsiteX0" fmla="*/ 22854 w 419896"/>
                    <a:gd name="connsiteY0" fmla="*/ 150319 h 1536168"/>
                    <a:gd name="connsiteX1" fmla="*/ 100014 w 419896"/>
                    <a:gd name="connsiteY1" fmla="*/ 2892 h 1536168"/>
                    <a:gd name="connsiteX2" fmla="*/ 281530 w 419896"/>
                    <a:gd name="connsiteY2" fmla="*/ 0 h 1536168"/>
                    <a:gd name="connsiteX3" fmla="*/ 359570 w 419896"/>
                    <a:gd name="connsiteY3" fmla="*/ 29087 h 1536168"/>
                    <a:gd name="connsiteX4" fmla="*/ 419642 w 419896"/>
                    <a:gd name="connsiteY4" fmla="*/ 897593 h 1536168"/>
                    <a:gd name="connsiteX5" fmla="*/ 392906 w 419896"/>
                    <a:gd name="connsiteY5" fmla="*/ 938721 h 1536168"/>
                    <a:gd name="connsiteX6" fmla="*/ 333375 w 419896"/>
                    <a:gd name="connsiteY6" fmla="*/ 969678 h 1536168"/>
                    <a:gd name="connsiteX7" fmla="*/ 321469 w 419896"/>
                    <a:gd name="connsiteY7" fmla="*/ 924434 h 1536168"/>
                    <a:gd name="connsiteX8" fmla="*/ 297656 w 419896"/>
                    <a:gd name="connsiteY8" fmla="*/ 933959 h 1536168"/>
                    <a:gd name="connsiteX9" fmla="*/ 279400 w 419896"/>
                    <a:gd name="connsiteY9" fmla="*/ 1535851 h 1536168"/>
                    <a:gd name="connsiteX10" fmla="*/ 240506 w 419896"/>
                    <a:gd name="connsiteY10" fmla="*/ 991109 h 1536168"/>
                    <a:gd name="connsiteX11" fmla="*/ 200025 w 419896"/>
                    <a:gd name="connsiteY11" fmla="*/ 957771 h 1536168"/>
                    <a:gd name="connsiteX12" fmla="*/ 159544 w 419896"/>
                    <a:gd name="connsiteY12" fmla="*/ 945865 h 1536168"/>
                    <a:gd name="connsiteX13" fmla="*/ 121444 w 419896"/>
                    <a:gd name="connsiteY13" fmla="*/ 967296 h 1536168"/>
                    <a:gd name="connsiteX14" fmla="*/ 71437 w 419896"/>
                    <a:gd name="connsiteY14" fmla="*/ 967296 h 1536168"/>
                    <a:gd name="connsiteX15" fmla="*/ 54768 w 419896"/>
                    <a:gd name="connsiteY15" fmla="*/ 891096 h 1536168"/>
                    <a:gd name="connsiteX16" fmla="*/ 64132 w 419896"/>
                    <a:gd name="connsiteY16" fmla="*/ 952362 h 1536168"/>
                    <a:gd name="connsiteX17" fmla="*/ 77787 w 419896"/>
                    <a:gd name="connsiteY17" fmla="*/ 978786 h 1536168"/>
                    <a:gd name="connsiteX18" fmla="*/ 70643 w 419896"/>
                    <a:gd name="connsiteY18" fmla="*/ 1146807 h 1536168"/>
                    <a:gd name="connsiteX19" fmla="*/ 30956 w 419896"/>
                    <a:gd name="connsiteY19" fmla="*/ 1061299 h 1536168"/>
                    <a:gd name="connsiteX20" fmla="*/ 0 w 419896"/>
                    <a:gd name="connsiteY20" fmla="*/ 765110 h 1536168"/>
                    <a:gd name="connsiteX21" fmla="*/ 89446 w 419896"/>
                    <a:gd name="connsiteY21" fmla="*/ 561904 h 1536168"/>
                    <a:gd name="connsiteX22" fmla="*/ 22854 w 419896"/>
                    <a:gd name="connsiteY22" fmla="*/ 150319 h 1536168"/>
                    <a:gd name="connsiteX0" fmla="*/ 22854 w 419896"/>
                    <a:gd name="connsiteY0" fmla="*/ 150319 h 1536168"/>
                    <a:gd name="connsiteX1" fmla="*/ 100014 w 419896"/>
                    <a:gd name="connsiteY1" fmla="*/ 2892 h 1536168"/>
                    <a:gd name="connsiteX2" fmla="*/ 281530 w 419896"/>
                    <a:gd name="connsiteY2" fmla="*/ 0 h 1536168"/>
                    <a:gd name="connsiteX3" fmla="*/ 359570 w 419896"/>
                    <a:gd name="connsiteY3" fmla="*/ 29087 h 1536168"/>
                    <a:gd name="connsiteX4" fmla="*/ 419642 w 419896"/>
                    <a:gd name="connsiteY4" fmla="*/ 897593 h 1536168"/>
                    <a:gd name="connsiteX5" fmla="*/ 392906 w 419896"/>
                    <a:gd name="connsiteY5" fmla="*/ 938721 h 1536168"/>
                    <a:gd name="connsiteX6" fmla="*/ 333375 w 419896"/>
                    <a:gd name="connsiteY6" fmla="*/ 969678 h 1536168"/>
                    <a:gd name="connsiteX7" fmla="*/ 321469 w 419896"/>
                    <a:gd name="connsiteY7" fmla="*/ 924434 h 1536168"/>
                    <a:gd name="connsiteX8" fmla="*/ 300831 w 419896"/>
                    <a:gd name="connsiteY8" fmla="*/ 1337807 h 1536168"/>
                    <a:gd name="connsiteX9" fmla="*/ 279400 w 419896"/>
                    <a:gd name="connsiteY9" fmla="*/ 1535851 h 1536168"/>
                    <a:gd name="connsiteX10" fmla="*/ 240506 w 419896"/>
                    <a:gd name="connsiteY10" fmla="*/ 991109 h 1536168"/>
                    <a:gd name="connsiteX11" fmla="*/ 200025 w 419896"/>
                    <a:gd name="connsiteY11" fmla="*/ 957771 h 1536168"/>
                    <a:gd name="connsiteX12" fmla="*/ 159544 w 419896"/>
                    <a:gd name="connsiteY12" fmla="*/ 945865 h 1536168"/>
                    <a:gd name="connsiteX13" fmla="*/ 121444 w 419896"/>
                    <a:gd name="connsiteY13" fmla="*/ 967296 h 1536168"/>
                    <a:gd name="connsiteX14" fmla="*/ 71437 w 419896"/>
                    <a:gd name="connsiteY14" fmla="*/ 967296 h 1536168"/>
                    <a:gd name="connsiteX15" fmla="*/ 54768 w 419896"/>
                    <a:gd name="connsiteY15" fmla="*/ 891096 h 1536168"/>
                    <a:gd name="connsiteX16" fmla="*/ 64132 w 419896"/>
                    <a:gd name="connsiteY16" fmla="*/ 952362 h 1536168"/>
                    <a:gd name="connsiteX17" fmla="*/ 77787 w 419896"/>
                    <a:gd name="connsiteY17" fmla="*/ 978786 h 1536168"/>
                    <a:gd name="connsiteX18" fmla="*/ 70643 w 419896"/>
                    <a:gd name="connsiteY18" fmla="*/ 1146807 h 1536168"/>
                    <a:gd name="connsiteX19" fmla="*/ 30956 w 419896"/>
                    <a:gd name="connsiteY19" fmla="*/ 1061299 h 1536168"/>
                    <a:gd name="connsiteX20" fmla="*/ 0 w 419896"/>
                    <a:gd name="connsiteY20" fmla="*/ 765110 h 1536168"/>
                    <a:gd name="connsiteX21" fmla="*/ 89446 w 419896"/>
                    <a:gd name="connsiteY21" fmla="*/ 561904 h 1536168"/>
                    <a:gd name="connsiteX22" fmla="*/ 22854 w 419896"/>
                    <a:gd name="connsiteY22" fmla="*/ 150319 h 1536168"/>
                    <a:gd name="connsiteX0" fmla="*/ 22854 w 419896"/>
                    <a:gd name="connsiteY0" fmla="*/ 150319 h 1536168"/>
                    <a:gd name="connsiteX1" fmla="*/ 100014 w 419896"/>
                    <a:gd name="connsiteY1" fmla="*/ 2892 h 1536168"/>
                    <a:gd name="connsiteX2" fmla="*/ 281530 w 419896"/>
                    <a:gd name="connsiteY2" fmla="*/ 0 h 1536168"/>
                    <a:gd name="connsiteX3" fmla="*/ 359570 w 419896"/>
                    <a:gd name="connsiteY3" fmla="*/ 29087 h 1536168"/>
                    <a:gd name="connsiteX4" fmla="*/ 419642 w 419896"/>
                    <a:gd name="connsiteY4" fmla="*/ 897593 h 1536168"/>
                    <a:gd name="connsiteX5" fmla="*/ 392906 w 419896"/>
                    <a:gd name="connsiteY5" fmla="*/ 938721 h 1536168"/>
                    <a:gd name="connsiteX6" fmla="*/ 333375 w 419896"/>
                    <a:gd name="connsiteY6" fmla="*/ 969678 h 1536168"/>
                    <a:gd name="connsiteX7" fmla="*/ 343694 w 419896"/>
                    <a:gd name="connsiteY7" fmla="*/ 1336876 h 1536168"/>
                    <a:gd name="connsiteX8" fmla="*/ 300831 w 419896"/>
                    <a:gd name="connsiteY8" fmla="*/ 1337807 h 1536168"/>
                    <a:gd name="connsiteX9" fmla="*/ 279400 w 419896"/>
                    <a:gd name="connsiteY9" fmla="*/ 1535851 h 1536168"/>
                    <a:gd name="connsiteX10" fmla="*/ 240506 w 419896"/>
                    <a:gd name="connsiteY10" fmla="*/ 991109 h 1536168"/>
                    <a:gd name="connsiteX11" fmla="*/ 200025 w 419896"/>
                    <a:gd name="connsiteY11" fmla="*/ 957771 h 1536168"/>
                    <a:gd name="connsiteX12" fmla="*/ 159544 w 419896"/>
                    <a:gd name="connsiteY12" fmla="*/ 945865 h 1536168"/>
                    <a:gd name="connsiteX13" fmla="*/ 121444 w 419896"/>
                    <a:gd name="connsiteY13" fmla="*/ 967296 h 1536168"/>
                    <a:gd name="connsiteX14" fmla="*/ 71437 w 419896"/>
                    <a:gd name="connsiteY14" fmla="*/ 967296 h 1536168"/>
                    <a:gd name="connsiteX15" fmla="*/ 54768 w 419896"/>
                    <a:gd name="connsiteY15" fmla="*/ 891096 h 1536168"/>
                    <a:gd name="connsiteX16" fmla="*/ 64132 w 419896"/>
                    <a:gd name="connsiteY16" fmla="*/ 952362 h 1536168"/>
                    <a:gd name="connsiteX17" fmla="*/ 77787 w 419896"/>
                    <a:gd name="connsiteY17" fmla="*/ 978786 h 1536168"/>
                    <a:gd name="connsiteX18" fmla="*/ 70643 w 419896"/>
                    <a:gd name="connsiteY18" fmla="*/ 1146807 h 1536168"/>
                    <a:gd name="connsiteX19" fmla="*/ 30956 w 419896"/>
                    <a:gd name="connsiteY19" fmla="*/ 1061299 h 1536168"/>
                    <a:gd name="connsiteX20" fmla="*/ 0 w 419896"/>
                    <a:gd name="connsiteY20" fmla="*/ 765110 h 1536168"/>
                    <a:gd name="connsiteX21" fmla="*/ 89446 w 419896"/>
                    <a:gd name="connsiteY21" fmla="*/ 561904 h 1536168"/>
                    <a:gd name="connsiteX22" fmla="*/ 22854 w 419896"/>
                    <a:gd name="connsiteY22" fmla="*/ 150319 h 1536168"/>
                    <a:gd name="connsiteX0" fmla="*/ 22854 w 419882"/>
                    <a:gd name="connsiteY0" fmla="*/ 150319 h 1536168"/>
                    <a:gd name="connsiteX1" fmla="*/ 100014 w 419882"/>
                    <a:gd name="connsiteY1" fmla="*/ 2892 h 1536168"/>
                    <a:gd name="connsiteX2" fmla="*/ 281530 w 419882"/>
                    <a:gd name="connsiteY2" fmla="*/ 0 h 1536168"/>
                    <a:gd name="connsiteX3" fmla="*/ 359570 w 419882"/>
                    <a:gd name="connsiteY3" fmla="*/ 29087 h 1536168"/>
                    <a:gd name="connsiteX4" fmla="*/ 419642 w 419882"/>
                    <a:gd name="connsiteY4" fmla="*/ 897593 h 1536168"/>
                    <a:gd name="connsiteX5" fmla="*/ 392906 w 419882"/>
                    <a:gd name="connsiteY5" fmla="*/ 938721 h 1536168"/>
                    <a:gd name="connsiteX6" fmla="*/ 339725 w 419882"/>
                    <a:gd name="connsiteY6" fmla="*/ 1330565 h 1536168"/>
                    <a:gd name="connsiteX7" fmla="*/ 343694 w 419882"/>
                    <a:gd name="connsiteY7" fmla="*/ 1336876 h 1536168"/>
                    <a:gd name="connsiteX8" fmla="*/ 300831 w 419882"/>
                    <a:gd name="connsiteY8" fmla="*/ 1337807 h 1536168"/>
                    <a:gd name="connsiteX9" fmla="*/ 279400 w 419882"/>
                    <a:gd name="connsiteY9" fmla="*/ 1535851 h 1536168"/>
                    <a:gd name="connsiteX10" fmla="*/ 240506 w 419882"/>
                    <a:gd name="connsiteY10" fmla="*/ 991109 h 1536168"/>
                    <a:gd name="connsiteX11" fmla="*/ 200025 w 419882"/>
                    <a:gd name="connsiteY11" fmla="*/ 957771 h 1536168"/>
                    <a:gd name="connsiteX12" fmla="*/ 159544 w 419882"/>
                    <a:gd name="connsiteY12" fmla="*/ 945865 h 1536168"/>
                    <a:gd name="connsiteX13" fmla="*/ 121444 w 419882"/>
                    <a:gd name="connsiteY13" fmla="*/ 967296 h 1536168"/>
                    <a:gd name="connsiteX14" fmla="*/ 71437 w 419882"/>
                    <a:gd name="connsiteY14" fmla="*/ 967296 h 1536168"/>
                    <a:gd name="connsiteX15" fmla="*/ 54768 w 419882"/>
                    <a:gd name="connsiteY15" fmla="*/ 891096 h 1536168"/>
                    <a:gd name="connsiteX16" fmla="*/ 64132 w 419882"/>
                    <a:gd name="connsiteY16" fmla="*/ 952362 h 1536168"/>
                    <a:gd name="connsiteX17" fmla="*/ 77787 w 419882"/>
                    <a:gd name="connsiteY17" fmla="*/ 978786 h 1536168"/>
                    <a:gd name="connsiteX18" fmla="*/ 70643 w 419882"/>
                    <a:gd name="connsiteY18" fmla="*/ 1146807 h 1536168"/>
                    <a:gd name="connsiteX19" fmla="*/ 30956 w 419882"/>
                    <a:gd name="connsiteY19" fmla="*/ 1061299 h 1536168"/>
                    <a:gd name="connsiteX20" fmla="*/ 0 w 419882"/>
                    <a:gd name="connsiteY20" fmla="*/ 765110 h 1536168"/>
                    <a:gd name="connsiteX21" fmla="*/ 89446 w 419882"/>
                    <a:gd name="connsiteY21" fmla="*/ 561904 h 1536168"/>
                    <a:gd name="connsiteX22" fmla="*/ 22854 w 419882"/>
                    <a:gd name="connsiteY22" fmla="*/ 150319 h 1536168"/>
                    <a:gd name="connsiteX0" fmla="*/ 22854 w 392994"/>
                    <a:gd name="connsiteY0" fmla="*/ 150319 h 1536168"/>
                    <a:gd name="connsiteX1" fmla="*/ 100014 w 392994"/>
                    <a:gd name="connsiteY1" fmla="*/ 2892 h 1536168"/>
                    <a:gd name="connsiteX2" fmla="*/ 281530 w 392994"/>
                    <a:gd name="connsiteY2" fmla="*/ 0 h 1536168"/>
                    <a:gd name="connsiteX3" fmla="*/ 359570 w 392994"/>
                    <a:gd name="connsiteY3" fmla="*/ 29087 h 1536168"/>
                    <a:gd name="connsiteX4" fmla="*/ 352967 w 392994"/>
                    <a:gd name="connsiteY4" fmla="*/ 708559 h 1536168"/>
                    <a:gd name="connsiteX5" fmla="*/ 392906 w 392994"/>
                    <a:gd name="connsiteY5" fmla="*/ 938721 h 1536168"/>
                    <a:gd name="connsiteX6" fmla="*/ 339725 w 392994"/>
                    <a:gd name="connsiteY6" fmla="*/ 1330565 h 1536168"/>
                    <a:gd name="connsiteX7" fmla="*/ 343694 w 392994"/>
                    <a:gd name="connsiteY7" fmla="*/ 1336876 h 1536168"/>
                    <a:gd name="connsiteX8" fmla="*/ 300831 w 392994"/>
                    <a:gd name="connsiteY8" fmla="*/ 1337807 h 1536168"/>
                    <a:gd name="connsiteX9" fmla="*/ 279400 w 392994"/>
                    <a:gd name="connsiteY9" fmla="*/ 1535851 h 1536168"/>
                    <a:gd name="connsiteX10" fmla="*/ 240506 w 392994"/>
                    <a:gd name="connsiteY10" fmla="*/ 991109 h 1536168"/>
                    <a:gd name="connsiteX11" fmla="*/ 200025 w 392994"/>
                    <a:gd name="connsiteY11" fmla="*/ 957771 h 1536168"/>
                    <a:gd name="connsiteX12" fmla="*/ 159544 w 392994"/>
                    <a:gd name="connsiteY12" fmla="*/ 945865 h 1536168"/>
                    <a:gd name="connsiteX13" fmla="*/ 121444 w 392994"/>
                    <a:gd name="connsiteY13" fmla="*/ 967296 h 1536168"/>
                    <a:gd name="connsiteX14" fmla="*/ 71437 w 392994"/>
                    <a:gd name="connsiteY14" fmla="*/ 967296 h 1536168"/>
                    <a:gd name="connsiteX15" fmla="*/ 54768 w 392994"/>
                    <a:gd name="connsiteY15" fmla="*/ 891096 h 1536168"/>
                    <a:gd name="connsiteX16" fmla="*/ 64132 w 392994"/>
                    <a:gd name="connsiteY16" fmla="*/ 952362 h 1536168"/>
                    <a:gd name="connsiteX17" fmla="*/ 77787 w 392994"/>
                    <a:gd name="connsiteY17" fmla="*/ 978786 h 1536168"/>
                    <a:gd name="connsiteX18" fmla="*/ 70643 w 392994"/>
                    <a:gd name="connsiteY18" fmla="*/ 1146807 h 1536168"/>
                    <a:gd name="connsiteX19" fmla="*/ 30956 w 392994"/>
                    <a:gd name="connsiteY19" fmla="*/ 1061299 h 1536168"/>
                    <a:gd name="connsiteX20" fmla="*/ 0 w 392994"/>
                    <a:gd name="connsiteY20" fmla="*/ 765110 h 1536168"/>
                    <a:gd name="connsiteX21" fmla="*/ 89446 w 392994"/>
                    <a:gd name="connsiteY21" fmla="*/ 561904 h 1536168"/>
                    <a:gd name="connsiteX22" fmla="*/ 22854 w 392994"/>
                    <a:gd name="connsiteY22" fmla="*/ 150319 h 1536168"/>
                    <a:gd name="connsiteX0" fmla="*/ 22854 w 370872"/>
                    <a:gd name="connsiteY0" fmla="*/ 150319 h 1536168"/>
                    <a:gd name="connsiteX1" fmla="*/ 100014 w 370872"/>
                    <a:gd name="connsiteY1" fmla="*/ 2892 h 1536168"/>
                    <a:gd name="connsiteX2" fmla="*/ 281530 w 370872"/>
                    <a:gd name="connsiteY2" fmla="*/ 0 h 1536168"/>
                    <a:gd name="connsiteX3" fmla="*/ 359570 w 370872"/>
                    <a:gd name="connsiteY3" fmla="*/ 29087 h 1536168"/>
                    <a:gd name="connsiteX4" fmla="*/ 352967 w 370872"/>
                    <a:gd name="connsiteY4" fmla="*/ 708559 h 1536168"/>
                    <a:gd name="connsiteX5" fmla="*/ 370681 w 370872"/>
                    <a:gd name="connsiteY5" fmla="*/ 998869 h 1536168"/>
                    <a:gd name="connsiteX6" fmla="*/ 339725 w 370872"/>
                    <a:gd name="connsiteY6" fmla="*/ 1330565 h 1536168"/>
                    <a:gd name="connsiteX7" fmla="*/ 343694 w 370872"/>
                    <a:gd name="connsiteY7" fmla="*/ 1336876 h 1536168"/>
                    <a:gd name="connsiteX8" fmla="*/ 300831 w 370872"/>
                    <a:gd name="connsiteY8" fmla="*/ 1337807 h 1536168"/>
                    <a:gd name="connsiteX9" fmla="*/ 279400 w 370872"/>
                    <a:gd name="connsiteY9" fmla="*/ 1535851 h 1536168"/>
                    <a:gd name="connsiteX10" fmla="*/ 240506 w 370872"/>
                    <a:gd name="connsiteY10" fmla="*/ 991109 h 1536168"/>
                    <a:gd name="connsiteX11" fmla="*/ 200025 w 370872"/>
                    <a:gd name="connsiteY11" fmla="*/ 957771 h 1536168"/>
                    <a:gd name="connsiteX12" fmla="*/ 159544 w 370872"/>
                    <a:gd name="connsiteY12" fmla="*/ 945865 h 1536168"/>
                    <a:gd name="connsiteX13" fmla="*/ 121444 w 370872"/>
                    <a:gd name="connsiteY13" fmla="*/ 967296 h 1536168"/>
                    <a:gd name="connsiteX14" fmla="*/ 71437 w 370872"/>
                    <a:gd name="connsiteY14" fmla="*/ 967296 h 1536168"/>
                    <a:gd name="connsiteX15" fmla="*/ 54768 w 370872"/>
                    <a:gd name="connsiteY15" fmla="*/ 891096 h 1536168"/>
                    <a:gd name="connsiteX16" fmla="*/ 64132 w 370872"/>
                    <a:gd name="connsiteY16" fmla="*/ 952362 h 1536168"/>
                    <a:gd name="connsiteX17" fmla="*/ 77787 w 370872"/>
                    <a:gd name="connsiteY17" fmla="*/ 978786 h 1536168"/>
                    <a:gd name="connsiteX18" fmla="*/ 70643 w 370872"/>
                    <a:gd name="connsiteY18" fmla="*/ 1146807 h 1536168"/>
                    <a:gd name="connsiteX19" fmla="*/ 30956 w 370872"/>
                    <a:gd name="connsiteY19" fmla="*/ 1061299 h 1536168"/>
                    <a:gd name="connsiteX20" fmla="*/ 0 w 370872"/>
                    <a:gd name="connsiteY20" fmla="*/ 765110 h 1536168"/>
                    <a:gd name="connsiteX21" fmla="*/ 89446 w 370872"/>
                    <a:gd name="connsiteY21" fmla="*/ 561904 h 1536168"/>
                    <a:gd name="connsiteX22" fmla="*/ 22854 w 370872"/>
                    <a:gd name="connsiteY22" fmla="*/ 150319 h 1536168"/>
                    <a:gd name="connsiteX0" fmla="*/ 22854 w 384970"/>
                    <a:gd name="connsiteY0" fmla="*/ 150319 h 1536168"/>
                    <a:gd name="connsiteX1" fmla="*/ 100014 w 384970"/>
                    <a:gd name="connsiteY1" fmla="*/ 2892 h 1536168"/>
                    <a:gd name="connsiteX2" fmla="*/ 281530 w 384970"/>
                    <a:gd name="connsiteY2" fmla="*/ 0 h 1536168"/>
                    <a:gd name="connsiteX3" fmla="*/ 384970 w 384970"/>
                    <a:gd name="connsiteY3" fmla="*/ 106420 h 1536168"/>
                    <a:gd name="connsiteX4" fmla="*/ 352967 w 384970"/>
                    <a:gd name="connsiteY4" fmla="*/ 708559 h 1536168"/>
                    <a:gd name="connsiteX5" fmla="*/ 370681 w 384970"/>
                    <a:gd name="connsiteY5" fmla="*/ 998869 h 1536168"/>
                    <a:gd name="connsiteX6" fmla="*/ 339725 w 384970"/>
                    <a:gd name="connsiteY6" fmla="*/ 1330565 h 1536168"/>
                    <a:gd name="connsiteX7" fmla="*/ 343694 w 384970"/>
                    <a:gd name="connsiteY7" fmla="*/ 1336876 h 1536168"/>
                    <a:gd name="connsiteX8" fmla="*/ 300831 w 384970"/>
                    <a:gd name="connsiteY8" fmla="*/ 1337807 h 1536168"/>
                    <a:gd name="connsiteX9" fmla="*/ 279400 w 384970"/>
                    <a:gd name="connsiteY9" fmla="*/ 1535851 h 1536168"/>
                    <a:gd name="connsiteX10" fmla="*/ 240506 w 384970"/>
                    <a:gd name="connsiteY10" fmla="*/ 991109 h 1536168"/>
                    <a:gd name="connsiteX11" fmla="*/ 200025 w 384970"/>
                    <a:gd name="connsiteY11" fmla="*/ 957771 h 1536168"/>
                    <a:gd name="connsiteX12" fmla="*/ 159544 w 384970"/>
                    <a:gd name="connsiteY12" fmla="*/ 945865 h 1536168"/>
                    <a:gd name="connsiteX13" fmla="*/ 121444 w 384970"/>
                    <a:gd name="connsiteY13" fmla="*/ 967296 h 1536168"/>
                    <a:gd name="connsiteX14" fmla="*/ 71437 w 384970"/>
                    <a:gd name="connsiteY14" fmla="*/ 967296 h 1536168"/>
                    <a:gd name="connsiteX15" fmla="*/ 54768 w 384970"/>
                    <a:gd name="connsiteY15" fmla="*/ 891096 h 1536168"/>
                    <a:gd name="connsiteX16" fmla="*/ 64132 w 384970"/>
                    <a:gd name="connsiteY16" fmla="*/ 952362 h 1536168"/>
                    <a:gd name="connsiteX17" fmla="*/ 77787 w 384970"/>
                    <a:gd name="connsiteY17" fmla="*/ 978786 h 1536168"/>
                    <a:gd name="connsiteX18" fmla="*/ 70643 w 384970"/>
                    <a:gd name="connsiteY18" fmla="*/ 1146807 h 1536168"/>
                    <a:gd name="connsiteX19" fmla="*/ 30956 w 384970"/>
                    <a:gd name="connsiteY19" fmla="*/ 1061299 h 1536168"/>
                    <a:gd name="connsiteX20" fmla="*/ 0 w 384970"/>
                    <a:gd name="connsiteY20" fmla="*/ 765110 h 1536168"/>
                    <a:gd name="connsiteX21" fmla="*/ 89446 w 384970"/>
                    <a:gd name="connsiteY21" fmla="*/ 561904 h 1536168"/>
                    <a:gd name="connsiteX22" fmla="*/ 22854 w 384970"/>
                    <a:gd name="connsiteY22" fmla="*/ 150319 h 1536168"/>
                    <a:gd name="connsiteX0" fmla="*/ 22854 w 384970"/>
                    <a:gd name="connsiteY0" fmla="*/ 150319 h 1536168"/>
                    <a:gd name="connsiteX1" fmla="*/ 100014 w 384970"/>
                    <a:gd name="connsiteY1" fmla="*/ 2892 h 1536168"/>
                    <a:gd name="connsiteX2" fmla="*/ 281530 w 384970"/>
                    <a:gd name="connsiteY2" fmla="*/ 0 h 1536168"/>
                    <a:gd name="connsiteX3" fmla="*/ 384970 w 384970"/>
                    <a:gd name="connsiteY3" fmla="*/ 106420 h 1536168"/>
                    <a:gd name="connsiteX4" fmla="*/ 352967 w 384970"/>
                    <a:gd name="connsiteY4" fmla="*/ 708559 h 1536168"/>
                    <a:gd name="connsiteX5" fmla="*/ 370681 w 384970"/>
                    <a:gd name="connsiteY5" fmla="*/ 998869 h 1536168"/>
                    <a:gd name="connsiteX6" fmla="*/ 339725 w 384970"/>
                    <a:gd name="connsiteY6" fmla="*/ 1330565 h 1536168"/>
                    <a:gd name="connsiteX7" fmla="*/ 343694 w 384970"/>
                    <a:gd name="connsiteY7" fmla="*/ 1336876 h 1536168"/>
                    <a:gd name="connsiteX8" fmla="*/ 300831 w 384970"/>
                    <a:gd name="connsiteY8" fmla="*/ 1337807 h 1536168"/>
                    <a:gd name="connsiteX9" fmla="*/ 279400 w 384970"/>
                    <a:gd name="connsiteY9" fmla="*/ 1535851 h 1536168"/>
                    <a:gd name="connsiteX10" fmla="*/ 240506 w 384970"/>
                    <a:gd name="connsiteY10" fmla="*/ 991109 h 1536168"/>
                    <a:gd name="connsiteX11" fmla="*/ 200025 w 384970"/>
                    <a:gd name="connsiteY11" fmla="*/ 957771 h 1536168"/>
                    <a:gd name="connsiteX12" fmla="*/ 159544 w 384970"/>
                    <a:gd name="connsiteY12" fmla="*/ 945865 h 1536168"/>
                    <a:gd name="connsiteX13" fmla="*/ 121444 w 384970"/>
                    <a:gd name="connsiteY13" fmla="*/ 967296 h 1536168"/>
                    <a:gd name="connsiteX14" fmla="*/ 71437 w 384970"/>
                    <a:gd name="connsiteY14" fmla="*/ 967296 h 1536168"/>
                    <a:gd name="connsiteX15" fmla="*/ 54768 w 384970"/>
                    <a:gd name="connsiteY15" fmla="*/ 891096 h 1536168"/>
                    <a:gd name="connsiteX16" fmla="*/ 64132 w 384970"/>
                    <a:gd name="connsiteY16" fmla="*/ 952362 h 1536168"/>
                    <a:gd name="connsiteX17" fmla="*/ 77787 w 384970"/>
                    <a:gd name="connsiteY17" fmla="*/ 978786 h 1536168"/>
                    <a:gd name="connsiteX18" fmla="*/ 70643 w 384970"/>
                    <a:gd name="connsiteY18" fmla="*/ 1146807 h 1536168"/>
                    <a:gd name="connsiteX19" fmla="*/ 30956 w 384970"/>
                    <a:gd name="connsiteY19" fmla="*/ 1061299 h 1536168"/>
                    <a:gd name="connsiteX20" fmla="*/ 0 w 384970"/>
                    <a:gd name="connsiteY20" fmla="*/ 765110 h 1536168"/>
                    <a:gd name="connsiteX21" fmla="*/ 89446 w 384970"/>
                    <a:gd name="connsiteY21" fmla="*/ 561904 h 1536168"/>
                    <a:gd name="connsiteX22" fmla="*/ 22854 w 384970"/>
                    <a:gd name="connsiteY22" fmla="*/ 150319 h 1536168"/>
                    <a:gd name="connsiteX0" fmla="*/ 22854 w 384970"/>
                    <a:gd name="connsiteY0" fmla="*/ 241944 h 1627793"/>
                    <a:gd name="connsiteX1" fmla="*/ 122239 w 384970"/>
                    <a:gd name="connsiteY1" fmla="*/ 0 h 1627793"/>
                    <a:gd name="connsiteX2" fmla="*/ 281530 w 384970"/>
                    <a:gd name="connsiteY2" fmla="*/ 91625 h 1627793"/>
                    <a:gd name="connsiteX3" fmla="*/ 384970 w 384970"/>
                    <a:gd name="connsiteY3" fmla="*/ 198045 h 1627793"/>
                    <a:gd name="connsiteX4" fmla="*/ 352967 w 384970"/>
                    <a:gd name="connsiteY4" fmla="*/ 800184 h 1627793"/>
                    <a:gd name="connsiteX5" fmla="*/ 370681 w 384970"/>
                    <a:gd name="connsiteY5" fmla="*/ 1090494 h 1627793"/>
                    <a:gd name="connsiteX6" fmla="*/ 339725 w 384970"/>
                    <a:gd name="connsiteY6" fmla="*/ 1422190 h 1627793"/>
                    <a:gd name="connsiteX7" fmla="*/ 343694 w 384970"/>
                    <a:gd name="connsiteY7" fmla="*/ 1428501 h 1627793"/>
                    <a:gd name="connsiteX8" fmla="*/ 300831 w 384970"/>
                    <a:gd name="connsiteY8" fmla="*/ 1429432 h 1627793"/>
                    <a:gd name="connsiteX9" fmla="*/ 279400 w 384970"/>
                    <a:gd name="connsiteY9" fmla="*/ 1627476 h 1627793"/>
                    <a:gd name="connsiteX10" fmla="*/ 240506 w 384970"/>
                    <a:gd name="connsiteY10" fmla="*/ 1082734 h 1627793"/>
                    <a:gd name="connsiteX11" fmla="*/ 200025 w 384970"/>
                    <a:gd name="connsiteY11" fmla="*/ 1049396 h 1627793"/>
                    <a:gd name="connsiteX12" fmla="*/ 159544 w 384970"/>
                    <a:gd name="connsiteY12" fmla="*/ 1037490 h 1627793"/>
                    <a:gd name="connsiteX13" fmla="*/ 121444 w 384970"/>
                    <a:gd name="connsiteY13" fmla="*/ 1058921 h 1627793"/>
                    <a:gd name="connsiteX14" fmla="*/ 71437 w 384970"/>
                    <a:gd name="connsiteY14" fmla="*/ 1058921 h 1627793"/>
                    <a:gd name="connsiteX15" fmla="*/ 54768 w 384970"/>
                    <a:gd name="connsiteY15" fmla="*/ 982721 h 1627793"/>
                    <a:gd name="connsiteX16" fmla="*/ 64132 w 384970"/>
                    <a:gd name="connsiteY16" fmla="*/ 1043987 h 1627793"/>
                    <a:gd name="connsiteX17" fmla="*/ 77787 w 384970"/>
                    <a:gd name="connsiteY17" fmla="*/ 1070411 h 1627793"/>
                    <a:gd name="connsiteX18" fmla="*/ 70643 w 384970"/>
                    <a:gd name="connsiteY18" fmla="*/ 1238432 h 1627793"/>
                    <a:gd name="connsiteX19" fmla="*/ 30956 w 384970"/>
                    <a:gd name="connsiteY19" fmla="*/ 1152924 h 1627793"/>
                    <a:gd name="connsiteX20" fmla="*/ 0 w 384970"/>
                    <a:gd name="connsiteY20" fmla="*/ 856735 h 1627793"/>
                    <a:gd name="connsiteX21" fmla="*/ 89446 w 384970"/>
                    <a:gd name="connsiteY21" fmla="*/ 653529 h 1627793"/>
                    <a:gd name="connsiteX22" fmla="*/ 22854 w 384970"/>
                    <a:gd name="connsiteY22" fmla="*/ 241944 h 1627793"/>
                    <a:gd name="connsiteX0" fmla="*/ 60954 w 384970"/>
                    <a:gd name="connsiteY0" fmla="*/ 310684 h 1627793"/>
                    <a:gd name="connsiteX1" fmla="*/ 122239 w 384970"/>
                    <a:gd name="connsiteY1" fmla="*/ 0 h 1627793"/>
                    <a:gd name="connsiteX2" fmla="*/ 281530 w 384970"/>
                    <a:gd name="connsiteY2" fmla="*/ 91625 h 1627793"/>
                    <a:gd name="connsiteX3" fmla="*/ 384970 w 384970"/>
                    <a:gd name="connsiteY3" fmla="*/ 198045 h 1627793"/>
                    <a:gd name="connsiteX4" fmla="*/ 352967 w 384970"/>
                    <a:gd name="connsiteY4" fmla="*/ 800184 h 1627793"/>
                    <a:gd name="connsiteX5" fmla="*/ 370681 w 384970"/>
                    <a:gd name="connsiteY5" fmla="*/ 1090494 h 1627793"/>
                    <a:gd name="connsiteX6" fmla="*/ 339725 w 384970"/>
                    <a:gd name="connsiteY6" fmla="*/ 1422190 h 1627793"/>
                    <a:gd name="connsiteX7" fmla="*/ 343694 w 384970"/>
                    <a:gd name="connsiteY7" fmla="*/ 1428501 h 1627793"/>
                    <a:gd name="connsiteX8" fmla="*/ 300831 w 384970"/>
                    <a:gd name="connsiteY8" fmla="*/ 1429432 h 1627793"/>
                    <a:gd name="connsiteX9" fmla="*/ 279400 w 384970"/>
                    <a:gd name="connsiteY9" fmla="*/ 1627476 h 1627793"/>
                    <a:gd name="connsiteX10" fmla="*/ 240506 w 384970"/>
                    <a:gd name="connsiteY10" fmla="*/ 1082734 h 1627793"/>
                    <a:gd name="connsiteX11" fmla="*/ 200025 w 384970"/>
                    <a:gd name="connsiteY11" fmla="*/ 1049396 h 1627793"/>
                    <a:gd name="connsiteX12" fmla="*/ 159544 w 384970"/>
                    <a:gd name="connsiteY12" fmla="*/ 1037490 h 1627793"/>
                    <a:gd name="connsiteX13" fmla="*/ 121444 w 384970"/>
                    <a:gd name="connsiteY13" fmla="*/ 1058921 h 1627793"/>
                    <a:gd name="connsiteX14" fmla="*/ 71437 w 384970"/>
                    <a:gd name="connsiteY14" fmla="*/ 1058921 h 1627793"/>
                    <a:gd name="connsiteX15" fmla="*/ 54768 w 384970"/>
                    <a:gd name="connsiteY15" fmla="*/ 982721 h 1627793"/>
                    <a:gd name="connsiteX16" fmla="*/ 64132 w 384970"/>
                    <a:gd name="connsiteY16" fmla="*/ 1043987 h 1627793"/>
                    <a:gd name="connsiteX17" fmla="*/ 77787 w 384970"/>
                    <a:gd name="connsiteY17" fmla="*/ 1070411 h 1627793"/>
                    <a:gd name="connsiteX18" fmla="*/ 70643 w 384970"/>
                    <a:gd name="connsiteY18" fmla="*/ 1238432 h 1627793"/>
                    <a:gd name="connsiteX19" fmla="*/ 30956 w 384970"/>
                    <a:gd name="connsiteY19" fmla="*/ 1152924 h 1627793"/>
                    <a:gd name="connsiteX20" fmla="*/ 0 w 384970"/>
                    <a:gd name="connsiteY20" fmla="*/ 856735 h 1627793"/>
                    <a:gd name="connsiteX21" fmla="*/ 89446 w 384970"/>
                    <a:gd name="connsiteY21" fmla="*/ 653529 h 1627793"/>
                    <a:gd name="connsiteX22" fmla="*/ 60954 w 384970"/>
                    <a:gd name="connsiteY22" fmla="*/ 310684 h 1627793"/>
                    <a:gd name="connsiteX0" fmla="*/ 80004 w 384970"/>
                    <a:gd name="connsiteY0" fmla="*/ 284906 h 1627793"/>
                    <a:gd name="connsiteX1" fmla="*/ 122239 w 384970"/>
                    <a:gd name="connsiteY1" fmla="*/ 0 h 1627793"/>
                    <a:gd name="connsiteX2" fmla="*/ 281530 w 384970"/>
                    <a:gd name="connsiteY2" fmla="*/ 91625 h 1627793"/>
                    <a:gd name="connsiteX3" fmla="*/ 384970 w 384970"/>
                    <a:gd name="connsiteY3" fmla="*/ 198045 h 1627793"/>
                    <a:gd name="connsiteX4" fmla="*/ 352967 w 384970"/>
                    <a:gd name="connsiteY4" fmla="*/ 800184 h 1627793"/>
                    <a:gd name="connsiteX5" fmla="*/ 370681 w 384970"/>
                    <a:gd name="connsiteY5" fmla="*/ 1090494 h 1627793"/>
                    <a:gd name="connsiteX6" fmla="*/ 339725 w 384970"/>
                    <a:gd name="connsiteY6" fmla="*/ 1422190 h 1627793"/>
                    <a:gd name="connsiteX7" fmla="*/ 343694 w 384970"/>
                    <a:gd name="connsiteY7" fmla="*/ 1428501 h 1627793"/>
                    <a:gd name="connsiteX8" fmla="*/ 300831 w 384970"/>
                    <a:gd name="connsiteY8" fmla="*/ 1429432 h 1627793"/>
                    <a:gd name="connsiteX9" fmla="*/ 279400 w 384970"/>
                    <a:gd name="connsiteY9" fmla="*/ 1627476 h 1627793"/>
                    <a:gd name="connsiteX10" fmla="*/ 240506 w 384970"/>
                    <a:gd name="connsiteY10" fmla="*/ 1082734 h 1627793"/>
                    <a:gd name="connsiteX11" fmla="*/ 200025 w 384970"/>
                    <a:gd name="connsiteY11" fmla="*/ 1049396 h 1627793"/>
                    <a:gd name="connsiteX12" fmla="*/ 159544 w 384970"/>
                    <a:gd name="connsiteY12" fmla="*/ 1037490 h 1627793"/>
                    <a:gd name="connsiteX13" fmla="*/ 121444 w 384970"/>
                    <a:gd name="connsiteY13" fmla="*/ 1058921 h 1627793"/>
                    <a:gd name="connsiteX14" fmla="*/ 71437 w 384970"/>
                    <a:gd name="connsiteY14" fmla="*/ 1058921 h 1627793"/>
                    <a:gd name="connsiteX15" fmla="*/ 54768 w 384970"/>
                    <a:gd name="connsiteY15" fmla="*/ 982721 h 1627793"/>
                    <a:gd name="connsiteX16" fmla="*/ 64132 w 384970"/>
                    <a:gd name="connsiteY16" fmla="*/ 1043987 h 1627793"/>
                    <a:gd name="connsiteX17" fmla="*/ 77787 w 384970"/>
                    <a:gd name="connsiteY17" fmla="*/ 1070411 h 1627793"/>
                    <a:gd name="connsiteX18" fmla="*/ 70643 w 384970"/>
                    <a:gd name="connsiteY18" fmla="*/ 1238432 h 1627793"/>
                    <a:gd name="connsiteX19" fmla="*/ 30956 w 384970"/>
                    <a:gd name="connsiteY19" fmla="*/ 1152924 h 1627793"/>
                    <a:gd name="connsiteX20" fmla="*/ 0 w 384970"/>
                    <a:gd name="connsiteY20" fmla="*/ 856735 h 1627793"/>
                    <a:gd name="connsiteX21" fmla="*/ 89446 w 384970"/>
                    <a:gd name="connsiteY21" fmla="*/ 653529 h 1627793"/>
                    <a:gd name="connsiteX22" fmla="*/ 80004 w 384970"/>
                    <a:gd name="connsiteY22" fmla="*/ 284906 h 1627793"/>
                    <a:gd name="connsiteX0" fmla="*/ 80004 w 384970"/>
                    <a:gd name="connsiteY0" fmla="*/ 284906 h 1627793"/>
                    <a:gd name="connsiteX1" fmla="*/ 122239 w 384970"/>
                    <a:gd name="connsiteY1" fmla="*/ 0 h 1627793"/>
                    <a:gd name="connsiteX2" fmla="*/ 281530 w 384970"/>
                    <a:gd name="connsiteY2" fmla="*/ 91625 h 1627793"/>
                    <a:gd name="connsiteX3" fmla="*/ 384970 w 384970"/>
                    <a:gd name="connsiteY3" fmla="*/ 198045 h 1627793"/>
                    <a:gd name="connsiteX4" fmla="*/ 352967 w 384970"/>
                    <a:gd name="connsiteY4" fmla="*/ 800184 h 1627793"/>
                    <a:gd name="connsiteX5" fmla="*/ 370681 w 384970"/>
                    <a:gd name="connsiteY5" fmla="*/ 1090494 h 1627793"/>
                    <a:gd name="connsiteX6" fmla="*/ 339725 w 384970"/>
                    <a:gd name="connsiteY6" fmla="*/ 1422190 h 1627793"/>
                    <a:gd name="connsiteX7" fmla="*/ 343694 w 384970"/>
                    <a:gd name="connsiteY7" fmla="*/ 1428501 h 1627793"/>
                    <a:gd name="connsiteX8" fmla="*/ 300831 w 384970"/>
                    <a:gd name="connsiteY8" fmla="*/ 1429432 h 1627793"/>
                    <a:gd name="connsiteX9" fmla="*/ 279400 w 384970"/>
                    <a:gd name="connsiteY9" fmla="*/ 1627476 h 1627793"/>
                    <a:gd name="connsiteX10" fmla="*/ 240506 w 384970"/>
                    <a:gd name="connsiteY10" fmla="*/ 1082734 h 1627793"/>
                    <a:gd name="connsiteX11" fmla="*/ 200025 w 384970"/>
                    <a:gd name="connsiteY11" fmla="*/ 1049396 h 1627793"/>
                    <a:gd name="connsiteX12" fmla="*/ 159544 w 384970"/>
                    <a:gd name="connsiteY12" fmla="*/ 1037490 h 1627793"/>
                    <a:gd name="connsiteX13" fmla="*/ 121444 w 384970"/>
                    <a:gd name="connsiteY13" fmla="*/ 1058921 h 1627793"/>
                    <a:gd name="connsiteX14" fmla="*/ 71437 w 384970"/>
                    <a:gd name="connsiteY14" fmla="*/ 1058921 h 1627793"/>
                    <a:gd name="connsiteX15" fmla="*/ 54768 w 384970"/>
                    <a:gd name="connsiteY15" fmla="*/ 982721 h 1627793"/>
                    <a:gd name="connsiteX16" fmla="*/ 64132 w 384970"/>
                    <a:gd name="connsiteY16" fmla="*/ 1043987 h 1627793"/>
                    <a:gd name="connsiteX17" fmla="*/ 77787 w 384970"/>
                    <a:gd name="connsiteY17" fmla="*/ 1070411 h 1627793"/>
                    <a:gd name="connsiteX18" fmla="*/ 70643 w 384970"/>
                    <a:gd name="connsiteY18" fmla="*/ 1238432 h 1627793"/>
                    <a:gd name="connsiteX19" fmla="*/ 30956 w 384970"/>
                    <a:gd name="connsiteY19" fmla="*/ 1152924 h 1627793"/>
                    <a:gd name="connsiteX20" fmla="*/ 0 w 384970"/>
                    <a:gd name="connsiteY20" fmla="*/ 856735 h 1627793"/>
                    <a:gd name="connsiteX21" fmla="*/ 89446 w 384970"/>
                    <a:gd name="connsiteY21" fmla="*/ 653529 h 1627793"/>
                    <a:gd name="connsiteX22" fmla="*/ 80004 w 384970"/>
                    <a:gd name="connsiteY22" fmla="*/ 284906 h 1627793"/>
                    <a:gd name="connsiteX0" fmla="*/ 80004 w 384970"/>
                    <a:gd name="connsiteY0" fmla="*/ 330762 h 1673649"/>
                    <a:gd name="connsiteX1" fmla="*/ 122239 w 384970"/>
                    <a:gd name="connsiteY1" fmla="*/ 45856 h 1673649"/>
                    <a:gd name="connsiteX2" fmla="*/ 297405 w 384970"/>
                    <a:gd name="connsiteY2" fmla="*/ 0 h 1673649"/>
                    <a:gd name="connsiteX3" fmla="*/ 384970 w 384970"/>
                    <a:gd name="connsiteY3" fmla="*/ 243901 h 1673649"/>
                    <a:gd name="connsiteX4" fmla="*/ 352967 w 384970"/>
                    <a:gd name="connsiteY4" fmla="*/ 846040 h 1673649"/>
                    <a:gd name="connsiteX5" fmla="*/ 370681 w 384970"/>
                    <a:gd name="connsiteY5" fmla="*/ 1136350 h 1673649"/>
                    <a:gd name="connsiteX6" fmla="*/ 339725 w 384970"/>
                    <a:gd name="connsiteY6" fmla="*/ 1468046 h 1673649"/>
                    <a:gd name="connsiteX7" fmla="*/ 343694 w 384970"/>
                    <a:gd name="connsiteY7" fmla="*/ 1474357 h 1673649"/>
                    <a:gd name="connsiteX8" fmla="*/ 300831 w 384970"/>
                    <a:gd name="connsiteY8" fmla="*/ 1475288 h 1673649"/>
                    <a:gd name="connsiteX9" fmla="*/ 279400 w 384970"/>
                    <a:gd name="connsiteY9" fmla="*/ 1673332 h 1673649"/>
                    <a:gd name="connsiteX10" fmla="*/ 240506 w 384970"/>
                    <a:gd name="connsiteY10" fmla="*/ 1128590 h 1673649"/>
                    <a:gd name="connsiteX11" fmla="*/ 200025 w 384970"/>
                    <a:gd name="connsiteY11" fmla="*/ 1095252 h 1673649"/>
                    <a:gd name="connsiteX12" fmla="*/ 159544 w 384970"/>
                    <a:gd name="connsiteY12" fmla="*/ 1083346 h 1673649"/>
                    <a:gd name="connsiteX13" fmla="*/ 121444 w 384970"/>
                    <a:gd name="connsiteY13" fmla="*/ 1104777 h 1673649"/>
                    <a:gd name="connsiteX14" fmla="*/ 71437 w 384970"/>
                    <a:gd name="connsiteY14" fmla="*/ 1104777 h 1673649"/>
                    <a:gd name="connsiteX15" fmla="*/ 54768 w 384970"/>
                    <a:gd name="connsiteY15" fmla="*/ 1028577 h 1673649"/>
                    <a:gd name="connsiteX16" fmla="*/ 64132 w 384970"/>
                    <a:gd name="connsiteY16" fmla="*/ 1089843 h 1673649"/>
                    <a:gd name="connsiteX17" fmla="*/ 77787 w 384970"/>
                    <a:gd name="connsiteY17" fmla="*/ 1116267 h 1673649"/>
                    <a:gd name="connsiteX18" fmla="*/ 70643 w 384970"/>
                    <a:gd name="connsiteY18" fmla="*/ 1284288 h 1673649"/>
                    <a:gd name="connsiteX19" fmla="*/ 30956 w 384970"/>
                    <a:gd name="connsiteY19" fmla="*/ 1198780 h 1673649"/>
                    <a:gd name="connsiteX20" fmla="*/ 0 w 384970"/>
                    <a:gd name="connsiteY20" fmla="*/ 902591 h 1673649"/>
                    <a:gd name="connsiteX21" fmla="*/ 89446 w 384970"/>
                    <a:gd name="connsiteY21" fmla="*/ 699385 h 1673649"/>
                    <a:gd name="connsiteX22" fmla="*/ 80004 w 384970"/>
                    <a:gd name="connsiteY22" fmla="*/ 330762 h 1673649"/>
                    <a:gd name="connsiteX0" fmla="*/ 80004 w 372270"/>
                    <a:gd name="connsiteY0" fmla="*/ 330762 h 1673649"/>
                    <a:gd name="connsiteX1" fmla="*/ 122239 w 372270"/>
                    <a:gd name="connsiteY1" fmla="*/ 45856 h 1673649"/>
                    <a:gd name="connsiteX2" fmla="*/ 297405 w 372270"/>
                    <a:gd name="connsiteY2" fmla="*/ 0 h 1673649"/>
                    <a:gd name="connsiteX3" fmla="*/ 372270 w 372270"/>
                    <a:gd name="connsiteY3" fmla="*/ 243900 h 1673649"/>
                    <a:gd name="connsiteX4" fmla="*/ 352967 w 372270"/>
                    <a:gd name="connsiteY4" fmla="*/ 846040 h 1673649"/>
                    <a:gd name="connsiteX5" fmla="*/ 370681 w 372270"/>
                    <a:gd name="connsiteY5" fmla="*/ 1136350 h 1673649"/>
                    <a:gd name="connsiteX6" fmla="*/ 339725 w 372270"/>
                    <a:gd name="connsiteY6" fmla="*/ 1468046 h 1673649"/>
                    <a:gd name="connsiteX7" fmla="*/ 343694 w 372270"/>
                    <a:gd name="connsiteY7" fmla="*/ 1474357 h 1673649"/>
                    <a:gd name="connsiteX8" fmla="*/ 300831 w 372270"/>
                    <a:gd name="connsiteY8" fmla="*/ 1475288 h 1673649"/>
                    <a:gd name="connsiteX9" fmla="*/ 279400 w 372270"/>
                    <a:gd name="connsiteY9" fmla="*/ 1673332 h 1673649"/>
                    <a:gd name="connsiteX10" fmla="*/ 240506 w 372270"/>
                    <a:gd name="connsiteY10" fmla="*/ 1128590 h 1673649"/>
                    <a:gd name="connsiteX11" fmla="*/ 200025 w 372270"/>
                    <a:gd name="connsiteY11" fmla="*/ 1095252 h 1673649"/>
                    <a:gd name="connsiteX12" fmla="*/ 159544 w 372270"/>
                    <a:gd name="connsiteY12" fmla="*/ 1083346 h 1673649"/>
                    <a:gd name="connsiteX13" fmla="*/ 121444 w 372270"/>
                    <a:gd name="connsiteY13" fmla="*/ 1104777 h 1673649"/>
                    <a:gd name="connsiteX14" fmla="*/ 71437 w 372270"/>
                    <a:gd name="connsiteY14" fmla="*/ 1104777 h 1673649"/>
                    <a:gd name="connsiteX15" fmla="*/ 54768 w 372270"/>
                    <a:gd name="connsiteY15" fmla="*/ 1028577 h 1673649"/>
                    <a:gd name="connsiteX16" fmla="*/ 64132 w 372270"/>
                    <a:gd name="connsiteY16" fmla="*/ 1089843 h 1673649"/>
                    <a:gd name="connsiteX17" fmla="*/ 77787 w 372270"/>
                    <a:gd name="connsiteY17" fmla="*/ 1116267 h 1673649"/>
                    <a:gd name="connsiteX18" fmla="*/ 70643 w 372270"/>
                    <a:gd name="connsiteY18" fmla="*/ 1284288 h 1673649"/>
                    <a:gd name="connsiteX19" fmla="*/ 30956 w 372270"/>
                    <a:gd name="connsiteY19" fmla="*/ 1198780 h 1673649"/>
                    <a:gd name="connsiteX20" fmla="*/ 0 w 372270"/>
                    <a:gd name="connsiteY20" fmla="*/ 902591 h 1673649"/>
                    <a:gd name="connsiteX21" fmla="*/ 89446 w 372270"/>
                    <a:gd name="connsiteY21" fmla="*/ 699385 h 1673649"/>
                    <a:gd name="connsiteX22" fmla="*/ 80004 w 372270"/>
                    <a:gd name="connsiteY22" fmla="*/ 330762 h 1673649"/>
                    <a:gd name="connsiteX0" fmla="*/ 80004 w 372270"/>
                    <a:gd name="connsiteY0" fmla="*/ 336461 h 1679348"/>
                    <a:gd name="connsiteX1" fmla="*/ 122239 w 372270"/>
                    <a:gd name="connsiteY1" fmla="*/ 0 h 1679348"/>
                    <a:gd name="connsiteX2" fmla="*/ 297405 w 372270"/>
                    <a:gd name="connsiteY2" fmla="*/ 5699 h 1679348"/>
                    <a:gd name="connsiteX3" fmla="*/ 372270 w 372270"/>
                    <a:gd name="connsiteY3" fmla="*/ 249599 h 1679348"/>
                    <a:gd name="connsiteX4" fmla="*/ 352967 w 372270"/>
                    <a:gd name="connsiteY4" fmla="*/ 851739 h 1679348"/>
                    <a:gd name="connsiteX5" fmla="*/ 370681 w 372270"/>
                    <a:gd name="connsiteY5" fmla="*/ 1142049 h 1679348"/>
                    <a:gd name="connsiteX6" fmla="*/ 339725 w 372270"/>
                    <a:gd name="connsiteY6" fmla="*/ 1473745 h 1679348"/>
                    <a:gd name="connsiteX7" fmla="*/ 343694 w 372270"/>
                    <a:gd name="connsiteY7" fmla="*/ 1480056 h 1679348"/>
                    <a:gd name="connsiteX8" fmla="*/ 300831 w 372270"/>
                    <a:gd name="connsiteY8" fmla="*/ 1480987 h 1679348"/>
                    <a:gd name="connsiteX9" fmla="*/ 279400 w 372270"/>
                    <a:gd name="connsiteY9" fmla="*/ 1679031 h 1679348"/>
                    <a:gd name="connsiteX10" fmla="*/ 240506 w 372270"/>
                    <a:gd name="connsiteY10" fmla="*/ 1134289 h 1679348"/>
                    <a:gd name="connsiteX11" fmla="*/ 200025 w 372270"/>
                    <a:gd name="connsiteY11" fmla="*/ 1100951 h 1679348"/>
                    <a:gd name="connsiteX12" fmla="*/ 159544 w 372270"/>
                    <a:gd name="connsiteY12" fmla="*/ 1089045 h 1679348"/>
                    <a:gd name="connsiteX13" fmla="*/ 121444 w 372270"/>
                    <a:gd name="connsiteY13" fmla="*/ 1110476 h 1679348"/>
                    <a:gd name="connsiteX14" fmla="*/ 71437 w 372270"/>
                    <a:gd name="connsiteY14" fmla="*/ 1110476 h 1679348"/>
                    <a:gd name="connsiteX15" fmla="*/ 54768 w 372270"/>
                    <a:gd name="connsiteY15" fmla="*/ 1034276 h 1679348"/>
                    <a:gd name="connsiteX16" fmla="*/ 64132 w 372270"/>
                    <a:gd name="connsiteY16" fmla="*/ 1095542 h 1679348"/>
                    <a:gd name="connsiteX17" fmla="*/ 77787 w 372270"/>
                    <a:gd name="connsiteY17" fmla="*/ 1121966 h 1679348"/>
                    <a:gd name="connsiteX18" fmla="*/ 70643 w 372270"/>
                    <a:gd name="connsiteY18" fmla="*/ 1289987 h 1679348"/>
                    <a:gd name="connsiteX19" fmla="*/ 30956 w 372270"/>
                    <a:gd name="connsiteY19" fmla="*/ 1204479 h 1679348"/>
                    <a:gd name="connsiteX20" fmla="*/ 0 w 372270"/>
                    <a:gd name="connsiteY20" fmla="*/ 908290 h 1679348"/>
                    <a:gd name="connsiteX21" fmla="*/ 89446 w 372270"/>
                    <a:gd name="connsiteY21" fmla="*/ 705084 h 1679348"/>
                    <a:gd name="connsiteX22" fmla="*/ 80004 w 372270"/>
                    <a:gd name="connsiteY22" fmla="*/ 336461 h 1679348"/>
                    <a:gd name="connsiteX0" fmla="*/ 80004 w 372270"/>
                    <a:gd name="connsiteY0" fmla="*/ 336461 h 1679348"/>
                    <a:gd name="connsiteX1" fmla="*/ 122239 w 372270"/>
                    <a:gd name="connsiteY1" fmla="*/ 0 h 1679348"/>
                    <a:gd name="connsiteX2" fmla="*/ 297405 w 372270"/>
                    <a:gd name="connsiteY2" fmla="*/ 5699 h 1679348"/>
                    <a:gd name="connsiteX3" fmla="*/ 372270 w 372270"/>
                    <a:gd name="connsiteY3" fmla="*/ 249599 h 1679348"/>
                    <a:gd name="connsiteX4" fmla="*/ 352967 w 372270"/>
                    <a:gd name="connsiteY4" fmla="*/ 851739 h 1679348"/>
                    <a:gd name="connsiteX5" fmla="*/ 370681 w 372270"/>
                    <a:gd name="connsiteY5" fmla="*/ 1142049 h 1679348"/>
                    <a:gd name="connsiteX6" fmla="*/ 339725 w 372270"/>
                    <a:gd name="connsiteY6" fmla="*/ 1473745 h 1679348"/>
                    <a:gd name="connsiteX7" fmla="*/ 343694 w 372270"/>
                    <a:gd name="connsiteY7" fmla="*/ 1480056 h 1679348"/>
                    <a:gd name="connsiteX8" fmla="*/ 300831 w 372270"/>
                    <a:gd name="connsiteY8" fmla="*/ 1480987 h 1679348"/>
                    <a:gd name="connsiteX9" fmla="*/ 279400 w 372270"/>
                    <a:gd name="connsiteY9" fmla="*/ 1679031 h 1679348"/>
                    <a:gd name="connsiteX10" fmla="*/ 240506 w 372270"/>
                    <a:gd name="connsiteY10" fmla="*/ 1134289 h 1679348"/>
                    <a:gd name="connsiteX11" fmla="*/ 200025 w 372270"/>
                    <a:gd name="connsiteY11" fmla="*/ 1100951 h 1679348"/>
                    <a:gd name="connsiteX12" fmla="*/ 159544 w 372270"/>
                    <a:gd name="connsiteY12" fmla="*/ 1089045 h 1679348"/>
                    <a:gd name="connsiteX13" fmla="*/ 121444 w 372270"/>
                    <a:gd name="connsiteY13" fmla="*/ 1110476 h 1679348"/>
                    <a:gd name="connsiteX14" fmla="*/ 71437 w 372270"/>
                    <a:gd name="connsiteY14" fmla="*/ 1110476 h 1679348"/>
                    <a:gd name="connsiteX15" fmla="*/ 54768 w 372270"/>
                    <a:gd name="connsiteY15" fmla="*/ 1034276 h 1679348"/>
                    <a:gd name="connsiteX16" fmla="*/ 64132 w 372270"/>
                    <a:gd name="connsiteY16" fmla="*/ 1095542 h 1679348"/>
                    <a:gd name="connsiteX17" fmla="*/ 77787 w 372270"/>
                    <a:gd name="connsiteY17" fmla="*/ 1121966 h 1679348"/>
                    <a:gd name="connsiteX18" fmla="*/ 70643 w 372270"/>
                    <a:gd name="connsiteY18" fmla="*/ 1289987 h 1679348"/>
                    <a:gd name="connsiteX19" fmla="*/ 30956 w 372270"/>
                    <a:gd name="connsiteY19" fmla="*/ 1204479 h 1679348"/>
                    <a:gd name="connsiteX20" fmla="*/ 0 w 372270"/>
                    <a:gd name="connsiteY20" fmla="*/ 908290 h 1679348"/>
                    <a:gd name="connsiteX21" fmla="*/ 89446 w 372270"/>
                    <a:gd name="connsiteY21" fmla="*/ 705084 h 1679348"/>
                    <a:gd name="connsiteX22" fmla="*/ 80004 w 372270"/>
                    <a:gd name="connsiteY22" fmla="*/ 336461 h 1679348"/>
                    <a:gd name="connsiteX0" fmla="*/ 80004 w 372270"/>
                    <a:gd name="connsiteY0" fmla="*/ 336461 h 1679348"/>
                    <a:gd name="connsiteX1" fmla="*/ 122239 w 372270"/>
                    <a:gd name="connsiteY1" fmla="*/ 0 h 1679348"/>
                    <a:gd name="connsiteX2" fmla="*/ 328361 w 372270"/>
                    <a:gd name="connsiteY2" fmla="*/ 5699 h 1679348"/>
                    <a:gd name="connsiteX3" fmla="*/ 372270 w 372270"/>
                    <a:gd name="connsiteY3" fmla="*/ 249599 h 1679348"/>
                    <a:gd name="connsiteX4" fmla="*/ 352967 w 372270"/>
                    <a:gd name="connsiteY4" fmla="*/ 851739 h 1679348"/>
                    <a:gd name="connsiteX5" fmla="*/ 370681 w 372270"/>
                    <a:gd name="connsiteY5" fmla="*/ 1142049 h 1679348"/>
                    <a:gd name="connsiteX6" fmla="*/ 339725 w 372270"/>
                    <a:gd name="connsiteY6" fmla="*/ 1473745 h 1679348"/>
                    <a:gd name="connsiteX7" fmla="*/ 343694 w 372270"/>
                    <a:gd name="connsiteY7" fmla="*/ 1480056 h 1679348"/>
                    <a:gd name="connsiteX8" fmla="*/ 300831 w 372270"/>
                    <a:gd name="connsiteY8" fmla="*/ 1480987 h 1679348"/>
                    <a:gd name="connsiteX9" fmla="*/ 279400 w 372270"/>
                    <a:gd name="connsiteY9" fmla="*/ 1679031 h 1679348"/>
                    <a:gd name="connsiteX10" fmla="*/ 240506 w 372270"/>
                    <a:gd name="connsiteY10" fmla="*/ 1134289 h 1679348"/>
                    <a:gd name="connsiteX11" fmla="*/ 200025 w 372270"/>
                    <a:gd name="connsiteY11" fmla="*/ 1100951 h 1679348"/>
                    <a:gd name="connsiteX12" fmla="*/ 159544 w 372270"/>
                    <a:gd name="connsiteY12" fmla="*/ 1089045 h 1679348"/>
                    <a:gd name="connsiteX13" fmla="*/ 121444 w 372270"/>
                    <a:gd name="connsiteY13" fmla="*/ 1110476 h 1679348"/>
                    <a:gd name="connsiteX14" fmla="*/ 71437 w 372270"/>
                    <a:gd name="connsiteY14" fmla="*/ 1110476 h 1679348"/>
                    <a:gd name="connsiteX15" fmla="*/ 54768 w 372270"/>
                    <a:gd name="connsiteY15" fmla="*/ 1034276 h 1679348"/>
                    <a:gd name="connsiteX16" fmla="*/ 64132 w 372270"/>
                    <a:gd name="connsiteY16" fmla="*/ 1095542 h 1679348"/>
                    <a:gd name="connsiteX17" fmla="*/ 77787 w 372270"/>
                    <a:gd name="connsiteY17" fmla="*/ 1121966 h 1679348"/>
                    <a:gd name="connsiteX18" fmla="*/ 70643 w 372270"/>
                    <a:gd name="connsiteY18" fmla="*/ 1289987 h 1679348"/>
                    <a:gd name="connsiteX19" fmla="*/ 30956 w 372270"/>
                    <a:gd name="connsiteY19" fmla="*/ 1204479 h 1679348"/>
                    <a:gd name="connsiteX20" fmla="*/ 0 w 372270"/>
                    <a:gd name="connsiteY20" fmla="*/ 908290 h 1679348"/>
                    <a:gd name="connsiteX21" fmla="*/ 89446 w 372270"/>
                    <a:gd name="connsiteY21" fmla="*/ 705084 h 1679348"/>
                    <a:gd name="connsiteX22" fmla="*/ 80004 w 372270"/>
                    <a:gd name="connsiteY22" fmla="*/ 336461 h 1679348"/>
                    <a:gd name="connsiteX0" fmla="*/ 80004 w 372270"/>
                    <a:gd name="connsiteY0" fmla="*/ 336461 h 1679348"/>
                    <a:gd name="connsiteX1" fmla="*/ 122239 w 372270"/>
                    <a:gd name="connsiteY1" fmla="*/ 0 h 1679348"/>
                    <a:gd name="connsiteX2" fmla="*/ 328361 w 372270"/>
                    <a:gd name="connsiteY2" fmla="*/ 5699 h 1679348"/>
                    <a:gd name="connsiteX3" fmla="*/ 329952 w 372270"/>
                    <a:gd name="connsiteY3" fmla="*/ 172346 h 1679348"/>
                    <a:gd name="connsiteX4" fmla="*/ 372270 w 372270"/>
                    <a:gd name="connsiteY4" fmla="*/ 249599 h 1679348"/>
                    <a:gd name="connsiteX5" fmla="*/ 352967 w 372270"/>
                    <a:gd name="connsiteY5" fmla="*/ 851739 h 1679348"/>
                    <a:gd name="connsiteX6" fmla="*/ 370681 w 372270"/>
                    <a:gd name="connsiteY6" fmla="*/ 1142049 h 1679348"/>
                    <a:gd name="connsiteX7" fmla="*/ 339725 w 372270"/>
                    <a:gd name="connsiteY7" fmla="*/ 1473745 h 1679348"/>
                    <a:gd name="connsiteX8" fmla="*/ 343694 w 372270"/>
                    <a:gd name="connsiteY8" fmla="*/ 1480056 h 1679348"/>
                    <a:gd name="connsiteX9" fmla="*/ 300831 w 372270"/>
                    <a:gd name="connsiteY9" fmla="*/ 1480987 h 1679348"/>
                    <a:gd name="connsiteX10" fmla="*/ 279400 w 372270"/>
                    <a:gd name="connsiteY10" fmla="*/ 1679031 h 1679348"/>
                    <a:gd name="connsiteX11" fmla="*/ 240506 w 372270"/>
                    <a:gd name="connsiteY11" fmla="*/ 1134289 h 1679348"/>
                    <a:gd name="connsiteX12" fmla="*/ 200025 w 372270"/>
                    <a:gd name="connsiteY12" fmla="*/ 1100951 h 1679348"/>
                    <a:gd name="connsiteX13" fmla="*/ 159544 w 372270"/>
                    <a:gd name="connsiteY13" fmla="*/ 1089045 h 1679348"/>
                    <a:gd name="connsiteX14" fmla="*/ 121444 w 372270"/>
                    <a:gd name="connsiteY14" fmla="*/ 1110476 h 1679348"/>
                    <a:gd name="connsiteX15" fmla="*/ 71437 w 372270"/>
                    <a:gd name="connsiteY15" fmla="*/ 1110476 h 1679348"/>
                    <a:gd name="connsiteX16" fmla="*/ 54768 w 372270"/>
                    <a:gd name="connsiteY16" fmla="*/ 1034276 h 1679348"/>
                    <a:gd name="connsiteX17" fmla="*/ 64132 w 372270"/>
                    <a:gd name="connsiteY17" fmla="*/ 1095542 h 1679348"/>
                    <a:gd name="connsiteX18" fmla="*/ 77787 w 372270"/>
                    <a:gd name="connsiteY18" fmla="*/ 1121966 h 1679348"/>
                    <a:gd name="connsiteX19" fmla="*/ 70643 w 372270"/>
                    <a:gd name="connsiteY19" fmla="*/ 1289987 h 1679348"/>
                    <a:gd name="connsiteX20" fmla="*/ 30956 w 372270"/>
                    <a:gd name="connsiteY20" fmla="*/ 1204479 h 1679348"/>
                    <a:gd name="connsiteX21" fmla="*/ 0 w 372270"/>
                    <a:gd name="connsiteY21" fmla="*/ 908290 h 1679348"/>
                    <a:gd name="connsiteX22" fmla="*/ 89446 w 372270"/>
                    <a:gd name="connsiteY22" fmla="*/ 705084 h 1679348"/>
                    <a:gd name="connsiteX23" fmla="*/ 80004 w 372270"/>
                    <a:gd name="connsiteY23" fmla="*/ 336461 h 1679348"/>
                    <a:gd name="connsiteX0" fmla="*/ 80004 w 372270"/>
                    <a:gd name="connsiteY0" fmla="*/ 372912 h 1715799"/>
                    <a:gd name="connsiteX1" fmla="*/ 122239 w 372270"/>
                    <a:gd name="connsiteY1" fmla="*/ 36451 h 1715799"/>
                    <a:gd name="connsiteX2" fmla="*/ 268040 w 372270"/>
                    <a:gd name="connsiteY2" fmla="*/ 2576 h 1715799"/>
                    <a:gd name="connsiteX3" fmla="*/ 328361 w 372270"/>
                    <a:gd name="connsiteY3" fmla="*/ 42150 h 1715799"/>
                    <a:gd name="connsiteX4" fmla="*/ 329952 w 372270"/>
                    <a:gd name="connsiteY4" fmla="*/ 208797 h 1715799"/>
                    <a:gd name="connsiteX5" fmla="*/ 372270 w 372270"/>
                    <a:gd name="connsiteY5" fmla="*/ 286050 h 1715799"/>
                    <a:gd name="connsiteX6" fmla="*/ 352967 w 372270"/>
                    <a:gd name="connsiteY6" fmla="*/ 888190 h 1715799"/>
                    <a:gd name="connsiteX7" fmla="*/ 370681 w 372270"/>
                    <a:gd name="connsiteY7" fmla="*/ 1178500 h 1715799"/>
                    <a:gd name="connsiteX8" fmla="*/ 339725 w 372270"/>
                    <a:gd name="connsiteY8" fmla="*/ 1510196 h 1715799"/>
                    <a:gd name="connsiteX9" fmla="*/ 343694 w 372270"/>
                    <a:gd name="connsiteY9" fmla="*/ 1516507 h 1715799"/>
                    <a:gd name="connsiteX10" fmla="*/ 300831 w 372270"/>
                    <a:gd name="connsiteY10" fmla="*/ 1517438 h 1715799"/>
                    <a:gd name="connsiteX11" fmla="*/ 279400 w 372270"/>
                    <a:gd name="connsiteY11" fmla="*/ 1715482 h 1715799"/>
                    <a:gd name="connsiteX12" fmla="*/ 240506 w 372270"/>
                    <a:gd name="connsiteY12" fmla="*/ 1170740 h 1715799"/>
                    <a:gd name="connsiteX13" fmla="*/ 200025 w 372270"/>
                    <a:gd name="connsiteY13" fmla="*/ 1137402 h 1715799"/>
                    <a:gd name="connsiteX14" fmla="*/ 159544 w 372270"/>
                    <a:gd name="connsiteY14" fmla="*/ 1125496 h 1715799"/>
                    <a:gd name="connsiteX15" fmla="*/ 121444 w 372270"/>
                    <a:gd name="connsiteY15" fmla="*/ 1146927 h 1715799"/>
                    <a:gd name="connsiteX16" fmla="*/ 71437 w 372270"/>
                    <a:gd name="connsiteY16" fmla="*/ 1146927 h 1715799"/>
                    <a:gd name="connsiteX17" fmla="*/ 54768 w 372270"/>
                    <a:gd name="connsiteY17" fmla="*/ 1070727 h 1715799"/>
                    <a:gd name="connsiteX18" fmla="*/ 64132 w 372270"/>
                    <a:gd name="connsiteY18" fmla="*/ 1131993 h 1715799"/>
                    <a:gd name="connsiteX19" fmla="*/ 77787 w 372270"/>
                    <a:gd name="connsiteY19" fmla="*/ 1158417 h 1715799"/>
                    <a:gd name="connsiteX20" fmla="*/ 70643 w 372270"/>
                    <a:gd name="connsiteY20" fmla="*/ 1326438 h 1715799"/>
                    <a:gd name="connsiteX21" fmla="*/ 30956 w 372270"/>
                    <a:gd name="connsiteY21" fmla="*/ 1240930 h 1715799"/>
                    <a:gd name="connsiteX22" fmla="*/ 0 w 372270"/>
                    <a:gd name="connsiteY22" fmla="*/ 944741 h 1715799"/>
                    <a:gd name="connsiteX23" fmla="*/ 89446 w 372270"/>
                    <a:gd name="connsiteY23" fmla="*/ 741535 h 1715799"/>
                    <a:gd name="connsiteX24" fmla="*/ 80004 w 372270"/>
                    <a:gd name="connsiteY24" fmla="*/ 372912 h 1715799"/>
                    <a:gd name="connsiteX0" fmla="*/ 80004 w 372270"/>
                    <a:gd name="connsiteY0" fmla="*/ 370820 h 1713707"/>
                    <a:gd name="connsiteX1" fmla="*/ 122239 w 372270"/>
                    <a:gd name="connsiteY1" fmla="*/ 34359 h 1713707"/>
                    <a:gd name="connsiteX2" fmla="*/ 213271 w 372270"/>
                    <a:gd name="connsiteY2" fmla="*/ 110041 h 1713707"/>
                    <a:gd name="connsiteX3" fmla="*/ 268040 w 372270"/>
                    <a:gd name="connsiteY3" fmla="*/ 484 h 1713707"/>
                    <a:gd name="connsiteX4" fmla="*/ 328361 w 372270"/>
                    <a:gd name="connsiteY4" fmla="*/ 40058 h 1713707"/>
                    <a:gd name="connsiteX5" fmla="*/ 329952 w 372270"/>
                    <a:gd name="connsiteY5" fmla="*/ 206705 h 1713707"/>
                    <a:gd name="connsiteX6" fmla="*/ 372270 w 372270"/>
                    <a:gd name="connsiteY6" fmla="*/ 283958 h 1713707"/>
                    <a:gd name="connsiteX7" fmla="*/ 352967 w 372270"/>
                    <a:gd name="connsiteY7" fmla="*/ 886098 h 1713707"/>
                    <a:gd name="connsiteX8" fmla="*/ 370681 w 372270"/>
                    <a:gd name="connsiteY8" fmla="*/ 1176408 h 1713707"/>
                    <a:gd name="connsiteX9" fmla="*/ 339725 w 372270"/>
                    <a:gd name="connsiteY9" fmla="*/ 1508104 h 1713707"/>
                    <a:gd name="connsiteX10" fmla="*/ 343694 w 372270"/>
                    <a:gd name="connsiteY10" fmla="*/ 1514415 h 1713707"/>
                    <a:gd name="connsiteX11" fmla="*/ 300831 w 372270"/>
                    <a:gd name="connsiteY11" fmla="*/ 1515346 h 1713707"/>
                    <a:gd name="connsiteX12" fmla="*/ 279400 w 372270"/>
                    <a:gd name="connsiteY12" fmla="*/ 1713390 h 1713707"/>
                    <a:gd name="connsiteX13" fmla="*/ 240506 w 372270"/>
                    <a:gd name="connsiteY13" fmla="*/ 1168648 h 1713707"/>
                    <a:gd name="connsiteX14" fmla="*/ 200025 w 372270"/>
                    <a:gd name="connsiteY14" fmla="*/ 1135310 h 1713707"/>
                    <a:gd name="connsiteX15" fmla="*/ 159544 w 372270"/>
                    <a:gd name="connsiteY15" fmla="*/ 1123404 h 1713707"/>
                    <a:gd name="connsiteX16" fmla="*/ 121444 w 372270"/>
                    <a:gd name="connsiteY16" fmla="*/ 1144835 h 1713707"/>
                    <a:gd name="connsiteX17" fmla="*/ 71437 w 372270"/>
                    <a:gd name="connsiteY17" fmla="*/ 1144835 h 1713707"/>
                    <a:gd name="connsiteX18" fmla="*/ 54768 w 372270"/>
                    <a:gd name="connsiteY18" fmla="*/ 1068635 h 1713707"/>
                    <a:gd name="connsiteX19" fmla="*/ 64132 w 372270"/>
                    <a:gd name="connsiteY19" fmla="*/ 1129901 h 1713707"/>
                    <a:gd name="connsiteX20" fmla="*/ 77787 w 372270"/>
                    <a:gd name="connsiteY20" fmla="*/ 1156325 h 1713707"/>
                    <a:gd name="connsiteX21" fmla="*/ 70643 w 372270"/>
                    <a:gd name="connsiteY21" fmla="*/ 1324346 h 1713707"/>
                    <a:gd name="connsiteX22" fmla="*/ 30956 w 372270"/>
                    <a:gd name="connsiteY22" fmla="*/ 1238838 h 1713707"/>
                    <a:gd name="connsiteX23" fmla="*/ 0 w 372270"/>
                    <a:gd name="connsiteY23" fmla="*/ 942649 h 1713707"/>
                    <a:gd name="connsiteX24" fmla="*/ 89446 w 372270"/>
                    <a:gd name="connsiteY24" fmla="*/ 739443 h 1713707"/>
                    <a:gd name="connsiteX25" fmla="*/ 80004 w 372270"/>
                    <a:gd name="connsiteY25" fmla="*/ 370820 h 1713707"/>
                    <a:gd name="connsiteX0" fmla="*/ 80004 w 372270"/>
                    <a:gd name="connsiteY0" fmla="*/ 357992 h 1700879"/>
                    <a:gd name="connsiteX1" fmla="*/ 122239 w 372270"/>
                    <a:gd name="connsiteY1" fmla="*/ 21531 h 1700879"/>
                    <a:gd name="connsiteX2" fmla="*/ 213271 w 372270"/>
                    <a:gd name="connsiteY2" fmla="*/ 97213 h 1700879"/>
                    <a:gd name="connsiteX3" fmla="*/ 275184 w 372270"/>
                    <a:gd name="connsiteY3" fmla="*/ 544 h 1700879"/>
                    <a:gd name="connsiteX4" fmla="*/ 328361 w 372270"/>
                    <a:gd name="connsiteY4" fmla="*/ 27230 h 1700879"/>
                    <a:gd name="connsiteX5" fmla="*/ 329952 w 372270"/>
                    <a:gd name="connsiteY5" fmla="*/ 193877 h 1700879"/>
                    <a:gd name="connsiteX6" fmla="*/ 372270 w 372270"/>
                    <a:gd name="connsiteY6" fmla="*/ 271130 h 1700879"/>
                    <a:gd name="connsiteX7" fmla="*/ 352967 w 372270"/>
                    <a:gd name="connsiteY7" fmla="*/ 873270 h 1700879"/>
                    <a:gd name="connsiteX8" fmla="*/ 370681 w 372270"/>
                    <a:gd name="connsiteY8" fmla="*/ 1163580 h 1700879"/>
                    <a:gd name="connsiteX9" fmla="*/ 339725 w 372270"/>
                    <a:gd name="connsiteY9" fmla="*/ 1495276 h 1700879"/>
                    <a:gd name="connsiteX10" fmla="*/ 343694 w 372270"/>
                    <a:gd name="connsiteY10" fmla="*/ 1501587 h 1700879"/>
                    <a:gd name="connsiteX11" fmla="*/ 300831 w 372270"/>
                    <a:gd name="connsiteY11" fmla="*/ 1502518 h 1700879"/>
                    <a:gd name="connsiteX12" fmla="*/ 279400 w 372270"/>
                    <a:gd name="connsiteY12" fmla="*/ 1700562 h 1700879"/>
                    <a:gd name="connsiteX13" fmla="*/ 240506 w 372270"/>
                    <a:gd name="connsiteY13" fmla="*/ 1155820 h 1700879"/>
                    <a:gd name="connsiteX14" fmla="*/ 200025 w 372270"/>
                    <a:gd name="connsiteY14" fmla="*/ 1122482 h 1700879"/>
                    <a:gd name="connsiteX15" fmla="*/ 159544 w 372270"/>
                    <a:gd name="connsiteY15" fmla="*/ 1110576 h 1700879"/>
                    <a:gd name="connsiteX16" fmla="*/ 121444 w 372270"/>
                    <a:gd name="connsiteY16" fmla="*/ 1132007 h 1700879"/>
                    <a:gd name="connsiteX17" fmla="*/ 71437 w 372270"/>
                    <a:gd name="connsiteY17" fmla="*/ 1132007 h 1700879"/>
                    <a:gd name="connsiteX18" fmla="*/ 54768 w 372270"/>
                    <a:gd name="connsiteY18" fmla="*/ 1055807 h 1700879"/>
                    <a:gd name="connsiteX19" fmla="*/ 64132 w 372270"/>
                    <a:gd name="connsiteY19" fmla="*/ 1117073 h 1700879"/>
                    <a:gd name="connsiteX20" fmla="*/ 77787 w 372270"/>
                    <a:gd name="connsiteY20" fmla="*/ 1143497 h 1700879"/>
                    <a:gd name="connsiteX21" fmla="*/ 70643 w 372270"/>
                    <a:gd name="connsiteY21" fmla="*/ 1311518 h 1700879"/>
                    <a:gd name="connsiteX22" fmla="*/ 30956 w 372270"/>
                    <a:gd name="connsiteY22" fmla="*/ 1226010 h 1700879"/>
                    <a:gd name="connsiteX23" fmla="*/ 0 w 372270"/>
                    <a:gd name="connsiteY23" fmla="*/ 929821 h 1700879"/>
                    <a:gd name="connsiteX24" fmla="*/ 89446 w 372270"/>
                    <a:gd name="connsiteY24" fmla="*/ 726615 h 1700879"/>
                    <a:gd name="connsiteX25" fmla="*/ 80004 w 372270"/>
                    <a:gd name="connsiteY25" fmla="*/ 357992 h 1700879"/>
                    <a:gd name="connsiteX0" fmla="*/ 80004 w 372270"/>
                    <a:gd name="connsiteY0" fmla="*/ 357992 h 1700879"/>
                    <a:gd name="connsiteX1" fmla="*/ 122239 w 372270"/>
                    <a:gd name="connsiteY1" fmla="*/ 21531 h 1700879"/>
                    <a:gd name="connsiteX2" fmla="*/ 213271 w 372270"/>
                    <a:gd name="connsiteY2" fmla="*/ 97213 h 1700879"/>
                    <a:gd name="connsiteX3" fmla="*/ 275184 w 372270"/>
                    <a:gd name="connsiteY3" fmla="*/ 544 h 1700879"/>
                    <a:gd name="connsiteX4" fmla="*/ 328361 w 372270"/>
                    <a:gd name="connsiteY4" fmla="*/ 27230 h 1700879"/>
                    <a:gd name="connsiteX5" fmla="*/ 329952 w 372270"/>
                    <a:gd name="connsiteY5" fmla="*/ 193877 h 1700879"/>
                    <a:gd name="connsiteX6" fmla="*/ 372270 w 372270"/>
                    <a:gd name="connsiteY6" fmla="*/ 271130 h 1700879"/>
                    <a:gd name="connsiteX7" fmla="*/ 352967 w 372270"/>
                    <a:gd name="connsiteY7" fmla="*/ 873270 h 1700879"/>
                    <a:gd name="connsiteX8" fmla="*/ 370681 w 372270"/>
                    <a:gd name="connsiteY8" fmla="*/ 1163580 h 1700879"/>
                    <a:gd name="connsiteX9" fmla="*/ 339725 w 372270"/>
                    <a:gd name="connsiteY9" fmla="*/ 1495276 h 1700879"/>
                    <a:gd name="connsiteX10" fmla="*/ 343694 w 372270"/>
                    <a:gd name="connsiteY10" fmla="*/ 1501587 h 1700879"/>
                    <a:gd name="connsiteX11" fmla="*/ 300831 w 372270"/>
                    <a:gd name="connsiteY11" fmla="*/ 1502518 h 1700879"/>
                    <a:gd name="connsiteX12" fmla="*/ 279400 w 372270"/>
                    <a:gd name="connsiteY12" fmla="*/ 1700562 h 1700879"/>
                    <a:gd name="connsiteX13" fmla="*/ 240506 w 372270"/>
                    <a:gd name="connsiteY13" fmla="*/ 1155820 h 1700879"/>
                    <a:gd name="connsiteX14" fmla="*/ 200025 w 372270"/>
                    <a:gd name="connsiteY14" fmla="*/ 1122482 h 1700879"/>
                    <a:gd name="connsiteX15" fmla="*/ 159544 w 372270"/>
                    <a:gd name="connsiteY15" fmla="*/ 1110576 h 1700879"/>
                    <a:gd name="connsiteX16" fmla="*/ 121444 w 372270"/>
                    <a:gd name="connsiteY16" fmla="*/ 1132007 h 1700879"/>
                    <a:gd name="connsiteX17" fmla="*/ 71437 w 372270"/>
                    <a:gd name="connsiteY17" fmla="*/ 1132007 h 1700879"/>
                    <a:gd name="connsiteX18" fmla="*/ 54768 w 372270"/>
                    <a:gd name="connsiteY18" fmla="*/ 1055807 h 1700879"/>
                    <a:gd name="connsiteX19" fmla="*/ 64132 w 372270"/>
                    <a:gd name="connsiteY19" fmla="*/ 1117073 h 1700879"/>
                    <a:gd name="connsiteX20" fmla="*/ 77787 w 372270"/>
                    <a:gd name="connsiteY20" fmla="*/ 1143497 h 1700879"/>
                    <a:gd name="connsiteX21" fmla="*/ 70643 w 372270"/>
                    <a:gd name="connsiteY21" fmla="*/ 1311518 h 1700879"/>
                    <a:gd name="connsiteX22" fmla="*/ 30956 w 372270"/>
                    <a:gd name="connsiteY22" fmla="*/ 1226010 h 1700879"/>
                    <a:gd name="connsiteX23" fmla="*/ 0 w 372270"/>
                    <a:gd name="connsiteY23" fmla="*/ 929821 h 1700879"/>
                    <a:gd name="connsiteX24" fmla="*/ 89446 w 372270"/>
                    <a:gd name="connsiteY24" fmla="*/ 726615 h 1700879"/>
                    <a:gd name="connsiteX25" fmla="*/ 80004 w 372270"/>
                    <a:gd name="connsiteY25" fmla="*/ 357992 h 1700879"/>
                    <a:gd name="connsiteX0" fmla="*/ 80004 w 372270"/>
                    <a:gd name="connsiteY0" fmla="*/ 357992 h 1700879"/>
                    <a:gd name="connsiteX1" fmla="*/ 122239 w 372270"/>
                    <a:gd name="connsiteY1" fmla="*/ 21531 h 1700879"/>
                    <a:gd name="connsiteX2" fmla="*/ 213271 w 372270"/>
                    <a:gd name="connsiteY2" fmla="*/ 97213 h 1700879"/>
                    <a:gd name="connsiteX3" fmla="*/ 275184 w 372270"/>
                    <a:gd name="connsiteY3" fmla="*/ 544 h 1700879"/>
                    <a:gd name="connsiteX4" fmla="*/ 328361 w 372270"/>
                    <a:gd name="connsiteY4" fmla="*/ 27230 h 1700879"/>
                    <a:gd name="connsiteX5" fmla="*/ 329952 w 372270"/>
                    <a:gd name="connsiteY5" fmla="*/ 193877 h 1700879"/>
                    <a:gd name="connsiteX6" fmla="*/ 372270 w 372270"/>
                    <a:gd name="connsiteY6" fmla="*/ 271130 h 1700879"/>
                    <a:gd name="connsiteX7" fmla="*/ 352967 w 372270"/>
                    <a:gd name="connsiteY7" fmla="*/ 873270 h 1700879"/>
                    <a:gd name="connsiteX8" fmla="*/ 370681 w 372270"/>
                    <a:gd name="connsiteY8" fmla="*/ 1163580 h 1700879"/>
                    <a:gd name="connsiteX9" fmla="*/ 339725 w 372270"/>
                    <a:gd name="connsiteY9" fmla="*/ 1495276 h 1700879"/>
                    <a:gd name="connsiteX10" fmla="*/ 343694 w 372270"/>
                    <a:gd name="connsiteY10" fmla="*/ 1501587 h 1700879"/>
                    <a:gd name="connsiteX11" fmla="*/ 300831 w 372270"/>
                    <a:gd name="connsiteY11" fmla="*/ 1502518 h 1700879"/>
                    <a:gd name="connsiteX12" fmla="*/ 279400 w 372270"/>
                    <a:gd name="connsiteY12" fmla="*/ 1700562 h 1700879"/>
                    <a:gd name="connsiteX13" fmla="*/ 240506 w 372270"/>
                    <a:gd name="connsiteY13" fmla="*/ 1155820 h 1700879"/>
                    <a:gd name="connsiteX14" fmla="*/ 200025 w 372270"/>
                    <a:gd name="connsiteY14" fmla="*/ 1122482 h 1700879"/>
                    <a:gd name="connsiteX15" fmla="*/ 159544 w 372270"/>
                    <a:gd name="connsiteY15" fmla="*/ 1110576 h 1700879"/>
                    <a:gd name="connsiteX16" fmla="*/ 121444 w 372270"/>
                    <a:gd name="connsiteY16" fmla="*/ 1132007 h 1700879"/>
                    <a:gd name="connsiteX17" fmla="*/ 71437 w 372270"/>
                    <a:gd name="connsiteY17" fmla="*/ 1132007 h 1700879"/>
                    <a:gd name="connsiteX18" fmla="*/ 54768 w 372270"/>
                    <a:gd name="connsiteY18" fmla="*/ 1055807 h 1700879"/>
                    <a:gd name="connsiteX19" fmla="*/ 64132 w 372270"/>
                    <a:gd name="connsiteY19" fmla="*/ 1117073 h 1700879"/>
                    <a:gd name="connsiteX20" fmla="*/ 77787 w 372270"/>
                    <a:gd name="connsiteY20" fmla="*/ 1143497 h 1700879"/>
                    <a:gd name="connsiteX21" fmla="*/ 70643 w 372270"/>
                    <a:gd name="connsiteY21" fmla="*/ 1311518 h 1700879"/>
                    <a:gd name="connsiteX22" fmla="*/ 30956 w 372270"/>
                    <a:gd name="connsiteY22" fmla="*/ 1226010 h 1700879"/>
                    <a:gd name="connsiteX23" fmla="*/ 0 w 372270"/>
                    <a:gd name="connsiteY23" fmla="*/ 929821 h 1700879"/>
                    <a:gd name="connsiteX24" fmla="*/ 89446 w 372270"/>
                    <a:gd name="connsiteY24" fmla="*/ 726615 h 1700879"/>
                    <a:gd name="connsiteX25" fmla="*/ 80004 w 372270"/>
                    <a:gd name="connsiteY25" fmla="*/ 357992 h 1700879"/>
                    <a:gd name="connsiteX0" fmla="*/ 80004 w 372270"/>
                    <a:gd name="connsiteY0" fmla="*/ 357992 h 1700879"/>
                    <a:gd name="connsiteX1" fmla="*/ 109423 w 372270"/>
                    <a:gd name="connsiteY1" fmla="*/ 21531 h 1700879"/>
                    <a:gd name="connsiteX2" fmla="*/ 213271 w 372270"/>
                    <a:gd name="connsiteY2" fmla="*/ 97213 h 1700879"/>
                    <a:gd name="connsiteX3" fmla="*/ 275184 w 372270"/>
                    <a:gd name="connsiteY3" fmla="*/ 544 h 1700879"/>
                    <a:gd name="connsiteX4" fmla="*/ 328361 w 372270"/>
                    <a:gd name="connsiteY4" fmla="*/ 27230 h 1700879"/>
                    <a:gd name="connsiteX5" fmla="*/ 329952 w 372270"/>
                    <a:gd name="connsiteY5" fmla="*/ 193877 h 1700879"/>
                    <a:gd name="connsiteX6" fmla="*/ 372270 w 372270"/>
                    <a:gd name="connsiteY6" fmla="*/ 271130 h 1700879"/>
                    <a:gd name="connsiteX7" fmla="*/ 352967 w 372270"/>
                    <a:gd name="connsiteY7" fmla="*/ 873270 h 1700879"/>
                    <a:gd name="connsiteX8" fmla="*/ 370681 w 372270"/>
                    <a:gd name="connsiteY8" fmla="*/ 1163580 h 1700879"/>
                    <a:gd name="connsiteX9" fmla="*/ 339725 w 372270"/>
                    <a:gd name="connsiteY9" fmla="*/ 1495276 h 1700879"/>
                    <a:gd name="connsiteX10" fmla="*/ 343694 w 372270"/>
                    <a:gd name="connsiteY10" fmla="*/ 1501587 h 1700879"/>
                    <a:gd name="connsiteX11" fmla="*/ 300831 w 372270"/>
                    <a:gd name="connsiteY11" fmla="*/ 1502518 h 1700879"/>
                    <a:gd name="connsiteX12" fmla="*/ 279400 w 372270"/>
                    <a:gd name="connsiteY12" fmla="*/ 1700562 h 1700879"/>
                    <a:gd name="connsiteX13" fmla="*/ 240506 w 372270"/>
                    <a:gd name="connsiteY13" fmla="*/ 1155820 h 1700879"/>
                    <a:gd name="connsiteX14" fmla="*/ 200025 w 372270"/>
                    <a:gd name="connsiteY14" fmla="*/ 1122482 h 1700879"/>
                    <a:gd name="connsiteX15" fmla="*/ 159544 w 372270"/>
                    <a:gd name="connsiteY15" fmla="*/ 1110576 h 1700879"/>
                    <a:gd name="connsiteX16" fmla="*/ 121444 w 372270"/>
                    <a:gd name="connsiteY16" fmla="*/ 1132007 h 1700879"/>
                    <a:gd name="connsiteX17" fmla="*/ 71437 w 372270"/>
                    <a:gd name="connsiteY17" fmla="*/ 1132007 h 1700879"/>
                    <a:gd name="connsiteX18" fmla="*/ 54768 w 372270"/>
                    <a:gd name="connsiteY18" fmla="*/ 1055807 h 1700879"/>
                    <a:gd name="connsiteX19" fmla="*/ 64132 w 372270"/>
                    <a:gd name="connsiteY19" fmla="*/ 1117073 h 1700879"/>
                    <a:gd name="connsiteX20" fmla="*/ 77787 w 372270"/>
                    <a:gd name="connsiteY20" fmla="*/ 1143497 h 1700879"/>
                    <a:gd name="connsiteX21" fmla="*/ 70643 w 372270"/>
                    <a:gd name="connsiteY21" fmla="*/ 1311518 h 1700879"/>
                    <a:gd name="connsiteX22" fmla="*/ 30956 w 372270"/>
                    <a:gd name="connsiteY22" fmla="*/ 1226010 h 1700879"/>
                    <a:gd name="connsiteX23" fmla="*/ 0 w 372270"/>
                    <a:gd name="connsiteY23" fmla="*/ 929821 h 1700879"/>
                    <a:gd name="connsiteX24" fmla="*/ 89446 w 372270"/>
                    <a:gd name="connsiteY24" fmla="*/ 726615 h 1700879"/>
                    <a:gd name="connsiteX25" fmla="*/ 80004 w 372270"/>
                    <a:gd name="connsiteY25" fmla="*/ 357992 h 1700879"/>
                    <a:gd name="connsiteX0" fmla="*/ 80004 w 372270"/>
                    <a:gd name="connsiteY0" fmla="*/ 357992 h 1700879"/>
                    <a:gd name="connsiteX1" fmla="*/ 109423 w 372270"/>
                    <a:gd name="connsiteY1" fmla="*/ 21531 h 1700879"/>
                    <a:gd name="connsiteX2" fmla="*/ 213271 w 372270"/>
                    <a:gd name="connsiteY2" fmla="*/ 97213 h 1700879"/>
                    <a:gd name="connsiteX3" fmla="*/ 275184 w 372270"/>
                    <a:gd name="connsiteY3" fmla="*/ 544 h 1700879"/>
                    <a:gd name="connsiteX4" fmla="*/ 328361 w 372270"/>
                    <a:gd name="connsiteY4" fmla="*/ 27230 h 1700879"/>
                    <a:gd name="connsiteX5" fmla="*/ 329952 w 372270"/>
                    <a:gd name="connsiteY5" fmla="*/ 193877 h 1700879"/>
                    <a:gd name="connsiteX6" fmla="*/ 372270 w 372270"/>
                    <a:gd name="connsiteY6" fmla="*/ 271130 h 1700879"/>
                    <a:gd name="connsiteX7" fmla="*/ 352967 w 372270"/>
                    <a:gd name="connsiteY7" fmla="*/ 873270 h 1700879"/>
                    <a:gd name="connsiteX8" fmla="*/ 370681 w 372270"/>
                    <a:gd name="connsiteY8" fmla="*/ 1163580 h 1700879"/>
                    <a:gd name="connsiteX9" fmla="*/ 339725 w 372270"/>
                    <a:gd name="connsiteY9" fmla="*/ 1495276 h 1700879"/>
                    <a:gd name="connsiteX10" fmla="*/ 343694 w 372270"/>
                    <a:gd name="connsiteY10" fmla="*/ 1501587 h 1700879"/>
                    <a:gd name="connsiteX11" fmla="*/ 300831 w 372270"/>
                    <a:gd name="connsiteY11" fmla="*/ 1502518 h 1700879"/>
                    <a:gd name="connsiteX12" fmla="*/ 279400 w 372270"/>
                    <a:gd name="connsiteY12" fmla="*/ 1700562 h 1700879"/>
                    <a:gd name="connsiteX13" fmla="*/ 240506 w 372270"/>
                    <a:gd name="connsiteY13" fmla="*/ 1155820 h 1700879"/>
                    <a:gd name="connsiteX14" fmla="*/ 200025 w 372270"/>
                    <a:gd name="connsiteY14" fmla="*/ 1122482 h 1700879"/>
                    <a:gd name="connsiteX15" fmla="*/ 159544 w 372270"/>
                    <a:gd name="connsiteY15" fmla="*/ 1110576 h 1700879"/>
                    <a:gd name="connsiteX16" fmla="*/ 121444 w 372270"/>
                    <a:gd name="connsiteY16" fmla="*/ 1132007 h 1700879"/>
                    <a:gd name="connsiteX17" fmla="*/ 71437 w 372270"/>
                    <a:gd name="connsiteY17" fmla="*/ 1132007 h 1700879"/>
                    <a:gd name="connsiteX18" fmla="*/ 54768 w 372270"/>
                    <a:gd name="connsiteY18" fmla="*/ 1055807 h 1700879"/>
                    <a:gd name="connsiteX19" fmla="*/ 64132 w 372270"/>
                    <a:gd name="connsiteY19" fmla="*/ 1117073 h 1700879"/>
                    <a:gd name="connsiteX20" fmla="*/ 77787 w 372270"/>
                    <a:gd name="connsiteY20" fmla="*/ 1143497 h 1700879"/>
                    <a:gd name="connsiteX21" fmla="*/ 70643 w 372270"/>
                    <a:gd name="connsiteY21" fmla="*/ 1311518 h 1700879"/>
                    <a:gd name="connsiteX22" fmla="*/ 30956 w 372270"/>
                    <a:gd name="connsiteY22" fmla="*/ 1226010 h 1700879"/>
                    <a:gd name="connsiteX23" fmla="*/ 0 w 372270"/>
                    <a:gd name="connsiteY23" fmla="*/ 929821 h 1700879"/>
                    <a:gd name="connsiteX24" fmla="*/ 89446 w 372270"/>
                    <a:gd name="connsiteY24" fmla="*/ 726615 h 1700879"/>
                    <a:gd name="connsiteX25" fmla="*/ 80004 w 372270"/>
                    <a:gd name="connsiteY25" fmla="*/ 357992 h 1700879"/>
                    <a:gd name="connsiteX0" fmla="*/ 80004 w 372270"/>
                    <a:gd name="connsiteY0" fmla="*/ 357859 h 1700746"/>
                    <a:gd name="connsiteX1" fmla="*/ 109423 w 372270"/>
                    <a:gd name="connsiteY1" fmla="*/ 21398 h 1700746"/>
                    <a:gd name="connsiteX2" fmla="*/ 213271 w 372270"/>
                    <a:gd name="connsiteY2" fmla="*/ 97080 h 1700746"/>
                    <a:gd name="connsiteX3" fmla="*/ 275184 w 372270"/>
                    <a:gd name="connsiteY3" fmla="*/ 411 h 1700746"/>
                    <a:gd name="connsiteX4" fmla="*/ 328361 w 372270"/>
                    <a:gd name="connsiteY4" fmla="*/ 27097 h 1700746"/>
                    <a:gd name="connsiteX5" fmla="*/ 329952 w 372270"/>
                    <a:gd name="connsiteY5" fmla="*/ 193744 h 1700746"/>
                    <a:gd name="connsiteX6" fmla="*/ 372270 w 372270"/>
                    <a:gd name="connsiteY6" fmla="*/ 270997 h 1700746"/>
                    <a:gd name="connsiteX7" fmla="*/ 352967 w 372270"/>
                    <a:gd name="connsiteY7" fmla="*/ 873137 h 1700746"/>
                    <a:gd name="connsiteX8" fmla="*/ 370681 w 372270"/>
                    <a:gd name="connsiteY8" fmla="*/ 1163447 h 1700746"/>
                    <a:gd name="connsiteX9" fmla="*/ 339725 w 372270"/>
                    <a:gd name="connsiteY9" fmla="*/ 1495143 h 1700746"/>
                    <a:gd name="connsiteX10" fmla="*/ 343694 w 372270"/>
                    <a:gd name="connsiteY10" fmla="*/ 1501454 h 1700746"/>
                    <a:gd name="connsiteX11" fmla="*/ 300831 w 372270"/>
                    <a:gd name="connsiteY11" fmla="*/ 1502385 h 1700746"/>
                    <a:gd name="connsiteX12" fmla="*/ 279400 w 372270"/>
                    <a:gd name="connsiteY12" fmla="*/ 1700429 h 1700746"/>
                    <a:gd name="connsiteX13" fmla="*/ 240506 w 372270"/>
                    <a:gd name="connsiteY13" fmla="*/ 1155687 h 1700746"/>
                    <a:gd name="connsiteX14" fmla="*/ 200025 w 372270"/>
                    <a:gd name="connsiteY14" fmla="*/ 1122349 h 1700746"/>
                    <a:gd name="connsiteX15" fmla="*/ 159544 w 372270"/>
                    <a:gd name="connsiteY15" fmla="*/ 1110443 h 1700746"/>
                    <a:gd name="connsiteX16" fmla="*/ 121444 w 372270"/>
                    <a:gd name="connsiteY16" fmla="*/ 1131874 h 1700746"/>
                    <a:gd name="connsiteX17" fmla="*/ 71437 w 372270"/>
                    <a:gd name="connsiteY17" fmla="*/ 1131874 h 1700746"/>
                    <a:gd name="connsiteX18" fmla="*/ 54768 w 372270"/>
                    <a:gd name="connsiteY18" fmla="*/ 1055674 h 1700746"/>
                    <a:gd name="connsiteX19" fmla="*/ 64132 w 372270"/>
                    <a:gd name="connsiteY19" fmla="*/ 1116940 h 1700746"/>
                    <a:gd name="connsiteX20" fmla="*/ 77787 w 372270"/>
                    <a:gd name="connsiteY20" fmla="*/ 1143364 h 1700746"/>
                    <a:gd name="connsiteX21" fmla="*/ 70643 w 372270"/>
                    <a:gd name="connsiteY21" fmla="*/ 1311385 h 1700746"/>
                    <a:gd name="connsiteX22" fmla="*/ 30956 w 372270"/>
                    <a:gd name="connsiteY22" fmla="*/ 1225877 h 1700746"/>
                    <a:gd name="connsiteX23" fmla="*/ 0 w 372270"/>
                    <a:gd name="connsiteY23" fmla="*/ 929688 h 1700746"/>
                    <a:gd name="connsiteX24" fmla="*/ 89446 w 372270"/>
                    <a:gd name="connsiteY24" fmla="*/ 726482 h 1700746"/>
                    <a:gd name="connsiteX25" fmla="*/ 80004 w 372270"/>
                    <a:gd name="connsiteY25" fmla="*/ 357859 h 1700746"/>
                    <a:gd name="connsiteX0" fmla="*/ 80004 w 372270"/>
                    <a:gd name="connsiteY0" fmla="*/ 358178 h 1701065"/>
                    <a:gd name="connsiteX1" fmla="*/ 109423 w 372270"/>
                    <a:gd name="connsiteY1" fmla="*/ 21717 h 1701065"/>
                    <a:gd name="connsiteX2" fmla="*/ 213271 w 372270"/>
                    <a:gd name="connsiteY2" fmla="*/ 97399 h 1701065"/>
                    <a:gd name="connsiteX3" fmla="*/ 275184 w 372270"/>
                    <a:gd name="connsiteY3" fmla="*/ 730 h 1701065"/>
                    <a:gd name="connsiteX4" fmla="*/ 328361 w 372270"/>
                    <a:gd name="connsiteY4" fmla="*/ 27416 h 1701065"/>
                    <a:gd name="connsiteX5" fmla="*/ 329952 w 372270"/>
                    <a:gd name="connsiteY5" fmla="*/ 194063 h 1701065"/>
                    <a:gd name="connsiteX6" fmla="*/ 372270 w 372270"/>
                    <a:gd name="connsiteY6" fmla="*/ 271316 h 1701065"/>
                    <a:gd name="connsiteX7" fmla="*/ 352967 w 372270"/>
                    <a:gd name="connsiteY7" fmla="*/ 873456 h 1701065"/>
                    <a:gd name="connsiteX8" fmla="*/ 370681 w 372270"/>
                    <a:gd name="connsiteY8" fmla="*/ 1163766 h 1701065"/>
                    <a:gd name="connsiteX9" fmla="*/ 339725 w 372270"/>
                    <a:gd name="connsiteY9" fmla="*/ 1495462 h 1701065"/>
                    <a:gd name="connsiteX10" fmla="*/ 343694 w 372270"/>
                    <a:gd name="connsiteY10" fmla="*/ 1501773 h 1701065"/>
                    <a:gd name="connsiteX11" fmla="*/ 300831 w 372270"/>
                    <a:gd name="connsiteY11" fmla="*/ 1502704 h 1701065"/>
                    <a:gd name="connsiteX12" fmla="*/ 279400 w 372270"/>
                    <a:gd name="connsiteY12" fmla="*/ 1700748 h 1701065"/>
                    <a:gd name="connsiteX13" fmla="*/ 240506 w 372270"/>
                    <a:gd name="connsiteY13" fmla="*/ 1156006 h 1701065"/>
                    <a:gd name="connsiteX14" fmla="*/ 200025 w 372270"/>
                    <a:gd name="connsiteY14" fmla="*/ 1122668 h 1701065"/>
                    <a:gd name="connsiteX15" fmla="*/ 159544 w 372270"/>
                    <a:gd name="connsiteY15" fmla="*/ 1110762 h 1701065"/>
                    <a:gd name="connsiteX16" fmla="*/ 121444 w 372270"/>
                    <a:gd name="connsiteY16" fmla="*/ 1132193 h 1701065"/>
                    <a:gd name="connsiteX17" fmla="*/ 71437 w 372270"/>
                    <a:gd name="connsiteY17" fmla="*/ 1132193 h 1701065"/>
                    <a:gd name="connsiteX18" fmla="*/ 54768 w 372270"/>
                    <a:gd name="connsiteY18" fmla="*/ 1055993 h 1701065"/>
                    <a:gd name="connsiteX19" fmla="*/ 64132 w 372270"/>
                    <a:gd name="connsiteY19" fmla="*/ 1117259 h 1701065"/>
                    <a:gd name="connsiteX20" fmla="*/ 77787 w 372270"/>
                    <a:gd name="connsiteY20" fmla="*/ 1143683 h 1701065"/>
                    <a:gd name="connsiteX21" fmla="*/ 70643 w 372270"/>
                    <a:gd name="connsiteY21" fmla="*/ 1311704 h 1701065"/>
                    <a:gd name="connsiteX22" fmla="*/ 30956 w 372270"/>
                    <a:gd name="connsiteY22" fmla="*/ 1226196 h 1701065"/>
                    <a:gd name="connsiteX23" fmla="*/ 0 w 372270"/>
                    <a:gd name="connsiteY23" fmla="*/ 930007 h 1701065"/>
                    <a:gd name="connsiteX24" fmla="*/ 89446 w 372270"/>
                    <a:gd name="connsiteY24" fmla="*/ 726801 h 1701065"/>
                    <a:gd name="connsiteX25" fmla="*/ 80004 w 372270"/>
                    <a:gd name="connsiteY25" fmla="*/ 358178 h 1701065"/>
                    <a:gd name="connsiteX0" fmla="*/ 80004 w 372270"/>
                    <a:gd name="connsiteY0" fmla="*/ 358178 h 1701065"/>
                    <a:gd name="connsiteX1" fmla="*/ 109423 w 372270"/>
                    <a:gd name="connsiteY1" fmla="*/ 21717 h 1701065"/>
                    <a:gd name="connsiteX2" fmla="*/ 213271 w 372270"/>
                    <a:gd name="connsiteY2" fmla="*/ 97399 h 1701065"/>
                    <a:gd name="connsiteX3" fmla="*/ 275184 w 372270"/>
                    <a:gd name="connsiteY3" fmla="*/ 730 h 1701065"/>
                    <a:gd name="connsiteX4" fmla="*/ 328361 w 372270"/>
                    <a:gd name="connsiteY4" fmla="*/ 27416 h 1701065"/>
                    <a:gd name="connsiteX5" fmla="*/ 329952 w 372270"/>
                    <a:gd name="connsiteY5" fmla="*/ 194063 h 1701065"/>
                    <a:gd name="connsiteX6" fmla="*/ 372270 w 372270"/>
                    <a:gd name="connsiteY6" fmla="*/ 271316 h 1701065"/>
                    <a:gd name="connsiteX7" fmla="*/ 352967 w 372270"/>
                    <a:gd name="connsiteY7" fmla="*/ 873456 h 1701065"/>
                    <a:gd name="connsiteX8" fmla="*/ 370681 w 372270"/>
                    <a:gd name="connsiteY8" fmla="*/ 1163766 h 1701065"/>
                    <a:gd name="connsiteX9" fmla="*/ 339725 w 372270"/>
                    <a:gd name="connsiteY9" fmla="*/ 1495462 h 1701065"/>
                    <a:gd name="connsiteX10" fmla="*/ 343694 w 372270"/>
                    <a:gd name="connsiteY10" fmla="*/ 1501773 h 1701065"/>
                    <a:gd name="connsiteX11" fmla="*/ 300831 w 372270"/>
                    <a:gd name="connsiteY11" fmla="*/ 1502704 h 1701065"/>
                    <a:gd name="connsiteX12" fmla="*/ 279400 w 372270"/>
                    <a:gd name="connsiteY12" fmla="*/ 1700748 h 1701065"/>
                    <a:gd name="connsiteX13" fmla="*/ 240506 w 372270"/>
                    <a:gd name="connsiteY13" fmla="*/ 1156006 h 1701065"/>
                    <a:gd name="connsiteX14" fmla="*/ 200025 w 372270"/>
                    <a:gd name="connsiteY14" fmla="*/ 1122668 h 1701065"/>
                    <a:gd name="connsiteX15" fmla="*/ 159544 w 372270"/>
                    <a:gd name="connsiteY15" fmla="*/ 1110762 h 1701065"/>
                    <a:gd name="connsiteX16" fmla="*/ 121444 w 372270"/>
                    <a:gd name="connsiteY16" fmla="*/ 1132193 h 1701065"/>
                    <a:gd name="connsiteX17" fmla="*/ 71437 w 372270"/>
                    <a:gd name="connsiteY17" fmla="*/ 1132193 h 1701065"/>
                    <a:gd name="connsiteX18" fmla="*/ 54768 w 372270"/>
                    <a:gd name="connsiteY18" fmla="*/ 1055993 h 1701065"/>
                    <a:gd name="connsiteX19" fmla="*/ 64132 w 372270"/>
                    <a:gd name="connsiteY19" fmla="*/ 1117259 h 1701065"/>
                    <a:gd name="connsiteX20" fmla="*/ 77787 w 372270"/>
                    <a:gd name="connsiteY20" fmla="*/ 1143683 h 1701065"/>
                    <a:gd name="connsiteX21" fmla="*/ 70643 w 372270"/>
                    <a:gd name="connsiteY21" fmla="*/ 1311704 h 1701065"/>
                    <a:gd name="connsiteX22" fmla="*/ 30956 w 372270"/>
                    <a:gd name="connsiteY22" fmla="*/ 1226196 h 1701065"/>
                    <a:gd name="connsiteX23" fmla="*/ 0 w 372270"/>
                    <a:gd name="connsiteY23" fmla="*/ 930007 h 1701065"/>
                    <a:gd name="connsiteX24" fmla="*/ 89446 w 372270"/>
                    <a:gd name="connsiteY24" fmla="*/ 726801 h 1701065"/>
                    <a:gd name="connsiteX25" fmla="*/ 80004 w 372270"/>
                    <a:gd name="connsiteY25" fmla="*/ 358178 h 1701065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52967 w 372270"/>
                    <a:gd name="connsiteY7" fmla="*/ 873456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0831 w 372270"/>
                    <a:gd name="connsiteY11" fmla="*/ 1502704 h 1645607"/>
                    <a:gd name="connsiteX12" fmla="*/ 240953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70643 w 372270"/>
                    <a:gd name="connsiteY21" fmla="*/ 1311704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52967 w 372270"/>
                    <a:gd name="connsiteY7" fmla="*/ 873456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40953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70643 w 372270"/>
                    <a:gd name="connsiteY21" fmla="*/ 1311704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52967 w 372270"/>
                    <a:gd name="connsiteY7" fmla="*/ 873456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40953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52967 w 372270"/>
                    <a:gd name="connsiteY7" fmla="*/ 873456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06831 w 372270"/>
                    <a:gd name="connsiteY7" fmla="*/ 826634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70681 w 372270"/>
                    <a:gd name="connsiteY8" fmla="*/ 1163766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41847 w 372270"/>
                    <a:gd name="connsiteY8" fmla="*/ 1168971 h 1645607"/>
                    <a:gd name="connsiteX9" fmla="*/ 339725 w 372270"/>
                    <a:gd name="connsiteY9" fmla="*/ 1495462 h 1645607"/>
                    <a:gd name="connsiteX10" fmla="*/ 343694 w 372270"/>
                    <a:gd name="connsiteY10" fmla="*/ 1501773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41847 w 372270"/>
                    <a:gd name="connsiteY8" fmla="*/ 1168971 h 1645607"/>
                    <a:gd name="connsiteX9" fmla="*/ 339725 w 372270"/>
                    <a:gd name="connsiteY9" fmla="*/ 1495462 h 1645607"/>
                    <a:gd name="connsiteX10" fmla="*/ 309092 w 372270"/>
                    <a:gd name="connsiteY10" fmla="*/ 1491370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41847 w 372270"/>
                    <a:gd name="connsiteY8" fmla="*/ 1168971 h 1645607"/>
                    <a:gd name="connsiteX9" fmla="*/ 312813 w 372270"/>
                    <a:gd name="connsiteY9" fmla="*/ 1349793 h 1645607"/>
                    <a:gd name="connsiteX10" fmla="*/ 309092 w 372270"/>
                    <a:gd name="connsiteY10" fmla="*/ 1491370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61070 w 372270"/>
                    <a:gd name="connsiteY8" fmla="*/ 1179377 h 1645607"/>
                    <a:gd name="connsiteX9" fmla="*/ 312813 w 372270"/>
                    <a:gd name="connsiteY9" fmla="*/ 1349793 h 1645607"/>
                    <a:gd name="connsiteX10" fmla="*/ 309092 w 372270"/>
                    <a:gd name="connsiteY10" fmla="*/ 1491370 h 1645607"/>
                    <a:gd name="connsiteX11" fmla="*/ 303394 w 372270"/>
                    <a:gd name="connsiteY11" fmla="*/ 1585943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61070 w 372270"/>
                    <a:gd name="connsiteY8" fmla="*/ 1179377 h 1645607"/>
                    <a:gd name="connsiteX9" fmla="*/ 312813 w 372270"/>
                    <a:gd name="connsiteY9" fmla="*/ 1349793 h 1645607"/>
                    <a:gd name="connsiteX10" fmla="*/ 309092 w 372270"/>
                    <a:gd name="connsiteY10" fmla="*/ 1491370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61070 w 372270"/>
                    <a:gd name="connsiteY8" fmla="*/ 1179377 h 1645607"/>
                    <a:gd name="connsiteX9" fmla="*/ 312813 w 372270"/>
                    <a:gd name="connsiteY9" fmla="*/ 1349793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61070 w 372270"/>
                    <a:gd name="connsiteY8" fmla="*/ 1179377 h 1645607"/>
                    <a:gd name="connsiteX9" fmla="*/ 305123 w 372270"/>
                    <a:gd name="connsiteY9" fmla="*/ 1349793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49535 w 372270"/>
                    <a:gd name="connsiteY8" fmla="*/ 1293830 h 1645607"/>
                    <a:gd name="connsiteX9" fmla="*/ 305123 w 372270"/>
                    <a:gd name="connsiteY9" fmla="*/ 1349793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49535 w 372270"/>
                    <a:gd name="connsiteY8" fmla="*/ 1293830 h 1645607"/>
                    <a:gd name="connsiteX9" fmla="*/ 305123 w 372270"/>
                    <a:gd name="connsiteY9" fmla="*/ 1349793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59147 w 372270"/>
                    <a:gd name="connsiteY8" fmla="*/ 1392675 h 1645607"/>
                    <a:gd name="connsiteX9" fmla="*/ 305123 w 372270"/>
                    <a:gd name="connsiteY9" fmla="*/ 1349793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59147 w 372270"/>
                    <a:gd name="connsiteY8" fmla="*/ 1392675 h 1645607"/>
                    <a:gd name="connsiteX9" fmla="*/ 316658 w 372270"/>
                    <a:gd name="connsiteY9" fmla="*/ 1552689 h 1645607"/>
                    <a:gd name="connsiteX10" fmla="*/ 291791 w 372270"/>
                    <a:gd name="connsiteY10" fmla="*/ 1480966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7"/>
                    <a:gd name="connsiteX1" fmla="*/ 109423 w 372270"/>
                    <a:gd name="connsiteY1" fmla="*/ 21717 h 1645607"/>
                    <a:gd name="connsiteX2" fmla="*/ 213271 w 372270"/>
                    <a:gd name="connsiteY2" fmla="*/ 97399 h 1645607"/>
                    <a:gd name="connsiteX3" fmla="*/ 275184 w 372270"/>
                    <a:gd name="connsiteY3" fmla="*/ 730 h 1645607"/>
                    <a:gd name="connsiteX4" fmla="*/ 328361 w 372270"/>
                    <a:gd name="connsiteY4" fmla="*/ 27416 h 1645607"/>
                    <a:gd name="connsiteX5" fmla="*/ 329952 w 372270"/>
                    <a:gd name="connsiteY5" fmla="*/ 194063 h 1645607"/>
                    <a:gd name="connsiteX6" fmla="*/ 372270 w 372270"/>
                    <a:gd name="connsiteY6" fmla="*/ 271316 h 1645607"/>
                    <a:gd name="connsiteX7" fmla="*/ 329899 w 372270"/>
                    <a:gd name="connsiteY7" fmla="*/ 816231 h 1645607"/>
                    <a:gd name="connsiteX8" fmla="*/ 359147 w 372270"/>
                    <a:gd name="connsiteY8" fmla="*/ 1392675 h 1645607"/>
                    <a:gd name="connsiteX9" fmla="*/ 316658 w 372270"/>
                    <a:gd name="connsiteY9" fmla="*/ 1552689 h 1645607"/>
                    <a:gd name="connsiteX10" fmla="*/ 280257 w 372270"/>
                    <a:gd name="connsiteY10" fmla="*/ 1600623 h 1645607"/>
                    <a:gd name="connsiteX11" fmla="*/ 257258 w 372270"/>
                    <a:gd name="connsiteY11" fmla="*/ 1565134 h 1645607"/>
                    <a:gd name="connsiteX12" fmla="*/ 235827 w 372270"/>
                    <a:gd name="connsiteY12" fmla="*/ 1645255 h 1645607"/>
                    <a:gd name="connsiteX13" fmla="*/ 240506 w 372270"/>
                    <a:gd name="connsiteY13" fmla="*/ 1156006 h 1645607"/>
                    <a:gd name="connsiteX14" fmla="*/ 200025 w 372270"/>
                    <a:gd name="connsiteY14" fmla="*/ 1122668 h 1645607"/>
                    <a:gd name="connsiteX15" fmla="*/ 159544 w 372270"/>
                    <a:gd name="connsiteY15" fmla="*/ 1110762 h 1645607"/>
                    <a:gd name="connsiteX16" fmla="*/ 121444 w 372270"/>
                    <a:gd name="connsiteY16" fmla="*/ 1132193 h 1645607"/>
                    <a:gd name="connsiteX17" fmla="*/ 71437 w 372270"/>
                    <a:gd name="connsiteY17" fmla="*/ 1132193 h 1645607"/>
                    <a:gd name="connsiteX18" fmla="*/ 54768 w 372270"/>
                    <a:gd name="connsiteY18" fmla="*/ 1055993 h 1645607"/>
                    <a:gd name="connsiteX19" fmla="*/ 64132 w 372270"/>
                    <a:gd name="connsiteY19" fmla="*/ 1117259 h 1645607"/>
                    <a:gd name="connsiteX20" fmla="*/ 77787 w 372270"/>
                    <a:gd name="connsiteY20" fmla="*/ 1143683 h 1645607"/>
                    <a:gd name="connsiteX21" fmla="*/ 65517 w 372270"/>
                    <a:gd name="connsiteY21" fmla="*/ 1374133 h 1645607"/>
                    <a:gd name="connsiteX22" fmla="*/ 30956 w 372270"/>
                    <a:gd name="connsiteY22" fmla="*/ 1226196 h 1645607"/>
                    <a:gd name="connsiteX23" fmla="*/ 0 w 372270"/>
                    <a:gd name="connsiteY23" fmla="*/ 930007 h 1645607"/>
                    <a:gd name="connsiteX24" fmla="*/ 89446 w 372270"/>
                    <a:gd name="connsiteY24" fmla="*/ 726801 h 1645607"/>
                    <a:gd name="connsiteX25" fmla="*/ 80004 w 372270"/>
                    <a:gd name="connsiteY25" fmla="*/ 358178 h 1645607"/>
                    <a:gd name="connsiteX0" fmla="*/ 80004 w 372270"/>
                    <a:gd name="connsiteY0" fmla="*/ 358178 h 1645605"/>
                    <a:gd name="connsiteX1" fmla="*/ 109423 w 372270"/>
                    <a:gd name="connsiteY1" fmla="*/ 21717 h 1645605"/>
                    <a:gd name="connsiteX2" fmla="*/ 213271 w 372270"/>
                    <a:gd name="connsiteY2" fmla="*/ 97399 h 1645605"/>
                    <a:gd name="connsiteX3" fmla="*/ 275184 w 372270"/>
                    <a:gd name="connsiteY3" fmla="*/ 730 h 1645605"/>
                    <a:gd name="connsiteX4" fmla="*/ 328361 w 372270"/>
                    <a:gd name="connsiteY4" fmla="*/ 27416 h 1645605"/>
                    <a:gd name="connsiteX5" fmla="*/ 329952 w 372270"/>
                    <a:gd name="connsiteY5" fmla="*/ 194063 h 1645605"/>
                    <a:gd name="connsiteX6" fmla="*/ 372270 w 372270"/>
                    <a:gd name="connsiteY6" fmla="*/ 271316 h 1645605"/>
                    <a:gd name="connsiteX7" fmla="*/ 329899 w 372270"/>
                    <a:gd name="connsiteY7" fmla="*/ 816231 h 1645605"/>
                    <a:gd name="connsiteX8" fmla="*/ 359147 w 372270"/>
                    <a:gd name="connsiteY8" fmla="*/ 1392675 h 1645605"/>
                    <a:gd name="connsiteX9" fmla="*/ 316658 w 372270"/>
                    <a:gd name="connsiteY9" fmla="*/ 1552689 h 1645605"/>
                    <a:gd name="connsiteX10" fmla="*/ 280257 w 372270"/>
                    <a:gd name="connsiteY10" fmla="*/ 1600623 h 1645605"/>
                    <a:gd name="connsiteX11" fmla="*/ 257258 w 372270"/>
                    <a:gd name="connsiteY11" fmla="*/ 1565134 h 1645605"/>
                    <a:gd name="connsiteX12" fmla="*/ 235827 w 372270"/>
                    <a:gd name="connsiteY12" fmla="*/ 1645255 h 1645605"/>
                    <a:gd name="connsiteX13" fmla="*/ 232817 w 372270"/>
                    <a:gd name="connsiteY13" fmla="*/ 1150803 h 1645605"/>
                    <a:gd name="connsiteX14" fmla="*/ 200025 w 372270"/>
                    <a:gd name="connsiteY14" fmla="*/ 1122668 h 1645605"/>
                    <a:gd name="connsiteX15" fmla="*/ 159544 w 372270"/>
                    <a:gd name="connsiteY15" fmla="*/ 1110762 h 1645605"/>
                    <a:gd name="connsiteX16" fmla="*/ 121444 w 372270"/>
                    <a:gd name="connsiteY16" fmla="*/ 1132193 h 1645605"/>
                    <a:gd name="connsiteX17" fmla="*/ 71437 w 372270"/>
                    <a:gd name="connsiteY17" fmla="*/ 1132193 h 1645605"/>
                    <a:gd name="connsiteX18" fmla="*/ 54768 w 372270"/>
                    <a:gd name="connsiteY18" fmla="*/ 1055993 h 1645605"/>
                    <a:gd name="connsiteX19" fmla="*/ 64132 w 372270"/>
                    <a:gd name="connsiteY19" fmla="*/ 1117259 h 1645605"/>
                    <a:gd name="connsiteX20" fmla="*/ 77787 w 372270"/>
                    <a:gd name="connsiteY20" fmla="*/ 1143683 h 1645605"/>
                    <a:gd name="connsiteX21" fmla="*/ 65517 w 372270"/>
                    <a:gd name="connsiteY21" fmla="*/ 1374133 h 1645605"/>
                    <a:gd name="connsiteX22" fmla="*/ 30956 w 372270"/>
                    <a:gd name="connsiteY22" fmla="*/ 1226196 h 1645605"/>
                    <a:gd name="connsiteX23" fmla="*/ 0 w 372270"/>
                    <a:gd name="connsiteY23" fmla="*/ 930007 h 1645605"/>
                    <a:gd name="connsiteX24" fmla="*/ 89446 w 372270"/>
                    <a:gd name="connsiteY24" fmla="*/ 726801 h 1645605"/>
                    <a:gd name="connsiteX25" fmla="*/ 80004 w 372270"/>
                    <a:gd name="connsiteY25" fmla="*/ 358178 h 1645605"/>
                    <a:gd name="connsiteX0" fmla="*/ 80004 w 372270"/>
                    <a:gd name="connsiteY0" fmla="*/ 358178 h 1645605"/>
                    <a:gd name="connsiteX1" fmla="*/ 109423 w 372270"/>
                    <a:gd name="connsiteY1" fmla="*/ 21717 h 1645605"/>
                    <a:gd name="connsiteX2" fmla="*/ 213271 w 372270"/>
                    <a:gd name="connsiteY2" fmla="*/ 97399 h 1645605"/>
                    <a:gd name="connsiteX3" fmla="*/ 275184 w 372270"/>
                    <a:gd name="connsiteY3" fmla="*/ 730 h 1645605"/>
                    <a:gd name="connsiteX4" fmla="*/ 314904 w 372270"/>
                    <a:gd name="connsiteY4" fmla="*/ 27417 h 1645605"/>
                    <a:gd name="connsiteX5" fmla="*/ 329952 w 372270"/>
                    <a:gd name="connsiteY5" fmla="*/ 194063 h 1645605"/>
                    <a:gd name="connsiteX6" fmla="*/ 372270 w 372270"/>
                    <a:gd name="connsiteY6" fmla="*/ 271316 h 1645605"/>
                    <a:gd name="connsiteX7" fmla="*/ 329899 w 372270"/>
                    <a:gd name="connsiteY7" fmla="*/ 816231 h 1645605"/>
                    <a:gd name="connsiteX8" fmla="*/ 359147 w 372270"/>
                    <a:gd name="connsiteY8" fmla="*/ 1392675 h 1645605"/>
                    <a:gd name="connsiteX9" fmla="*/ 316658 w 372270"/>
                    <a:gd name="connsiteY9" fmla="*/ 1552689 h 1645605"/>
                    <a:gd name="connsiteX10" fmla="*/ 280257 w 372270"/>
                    <a:gd name="connsiteY10" fmla="*/ 1600623 h 1645605"/>
                    <a:gd name="connsiteX11" fmla="*/ 257258 w 372270"/>
                    <a:gd name="connsiteY11" fmla="*/ 1565134 h 1645605"/>
                    <a:gd name="connsiteX12" fmla="*/ 235827 w 372270"/>
                    <a:gd name="connsiteY12" fmla="*/ 1645255 h 1645605"/>
                    <a:gd name="connsiteX13" fmla="*/ 232817 w 372270"/>
                    <a:gd name="connsiteY13" fmla="*/ 1150803 h 1645605"/>
                    <a:gd name="connsiteX14" fmla="*/ 200025 w 372270"/>
                    <a:gd name="connsiteY14" fmla="*/ 1122668 h 1645605"/>
                    <a:gd name="connsiteX15" fmla="*/ 159544 w 372270"/>
                    <a:gd name="connsiteY15" fmla="*/ 1110762 h 1645605"/>
                    <a:gd name="connsiteX16" fmla="*/ 121444 w 372270"/>
                    <a:gd name="connsiteY16" fmla="*/ 1132193 h 1645605"/>
                    <a:gd name="connsiteX17" fmla="*/ 71437 w 372270"/>
                    <a:gd name="connsiteY17" fmla="*/ 1132193 h 1645605"/>
                    <a:gd name="connsiteX18" fmla="*/ 54768 w 372270"/>
                    <a:gd name="connsiteY18" fmla="*/ 1055993 h 1645605"/>
                    <a:gd name="connsiteX19" fmla="*/ 64132 w 372270"/>
                    <a:gd name="connsiteY19" fmla="*/ 1117259 h 1645605"/>
                    <a:gd name="connsiteX20" fmla="*/ 77787 w 372270"/>
                    <a:gd name="connsiteY20" fmla="*/ 1143683 h 1645605"/>
                    <a:gd name="connsiteX21" fmla="*/ 65517 w 372270"/>
                    <a:gd name="connsiteY21" fmla="*/ 1374133 h 1645605"/>
                    <a:gd name="connsiteX22" fmla="*/ 30956 w 372270"/>
                    <a:gd name="connsiteY22" fmla="*/ 1226196 h 1645605"/>
                    <a:gd name="connsiteX23" fmla="*/ 0 w 372270"/>
                    <a:gd name="connsiteY23" fmla="*/ 930007 h 1645605"/>
                    <a:gd name="connsiteX24" fmla="*/ 89446 w 372270"/>
                    <a:gd name="connsiteY24" fmla="*/ 726801 h 1645605"/>
                    <a:gd name="connsiteX25" fmla="*/ 80004 w 372270"/>
                    <a:gd name="connsiteY25" fmla="*/ 358178 h 1645605"/>
                    <a:gd name="connsiteX0" fmla="*/ 80004 w 372270"/>
                    <a:gd name="connsiteY0" fmla="*/ 358178 h 1645605"/>
                    <a:gd name="connsiteX1" fmla="*/ 109423 w 372270"/>
                    <a:gd name="connsiteY1" fmla="*/ 21717 h 1645605"/>
                    <a:gd name="connsiteX2" fmla="*/ 213271 w 372270"/>
                    <a:gd name="connsiteY2" fmla="*/ 97399 h 1645605"/>
                    <a:gd name="connsiteX3" fmla="*/ 275184 w 372270"/>
                    <a:gd name="connsiteY3" fmla="*/ 730 h 1645605"/>
                    <a:gd name="connsiteX4" fmla="*/ 314904 w 372270"/>
                    <a:gd name="connsiteY4" fmla="*/ 27417 h 1645605"/>
                    <a:gd name="connsiteX5" fmla="*/ 318419 w 372270"/>
                    <a:gd name="connsiteY5" fmla="*/ 194064 h 1645605"/>
                    <a:gd name="connsiteX6" fmla="*/ 372270 w 372270"/>
                    <a:gd name="connsiteY6" fmla="*/ 271316 h 1645605"/>
                    <a:gd name="connsiteX7" fmla="*/ 329899 w 372270"/>
                    <a:gd name="connsiteY7" fmla="*/ 816231 h 1645605"/>
                    <a:gd name="connsiteX8" fmla="*/ 359147 w 372270"/>
                    <a:gd name="connsiteY8" fmla="*/ 1392675 h 1645605"/>
                    <a:gd name="connsiteX9" fmla="*/ 316658 w 372270"/>
                    <a:gd name="connsiteY9" fmla="*/ 1552689 h 1645605"/>
                    <a:gd name="connsiteX10" fmla="*/ 280257 w 372270"/>
                    <a:gd name="connsiteY10" fmla="*/ 1600623 h 1645605"/>
                    <a:gd name="connsiteX11" fmla="*/ 257258 w 372270"/>
                    <a:gd name="connsiteY11" fmla="*/ 1565134 h 1645605"/>
                    <a:gd name="connsiteX12" fmla="*/ 235827 w 372270"/>
                    <a:gd name="connsiteY12" fmla="*/ 1645255 h 1645605"/>
                    <a:gd name="connsiteX13" fmla="*/ 232817 w 372270"/>
                    <a:gd name="connsiteY13" fmla="*/ 1150803 h 1645605"/>
                    <a:gd name="connsiteX14" fmla="*/ 200025 w 372270"/>
                    <a:gd name="connsiteY14" fmla="*/ 1122668 h 1645605"/>
                    <a:gd name="connsiteX15" fmla="*/ 159544 w 372270"/>
                    <a:gd name="connsiteY15" fmla="*/ 1110762 h 1645605"/>
                    <a:gd name="connsiteX16" fmla="*/ 121444 w 372270"/>
                    <a:gd name="connsiteY16" fmla="*/ 1132193 h 1645605"/>
                    <a:gd name="connsiteX17" fmla="*/ 71437 w 372270"/>
                    <a:gd name="connsiteY17" fmla="*/ 1132193 h 1645605"/>
                    <a:gd name="connsiteX18" fmla="*/ 54768 w 372270"/>
                    <a:gd name="connsiteY18" fmla="*/ 1055993 h 1645605"/>
                    <a:gd name="connsiteX19" fmla="*/ 64132 w 372270"/>
                    <a:gd name="connsiteY19" fmla="*/ 1117259 h 1645605"/>
                    <a:gd name="connsiteX20" fmla="*/ 77787 w 372270"/>
                    <a:gd name="connsiteY20" fmla="*/ 1143683 h 1645605"/>
                    <a:gd name="connsiteX21" fmla="*/ 65517 w 372270"/>
                    <a:gd name="connsiteY21" fmla="*/ 1374133 h 1645605"/>
                    <a:gd name="connsiteX22" fmla="*/ 30956 w 372270"/>
                    <a:gd name="connsiteY22" fmla="*/ 1226196 h 1645605"/>
                    <a:gd name="connsiteX23" fmla="*/ 0 w 372270"/>
                    <a:gd name="connsiteY23" fmla="*/ 930007 h 1645605"/>
                    <a:gd name="connsiteX24" fmla="*/ 89446 w 372270"/>
                    <a:gd name="connsiteY24" fmla="*/ 726801 h 1645605"/>
                    <a:gd name="connsiteX25" fmla="*/ 80004 w 372270"/>
                    <a:gd name="connsiteY25" fmla="*/ 358178 h 1645605"/>
                    <a:gd name="connsiteX0" fmla="*/ 80004 w 359266"/>
                    <a:gd name="connsiteY0" fmla="*/ 358178 h 1645605"/>
                    <a:gd name="connsiteX1" fmla="*/ 109423 w 359266"/>
                    <a:gd name="connsiteY1" fmla="*/ 21717 h 1645605"/>
                    <a:gd name="connsiteX2" fmla="*/ 213271 w 359266"/>
                    <a:gd name="connsiteY2" fmla="*/ 97399 h 1645605"/>
                    <a:gd name="connsiteX3" fmla="*/ 275184 w 359266"/>
                    <a:gd name="connsiteY3" fmla="*/ 730 h 1645605"/>
                    <a:gd name="connsiteX4" fmla="*/ 314904 w 359266"/>
                    <a:gd name="connsiteY4" fmla="*/ 27417 h 1645605"/>
                    <a:gd name="connsiteX5" fmla="*/ 318419 w 359266"/>
                    <a:gd name="connsiteY5" fmla="*/ 194064 h 1645605"/>
                    <a:gd name="connsiteX6" fmla="*/ 345357 w 359266"/>
                    <a:gd name="connsiteY6" fmla="*/ 276519 h 1645605"/>
                    <a:gd name="connsiteX7" fmla="*/ 329899 w 359266"/>
                    <a:gd name="connsiteY7" fmla="*/ 816231 h 1645605"/>
                    <a:gd name="connsiteX8" fmla="*/ 359147 w 359266"/>
                    <a:gd name="connsiteY8" fmla="*/ 1392675 h 1645605"/>
                    <a:gd name="connsiteX9" fmla="*/ 316658 w 359266"/>
                    <a:gd name="connsiteY9" fmla="*/ 1552689 h 1645605"/>
                    <a:gd name="connsiteX10" fmla="*/ 280257 w 359266"/>
                    <a:gd name="connsiteY10" fmla="*/ 1600623 h 1645605"/>
                    <a:gd name="connsiteX11" fmla="*/ 257258 w 359266"/>
                    <a:gd name="connsiteY11" fmla="*/ 1565134 h 1645605"/>
                    <a:gd name="connsiteX12" fmla="*/ 235827 w 359266"/>
                    <a:gd name="connsiteY12" fmla="*/ 1645255 h 1645605"/>
                    <a:gd name="connsiteX13" fmla="*/ 232817 w 359266"/>
                    <a:gd name="connsiteY13" fmla="*/ 1150803 h 1645605"/>
                    <a:gd name="connsiteX14" fmla="*/ 200025 w 359266"/>
                    <a:gd name="connsiteY14" fmla="*/ 1122668 h 1645605"/>
                    <a:gd name="connsiteX15" fmla="*/ 159544 w 359266"/>
                    <a:gd name="connsiteY15" fmla="*/ 1110762 h 1645605"/>
                    <a:gd name="connsiteX16" fmla="*/ 121444 w 359266"/>
                    <a:gd name="connsiteY16" fmla="*/ 1132193 h 1645605"/>
                    <a:gd name="connsiteX17" fmla="*/ 71437 w 359266"/>
                    <a:gd name="connsiteY17" fmla="*/ 1132193 h 1645605"/>
                    <a:gd name="connsiteX18" fmla="*/ 54768 w 359266"/>
                    <a:gd name="connsiteY18" fmla="*/ 1055993 h 1645605"/>
                    <a:gd name="connsiteX19" fmla="*/ 64132 w 359266"/>
                    <a:gd name="connsiteY19" fmla="*/ 1117259 h 1645605"/>
                    <a:gd name="connsiteX20" fmla="*/ 77787 w 359266"/>
                    <a:gd name="connsiteY20" fmla="*/ 1143683 h 1645605"/>
                    <a:gd name="connsiteX21" fmla="*/ 65517 w 359266"/>
                    <a:gd name="connsiteY21" fmla="*/ 1374133 h 1645605"/>
                    <a:gd name="connsiteX22" fmla="*/ 30956 w 359266"/>
                    <a:gd name="connsiteY22" fmla="*/ 1226196 h 1645605"/>
                    <a:gd name="connsiteX23" fmla="*/ 0 w 359266"/>
                    <a:gd name="connsiteY23" fmla="*/ 930007 h 1645605"/>
                    <a:gd name="connsiteX24" fmla="*/ 89446 w 359266"/>
                    <a:gd name="connsiteY24" fmla="*/ 726801 h 1645605"/>
                    <a:gd name="connsiteX25" fmla="*/ 80004 w 359266"/>
                    <a:gd name="connsiteY25" fmla="*/ 358178 h 1645605"/>
                    <a:gd name="connsiteX0" fmla="*/ 80004 w 359154"/>
                    <a:gd name="connsiteY0" fmla="*/ 358178 h 1645605"/>
                    <a:gd name="connsiteX1" fmla="*/ 109423 w 359154"/>
                    <a:gd name="connsiteY1" fmla="*/ 21717 h 1645605"/>
                    <a:gd name="connsiteX2" fmla="*/ 213271 w 359154"/>
                    <a:gd name="connsiteY2" fmla="*/ 97399 h 1645605"/>
                    <a:gd name="connsiteX3" fmla="*/ 275184 w 359154"/>
                    <a:gd name="connsiteY3" fmla="*/ 730 h 1645605"/>
                    <a:gd name="connsiteX4" fmla="*/ 314904 w 359154"/>
                    <a:gd name="connsiteY4" fmla="*/ 27417 h 1645605"/>
                    <a:gd name="connsiteX5" fmla="*/ 318419 w 359154"/>
                    <a:gd name="connsiteY5" fmla="*/ 194064 h 1645605"/>
                    <a:gd name="connsiteX6" fmla="*/ 345357 w 359154"/>
                    <a:gd name="connsiteY6" fmla="*/ 276519 h 1645605"/>
                    <a:gd name="connsiteX7" fmla="*/ 320286 w 359154"/>
                    <a:gd name="connsiteY7" fmla="*/ 816231 h 1645605"/>
                    <a:gd name="connsiteX8" fmla="*/ 359147 w 359154"/>
                    <a:gd name="connsiteY8" fmla="*/ 1392675 h 1645605"/>
                    <a:gd name="connsiteX9" fmla="*/ 316658 w 359154"/>
                    <a:gd name="connsiteY9" fmla="*/ 1552689 h 1645605"/>
                    <a:gd name="connsiteX10" fmla="*/ 280257 w 359154"/>
                    <a:gd name="connsiteY10" fmla="*/ 1600623 h 1645605"/>
                    <a:gd name="connsiteX11" fmla="*/ 257258 w 359154"/>
                    <a:gd name="connsiteY11" fmla="*/ 1565134 h 1645605"/>
                    <a:gd name="connsiteX12" fmla="*/ 235827 w 359154"/>
                    <a:gd name="connsiteY12" fmla="*/ 1645255 h 1645605"/>
                    <a:gd name="connsiteX13" fmla="*/ 232817 w 359154"/>
                    <a:gd name="connsiteY13" fmla="*/ 1150803 h 1645605"/>
                    <a:gd name="connsiteX14" fmla="*/ 200025 w 359154"/>
                    <a:gd name="connsiteY14" fmla="*/ 1122668 h 1645605"/>
                    <a:gd name="connsiteX15" fmla="*/ 159544 w 359154"/>
                    <a:gd name="connsiteY15" fmla="*/ 1110762 h 1645605"/>
                    <a:gd name="connsiteX16" fmla="*/ 121444 w 359154"/>
                    <a:gd name="connsiteY16" fmla="*/ 1132193 h 1645605"/>
                    <a:gd name="connsiteX17" fmla="*/ 71437 w 359154"/>
                    <a:gd name="connsiteY17" fmla="*/ 1132193 h 1645605"/>
                    <a:gd name="connsiteX18" fmla="*/ 54768 w 359154"/>
                    <a:gd name="connsiteY18" fmla="*/ 1055993 h 1645605"/>
                    <a:gd name="connsiteX19" fmla="*/ 64132 w 359154"/>
                    <a:gd name="connsiteY19" fmla="*/ 1117259 h 1645605"/>
                    <a:gd name="connsiteX20" fmla="*/ 77787 w 359154"/>
                    <a:gd name="connsiteY20" fmla="*/ 1143683 h 1645605"/>
                    <a:gd name="connsiteX21" fmla="*/ 65517 w 359154"/>
                    <a:gd name="connsiteY21" fmla="*/ 1374133 h 1645605"/>
                    <a:gd name="connsiteX22" fmla="*/ 30956 w 359154"/>
                    <a:gd name="connsiteY22" fmla="*/ 1226196 h 1645605"/>
                    <a:gd name="connsiteX23" fmla="*/ 0 w 359154"/>
                    <a:gd name="connsiteY23" fmla="*/ 930007 h 1645605"/>
                    <a:gd name="connsiteX24" fmla="*/ 89446 w 359154"/>
                    <a:gd name="connsiteY24" fmla="*/ 726801 h 1645605"/>
                    <a:gd name="connsiteX25" fmla="*/ 80004 w 359154"/>
                    <a:gd name="connsiteY25" fmla="*/ 358178 h 1645605"/>
                    <a:gd name="connsiteX0" fmla="*/ 80004 w 359154"/>
                    <a:gd name="connsiteY0" fmla="*/ 358178 h 1645605"/>
                    <a:gd name="connsiteX1" fmla="*/ 109423 w 359154"/>
                    <a:gd name="connsiteY1" fmla="*/ 21717 h 1645605"/>
                    <a:gd name="connsiteX2" fmla="*/ 213271 w 359154"/>
                    <a:gd name="connsiteY2" fmla="*/ 97399 h 1645605"/>
                    <a:gd name="connsiteX3" fmla="*/ 275184 w 359154"/>
                    <a:gd name="connsiteY3" fmla="*/ 730 h 1645605"/>
                    <a:gd name="connsiteX4" fmla="*/ 314904 w 359154"/>
                    <a:gd name="connsiteY4" fmla="*/ 27417 h 1645605"/>
                    <a:gd name="connsiteX5" fmla="*/ 318419 w 359154"/>
                    <a:gd name="connsiteY5" fmla="*/ 194064 h 1645605"/>
                    <a:gd name="connsiteX6" fmla="*/ 345357 w 359154"/>
                    <a:gd name="connsiteY6" fmla="*/ 276519 h 1645605"/>
                    <a:gd name="connsiteX7" fmla="*/ 320286 w 359154"/>
                    <a:gd name="connsiteY7" fmla="*/ 816231 h 1645605"/>
                    <a:gd name="connsiteX8" fmla="*/ 359147 w 359154"/>
                    <a:gd name="connsiteY8" fmla="*/ 1392675 h 1645605"/>
                    <a:gd name="connsiteX9" fmla="*/ 316658 w 359154"/>
                    <a:gd name="connsiteY9" fmla="*/ 1552689 h 1645605"/>
                    <a:gd name="connsiteX10" fmla="*/ 280257 w 359154"/>
                    <a:gd name="connsiteY10" fmla="*/ 1600623 h 1645605"/>
                    <a:gd name="connsiteX11" fmla="*/ 251491 w 359154"/>
                    <a:gd name="connsiteY11" fmla="*/ 1627563 h 1645605"/>
                    <a:gd name="connsiteX12" fmla="*/ 235827 w 359154"/>
                    <a:gd name="connsiteY12" fmla="*/ 1645255 h 1645605"/>
                    <a:gd name="connsiteX13" fmla="*/ 232817 w 359154"/>
                    <a:gd name="connsiteY13" fmla="*/ 1150803 h 1645605"/>
                    <a:gd name="connsiteX14" fmla="*/ 200025 w 359154"/>
                    <a:gd name="connsiteY14" fmla="*/ 1122668 h 1645605"/>
                    <a:gd name="connsiteX15" fmla="*/ 159544 w 359154"/>
                    <a:gd name="connsiteY15" fmla="*/ 1110762 h 1645605"/>
                    <a:gd name="connsiteX16" fmla="*/ 121444 w 359154"/>
                    <a:gd name="connsiteY16" fmla="*/ 1132193 h 1645605"/>
                    <a:gd name="connsiteX17" fmla="*/ 71437 w 359154"/>
                    <a:gd name="connsiteY17" fmla="*/ 1132193 h 1645605"/>
                    <a:gd name="connsiteX18" fmla="*/ 54768 w 359154"/>
                    <a:gd name="connsiteY18" fmla="*/ 1055993 h 1645605"/>
                    <a:gd name="connsiteX19" fmla="*/ 64132 w 359154"/>
                    <a:gd name="connsiteY19" fmla="*/ 1117259 h 1645605"/>
                    <a:gd name="connsiteX20" fmla="*/ 77787 w 359154"/>
                    <a:gd name="connsiteY20" fmla="*/ 1143683 h 1645605"/>
                    <a:gd name="connsiteX21" fmla="*/ 65517 w 359154"/>
                    <a:gd name="connsiteY21" fmla="*/ 1374133 h 1645605"/>
                    <a:gd name="connsiteX22" fmla="*/ 30956 w 359154"/>
                    <a:gd name="connsiteY22" fmla="*/ 1226196 h 1645605"/>
                    <a:gd name="connsiteX23" fmla="*/ 0 w 359154"/>
                    <a:gd name="connsiteY23" fmla="*/ 930007 h 1645605"/>
                    <a:gd name="connsiteX24" fmla="*/ 89446 w 359154"/>
                    <a:gd name="connsiteY24" fmla="*/ 726801 h 1645605"/>
                    <a:gd name="connsiteX25" fmla="*/ 80004 w 359154"/>
                    <a:gd name="connsiteY25" fmla="*/ 358178 h 164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59154" h="1645605">
                      <a:moveTo>
                        <a:pt x="80004" y="358178"/>
                      </a:moveTo>
                      <a:cubicBezTo>
                        <a:pt x="88895" y="357096"/>
                        <a:pt x="35355" y="38386"/>
                        <a:pt x="109423" y="21717"/>
                      </a:cubicBezTo>
                      <a:cubicBezTo>
                        <a:pt x="148386" y="13340"/>
                        <a:pt x="122330" y="116917"/>
                        <a:pt x="213271" y="97399"/>
                      </a:cubicBezTo>
                      <a:cubicBezTo>
                        <a:pt x="273454" y="64007"/>
                        <a:pt x="254812" y="-8013"/>
                        <a:pt x="275184" y="730"/>
                      </a:cubicBezTo>
                      <a:cubicBezTo>
                        <a:pt x="295556" y="9473"/>
                        <a:pt x="305379" y="5936"/>
                        <a:pt x="314904" y="27417"/>
                      </a:cubicBezTo>
                      <a:cubicBezTo>
                        <a:pt x="350317" y="49697"/>
                        <a:pt x="311101" y="153414"/>
                        <a:pt x="318419" y="194064"/>
                      </a:cubicBezTo>
                      <a:cubicBezTo>
                        <a:pt x="325737" y="234714"/>
                        <a:pt x="342315" y="156843"/>
                        <a:pt x="345357" y="276519"/>
                      </a:cubicBezTo>
                      <a:lnTo>
                        <a:pt x="320286" y="816231"/>
                      </a:lnTo>
                      <a:cubicBezTo>
                        <a:pt x="322667" y="973790"/>
                        <a:pt x="359752" y="1269932"/>
                        <a:pt x="359147" y="1392675"/>
                      </a:cubicBezTo>
                      <a:cubicBezTo>
                        <a:pt x="358542" y="1515418"/>
                        <a:pt x="325389" y="1561023"/>
                        <a:pt x="316658" y="1552689"/>
                      </a:cubicBezTo>
                      <a:cubicBezTo>
                        <a:pt x="300296" y="1557162"/>
                        <a:pt x="288591" y="1601814"/>
                        <a:pt x="280257" y="1600623"/>
                      </a:cubicBezTo>
                      <a:cubicBezTo>
                        <a:pt x="260720" y="1609462"/>
                        <a:pt x="258896" y="1620124"/>
                        <a:pt x="251491" y="1627563"/>
                      </a:cubicBezTo>
                      <a:cubicBezTo>
                        <a:pt x="244086" y="1635002"/>
                        <a:pt x="246146" y="1638508"/>
                        <a:pt x="235827" y="1645255"/>
                      </a:cubicBezTo>
                      <a:cubicBezTo>
                        <a:pt x="205971" y="1660841"/>
                        <a:pt x="243533" y="1149613"/>
                        <a:pt x="232817" y="1150803"/>
                      </a:cubicBezTo>
                      <a:cubicBezTo>
                        <a:pt x="196214" y="1160833"/>
                        <a:pt x="215106" y="1125049"/>
                        <a:pt x="200025" y="1122668"/>
                      </a:cubicBezTo>
                      <a:cubicBezTo>
                        <a:pt x="156675" y="1130713"/>
                        <a:pt x="175022" y="1106793"/>
                        <a:pt x="159544" y="1110762"/>
                      </a:cubicBezTo>
                      <a:cubicBezTo>
                        <a:pt x="109844" y="1122379"/>
                        <a:pt x="135731" y="1121478"/>
                        <a:pt x="121444" y="1132193"/>
                      </a:cubicBezTo>
                      <a:cubicBezTo>
                        <a:pt x="63807" y="1139445"/>
                        <a:pt x="106362" y="1078218"/>
                        <a:pt x="71437" y="1132193"/>
                      </a:cubicBezTo>
                      <a:cubicBezTo>
                        <a:pt x="60324" y="1119493"/>
                        <a:pt x="61674" y="1054117"/>
                        <a:pt x="54768" y="1055993"/>
                      </a:cubicBezTo>
                      <a:lnTo>
                        <a:pt x="64132" y="1117259"/>
                      </a:lnTo>
                      <a:cubicBezTo>
                        <a:pt x="35466" y="1094348"/>
                        <a:pt x="81199" y="1135241"/>
                        <a:pt x="77787" y="1143683"/>
                      </a:cubicBezTo>
                      <a:cubicBezTo>
                        <a:pt x="24369" y="1194987"/>
                        <a:pt x="73322" y="1360381"/>
                        <a:pt x="65517" y="1374133"/>
                      </a:cubicBezTo>
                      <a:cubicBezTo>
                        <a:pt x="57712" y="1387885"/>
                        <a:pt x="37703" y="1232943"/>
                        <a:pt x="30956" y="1226196"/>
                      </a:cubicBezTo>
                      <a:cubicBezTo>
                        <a:pt x="30162" y="1190478"/>
                        <a:pt x="794" y="965725"/>
                        <a:pt x="0" y="930007"/>
                      </a:cubicBezTo>
                      <a:cubicBezTo>
                        <a:pt x="28757" y="750568"/>
                        <a:pt x="73389" y="889054"/>
                        <a:pt x="89446" y="726801"/>
                      </a:cubicBezTo>
                      <a:cubicBezTo>
                        <a:pt x="103232" y="603927"/>
                        <a:pt x="88443" y="524015"/>
                        <a:pt x="80004" y="358178"/>
                      </a:cubicBezTo>
                      <a:close/>
                    </a:path>
                  </a:pathLst>
                </a:custGeom>
                <a:solidFill>
                  <a:srgbClr val="0F121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矩形 18">
                  <a:extLst>
                    <a:ext uri="{FF2B5EF4-FFF2-40B4-BE49-F238E27FC236}">
                      <a16:creationId xmlns:a16="http://schemas.microsoft.com/office/drawing/2014/main" xmlns="" id="{D05004F1-20B4-47CA-AB45-C6C31A2374F1}"/>
                    </a:ext>
                  </a:extLst>
                </p:cNvPr>
                <p:cNvSpPr/>
                <p:nvPr/>
              </p:nvSpPr>
              <p:spPr>
                <a:xfrm rot="232195">
                  <a:off x="2100418" y="3761598"/>
                  <a:ext cx="72030" cy="137539"/>
                </a:xfrm>
                <a:custGeom>
                  <a:avLst/>
                  <a:gdLst>
                    <a:gd name="connsiteX0" fmla="*/ 0 w 76030"/>
                    <a:gd name="connsiteY0" fmla="*/ 0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0 w 76030"/>
                    <a:gd name="connsiteY4" fmla="*/ 0 h 186414"/>
                    <a:gd name="connsiteX0" fmla="*/ 11237 w 76030"/>
                    <a:gd name="connsiteY0" fmla="*/ 21527 h 186414"/>
                    <a:gd name="connsiteX1" fmla="*/ 76030 w 76030"/>
                    <a:gd name="connsiteY1" fmla="*/ 0 h 186414"/>
                    <a:gd name="connsiteX2" fmla="*/ 76030 w 76030"/>
                    <a:gd name="connsiteY2" fmla="*/ 186414 h 186414"/>
                    <a:gd name="connsiteX3" fmla="*/ 0 w 76030"/>
                    <a:gd name="connsiteY3" fmla="*/ 186414 h 186414"/>
                    <a:gd name="connsiteX4" fmla="*/ 11237 w 76030"/>
                    <a:gd name="connsiteY4" fmla="*/ 21527 h 186414"/>
                    <a:gd name="connsiteX0" fmla="*/ 11237 w 76030"/>
                    <a:gd name="connsiteY0" fmla="*/ 14196 h 179083"/>
                    <a:gd name="connsiteX1" fmla="*/ 50882 w 76030"/>
                    <a:gd name="connsiteY1" fmla="*/ 0 h 179083"/>
                    <a:gd name="connsiteX2" fmla="*/ 76030 w 76030"/>
                    <a:gd name="connsiteY2" fmla="*/ 179083 h 179083"/>
                    <a:gd name="connsiteX3" fmla="*/ 0 w 76030"/>
                    <a:gd name="connsiteY3" fmla="*/ 179083 h 179083"/>
                    <a:gd name="connsiteX4" fmla="*/ 11237 w 76030"/>
                    <a:gd name="connsiteY4" fmla="*/ 14196 h 179083"/>
                    <a:gd name="connsiteX0" fmla="*/ 11237 w 89467"/>
                    <a:gd name="connsiteY0" fmla="*/ 14196 h 179083"/>
                    <a:gd name="connsiteX1" fmla="*/ 50882 w 89467"/>
                    <a:gd name="connsiteY1" fmla="*/ 0 h 179083"/>
                    <a:gd name="connsiteX2" fmla="*/ 89467 w 89467"/>
                    <a:gd name="connsiteY2" fmla="*/ 123078 h 179083"/>
                    <a:gd name="connsiteX3" fmla="*/ 0 w 89467"/>
                    <a:gd name="connsiteY3" fmla="*/ 179083 h 179083"/>
                    <a:gd name="connsiteX4" fmla="*/ 11237 w 89467"/>
                    <a:gd name="connsiteY4" fmla="*/ 14196 h 179083"/>
                    <a:gd name="connsiteX0" fmla="*/ 0 w 78230"/>
                    <a:gd name="connsiteY0" fmla="*/ 14196 h 132889"/>
                    <a:gd name="connsiteX1" fmla="*/ 39645 w 78230"/>
                    <a:gd name="connsiteY1" fmla="*/ 0 h 132889"/>
                    <a:gd name="connsiteX2" fmla="*/ 78230 w 78230"/>
                    <a:gd name="connsiteY2" fmla="*/ 123078 h 132889"/>
                    <a:gd name="connsiteX3" fmla="*/ 2579 w 78230"/>
                    <a:gd name="connsiteY3" fmla="*/ 132889 h 132889"/>
                    <a:gd name="connsiteX4" fmla="*/ 0 w 78230"/>
                    <a:gd name="connsiteY4" fmla="*/ 14196 h 132889"/>
                    <a:gd name="connsiteX0" fmla="*/ 6227 w 84457"/>
                    <a:gd name="connsiteY0" fmla="*/ 14196 h 132889"/>
                    <a:gd name="connsiteX1" fmla="*/ 45872 w 84457"/>
                    <a:gd name="connsiteY1" fmla="*/ 0 h 132889"/>
                    <a:gd name="connsiteX2" fmla="*/ 84457 w 84457"/>
                    <a:gd name="connsiteY2" fmla="*/ 123078 h 132889"/>
                    <a:gd name="connsiteX3" fmla="*/ 8806 w 84457"/>
                    <a:gd name="connsiteY3" fmla="*/ 132889 h 132889"/>
                    <a:gd name="connsiteX4" fmla="*/ 6227 w 84457"/>
                    <a:gd name="connsiteY4" fmla="*/ 14196 h 132889"/>
                    <a:gd name="connsiteX0" fmla="*/ 0 w 78230"/>
                    <a:gd name="connsiteY0" fmla="*/ 14196 h 129842"/>
                    <a:gd name="connsiteX1" fmla="*/ 39645 w 78230"/>
                    <a:gd name="connsiteY1" fmla="*/ 0 h 129842"/>
                    <a:gd name="connsiteX2" fmla="*/ 78230 w 78230"/>
                    <a:gd name="connsiteY2" fmla="*/ 123078 h 129842"/>
                    <a:gd name="connsiteX3" fmla="*/ 21534 w 78230"/>
                    <a:gd name="connsiteY3" fmla="*/ 129842 h 129842"/>
                    <a:gd name="connsiteX4" fmla="*/ 0 w 78230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80313"/>
                    <a:gd name="connsiteY0" fmla="*/ 14196 h 129842"/>
                    <a:gd name="connsiteX1" fmla="*/ 41728 w 80313"/>
                    <a:gd name="connsiteY1" fmla="*/ 0 h 129842"/>
                    <a:gd name="connsiteX2" fmla="*/ 80313 w 80313"/>
                    <a:gd name="connsiteY2" fmla="*/ 123078 h 129842"/>
                    <a:gd name="connsiteX3" fmla="*/ 23617 w 80313"/>
                    <a:gd name="connsiteY3" fmla="*/ 129842 h 129842"/>
                    <a:gd name="connsiteX4" fmla="*/ 2083 w 80313"/>
                    <a:gd name="connsiteY4" fmla="*/ 14196 h 129842"/>
                    <a:gd name="connsiteX0" fmla="*/ 2083 w 61931"/>
                    <a:gd name="connsiteY0" fmla="*/ 14196 h 129842"/>
                    <a:gd name="connsiteX1" fmla="*/ 41728 w 61931"/>
                    <a:gd name="connsiteY1" fmla="*/ 0 h 129842"/>
                    <a:gd name="connsiteX2" fmla="*/ 61931 w 61931"/>
                    <a:gd name="connsiteY2" fmla="*/ 111074 h 129842"/>
                    <a:gd name="connsiteX3" fmla="*/ 23617 w 61931"/>
                    <a:gd name="connsiteY3" fmla="*/ 129842 h 129842"/>
                    <a:gd name="connsiteX4" fmla="*/ 2083 w 61931"/>
                    <a:gd name="connsiteY4" fmla="*/ 14196 h 129842"/>
                    <a:gd name="connsiteX0" fmla="*/ 20430 w 80278"/>
                    <a:gd name="connsiteY0" fmla="*/ 14196 h 111074"/>
                    <a:gd name="connsiteX1" fmla="*/ 60075 w 80278"/>
                    <a:gd name="connsiteY1" fmla="*/ 0 h 111074"/>
                    <a:gd name="connsiteX2" fmla="*/ 80278 w 80278"/>
                    <a:gd name="connsiteY2" fmla="*/ 111074 h 111074"/>
                    <a:gd name="connsiteX3" fmla="*/ 13678 w 80278"/>
                    <a:gd name="connsiteY3" fmla="*/ 100883 h 111074"/>
                    <a:gd name="connsiteX4" fmla="*/ 20430 w 80278"/>
                    <a:gd name="connsiteY4" fmla="*/ 14196 h 111074"/>
                    <a:gd name="connsiteX0" fmla="*/ 8251 w 68099"/>
                    <a:gd name="connsiteY0" fmla="*/ 14196 h 111074"/>
                    <a:gd name="connsiteX1" fmla="*/ 47896 w 68099"/>
                    <a:gd name="connsiteY1" fmla="*/ 0 h 111074"/>
                    <a:gd name="connsiteX2" fmla="*/ 68099 w 68099"/>
                    <a:gd name="connsiteY2" fmla="*/ 111074 h 111074"/>
                    <a:gd name="connsiteX3" fmla="*/ 1499 w 68099"/>
                    <a:gd name="connsiteY3" fmla="*/ 100883 h 111074"/>
                    <a:gd name="connsiteX4" fmla="*/ 8251 w 68099"/>
                    <a:gd name="connsiteY4" fmla="*/ 14196 h 111074"/>
                    <a:gd name="connsiteX0" fmla="*/ 8251 w 67247"/>
                    <a:gd name="connsiteY0" fmla="*/ 14196 h 100883"/>
                    <a:gd name="connsiteX1" fmla="*/ 47896 w 67247"/>
                    <a:gd name="connsiteY1" fmla="*/ 0 h 100883"/>
                    <a:gd name="connsiteX2" fmla="*/ 67247 w 67247"/>
                    <a:gd name="connsiteY2" fmla="*/ 74118 h 100883"/>
                    <a:gd name="connsiteX3" fmla="*/ 1499 w 67247"/>
                    <a:gd name="connsiteY3" fmla="*/ 100883 h 100883"/>
                    <a:gd name="connsiteX4" fmla="*/ 8251 w 67247"/>
                    <a:gd name="connsiteY4" fmla="*/ 14196 h 100883"/>
                    <a:gd name="connsiteX0" fmla="*/ 8251 w 67247"/>
                    <a:gd name="connsiteY0" fmla="*/ 12196 h 98883"/>
                    <a:gd name="connsiteX1" fmla="*/ 41037 w 67247"/>
                    <a:gd name="connsiteY1" fmla="*/ 0 h 98883"/>
                    <a:gd name="connsiteX2" fmla="*/ 67247 w 67247"/>
                    <a:gd name="connsiteY2" fmla="*/ 72118 h 98883"/>
                    <a:gd name="connsiteX3" fmla="*/ 1499 w 67247"/>
                    <a:gd name="connsiteY3" fmla="*/ 98883 h 98883"/>
                    <a:gd name="connsiteX4" fmla="*/ 8251 w 67247"/>
                    <a:gd name="connsiteY4" fmla="*/ 12196 h 98883"/>
                    <a:gd name="connsiteX0" fmla="*/ 8251 w 67247"/>
                    <a:gd name="connsiteY0" fmla="*/ 12196 h 102678"/>
                    <a:gd name="connsiteX1" fmla="*/ 41037 w 67247"/>
                    <a:gd name="connsiteY1" fmla="*/ 0 h 102678"/>
                    <a:gd name="connsiteX2" fmla="*/ 67247 w 67247"/>
                    <a:gd name="connsiteY2" fmla="*/ 72118 h 102678"/>
                    <a:gd name="connsiteX3" fmla="*/ 1499 w 67247"/>
                    <a:gd name="connsiteY3" fmla="*/ 98883 h 102678"/>
                    <a:gd name="connsiteX4" fmla="*/ 8251 w 67247"/>
                    <a:gd name="connsiteY4" fmla="*/ 12196 h 102678"/>
                    <a:gd name="connsiteX0" fmla="*/ 8251 w 67247"/>
                    <a:gd name="connsiteY0" fmla="*/ 3144 h 93626"/>
                    <a:gd name="connsiteX1" fmla="*/ 61037 w 67247"/>
                    <a:gd name="connsiteY1" fmla="*/ 0 h 93626"/>
                    <a:gd name="connsiteX2" fmla="*/ 67247 w 67247"/>
                    <a:gd name="connsiteY2" fmla="*/ 63066 h 93626"/>
                    <a:gd name="connsiteX3" fmla="*/ 1499 w 67247"/>
                    <a:gd name="connsiteY3" fmla="*/ 89831 h 93626"/>
                    <a:gd name="connsiteX4" fmla="*/ 8251 w 67247"/>
                    <a:gd name="connsiteY4" fmla="*/ 3144 h 93626"/>
                    <a:gd name="connsiteX0" fmla="*/ 8251 w 67247"/>
                    <a:gd name="connsiteY0" fmla="*/ 5337 h 95819"/>
                    <a:gd name="connsiteX1" fmla="*/ 43035 w 67247"/>
                    <a:gd name="connsiteY1" fmla="*/ 0 h 95819"/>
                    <a:gd name="connsiteX2" fmla="*/ 67247 w 67247"/>
                    <a:gd name="connsiteY2" fmla="*/ 65259 h 95819"/>
                    <a:gd name="connsiteX3" fmla="*/ 1499 w 67247"/>
                    <a:gd name="connsiteY3" fmla="*/ 92024 h 95819"/>
                    <a:gd name="connsiteX4" fmla="*/ 8251 w 67247"/>
                    <a:gd name="connsiteY4" fmla="*/ 5337 h 95819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7247"/>
                    <a:gd name="connsiteY0" fmla="*/ 29532 h 120014"/>
                    <a:gd name="connsiteX1" fmla="*/ 40943 w 67247"/>
                    <a:gd name="connsiteY1" fmla="*/ 0 h 120014"/>
                    <a:gd name="connsiteX2" fmla="*/ 67247 w 67247"/>
                    <a:gd name="connsiteY2" fmla="*/ 89454 h 120014"/>
                    <a:gd name="connsiteX3" fmla="*/ 1499 w 67247"/>
                    <a:gd name="connsiteY3" fmla="*/ 116219 h 120014"/>
                    <a:gd name="connsiteX4" fmla="*/ 8251 w 67247"/>
                    <a:gd name="connsiteY4" fmla="*/ 29532 h 120014"/>
                    <a:gd name="connsiteX0" fmla="*/ 8251 w 64386"/>
                    <a:gd name="connsiteY0" fmla="*/ 29532 h 122061"/>
                    <a:gd name="connsiteX1" fmla="*/ 40943 w 64386"/>
                    <a:gd name="connsiteY1" fmla="*/ 0 h 122061"/>
                    <a:gd name="connsiteX2" fmla="*/ 64386 w 64386"/>
                    <a:gd name="connsiteY2" fmla="*/ 105171 h 122061"/>
                    <a:gd name="connsiteX3" fmla="*/ 1499 w 64386"/>
                    <a:gd name="connsiteY3" fmla="*/ 116219 h 122061"/>
                    <a:gd name="connsiteX4" fmla="*/ 8251 w 64386"/>
                    <a:gd name="connsiteY4" fmla="*/ 29532 h 122061"/>
                    <a:gd name="connsiteX0" fmla="*/ 8251 w 78768"/>
                    <a:gd name="connsiteY0" fmla="*/ 29532 h 121743"/>
                    <a:gd name="connsiteX1" fmla="*/ 40943 w 78768"/>
                    <a:gd name="connsiteY1" fmla="*/ 0 h 121743"/>
                    <a:gd name="connsiteX2" fmla="*/ 78768 w 78768"/>
                    <a:gd name="connsiteY2" fmla="*/ 103458 h 121743"/>
                    <a:gd name="connsiteX3" fmla="*/ 1499 w 78768"/>
                    <a:gd name="connsiteY3" fmla="*/ 116219 h 121743"/>
                    <a:gd name="connsiteX4" fmla="*/ 8251 w 78768"/>
                    <a:gd name="connsiteY4" fmla="*/ 29532 h 121743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98882"/>
                    <a:gd name="connsiteX1" fmla="*/ 47608 w 78768"/>
                    <a:gd name="connsiteY1" fmla="*/ 0 h 98882"/>
                    <a:gd name="connsiteX2" fmla="*/ 78768 w 78768"/>
                    <a:gd name="connsiteY2" fmla="*/ 80597 h 98882"/>
                    <a:gd name="connsiteX3" fmla="*/ 1499 w 78768"/>
                    <a:gd name="connsiteY3" fmla="*/ 93358 h 98882"/>
                    <a:gd name="connsiteX4" fmla="*/ 8251 w 78768"/>
                    <a:gd name="connsiteY4" fmla="*/ 6671 h 98882"/>
                    <a:gd name="connsiteX0" fmla="*/ 8251 w 78768"/>
                    <a:gd name="connsiteY0" fmla="*/ 6671 h 116901"/>
                    <a:gd name="connsiteX1" fmla="*/ 47608 w 78768"/>
                    <a:gd name="connsiteY1" fmla="*/ 0 h 116901"/>
                    <a:gd name="connsiteX2" fmla="*/ 78768 w 78768"/>
                    <a:gd name="connsiteY2" fmla="*/ 80597 h 116901"/>
                    <a:gd name="connsiteX3" fmla="*/ 1499 w 78768"/>
                    <a:gd name="connsiteY3" fmla="*/ 93358 h 116901"/>
                    <a:gd name="connsiteX4" fmla="*/ 8251 w 78768"/>
                    <a:gd name="connsiteY4" fmla="*/ 6671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8827"/>
                    <a:gd name="connsiteY0" fmla="*/ 4385 h 116901"/>
                    <a:gd name="connsiteX1" fmla="*/ 47667 w 78827"/>
                    <a:gd name="connsiteY1" fmla="*/ 0 h 116901"/>
                    <a:gd name="connsiteX2" fmla="*/ 78827 w 78827"/>
                    <a:gd name="connsiteY2" fmla="*/ 80597 h 116901"/>
                    <a:gd name="connsiteX3" fmla="*/ 1558 w 78827"/>
                    <a:gd name="connsiteY3" fmla="*/ 93358 h 116901"/>
                    <a:gd name="connsiteX4" fmla="*/ 7643 w 78827"/>
                    <a:gd name="connsiteY4" fmla="*/ 4385 h 116901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4385 h 116683"/>
                    <a:gd name="connsiteX1" fmla="*/ 47667 w 73588"/>
                    <a:gd name="connsiteY1" fmla="*/ 0 h 116683"/>
                    <a:gd name="connsiteX2" fmla="*/ 73588 w 73588"/>
                    <a:gd name="connsiteY2" fmla="*/ 79644 h 116683"/>
                    <a:gd name="connsiteX3" fmla="*/ 1558 w 73588"/>
                    <a:gd name="connsiteY3" fmla="*/ 93358 h 116683"/>
                    <a:gd name="connsiteX4" fmla="*/ 7643 w 73588"/>
                    <a:gd name="connsiteY4" fmla="*/ 4385 h 116683"/>
                    <a:gd name="connsiteX0" fmla="*/ 7643 w 73588"/>
                    <a:gd name="connsiteY0" fmla="*/ 13816 h 126114"/>
                    <a:gd name="connsiteX1" fmla="*/ 37477 w 73588"/>
                    <a:gd name="connsiteY1" fmla="*/ 0 h 126114"/>
                    <a:gd name="connsiteX2" fmla="*/ 73588 w 73588"/>
                    <a:gd name="connsiteY2" fmla="*/ 89075 h 126114"/>
                    <a:gd name="connsiteX3" fmla="*/ 1558 w 73588"/>
                    <a:gd name="connsiteY3" fmla="*/ 102789 h 126114"/>
                    <a:gd name="connsiteX4" fmla="*/ 7643 w 73588"/>
                    <a:gd name="connsiteY4" fmla="*/ 13816 h 126114"/>
                    <a:gd name="connsiteX0" fmla="*/ 7643 w 73588"/>
                    <a:gd name="connsiteY0" fmla="*/ 13816 h 131583"/>
                    <a:gd name="connsiteX1" fmla="*/ 37477 w 73588"/>
                    <a:gd name="connsiteY1" fmla="*/ 0 h 131583"/>
                    <a:gd name="connsiteX2" fmla="*/ 73588 w 73588"/>
                    <a:gd name="connsiteY2" fmla="*/ 89075 h 131583"/>
                    <a:gd name="connsiteX3" fmla="*/ 1558 w 73588"/>
                    <a:gd name="connsiteY3" fmla="*/ 102789 h 131583"/>
                    <a:gd name="connsiteX4" fmla="*/ 7643 w 73588"/>
                    <a:gd name="connsiteY4" fmla="*/ 13816 h 131583"/>
                    <a:gd name="connsiteX0" fmla="*/ 7643 w 73588"/>
                    <a:gd name="connsiteY0" fmla="*/ 13816 h 137539"/>
                    <a:gd name="connsiteX1" fmla="*/ 37477 w 73588"/>
                    <a:gd name="connsiteY1" fmla="*/ 0 h 137539"/>
                    <a:gd name="connsiteX2" fmla="*/ 73588 w 73588"/>
                    <a:gd name="connsiteY2" fmla="*/ 89075 h 137539"/>
                    <a:gd name="connsiteX3" fmla="*/ 1558 w 73588"/>
                    <a:gd name="connsiteY3" fmla="*/ 102789 h 137539"/>
                    <a:gd name="connsiteX4" fmla="*/ 7643 w 73588"/>
                    <a:gd name="connsiteY4" fmla="*/ 13816 h 137539"/>
                    <a:gd name="connsiteX0" fmla="*/ 6085 w 72030"/>
                    <a:gd name="connsiteY0" fmla="*/ 13816 h 137539"/>
                    <a:gd name="connsiteX1" fmla="*/ 35919 w 72030"/>
                    <a:gd name="connsiteY1" fmla="*/ 0 h 137539"/>
                    <a:gd name="connsiteX2" fmla="*/ 72030 w 72030"/>
                    <a:gd name="connsiteY2" fmla="*/ 89075 h 137539"/>
                    <a:gd name="connsiteX3" fmla="*/ 0 w 72030"/>
                    <a:gd name="connsiteY3" fmla="*/ 102789 h 137539"/>
                    <a:gd name="connsiteX4" fmla="*/ 6085 w 72030"/>
                    <a:gd name="connsiteY4" fmla="*/ 13816 h 13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30" h="137539">
                      <a:moveTo>
                        <a:pt x="6085" y="13816"/>
                      </a:moveTo>
                      <a:lnTo>
                        <a:pt x="35919" y="0"/>
                      </a:lnTo>
                      <a:cubicBezTo>
                        <a:pt x="61925" y="52076"/>
                        <a:pt x="67839" y="18236"/>
                        <a:pt x="72030" y="89075"/>
                      </a:cubicBezTo>
                      <a:cubicBezTo>
                        <a:pt x="62017" y="121811"/>
                        <a:pt x="17430" y="172067"/>
                        <a:pt x="0" y="102789"/>
                      </a:cubicBezTo>
                      <a:cubicBezTo>
                        <a:pt x="7810" y="33411"/>
                        <a:pt x="6945" y="53380"/>
                        <a:pt x="6085" y="13816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矩形 6">
                  <a:extLst>
                    <a:ext uri="{FF2B5EF4-FFF2-40B4-BE49-F238E27FC236}">
                      <a16:creationId xmlns:a16="http://schemas.microsoft.com/office/drawing/2014/main" xmlns="" id="{5DA9375A-D000-4136-93CD-F96F4C220617}"/>
                    </a:ext>
                  </a:extLst>
                </p:cNvPr>
                <p:cNvSpPr/>
                <p:nvPr/>
              </p:nvSpPr>
              <p:spPr>
                <a:xfrm rot="20762587">
                  <a:off x="1934804" y="3082635"/>
                  <a:ext cx="386575" cy="262540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3 w 166051"/>
                    <a:gd name="connsiteY0" fmla="*/ 0 h 718563"/>
                    <a:gd name="connsiteX1" fmla="*/ 165567 w 166051"/>
                    <a:gd name="connsiteY1" fmla="*/ 76384 h 718563"/>
                    <a:gd name="connsiteX2" fmla="*/ 133611 w 166051"/>
                    <a:gd name="connsiteY2" fmla="*/ 338873 h 718563"/>
                    <a:gd name="connsiteX3" fmla="*/ 61275 w 166051"/>
                    <a:gd name="connsiteY3" fmla="*/ 621756 h 718563"/>
                    <a:gd name="connsiteX4" fmla="*/ 59589 w 166051"/>
                    <a:gd name="connsiteY4" fmla="*/ 686079 h 718563"/>
                    <a:gd name="connsiteX5" fmla="*/ 8039 w 166051"/>
                    <a:gd name="connsiteY5" fmla="*/ 715796 h 718563"/>
                    <a:gd name="connsiteX6" fmla="*/ 22642 w 166051"/>
                    <a:gd name="connsiteY6" fmla="*/ 696525 h 718563"/>
                    <a:gd name="connsiteX7" fmla="*/ 120 w 166051"/>
                    <a:gd name="connsiteY7" fmla="*/ 698289 h 718563"/>
                    <a:gd name="connsiteX8" fmla="*/ 35135 w 166051"/>
                    <a:gd name="connsiteY8" fmla="*/ 612321 h 718563"/>
                    <a:gd name="connsiteX9" fmla="*/ 89157 w 166051"/>
                    <a:gd name="connsiteY9" fmla="*/ 349909 h 718563"/>
                    <a:gd name="connsiteX10" fmla="*/ 106993 w 166051"/>
                    <a:gd name="connsiteY10" fmla="*/ 0 h 718563"/>
                    <a:gd name="connsiteX0" fmla="*/ 250746 w 309804"/>
                    <a:gd name="connsiteY0" fmla="*/ 0 h 718563"/>
                    <a:gd name="connsiteX1" fmla="*/ 309320 w 309804"/>
                    <a:gd name="connsiteY1" fmla="*/ 76384 h 718563"/>
                    <a:gd name="connsiteX2" fmla="*/ 277364 w 309804"/>
                    <a:gd name="connsiteY2" fmla="*/ 338873 h 718563"/>
                    <a:gd name="connsiteX3" fmla="*/ 205028 w 309804"/>
                    <a:gd name="connsiteY3" fmla="*/ 621756 h 718563"/>
                    <a:gd name="connsiteX4" fmla="*/ 203342 w 309804"/>
                    <a:gd name="connsiteY4" fmla="*/ 686079 h 718563"/>
                    <a:gd name="connsiteX5" fmla="*/ 151792 w 309804"/>
                    <a:gd name="connsiteY5" fmla="*/ 715796 h 718563"/>
                    <a:gd name="connsiteX6" fmla="*/ 166395 w 309804"/>
                    <a:gd name="connsiteY6" fmla="*/ 696525 h 718563"/>
                    <a:gd name="connsiteX7" fmla="*/ 143873 w 309804"/>
                    <a:gd name="connsiteY7" fmla="*/ 698289 h 718563"/>
                    <a:gd name="connsiteX8" fmla="*/ 2300 w 309804"/>
                    <a:gd name="connsiteY8" fmla="*/ 296075 h 718563"/>
                    <a:gd name="connsiteX9" fmla="*/ 232910 w 309804"/>
                    <a:gd name="connsiteY9" fmla="*/ 349909 h 718563"/>
                    <a:gd name="connsiteX10" fmla="*/ 250746 w 309804"/>
                    <a:gd name="connsiteY10" fmla="*/ 0 h 718563"/>
                    <a:gd name="connsiteX0" fmla="*/ 250746 w 309804"/>
                    <a:gd name="connsiteY0" fmla="*/ 0 h 718563"/>
                    <a:gd name="connsiteX1" fmla="*/ 309320 w 309804"/>
                    <a:gd name="connsiteY1" fmla="*/ 76384 h 718563"/>
                    <a:gd name="connsiteX2" fmla="*/ 277364 w 309804"/>
                    <a:gd name="connsiteY2" fmla="*/ 338873 h 718563"/>
                    <a:gd name="connsiteX3" fmla="*/ 205028 w 309804"/>
                    <a:gd name="connsiteY3" fmla="*/ 621756 h 718563"/>
                    <a:gd name="connsiteX4" fmla="*/ 203342 w 309804"/>
                    <a:gd name="connsiteY4" fmla="*/ 686079 h 718563"/>
                    <a:gd name="connsiteX5" fmla="*/ 151792 w 309804"/>
                    <a:gd name="connsiteY5" fmla="*/ 715796 h 718563"/>
                    <a:gd name="connsiteX6" fmla="*/ 166395 w 309804"/>
                    <a:gd name="connsiteY6" fmla="*/ 696525 h 718563"/>
                    <a:gd name="connsiteX7" fmla="*/ 143873 w 309804"/>
                    <a:gd name="connsiteY7" fmla="*/ 698289 h 718563"/>
                    <a:gd name="connsiteX8" fmla="*/ 2300 w 309804"/>
                    <a:gd name="connsiteY8" fmla="*/ 296075 h 718563"/>
                    <a:gd name="connsiteX9" fmla="*/ 193570 w 309804"/>
                    <a:gd name="connsiteY9" fmla="*/ 300873 h 718563"/>
                    <a:gd name="connsiteX10" fmla="*/ 250746 w 309804"/>
                    <a:gd name="connsiteY10" fmla="*/ 0 h 718563"/>
                    <a:gd name="connsiteX0" fmla="*/ 250746 w 309457"/>
                    <a:gd name="connsiteY0" fmla="*/ 0 h 718563"/>
                    <a:gd name="connsiteX1" fmla="*/ 309320 w 309457"/>
                    <a:gd name="connsiteY1" fmla="*/ 76384 h 718563"/>
                    <a:gd name="connsiteX2" fmla="*/ 213205 w 309457"/>
                    <a:gd name="connsiteY2" fmla="*/ 300845 h 718563"/>
                    <a:gd name="connsiteX3" fmla="*/ 205028 w 309457"/>
                    <a:gd name="connsiteY3" fmla="*/ 621756 h 718563"/>
                    <a:gd name="connsiteX4" fmla="*/ 203342 w 309457"/>
                    <a:gd name="connsiteY4" fmla="*/ 686079 h 718563"/>
                    <a:gd name="connsiteX5" fmla="*/ 151792 w 309457"/>
                    <a:gd name="connsiteY5" fmla="*/ 715796 h 718563"/>
                    <a:gd name="connsiteX6" fmla="*/ 166395 w 309457"/>
                    <a:gd name="connsiteY6" fmla="*/ 696525 h 718563"/>
                    <a:gd name="connsiteX7" fmla="*/ 143873 w 309457"/>
                    <a:gd name="connsiteY7" fmla="*/ 698289 h 718563"/>
                    <a:gd name="connsiteX8" fmla="*/ 2300 w 309457"/>
                    <a:gd name="connsiteY8" fmla="*/ 296075 h 718563"/>
                    <a:gd name="connsiteX9" fmla="*/ 193570 w 309457"/>
                    <a:gd name="connsiteY9" fmla="*/ 300873 h 718563"/>
                    <a:gd name="connsiteX10" fmla="*/ 250746 w 309457"/>
                    <a:gd name="connsiteY10" fmla="*/ 0 h 718563"/>
                    <a:gd name="connsiteX0" fmla="*/ 250746 w 309457"/>
                    <a:gd name="connsiteY0" fmla="*/ 0 h 718563"/>
                    <a:gd name="connsiteX1" fmla="*/ 309320 w 309457"/>
                    <a:gd name="connsiteY1" fmla="*/ 76384 h 718563"/>
                    <a:gd name="connsiteX2" fmla="*/ 213205 w 309457"/>
                    <a:gd name="connsiteY2" fmla="*/ 300845 h 718563"/>
                    <a:gd name="connsiteX3" fmla="*/ 205028 w 309457"/>
                    <a:gd name="connsiteY3" fmla="*/ 621756 h 718563"/>
                    <a:gd name="connsiteX4" fmla="*/ 203342 w 309457"/>
                    <a:gd name="connsiteY4" fmla="*/ 686079 h 718563"/>
                    <a:gd name="connsiteX5" fmla="*/ 151792 w 309457"/>
                    <a:gd name="connsiteY5" fmla="*/ 715796 h 718563"/>
                    <a:gd name="connsiteX6" fmla="*/ 166395 w 309457"/>
                    <a:gd name="connsiteY6" fmla="*/ 696525 h 718563"/>
                    <a:gd name="connsiteX7" fmla="*/ 143873 w 309457"/>
                    <a:gd name="connsiteY7" fmla="*/ 698289 h 718563"/>
                    <a:gd name="connsiteX8" fmla="*/ 2300 w 309457"/>
                    <a:gd name="connsiteY8" fmla="*/ 296075 h 718563"/>
                    <a:gd name="connsiteX9" fmla="*/ 170447 w 309457"/>
                    <a:gd name="connsiteY9" fmla="*/ 285311 h 718563"/>
                    <a:gd name="connsiteX10" fmla="*/ 250746 w 309457"/>
                    <a:gd name="connsiteY10" fmla="*/ 0 h 718563"/>
                    <a:gd name="connsiteX0" fmla="*/ 234009 w 309457"/>
                    <a:gd name="connsiteY0" fmla="*/ 0 h 710454"/>
                    <a:gd name="connsiteX1" fmla="*/ 309320 w 309457"/>
                    <a:gd name="connsiteY1" fmla="*/ 68275 h 710454"/>
                    <a:gd name="connsiteX2" fmla="*/ 213205 w 309457"/>
                    <a:gd name="connsiteY2" fmla="*/ 292736 h 710454"/>
                    <a:gd name="connsiteX3" fmla="*/ 205028 w 309457"/>
                    <a:gd name="connsiteY3" fmla="*/ 613647 h 710454"/>
                    <a:gd name="connsiteX4" fmla="*/ 203342 w 309457"/>
                    <a:gd name="connsiteY4" fmla="*/ 677970 h 710454"/>
                    <a:gd name="connsiteX5" fmla="*/ 151792 w 309457"/>
                    <a:gd name="connsiteY5" fmla="*/ 707687 h 710454"/>
                    <a:gd name="connsiteX6" fmla="*/ 166395 w 309457"/>
                    <a:gd name="connsiteY6" fmla="*/ 688416 h 710454"/>
                    <a:gd name="connsiteX7" fmla="*/ 143873 w 309457"/>
                    <a:gd name="connsiteY7" fmla="*/ 690180 h 710454"/>
                    <a:gd name="connsiteX8" fmla="*/ 2300 w 309457"/>
                    <a:gd name="connsiteY8" fmla="*/ 287966 h 710454"/>
                    <a:gd name="connsiteX9" fmla="*/ 170447 w 309457"/>
                    <a:gd name="connsiteY9" fmla="*/ 277202 h 710454"/>
                    <a:gd name="connsiteX10" fmla="*/ 234009 w 309457"/>
                    <a:gd name="connsiteY10" fmla="*/ 0 h 710454"/>
                    <a:gd name="connsiteX0" fmla="*/ 234009 w 292193"/>
                    <a:gd name="connsiteY0" fmla="*/ 0 h 710454"/>
                    <a:gd name="connsiteX1" fmla="*/ 292022 w 292193"/>
                    <a:gd name="connsiteY1" fmla="*/ 88512 h 710454"/>
                    <a:gd name="connsiteX2" fmla="*/ 213205 w 292193"/>
                    <a:gd name="connsiteY2" fmla="*/ 292736 h 710454"/>
                    <a:gd name="connsiteX3" fmla="*/ 205028 w 292193"/>
                    <a:gd name="connsiteY3" fmla="*/ 613647 h 710454"/>
                    <a:gd name="connsiteX4" fmla="*/ 203342 w 292193"/>
                    <a:gd name="connsiteY4" fmla="*/ 677970 h 710454"/>
                    <a:gd name="connsiteX5" fmla="*/ 151792 w 292193"/>
                    <a:gd name="connsiteY5" fmla="*/ 707687 h 710454"/>
                    <a:gd name="connsiteX6" fmla="*/ 166395 w 292193"/>
                    <a:gd name="connsiteY6" fmla="*/ 688416 h 710454"/>
                    <a:gd name="connsiteX7" fmla="*/ 143873 w 292193"/>
                    <a:gd name="connsiteY7" fmla="*/ 690180 h 710454"/>
                    <a:gd name="connsiteX8" fmla="*/ 2300 w 292193"/>
                    <a:gd name="connsiteY8" fmla="*/ 287966 h 710454"/>
                    <a:gd name="connsiteX9" fmla="*/ 170447 w 292193"/>
                    <a:gd name="connsiteY9" fmla="*/ 277202 h 710454"/>
                    <a:gd name="connsiteX10" fmla="*/ 234009 w 292193"/>
                    <a:gd name="connsiteY10" fmla="*/ 0 h 710454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0447 w 292193"/>
                    <a:gd name="connsiteY9" fmla="*/ 272580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0447 w 292193"/>
                    <a:gd name="connsiteY9" fmla="*/ 272580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7367 w 292193"/>
                    <a:gd name="connsiteY9" fmla="*/ 264485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7367 w 292193"/>
                    <a:gd name="connsiteY9" fmla="*/ 264485 h 705832"/>
                    <a:gd name="connsiteX10" fmla="*/ 232860 w 292193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72952 w 332114"/>
                    <a:gd name="connsiteY0" fmla="*/ 0 h 705832"/>
                    <a:gd name="connsiteX1" fmla="*/ 332114 w 332114"/>
                    <a:gd name="connsiteY1" fmla="*/ 83890 h 705832"/>
                    <a:gd name="connsiteX2" fmla="*/ 253297 w 332114"/>
                    <a:gd name="connsiteY2" fmla="*/ 288114 h 705832"/>
                    <a:gd name="connsiteX3" fmla="*/ 245120 w 332114"/>
                    <a:gd name="connsiteY3" fmla="*/ 609025 h 705832"/>
                    <a:gd name="connsiteX4" fmla="*/ 243434 w 332114"/>
                    <a:gd name="connsiteY4" fmla="*/ 673348 h 705832"/>
                    <a:gd name="connsiteX5" fmla="*/ 191884 w 332114"/>
                    <a:gd name="connsiteY5" fmla="*/ 703065 h 705832"/>
                    <a:gd name="connsiteX6" fmla="*/ 206487 w 332114"/>
                    <a:gd name="connsiteY6" fmla="*/ 683794 h 705832"/>
                    <a:gd name="connsiteX7" fmla="*/ 183965 w 332114"/>
                    <a:gd name="connsiteY7" fmla="*/ 685558 h 705832"/>
                    <a:gd name="connsiteX8" fmla="*/ 1902 w 332114"/>
                    <a:gd name="connsiteY8" fmla="*/ 238929 h 705832"/>
                    <a:gd name="connsiteX9" fmla="*/ 217459 w 332114"/>
                    <a:gd name="connsiteY9" fmla="*/ 264485 h 705832"/>
                    <a:gd name="connsiteX10" fmla="*/ 272952 w 332114"/>
                    <a:gd name="connsiteY10" fmla="*/ 0 h 705832"/>
                    <a:gd name="connsiteX0" fmla="*/ 272952 w 332114"/>
                    <a:gd name="connsiteY0" fmla="*/ 0 h 705832"/>
                    <a:gd name="connsiteX1" fmla="*/ 332114 w 332114"/>
                    <a:gd name="connsiteY1" fmla="*/ 83890 h 705832"/>
                    <a:gd name="connsiteX2" fmla="*/ 253297 w 332114"/>
                    <a:gd name="connsiteY2" fmla="*/ 288114 h 705832"/>
                    <a:gd name="connsiteX3" fmla="*/ 245120 w 332114"/>
                    <a:gd name="connsiteY3" fmla="*/ 609025 h 705832"/>
                    <a:gd name="connsiteX4" fmla="*/ 243434 w 332114"/>
                    <a:gd name="connsiteY4" fmla="*/ 673348 h 705832"/>
                    <a:gd name="connsiteX5" fmla="*/ 191884 w 332114"/>
                    <a:gd name="connsiteY5" fmla="*/ 703065 h 705832"/>
                    <a:gd name="connsiteX6" fmla="*/ 206487 w 332114"/>
                    <a:gd name="connsiteY6" fmla="*/ 683794 h 705832"/>
                    <a:gd name="connsiteX7" fmla="*/ 183965 w 332114"/>
                    <a:gd name="connsiteY7" fmla="*/ 685558 h 705832"/>
                    <a:gd name="connsiteX8" fmla="*/ 1902 w 332114"/>
                    <a:gd name="connsiteY8" fmla="*/ 238929 h 705832"/>
                    <a:gd name="connsiteX9" fmla="*/ 217459 w 332114"/>
                    <a:gd name="connsiteY9" fmla="*/ 264485 h 705832"/>
                    <a:gd name="connsiteX10" fmla="*/ 272952 w 332114"/>
                    <a:gd name="connsiteY10" fmla="*/ 0 h 705832"/>
                    <a:gd name="connsiteX0" fmla="*/ 291031 w 350193"/>
                    <a:gd name="connsiteY0" fmla="*/ 0 h 705832"/>
                    <a:gd name="connsiteX1" fmla="*/ 350193 w 350193"/>
                    <a:gd name="connsiteY1" fmla="*/ 83890 h 705832"/>
                    <a:gd name="connsiteX2" fmla="*/ 271376 w 350193"/>
                    <a:gd name="connsiteY2" fmla="*/ 288114 h 705832"/>
                    <a:gd name="connsiteX3" fmla="*/ 0 w 350193"/>
                    <a:gd name="connsiteY3" fmla="*/ 305605 h 705832"/>
                    <a:gd name="connsiteX4" fmla="*/ 261513 w 350193"/>
                    <a:gd name="connsiteY4" fmla="*/ 673348 h 705832"/>
                    <a:gd name="connsiteX5" fmla="*/ 209963 w 350193"/>
                    <a:gd name="connsiteY5" fmla="*/ 703065 h 705832"/>
                    <a:gd name="connsiteX6" fmla="*/ 224566 w 350193"/>
                    <a:gd name="connsiteY6" fmla="*/ 683794 h 705832"/>
                    <a:gd name="connsiteX7" fmla="*/ 202044 w 350193"/>
                    <a:gd name="connsiteY7" fmla="*/ 685558 h 705832"/>
                    <a:gd name="connsiteX8" fmla="*/ 19981 w 350193"/>
                    <a:gd name="connsiteY8" fmla="*/ 238929 h 705832"/>
                    <a:gd name="connsiteX9" fmla="*/ 235538 w 350193"/>
                    <a:gd name="connsiteY9" fmla="*/ 264485 h 705832"/>
                    <a:gd name="connsiteX10" fmla="*/ 291031 w 350193"/>
                    <a:gd name="connsiteY10" fmla="*/ 0 h 705832"/>
                    <a:gd name="connsiteX0" fmla="*/ 484014 w 543176"/>
                    <a:gd name="connsiteY0" fmla="*/ 0 h 717935"/>
                    <a:gd name="connsiteX1" fmla="*/ 543176 w 543176"/>
                    <a:gd name="connsiteY1" fmla="*/ 83890 h 717935"/>
                    <a:gd name="connsiteX2" fmla="*/ 464359 w 543176"/>
                    <a:gd name="connsiteY2" fmla="*/ 288114 h 717935"/>
                    <a:gd name="connsiteX3" fmla="*/ 192983 w 543176"/>
                    <a:gd name="connsiteY3" fmla="*/ 305605 h 717935"/>
                    <a:gd name="connsiteX4" fmla="*/ 454496 w 543176"/>
                    <a:gd name="connsiteY4" fmla="*/ 673348 h 717935"/>
                    <a:gd name="connsiteX5" fmla="*/ 402946 w 543176"/>
                    <a:gd name="connsiteY5" fmla="*/ 703065 h 717935"/>
                    <a:gd name="connsiteX6" fmla="*/ 417549 w 543176"/>
                    <a:gd name="connsiteY6" fmla="*/ 683794 h 717935"/>
                    <a:gd name="connsiteX7" fmla="*/ 8 w 543176"/>
                    <a:gd name="connsiteY7" fmla="*/ 280673 h 717935"/>
                    <a:gd name="connsiteX8" fmla="*/ 212964 w 543176"/>
                    <a:gd name="connsiteY8" fmla="*/ 238929 h 717935"/>
                    <a:gd name="connsiteX9" fmla="*/ 428521 w 543176"/>
                    <a:gd name="connsiteY9" fmla="*/ 264485 h 717935"/>
                    <a:gd name="connsiteX10" fmla="*/ 484014 w 543176"/>
                    <a:gd name="connsiteY10" fmla="*/ 0 h 717935"/>
                    <a:gd name="connsiteX0" fmla="*/ 484014 w 543176"/>
                    <a:gd name="connsiteY0" fmla="*/ 0 h 685809"/>
                    <a:gd name="connsiteX1" fmla="*/ 543176 w 543176"/>
                    <a:gd name="connsiteY1" fmla="*/ 83890 h 685809"/>
                    <a:gd name="connsiteX2" fmla="*/ 464359 w 543176"/>
                    <a:gd name="connsiteY2" fmla="*/ 288114 h 685809"/>
                    <a:gd name="connsiteX3" fmla="*/ 192983 w 543176"/>
                    <a:gd name="connsiteY3" fmla="*/ 305605 h 685809"/>
                    <a:gd name="connsiteX4" fmla="*/ 454496 w 543176"/>
                    <a:gd name="connsiteY4" fmla="*/ 673348 h 685809"/>
                    <a:gd name="connsiteX5" fmla="*/ 21996 w 543176"/>
                    <a:gd name="connsiteY5" fmla="*/ 448899 h 685809"/>
                    <a:gd name="connsiteX6" fmla="*/ 417549 w 543176"/>
                    <a:gd name="connsiteY6" fmla="*/ 683794 h 685809"/>
                    <a:gd name="connsiteX7" fmla="*/ 8 w 543176"/>
                    <a:gd name="connsiteY7" fmla="*/ 280673 h 685809"/>
                    <a:gd name="connsiteX8" fmla="*/ 212964 w 543176"/>
                    <a:gd name="connsiteY8" fmla="*/ 238929 h 685809"/>
                    <a:gd name="connsiteX9" fmla="*/ 428521 w 543176"/>
                    <a:gd name="connsiteY9" fmla="*/ 264485 h 685809"/>
                    <a:gd name="connsiteX10" fmla="*/ 484014 w 543176"/>
                    <a:gd name="connsiteY10" fmla="*/ 0 h 685809"/>
                    <a:gd name="connsiteX0" fmla="*/ 574732 w 633894"/>
                    <a:gd name="connsiteY0" fmla="*/ 0 h 674412"/>
                    <a:gd name="connsiteX1" fmla="*/ 633894 w 633894"/>
                    <a:gd name="connsiteY1" fmla="*/ 83890 h 674412"/>
                    <a:gd name="connsiteX2" fmla="*/ 555077 w 633894"/>
                    <a:gd name="connsiteY2" fmla="*/ 288114 h 674412"/>
                    <a:gd name="connsiteX3" fmla="*/ 283701 w 633894"/>
                    <a:gd name="connsiteY3" fmla="*/ 305605 h 674412"/>
                    <a:gd name="connsiteX4" fmla="*/ 545214 w 633894"/>
                    <a:gd name="connsiteY4" fmla="*/ 673348 h 674412"/>
                    <a:gd name="connsiteX5" fmla="*/ 112714 w 633894"/>
                    <a:gd name="connsiteY5" fmla="*/ 448899 h 674412"/>
                    <a:gd name="connsiteX6" fmla="*/ 106 w 633894"/>
                    <a:gd name="connsiteY6" fmla="*/ 319494 h 674412"/>
                    <a:gd name="connsiteX7" fmla="*/ 90726 w 633894"/>
                    <a:gd name="connsiteY7" fmla="*/ 280673 h 674412"/>
                    <a:gd name="connsiteX8" fmla="*/ 303682 w 633894"/>
                    <a:gd name="connsiteY8" fmla="*/ 238929 h 674412"/>
                    <a:gd name="connsiteX9" fmla="*/ 519239 w 633894"/>
                    <a:gd name="connsiteY9" fmla="*/ 264485 h 674412"/>
                    <a:gd name="connsiteX10" fmla="*/ 574732 w 633894"/>
                    <a:gd name="connsiteY10" fmla="*/ 0 h 674412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303682 w 633894"/>
                    <a:gd name="connsiteY8" fmla="*/ 238929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9033 w 633894"/>
                    <a:gd name="connsiteY8" fmla="*/ 21814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9033 w 633894"/>
                    <a:gd name="connsiteY8" fmla="*/ 21814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55077 w 638543"/>
                    <a:gd name="connsiteY2" fmla="*/ 288114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35441 w 638543"/>
                    <a:gd name="connsiteY2" fmla="*/ 288140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35441 w 638543"/>
                    <a:gd name="connsiteY2" fmla="*/ 288140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290938 w 633879"/>
                    <a:gd name="connsiteY8" fmla="*/ 211224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290938 w 633879"/>
                    <a:gd name="connsiteY8" fmla="*/ 211224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318655 w 633879"/>
                    <a:gd name="connsiteY8" fmla="*/ 208298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318655 w 633879"/>
                    <a:gd name="connsiteY8" fmla="*/ 208298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463340 w 522487"/>
                    <a:gd name="connsiteY0" fmla="*/ 0 h 449057"/>
                    <a:gd name="connsiteX1" fmla="*/ 522487 w 522487"/>
                    <a:gd name="connsiteY1" fmla="*/ 74071 h 449057"/>
                    <a:gd name="connsiteX2" fmla="*/ 424049 w 522487"/>
                    <a:gd name="connsiteY2" fmla="*/ 288140 h 449057"/>
                    <a:gd name="connsiteX3" fmla="*/ 172309 w 522487"/>
                    <a:gd name="connsiteY3" fmla="*/ 305605 h 449057"/>
                    <a:gd name="connsiteX4" fmla="*/ 65947 w 522487"/>
                    <a:gd name="connsiteY4" fmla="*/ 267848 h 449057"/>
                    <a:gd name="connsiteX5" fmla="*/ 1322 w 522487"/>
                    <a:gd name="connsiteY5" fmla="*/ 448899 h 449057"/>
                    <a:gd name="connsiteX6" fmla="*/ 136356 w 522487"/>
                    <a:gd name="connsiteY6" fmla="*/ 231365 h 449057"/>
                    <a:gd name="connsiteX7" fmla="*/ 152506 w 522487"/>
                    <a:gd name="connsiteY7" fmla="*/ 215749 h 449057"/>
                    <a:gd name="connsiteX8" fmla="*/ 207263 w 522487"/>
                    <a:gd name="connsiteY8" fmla="*/ 208298 h 449057"/>
                    <a:gd name="connsiteX9" fmla="*/ 390508 w 522487"/>
                    <a:gd name="connsiteY9" fmla="*/ 255268 h 449057"/>
                    <a:gd name="connsiteX10" fmla="*/ 463340 w 522487"/>
                    <a:gd name="connsiteY10" fmla="*/ 0 h 449057"/>
                    <a:gd name="connsiteX0" fmla="*/ 462028 w 521175"/>
                    <a:gd name="connsiteY0" fmla="*/ 0 h 462397"/>
                    <a:gd name="connsiteX1" fmla="*/ 521175 w 521175"/>
                    <a:gd name="connsiteY1" fmla="*/ 74071 h 462397"/>
                    <a:gd name="connsiteX2" fmla="*/ 422737 w 521175"/>
                    <a:gd name="connsiteY2" fmla="*/ 288140 h 462397"/>
                    <a:gd name="connsiteX3" fmla="*/ 170997 w 521175"/>
                    <a:gd name="connsiteY3" fmla="*/ 305605 h 462397"/>
                    <a:gd name="connsiteX4" fmla="*/ 142248 w 521175"/>
                    <a:gd name="connsiteY4" fmla="*/ 429452 h 462397"/>
                    <a:gd name="connsiteX5" fmla="*/ 10 w 521175"/>
                    <a:gd name="connsiteY5" fmla="*/ 448899 h 462397"/>
                    <a:gd name="connsiteX6" fmla="*/ 135044 w 521175"/>
                    <a:gd name="connsiteY6" fmla="*/ 231365 h 462397"/>
                    <a:gd name="connsiteX7" fmla="*/ 151194 w 521175"/>
                    <a:gd name="connsiteY7" fmla="*/ 215749 h 462397"/>
                    <a:gd name="connsiteX8" fmla="*/ 205951 w 521175"/>
                    <a:gd name="connsiteY8" fmla="*/ 208298 h 462397"/>
                    <a:gd name="connsiteX9" fmla="*/ 389196 w 521175"/>
                    <a:gd name="connsiteY9" fmla="*/ 255268 h 462397"/>
                    <a:gd name="connsiteX10" fmla="*/ 462028 w 521175"/>
                    <a:gd name="connsiteY10" fmla="*/ 0 h 462397"/>
                    <a:gd name="connsiteX0" fmla="*/ 327428 w 386575"/>
                    <a:gd name="connsiteY0" fmla="*/ 0 h 430579"/>
                    <a:gd name="connsiteX1" fmla="*/ 386575 w 386575"/>
                    <a:gd name="connsiteY1" fmla="*/ 74071 h 430579"/>
                    <a:gd name="connsiteX2" fmla="*/ 288137 w 386575"/>
                    <a:gd name="connsiteY2" fmla="*/ 288140 h 430579"/>
                    <a:gd name="connsiteX3" fmla="*/ 36397 w 386575"/>
                    <a:gd name="connsiteY3" fmla="*/ 305605 h 430579"/>
                    <a:gd name="connsiteX4" fmla="*/ 7648 w 386575"/>
                    <a:gd name="connsiteY4" fmla="*/ 429452 h 430579"/>
                    <a:gd name="connsiteX5" fmla="*/ 37229 w 386575"/>
                    <a:gd name="connsiteY5" fmla="*/ 241325 h 430579"/>
                    <a:gd name="connsiteX6" fmla="*/ 444 w 386575"/>
                    <a:gd name="connsiteY6" fmla="*/ 231365 h 430579"/>
                    <a:gd name="connsiteX7" fmla="*/ 16594 w 386575"/>
                    <a:gd name="connsiteY7" fmla="*/ 215749 h 430579"/>
                    <a:gd name="connsiteX8" fmla="*/ 71351 w 386575"/>
                    <a:gd name="connsiteY8" fmla="*/ 208298 h 430579"/>
                    <a:gd name="connsiteX9" fmla="*/ 254596 w 386575"/>
                    <a:gd name="connsiteY9" fmla="*/ 255268 h 430579"/>
                    <a:gd name="connsiteX10" fmla="*/ 327428 w 386575"/>
                    <a:gd name="connsiteY10" fmla="*/ 0 h 430579"/>
                    <a:gd name="connsiteX0" fmla="*/ 327428 w 386575"/>
                    <a:gd name="connsiteY0" fmla="*/ 0 h 322093"/>
                    <a:gd name="connsiteX1" fmla="*/ 386575 w 386575"/>
                    <a:gd name="connsiteY1" fmla="*/ 74071 h 322093"/>
                    <a:gd name="connsiteX2" fmla="*/ 288137 w 386575"/>
                    <a:gd name="connsiteY2" fmla="*/ 288140 h 322093"/>
                    <a:gd name="connsiteX3" fmla="*/ 36397 w 386575"/>
                    <a:gd name="connsiteY3" fmla="*/ 305605 h 322093"/>
                    <a:gd name="connsiteX4" fmla="*/ 40331 w 386575"/>
                    <a:gd name="connsiteY4" fmla="*/ 258455 h 322093"/>
                    <a:gd name="connsiteX5" fmla="*/ 37229 w 386575"/>
                    <a:gd name="connsiteY5" fmla="*/ 241325 h 322093"/>
                    <a:gd name="connsiteX6" fmla="*/ 444 w 386575"/>
                    <a:gd name="connsiteY6" fmla="*/ 231365 h 322093"/>
                    <a:gd name="connsiteX7" fmla="*/ 16594 w 386575"/>
                    <a:gd name="connsiteY7" fmla="*/ 215749 h 322093"/>
                    <a:gd name="connsiteX8" fmla="*/ 71351 w 386575"/>
                    <a:gd name="connsiteY8" fmla="*/ 208298 h 322093"/>
                    <a:gd name="connsiteX9" fmla="*/ 254596 w 386575"/>
                    <a:gd name="connsiteY9" fmla="*/ 255268 h 322093"/>
                    <a:gd name="connsiteX10" fmla="*/ 327428 w 386575"/>
                    <a:gd name="connsiteY10" fmla="*/ 0 h 322093"/>
                    <a:gd name="connsiteX0" fmla="*/ 327428 w 386575"/>
                    <a:gd name="connsiteY0" fmla="*/ 0 h 316688"/>
                    <a:gd name="connsiteX1" fmla="*/ 386575 w 386575"/>
                    <a:gd name="connsiteY1" fmla="*/ 74071 h 316688"/>
                    <a:gd name="connsiteX2" fmla="*/ 288137 w 386575"/>
                    <a:gd name="connsiteY2" fmla="*/ 288140 h 316688"/>
                    <a:gd name="connsiteX3" fmla="*/ 36397 w 386575"/>
                    <a:gd name="connsiteY3" fmla="*/ 305605 h 316688"/>
                    <a:gd name="connsiteX4" fmla="*/ 36467 w 386575"/>
                    <a:gd name="connsiteY4" fmla="*/ 313919 h 316688"/>
                    <a:gd name="connsiteX5" fmla="*/ 40331 w 386575"/>
                    <a:gd name="connsiteY5" fmla="*/ 258455 h 316688"/>
                    <a:gd name="connsiteX6" fmla="*/ 37229 w 386575"/>
                    <a:gd name="connsiteY6" fmla="*/ 241325 h 316688"/>
                    <a:gd name="connsiteX7" fmla="*/ 444 w 386575"/>
                    <a:gd name="connsiteY7" fmla="*/ 231365 h 316688"/>
                    <a:gd name="connsiteX8" fmla="*/ 16594 w 386575"/>
                    <a:gd name="connsiteY8" fmla="*/ 215749 h 316688"/>
                    <a:gd name="connsiteX9" fmla="*/ 71351 w 386575"/>
                    <a:gd name="connsiteY9" fmla="*/ 208298 h 316688"/>
                    <a:gd name="connsiteX10" fmla="*/ 254596 w 386575"/>
                    <a:gd name="connsiteY10" fmla="*/ 255268 h 316688"/>
                    <a:gd name="connsiteX11" fmla="*/ 327428 w 386575"/>
                    <a:gd name="connsiteY11" fmla="*/ 0 h 316688"/>
                    <a:gd name="connsiteX0" fmla="*/ 327428 w 386575"/>
                    <a:gd name="connsiteY0" fmla="*/ 0 h 305605"/>
                    <a:gd name="connsiteX1" fmla="*/ 386575 w 386575"/>
                    <a:gd name="connsiteY1" fmla="*/ 74071 h 305605"/>
                    <a:gd name="connsiteX2" fmla="*/ 288137 w 386575"/>
                    <a:gd name="connsiteY2" fmla="*/ 288140 h 305605"/>
                    <a:gd name="connsiteX3" fmla="*/ 36397 w 386575"/>
                    <a:gd name="connsiteY3" fmla="*/ 305605 h 305605"/>
                    <a:gd name="connsiteX4" fmla="*/ 40331 w 386575"/>
                    <a:gd name="connsiteY4" fmla="*/ 258455 h 305605"/>
                    <a:gd name="connsiteX5" fmla="*/ 37229 w 386575"/>
                    <a:gd name="connsiteY5" fmla="*/ 241325 h 305605"/>
                    <a:gd name="connsiteX6" fmla="*/ 444 w 386575"/>
                    <a:gd name="connsiteY6" fmla="*/ 231365 h 305605"/>
                    <a:gd name="connsiteX7" fmla="*/ 16594 w 386575"/>
                    <a:gd name="connsiteY7" fmla="*/ 215749 h 305605"/>
                    <a:gd name="connsiteX8" fmla="*/ 71351 w 386575"/>
                    <a:gd name="connsiteY8" fmla="*/ 208298 h 305605"/>
                    <a:gd name="connsiteX9" fmla="*/ 254596 w 386575"/>
                    <a:gd name="connsiteY9" fmla="*/ 255268 h 305605"/>
                    <a:gd name="connsiteX10" fmla="*/ 327428 w 386575"/>
                    <a:gd name="connsiteY10" fmla="*/ 0 h 305605"/>
                    <a:gd name="connsiteX0" fmla="*/ 327428 w 386575"/>
                    <a:gd name="connsiteY0" fmla="*/ 0 h 305605"/>
                    <a:gd name="connsiteX1" fmla="*/ 386575 w 386575"/>
                    <a:gd name="connsiteY1" fmla="*/ 74071 h 305605"/>
                    <a:gd name="connsiteX2" fmla="*/ 288137 w 386575"/>
                    <a:gd name="connsiteY2" fmla="*/ 288140 h 305605"/>
                    <a:gd name="connsiteX3" fmla="*/ 36397 w 386575"/>
                    <a:gd name="connsiteY3" fmla="*/ 305605 h 305605"/>
                    <a:gd name="connsiteX4" fmla="*/ 37229 w 386575"/>
                    <a:gd name="connsiteY4" fmla="*/ 241325 h 305605"/>
                    <a:gd name="connsiteX5" fmla="*/ 444 w 386575"/>
                    <a:gd name="connsiteY5" fmla="*/ 231365 h 305605"/>
                    <a:gd name="connsiteX6" fmla="*/ 16594 w 386575"/>
                    <a:gd name="connsiteY6" fmla="*/ 215749 h 305605"/>
                    <a:gd name="connsiteX7" fmla="*/ 71351 w 386575"/>
                    <a:gd name="connsiteY7" fmla="*/ 208298 h 305605"/>
                    <a:gd name="connsiteX8" fmla="*/ 254596 w 386575"/>
                    <a:gd name="connsiteY8" fmla="*/ 255268 h 305605"/>
                    <a:gd name="connsiteX9" fmla="*/ 327428 w 386575"/>
                    <a:gd name="connsiteY9" fmla="*/ 0 h 305605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1351 w 386575"/>
                    <a:gd name="connsiteY6" fmla="*/ 208298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5959 w 386575"/>
                    <a:gd name="connsiteY6" fmla="*/ 199629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5959 w 386575"/>
                    <a:gd name="connsiteY6" fmla="*/ 199629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36098 w 386575"/>
                    <a:gd name="connsiteY0" fmla="*/ 0 h 290409"/>
                    <a:gd name="connsiteX1" fmla="*/ 386575 w 386575"/>
                    <a:gd name="connsiteY1" fmla="*/ 69462 h 290409"/>
                    <a:gd name="connsiteX2" fmla="*/ 288137 w 386575"/>
                    <a:gd name="connsiteY2" fmla="*/ 283531 h 290409"/>
                    <a:gd name="connsiteX3" fmla="*/ 37229 w 386575"/>
                    <a:gd name="connsiteY3" fmla="*/ 236716 h 290409"/>
                    <a:gd name="connsiteX4" fmla="*/ 444 w 386575"/>
                    <a:gd name="connsiteY4" fmla="*/ 226756 h 290409"/>
                    <a:gd name="connsiteX5" fmla="*/ 16594 w 386575"/>
                    <a:gd name="connsiteY5" fmla="*/ 211140 h 290409"/>
                    <a:gd name="connsiteX6" fmla="*/ 75959 w 386575"/>
                    <a:gd name="connsiteY6" fmla="*/ 195020 h 290409"/>
                    <a:gd name="connsiteX7" fmla="*/ 254596 w 386575"/>
                    <a:gd name="connsiteY7" fmla="*/ 250659 h 290409"/>
                    <a:gd name="connsiteX8" fmla="*/ 336098 w 386575"/>
                    <a:gd name="connsiteY8" fmla="*/ 0 h 290409"/>
                    <a:gd name="connsiteX0" fmla="*/ 340720 w 386575"/>
                    <a:gd name="connsiteY0" fmla="*/ 0 h 289260"/>
                    <a:gd name="connsiteX1" fmla="*/ 386575 w 386575"/>
                    <a:gd name="connsiteY1" fmla="*/ 68313 h 289260"/>
                    <a:gd name="connsiteX2" fmla="*/ 288137 w 386575"/>
                    <a:gd name="connsiteY2" fmla="*/ 282382 h 289260"/>
                    <a:gd name="connsiteX3" fmla="*/ 37229 w 386575"/>
                    <a:gd name="connsiteY3" fmla="*/ 235567 h 289260"/>
                    <a:gd name="connsiteX4" fmla="*/ 444 w 386575"/>
                    <a:gd name="connsiteY4" fmla="*/ 225607 h 289260"/>
                    <a:gd name="connsiteX5" fmla="*/ 16594 w 386575"/>
                    <a:gd name="connsiteY5" fmla="*/ 209991 h 289260"/>
                    <a:gd name="connsiteX6" fmla="*/ 75959 w 386575"/>
                    <a:gd name="connsiteY6" fmla="*/ 193871 h 289260"/>
                    <a:gd name="connsiteX7" fmla="*/ 254596 w 386575"/>
                    <a:gd name="connsiteY7" fmla="*/ 249510 h 289260"/>
                    <a:gd name="connsiteX8" fmla="*/ 340720 w 386575"/>
                    <a:gd name="connsiteY8" fmla="*/ 0 h 289260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75959 w 386575"/>
                    <a:gd name="connsiteY6" fmla="*/ 194206 h 289595"/>
                    <a:gd name="connsiteX7" fmla="*/ 254596 w 386575"/>
                    <a:gd name="connsiteY7" fmla="*/ 249845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75959 w 386575"/>
                    <a:gd name="connsiteY6" fmla="*/ 194206 h 289595"/>
                    <a:gd name="connsiteX7" fmla="*/ 244189 w 386575"/>
                    <a:gd name="connsiteY7" fmla="*/ 242351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75959 w 386575"/>
                    <a:gd name="connsiteY6" fmla="*/ 194206 h 289595"/>
                    <a:gd name="connsiteX7" fmla="*/ 244189 w 386575"/>
                    <a:gd name="connsiteY7" fmla="*/ 242351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75773"/>
                    <a:gd name="connsiteX1" fmla="*/ 386575 w 386575"/>
                    <a:gd name="connsiteY1" fmla="*/ 68648 h 275773"/>
                    <a:gd name="connsiteX2" fmla="*/ 286960 w 386575"/>
                    <a:gd name="connsiteY2" fmla="*/ 267702 h 275773"/>
                    <a:gd name="connsiteX3" fmla="*/ 37229 w 386575"/>
                    <a:gd name="connsiteY3" fmla="*/ 235902 h 275773"/>
                    <a:gd name="connsiteX4" fmla="*/ 444 w 386575"/>
                    <a:gd name="connsiteY4" fmla="*/ 225942 h 275773"/>
                    <a:gd name="connsiteX5" fmla="*/ 16594 w 386575"/>
                    <a:gd name="connsiteY5" fmla="*/ 210326 h 275773"/>
                    <a:gd name="connsiteX6" fmla="*/ 75959 w 386575"/>
                    <a:gd name="connsiteY6" fmla="*/ 194206 h 275773"/>
                    <a:gd name="connsiteX7" fmla="*/ 244189 w 386575"/>
                    <a:gd name="connsiteY7" fmla="*/ 242351 h 275773"/>
                    <a:gd name="connsiteX8" fmla="*/ 329508 w 386575"/>
                    <a:gd name="connsiteY8" fmla="*/ 57438 h 275773"/>
                    <a:gd name="connsiteX9" fmla="*/ 340720 w 386575"/>
                    <a:gd name="connsiteY9" fmla="*/ 335 h 275773"/>
                    <a:gd name="connsiteX0" fmla="*/ 340720 w 386575"/>
                    <a:gd name="connsiteY0" fmla="*/ 335 h 275773"/>
                    <a:gd name="connsiteX1" fmla="*/ 386575 w 386575"/>
                    <a:gd name="connsiteY1" fmla="*/ 68648 h 275773"/>
                    <a:gd name="connsiteX2" fmla="*/ 286960 w 386575"/>
                    <a:gd name="connsiteY2" fmla="*/ 267702 h 275773"/>
                    <a:gd name="connsiteX3" fmla="*/ 37229 w 386575"/>
                    <a:gd name="connsiteY3" fmla="*/ 235902 h 275773"/>
                    <a:gd name="connsiteX4" fmla="*/ 444 w 386575"/>
                    <a:gd name="connsiteY4" fmla="*/ 225942 h 275773"/>
                    <a:gd name="connsiteX5" fmla="*/ 16594 w 386575"/>
                    <a:gd name="connsiteY5" fmla="*/ 210326 h 275773"/>
                    <a:gd name="connsiteX6" fmla="*/ 75959 w 386575"/>
                    <a:gd name="connsiteY6" fmla="*/ 194206 h 275773"/>
                    <a:gd name="connsiteX7" fmla="*/ 244189 w 386575"/>
                    <a:gd name="connsiteY7" fmla="*/ 242351 h 275773"/>
                    <a:gd name="connsiteX8" fmla="*/ 329508 w 386575"/>
                    <a:gd name="connsiteY8" fmla="*/ 57438 h 275773"/>
                    <a:gd name="connsiteX9" fmla="*/ 340720 w 386575"/>
                    <a:gd name="connsiteY9" fmla="*/ 335 h 275773"/>
                    <a:gd name="connsiteX0" fmla="*/ 353172 w 386575"/>
                    <a:gd name="connsiteY0" fmla="*/ 762 h 262541"/>
                    <a:gd name="connsiteX1" fmla="*/ 386575 w 386575"/>
                    <a:gd name="connsiteY1" fmla="*/ 55416 h 262541"/>
                    <a:gd name="connsiteX2" fmla="*/ 286960 w 386575"/>
                    <a:gd name="connsiteY2" fmla="*/ 254470 h 262541"/>
                    <a:gd name="connsiteX3" fmla="*/ 37229 w 386575"/>
                    <a:gd name="connsiteY3" fmla="*/ 222670 h 262541"/>
                    <a:gd name="connsiteX4" fmla="*/ 444 w 386575"/>
                    <a:gd name="connsiteY4" fmla="*/ 212710 h 262541"/>
                    <a:gd name="connsiteX5" fmla="*/ 16594 w 386575"/>
                    <a:gd name="connsiteY5" fmla="*/ 197094 h 262541"/>
                    <a:gd name="connsiteX6" fmla="*/ 75959 w 386575"/>
                    <a:gd name="connsiteY6" fmla="*/ 180974 h 262541"/>
                    <a:gd name="connsiteX7" fmla="*/ 244189 w 386575"/>
                    <a:gd name="connsiteY7" fmla="*/ 229119 h 262541"/>
                    <a:gd name="connsiteX8" fmla="*/ 329508 w 386575"/>
                    <a:gd name="connsiteY8" fmla="*/ 44206 h 262541"/>
                    <a:gd name="connsiteX9" fmla="*/ 353172 w 386575"/>
                    <a:gd name="connsiteY9" fmla="*/ 762 h 262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575" h="262541">
                      <a:moveTo>
                        <a:pt x="353172" y="762"/>
                      </a:moveTo>
                      <a:cubicBezTo>
                        <a:pt x="377884" y="18516"/>
                        <a:pt x="376248" y="-475"/>
                        <a:pt x="386575" y="55416"/>
                      </a:cubicBezTo>
                      <a:cubicBezTo>
                        <a:pt x="354282" y="141208"/>
                        <a:pt x="315147" y="180982"/>
                        <a:pt x="286960" y="254470"/>
                      </a:cubicBezTo>
                      <a:cubicBezTo>
                        <a:pt x="228736" y="282346"/>
                        <a:pt x="84982" y="229630"/>
                        <a:pt x="37229" y="222670"/>
                      </a:cubicBezTo>
                      <a:cubicBezTo>
                        <a:pt x="-10524" y="215710"/>
                        <a:pt x="3883" y="216973"/>
                        <a:pt x="444" y="212710"/>
                      </a:cubicBezTo>
                      <a:cubicBezTo>
                        <a:pt x="-2995" y="208447"/>
                        <a:pt x="14619" y="218925"/>
                        <a:pt x="16594" y="197094"/>
                      </a:cubicBezTo>
                      <a:cubicBezTo>
                        <a:pt x="58869" y="163775"/>
                        <a:pt x="35955" y="185412"/>
                        <a:pt x="75959" y="180974"/>
                      </a:cubicBezTo>
                      <a:cubicBezTo>
                        <a:pt x="146543" y="207667"/>
                        <a:pt x="30862" y="205065"/>
                        <a:pt x="244189" y="229119"/>
                      </a:cubicBezTo>
                      <a:cubicBezTo>
                        <a:pt x="273519" y="184299"/>
                        <a:pt x="315154" y="85791"/>
                        <a:pt x="329508" y="44206"/>
                      </a:cubicBezTo>
                      <a:cubicBezTo>
                        <a:pt x="343862" y="2621"/>
                        <a:pt x="345199" y="-2360"/>
                        <a:pt x="353172" y="76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矩形 6">
                  <a:extLst>
                    <a:ext uri="{FF2B5EF4-FFF2-40B4-BE49-F238E27FC236}">
                      <a16:creationId xmlns:a16="http://schemas.microsoft.com/office/drawing/2014/main" xmlns="" id="{7AAD07DD-5658-42B3-A1E4-153C62EBEC0A}"/>
                    </a:ext>
                  </a:extLst>
                </p:cNvPr>
                <p:cNvSpPr/>
                <p:nvPr/>
              </p:nvSpPr>
              <p:spPr>
                <a:xfrm rot="1201365" flipH="1">
                  <a:off x="1944971" y="3085923"/>
                  <a:ext cx="324853" cy="289985"/>
                </a:xfrm>
                <a:custGeom>
                  <a:avLst/>
                  <a:gdLst>
                    <a:gd name="connsiteX0" fmla="*/ 0 w 165891"/>
                    <a:gd name="connsiteY0" fmla="*/ 0 h 787215"/>
                    <a:gd name="connsiteX1" fmla="*/ 165891 w 165891"/>
                    <a:gd name="connsiteY1" fmla="*/ 0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0 w 165891"/>
                    <a:gd name="connsiteY0" fmla="*/ 0 h 787215"/>
                    <a:gd name="connsiteX1" fmla="*/ 93759 w 165891"/>
                    <a:gd name="connsiteY1" fmla="*/ 43415 h 787215"/>
                    <a:gd name="connsiteX2" fmla="*/ 165891 w 165891"/>
                    <a:gd name="connsiteY2" fmla="*/ 787215 h 787215"/>
                    <a:gd name="connsiteX3" fmla="*/ 0 w 165891"/>
                    <a:gd name="connsiteY3" fmla="*/ 787215 h 787215"/>
                    <a:gd name="connsiteX4" fmla="*/ 0 w 165891"/>
                    <a:gd name="connsiteY4" fmla="*/ 0 h 787215"/>
                    <a:gd name="connsiteX0" fmla="*/ 19623 w 165891"/>
                    <a:gd name="connsiteY0" fmla="*/ 0 h 797061"/>
                    <a:gd name="connsiteX1" fmla="*/ 93759 w 165891"/>
                    <a:gd name="connsiteY1" fmla="*/ 53261 h 797061"/>
                    <a:gd name="connsiteX2" fmla="*/ 165891 w 165891"/>
                    <a:gd name="connsiteY2" fmla="*/ 797061 h 797061"/>
                    <a:gd name="connsiteX3" fmla="*/ 0 w 165891"/>
                    <a:gd name="connsiteY3" fmla="*/ 797061 h 797061"/>
                    <a:gd name="connsiteX4" fmla="*/ 19623 w 165891"/>
                    <a:gd name="connsiteY4" fmla="*/ 0 h 797061"/>
                    <a:gd name="connsiteX0" fmla="*/ 33199 w 179467"/>
                    <a:gd name="connsiteY0" fmla="*/ 0 h 797061"/>
                    <a:gd name="connsiteX1" fmla="*/ 107335 w 179467"/>
                    <a:gd name="connsiteY1" fmla="*/ 53261 h 797061"/>
                    <a:gd name="connsiteX2" fmla="*/ 179467 w 179467"/>
                    <a:gd name="connsiteY2" fmla="*/ 797061 h 797061"/>
                    <a:gd name="connsiteX3" fmla="*/ 0 w 179467"/>
                    <a:gd name="connsiteY3" fmla="*/ 585123 h 797061"/>
                    <a:gd name="connsiteX4" fmla="*/ 33199 w 179467"/>
                    <a:gd name="connsiteY4" fmla="*/ 0 h 797061"/>
                    <a:gd name="connsiteX0" fmla="*/ 66018 w 212286"/>
                    <a:gd name="connsiteY0" fmla="*/ 0 h 797061"/>
                    <a:gd name="connsiteX1" fmla="*/ 140154 w 212286"/>
                    <a:gd name="connsiteY1" fmla="*/ 53261 h 797061"/>
                    <a:gd name="connsiteX2" fmla="*/ 212286 w 212286"/>
                    <a:gd name="connsiteY2" fmla="*/ 797061 h 797061"/>
                    <a:gd name="connsiteX3" fmla="*/ 0 w 212286"/>
                    <a:gd name="connsiteY3" fmla="*/ 657938 h 797061"/>
                    <a:gd name="connsiteX4" fmla="*/ 66018 w 212286"/>
                    <a:gd name="connsiteY4" fmla="*/ 0 h 797061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40154"/>
                    <a:gd name="connsiteY0" fmla="*/ 0 h 759757"/>
                    <a:gd name="connsiteX1" fmla="*/ 140154 w 140154"/>
                    <a:gd name="connsiteY1" fmla="*/ 53261 h 759757"/>
                    <a:gd name="connsiteX2" fmla="*/ 42437 w 140154"/>
                    <a:gd name="connsiteY2" fmla="*/ 759757 h 759757"/>
                    <a:gd name="connsiteX3" fmla="*/ 0 w 140154"/>
                    <a:gd name="connsiteY3" fmla="*/ 657938 h 759757"/>
                    <a:gd name="connsiteX4" fmla="*/ 66018 w 140154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66018 w 124592"/>
                    <a:gd name="connsiteY4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4592"/>
                    <a:gd name="connsiteY0" fmla="*/ 0 h 759757"/>
                    <a:gd name="connsiteX1" fmla="*/ 124592 w 124592"/>
                    <a:gd name="connsiteY1" fmla="*/ 76384 h 759757"/>
                    <a:gd name="connsiteX2" fmla="*/ 42437 w 124592"/>
                    <a:gd name="connsiteY2" fmla="*/ 759757 h 759757"/>
                    <a:gd name="connsiteX3" fmla="*/ 0 w 124592"/>
                    <a:gd name="connsiteY3" fmla="*/ 657938 h 759757"/>
                    <a:gd name="connsiteX4" fmla="*/ 55647 w 124592"/>
                    <a:gd name="connsiteY4" fmla="*/ 319866 h 759757"/>
                    <a:gd name="connsiteX5" fmla="*/ 66018 w 124592"/>
                    <a:gd name="connsiteY5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55647 w 125198"/>
                    <a:gd name="connsiteY5" fmla="*/ 319866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59757"/>
                    <a:gd name="connsiteX1" fmla="*/ 124592 w 125198"/>
                    <a:gd name="connsiteY1" fmla="*/ 76384 h 759757"/>
                    <a:gd name="connsiteX2" fmla="*/ 97859 w 125198"/>
                    <a:gd name="connsiteY2" fmla="*/ 357347 h 759757"/>
                    <a:gd name="connsiteX3" fmla="*/ 42437 w 125198"/>
                    <a:gd name="connsiteY3" fmla="*/ 759757 h 759757"/>
                    <a:gd name="connsiteX4" fmla="*/ 0 w 125198"/>
                    <a:gd name="connsiteY4" fmla="*/ 657938 h 759757"/>
                    <a:gd name="connsiteX5" fmla="*/ 60870 w 125198"/>
                    <a:gd name="connsiteY5" fmla="*/ 338340 h 759757"/>
                    <a:gd name="connsiteX6" fmla="*/ 66018 w 125198"/>
                    <a:gd name="connsiteY6" fmla="*/ 0 h 759757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60870 w 125198"/>
                    <a:gd name="connsiteY5" fmla="*/ 338340 h 729195"/>
                    <a:gd name="connsiteX6" fmla="*/ 66018 w 125198"/>
                    <a:gd name="connsiteY6" fmla="*/ 0 h 729195"/>
                    <a:gd name="connsiteX0" fmla="*/ 66018 w 125198"/>
                    <a:gd name="connsiteY0" fmla="*/ 0 h 729195"/>
                    <a:gd name="connsiteX1" fmla="*/ 124592 w 125198"/>
                    <a:gd name="connsiteY1" fmla="*/ 76384 h 729195"/>
                    <a:gd name="connsiteX2" fmla="*/ 97859 w 125198"/>
                    <a:gd name="connsiteY2" fmla="*/ 357347 h 729195"/>
                    <a:gd name="connsiteX3" fmla="*/ 8320 w 125198"/>
                    <a:gd name="connsiteY3" fmla="*/ 729195 h 729195"/>
                    <a:gd name="connsiteX4" fmla="*/ 0 w 125198"/>
                    <a:gd name="connsiteY4" fmla="*/ 657938 h 729195"/>
                    <a:gd name="connsiteX5" fmla="*/ 43559 w 125198"/>
                    <a:gd name="connsiteY5" fmla="*/ 348760 h 729195"/>
                    <a:gd name="connsiteX6" fmla="*/ 66018 w 125198"/>
                    <a:gd name="connsiteY6" fmla="*/ 0 h 729195"/>
                    <a:gd name="connsiteX0" fmla="*/ 66018 w 124981"/>
                    <a:gd name="connsiteY0" fmla="*/ 0 h 729195"/>
                    <a:gd name="connsiteX1" fmla="*/ 124592 w 124981"/>
                    <a:gd name="connsiteY1" fmla="*/ 76384 h 729195"/>
                    <a:gd name="connsiteX2" fmla="*/ 86318 w 124981"/>
                    <a:gd name="connsiteY2" fmla="*/ 364294 h 729195"/>
                    <a:gd name="connsiteX3" fmla="*/ 8320 w 124981"/>
                    <a:gd name="connsiteY3" fmla="*/ 729195 h 729195"/>
                    <a:gd name="connsiteX4" fmla="*/ 0 w 124981"/>
                    <a:gd name="connsiteY4" fmla="*/ 657938 h 729195"/>
                    <a:gd name="connsiteX5" fmla="*/ 43559 w 124981"/>
                    <a:gd name="connsiteY5" fmla="*/ 348760 h 729195"/>
                    <a:gd name="connsiteX6" fmla="*/ 66018 w 124981"/>
                    <a:gd name="connsiteY6" fmla="*/ 0 h 729195"/>
                    <a:gd name="connsiteX0" fmla="*/ 75864 w 134827"/>
                    <a:gd name="connsiteY0" fmla="*/ 0 h 729195"/>
                    <a:gd name="connsiteX1" fmla="*/ 134438 w 134827"/>
                    <a:gd name="connsiteY1" fmla="*/ 76384 h 729195"/>
                    <a:gd name="connsiteX2" fmla="*/ 96164 w 134827"/>
                    <a:gd name="connsiteY2" fmla="*/ 364294 h 729195"/>
                    <a:gd name="connsiteX3" fmla="*/ 18166 w 134827"/>
                    <a:gd name="connsiteY3" fmla="*/ 729195 h 729195"/>
                    <a:gd name="connsiteX4" fmla="*/ 0 w 134827"/>
                    <a:gd name="connsiteY4" fmla="*/ 638315 h 729195"/>
                    <a:gd name="connsiteX5" fmla="*/ 53405 w 134827"/>
                    <a:gd name="connsiteY5" fmla="*/ 348760 h 729195"/>
                    <a:gd name="connsiteX6" fmla="*/ 75864 w 134827"/>
                    <a:gd name="connsiteY6" fmla="*/ 0 h 729195"/>
                    <a:gd name="connsiteX0" fmla="*/ 100501 w 159464"/>
                    <a:gd name="connsiteY0" fmla="*/ 0 h 729195"/>
                    <a:gd name="connsiteX1" fmla="*/ 159075 w 159464"/>
                    <a:gd name="connsiteY1" fmla="*/ 76384 h 729195"/>
                    <a:gd name="connsiteX2" fmla="*/ 120801 w 159464"/>
                    <a:gd name="connsiteY2" fmla="*/ 364294 h 729195"/>
                    <a:gd name="connsiteX3" fmla="*/ 42803 w 159464"/>
                    <a:gd name="connsiteY3" fmla="*/ 729195 h 729195"/>
                    <a:gd name="connsiteX4" fmla="*/ 0 w 159464"/>
                    <a:gd name="connsiteY4" fmla="*/ 712141 h 729195"/>
                    <a:gd name="connsiteX5" fmla="*/ 24637 w 159464"/>
                    <a:gd name="connsiteY5" fmla="*/ 638315 h 729195"/>
                    <a:gd name="connsiteX6" fmla="*/ 78042 w 159464"/>
                    <a:gd name="connsiteY6" fmla="*/ 348760 h 729195"/>
                    <a:gd name="connsiteX7" fmla="*/ 100501 w 159464"/>
                    <a:gd name="connsiteY7" fmla="*/ 0 h 729195"/>
                    <a:gd name="connsiteX0" fmla="*/ 100501 w 159464"/>
                    <a:gd name="connsiteY0" fmla="*/ 0 h 714333"/>
                    <a:gd name="connsiteX1" fmla="*/ 159075 w 159464"/>
                    <a:gd name="connsiteY1" fmla="*/ 76384 h 714333"/>
                    <a:gd name="connsiteX2" fmla="*/ 120801 w 159464"/>
                    <a:gd name="connsiteY2" fmla="*/ 364294 h 714333"/>
                    <a:gd name="connsiteX3" fmla="*/ 51405 w 159464"/>
                    <a:gd name="connsiteY3" fmla="*/ 684712 h 714333"/>
                    <a:gd name="connsiteX4" fmla="*/ 0 w 159464"/>
                    <a:gd name="connsiteY4" fmla="*/ 712141 h 714333"/>
                    <a:gd name="connsiteX5" fmla="*/ 24637 w 159464"/>
                    <a:gd name="connsiteY5" fmla="*/ 638315 h 714333"/>
                    <a:gd name="connsiteX6" fmla="*/ 78042 w 159464"/>
                    <a:gd name="connsiteY6" fmla="*/ 348760 h 714333"/>
                    <a:gd name="connsiteX7" fmla="*/ 100501 w 159464"/>
                    <a:gd name="connsiteY7" fmla="*/ 0 h 714333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1405 w 159464"/>
                    <a:gd name="connsiteY3" fmla="*/ 684712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57134 w 159464"/>
                    <a:gd name="connsiteY3" fmla="*/ 651785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464"/>
                    <a:gd name="connsiteY0" fmla="*/ 0 h 780450"/>
                    <a:gd name="connsiteX1" fmla="*/ 159075 w 159464"/>
                    <a:gd name="connsiteY1" fmla="*/ 76384 h 780450"/>
                    <a:gd name="connsiteX2" fmla="*/ 120801 w 159464"/>
                    <a:gd name="connsiteY2" fmla="*/ 364294 h 780450"/>
                    <a:gd name="connsiteX3" fmla="*/ 40944 w 159464"/>
                    <a:gd name="connsiteY3" fmla="*/ 637946 h 780450"/>
                    <a:gd name="connsiteX4" fmla="*/ 56693 w 159464"/>
                    <a:gd name="connsiteY4" fmla="*/ 780212 h 780450"/>
                    <a:gd name="connsiteX5" fmla="*/ 0 w 159464"/>
                    <a:gd name="connsiteY5" fmla="*/ 712141 h 780450"/>
                    <a:gd name="connsiteX6" fmla="*/ 24637 w 159464"/>
                    <a:gd name="connsiteY6" fmla="*/ 638315 h 780450"/>
                    <a:gd name="connsiteX7" fmla="*/ 78042 w 159464"/>
                    <a:gd name="connsiteY7" fmla="*/ 348760 h 780450"/>
                    <a:gd name="connsiteX8" fmla="*/ 100501 w 159464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78042 w 159559"/>
                    <a:gd name="connsiteY7" fmla="*/ 348760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4637 w 159559"/>
                    <a:gd name="connsiteY6" fmla="*/ 638315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0501 w 159559"/>
                    <a:gd name="connsiteY0" fmla="*/ 0 h 780450"/>
                    <a:gd name="connsiteX1" fmla="*/ 159075 w 159559"/>
                    <a:gd name="connsiteY1" fmla="*/ 76384 h 780450"/>
                    <a:gd name="connsiteX2" fmla="*/ 127119 w 159559"/>
                    <a:gd name="connsiteY2" fmla="*/ 338873 h 780450"/>
                    <a:gd name="connsiteX3" fmla="*/ 40944 w 159559"/>
                    <a:gd name="connsiteY3" fmla="*/ 637946 h 780450"/>
                    <a:gd name="connsiteX4" fmla="*/ 56693 w 159559"/>
                    <a:gd name="connsiteY4" fmla="*/ 780212 h 780450"/>
                    <a:gd name="connsiteX5" fmla="*/ 0 w 159559"/>
                    <a:gd name="connsiteY5" fmla="*/ 712141 h 780450"/>
                    <a:gd name="connsiteX6" fmla="*/ 25744 w 159559"/>
                    <a:gd name="connsiteY6" fmla="*/ 604239 h 780450"/>
                    <a:gd name="connsiteX7" fmla="*/ 82665 w 159559"/>
                    <a:gd name="connsiteY7" fmla="*/ 349909 h 780450"/>
                    <a:gd name="connsiteX8" fmla="*/ 100501 w 159559"/>
                    <a:gd name="connsiteY8" fmla="*/ 0 h 780450"/>
                    <a:gd name="connsiteX0" fmla="*/ 106873 w 165931"/>
                    <a:gd name="connsiteY0" fmla="*/ 0 h 780408"/>
                    <a:gd name="connsiteX1" fmla="*/ 165447 w 165931"/>
                    <a:gd name="connsiteY1" fmla="*/ 76384 h 780408"/>
                    <a:gd name="connsiteX2" fmla="*/ 133491 w 165931"/>
                    <a:gd name="connsiteY2" fmla="*/ 338873 h 780408"/>
                    <a:gd name="connsiteX3" fmla="*/ 47316 w 165931"/>
                    <a:gd name="connsiteY3" fmla="*/ 637946 h 780408"/>
                    <a:gd name="connsiteX4" fmla="*/ 63065 w 165931"/>
                    <a:gd name="connsiteY4" fmla="*/ 780212 h 780408"/>
                    <a:gd name="connsiteX5" fmla="*/ 0 w 165931"/>
                    <a:gd name="connsiteY5" fmla="*/ 698289 h 780408"/>
                    <a:gd name="connsiteX6" fmla="*/ 32116 w 165931"/>
                    <a:gd name="connsiteY6" fmla="*/ 604239 h 780408"/>
                    <a:gd name="connsiteX7" fmla="*/ 89037 w 165931"/>
                    <a:gd name="connsiteY7" fmla="*/ 349909 h 780408"/>
                    <a:gd name="connsiteX8" fmla="*/ 106873 w 165931"/>
                    <a:gd name="connsiteY8" fmla="*/ 0 h 780408"/>
                    <a:gd name="connsiteX0" fmla="*/ 107037 w 166095"/>
                    <a:gd name="connsiteY0" fmla="*/ 0 h 782058"/>
                    <a:gd name="connsiteX1" fmla="*/ 165611 w 166095"/>
                    <a:gd name="connsiteY1" fmla="*/ 76384 h 782058"/>
                    <a:gd name="connsiteX2" fmla="*/ 133655 w 166095"/>
                    <a:gd name="connsiteY2" fmla="*/ 338873 h 782058"/>
                    <a:gd name="connsiteX3" fmla="*/ 47480 w 166095"/>
                    <a:gd name="connsiteY3" fmla="*/ 637946 h 782058"/>
                    <a:gd name="connsiteX4" fmla="*/ 63229 w 166095"/>
                    <a:gd name="connsiteY4" fmla="*/ 780212 h 782058"/>
                    <a:gd name="connsiteX5" fmla="*/ 24984 w 166095"/>
                    <a:gd name="connsiteY5" fmla="*/ 687280 h 782058"/>
                    <a:gd name="connsiteX6" fmla="*/ 164 w 166095"/>
                    <a:gd name="connsiteY6" fmla="*/ 698289 h 782058"/>
                    <a:gd name="connsiteX7" fmla="*/ 32280 w 166095"/>
                    <a:gd name="connsiteY7" fmla="*/ 604239 h 782058"/>
                    <a:gd name="connsiteX8" fmla="*/ 89201 w 166095"/>
                    <a:gd name="connsiteY8" fmla="*/ 349909 h 782058"/>
                    <a:gd name="connsiteX9" fmla="*/ 107037 w 166095"/>
                    <a:gd name="connsiteY9" fmla="*/ 0 h 782058"/>
                    <a:gd name="connsiteX0" fmla="*/ 107037 w 166095"/>
                    <a:gd name="connsiteY0" fmla="*/ 0 h 748327"/>
                    <a:gd name="connsiteX1" fmla="*/ 165611 w 166095"/>
                    <a:gd name="connsiteY1" fmla="*/ 76384 h 748327"/>
                    <a:gd name="connsiteX2" fmla="*/ 133655 w 166095"/>
                    <a:gd name="connsiteY2" fmla="*/ 338873 h 748327"/>
                    <a:gd name="connsiteX3" fmla="*/ 47480 w 166095"/>
                    <a:gd name="connsiteY3" fmla="*/ 637946 h 748327"/>
                    <a:gd name="connsiteX4" fmla="*/ 32572 w 166095"/>
                    <a:gd name="connsiteY4" fmla="*/ 745603 h 748327"/>
                    <a:gd name="connsiteX5" fmla="*/ 24984 w 166095"/>
                    <a:gd name="connsiteY5" fmla="*/ 687280 h 748327"/>
                    <a:gd name="connsiteX6" fmla="*/ 164 w 166095"/>
                    <a:gd name="connsiteY6" fmla="*/ 698289 h 748327"/>
                    <a:gd name="connsiteX7" fmla="*/ 32280 w 166095"/>
                    <a:gd name="connsiteY7" fmla="*/ 604239 h 748327"/>
                    <a:gd name="connsiteX8" fmla="*/ 89201 w 166095"/>
                    <a:gd name="connsiteY8" fmla="*/ 349909 h 748327"/>
                    <a:gd name="connsiteX9" fmla="*/ 107037 w 166095"/>
                    <a:gd name="connsiteY9" fmla="*/ 0 h 748327"/>
                    <a:gd name="connsiteX0" fmla="*/ 107167 w 166225"/>
                    <a:gd name="connsiteY0" fmla="*/ 0 h 749530"/>
                    <a:gd name="connsiteX1" fmla="*/ 165741 w 166225"/>
                    <a:gd name="connsiteY1" fmla="*/ 76384 h 749530"/>
                    <a:gd name="connsiteX2" fmla="*/ 133785 w 166225"/>
                    <a:gd name="connsiteY2" fmla="*/ 338873 h 749530"/>
                    <a:gd name="connsiteX3" fmla="*/ 47610 w 166225"/>
                    <a:gd name="connsiteY3" fmla="*/ 637946 h 749530"/>
                    <a:gd name="connsiteX4" fmla="*/ 32702 w 166225"/>
                    <a:gd name="connsiteY4" fmla="*/ 745603 h 749530"/>
                    <a:gd name="connsiteX5" fmla="*/ 17059 w 166225"/>
                    <a:gd name="connsiteY5" fmla="*/ 709815 h 749530"/>
                    <a:gd name="connsiteX6" fmla="*/ 294 w 166225"/>
                    <a:gd name="connsiteY6" fmla="*/ 698289 h 749530"/>
                    <a:gd name="connsiteX7" fmla="*/ 32410 w 166225"/>
                    <a:gd name="connsiteY7" fmla="*/ 604239 h 749530"/>
                    <a:gd name="connsiteX8" fmla="*/ 89331 w 166225"/>
                    <a:gd name="connsiteY8" fmla="*/ 349909 h 749530"/>
                    <a:gd name="connsiteX9" fmla="*/ 107167 w 166225"/>
                    <a:gd name="connsiteY9" fmla="*/ 0 h 749530"/>
                    <a:gd name="connsiteX0" fmla="*/ 107077 w 166135"/>
                    <a:gd name="connsiteY0" fmla="*/ 0 h 748486"/>
                    <a:gd name="connsiteX1" fmla="*/ 165651 w 166135"/>
                    <a:gd name="connsiteY1" fmla="*/ 76384 h 748486"/>
                    <a:gd name="connsiteX2" fmla="*/ 133695 w 166135"/>
                    <a:gd name="connsiteY2" fmla="*/ 338873 h 748486"/>
                    <a:gd name="connsiteX3" fmla="*/ 47520 w 166135"/>
                    <a:gd name="connsiteY3" fmla="*/ 637946 h 748486"/>
                    <a:gd name="connsiteX4" fmla="*/ 32612 w 166135"/>
                    <a:gd name="connsiteY4" fmla="*/ 745603 h 748486"/>
                    <a:gd name="connsiteX5" fmla="*/ 21564 w 166135"/>
                    <a:gd name="connsiteY5" fmla="*/ 691328 h 748486"/>
                    <a:gd name="connsiteX6" fmla="*/ 204 w 166135"/>
                    <a:gd name="connsiteY6" fmla="*/ 698289 h 748486"/>
                    <a:gd name="connsiteX7" fmla="*/ 32320 w 166135"/>
                    <a:gd name="connsiteY7" fmla="*/ 604239 h 748486"/>
                    <a:gd name="connsiteX8" fmla="*/ 89241 w 166135"/>
                    <a:gd name="connsiteY8" fmla="*/ 349909 h 748486"/>
                    <a:gd name="connsiteX9" fmla="*/ 107077 w 166135"/>
                    <a:gd name="connsiteY9" fmla="*/ 0 h 748486"/>
                    <a:gd name="connsiteX0" fmla="*/ 107077 w 166135"/>
                    <a:gd name="connsiteY0" fmla="*/ 0 h 745603"/>
                    <a:gd name="connsiteX1" fmla="*/ 165651 w 166135"/>
                    <a:gd name="connsiteY1" fmla="*/ 76384 h 745603"/>
                    <a:gd name="connsiteX2" fmla="*/ 133695 w 166135"/>
                    <a:gd name="connsiteY2" fmla="*/ 338873 h 745603"/>
                    <a:gd name="connsiteX3" fmla="*/ 47520 w 166135"/>
                    <a:gd name="connsiteY3" fmla="*/ 637946 h 745603"/>
                    <a:gd name="connsiteX4" fmla="*/ 32612 w 166135"/>
                    <a:gd name="connsiteY4" fmla="*/ 745603 h 745603"/>
                    <a:gd name="connsiteX5" fmla="*/ 21564 w 166135"/>
                    <a:gd name="connsiteY5" fmla="*/ 691328 h 745603"/>
                    <a:gd name="connsiteX6" fmla="*/ 204 w 166135"/>
                    <a:gd name="connsiteY6" fmla="*/ 698289 h 745603"/>
                    <a:gd name="connsiteX7" fmla="*/ 32320 w 166135"/>
                    <a:gd name="connsiteY7" fmla="*/ 604239 h 745603"/>
                    <a:gd name="connsiteX8" fmla="*/ 89241 w 166135"/>
                    <a:gd name="connsiteY8" fmla="*/ 349909 h 745603"/>
                    <a:gd name="connsiteX9" fmla="*/ 107077 w 166135"/>
                    <a:gd name="connsiteY9" fmla="*/ 0 h 745603"/>
                    <a:gd name="connsiteX0" fmla="*/ 107077 w 166135"/>
                    <a:gd name="connsiteY0" fmla="*/ 0 h 757157"/>
                    <a:gd name="connsiteX1" fmla="*/ 165651 w 166135"/>
                    <a:gd name="connsiteY1" fmla="*/ 76384 h 757157"/>
                    <a:gd name="connsiteX2" fmla="*/ 133695 w 166135"/>
                    <a:gd name="connsiteY2" fmla="*/ 338873 h 757157"/>
                    <a:gd name="connsiteX3" fmla="*/ 47520 w 166135"/>
                    <a:gd name="connsiteY3" fmla="*/ 637946 h 757157"/>
                    <a:gd name="connsiteX4" fmla="*/ 29740 w 166135"/>
                    <a:gd name="connsiteY4" fmla="*/ 757157 h 757157"/>
                    <a:gd name="connsiteX5" fmla="*/ 21564 w 166135"/>
                    <a:gd name="connsiteY5" fmla="*/ 691328 h 757157"/>
                    <a:gd name="connsiteX6" fmla="*/ 204 w 166135"/>
                    <a:gd name="connsiteY6" fmla="*/ 698289 h 757157"/>
                    <a:gd name="connsiteX7" fmla="*/ 32320 w 166135"/>
                    <a:gd name="connsiteY7" fmla="*/ 604239 h 757157"/>
                    <a:gd name="connsiteX8" fmla="*/ 89241 w 166135"/>
                    <a:gd name="connsiteY8" fmla="*/ 349909 h 757157"/>
                    <a:gd name="connsiteX9" fmla="*/ 107077 w 166135"/>
                    <a:gd name="connsiteY9" fmla="*/ 0 h 757157"/>
                    <a:gd name="connsiteX0" fmla="*/ 112031 w 171089"/>
                    <a:gd name="connsiteY0" fmla="*/ 0 h 768132"/>
                    <a:gd name="connsiteX1" fmla="*/ 170605 w 171089"/>
                    <a:gd name="connsiteY1" fmla="*/ 76384 h 768132"/>
                    <a:gd name="connsiteX2" fmla="*/ 138649 w 171089"/>
                    <a:gd name="connsiteY2" fmla="*/ 338873 h 768132"/>
                    <a:gd name="connsiteX3" fmla="*/ 52474 w 171089"/>
                    <a:gd name="connsiteY3" fmla="*/ 637946 h 768132"/>
                    <a:gd name="connsiteX4" fmla="*/ 34694 w 171089"/>
                    <a:gd name="connsiteY4" fmla="*/ 757157 h 768132"/>
                    <a:gd name="connsiteX5" fmla="*/ 45 w 171089"/>
                    <a:gd name="connsiteY5" fmla="*/ 758360 h 768132"/>
                    <a:gd name="connsiteX6" fmla="*/ 26518 w 171089"/>
                    <a:gd name="connsiteY6" fmla="*/ 691328 h 768132"/>
                    <a:gd name="connsiteX7" fmla="*/ 5158 w 171089"/>
                    <a:gd name="connsiteY7" fmla="*/ 698289 h 768132"/>
                    <a:gd name="connsiteX8" fmla="*/ 37274 w 171089"/>
                    <a:gd name="connsiteY8" fmla="*/ 604239 h 768132"/>
                    <a:gd name="connsiteX9" fmla="*/ 94195 w 171089"/>
                    <a:gd name="connsiteY9" fmla="*/ 349909 h 768132"/>
                    <a:gd name="connsiteX10" fmla="*/ 112031 w 171089"/>
                    <a:gd name="connsiteY10" fmla="*/ 0 h 768132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6518 w 171089"/>
                    <a:gd name="connsiteY6" fmla="*/ 691328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12031 w 171089"/>
                    <a:gd name="connsiteY0" fmla="*/ 0 h 760571"/>
                    <a:gd name="connsiteX1" fmla="*/ 170605 w 171089"/>
                    <a:gd name="connsiteY1" fmla="*/ 76384 h 760571"/>
                    <a:gd name="connsiteX2" fmla="*/ 138649 w 171089"/>
                    <a:gd name="connsiteY2" fmla="*/ 338873 h 760571"/>
                    <a:gd name="connsiteX3" fmla="*/ 52474 w 171089"/>
                    <a:gd name="connsiteY3" fmla="*/ 637946 h 760571"/>
                    <a:gd name="connsiteX4" fmla="*/ 53701 w 171089"/>
                    <a:gd name="connsiteY4" fmla="*/ 720168 h 760571"/>
                    <a:gd name="connsiteX5" fmla="*/ 45 w 171089"/>
                    <a:gd name="connsiteY5" fmla="*/ 758360 h 760571"/>
                    <a:gd name="connsiteX6" fmla="*/ 27680 w 171089"/>
                    <a:gd name="connsiteY6" fmla="*/ 696525 h 760571"/>
                    <a:gd name="connsiteX7" fmla="*/ 5158 w 171089"/>
                    <a:gd name="connsiteY7" fmla="*/ 698289 h 760571"/>
                    <a:gd name="connsiteX8" fmla="*/ 37274 w 171089"/>
                    <a:gd name="connsiteY8" fmla="*/ 604239 h 760571"/>
                    <a:gd name="connsiteX9" fmla="*/ 94195 w 171089"/>
                    <a:gd name="connsiteY9" fmla="*/ 349909 h 760571"/>
                    <a:gd name="connsiteX10" fmla="*/ 112031 w 171089"/>
                    <a:gd name="connsiteY10" fmla="*/ 0 h 760571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48460 w 167075"/>
                    <a:gd name="connsiteY3" fmla="*/ 63794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3260 w 167075"/>
                    <a:gd name="connsiteY8" fmla="*/ 604239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57704 w 167075"/>
                    <a:gd name="connsiteY3" fmla="*/ 640243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5743"/>
                    <a:gd name="connsiteX1" fmla="*/ 166591 w 167075"/>
                    <a:gd name="connsiteY1" fmla="*/ 76384 h 745743"/>
                    <a:gd name="connsiteX2" fmla="*/ 134635 w 167075"/>
                    <a:gd name="connsiteY2" fmla="*/ 338873 h 745743"/>
                    <a:gd name="connsiteX3" fmla="*/ 62299 w 167075"/>
                    <a:gd name="connsiteY3" fmla="*/ 621756 h 745743"/>
                    <a:gd name="connsiteX4" fmla="*/ 49687 w 167075"/>
                    <a:gd name="connsiteY4" fmla="*/ 720168 h 745743"/>
                    <a:gd name="connsiteX5" fmla="*/ 51 w 167075"/>
                    <a:gd name="connsiteY5" fmla="*/ 742183 h 745743"/>
                    <a:gd name="connsiteX6" fmla="*/ 23666 w 167075"/>
                    <a:gd name="connsiteY6" fmla="*/ 696525 h 745743"/>
                    <a:gd name="connsiteX7" fmla="*/ 1144 w 167075"/>
                    <a:gd name="connsiteY7" fmla="*/ 698289 h 745743"/>
                    <a:gd name="connsiteX8" fmla="*/ 36159 w 167075"/>
                    <a:gd name="connsiteY8" fmla="*/ 612321 h 745743"/>
                    <a:gd name="connsiteX9" fmla="*/ 90181 w 167075"/>
                    <a:gd name="connsiteY9" fmla="*/ 349909 h 745743"/>
                    <a:gd name="connsiteX10" fmla="*/ 108017 w 167075"/>
                    <a:gd name="connsiteY10" fmla="*/ 0 h 745743"/>
                    <a:gd name="connsiteX0" fmla="*/ 108017 w 167075"/>
                    <a:gd name="connsiteY0" fmla="*/ 0 h 743728"/>
                    <a:gd name="connsiteX1" fmla="*/ 166591 w 167075"/>
                    <a:gd name="connsiteY1" fmla="*/ 76384 h 743728"/>
                    <a:gd name="connsiteX2" fmla="*/ 134635 w 167075"/>
                    <a:gd name="connsiteY2" fmla="*/ 338873 h 743728"/>
                    <a:gd name="connsiteX3" fmla="*/ 62299 w 167075"/>
                    <a:gd name="connsiteY3" fmla="*/ 621756 h 743728"/>
                    <a:gd name="connsiteX4" fmla="*/ 60613 w 167075"/>
                    <a:gd name="connsiteY4" fmla="*/ 686079 h 743728"/>
                    <a:gd name="connsiteX5" fmla="*/ 51 w 167075"/>
                    <a:gd name="connsiteY5" fmla="*/ 742183 h 743728"/>
                    <a:gd name="connsiteX6" fmla="*/ 23666 w 167075"/>
                    <a:gd name="connsiteY6" fmla="*/ 696525 h 743728"/>
                    <a:gd name="connsiteX7" fmla="*/ 1144 w 167075"/>
                    <a:gd name="connsiteY7" fmla="*/ 698289 h 743728"/>
                    <a:gd name="connsiteX8" fmla="*/ 36159 w 167075"/>
                    <a:gd name="connsiteY8" fmla="*/ 612321 h 743728"/>
                    <a:gd name="connsiteX9" fmla="*/ 90181 w 167075"/>
                    <a:gd name="connsiteY9" fmla="*/ 349909 h 743728"/>
                    <a:gd name="connsiteX10" fmla="*/ 108017 w 167075"/>
                    <a:gd name="connsiteY10" fmla="*/ 0 h 743728"/>
                    <a:gd name="connsiteX0" fmla="*/ 106994 w 166052"/>
                    <a:gd name="connsiteY0" fmla="*/ 0 h 726467"/>
                    <a:gd name="connsiteX1" fmla="*/ 165568 w 166052"/>
                    <a:gd name="connsiteY1" fmla="*/ 76384 h 726467"/>
                    <a:gd name="connsiteX2" fmla="*/ 133612 w 166052"/>
                    <a:gd name="connsiteY2" fmla="*/ 338873 h 726467"/>
                    <a:gd name="connsiteX3" fmla="*/ 61276 w 166052"/>
                    <a:gd name="connsiteY3" fmla="*/ 621756 h 726467"/>
                    <a:gd name="connsiteX4" fmla="*/ 59590 w 166052"/>
                    <a:gd name="connsiteY4" fmla="*/ 686079 h 726467"/>
                    <a:gd name="connsiteX5" fmla="*/ 15752 w 166052"/>
                    <a:gd name="connsiteY5" fmla="*/ 724255 h 726467"/>
                    <a:gd name="connsiteX6" fmla="*/ 22643 w 166052"/>
                    <a:gd name="connsiteY6" fmla="*/ 696525 h 726467"/>
                    <a:gd name="connsiteX7" fmla="*/ 121 w 166052"/>
                    <a:gd name="connsiteY7" fmla="*/ 698289 h 726467"/>
                    <a:gd name="connsiteX8" fmla="*/ 35136 w 166052"/>
                    <a:gd name="connsiteY8" fmla="*/ 612321 h 726467"/>
                    <a:gd name="connsiteX9" fmla="*/ 89158 w 166052"/>
                    <a:gd name="connsiteY9" fmla="*/ 349909 h 726467"/>
                    <a:gd name="connsiteX10" fmla="*/ 106994 w 166052"/>
                    <a:gd name="connsiteY10" fmla="*/ 0 h 726467"/>
                    <a:gd name="connsiteX0" fmla="*/ 106993 w 166051"/>
                    <a:gd name="connsiteY0" fmla="*/ 0 h 718563"/>
                    <a:gd name="connsiteX1" fmla="*/ 165567 w 166051"/>
                    <a:gd name="connsiteY1" fmla="*/ 76384 h 718563"/>
                    <a:gd name="connsiteX2" fmla="*/ 133611 w 166051"/>
                    <a:gd name="connsiteY2" fmla="*/ 338873 h 718563"/>
                    <a:gd name="connsiteX3" fmla="*/ 61275 w 166051"/>
                    <a:gd name="connsiteY3" fmla="*/ 621756 h 718563"/>
                    <a:gd name="connsiteX4" fmla="*/ 59589 w 166051"/>
                    <a:gd name="connsiteY4" fmla="*/ 686079 h 718563"/>
                    <a:gd name="connsiteX5" fmla="*/ 8039 w 166051"/>
                    <a:gd name="connsiteY5" fmla="*/ 715796 h 718563"/>
                    <a:gd name="connsiteX6" fmla="*/ 22642 w 166051"/>
                    <a:gd name="connsiteY6" fmla="*/ 696525 h 718563"/>
                    <a:gd name="connsiteX7" fmla="*/ 120 w 166051"/>
                    <a:gd name="connsiteY7" fmla="*/ 698289 h 718563"/>
                    <a:gd name="connsiteX8" fmla="*/ 35135 w 166051"/>
                    <a:gd name="connsiteY8" fmla="*/ 612321 h 718563"/>
                    <a:gd name="connsiteX9" fmla="*/ 89157 w 166051"/>
                    <a:gd name="connsiteY9" fmla="*/ 349909 h 718563"/>
                    <a:gd name="connsiteX10" fmla="*/ 106993 w 166051"/>
                    <a:gd name="connsiteY10" fmla="*/ 0 h 718563"/>
                    <a:gd name="connsiteX0" fmla="*/ 250746 w 309804"/>
                    <a:gd name="connsiteY0" fmla="*/ 0 h 718563"/>
                    <a:gd name="connsiteX1" fmla="*/ 309320 w 309804"/>
                    <a:gd name="connsiteY1" fmla="*/ 76384 h 718563"/>
                    <a:gd name="connsiteX2" fmla="*/ 277364 w 309804"/>
                    <a:gd name="connsiteY2" fmla="*/ 338873 h 718563"/>
                    <a:gd name="connsiteX3" fmla="*/ 205028 w 309804"/>
                    <a:gd name="connsiteY3" fmla="*/ 621756 h 718563"/>
                    <a:gd name="connsiteX4" fmla="*/ 203342 w 309804"/>
                    <a:gd name="connsiteY4" fmla="*/ 686079 h 718563"/>
                    <a:gd name="connsiteX5" fmla="*/ 151792 w 309804"/>
                    <a:gd name="connsiteY5" fmla="*/ 715796 h 718563"/>
                    <a:gd name="connsiteX6" fmla="*/ 166395 w 309804"/>
                    <a:gd name="connsiteY6" fmla="*/ 696525 h 718563"/>
                    <a:gd name="connsiteX7" fmla="*/ 143873 w 309804"/>
                    <a:gd name="connsiteY7" fmla="*/ 698289 h 718563"/>
                    <a:gd name="connsiteX8" fmla="*/ 2300 w 309804"/>
                    <a:gd name="connsiteY8" fmla="*/ 296075 h 718563"/>
                    <a:gd name="connsiteX9" fmla="*/ 232910 w 309804"/>
                    <a:gd name="connsiteY9" fmla="*/ 349909 h 718563"/>
                    <a:gd name="connsiteX10" fmla="*/ 250746 w 309804"/>
                    <a:gd name="connsiteY10" fmla="*/ 0 h 718563"/>
                    <a:gd name="connsiteX0" fmla="*/ 250746 w 309804"/>
                    <a:gd name="connsiteY0" fmla="*/ 0 h 718563"/>
                    <a:gd name="connsiteX1" fmla="*/ 309320 w 309804"/>
                    <a:gd name="connsiteY1" fmla="*/ 76384 h 718563"/>
                    <a:gd name="connsiteX2" fmla="*/ 277364 w 309804"/>
                    <a:gd name="connsiteY2" fmla="*/ 338873 h 718563"/>
                    <a:gd name="connsiteX3" fmla="*/ 205028 w 309804"/>
                    <a:gd name="connsiteY3" fmla="*/ 621756 h 718563"/>
                    <a:gd name="connsiteX4" fmla="*/ 203342 w 309804"/>
                    <a:gd name="connsiteY4" fmla="*/ 686079 h 718563"/>
                    <a:gd name="connsiteX5" fmla="*/ 151792 w 309804"/>
                    <a:gd name="connsiteY5" fmla="*/ 715796 h 718563"/>
                    <a:gd name="connsiteX6" fmla="*/ 166395 w 309804"/>
                    <a:gd name="connsiteY6" fmla="*/ 696525 h 718563"/>
                    <a:gd name="connsiteX7" fmla="*/ 143873 w 309804"/>
                    <a:gd name="connsiteY7" fmla="*/ 698289 h 718563"/>
                    <a:gd name="connsiteX8" fmla="*/ 2300 w 309804"/>
                    <a:gd name="connsiteY8" fmla="*/ 296075 h 718563"/>
                    <a:gd name="connsiteX9" fmla="*/ 193570 w 309804"/>
                    <a:gd name="connsiteY9" fmla="*/ 300873 h 718563"/>
                    <a:gd name="connsiteX10" fmla="*/ 250746 w 309804"/>
                    <a:gd name="connsiteY10" fmla="*/ 0 h 718563"/>
                    <a:gd name="connsiteX0" fmla="*/ 250746 w 309457"/>
                    <a:gd name="connsiteY0" fmla="*/ 0 h 718563"/>
                    <a:gd name="connsiteX1" fmla="*/ 309320 w 309457"/>
                    <a:gd name="connsiteY1" fmla="*/ 76384 h 718563"/>
                    <a:gd name="connsiteX2" fmla="*/ 213205 w 309457"/>
                    <a:gd name="connsiteY2" fmla="*/ 300845 h 718563"/>
                    <a:gd name="connsiteX3" fmla="*/ 205028 w 309457"/>
                    <a:gd name="connsiteY3" fmla="*/ 621756 h 718563"/>
                    <a:gd name="connsiteX4" fmla="*/ 203342 w 309457"/>
                    <a:gd name="connsiteY4" fmla="*/ 686079 h 718563"/>
                    <a:gd name="connsiteX5" fmla="*/ 151792 w 309457"/>
                    <a:gd name="connsiteY5" fmla="*/ 715796 h 718563"/>
                    <a:gd name="connsiteX6" fmla="*/ 166395 w 309457"/>
                    <a:gd name="connsiteY6" fmla="*/ 696525 h 718563"/>
                    <a:gd name="connsiteX7" fmla="*/ 143873 w 309457"/>
                    <a:gd name="connsiteY7" fmla="*/ 698289 h 718563"/>
                    <a:gd name="connsiteX8" fmla="*/ 2300 w 309457"/>
                    <a:gd name="connsiteY8" fmla="*/ 296075 h 718563"/>
                    <a:gd name="connsiteX9" fmla="*/ 193570 w 309457"/>
                    <a:gd name="connsiteY9" fmla="*/ 300873 h 718563"/>
                    <a:gd name="connsiteX10" fmla="*/ 250746 w 309457"/>
                    <a:gd name="connsiteY10" fmla="*/ 0 h 718563"/>
                    <a:gd name="connsiteX0" fmla="*/ 250746 w 309457"/>
                    <a:gd name="connsiteY0" fmla="*/ 0 h 718563"/>
                    <a:gd name="connsiteX1" fmla="*/ 309320 w 309457"/>
                    <a:gd name="connsiteY1" fmla="*/ 76384 h 718563"/>
                    <a:gd name="connsiteX2" fmla="*/ 213205 w 309457"/>
                    <a:gd name="connsiteY2" fmla="*/ 300845 h 718563"/>
                    <a:gd name="connsiteX3" fmla="*/ 205028 w 309457"/>
                    <a:gd name="connsiteY3" fmla="*/ 621756 h 718563"/>
                    <a:gd name="connsiteX4" fmla="*/ 203342 w 309457"/>
                    <a:gd name="connsiteY4" fmla="*/ 686079 h 718563"/>
                    <a:gd name="connsiteX5" fmla="*/ 151792 w 309457"/>
                    <a:gd name="connsiteY5" fmla="*/ 715796 h 718563"/>
                    <a:gd name="connsiteX6" fmla="*/ 166395 w 309457"/>
                    <a:gd name="connsiteY6" fmla="*/ 696525 h 718563"/>
                    <a:gd name="connsiteX7" fmla="*/ 143873 w 309457"/>
                    <a:gd name="connsiteY7" fmla="*/ 698289 h 718563"/>
                    <a:gd name="connsiteX8" fmla="*/ 2300 w 309457"/>
                    <a:gd name="connsiteY8" fmla="*/ 296075 h 718563"/>
                    <a:gd name="connsiteX9" fmla="*/ 170447 w 309457"/>
                    <a:gd name="connsiteY9" fmla="*/ 285311 h 718563"/>
                    <a:gd name="connsiteX10" fmla="*/ 250746 w 309457"/>
                    <a:gd name="connsiteY10" fmla="*/ 0 h 718563"/>
                    <a:gd name="connsiteX0" fmla="*/ 234009 w 309457"/>
                    <a:gd name="connsiteY0" fmla="*/ 0 h 710454"/>
                    <a:gd name="connsiteX1" fmla="*/ 309320 w 309457"/>
                    <a:gd name="connsiteY1" fmla="*/ 68275 h 710454"/>
                    <a:gd name="connsiteX2" fmla="*/ 213205 w 309457"/>
                    <a:gd name="connsiteY2" fmla="*/ 292736 h 710454"/>
                    <a:gd name="connsiteX3" fmla="*/ 205028 w 309457"/>
                    <a:gd name="connsiteY3" fmla="*/ 613647 h 710454"/>
                    <a:gd name="connsiteX4" fmla="*/ 203342 w 309457"/>
                    <a:gd name="connsiteY4" fmla="*/ 677970 h 710454"/>
                    <a:gd name="connsiteX5" fmla="*/ 151792 w 309457"/>
                    <a:gd name="connsiteY5" fmla="*/ 707687 h 710454"/>
                    <a:gd name="connsiteX6" fmla="*/ 166395 w 309457"/>
                    <a:gd name="connsiteY6" fmla="*/ 688416 h 710454"/>
                    <a:gd name="connsiteX7" fmla="*/ 143873 w 309457"/>
                    <a:gd name="connsiteY7" fmla="*/ 690180 h 710454"/>
                    <a:gd name="connsiteX8" fmla="*/ 2300 w 309457"/>
                    <a:gd name="connsiteY8" fmla="*/ 287966 h 710454"/>
                    <a:gd name="connsiteX9" fmla="*/ 170447 w 309457"/>
                    <a:gd name="connsiteY9" fmla="*/ 277202 h 710454"/>
                    <a:gd name="connsiteX10" fmla="*/ 234009 w 309457"/>
                    <a:gd name="connsiteY10" fmla="*/ 0 h 710454"/>
                    <a:gd name="connsiteX0" fmla="*/ 234009 w 292193"/>
                    <a:gd name="connsiteY0" fmla="*/ 0 h 710454"/>
                    <a:gd name="connsiteX1" fmla="*/ 292022 w 292193"/>
                    <a:gd name="connsiteY1" fmla="*/ 88512 h 710454"/>
                    <a:gd name="connsiteX2" fmla="*/ 213205 w 292193"/>
                    <a:gd name="connsiteY2" fmla="*/ 292736 h 710454"/>
                    <a:gd name="connsiteX3" fmla="*/ 205028 w 292193"/>
                    <a:gd name="connsiteY3" fmla="*/ 613647 h 710454"/>
                    <a:gd name="connsiteX4" fmla="*/ 203342 w 292193"/>
                    <a:gd name="connsiteY4" fmla="*/ 677970 h 710454"/>
                    <a:gd name="connsiteX5" fmla="*/ 151792 w 292193"/>
                    <a:gd name="connsiteY5" fmla="*/ 707687 h 710454"/>
                    <a:gd name="connsiteX6" fmla="*/ 166395 w 292193"/>
                    <a:gd name="connsiteY6" fmla="*/ 688416 h 710454"/>
                    <a:gd name="connsiteX7" fmla="*/ 143873 w 292193"/>
                    <a:gd name="connsiteY7" fmla="*/ 690180 h 710454"/>
                    <a:gd name="connsiteX8" fmla="*/ 2300 w 292193"/>
                    <a:gd name="connsiteY8" fmla="*/ 287966 h 710454"/>
                    <a:gd name="connsiteX9" fmla="*/ 170447 w 292193"/>
                    <a:gd name="connsiteY9" fmla="*/ 277202 h 710454"/>
                    <a:gd name="connsiteX10" fmla="*/ 234009 w 292193"/>
                    <a:gd name="connsiteY10" fmla="*/ 0 h 710454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0447 w 292193"/>
                    <a:gd name="connsiteY9" fmla="*/ 272580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0447 w 292193"/>
                    <a:gd name="connsiteY9" fmla="*/ 272580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7367 w 292193"/>
                    <a:gd name="connsiteY9" fmla="*/ 264485 h 705832"/>
                    <a:gd name="connsiteX10" fmla="*/ 232860 w 292193"/>
                    <a:gd name="connsiteY10" fmla="*/ 0 h 705832"/>
                    <a:gd name="connsiteX0" fmla="*/ 232860 w 292193"/>
                    <a:gd name="connsiteY0" fmla="*/ 0 h 705832"/>
                    <a:gd name="connsiteX1" fmla="*/ 292022 w 292193"/>
                    <a:gd name="connsiteY1" fmla="*/ 83890 h 705832"/>
                    <a:gd name="connsiteX2" fmla="*/ 213205 w 292193"/>
                    <a:gd name="connsiteY2" fmla="*/ 288114 h 705832"/>
                    <a:gd name="connsiteX3" fmla="*/ 205028 w 292193"/>
                    <a:gd name="connsiteY3" fmla="*/ 609025 h 705832"/>
                    <a:gd name="connsiteX4" fmla="*/ 203342 w 292193"/>
                    <a:gd name="connsiteY4" fmla="*/ 673348 h 705832"/>
                    <a:gd name="connsiteX5" fmla="*/ 151792 w 292193"/>
                    <a:gd name="connsiteY5" fmla="*/ 703065 h 705832"/>
                    <a:gd name="connsiteX6" fmla="*/ 166395 w 292193"/>
                    <a:gd name="connsiteY6" fmla="*/ 683794 h 705832"/>
                    <a:gd name="connsiteX7" fmla="*/ 143873 w 292193"/>
                    <a:gd name="connsiteY7" fmla="*/ 685558 h 705832"/>
                    <a:gd name="connsiteX8" fmla="*/ 2300 w 292193"/>
                    <a:gd name="connsiteY8" fmla="*/ 283344 h 705832"/>
                    <a:gd name="connsiteX9" fmla="*/ 177367 w 292193"/>
                    <a:gd name="connsiteY9" fmla="*/ 264485 h 705832"/>
                    <a:gd name="connsiteX10" fmla="*/ 232860 w 292193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32860 w 292022"/>
                    <a:gd name="connsiteY0" fmla="*/ 0 h 705832"/>
                    <a:gd name="connsiteX1" fmla="*/ 292022 w 292022"/>
                    <a:gd name="connsiteY1" fmla="*/ 83890 h 705832"/>
                    <a:gd name="connsiteX2" fmla="*/ 213205 w 292022"/>
                    <a:gd name="connsiteY2" fmla="*/ 288114 h 705832"/>
                    <a:gd name="connsiteX3" fmla="*/ 205028 w 292022"/>
                    <a:gd name="connsiteY3" fmla="*/ 609025 h 705832"/>
                    <a:gd name="connsiteX4" fmla="*/ 203342 w 292022"/>
                    <a:gd name="connsiteY4" fmla="*/ 673348 h 705832"/>
                    <a:gd name="connsiteX5" fmla="*/ 151792 w 292022"/>
                    <a:gd name="connsiteY5" fmla="*/ 703065 h 705832"/>
                    <a:gd name="connsiteX6" fmla="*/ 166395 w 292022"/>
                    <a:gd name="connsiteY6" fmla="*/ 683794 h 705832"/>
                    <a:gd name="connsiteX7" fmla="*/ 143873 w 292022"/>
                    <a:gd name="connsiteY7" fmla="*/ 685558 h 705832"/>
                    <a:gd name="connsiteX8" fmla="*/ 2300 w 292022"/>
                    <a:gd name="connsiteY8" fmla="*/ 283344 h 705832"/>
                    <a:gd name="connsiteX9" fmla="*/ 177367 w 292022"/>
                    <a:gd name="connsiteY9" fmla="*/ 264485 h 705832"/>
                    <a:gd name="connsiteX10" fmla="*/ 232860 w 292022"/>
                    <a:gd name="connsiteY10" fmla="*/ 0 h 705832"/>
                    <a:gd name="connsiteX0" fmla="*/ 272952 w 332114"/>
                    <a:gd name="connsiteY0" fmla="*/ 0 h 705832"/>
                    <a:gd name="connsiteX1" fmla="*/ 332114 w 332114"/>
                    <a:gd name="connsiteY1" fmla="*/ 83890 h 705832"/>
                    <a:gd name="connsiteX2" fmla="*/ 253297 w 332114"/>
                    <a:gd name="connsiteY2" fmla="*/ 288114 h 705832"/>
                    <a:gd name="connsiteX3" fmla="*/ 245120 w 332114"/>
                    <a:gd name="connsiteY3" fmla="*/ 609025 h 705832"/>
                    <a:gd name="connsiteX4" fmla="*/ 243434 w 332114"/>
                    <a:gd name="connsiteY4" fmla="*/ 673348 h 705832"/>
                    <a:gd name="connsiteX5" fmla="*/ 191884 w 332114"/>
                    <a:gd name="connsiteY5" fmla="*/ 703065 h 705832"/>
                    <a:gd name="connsiteX6" fmla="*/ 206487 w 332114"/>
                    <a:gd name="connsiteY6" fmla="*/ 683794 h 705832"/>
                    <a:gd name="connsiteX7" fmla="*/ 183965 w 332114"/>
                    <a:gd name="connsiteY7" fmla="*/ 685558 h 705832"/>
                    <a:gd name="connsiteX8" fmla="*/ 1902 w 332114"/>
                    <a:gd name="connsiteY8" fmla="*/ 238929 h 705832"/>
                    <a:gd name="connsiteX9" fmla="*/ 217459 w 332114"/>
                    <a:gd name="connsiteY9" fmla="*/ 264485 h 705832"/>
                    <a:gd name="connsiteX10" fmla="*/ 272952 w 332114"/>
                    <a:gd name="connsiteY10" fmla="*/ 0 h 705832"/>
                    <a:gd name="connsiteX0" fmla="*/ 272952 w 332114"/>
                    <a:gd name="connsiteY0" fmla="*/ 0 h 705832"/>
                    <a:gd name="connsiteX1" fmla="*/ 332114 w 332114"/>
                    <a:gd name="connsiteY1" fmla="*/ 83890 h 705832"/>
                    <a:gd name="connsiteX2" fmla="*/ 253297 w 332114"/>
                    <a:gd name="connsiteY2" fmla="*/ 288114 h 705832"/>
                    <a:gd name="connsiteX3" fmla="*/ 245120 w 332114"/>
                    <a:gd name="connsiteY3" fmla="*/ 609025 h 705832"/>
                    <a:gd name="connsiteX4" fmla="*/ 243434 w 332114"/>
                    <a:gd name="connsiteY4" fmla="*/ 673348 h 705832"/>
                    <a:gd name="connsiteX5" fmla="*/ 191884 w 332114"/>
                    <a:gd name="connsiteY5" fmla="*/ 703065 h 705832"/>
                    <a:gd name="connsiteX6" fmla="*/ 206487 w 332114"/>
                    <a:gd name="connsiteY6" fmla="*/ 683794 h 705832"/>
                    <a:gd name="connsiteX7" fmla="*/ 183965 w 332114"/>
                    <a:gd name="connsiteY7" fmla="*/ 685558 h 705832"/>
                    <a:gd name="connsiteX8" fmla="*/ 1902 w 332114"/>
                    <a:gd name="connsiteY8" fmla="*/ 238929 h 705832"/>
                    <a:gd name="connsiteX9" fmla="*/ 217459 w 332114"/>
                    <a:gd name="connsiteY9" fmla="*/ 264485 h 705832"/>
                    <a:gd name="connsiteX10" fmla="*/ 272952 w 332114"/>
                    <a:gd name="connsiteY10" fmla="*/ 0 h 705832"/>
                    <a:gd name="connsiteX0" fmla="*/ 291031 w 350193"/>
                    <a:gd name="connsiteY0" fmla="*/ 0 h 705832"/>
                    <a:gd name="connsiteX1" fmla="*/ 350193 w 350193"/>
                    <a:gd name="connsiteY1" fmla="*/ 83890 h 705832"/>
                    <a:gd name="connsiteX2" fmla="*/ 271376 w 350193"/>
                    <a:gd name="connsiteY2" fmla="*/ 288114 h 705832"/>
                    <a:gd name="connsiteX3" fmla="*/ 0 w 350193"/>
                    <a:gd name="connsiteY3" fmla="*/ 305605 h 705832"/>
                    <a:gd name="connsiteX4" fmla="*/ 261513 w 350193"/>
                    <a:gd name="connsiteY4" fmla="*/ 673348 h 705832"/>
                    <a:gd name="connsiteX5" fmla="*/ 209963 w 350193"/>
                    <a:gd name="connsiteY5" fmla="*/ 703065 h 705832"/>
                    <a:gd name="connsiteX6" fmla="*/ 224566 w 350193"/>
                    <a:gd name="connsiteY6" fmla="*/ 683794 h 705832"/>
                    <a:gd name="connsiteX7" fmla="*/ 202044 w 350193"/>
                    <a:gd name="connsiteY7" fmla="*/ 685558 h 705832"/>
                    <a:gd name="connsiteX8" fmla="*/ 19981 w 350193"/>
                    <a:gd name="connsiteY8" fmla="*/ 238929 h 705832"/>
                    <a:gd name="connsiteX9" fmla="*/ 235538 w 350193"/>
                    <a:gd name="connsiteY9" fmla="*/ 264485 h 705832"/>
                    <a:gd name="connsiteX10" fmla="*/ 291031 w 350193"/>
                    <a:gd name="connsiteY10" fmla="*/ 0 h 705832"/>
                    <a:gd name="connsiteX0" fmla="*/ 484014 w 543176"/>
                    <a:gd name="connsiteY0" fmla="*/ 0 h 717935"/>
                    <a:gd name="connsiteX1" fmla="*/ 543176 w 543176"/>
                    <a:gd name="connsiteY1" fmla="*/ 83890 h 717935"/>
                    <a:gd name="connsiteX2" fmla="*/ 464359 w 543176"/>
                    <a:gd name="connsiteY2" fmla="*/ 288114 h 717935"/>
                    <a:gd name="connsiteX3" fmla="*/ 192983 w 543176"/>
                    <a:gd name="connsiteY3" fmla="*/ 305605 h 717935"/>
                    <a:gd name="connsiteX4" fmla="*/ 454496 w 543176"/>
                    <a:gd name="connsiteY4" fmla="*/ 673348 h 717935"/>
                    <a:gd name="connsiteX5" fmla="*/ 402946 w 543176"/>
                    <a:gd name="connsiteY5" fmla="*/ 703065 h 717935"/>
                    <a:gd name="connsiteX6" fmla="*/ 417549 w 543176"/>
                    <a:gd name="connsiteY6" fmla="*/ 683794 h 717935"/>
                    <a:gd name="connsiteX7" fmla="*/ 8 w 543176"/>
                    <a:gd name="connsiteY7" fmla="*/ 280673 h 717935"/>
                    <a:gd name="connsiteX8" fmla="*/ 212964 w 543176"/>
                    <a:gd name="connsiteY8" fmla="*/ 238929 h 717935"/>
                    <a:gd name="connsiteX9" fmla="*/ 428521 w 543176"/>
                    <a:gd name="connsiteY9" fmla="*/ 264485 h 717935"/>
                    <a:gd name="connsiteX10" fmla="*/ 484014 w 543176"/>
                    <a:gd name="connsiteY10" fmla="*/ 0 h 717935"/>
                    <a:gd name="connsiteX0" fmla="*/ 484014 w 543176"/>
                    <a:gd name="connsiteY0" fmla="*/ 0 h 685809"/>
                    <a:gd name="connsiteX1" fmla="*/ 543176 w 543176"/>
                    <a:gd name="connsiteY1" fmla="*/ 83890 h 685809"/>
                    <a:gd name="connsiteX2" fmla="*/ 464359 w 543176"/>
                    <a:gd name="connsiteY2" fmla="*/ 288114 h 685809"/>
                    <a:gd name="connsiteX3" fmla="*/ 192983 w 543176"/>
                    <a:gd name="connsiteY3" fmla="*/ 305605 h 685809"/>
                    <a:gd name="connsiteX4" fmla="*/ 454496 w 543176"/>
                    <a:gd name="connsiteY4" fmla="*/ 673348 h 685809"/>
                    <a:gd name="connsiteX5" fmla="*/ 21996 w 543176"/>
                    <a:gd name="connsiteY5" fmla="*/ 448899 h 685809"/>
                    <a:gd name="connsiteX6" fmla="*/ 417549 w 543176"/>
                    <a:gd name="connsiteY6" fmla="*/ 683794 h 685809"/>
                    <a:gd name="connsiteX7" fmla="*/ 8 w 543176"/>
                    <a:gd name="connsiteY7" fmla="*/ 280673 h 685809"/>
                    <a:gd name="connsiteX8" fmla="*/ 212964 w 543176"/>
                    <a:gd name="connsiteY8" fmla="*/ 238929 h 685809"/>
                    <a:gd name="connsiteX9" fmla="*/ 428521 w 543176"/>
                    <a:gd name="connsiteY9" fmla="*/ 264485 h 685809"/>
                    <a:gd name="connsiteX10" fmla="*/ 484014 w 543176"/>
                    <a:gd name="connsiteY10" fmla="*/ 0 h 685809"/>
                    <a:gd name="connsiteX0" fmla="*/ 574732 w 633894"/>
                    <a:gd name="connsiteY0" fmla="*/ 0 h 674412"/>
                    <a:gd name="connsiteX1" fmla="*/ 633894 w 633894"/>
                    <a:gd name="connsiteY1" fmla="*/ 83890 h 674412"/>
                    <a:gd name="connsiteX2" fmla="*/ 555077 w 633894"/>
                    <a:gd name="connsiteY2" fmla="*/ 288114 h 674412"/>
                    <a:gd name="connsiteX3" fmla="*/ 283701 w 633894"/>
                    <a:gd name="connsiteY3" fmla="*/ 305605 h 674412"/>
                    <a:gd name="connsiteX4" fmla="*/ 545214 w 633894"/>
                    <a:gd name="connsiteY4" fmla="*/ 673348 h 674412"/>
                    <a:gd name="connsiteX5" fmla="*/ 112714 w 633894"/>
                    <a:gd name="connsiteY5" fmla="*/ 448899 h 674412"/>
                    <a:gd name="connsiteX6" fmla="*/ 106 w 633894"/>
                    <a:gd name="connsiteY6" fmla="*/ 319494 h 674412"/>
                    <a:gd name="connsiteX7" fmla="*/ 90726 w 633894"/>
                    <a:gd name="connsiteY7" fmla="*/ 280673 h 674412"/>
                    <a:gd name="connsiteX8" fmla="*/ 303682 w 633894"/>
                    <a:gd name="connsiteY8" fmla="*/ 238929 h 674412"/>
                    <a:gd name="connsiteX9" fmla="*/ 519239 w 633894"/>
                    <a:gd name="connsiteY9" fmla="*/ 264485 h 674412"/>
                    <a:gd name="connsiteX10" fmla="*/ 574732 w 633894"/>
                    <a:gd name="connsiteY10" fmla="*/ 0 h 674412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303682 w 633894"/>
                    <a:gd name="connsiteY8" fmla="*/ 238929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9033 w 633894"/>
                    <a:gd name="connsiteY8" fmla="*/ 21814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9033 w 633894"/>
                    <a:gd name="connsiteY8" fmla="*/ 21814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19239 w 633894"/>
                    <a:gd name="connsiteY9" fmla="*/ 264485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3894"/>
                    <a:gd name="connsiteY0" fmla="*/ 0 h 449377"/>
                    <a:gd name="connsiteX1" fmla="*/ 633894 w 633894"/>
                    <a:gd name="connsiteY1" fmla="*/ 83890 h 449377"/>
                    <a:gd name="connsiteX2" fmla="*/ 555077 w 633894"/>
                    <a:gd name="connsiteY2" fmla="*/ 288114 h 449377"/>
                    <a:gd name="connsiteX3" fmla="*/ 283701 w 633894"/>
                    <a:gd name="connsiteY3" fmla="*/ 305605 h 449377"/>
                    <a:gd name="connsiteX4" fmla="*/ 177339 w 633894"/>
                    <a:gd name="connsiteY4" fmla="*/ 267848 h 449377"/>
                    <a:gd name="connsiteX5" fmla="*/ 112714 w 633894"/>
                    <a:gd name="connsiteY5" fmla="*/ 448899 h 449377"/>
                    <a:gd name="connsiteX6" fmla="*/ 106 w 633894"/>
                    <a:gd name="connsiteY6" fmla="*/ 319494 h 449377"/>
                    <a:gd name="connsiteX7" fmla="*/ 90726 w 633894"/>
                    <a:gd name="connsiteY7" fmla="*/ 280673 h 449377"/>
                    <a:gd name="connsiteX8" fmla="*/ 290938 w 633894"/>
                    <a:gd name="connsiteY8" fmla="*/ 211224 h 449377"/>
                    <a:gd name="connsiteX9" fmla="*/ 501900 w 633894"/>
                    <a:gd name="connsiteY9" fmla="*/ 255268 h 449377"/>
                    <a:gd name="connsiteX10" fmla="*/ 574732 w 633894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55077 w 638543"/>
                    <a:gd name="connsiteY2" fmla="*/ 288114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35441 w 638543"/>
                    <a:gd name="connsiteY2" fmla="*/ 288140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8543"/>
                    <a:gd name="connsiteY0" fmla="*/ 0 h 449377"/>
                    <a:gd name="connsiteX1" fmla="*/ 638543 w 638543"/>
                    <a:gd name="connsiteY1" fmla="*/ 104675 h 449377"/>
                    <a:gd name="connsiteX2" fmla="*/ 535441 w 638543"/>
                    <a:gd name="connsiteY2" fmla="*/ 288140 h 449377"/>
                    <a:gd name="connsiteX3" fmla="*/ 283701 w 638543"/>
                    <a:gd name="connsiteY3" fmla="*/ 305605 h 449377"/>
                    <a:gd name="connsiteX4" fmla="*/ 177339 w 638543"/>
                    <a:gd name="connsiteY4" fmla="*/ 267848 h 449377"/>
                    <a:gd name="connsiteX5" fmla="*/ 112714 w 638543"/>
                    <a:gd name="connsiteY5" fmla="*/ 448899 h 449377"/>
                    <a:gd name="connsiteX6" fmla="*/ 106 w 638543"/>
                    <a:gd name="connsiteY6" fmla="*/ 319494 h 449377"/>
                    <a:gd name="connsiteX7" fmla="*/ 90726 w 638543"/>
                    <a:gd name="connsiteY7" fmla="*/ 280673 h 449377"/>
                    <a:gd name="connsiteX8" fmla="*/ 290938 w 638543"/>
                    <a:gd name="connsiteY8" fmla="*/ 211224 h 449377"/>
                    <a:gd name="connsiteX9" fmla="*/ 501900 w 638543"/>
                    <a:gd name="connsiteY9" fmla="*/ 255268 h 449377"/>
                    <a:gd name="connsiteX10" fmla="*/ 574732 w 638543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290938 w 633879"/>
                    <a:gd name="connsiteY8" fmla="*/ 211224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290938 w 633879"/>
                    <a:gd name="connsiteY8" fmla="*/ 211224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318655 w 633879"/>
                    <a:gd name="connsiteY8" fmla="*/ 208298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4732 w 633879"/>
                    <a:gd name="connsiteY0" fmla="*/ 0 h 449377"/>
                    <a:gd name="connsiteX1" fmla="*/ 633879 w 633879"/>
                    <a:gd name="connsiteY1" fmla="*/ 74071 h 449377"/>
                    <a:gd name="connsiteX2" fmla="*/ 535441 w 633879"/>
                    <a:gd name="connsiteY2" fmla="*/ 288140 h 449377"/>
                    <a:gd name="connsiteX3" fmla="*/ 283701 w 633879"/>
                    <a:gd name="connsiteY3" fmla="*/ 305605 h 449377"/>
                    <a:gd name="connsiteX4" fmla="*/ 177339 w 633879"/>
                    <a:gd name="connsiteY4" fmla="*/ 267848 h 449377"/>
                    <a:gd name="connsiteX5" fmla="*/ 112714 w 633879"/>
                    <a:gd name="connsiteY5" fmla="*/ 448899 h 449377"/>
                    <a:gd name="connsiteX6" fmla="*/ 106 w 633879"/>
                    <a:gd name="connsiteY6" fmla="*/ 319494 h 449377"/>
                    <a:gd name="connsiteX7" fmla="*/ 90726 w 633879"/>
                    <a:gd name="connsiteY7" fmla="*/ 280673 h 449377"/>
                    <a:gd name="connsiteX8" fmla="*/ 318655 w 633879"/>
                    <a:gd name="connsiteY8" fmla="*/ 208298 h 449377"/>
                    <a:gd name="connsiteX9" fmla="*/ 501900 w 633879"/>
                    <a:gd name="connsiteY9" fmla="*/ 255268 h 449377"/>
                    <a:gd name="connsiteX10" fmla="*/ 574732 w 633879"/>
                    <a:gd name="connsiteY10" fmla="*/ 0 h 449377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578396 w 637543"/>
                    <a:gd name="connsiteY0" fmla="*/ 0 h 449425"/>
                    <a:gd name="connsiteX1" fmla="*/ 637543 w 637543"/>
                    <a:gd name="connsiteY1" fmla="*/ 74071 h 449425"/>
                    <a:gd name="connsiteX2" fmla="*/ 539105 w 637543"/>
                    <a:gd name="connsiteY2" fmla="*/ 288140 h 449425"/>
                    <a:gd name="connsiteX3" fmla="*/ 287365 w 637543"/>
                    <a:gd name="connsiteY3" fmla="*/ 305605 h 449425"/>
                    <a:gd name="connsiteX4" fmla="*/ 181003 w 637543"/>
                    <a:gd name="connsiteY4" fmla="*/ 267848 h 449425"/>
                    <a:gd name="connsiteX5" fmla="*/ 116378 w 637543"/>
                    <a:gd name="connsiteY5" fmla="*/ 448899 h 449425"/>
                    <a:gd name="connsiteX6" fmla="*/ 3770 w 637543"/>
                    <a:gd name="connsiteY6" fmla="*/ 319494 h 449425"/>
                    <a:gd name="connsiteX7" fmla="*/ 267562 w 637543"/>
                    <a:gd name="connsiteY7" fmla="*/ 215749 h 449425"/>
                    <a:gd name="connsiteX8" fmla="*/ 322319 w 637543"/>
                    <a:gd name="connsiteY8" fmla="*/ 208298 h 449425"/>
                    <a:gd name="connsiteX9" fmla="*/ 505564 w 637543"/>
                    <a:gd name="connsiteY9" fmla="*/ 255268 h 449425"/>
                    <a:gd name="connsiteX10" fmla="*/ 578396 w 637543"/>
                    <a:gd name="connsiteY10" fmla="*/ 0 h 449425"/>
                    <a:gd name="connsiteX0" fmla="*/ 463340 w 522487"/>
                    <a:gd name="connsiteY0" fmla="*/ 0 h 449057"/>
                    <a:gd name="connsiteX1" fmla="*/ 522487 w 522487"/>
                    <a:gd name="connsiteY1" fmla="*/ 74071 h 449057"/>
                    <a:gd name="connsiteX2" fmla="*/ 424049 w 522487"/>
                    <a:gd name="connsiteY2" fmla="*/ 288140 h 449057"/>
                    <a:gd name="connsiteX3" fmla="*/ 172309 w 522487"/>
                    <a:gd name="connsiteY3" fmla="*/ 305605 h 449057"/>
                    <a:gd name="connsiteX4" fmla="*/ 65947 w 522487"/>
                    <a:gd name="connsiteY4" fmla="*/ 267848 h 449057"/>
                    <a:gd name="connsiteX5" fmla="*/ 1322 w 522487"/>
                    <a:gd name="connsiteY5" fmla="*/ 448899 h 449057"/>
                    <a:gd name="connsiteX6" fmla="*/ 136356 w 522487"/>
                    <a:gd name="connsiteY6" fmla="*/ 231365 h 449057"/>
                    <a:gd name="connsiteX7" fmla="*/ 152506 w 522487"/>
                    <a:gd name="connsiteY7" fmla="*/ 215749 h 449057"/>
                    <a:gd name="connsiteX8" fmla="*/ 207263 w 522487"/>
                    <a:gd name="connsiteY8" fmla="*/ 208298 h 449057"/>
                    <a:gd name="connsiteX9" fmla="*/ 390508 w 522487"/>
                    <a:gd name="connsiteY9" fmla="*/ 255268 h 449057"/>
                    <a:gd name="connsiteX10" fmla="*/ 463340 w 522487"/>
                    <a:gd name="connsiteY10" fmla="*/ 0 h 449057"/>
                    <a:gd name="connsiteX0" fmla="*/ 462028 w 521175"/>
                    <a:gd name="connsiteY0" fmla="*/ 0 h 462397"/>
                    <a:gd name="connsiteX1" fmla="*/ 521175 w 521175"/>
                    <a:gd name="connsiteY1" fmla="*/ 74071 h 462397"/>
                    <a:gd name="connsiteX2" fmla="*/ 422737 w 521175"/>
                    <a:gd name="connsiteY2" fmla="*/ 288140 h 462397"/>
                    <a:gd name="connsiteX3" fmla="*/ 170997 w 521175"/>
                    <a:gd name="connsiteY3" fmla="*/ 305605 h 462397"/>
                    <a:gd name="connsiteX4" fmla="*/ 142248 w 521175"/>
                    <a:gd name="connsiteY4" fmla="*/ 429452 h 462397"/>
                    <a:gd name="connsiteX5" fmla="*/ 10 w 521175"/>
                    <a:gd name="connsiteY5" fmla="*/ 448899 h 462397"/>
                    <a:gd name="connsiteX6" fmla="*/ 135044 w 521175"/>
                    <a:gd name="connsiteY6" fmla="*/ 231365 h 462397"/>
                    <a:gd name="connsiteX7" fmla="*/ 151194 w 521175"/>
                    <a:gd name="connsiteY7" fmla="*/ 215749 h 462397"/>
                    <a:gd name="connsiteX8" fmla="*/ 205951 w 521175"/>
                    <a:gd name="connsiteY8" fmla="*/ 208298 h 462397"/>
                    <a:gd name="connsiteX9" fmla="*/ 389196 w 521175"/>
                    <a:gd name="connsiteY9" fmla="*/ 255268 h 462397"/>
                    <a:gd name="connsiteX10" fmla="*/ 462028 w 521175"/>
                    <a:gd name="connsiteY10" fmla="*/ 0 h 462397"/>
                    <a:gd name="connsiteX0" fmla="*/ 327428 w 386575"/>
                    <a:gd name="connsiteY0" fmla="*/ 0 h 430579"/>
                    <a:gd name="connsiteX1" fmla="*/ 386575 w 386575"/>
                    <a:gd name="connsiteY1" fmla="*/ 74071 h 430579"/>
                    <a:gd name="connsiteX2" fmla="*/ 288137 w 386575"/>
                    <a:gd name="connsiteY2" fmla="*/ 288140 h 430579"/>
                    <a:gd name="connsiteX3" fmla="*/ 36397 w 386575"/>
                    <a:gd name="connsiteY3" fmla="*/ 305605 h 430579"/>
                    <a:gd name="connsiteX4" fmla="*/ 7648 w 386575"/>
                    <a:gd name="connsiteY4" fmla="*/ 429452 h 430579"/>
                    <a:gd name="connsiteX5" fmla="*/ 37229 w 386575"/>
                    <a:gd name="connsiteY5" fmla="*/ 241325 h 430579"/>
                    <a:gd name="connsiteX6" fmla="*/ 444 w 386575"/>
                    <a:gd name="connsiteY6" fmla="*/ 231365 h 430579"/>
                    <a:gd name="connsiteX7" fmla="*/ 16594 w 386575"/>
                    <a:gd name="connsiteY7" fmla="*/ 215749 h 430579"/>
                    <a:gd name="connsiteX8" fmla="*/ 71351 w 386575"/>
                    <a:gd name="connsiteY8" fmla="*/ 208298 h 430579"/>
                    <a:gd name="connsiteX9" fmla="*/ 254596 w 386575"/>
                    <a:gd name="connsiteY9" fmla="*/ 255268 h 430579"/>
                    <a:gd name="connsiteX10" fmla="*/ 327428 w 386575"/>
                    <a:gd name="connsiteY10" fmla="*/ 0 h 430579"/>
                    <a:gd name="connsiteX0" fmla="*/ 327428 w 386575"/>
                    <a:gd name="connsiteY0" fmla="*/ 0 h 322093"/>
                    <a:gd name="connsiteX1" fmla="*/ 386575 w 386575"/>
                    <a:gd name="connsiteY1" fmla="*/ 74071 h 322093"/>
                    <a:gd name="connsiteX2" fmla="*/ 288137 w 386575"/>
                    <a:gd name="connsiteY2" fmla="*/ 288140 h 322093"/>
                    <a:gd name="connsiteX3" fmla="*/ 36397 w 386575"/>
                    <a:gd name="connsiteY3" fmla="*/ 305605 h 322093"/>
                    <a:gd name="connsiteX4" fmla="*/ 40331 w 386575"/>
                    <a:gd name="connsiteY4" fmla="*/ 258455 h 322093"/>
                    <a:gd name="connsiteX5" fmla="*/ 37229 w 386575"/>
                    <a:gd name="connsiteY5" fmla="*/ 241325 h 322093"/>
                    <a:gd name="connsiteX6" fmla="*/ 444 w 386575"/>
                    <a:gd name="connsiteY6" fmla="*/ 231365 h 322093"/>
                    <a:gd name="connsiteX7" fmla="*/ 16594 w 386575"/>
                    <a:gd name="connsiteY7" fmla="*/ 215749 h 322093"/>
                    <a:gd name="connsiteX8" fmla="*/ 71351 w 386575"/>
                    <a:gd name="connsiteY8" fmla="*/ 208298 h 322093"/>
                    <a:gd name="connsiteX9" fmla="*/ 254596 w 386575"/>
                    <a:gd name="connsiteY9" fmla="*/ 255268 h 322093"/>
                    <a:gd name="connsiteX10" fmla="*/ 327428 w 386575"/>
                    <a:gd name="connsiteY10" fmla="*/ 0 h 322093"/>
                    <a:gd name="connsiteX0" fmla="*/ 327428 w 386575"/>
                    <a:gd name="connsiteY0" fmla="*/ 0 h 316688"/>
                    <a:gd name="connsiteX1" fmla="*/ 386575 w 386575"/>
                    <a:gd name="connsiteY1" fmla="*/ 74071 h 316688"/>
                    <a:gd name="connsiteX2" fmla="*/ 288137 w 386575"/>
                    <a:gd name="connsiteY2" fmla="*/ 288140 h 316688"/>
                    <a:gd name="connsiteX3" fmla="*/ 36397 w 386575"/>
                    <a:gd name="connsiteY3" fmla="*/ 305605 h 316688"/>
                    <a:gd name="connsiteX4" fmla="*/ 36467 w 386575"/>
                    <a:gd name="connsiteY4" fmla="*/ 313919 h 316688"/>
                    <a:gd name="connsiteX5" fmla="*/ 40331 w 386575"/>
                    <a:gd name="connsiteY5" fmla="*/ 258455 h 316688"/>
                    <a:gd name="connsiteX6" fmla="*/ 37229 w 386575"/>
                    <a:gd name="connsiteY6" fmla="*/ 241325 h 316688"/>
                    <a:gd name="connsiteX7" fmla="*/ 444 w 386575"/>
                    <a:gd name="connsiteY7" fmla="*/ 231365 h 316688"/>
                    <a:gd name="connsiteX8" fmla="*/ 16594 w 386575"/>
                    <a:gd name="connsiteY8" fmla="*/ 215749 h 316688"/>
                    <a:gd name="connsiteX9" fmla="*/ 71351 w 386575"/>
                    <a:gd name="connsiteY9" fmla="*/ 208298 h 316688"/>
                    <a:gd name="connsiteX10" fmla="*/ 254596 w 386575"/>
                    <a:gd name="connsiteY10" fmla="*/ 255268 h 316688"/>
                    <a:gd name="connsiteX11" fmla="*/ 327428 w 386575"/>
                    <a:gd name="connsiteY11" fmla="*/ 0 h 316688"/>
                    <a:gd name="connsiteX0" fmla="*/ 327428 w 386575"/>
                    <a:gd name="connsiteY0" fmla="*/ 0 h 305605"/>
                    <a:gd name="connsiteX1" fmla="*/ 386575 w 386575"/>
                    <a:gd name="connsiteY1" fmla="*/ 74071 h 305605"/>
                    <a:gd name="connsiteX2" fmla="*/ 288137 w 386575"/>
                    <a:gd name="connsiteY2" fmla="*/ 288140 h 305605"/>
                    <a:gd name="connsiteX3" fmla="*/ 36397 w 386575"/>
                    <a:gd name="connsiteY3" fmla="*/ 305605 h 305605"/>
                    <a:gd name="connsiteX4" fmla="*/ 40331 w 386575"/>
                    <a:gd name="connsiteY4" fmla="*/ 258455 h 305605"/>
                    <a:gd name="connsiteX5" fmla="*/ 37229 w 386575"/>
                    <a:gd name="connsiteY5" fmla="*/ 241325 h 305605"/>
                    <a:gd name="connsiteX6" fmla="*/ 444 w 386575"/>
                    <a:gd name="connsiteY6" fmla="*/ 231365 h 305605"/>
                    <a:gd name="connsiteX7" fmla="*/ 16594 w 386575"/>
                    <a:gd name="connsiteY7" fmla="*/ 215749 h 305605"/>
                    <a:gd name="connsiteX8" fmla="*/ 71351 w 386575"/>
                    <a:gd name="connsiteY8" fmla="*/ 208298 h 305605"/>
                    <a:gd name="connsiteX9" fmla="*/ 254596 w 386575"/>
                    <a:gd name="connsiteY9" fmla="*/ 255268 h 305605"/>
                    <a:gd name="connsiteX10" fmla="*/ 327428 w 386575"/>
                    <a:gd name="connsiteY10" fmla="*/ 0 h 305605"/>
                    <a:gd name="connsiteX0" fmla="*/ 327428 w 386575"/>
                    <a:gd name="connsiteY0" fmla="*/ 0 h 305605"/>
                    <a:gd name="connsiteX1" fmla="*/ 386575 w 386575"/>
                    <a:gd name="connsiteY1" fmla="*/ 74071 h 305605"/>
                    <a:gd name="connsiteX2" fmla="*/ 288137 w 386575"/>
                    <a:gd name="connsiteY2" fmla="*/ 288140 h 305605"/>
                    <a:gd name="connsiteX3" fmla="*/ 36397 w 386575"/>
                    <a:gd name="connsiteY3" fmla="*/ 305605 h 305605"/>
                    <a:gd name="connsiteX4" fmla="*/ 37229 w 386575"/>
                    <a:gd name="connsiteY4" fmla="*/ 241325 h 305605"/>
                    <a:gd name="connsiteX5" fmla="*/ 444 w 386575"/>
                    <a:gd name="connsiteY5" fmla="*/ 231365 h 305605"/>
                    <a:gd name="connsiteX6" fmla="*/ 16594 w 386575"/>
                    <a:gd name="connsiteY6" fmla="*/ 215749 h 305605"/>
                    <a:gd name="connsiteX7" fmla="*/ 71351 w 386575"/>
                    <a:gd name="connsiteY7" fmla="*/ 208298 h 305605"/>
                    <a:gd name="connsiteX8" fmla="*/ 254596 w 386575"/>
                    <a:gd name="connsiteY8" fmla="*/ 255268 h 305605"/>
                    <a:gd name="connsiteX9" fmla="*/ 327428 w 386575"/>
                    <a:gd name="connsiteY9" fmla="*/ 0 h 305605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1351 w 386575"/>
                    <a:gd name="connsiteY6" fmla="*/ 208298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5959 w 386575"/>
                    <a:gd name="connsiteY6" fmla="*/ 199629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27428 w 386575"/>
                    <a:gd name="connsiteY0" fmla="*/ 0 h 295018"/>
                    <a:gd name="connsiteX1" fmla="*/ 386575 w 386575"/>
                    <a:gd name="connsiteY1" fmla="*/ 74071 h 295018"/>
                    <a:gd name="connsiteX2" fmla="*/ 288137 w 386575"/>
                    <a:gd name="connsiteY2" fmla="*/ 288140 h 295018"/>
                    <a:gd name="connsiteX3" fmla="*/ 37229 w 386575"/>
                    <a:gd name="connsiteY3" fmla="*/ 241325 h 295018"/>
                    <a:gd name="connsiteX4" fmla="*/ 444 w 386575"/>
                    <a:gd name="connsiteY4" fmla="*/ 231365 h 295018"/>
                    <a:gd name="connsiteX5" fmla="*/ 16594 w 386575"/>
                    <a:gd name="connsiteY5" fmla="*/ 215749 h 295018"/>
                    <a:gd name="connsiteX6" fmla="*/ 75959 w 386575"/>
                    <a:gd name="connsiteY6" fmla="*/ 199629 h 295018"/>
                    <a:gd name="connsiteX7" fmla="*/ 254596 w 386575"/>
                    <a:gd name="connsiteY7" fmla="*/ 255268 h 295018"/>
                    <a:gd name="connsiteX8" fmla="*/ 327428 w 386575"/>
                    <a:gd name="connsiteY8" fmla="*/ 0 h 295018"/>
                    <a:gd name="connsiteX0" fmla="*/ 336098 w 386575"/>
                    <a:gd name="connsiteY0" fmla="*/ 0 h 290409"/>
                    <a:gd name="connsiteX1" fmla="*/ 386575 w 386575"/>
                    <a:gd name="connsiteY1" fmla="*/ 69462 h 290409"/>
                    <a:gd name="connsiteX2" fmla="*/ 288137 w 386575"/>
                    <a:gd name="connsiteY2" fmla="*/ 283531 h 290409"/>
                    <a:gd name="connsiteX3" fmla="*/ 37229 w 386575"/>
                    <a:gd name="connsiteY3" fmla="*/ 236716 h 290409"/>
                    <a:gd name="connsiteX4" fmla="*/ 444 w 386575"/>
                    <a:gd name="connsiteY4" fmla="*/ 226756 h 290409"/>
                    <a:gd name="connsiteX5" fmla="*/ 16594 w 386575"/>
                    <a:gd name="connsiteY5" fmla="*/ 211140 h 290409"/>
                    <a:gd name="connsiteX6" fmla="*/ 75959 w 386575"/>
                    <a:gd name="connsiteY6" fmla="*/ 195020 h 290409"/>
                    <a:gd name="connsiteX7" fmla="*/ 254596 w 386575"/>
                    <a:gd name="connsiteY7" fmla="*/ 250659 h 290409"/>
                    <a:gd name="connsiteX8" fmla="*/ 336098 w 386575"/>
                    <a:gd name="connsiteY8" fmla="*/ 0 h 290409"/>
                    <a:gd name="connsiteX0" fmla="*/ 340720 w 386575"/>
                    <a:gd name="connsiteY0" fmla="*/ 0 h 289260"/>
                    <a:gd name="connsiteX1" fmla="*/ 386575 w 386575"/>
                    <a:gd name="connsiteY1" fmla="*/ 68313 h 289260"/>
                    <a:gd name="connsiteX2" fmla="*/ 288137 w 386575"/>
                    <a:gd name="connsiteY2" fmla="*/ 282382 h 289260"/>
                    <a:gd name="connsiteX3" fmla="*/ 37229 w 386575"/>
                    <a:gd name="connsiteY3" fmla="*/ 235567 h 289260"/>
                    <a:gd name="connsiteX4" fmla="*/ 444 w 386575"/>
                    <a:gd name="connsiteY4" fmla="*/ 225607 h 289260"/>
                    <a:gd name="connsiteX5" fmla="*/ 16594 w 386575"/>
                    <a:gd name="connsiteY5" fmla="*/ 209991 h 289260"/>
                    <a:gd name="connsiteX6" fmla="*/ 75959 w 386575"/>
                    <a:gd name="connsiteY6" fmla="*/ 193871 h 289260"/>
                    <a:gd name="connsiteX7" fmla="*/ 254596 w 386575"/>
                    <a:gd name="connsiteY7" fmla="*/ 249510 h 289260"/>
                    <a:gd name="connsiteX8" fmla="*/ 340720 w 386575"/>
                    <a:gd name="connsiteY8" fmla="*/ 0 h 289260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75959 w 386575"/>
                    <a:gd name="connsiteY6" fmla="*/ 194206 h 289595"/>
                    <a:gd name="connsiteX7" fmla="*/ 254596 w 386575"/>
                    <a:gd name="connsiteY7" fmla="*/ 249845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75959 w 386575"/>
                    <a:gd name="connsiteY6" fmla="*/ 194206 h 289595"/>
                    <a:gd name="connsiteX7" fmla="*/ 229665 w 386575"/>
                    <a:gd name="connsiteY7" fmla="*/ 244745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89595"/>
                    <a:gd name="connsiteX1" fmla="*/ 386575 w 386575"/>
                    <a:gd name="connsiteY1" fmla="*/ 68648 h 289595"/>
                    <a:gd name="connsiteX2" fmla="*/ 288137 w 386575"/>
                    <a:gd name="connsiteY2" fmla="*/ 282717 h 289595"/>
                    <a:gd name="connsiteX3" fmla="*/ 37229 w 386575"/>
                    <a:gd name="connsiteY3" fmla="*/ 235902 h 289595"/>
                    <a:gd name="connsiteX4" fmla="*/ 444 w 386575"/>
                    <a:gd name="connsiteY4" fmla="*/ 225942 h 289595"/>
                    <a:gd name="connsiteX5" fmla="*/ 16594 w 386575"/>
                    <a:gd name="connsiteY5" fmla="*/ 210326 h 289595"/>
                    <a:gd name="connsiteX6" fmla="*/ 51749 w 386575"/>
                    <a:gd name="connsiteY6" fmla="*/ 194396 h 289595"/>
                    <a:gd name="connsiteX7" fmla="*/ 229665 w 386575"/>
                    <a:gd name="connsiteY7" fmla="*/ 244745 h 289595"/>
                    <a:gd name="connsiteX8" fmla="*/ 329508 w 386575"/>
                    <a:gd name="connsiteY8" fmla="*/ 57438 h 289595"/>
                    <a:gd name="connsiteX9" fmla="*/ 340720 w 386575"/>
                    <a:gd name="connsiteY9" fmla="*/ 335 h 289595"/>
                    <a:gd name="connsiteX0" fmla="*/ 340720 w 386575"/>
                    <a:gd name="connsiteY0" fmla="*/ 335 h 289985"/>
                    <a:gd name="connsiteX1" fmla="*/ 386575 w 386575"/>
                    <a:gd name="connsiteY1" fmla="*/ 68648 h 289985"/>
                    <a:gd name="connsiteX2" fmla="*/ 306051 w 386575"/>
                    <a:gd name="connsiteY2" fmla="*/ 283135 h 289985"/>
                    <a:gd name="connsiteX3" fmla="*/ 37229 w 386575"/>
                    <a:gd name="connsiteY3" fmla="*/ 235902 h 289985"/>
                    <a:gd name="connsiteX4" fmla="*/ 444 w 386575"/>
                    <a:gd name="connsiteY4" fmla="*/ 225942 h 289985"/>
                    <a:gd name="connsiteX5" fmla="*/ 16594 w 386575"/>
                    <a:gd name="connsiteY5" fmla="*/ 210326 h 289985"/>
                    <a:gd name="connsiteX6" fmla="*/ 51749 w 386575"/>
                    <a:gd name="connsiteY6" fmla="*/ 194396 h 289985"/>
                    <a:gd name="connsiteX7" fmla="*/ 229665 w 386575"/>
                    <a:gd name="connsiteY7" fmla="*/ 244745 h 289985"/>
                    <a:gd name="connsiteX8" fmla="*/ 329508 w 386575"/>
                    <a:gd name="connsiteY8" fmla="*/ 57438 h 289985"/>
                    <a:gd name="connsiteX9" fmla="*/ 340720 w 386575"/>
                    <a:gd name="connsiteY9" fmla="*/ 335 h 289985"/>
                    <a:gd name="connsiteX0" fmla="*/ 340720 w 386575"/>
                    <a:gd name="connsiteY0" fmla="*/ 335 h 289985"/>
                    <a:gd name="connsiteX1" fmla="*/ 386575 w 386575"/>
                    <a:gd name="connsiteY1" fmla="*/ 68648 h 289985"/>
                    <a:gd name="connsiteX2" fmla="*/ 306051 w 386575"/>
                    <a:gd name="connsiteY2" fmla="*/ 283135 h 289985"/>
                    <a:gd name="connsiteX3" fmla="*/ 37229 w 386575"/>
                    <a:gd name="connsiteY3" fmla="*/ 235902 h 289985"/>
                    <a:gd name="connsiteX4" fmla="*/ 444 w 386575"/>
                    <a:gd name="connsiteY4" fmla="*/ 225942 h 289985"/>
                    <a:gd name="connsiteX5" fmla="*/ 16594 w 386575"/>
                    <a:gd name="connsiteY5" fmla="*/ 210326 h 289985"/>
                    <a:gd name="connsiteX6" fmla="*/ 51749 w 386575"/>
                    <a:gd name="connsiteY6" fmla="*/ 194396 h 289985"/>
                    <a:gd name="connsiteX7" fmla="*/ 257260 w 386575"/>
                    <a:gd name="connsiteY7" fmla="*/ 250662 h 289985"/>
                    <a:gd name="connsiteX8" fmla="*/ 329508 w 386575"/>
                    <a:gd name="connsiteY8" fmla="*/ 57438 h 289985"/>
                    <a:gd name="connsiteX9" fmla="*/ 340720 w 386575"/>
                    <a:gd name="connsiteY9" fmla="*/ 335 h 289985"/>
                    <a:gd name="connsiteX0" fmla="*/ 340720 w 386575"/>
                    <a:gd name="connsiteY0" fmla="*/ 335 h 289985"/>
                    <a:gd name="connsiteX1" fmla="*/ 386575 w 386575"/>
                    <a:gd name="connsiteY1" fmla="*/ 68648 h 289985"/>
                    <a:gd name="connsiteX2" fmla="*/ 306051 w 386575"/>
                    <a:gd name="connsiteY2" fmla="*/ 283135 h 289985"/>
                    <a:gd name="connsiteX3" fmla="*/ 37229 w 386575"/>
                    <a:gd name="connsiteY3" fmla="*/ 235902 h 289985"/>
                    <a:gd name="connsiteX4" fmla="*/ 444 w 386575"/>
                    <a:gd name="connsiteY4" fmla="*/ 225942 h 289985"/>
                    <a:gd name="connsiteX5" fmla="*/ 16594 w 386575"/>
                    <a:gd name="connsiteY5" fmla="*/ 210326 h 289985"/>
                    <a:gd name="connsiteX6" fmla="*/ 51749 w 386575"/>
                    <a:gd name="connsiteY6" fmla="*/ 194396 h 289985"/>
                    <a:gd name="connsiteX7" fmla="*/ 257260 w 386575"/>
                    <a:gd name="connsiteY7" fmla="*/ 250662 h 289985"/>
                    <a:gd name="connsiteX8" fmla="*/ 329508 w 386575"/>
                    <a:gd name="connsiteY8" fmla="*/ 57438 h 289985"/>
                    <a:gd name="connsiteX9" fmla="*/ 340720 w 386575"/>
                    <a:gd name="connsiteY9" fmla="*/ 335 h 28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6575" h="289985">
                      <a:moveTo>
                        <a:pt x="340720" y="335"/>
                      </a:moveTo>
                      <a:cubicBezTo>
                        <a:pt x="365432" y="18089"/>
                        <a:pt x="376248" y="12757"/>
                        <a:pt x="386575" y="68648"/>
                      </a:cubicBezTo>
                      <a:cubicBezTo>
                        <a:pt x="354282" y="154440"/>
                        <a:pt x="348664" y="200964"/>
                        <a:pt x="306051" y="283135"/>
                      </a:cubicBezTo>
                      <a:cubicBezTo>
                        <a:pt x="247827" y="311011"/>
                        <a:pt x="88163" y="245434"/>
                        <a:pt x="37229" y="235902"/>
                      </a:cubicBezTo>
                      <a:cubicBezTo>
                        <a:pt x="-13705" y="226370"/>
                        <a:pt x="3883" y="230205"/>
                        <a:pt x="444" y="225942"/>
                      </a:cubicBezTo>
                      <a:cubicBezTo>
                        <a:pt x="-2995" y="221679"/>
                        <a:pt x="14619" y="232157"/>
                        <a:pt x="16594" y="210326"/>
                      </a:cubicBezTo>
                      <a:cubicBezTo>
                        <a:pt x="58869" y="177007"/>
                        <a:pt x="11745" y="198834"/>
                        <a:pt x="51749" y="194396"/>
                      </a:cubicBezTo>
                      <a:cubicBezTo>
                        <a:pt x="122333" y="221089"/>
                        <a:pt x="43933" y="226608"/>
                        <a:pt x="257260" y="250662"/>
                      </a:cubicBezTo>
                      <a:cubicBezTo>
                        <a:pt x="279035" y="214802"/>
                        <a:pt x="315154" y="99023"/>
                        <a:pt x="329508" y="57438"/>
                      </a:cubicBezTo>
                      <a:cubicBezTo>
                        <a:pt x="343862" y="15853"/>
                        <a:pt x="332747" y="-2787"/>
                        <a:pt x="340720" y="33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2000">
                      <a:srgbClr val="181C21"/>
                    </a:gs>
                    <a:gs pos="5000">
                      <a:srgbClr val="171717"/>
                    </a:gs>
                    <a:gs pos="100000">
                      <a:srgbClr val="394655"/>
                    </a:gs>
                    <a:gs pos="87000">
                      <a:srgbClr val="2E3946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82" name="等腰三角形 11">
                <a:extLst>
                  <a:ext uri="{FF2B5EF4-FFF2-40B4-BE49-F238E27FC236}">
                    <a16:creationId xmlns:a16="http://schemas.microsoft.com/office/drawing/2014/main" xmlns="" id="{DE95D52D-2EFE-4C90-9EF7-03532C8942BE}"/>
                  </a:ext>
                </a:extLst>
              </p:cNvPr>
              <p:cNvSpPr/>
              <p:nvPr/>
            </p:nvSpPr>
            <p:spPr>
              <a:xfrm>
                <a:off x="2213905" y="3600666"/>
                <a:ext cx="123417" cy="221986"/>
              </a:xfrm>
              <a:custGeom>
                <a:avLst/>
                <a:gdLst>
                  <a:gd name="connsiteX0" fmla="*/ 0 w 76605"/>
                  <a:gd name="connsiteY0" fmla="*/ 121695 h 121695"/>
                  <a:gd name="connsiteX1" fmla="*/ 8389 w 76605"/>
                  <a:gd name="connsiteY1" fmla="*/ 0 h 121695"/>
                  <a:gd name="connsiteX2" fmla="*/ 76605 w 76605"/>
                  <a:gd name="connsiteY2" fmla="*/ 121695 h 121695"/>
                  <a:gd name="connsiteX3" fmla="*/ 0 w 76605"/>
                  <a:gd name="connsiteY3" fmla="*/ 121695 h 121695"/>
                  <a:gd name="connsiteX0" fmla="*/ 0 w 119467"/>
                  <a:gd name="connsiteY0" fmla="*/ 121695 h 147889"/>
                  <a:gd name="connsiteX1" fmla="*/ 8389 w 119467"/>
                  <a:gd name="connsiteY1" fmla="*/ 0 h 147889"/>
                  <a:gd name="connsiteX2" fmla="*/ 119467 w 119467"/>
                  <a:gd name="connsiteY2" fmla="*/ 147889 h 147889"/>
                  <a:gd name="connsiteX3" fmla="*/ 0 w 119467"/>
                  <a:gd name="connsiteY3" fmla="*/ 121695 h 147889"/>
                  <a:gd name="connsiteX0" fmla="*/ 0 w 133754"/>
                  <a:gd name="connsiteY0" fmla="*/ 214563 h 214563"/>
                  <a:gd name="connsiteX1" fmla="*/ 22676 w 133754"/>
                  <a:gd name="connsiteY1" fmla="*/ 0 h 214563"/>
                  <a:gd name="connsiteX2" fmla="*/ 133754 w 133754"/>
                  <a:gd name="connsiteY2" fmla="*/ 147889 h 214563"/>
                  <a:gd name="connsiteX3" fmla="*/ 0 w 133754"/>
                  <a:gd name="connsiteY3" fmla="*/ 214563 h 214563"/>
                  <a:gd name="connsiteX0" fmla="*/ 0 w 133754"/>
                  <a:gd name="connsiteY0" fmla="*/ 214563 h 214563"/>
                  <a:gd name="connsiteX1" fmla="*/ 22676 w 133754"/>
                  <a:gd name="connsiteY1" fmla="*/ 0 h 214563"/>
                  <a:gd name="connsiteX2" fmla="*/ 133754 w 133754"/>
                  <a:gd name="connsiteY2" fmla="*/ 147889 h 214563"/>
                  <a:gd name="connsiteX3" fmla="*/ 0 w 133754"/>
                  <a:gd name="connsiteY3" fmla="*/ 214563 h 214563"/>
                  <a:gd name="connsiteX0" fmla="*/ 0 w 133915"/>
                  <a:gd name="connsiteY0" fmla="*/ 214563 h 221986"/>
                  <a:gd name="connsiteX1" fmla="*/ 22676 w 133915"/>
                  <a:gd name="connsiteY1" fmla="*/ 0 h 221986"/>
                  <a:gd name="connsiteX2" fmla="*/ 133754 w 133915"/>
                  <a:gd name="connsiteY2" fmla="*/ 147889 h 221986"/>
                  <a:gd name="connsiteX3" fmla="*/ 33994 w 133915"/>
                  <a:gd name="connsiteY3" fmla="*/ 166473 h 221986"/>
                  <a:gd name="connsiteX4" fmla="*/ 0 w 133915"/>
                  <a:gd name="connsiteY4" fmla="*/ 214563 h 221986"/>
                  <a:gd name="connsiteX0" fmla="*/ 0 w 133902"/>
                  <a:gd name="connsiteY0" fmla="*/ 214563 h 221986"/>
                  <a:gd name="connsiteX1" fmla="*/ 22676 w 133902"/>
                  <a:gd name="connsiteY1" fmla="*/ 0 h 221986"/>
                  <a:gd name="connsiteX2" fmla="*/ 133754 w 133902"/>
                  <a:gd name="connsiteY2" fmla="*/ 147889 h 221986"/>
                  <a:gd name="connsiteX3" fmla="*/ 33994 w 133902"/>
                  <a:gd name="connsiteY3" fmla="*/ 166473 h 221986"/>
                  <a:gd name="connsiteX4" fmla="*/ 0 w 133902"/>
                  <a:gd name="connsiteY4" fmla="*/ 214563 h 221986"/>
                  <a:gd name="connsiteX0" fmla="*/ 0 w 134984"/>
                  <a:gd name="connsiteY0" fmla="*/ 214563 h 221986"/>
                  <a:gd name="connsiteX1" fmla="*/ 22676 w 134984"/>
                  <a:gd name="connsiteY1" fmla="*/ 0 h 221986"/>
                  <a:gd name="connsiteX2" fmla="*/ 133754 w 134984"/>
                  <a:gd name="connsiteY2" fmla="*/ 147889 h 221986"/>
                  <a:gd name="connsiteX3" fmla="*/ 79238 w 134984"/>
                  <a:gd name="connsiteY3" fmla="*/ 175997 h 221986"/>
                  <a:gd name="connsiteX4" fmla="*/ 33994 w 134984"/>
                  <a:gd name="connsiteY4" fmla="*/ 166473 h 221986"/>
                  <a:gd name="connsiteX5" fmla="*/ 0 w 134984"/>
                  <a:gd name="connsiteY5" fmla="*/ 214563 h 221986"/>
                  <a:gd name="connsiteX0" fmla="*/ 0 w 123417"/>
                  <a:gd name="connsiteY0" fmla="*/ 214563 h 221986"/>
                  <a:gd name="connsiteX1" fmla="*/ 22676 w 123417"/>
                  <a:gd name="connsiteY1" fmla="*/ 0 h 221986"/>
                  <a:gd name="connsiteX2" fmla="*/ 121847 w 123417"/>
                  <a:gd name="connsiteY2" fmla="*/ 138364 h 221986"/>
                  <a:gd name="connsiteX3" fmla="*/ 79238 w 123417"/>
                  <a:gd name="connsiteY3" fmla="*/ 175997 h 221986"/>
                  <a:gd name="connsiteX4" fmla="*/ 33994 w 123417"/>
                  <a:gd name="connsiteY4" fmla="*/ 166473 h 221986"/>
                  <a:gd name="connsiteX5" fmla="*/ 0 w 123417"/>
                  <a:gd name="connsiteY5" fmla="*/ 214563 h 221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417" h="221986">
                    <a:moveTo>
                      <a:pt x="0" y="214563"/>
                    </a:moveTo>
                    <a:lnTo>
                      <a:pt x="22676" y="0"/>
                    </a:lnTo>
                    <a:lnTo>
                      <a:pt x="121847" y="138364"/>
                    </a:lnTo>
                    <a:cubicBezTo>
                      <a:pt x="131274" y="164522"/>
                      <a:pt x="95865" y="172900"/>
                      <a:pt x="79238" y="175997"/>
                    </a:cubicBezTo>
                    <a:cubicBezTo>
                      <a:pt x="62611" y="179094"/>
                      <a:pt x="47200" y="156870"/>
                      <a:pt x="33994" y="166473"/>
                    </a:cubicBezTo>
                    <a:cubicBezTo>
                      <a:pt x="11702" y="177585"/>
                      <a:pt x="4268" y="243896"/>
                      <a:pt x="0" y="214563"/>
                    </a:cubicBezTo>
                    <a:close/>
                  </a:path>
                </a:pathLst>
              </a:custGeom>
              <a:solidFill>
                <a:srgbClr val="0C0F1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2" name="椭圆 308">
              <a:extLst>
                <a:ext uri="{FF2B5EF4-FFF2-40B4-BE49-F238E27FC236}">
                  <a16:creationId xmlns:a16="http://schemas.microsoft.com/office/drawing/2014/main" xmlns="" id="{427FEBC4-E82F-45CA-8BB9-76D4CFA7EEFC}"/>
                </a:ext>
              </a:extLst>
            </p:cNvPr>
            <p:cNvSpPr/>
            <p:nvPr/>
          </p:nvSpPr>
          <p:spPr>
            <a:xfrm rot="1761055" flipH="1">
              <a:off x="2055336" y="1284391"/>
              <a:ext cx="306319" cy="301290"/>
            </a:xfrm>
            <a:custGeom>
              <a:avLst/>
              <a:gdLst>
                <a:gd name="connsiteX0" fmla="*/ 0 w 399539"/>
                <a:gd name="connsiteY0" fmla="*/ 207981 h 415962"/>
                <a:gd name="connsiteX1" fmla="*/ 199770 w 399539"/>
                <a:gd name="connsiteY1" fmla="*/ 0 h 415962"/>
                <a:gd name="connsiteX2" fmla="*/ 399540 w 399539"/>
                <a:gd name="connsiteY2" fmla="*/ 207981 h 415962"/>
                <a:gd name="connsiteX3" fmla="*/ 199770 w 399539"/>
                <a:gd name="connsiteY3" fmla="*/ 415962 h 415962"/>
                <a:gd name="connsiteX4" fmla="*/ 0 w 399539"/>
                <a:gd name="connsiteY4" fmla="*/ 207981 h 415962"/>
                <a:gd name="connsiteX0" fmla="*/ 8989 w 408529"/>
                <a:gd name="connsiteY0" fmla="*/ 207981 h 415962"/>
                <a:gd name="connsiteX1" fmla="*/ 208759 w 408529"/>
                <a:gd name="connsiteY1" fmla="*/ 0 h 415962"/>
                <a:gd name="connsiteX2" fmla="*/ 408529 w 408529"/>
                <a:gd name="connsiteY2" fmla="*/ 207981 h 415962"/>
                <a:gd name="connsiteX3" fmla="*/ 208759 w 408529"/>
                <a:gd name="connsiteY3" fmla="*/ 415962 h 415962"/>
                <a:gd name="connsiteX4" fmla="*/ 8989 w 408529"/>
                <a:gd name="connsiteY4" fmla="*/ 207981 h 415962"/>
                <a:gd name="connsiteX0" fmla="*/ 6882 w 406422"/>
                <a:gd name="connsiteY0" fmla="*/ 207981 h 415962"/>
                <a:gd name="connsiteX1" fmla="*/ 206652 w 406422"/>
                <a:gd name="connsiteY1" fmla="*/ 0 h 415962"/>
                <a:gd name="connsiteX2" fmla="*/ 406422 w 406422"/>
                <a:gd name="connsiteY2" fmla="*/ 207981 h 415962"/>
                <a:gd name="connsiteX3" fmla="*/ 206652 w 406422"/>
                <a:gd name="connsiteY3" fmla="*/ 415962 h 415962"/>
                <a:gd name="connsiteX4" fmla="*/ 6882 w 406422"/>
                <a:gd name="connsiteY4" fmla="*/ 207981 h 415962"/>
                <a:gd name="connsiteX0" fmla="*/ 13577 w 413117"/>
                <a:gd name="connsiteY0" fmla="*/ 207981 h 415962"/>
                <a:gd name="connsiteX1" fmla="*/ 213347 w 413117"/>
                <a:gd name="connsiteY1" fmla="*/ 0 h 415962"/>
                <a:gd name="connsiteX2" fmla="*/ 413117 w 413117"/>
                <a:gd name="connsiteY2" fmla="*/ 207981 h 415962"/>
                <a:gd name="connsiteX3" fmla="*/ 213347 w 413117"/>
                <a:gd name="connsiteY3" fmla="*/ 415962 h 415962"/>
                <a:gd name="connsiteX4" fmla="*/ 13577 w 413117"/>
                <a:gd name="connsiteY4" fmla="*/ 207981 h 415962"/>
                <a:gd name="connsiteX0" fmla="*/ 12512 w 383477"/>
                <a:gd name="connsiteY0" fmla="*/ 227107 h 416076"/>
                <a:gd name="connsiteX1" fmla="*/ 183707 w 383477"/>
                <a:gd name="connsiteY1" fmla="*/ 76 h 416076"/>
                <a:gd name="connsiteX2" fmla="*/ 383477 w 383477"/>
                <a:gd name="connsiteY2" fmla="*/ 208057 h 416076"/>
                <a:gd name="connsiteX3" fmla="*/ 183707 w 383477"/>
                <a:gd name="connsiteY3" fmla="*/ 416038 h 416076"/>
                <a:gd name="connsiteX4" fmla="*/ 12512 w 383477"/>
                <a:gd name="connsiteY4" fmla="*/ 227107 h 416076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22454"/>
                <a:gd name="connsiteX1" fmla="*/ 179665 w 379435"/>
                <a:gd name="connsiteY1" fmla="*/ 76 h 422454"/>
                <a:gd name="connsiteX2" fmla="*/ 379435 w 379435"/>
                <a:gd name="connsiteY2" fmla="*/ 208057 h 422454"/>
                <a:gd name="connsiteX3" fmla="*/ 179665 w 379435"/>
                <a:gd name="connsiteY3" fmla="*/ 416038 h 422454"/>
                <a:gd name="connsiteX4" fmla="*/ 58630 w 379435"/>
                <a:gd name="connsiteY4" fmla="*/ 363086 h 422454"/>
                <a:gd name="connsiteX5" fmla="*/ 41962 w 379435"/>
                <a:gd name="connsiteY5" fmla="*/ 298792 h 422454"/>
                <a:gd name="connsiteX6" fmla="*/ 8470 w 379435"/>
                <a:gd name="connsiteY6" fmla="*/ 227107 h 422454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123 w 378232"/>
                <a:gd name="connsiteY0" fmla="*/ 259818 h 424209"/>
                <a:gd name="connsiteX1" fmla="*/ 50284 w 378232"/>
                <a:gd name="connsiteY1" fmla="*/ 114810 h 424209"/>
                <a:gd name="connsiteX2" fmla="*/ 178462 w 378232"/>
                <a:gd name="connsiteY2" fmla="*/ 1831 h 424209"/>
                <a:gd name="connsiteX3" fmla="*/ 378232 w 378232"/>
                <a:gd name="connsiteY3" fmla="*/ 209812 h 424209"/>
                <a:gd name="connsiteX4" fmla="*/ 178462 w 378232"/>
                <a:gd name="connsiteY4" fmla="*/ 417793 h 424209"/>
                <a:gd name="connsiteX5" fmla="*/ 57427 w 378232"/>
                <a:gd name="connsiteY5" fmla="*/ 364841 h 424209"/>
                <a:gd name="connsiteX6" fmla="*/ 40759 w 378232"/>
                <a:gd name="connsiteY6" fmla="*/ 300547 h 424209"/>
                <a:gd name="connsiteX7" fmla="*/ 123 w 378232"/>
                <a:gd name="connsiteY7" fmla="*/ 259818 h 424209"/>
                <a:gd name="connsiteX0" fmla="*/ 123 w 378232"/>
                <a:gd name="connsiteY0" fmla="*/ 259818 h 421581"/>
                <a:gd name="connsiteX1" fmla="*/ 50284 w 378232"/>
                <a:gd name="connsiteY1" fmla="*/ 114810 h 421581"/>
                <a:gd name="connsiteX2" fmla="*/ 178462 w 378232"/>
                <a:gd name="connsiteY2" fmla="*/ 1831 h 421581"/>
                <a:gd name="connsiteX3" fmla="*/ 378232 w 378232"/>
                <a:gd name="connsiteY3" fmla="*/ 209812 h 421581"/>
                <a:gd name="connsiteX4" fmla="*/ 178462 w 378232"/>
                <a:gd name="connsiteY4" fmla="*/ 417793 h 421581"/>
                <a:gd name="connsiteX5" fmla="*/ 50283 w 378232"/>
                <a:gd name="connsiteY5" fmla="*/ 341029 h 421581"/>
                <a:gd name="connsiteX6" fmla="*/ 40759 w 378232"/>
                <a:gd name="connsiteY6" fmla="*/ 300547 h 421581"/>
                <a:gd name="connsiteX7" fmla="*/ 123 w 378232"/>
                <a:gd name="connsiteY7" fmla="*/ 259818 h 421581"/>
                <a:gd name="connsiteX0" fmla="*/ 123 w 378232"/>
                <a:gd name="connsiteY0" fmla="*/ 259818 h 401237"/>
                <a:gd name="connsiteX1" fmla="*/ 50284 w 378232"/>
                <a:gd name="connsiteY1" fmla="*/ 114810 h 401237"/>
                <a:gd name="connsiteX2" fmla="*/ 178462 w 378232"/>
                <a:gd name="connsiteY2" fmla="*/ 1831 h 401237"/>
                <a:gd name="connsiteX3" fmla="*/ 378232 w 378232"/>
                <a:gd name="connsiteY3" fmla="*/ 209812 h 401237"/>
                <a:gd name="connsiteX4" fmla="*/ 157030 w 378232"/>
                <a:gd name="connsiteY4" fmla="*/ 396362 h 401237"/>
                <a:gd name="connsiteX5" fmla="*/ 50283 w 378232"/>
                <a:gd name="connsiteY5" fmla="*/ 341029 h 401237"/>
                <a:gd name="connsiteX6" fmla="*/ 40759 w 378232"/>
                <a:gd name="connsiteY6" fmla="*/ 300547 h 401237"/>
                <a:gd name="connsiteX7" fmla="*/ 123 w 378232"/>
                <a:gd name="connsiteY7" fmla="*/ 259818 h 401237"/>
                <a:gd name="connsiteX0" fmla="*/ 10 w 378119"/>
                <a:gd name="connsiteY0" fmla="*/ 258802 h 400221"/>
                <a:gd name="connsiteX1" fmla="*/ 43027 w 378119"/>
                <a:gd name="connsiteY1" fmla="*/ 139987 h 400221"/>
                <a:gd name="connsiteX2" fmla="*/ 178349 w 378119"/>
                <a:gd name="connsiteY2" fmla="*/ 815 h 400221"/>
                <a:gd name="connsiteX3" fmla="*/ 378119 w 378119"/>
                <a:gd name="connsiteY3" fmla="*/ 208796 h 400221"/>
                <a:gd name="connsiteX4" fmla="*/ 156917 w 378119"/>
                <a:gd name="connsiteY4" fmla="*/ 395346 h 400221"/>
                <a:gd name="connsiteX5" fmla="*/ 50170 w 378119"/>
                <a:gd name="connsiteY5" fmla="*/ 340013 h 400221"/>
                <a:gd name="connsiteX6" fmla="*/ 40646 w 378119"/>
                <a:gd name="connsiteY6" fmla="*/ 299531 h 400221"/>
                <a:gd name="connsiteX7" fmla="*/ 10 w 378119"/>
                <a:gd name="connsiteY7" fmla="*/ 258802 h 400221"/>
                <a:gd name="connsiteX0" fmla="*/ 10 w 378119"/>
                <a:gd name="connsiteY0" fmla="*/ 258970 h 400389"/>
                <a:gd name="connsiteX1" fmla="*/ 43027 w 378119"/>
                <a:gd name="connsiteY1" fmla="*/ 140155 h 400389"/>
                <a:gd name="connsiteX2" fmla="*/ 178349 w 378119"/>
                <a:gd name="connsiteY2" fmla="*/ 983 h 400389"/>
                <a:gd name="connsiteX3" fmla="*/ 378119 w 378119"/>
                <a:gd name="connsiteY3" fmla="*/ 208964 h 400389"/>
                <a:gd name="connsiteX4" fmla="*/ 156917 w 378119"/>
                <a:gd name="connsiteY4" fmla="*/ 395514 h 400389"/>
                <a:gd name="connsiteX5" fmla="*/ 50170 w 378119"/>
                <a:gd name="connsiteY5" fmla="*/ 340181 h 400389"/>
                <a:gd name="connsiteX6" fmla="*/ 40646 w 378119"/>
                <a:gd name="connsiteY6" fmla="*/ 299699 h 400389"/>
                <a:gd name="connsiteX7" fmla="*/ 10 w 378119"/>
                <a:gd name="connsiteY7" fmla="*/ 258970 h 400389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402431"/>
                <a:gd name="connsiteX1" fmla="*/ 43027 w 378119"/>
                <a:gd name="connsiteY1" fmla="*/ 140155 h 402431"/>
                <a:gd name="connsiteX2" fmla="*/ 178349 w 378119"/>
                <a:gd name="connsiteY2" fmla="*/ 983 h 402431"/>
                <a:gd name="connsiteX3" fmla="*/ 378119 w 378119"/>
                <a:gd name="connsiteY3" fmla="*/ 208964 h 402431"/>
                <a:gd name="connsiteX4" fmla="*/ 156917 w 378119"/>
                <a:gd name="connsiteY4" fmla="*/ 395514 h 402431"/>
                <a:gd name="connsiteX5" fmla="*/ 47788 w 378119"/>
                <a:gd name="connsiteY5" fmla="*/ 330656 h 402431"/>
                <a:gd name="connsiteX6" fmla="*/ 40646 w 378119"/>
                <a:gd name="connsiteY6" fmla="*/ 299699 h 402431"/>
                <a:gd name="connsiteX7" fmla="*/ 10 w 378119"/>
                <a:gd name="connsiteY7" fmla="*/ 258970 h 402431"/>
                <a:gd name="connsiteX0" fmla="*/ 10 w 378119"/>
                <a:gd name="connsiteY0" fmla="*/ 258970 h 412838"/>
                <a:gd name="connsiteX1" fmla="*/ 43027 w 378119"/>
                <a:gd name="connsiteY1" fmla="*/ 140155 h 412838"/>
                <a:gd name="connsiteX2" fmla="*/ 178349 w 378119"/>
                <a:gd name="connsiteY2" fmla="*/ 983 h 412838"/>
                <a:gd name="connsiteX3" fmla="*/ 378119 w 378119"/>
                <a:gd name="connsiteY3" fmla="*/ 208964 h 412838"/>
                <a:gd name="connsiteX4" fmla="*/ 156917 w 378119"/>
                <a:gd name="connsiteY4" fmla="*/ 395514 h 412838"/>
                <a:gd name="connsiteX5" fmla="*/ 95413 w 378119"/>
                <a:gd name="connsiteY5" fmla="*/ 397332 h 412838"/>
                <a:gd name="connsiteX6" fmla="*/ 47788 w 378119"/>
                <a:gd name="connsiteY6" fmla="*/ 330656 h 412838"/>
                <a:gd name="connsiteX7" fmla="*/ 40646 w 378119"/>
                <a:gd name="connsiteY7" fmla="*/ 299699 h 412838"/>
                <a:gd name="connsiteX8" fmla="*/ 10 w 378119"/>
                <a:gd name="connsiteY8" fmla="*/ 258970 h 412838"/>
                <a:gd name="connsiteX0" fmla="*/ 10 w 378119"/>
                <a:gd name="connsiteY0" fmla="*/ 258970 h 407661"/>
                <a:gd name="connsiteX1" fmla="*/ 43027 w 378119"/>
                <a:gd name="connsiteY1" fmla="*/ 140155 h 407661"/>
                <a:gd name="connsiteX2" fmla="*/ 178349 w 378119"/>
                <a:gd name="connsiteY2" fmla="*/ 983 h 407661"/>
                <a:gd name="connsiteX3" fmla="*/ 378119 w 378119"/>
                <a:gd name="connsiteY3" fmla="*/ 208964 h 407661"/>
                <a:gd name="connsiteX4" fmla="*/ 156917 w 378119"/>
                <a:gd name="connsiteY4" fmla="*/ 395514 h 407661"/>
                <a:gd name="connsiteX5" fmla="*/ 107319 w 378119"/>
                <a:gd name="connsiteY5" fmla="*/ 383045 h 407661"/>
                <a:gd name="connsiteX6" fmla="*/ 47788 w 378119"/>
                <a:gd name="connsiteY6" fmla="*/ 330656 h 407661"/>
                <a:gd name="connsiteX7" fmla="*/ 40646 w 378119"/>
                <a:gd name="connsiteY7" fmla="*/ 299699 h 407661"/>
                <a:gd name="connsiteX8" fmla="*/ 10 w 378119"/>
                <a:gd name="connsiteY8" fmla="*/ 258970 h 407661"/>
                <a:gd name="connsiteX0" fmla="*/ 10 w 378119"/>
                <a:gd name="connsiteY0" fmla="*/ 258970 h 408639"/>
                <a:gd name="connsiteX1" fmla="*/ 43027 w 378119"/>
                <a:gd name="connsiteY1" fmla="*/ 140155 h 408639"/>
                <a:gd name="connsiteX2" fmla="*/ 178349 w 378119"/>
                <a:gd name="connsiteY2" fmla="*/ 983 h 408639"/>
                <a:gd name="connsiteX3" fmla="*/ 378119 w 378119"/>
                <a:gd name="connsiteY3" fmla="*/ 208964 h 408639"/>
                <a:gd name="connsiteX4" fmla="*/ 156917 w 378119"/>
                <a:gd name="connsiteY4" fmla="*/ 395514 h 408639"/>
                <a:gd name="connsiteX5" fmla="*/ 107319 w 378119"/>
                <a:gd name="connsiteY5" fmla="*/ 383045 h 408639"/>
                <a:gd name="connsiteX6" fmla="*/ 47788 w 378119"/>
                <a:gd name="connsiteY6" fmla="*/ 330656 h 408639"/>
                <a:gd name="connsiteX7" fmla="*/ 40646 w 378119"/>
                <a:gd name="connsiteY7" fmla="*/ 299699 h 408639"/>
                <a:gd name="connsiteX8" fmla="*/ 10 w 378119"/>
                <a:gd name="connsiteY8" fmla="*/ 258970 h 408639"/>
                <a:gd name="connsiteX0" fmla="*/ 10 w 378119"/>
                <a:gd name="connsiteY0" fmla="*/ 258970 h 406517"/>
                <a:gd name="connsiteX1" fmla="*/ 43027 w 378119"/>
                <a:gd name="connsiteY1" fmla="*/ 140155 h 406517"/>
                <a:gd name="connsiteX2" fmla="*/ 178349 w 378119"/>
                <a:gd name="connsiteY2" fmla="*/ 983 h 406517"/>
                <a:gd name="connsiteX3" fmla="*/ 378119 w 378119"/>
                <a:gd name="connsiteY3" fmla="*/ 208964 h 406517"/>
                <a:gd name="connsiteX4" fmla="*/ 156917 w 378119"/>
                <a:gd name="connsiteY4" fmla="*/ 395514 h 406517"/>
                <a:gd name="connsiteX5" fmla="*/ 90651 w 378119"/>
                <a:gd name="connsiteY5" fmla="*/ 375902 h 406517"/>
                <a:gd name="connsiteX6" fmla="*/ 47788 w 378119"/>
                <a:gd name="connsiteY6" fmla="*/ 330656 h 406517"/>
                <a:gd name="connsiteX7" fmla="*/ 40646 w 378119"/>
                <a:gd name="connsiteY7" fmla="*/ 299699 h 406517"/>
                <a:gd name="connsiteX8" fmla="*/ 10 w 378119"/>
                <a:gd name="connsiteY8" fmla="*/ 258970 h 406517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7788 w 378119"/>
                <a:gd name="connsiteY6" fmla="*/ 330656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4501 w 378119"/>
                <a:gd name="connsiteY6" fmla="*/ 327369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3929"/>
                <a:gd name="connsiteX1" fmla="*/ 43054 w 378146"/>
                <a:gd name="connsiteY1" fmla="*/ 140155 h 403929"/>
                <a:gd name="connsiteX2" fmla="*/ 178376 w 378146"/>
                <a:gd name="connsiteY2" fmla="*/ 983 h 403929"/>
                <a:gd name="connsiteX3" fmla="*/ 378146 w 378146"/>
                <a:gd name="connsiteY3" fmla="*/ 208964 h 403929"/>
                <a:gd name="connsiteX4" fmla="*/ 156944 w 378146"/>
                <a:gd name="connsiteY4" fmla="*/ 395514 h 403929"/>
                <a:gd name="connsiteX5" fmla="*/ 61669 w 378146"/>
                <a:gd name="connsiteY5" fmla="*/ 350134 h 403929"/>
                <a:gd name="connsiteX6" fmla="*/ 36859 w 378146"/>
                <a:gd name="connsiteY6" fmla="*/ 320796 h 403929"/>
                <a:gd name="connsiteX7" fmla="*/ 38482 w 378146"/>
                <a:gd name="connsiteY7" fmla="*/ 285457 h 403929"/>
                <a:gd name="connsiteX8" fmla="*/ 37 w 378146"/>
                <a:gd name="connsiteY8" fmla="*/ 258970 h 403929"/>
                <a:gd name="connsiteX0" fmla="*/ 37 w 378146"/>
                <a:gd name="connsiteY0" fmla="*/ 258970 h 408634"/>
                <a:gd name="connsiteX1" fmla="*/ 43054 w 378146"/>
                <a:gd name="connsiteY1" fmla="*/ 140155 h 408634"/>
                <a:gd name="connsiteX2" fmla="*/ 178376 w 378146"/>
                <a:gd name="connsiteY2" fmla="*/ 983 h 408634"/>
                <a:gd name="connsiteX3" fmla="*/ 378146 w 378146"/>
                <a:gd name="connsiteY3" fmla="*/ 208964 h 408634"/>
                <a:gd name="connsiteX4" fmla="*/ 158039 w 378146"/>
                <a:gd name="connsiteY4" fmla="*/ 400991 h 408634"/>
                <a:gd name="connsiteX5" fmla="*/ 61669 w 378146"/>
                <a:gd name="connsiteY5" fmla="*/ 350134 h 408634"/>
                <a:gd name="connsiteX6" fmla="*/ 36859 w 378146"/>
                <a:gd name="connsiteY6" fmla="*/ 320796 h 408634"/>
                <a:gd name="connsiteX7" fmla="*/ 38482 w 378146"/>
                <a:gd name="connsiteY7" fmla="*/ 285457 h 408634"/>
                <a:gd name="connsiteX8" fmla="*/ 37 w 378146"/>
                <a:gd name="connsiteY8" fmla="*/ 258970 h 408634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39940 w 378146"/>
                <a:gd name="connsiteY6" fmla="*/ 332323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50031 w 378146"/>
                <a:gd name="connsiteY6" fmla="*/ 318855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50031 w 378146"/>
                <a:gd name="connsiteY6" fmla="*/ 31885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4637"/>
                <a:gd name="connsiteX1" fmla="*/ 43054 w 378146"/>
                <a:gd name="connsiteY1" fmla="*/ 140155 h 404637"/>
                <a:gd name="connsiteX2" fmla="*/ 178376 w 378146"/>
                <a:gd name="connsiteY2" fmla="*/ 983 h 404637"/>
                <a:gd name="connsiteX3" fmla="*/ 378146 w 378146"/>
                <a:gd name="connsiteY3" fmla="*/ 208964 h 404637"/>
                <a:gd name="connsiteX4" fmla="*/ 158039 w 378146"/>
                <a:gd name="connsiteY4" fmla="*/ 400991 h 404637"/>
                <a:gd name="connsiteX5" fmla="*/ 51055 w 378146"/>
                <a:gd name="connsiteY5" fmla="*/ 342174 h 404637"/>
                <a:gd name="connsiteX6" fmla="*/ 42952 w 378146"/>
                <a:gd name="connsiteY6" fmla="*/ 321705 h 404637"/>
                <a:gd name="connsiteX7" fmla="*/ 26877 w 378146"/>
                <a:gd name="connsiteY7" fmla="*/ 311934 h 404637"/>
                <a:gd name="connsiteX8" fmla="*/ 38482 w 378146"/>
                <a:gd name="connsiteY8" fmla="*/ 285457 h 404637"/>
                <a:gd name="connsiteX9" fmla="*/ 37 w 378146"/>
                <a:gd name="connsiteY9" fmla="*/ 258970 h 404637"/>
                <a:gd name="connsiteX0" fmla="*/ 37 w 378146"/>
                <a:gd name="connsiteY0" fmla="*/ 258970 h 411529"/>
                <a:gd name="connsiteX1" fmla="*/ 43054 w 378146"/>
                <a:gd name="connsiteY1" fmla="*/ 140155 h 411529"/>
                <a:gd name="connsiteX2" fmla="*/ 178376 w 378146"/>
                <a:gd name="connsiteY2" fmla="*/ 983 h 411529"/>
                <a:gd name="connsiteX3" fmla="*/ 378146 w 378146"/>
                <a:gd name="connsiteY3" fmla="*/ 208964 h 411529"/>
                <a:gd name="connsiteX4" fmla="*/ 146003 w 378146"/>
                <a:gd name="connsiteY4" fmla="*/ 408123 h 411529"/>
                <a:gd name="connsiteX5" fmla="*/ 51055 w 378146"/>
                <a:gd name="connsiteY5" fmla="*/ 342174 h 411529"/>
                <a:gd name="connsiteX6" fmla="*/ 42952 w 378146"/>
                <a:gd name="connsiteY6" fmla="*/ 321705 h 411529"/>
                <a:gd name="connsiteX7" fmla="*/ 26877 w 378146"/>
                <a:gd name="connsiteY7" fmla="*/ 311934 h 411529"/>
                <a:gd name="connsiteX8" fmla="*/ 38482 w 378146"/>
                <a:gd name="connsiteY8" fmla="*/ 285457 h 411529"/>
                <a:gd name="connsiteX9" fmla="*/ 37 w 378146"/>
                <a:gd name="connsiteY9" fmla="*/ 258970 h 411529"/>
                <a:gd name="connsiteX0" fmla="*/ 37 w 378146"/>
                <a:gd name="connsiteY0" fmla="*/ 258970 h 409795"/>
                <a:gd name="connsiteX1" fmla="*/ 43054 w 378146"/>
                <a:gd name="connsiteY1" fmla="*/ 140155 h 409795"/>
                <a:gd name="connsiteX2" fmla="*/ 178376 w 378146"/>
                <a:gd name="connsiteY2" fmla="*/ 983 h 409795"/>
                <a:gd name="connsiteX3" fmla="*/ 378146 w 378146"/>
                <a:gd name="connsiteY3" fmla="*/ 208964 h 409795"/>
                <a:gd name="connsiteX4" fmla="*/ 146003 w 378146"/>
                <a:gd name="connsiteY4" fmla="*/ 408123 h 409795"/>
                <a:gd name="connsiteX5" fmla="*/ 51055 w 378146"/>
                <a:gd name="connsiteY5" fmla="*/ 342174 h 409795"/>
                <a:gd name="connsiteX6" fmla="*/ 42952 w 378146"/>
                <a:gd name="connsiteY6" fmla="*/ 321705 h 409795"/>
                <a:gd name="connsiteX7" fmla="*/ 26877 w 378146"/>
                <a:gd name="connsiteY7" fmla="*/ 311934 h 409795"/>
                <a:gd name="connsiteX8" fmla="*/ 38482 w 378146"/>
                <a:gd name="connsiteY8" fmla="*/ 285457 h 409795"/>
                <a:gd name="connsiteX9" fmla="*/ 37 w 378146"/>
                <a:gd name="connsiteY9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1538 w 378151"/>
                <a:gd name="connsiteY2" fmla="*/ 151441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2429 w 378151"/>
                <a:gd name="connsiteY2" fmla="*/ 156642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1983 w 378151"/>
                <a:gd name="connsiteY2" fmla="*/ 149983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75 w 378184"/>
                <a:gd name="connsiteY0" fmla="*/ 258850 h 409675"/>
                <a:gd name="connsiteX1" fmla="*/ 49654 w 378184"/>
                <a:gd name="connsiteY1" fmla="*/ 161574 h 409675"/>
                <a:gd name="connsiteX2" fmla="*/ 20679 w 378184"/>
                <a:gd name="connsiteY2" fmla="*/ 141068 h 409675"/>
                <a:gd name="connsiteX3" fmla="*/ 44875 w 378184"/>
                <a:gd name="connsiteY3" fmla="*/ 143602 h 409675"/>
                <a:gd name="connsiteX4" fmla="*/ 178414 w 378184"/>
                <a:gd name="connsiteY4" fmla="*/ 863 h 409675"/>
                <a:gd name="connsiteX5" fmla="*/ 378184 w 378184"/>
                <a:gd name="connsiteY5" fmla="*/ 208844 h 409675"/>
                <a:gd name="connsiteX6" fmla="*/ 146041 w 378184"/>
                <a:gd name="connsiteY6" fmla="*/ 408003 h 409675"/>
                <a:gd name="connsiteX7" fmla="*/ 51093 w 378184"/>
                <a:gd name="connsiteY7" fmla="*/ 342054 h 409675"/>
                <a:gd name="connsiteX8" fmla="*/ 42990 w 378184"/>
                <a:gd name="connsiteY8" fmla="*/ 321585 h 409675"/>
                <a:gd name="connsiteX9" fmla="*/ 38520 w 378184"/>
                <a:gd name="connsiteY9" fmla="*/ 285337 h 409675"/>
                <a:gd name="connsiteX10" fmla="*/ 75 w 378184"/>
                <a:gd name="connsiteY10" fmla="*/ 258850 h 409675"/>
                <a:gd name="connsiteX0" fmla="*/ 78 w 378187"/>
                <a:gd name="connsiteY0" fmla="*/ 258850 h 409675"/>
                <a:gd name="connsiteX1" fmla="*/ 49657 w 378187"/>
                <a:gd name="connsiteY1" fmla="*/ 161574 h 409675"/>
                <a:gd name="connsiteX2" fmla="*/ 20682 w 378187"/>
                <a:gd name="connsiteY2" fmla="*/ 141068 h 409675"/>
                <a:gd name="connsiteX3" fmla="*/ 44878 w 378187"/>
                <a:gd name="connsiteY3" fmla="*/ 143602 h 409675"/>
                <a:gd name="connsiteX4" fmla="*/ 178417 w 378187"/>
                <a:gd name="connsiteY4" fmla="*/ 863 h 409675"/>
                <a:gd name="connsiteX5" fmla="*/ 378187 w 378187"/>
                <a:gd name="connsiteY5" fmla="*/ 208844 h 409675"/>
                <a:gd name="connsiteX6" fmla="*/ 146044 w 378187"/>
                <a:gd name="connsiteY6" fmla="*/ 408003 h 409675"/>
                <a:gd name="connsiteX7" fmla="*/ 51096 w 378187"/>
                <a:gd name="connsiteY7" fmla="*/ 342054 h 409675"/>
                <a:gd name="connsiteX8" fmla="*/ 38523 w 378187"/>
                <a:gd name="connsiteY8" fmla="*/ 285337 h 409675"/>
                <a:gd name="connsiteX9" fmla="*/ 78 w 378187"/>
                <a:gd name="connsiteY9" fmla="*/ 258850 h 409675"/>
                <a:gd name="connsiteX0" fmla="*/ 146 w 378255"/>
                <a:gd name="connsiteY0" fmla="*/ 258850 h 409022"/>
                <a:gd name="connsiteX1" fmla="*/ 49725 w 378255"/>
                <a:gd name="connsiteY1" fmla="*/ 161574 h 409022"/>
                <a:gd name="connsiteX2" fmla="*/ 20750 w 378255"/>
                <a:gd name="connsiteY2" fmla="*/ 141068 h 409022"/>
                <a:gd name="connsiteX3" fmla="*/ 44946 w 378255"/>
                <a:gd name="connsiteY3" fmla="*/ 143602 h 409022"/>
                <a:gd name="connsiteX4" fmla="*/ 178485 w 378255"/>
                <a:gd name="connsiteY4" fmla="*/ 863 h 409022"/>
                <a:gd name="connsiteX5" fmla="*/ 378255 w 378255"/>
                <a:gd name="connsiteY5" fmla="*/ 208844 h 409022"/>
                <a:gd name="connsiteX6" fmla="*/ 146112 w 378255"/>
                <a:gd name="connsiteY6" fmla="*/ 408003 h 409022"/>
                <a:gd name="connsiteX7" fmla="*/ 38591 w 378255"/>
                <a:gd name="connsiteY7" fmla="*/ 285337 h 409022"/>
                <a:gd name="connsiteX8" fmla="*/ 146 w 378255"/>
                <a:gd name="connsiteY8" fmla="*/ 258850 h 409022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882"/>
                <a:gd name="connsiteX1" fmla="*/ 49580 w 378110"/>
                <a:gd name="connsiteY1" fmla="*/ 161574 h 408882"/>
                <a:gd name="connsiteX2" fmla="*/ 20605 w 378110"/>
                <a:gd name="connsiteY2" fmla="*/ 141068 h 408882"/>
                <a:gd name="connsiteX3" fmla="*/ 44801 w 378110"/>
                <a:gd name="connsiteY3" fmla="*/ 143602 h 408882"/>
                <a:gd name="connsiteX4" fmla="*/ 178340 w 378110"/>
                <a:gd name="connsiteY4" fmla="*/ 863 h 408882"/>
                <a:gd name="connsiteX5" fmla="*/ 378110 w 378110"/>
                <a:gd name="connsiteY5" fmla="*/ 208844 h 408882"/>
                <a:gd name="connsiteX6" fmla="*/ 145967 w 378110"/>
                <a:gd name="connsiteY6" fmla="*/ 408003 h 408882"/>
                <a:gd name="connsiteX7" fmla="*/ 48699 w 378110"/>
                <a:gd name="connsiteY7" fmla="*/ 281771 h 408882"/>
                <a:gd name="connsiteX8" fmla="*/ 1 w 378110"/>
                <a:gd name="connsiteY8" fmla="*/ 258850 h 408882"/>
                <a:gd name="connsiteX0" fmla="*/ 1 w 378110"/>
                <a:gd name="connsiteY0" fmla="*/ 258850 h 410457"/>
                <a:gd name="connsiteX1" fmla="*/ 49580 w 378110"/>
                <a:gd name="connsiteY1" fmla="*/ 161574 h 410457"/>
                <a:gd name="connsiteX2" fmla="*/ 20605 w 378110"/>
                <a:gd name="connsiteY2" fmla="*/ 141068 h 410457"/>
                <a:gd name="connsiteX3" fmla="*/ 44801 w 378110"/>
                <a:gd name="connsiteY3" fmla="*/ 143602 h 410457"/>
                <a:gd name="connsiteX4" fmla="*/ 178340 w 378110"/>
                <a:gd name="connsiteY4" fmla="*/ 863 h 410457"/>
                <a:gd name="connsiteX5" fmla="*/ 378110 w 378110"/>
                <a:gd name="connsiteY5" fmla="*/ 208844 h 410457"/>
                <a:gd name="connsiteX6" fmla="*/ 145967 w 378110"/>
                <a:gd name="connsiteY6" fmla="*/ 408003 h 410457"/>
                <a:gd name="connsiteX7" fmla="*/ 82566 w 378110"/>
                <a:gd name="connsiteY7" fmla="*/ 317591 h 410457"/>
                <a:gd name="connsiteX8" fmla="*/ 48699 w 378110"/>
                <a:gd name="connsiteY8" fmla="*/ 281771 h 410457"/>
                <a:gd name="connsiteX9" fmla="*/ 1 w 378110"/>
                <a:gd name="connsiteY9" fmla="*/ 258850 h 410457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0 w 381675"/>
                <a:gd name="connsiteY0" fmla="*/ 264645 h 410555"/>
                <a:gd name="connsiteX1" fmla="*/ 53145 w 381675"/>
                <a:gd name="connsiteY1" fmla="*/ 161574 h 410555"/>
                <a:gd name="connsiteX2" fmla="*/ 24170 w 381675"/>
                <a:gd name="connsiteY2" fmla="*/ 141068 h 410555"/>
                <a:gd name="connsiteX3" fmla="*/ 48366 w 381675"/>
                <a:gd name="connsiteY3" fmla="*/ 143602 h 410555"/>
                <a:gd name="connsiteX4" fmla="*/ 181905 w 381675"/>
                <a:gd name="connsiteY4" fmla="*/ 863 h 410555"/>
                <a:gd name="connsiteX5" fmla="*/ 381675 w 381675"/>
                <a:gd name="connsiteY5" fmla="*/ 208844 h 410555"/>
                <a:gd name="connsiteX6" fmla="*/ 149532 w 381675"/>
                <a:gd name="connsiteY6" fmla="*/ 408003 h 410555"/>
                <a:gd name="connsiteX7" fmla="*/ 86131 w 381675"/>
                <a:gd name="connsiteY7" fmla="*/ 317591 h 410555"/>
                <a:gd name="connsiteX8" fmla="*/ 52264 w 381675"/>
                <a:gd name="connsiteY8" fmla="*/ 281771 h 410555"/>
                <a:gd name="connsiteX9" fmla="*/ 0 w 381675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1374 w 381677"/>
                <a:gd name="connsiteY8" fmla="*/ 280434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6326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07805"/>
                <a:gd name="connsiteX1" fmla="*/ 53147 w 381677"/>
                <a:gd name="connsiteY1" fmla="*/ 161574 h 407805"/>
                <a:gd name="connsiteX2" fmla="*/ 24172 w 381677"/>
                <a:gd name="connsiteY2" fmla="*/ 141068 h 407805"/>
                <a:gd name="connsiteX3" fmla="*/ 48368 w 381677"/>
                <a:gd name="connsiteY3" fmla="*/ 143602 h 407805"/>
                <a:gd name="connsiteX4" fmla="*/ 181907 w 381677"/>
                <a:gd name="connsiteY4" fmla="*/ 863 h 407805"/>
                <a:gd name="connsiteX5" fmla="*/ 381677 w 381677"/>
                <a:gd name="connsiteY5" fmla="*/ 208844 h 407805"/>
                <a:gd name="connsiteX6" fmla="*/ 157112 w 381677"/>
                <a:gd name="connsiteY6" fmla="*/ 404883 h 407805"/>
                <a:gd name="connsiteX7" fmla="*/ 76326 w 381677"/>
                <a:gd name="connsiteY7" fmla="*/ 321603 h 407805"/>
                <a:gd name="connsiteX8" fmla="*/ 54940 w 381677"/>
                <a:gd name="connsiteY8" fmla="*/ 280880 h 407805"/>
                <a:gd name="connsiteX9" fmla="*/ 2 w 381677"/>
                <a:gd name="connsiteY9" fmla="*/ 264645 h 407805"/>
                <a:gd name="connsiteX0" fmla="*/ 2 w 381677"/>
                <a:gd name="connsiteY0" fmla="*/ 264645 h 407078"/>
                <a:gd name="connsiteX1" fmla="*/ 53147 w 381677"/>
                <a:gd name="connsiteY1" fmla="*/ 161574 h 407078"/>
                <a:gd name="connsiteX2" fmla="*/ 24172 w 381677"/>
                <a:gd name="connsiteY2" fmla="*/ 141068 h 407078"/>
                <a:gd name="connsiteX3" fmla="*/ 48368 w 381677"/>
                <a:gd name="connsiteY3" fmla="*/ 143602 h 407078"/>
                <a:gd name="connsiteX4" fmla="*/ 181907 w 381677"/>
                <a:gd name="connsiteY4" fmla="*/ 863 h 407078"/>
                <a:gd name="connsiteX5" fmla="*/ 381677 w 381677"/>
                <a:gd name="connsiteY5" fmla="*/ 208844 h 407078"/>
                <a:gd name="connsiteX6" fmla="*/ 157112 w 381677"/>
                <a:gd name="connsiteY6" fmla="*/ 404883 h 407078"/>
                <a:gd name="connsiteX7" fmla="*/ 76326 w 381677"/>
                <a:gd name="connsiteY7" fmla="*/ 321603 h 407078"/>
                <a:gd name="connsiteX8" fmla="*/ 54940 w 381677"/>
                <a:gd name="connsiteY8" fmla="*/ 280880 h 407078"/>
                <a:gd name="connsiteX9" fmla="*/ 2 w 381677"/>
                <a:gd name="connsiteY9" fmla="*/ 264645 h 407078"/>
                <a:gd name="connsiteX0" fmla="*/ 1239 w 357505"/>
                <a:gd name="connsiteY0" fmla="*/ 244140 h 407078"/>
                <a:gd name="connsiteX1" fmla="*/ 28975 w 357505"/>
                <a:gd name="connsiteY1" fmla="*/ 161574 h 407078"/>
                <a:gd name="connsiteX2" fmla="*/ 0 w 357505"/>
                <a:gd name="connsiteY2" fmla="*/ 141068 h 407078"/>
                <a:gd name="connsiteX3" fmla="*/ 24196 w 357505"/>
                <a:gd name="connsiteY3" fmla="*/ 143602 h 407078"/>
                <a:gd name="connsiteX4" fmla="*/ 157735 w 357505"/>
                <a:gd name="connsiteY4" fmla="*/ 863 h 407078"/>
                <a:gd name="connsiteX5" fmla="*/ 357505 w 357505"/>
                <a:gd name="connsiteY5" fmla="*/ 208844 h 407078"/>
                <a:gd name="connsiteX6" fmla="*/ 132940 w 357505"/>
                <a:gd name="connsiteY6" fmla="*/ 404883 h 407078"/>
                <a:gd name="connsiteX7" fmla="*/ 52154 w 357505"/>
                <a:gd name="connsiteY7" fmla="*/ 321603 h 407078"/>
                <a:gd name="connsiteX8" fmla="*/ 30768 w 357505"/>
                <a:gd name="connsiteY8" fmla="*/ 280880 h 407078"/>
                <a:gd name="connsiteX9" fmla="*/ 1239 w 357505"/>
                <a:gd name="connsiteY9" fmla="*/ 244140 h 407078"/>
                <a:gd name="connsiteX0" fmla="*/ 1 w 358942"/>
                <a:gd name="connsiteY0" fmla="*/ 245477 h 407078"/>
                <a:gd name="connsiteX1" fmla="*/ 30412 w 358942"/>
                <a:gd name="connsiteY1" fmla="*/ 161574 h 407078"/>
                <a:gd name="connsiteX2" fmla="*/ 1437 w 358942"/>
                <a:gd name="connsiteY2" fmla="*/ 141068 h 407078"/>
                <a:gd name="connsiteX3" fmla="*/ 25633 w 358942"/>
                <a:gd name="connsiteY3" fmla="*/ 143602 h 407078"/>
                <a:gd name="connsiteX4" fmla="*/ 159172 w 358942"/>
                <a:gd name="connsiteY4" fmla="*/ 863 h 407078"/>
                <a:gd name="connsiteX5" fmla="*/ 358942 w 358942"/>
                <a:gd name="connsiteY5" fmla="*/ 208844 h 407078"/>
                <a:gd name="connsiteX6" fmla="*/ 134377 w 358942"/>
                <a:gd name="connsiteY6" fmla="*/ 404883 h 407078"/>
                <a:gd name="connsiteX7" fmla="*/ 53591 w 358942"/>
                <a:gd name="connsiteY7" fmla="*/ 321603 h 407078"/>
                <a:gd name="connsiteX8" fmla="*/ 32205 w 358942"/>
                <a:gd name="connsiteY8" fmla="*/ 280880 h 407078"/>
                <a:gd name="connsiteX9" fmla="*/ 1 w 358942"/>
                <a:gd name="connsiteY9" fmla="*/ 245477 h 407078"/>
                <a:gd name="connsiteX0" fmla="*/ 1346 w 360287"/>
                <a:gd name="connsiteY0" fmla="*/ 245477 h 407078"/>
                <a:gd name="connsiteX1" fmla="*/ 31757 w 360287"/>
                <a:gd name="connsiteY1" fmla="*/ 161574 h 407078"/>
                <a:gd name="connsiteX2" fmla="*/ 2782 w 360287"/>
                <a:gd name="connsiteY2" fmla="*/ 141068 h 407078"/>
                <a:gd name="connsiteX3" fmla="*/ 26978 w 360287"/>
                <a:gd name="connsiteY3" fmla="*/ 143602 h 407078"/>
                <a:gd name="connsiteX4" fmla="*/ 160517 w 360287"/>
                <a:gd name="connsiteY4" fmla="*/ 863 h 407078"/>
                <a:gd name="connsiteX5" fmla="*/ 360287 w 360287"/>
                <a:gd name="connsiteY5" fmla="*/ 208844 h 407078"/>
                <a:gd name="connsiteX6" fmla="*/ 135722 w 360287"/>
                <a:gd name="connsiteY6" fmla="*/ 404883 h 407078"/>
                <a:gd name="connsiteX7" fmla="*/ 54936 w 360287"/>
                <a:gd name="connsiteY7" fmla="*/ 321603 h 407078"/>
                <a:gd name="connsiteX8" fmla="*/ 33550 w 360287"/>
                <a:gd name="connsiteY8" fmla="*/ 280880 h 407078"/>
                <a:gd name="connsiteX9" fmla="*/ 1346 w 360287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157 w 361098"/>
                <a:gd name="connsiteY0" fmla="*/ 245477 h 407078"/>
                <a:gd name="connsiteX1" fmla="*/ 32568 w 361098"/>
                <a:gd name="connsiteY1" fmla="*/ 161574 h 407078"/>
                <a:gd name="connsiteX2" fmla="*/ 3593 w 361098"/>
                <a:gd name="connsiteY2" fmla="*/ 141068 h 407078"/>
                <a:gd name="connsiteX3" fmla="*/ 27789 w 361098"/>
                <a:gd name="connsiteY3" fmla="*/ 143602 h 407078"/>
                <a:gd name="connsiteX4" fmla="*/ 161328 w 361098"/>
                <a:gd name="connsiteY4" fmla="*/ 863 h 407078"/>
                <a:gd name="connsiteX5" fmla="*/ 361098 w 361098"/>
                <a:gd name="connsiteY5" fmla="*/ 208844 h 407078"/>
                <a:gd name="connsiteX6" fmla="*/ 136533 w 361098"/>
                <a:gd name="connsiteY6" fmla="*/ 404883 h 407078"/>
                <a:gd name="connsiteX7" fmla="*/ 55747 w 361098"/>
                <a:gd name="connsiteY7" fmla="*/ 321603 h 407078"/>
                <a:gd name="connsiteX8" fmla="*/ 38819 w 361098"/>
                <a:gd name="connsiteY8" fmla="*/ 270627 h 407078"/>
                <a:gd name="connsiteX9" fmla="*/ 2157 w 361098"/>
                <a:gd name="connsiteY9" fmla="*/ 245477 h 407078"/>
                <a:gd name="connsiteX0" fmla="*/ 2412 w 360016"/>
                <a:gd name="connsiteY0" fmla="*/ 231658 h 407078"/>
                <a:gd name="connsiteX1" fmla="*/ 31486 w 360016"/>
                <a:gd name="connsiteY1" fmla="*/ 161574 h 407078"/>
                <a:gd name="connsiteX2" fmla="*/ 2511 w 360016"/>
                <a:gd name="connsiteY2" fmla="*/ 141068 h 407078"/>
                <a:gd name="connsiteX3" fmla="*/ 26707 w 360016"/>
                <a:gd name="connsiteY3" fmla="*/ 143602 h 407078"/>
                <a:gd name="connsiteX4" fmla="*/ 160246 w 360016"/>
                <a:gd name="connsiteY4" fmla="*/ 863 h 407078"/>
                <a:gd name="connsiteX5" fmla="*/ 360016 w 360016"/>
                <a:gd name="connsiteY5" fmla="*/ 208844 h 407078"/>
                <a:gd name="connsiteX6" fmla="*/ 135451 w 360016"/>
                <a:gd name="connsiteY6" fmla="*/ 404883 h 407078"/>
                <a:gd name="connsiteX7" fmla="*/ 54665 w 360016"/>
                <a:gd name="connsiteY7" fmla="*/ 321603 h 407078"/>
                <a:gd name="connsiteX8" fmla="*/ 37737 w 360016"/>
                <a:gd name="connsiteY8" fmla="*/ 270627 h 407078"/>
                <a:gd name="connsiteX9" fmla="*/ 2412 w 360016"/>
                <a:gd name="connsiteY9" fmla="*/ 231658 h 407078"/>
                <a:gd name="connsiteX0" fmla="*/ 475 w 358079"/>
                <a:gd name="connsiteY0" fmla="*/ 231658 h 407078"/>
                <a:gd name="connsiteX1" fmla="*/ 29549 w 358079"/>
                <a:gd name="connsiteY1" fmla="*/ 161574 h 407078"/>
                <a:gd name="connsiteX2" fmla="*/ 574 w 358079"/>
                <a:gd name="connsiteY2" fmla="*/ 141068 h 407078"/>
                <a:gd name="connsiteX3" fmla="*/ 24770 w 358079"/>
                <a:gd name="connsiteY3" fmla="*/ 143602 h 407078"/>
                <a:gd name="connsiteX4" fmla="*/ 158309 w 358079"/>
                <a:gd name="connsiteY4" fmla="*/ 863 h 407078"/>
                <a:gd name="connsiteX5" fmla="*/ 358079 w 358079"/>
                <a:gd name="connsiteY5" fmla="*/ 208844 h 407078"/>
                <a:gd name="connsiteX6" fmla="*/ 133514 w 358079"/>
                <a:gd name="connsiteY6" fmla="*/ 404883 h 407078"/>
                <a:gd name="connsiteX7" fmla="*/ 52728 w 358079"/>
                <a:gd name="connsiteY7" fmla="*/ 321603 h 407078"/>
                <a:gd name="connsiteX8" fmla="*/ 35800 w 358079"/>
                <a:gd name="connsiteY8" fmla="*/ 270627 h 407078"/>
                <a:gd name="connsiteX9" fmla="*/ 475 w 358079"/>
                <a:gd name="connsiteY9" fmla="*/ 231658 h 407078"/>
                <a:gd name="connsiteX0" fmla="*/ 1631 w 359235"/>
                <a:gd name="connsiteY0" fmla="*/ 231658 h 407078"/>
                <a:gd name="connsiteX1" fmla="*/ 30705 w 359235"/>
                <a:gd name="connsiteY1" fmla="*/ 161574 h 407078"/>
                <a:gd name="connsiteX2" fmla="*/ 1730 w 359235"/>
                <a:gd name="connsiteY2" fmla="*/ 141068 h 407078"/>
                <a:gd name="connsiteX3" fmla="*/ 25926 w 359235"/>
                <a:gd name="connsiteY3" fmla="*/ 143602 h 407078"/>
                <a:gd name="connsiteX4" fmla="*/ 159465 w 359235"/>
                <a:gd name="connsiteY4" fmla="*/ 863 h 407078"/>
                <a:gd name="connsiteX5" fmla="*/ 359235 w 359235"/>
                <a:gd name="connsiteY5" fmla="*/ 208844 h 407078"/>
                <a:gd name="connsiteX6" fmla="*/ 134670 w 359235"/>
                <a:gd name="connsiteY6" fmla="*/ 404883 h 407078"/>
                <a:gd name="connsiteX7" fmla="*/ 53884 w 359235"/>
                <a:gd name="connsiteY7" fmla="*/ 321603 h 407078"/>
                <a:gd name="connsiteX8" fmla="*/ 36956 w 359235"/>
                <a:gd name="connsiteY8" fmla="*/ 270627 h 407078"/>
                <a:gd name="connsiteX9" fmla="*/ 1631 w 359235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6710"/>
                <a:gd name="connsiteX1" fmla="*/ 32695 w 361225"/>
                <a:gd name="connsiteY1" fmla="*/ 161574 h 406710"/>
                <a:gd name="connsiteX2" fmla="*/ 3720 w 361225"/>
                <a:gd name="connsiteY2" fmla="*/ 141068 h 406710"/>
                <a:gd name="connsiteX3" fmla="*/ 27916 w 361225"/>
                <a:gd name="connsiteY3" fmla="*/ 143602 h 406710"/>
                <a:gd name="connsiteX4" fmla="*/ 161455 w 361225"/>
                <a:gd name="connsiteY4" fmla="*/ 863 h 406710"/>
                <a:gd name="connsiteX5" fmla="*/ 361225 w 361225"/>
                <a:gd name="connsiteY5" fmla="*/ 208844 h 406710"/>
                <a:gd name="connsiteX6" fmla="*/ 136660 w 361225"/>
                <a:gd name="connsiteY6" fmla="*/ 404883 h 406710"/>
                <a:gd name="connsiteX7" fmla="*/ 65681 w 361225"/>
                <a:gd name="connsiteY7" fmla="*/ 314025 h 406710"/>
                <a:gd name="connsiteX8" fmla="*/ 49199 w 361225"/>
                <a:gd name="connsiteY8" fmla="*/ 267061 h 406710"/>
                <a:gd name="connsiteX9" fmla="*/ 3621 w 361225"/>
                <a:gd name="connsiteY9" fmla="*/ 231658 h 406710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5681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7464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02 h 384182"/>
                <a:gd name="connsiteX1" fmla="*/ 32695 w 361225"/>
                <a:gd name="connsiteY1" fmla="*/ 161518 h 384182"/>
                <a:gd name="connsiteX2" fmla="*/ 3720 w 361225"/>
                <a:gd name="connsiteY2" fmla="*/ 141012 h 384182"/>
                <a:gd name="connsiteX3" fmla="*/ 35643 w 361225"/>
                <a:gd name="connsiteY3" fmla="*/ 145329 h 384182"/>
                <a:gd name="connsiteX4" fmla="*/ 161455 w 361225"/>
                <a:gd name="connsiteY4" fmla="*/ 807 h 384182"/>
                <a:gd name="connsiteX5" fmla="*/ 361225 w 361225"/>
                <a:gd name="connsiteY5" fmla="*/ 208788 h 384182"/>
                <a:gd name="connsiteX6" fmla="*/ 157611 w 361225"/>
                <a:gd name="connsiteY6" fmla="*/ 381647 h 384182"/>
                <a:gd name="connsiteX7" fmla="*/ 67464 w 361225"/>
                <a:gd name="connsiteY7" fmla="*/ 313969 h 384182"/>
                <a:gd name="connsiteX8" fmla="*/ 49199 w 361225"/>
                <a:gd name="connsiteY8" fmla="*/ 267005 h 384182"/>
                <a:gd name="connsiteX9" fmla="*/ 3621 w 361225"/>
                <a:gd name="connsiteY9" fmla="*/ 231602 h 384182"/>
                <a:gd name="connsiteX0" fmla="*/ 534 w 358138"/>
                <a:gd name="connsiteY0" fmla="*/ 231602 h 384182"/>
                <a:gd name="connsiteX1" fmla="*/ 40901 w 358138"/>
                <a:gd name="connsiteY1" fmla="*/ 161518 h 384182"/>
                <a:gd name="connsiteX2" fmla="*/ 633 w 358138"/>
                <a:gd name="connsiteY2" fmla="*/ 141012 h 384182"/>
                <a:gd name="connsiteX3" fmla="*/ 32556 w 358138"/>
                <a:gd name="connsiteY3" fmla="*/ 145329 h 384182"/>
                <a:gd name="connsiteX4" fmla="*/ 158368 w 358138"/>
                <a:gd name="connsiteY4" fmla="*/ 807 h 384182"/>
                <a:gd name="connsiteX5" fmla="*/ 358138 w 358138"/>
                <a:gd name="connsiteY5" fmla="*/ 208788 h 384182"/>
                <a:gd name="connsiteX6" fmla="*/ 154524 w 358138"/>
                <a:gd name="connsiteY6" fmla="*/ 381647 h 384182"/>
                <a:gd name="connsiteX7" fmla="*/ 64377 w 358138"/>
                <a:gd name="connsiteY7" fmla="*/ 313969 h 384182"/>
                <a:gd name="connsiteX8" fmla="*/ 46112 w 358138"/>
                <a:gd name="connsiteY8" fmla="*/ 267005 h 384182"/>
                <a:gd name="connsiteX9" fmla="*/ 534 w 358138"/>
                <a:gd name="connsiteY9" fmla="*/ 231602 h 384182"/>
                <a:gd name="connsiteX0" fmla="*/ 8926 w 366530"/>
                <a:gd name="connsiteY0" fmla="*/ 231602 h 384182"/>
                <a:gd name="connsiteX1" fmla="*/ 49293 w 366530"/>
                <a:gd name="connsiteY1" fmla="*/ 161518 h 384182"/>
                <a:gd name="connsiteX2" fmla="*/ 9025 w 366530"/>
                <a:gd name="connsiteY2" fmla="*/ 141012 h 384182"/>
                <a:gd name="connsiteX3" fmla="*/ 40948 w 366530"/>
                <a:gd name="connsiteY3" fmla="*/ 145329 h 384182"/>
                <a:gd name="connsiteX4" fmla="*/ 166760 w 366530"/>
                <a:gd name="connsiteY4" fmla="*/ 807 h 384182"/>
                <a:gd name="connsiteX5" fmla="*/ 366530 w 366530"/>
                <a:gd name="connsiteY5" fmla="*/ 208788 h 384182"/>
                <a:gd name="connsiteX6" fmla="*/ 162916 w 366530"/>
                <a:gd name="connsiteY6" fmla="*/ 381647 h 384182"/>
                <a:gd name="connsiteX7" fmla="*/ 72769 w 366530"/>
                <a:gd name="connsiteY7" fmla="*/ 313969 h 384182"/>
                <a:gd name="connsiteX8" fmla="*/ 54504 w 366530"/>
                <a:gd name="connsiteY8" fmla="*/ 267005 h 384182"/>
                <a:gd name="connsiteX9" fmla="*/ 8926 w 366530"/>
                <a:gd name="connsiteY9" fmla="*/ 231602 h 384182"/>
                <a:gd name="connsiteX0" fmla="*/ 12361 w 358078"/>
                <a:gd name="connsiteY0" fmla="*/ 228036 h 384182"/>
                <a:gd name="connsiteX1" fmla="*/ 40841 w 358078"/>
                <a:gd name="connsiteY1" fmla="*/ 161518 h 384182"/>
                <a:gd name="connsiteX2" fmla="*/ 573 w 358078"/>
                <a:gd name="connsiteY2" fmla="*/ 141012 h 384182"/>
                <a:gd name="connsiteX3" fmla="*/ 32496 w 358078"/>
                <a:gd name="connsiteY3" fmla="*/ 145329 h 384182"/>
                <a:gd name="connsiteX4" fmla="*/ 158308 w 358078"/>
                <a:gd name="connsiteY4" fmla="*/ 807 h 384182"/>
                <a:gd name="connsiteX5" fmla="*/ 358078 w 358078"/>
                <a:gd name="connsiteY5" fmla="*/ 208788 h 384182"/>
                <a:gd name="connsiteX6" fmla="*/ 154464 w 358078"/>
                <a:gd name="connsiteY6" fmla="*/ 381647 h 384182"/>
                <a:gd name="connsiteX7" fmla="*/ 64317 w 358078"/>
                <a:gd name="connsiteY7" fmla="*/ 313969 h 384182"/>
                <a:gd name="connsiteX8" fmla="*/ 46052 w 358078"/>
                <a:gd name="connsiteY8" fmla="*/ 267005 h 384182"/>
                <a:gd name="connsiteX9" fmla="*/ 12361 w 358078"/>
                <a:gd name="connsiteY9" fmla="*/ 228036 h 384182"/>
                <a:gd name="connsiteX0" fmla="*/ 11788 w 357505"/>
                <a:gd name="connsiteY0" fmla="*/ 228036 h 384182"/>
                <a:gd name="connsiteX1" fmla="*/ 40268 w 357505"/>
                <a:gd name="connsiteY1" fmla="*/ 161518 h 384182"/>
                <a:gd name="connsiteX2" fmla="*/ 0 w 357505"/>
                <a:gd name="connsiteY2" fmla="*/ 141012 h 384182"/>
                <a:gd name="connsiteX3" fmla="*/ 31923 w 357505"/>
                <a:gd name="connsiteY3" fmla="*/ 145329 h 384182"/>
                <a:gd name="connsiteX4" fmla="*/ 157735 w 357505"/>
                <a:gd name="connsiteY4" fmla="*/ 807 h 384182"/>
                <a:gd name="connsiteX5" fmla="*/ 357505 w 357505"/>
                <a:gd name="connsiteY5" fmla="*/ 208788 h 384182"/>
                <a:gd name="connsiteX6" fmla="*/ 153891 w 357505"/>
                <a:gd name="connsiteY6" fmla="*/ 381647 h 384182"/>
                <a:gd name="connsiteX7" fmla="*/ 63744 w 357505"/>
                <a:gd name="connsiteY7" fmla="*/ 313969 h 384182"/>
                <a:gd name="connsiteX8" fmla="*/ 45479 w 357505"/>
                <a:gd name="connsiteY8" fmla="*/ 267005 h 384182"/>
                <a:gd name="connsiteX9" fmla="*/ 11788 w 357505"/>
                <a:gd name="connsiteY9" fmla="*/ 228036 h 384182"/>
                <a:gd name="connsiteX0" fmla="*/ 11788 w 357505"/>
                <a:gd name="connsiteY0" fmla="*/ 216416 h 372562"/>
                <a:gd name="connsiteX1" fmla="*/ 40268 w 357505"/>
                <a:gd name="connsiteY1" fmla="*/ 149898 h 372562"/>
                <a:gd name="connsiteX2" fmla="*/ 0 w 357505"/>
                <a:gd name="connsiteY2" fmla="*/ 129392 h 372562"/>
                <a:gd name="connsiteX3" fmla="*/ 31923 w 357505"/>
                <a:gd name="connsiteY3" fmla="*/ 133709 h 372562"/>
                <a:gd name="connsiteX4" fmla="*/ 185086 w 357505"/>
                <a:gd name="connsiteY4" fmla="*/ 909 h 372562"/>
                <a:gd name="connsiteX5" fmla="*/ 357505 w 357505"/>
                <a:gd name="connsiteY5" fmla="*/ 197168 h 372562"/>
                <a:gd name="connsiteX6" fmla="*/ 153891 w 357505"/>
                <a:gd name="connsiteY6" fmla="*/ 370027 h 372562"/>
                <a:gd name="connsiteX7" fmla="*/ 63744 w 357505"/>
                <a:gd name="connsiteY7" fmla="*/ 302349 h 372562"/>
                <a:gd name="connsiteX8" fmla="*/ 45479 w 357505"/>
                <a:gd name="connsiteY8" fmla="*/ 255385 h 372562"/>
                <a:gd name="connsiteX9" fmla="*/ 11788 w 357505"/>
                <a:gd name="connsiteY9" fmla="*/ 216416 h 372562"/>
                <a:gd name="connsiteX0" fmla="*/ 11788 w 357505"/>
                <a:gd name="connsiteY0" fmla="*/ 216316 h 372462"/>
                <a:gd name="connsiteX1" fmla="*/ 40268 w 357505"/>
                <a:gd name="connsiteY1" fmla="*/ 149798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11788 w 357505"/>
                <a:gd name="connsiteY0" fmla="*/ 216316 h 372462"/>
                <a:gd name="connsiteX1" fmla="*/ 43199 w 357505"/>
                <a:gd name="connsiteY1" fmla="*/ 155659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4520 w 350237"/>
                <a:gd name="connsiteY0" fmla="*/ 216316 h 372462"/>
                <a:gd name="connsiteX1" fmla="*/ 35931 w 350237"/>
                <a:gd name="connsiteY1" fmla="*/ 155659 h 372462"/>
                <a:gd name="connsiteX2" fmla="*/ 16176 w 350237"/>
                <a:gd name="connsiteY2" fmla="*/ 141014 h 372462"/>
                <a:gd name="connsiteX3" fmla="*/ 34423 w 350237"/>
                <a:gd name="connsiteY3" fmla="*/ 136540 h 372462"/>
                <a:gd name="connsiteX4" fmla="*/ 177818 w 350237"/>
                <a:gd name="connsiteY4" fmla="*/ 809 h 372462"/>
                <a:gd name="connsiteX5" fmla="*/ 350237 w 350237"/>
                <a:gd name="connsiteY5" fmla="*/ 197068 h 372462"/>
                <a:gd name="connsiteX6" fmla="*/ 146623 w 350237"/>
                <a:gd name="connsiteY6" fmla="*/ 369927 h 372462"/>
                <a:gd name="connsiteX7" fmla="*/ 56476 w 350237"/>
                <a:gd name="connsiteY7" fmla="*/ 302249 h 372462"/>
                <a:gd name="connsiteX8" fmla="*/ 38211 w 350237"/>
                <a:gd name="connsiteY8" fmla="*/ 255285 h 372462"/>
                <a:gd name="connsiteX9" fmla="*/ 4520 w 350237"/>
                <a:gd name="connsiteY9" fmla="*/ 216316 h 372462"/>
                <a:gd name="connsiteX0" fmla="*/ 9361 w 345310"/>
                <a:gd name="connsiteY0" fmla="*/ 219247 h 372462"/>
                <a:gd name="connsiteX1" fmla="*/ 31004 w 345310"/>
                <a:gd name="connsiteY1" fmla="*/ 155659 h 372462"/>
                <a:gd name="connsiteX2" fmla="*/ 11249 w 345310"/>
                <a:gd name="connsiteY2" fmla="*/ 141014 h 372462"/>
                <a:gd name="connsiteX3" fmla="*/ 29496 w 345310"/>
                <a:gd name="connsiteY3" fmla="*/ 136540 h 372462"/>
                <a:gd name="connsiteX4" fmla="*/ 172891 w 345310"/>
                <a:gd name="connsiteY4" fmla="*/ 809 h 372462"/>
                <a:gd name="connsiteX5" fmla="*/ 345310 w 345310"/>
                <a:gd name="connsiteY5" fmla="*/ 197068 h 372462"/>
                <a:gd name="connsiteX6" fmla="*/ 141696 w 345310"/>
                <a:gd name="connsiteY6" fmla="*/ 369927 h 372462"/>
                <a:gd name="connsiteX7" fmla="*/ 51549 w 345310"/>
                <a:gd name="connsiteY7" fmla="*/ 302249 h 372462"/>
                <a:gd name="connsiteX8" fmla="*/ 33284 w 345310"/>
                <a:gd name="connsiteY8" fmla="*/ 255285 h 372462"/>
                <a:gd name="connsiteX9" fmla="*/ 9361 w 345310"/>
                <a:gd name="connsiteY9" fmla="*/ 219247 h 372462"/>
                <a:gd name="connsiteX0" fmla="*/ 12156 w 348105"/>
                <a:gd name="connsiteY0" fmla="*/ 219247 h 372462"/>
                <a:gd name="connsiteX1" fmla="*/ 33799 w 348105"/>
                <a:gd name="connsiteY1" fmla="*/ 155659 h 372462"/>
                <a:gd name="connsiteX2" fmla="*/ 14044 w 348105"/>
                <a:gd name="connsiteY2" fmla="*/ 141014 h 372462"/>
                <a:gd name="connsiteX3" fmla="*/ 32291 w 348105"/>
                <a:gd name="connsiteY3" fmla="*/ 136540 h 372462"/>
                <a:gd name="connsiteX4" fmla="*/ 175686 w 348105"/>
                <a:gd name="connsiteY4" fmla="*/ 809 h 372462"/>
                <a:gd name="connsiteX5" fmla="*/ 348105 w 348105"/>
                <a:gd name="connsiteY5" fmla="*/ 197068 h 372462"/>
                <a:gd name="connsiteX6" fmla="*/ 144491 w 348105"/>
                <a:gd name="connsiteY6" fmla="*/ 369927 h 372462"/>
                <a:gd name="connsiteX7" fmla="*/ 54344 w 348105"/>
                <a:gd name="connsiteY7" fmla="*/ 302249 h 372462"/>
                <a:gd name="connsiteX8" fmla="*/ 36079 w 348105"/>
                <a:gd name="connsiteY8" fmla="*/ 255285 h 372462"/>
                <a:gd name="connsiteX9" fmla="*/ 12156 w 348105"/>
                <a:gd name="connsiteY9" fmla="*/ 219247 h 372462"/>
                <a:gd name="connsiteX0" fmla="*/ 11439 w 347388"/>
                <a:gd name="connsiteY0" fmla="*/ 219247 h 372462"/>
                <a:gd name="connsiteX1" fmla="*/ 33082 w 347388"/>
                <a:gd name="connsiteY1" fmla="*/ 155659 h 372462"/>
                <a:gd name="connsiteX2" fmla="*/ 13327 w 347388"/>
                <a:gd name="connsiteY2" fmla="*/ 141014 h 372462"/>
                <a:gd name="connsiteX3" fmla="*/ 31574 w 347388"/>
                <a:gd name="connsiteY3" fmla="*/ 136540 h 372462"/>
                <a:gd name="connsiteX4" fmla="*/ 174969 w 347388"/>
                <a:gd name="connsiteY4" fmla="*/ 809 h 372462"/>
                <a:gd name="connsiteX5" fmla="*/ 347388 w 347388"/>
                <a:gd name="connsiteY5" fmla="*/ 197068 h 372462"/>
                <a:gd name="connsiteX6" fmla="*/ 143774 w 347388"/>
                <a:gd name="connsiteY6" fmla="*/ 369927 h 372462"/>
                <a:gd name="connsiteX7" fmla="*/ 53627 w 347388"/>
                <a:gd name="connsiteY7" fmla="*/ 302249 h 372462"/>
                <a:gd name="connsiteX8" fmla="*/ 35362 w 347388"/>
                <a:gd name="connsiteY8" fmla="*/ 255285 h 372462"/>
                <a:gd name="connsiteX9" fmla="*/ 11439 w 347388"/>
                <a:gd name="connsiteY9" fmla="*/ 219247 h 372462"/>
                <a:gd name="connsiteX0" fmla="*/ 11953 w 346925"/>
                <a:gd name="connsiteY0" fmla="*/ 223154 h 372462"/>
                <a:gd name="connsiteX1" fmla="*/ 32619 w 346925"/>
                <a:gd name="connsiteY1" fmla="*/ 155659 h 372462"/>
                <a:gd name="connsiteX2" fmla="*/ 12864 w 346925"/>
                <a:gd name="connsiteY2" fmla="*/ 141014 h 372462"/>
                <a:gd name="connsiteX3" fmla="*/ 31111 w 346925"/>
                <a:gd name="connsiteY3" fmla="*/ 136540 h 372462"/>
                <a:gd name="connsiteX4" fmla="*/ 174506 w 346925"/>
                <a:gd name="connsiteY4" fmla="*/ 809 h 372462"/>
                <a:gd name="connsiteX5" fmla="*/ 346925 w 346925"/>
                <a:gd name="connsiteY5" fmla="*/ 197068 h 372462"/>
                <a:gd name="connsiteX6" fmla="*/ 143311 w 346925"/>
                <a:gd name="connsiteY6" fmla="*/ 369927 h 372462"/>
                <a:gd name="connsiteX7" fmla="*/ 53164 w 346925"/>
                <a:gd name="connsiteY7" fmla="*/ 302249 h 372462"/>
                <a:gd name="connsiteX8" fmla="*/ 34899 w 346925"/>
                <a:gd name="connsiteY8" fmla="*/ 255285 h 372462"/>
                <a:gd name="connsiteX9" fmla="*/ 11953 w 346925"/>
                <a:gd name="connsiteY9" fmla="*/ 223154 h 372462"/>
                <a:gd name="connsiteX0" fmla="*/ 9911 w 344883"/>
                <a:gd name="connsiteY0" fmla="*/ 223154 h 372462"/>
                <a:gd name="connsiteX1" fmla="*/ 30577 w 344883"/>
                <a:gd name="connsiteY1" fmla="*/ 155659 h 372462"/>
                <a:gd name="connsiteX2" fmla="*/ 10822 w 344883"/>
                <a:gd name="connsiteY2" fmla="*/ 141014 h 372462"/>
                <a:gd name="connsiteX3" fmla="*/ 29069 w 344883"/>
                <a:gd name="connsiteY3" fmla="*/ 136540 h 372462"/>
                <a:gd name="connsiteX4" fmla="*/ 172464 w 344883"/>
                <a:gd name="connsiteY4" fmla="*/ 809 h 372462"/>
                <a:gd name="connsiteX5" fmla="*/ 344883 w 344883"/>
                <a:gd name="connsiteY5" fmla="*/ 197068 h 372462"/>
                <a:gd name="connsiteX6" fmla="*/ 141269 w 344883"/>
                <a:gd name="connsiteY6" fmla="*/ 369927 h 372462"/>
                <a:gd name="connsiteX7" fmla="*/ 51122 w 344883"/>
                <a:gd name="connsiteY7" fmla="*/ 302249 h 372462"/>
                <a:gd name="connsiteX8" fmla="*/ 32857 w 344883"/>
                <a:gd name="connsiteY8" fmla="*/ 255285 h 372462"/>
                <a:gd name="connsiteX9" fmla="*/ 9911 w 344883"/>
                <a:gd name="connsiteY9" fmla="*/ 223154 h 372462"/>
                <a:gd name="connsiteX0" fmla="*/ 3893 w 338865"/>
                <a:gd name="connsiteY0" fmla="*/ 223154 h 372462"/>
                <a:gd name="connsiteX1" fmla="*/ 24559 w 338865"/>
                <a:gd name="connsiteY1" fmla="*/ 155659 h 372462"/>
                <a:gd name="connsiteX2" fmla="*/ 4804 w 338865"/>
                <a:gd name="connsiteY2" fmla="*/ 141014 h 372462"/>
                <a:gd name="connsiteX3" fmla="*/ 23051 w 338865"/>
                <a:gd name="connsiteY3" fmla="*/ 136540 h 372462"/>
                <a:gd name="connsiteX4" fmla="*/ 166446 w 338865"/>
                <a:gd name="connsiteY4" fmla="*/ 809 h 372462"/>
                <a:gd name="connsiteX5" fmla="*/ 338865 w 338865"/>
                <a:gd name="connsiteY5" fmla="*/ 197068 h 372462"/>
                <a:gd name="connsiteX6" fmla="*/ 135251 w 338865"/>
                <a:gd name="connsiteY6" fmla="*/ 369927 h 372462"/>
                <a:gd name="connsiteX7" fmla="*/ 45104 w 338865"/>
                <a:gd name="connsiteY7" fmla="*/ 302249 h 372462"/>
                <a:gd name="connsiteX8" fmla="*/ 26839 w 338865"/>
                <a:gd name="connsiteY8" fmla="*/ 255285 h 372462"/>
                <a:gd name="connsiteX9" fmla="*/ 3893 w 338865"/>
                <a:gd name="connsiteY9" fmla="*/ 223154 h 372462"/>
                <a:gd name="connsiteX0" fmla="*/ 5461 w 340433"/>
                <a:gd name="connsiteY0" fmla="*/ 223154 h 372462"/>
                <a:gd name="connsiteX1" fmla="*/ 26127 w 340433"/>
                <a:gd name="connsiteY1" fmla="*/ 155659 h 372462"/>
                <a:gd name="connsiteX2" fmla="*/ 6372 w 340433"/>
                <a:gd name="connsiteY2" fmla="*/ 141014 h 372462"/>
                <a:gd name="connsiteX3" fmla="*/ 24619 w 340433"/>
                <a:gd name="connsiteY3" fmla="*/ 136540 h 372462"/>
                <a:gd name="connsiteX4" fmla="*/ 168014 w 340433"/>
                <a:gd name="connsiteY4" fmla="*/ 809 h 372462"/>
                <a:gd name="connsiteX5" fmla="*/ 340433 w 340433"/>
                <a:gd name="connsiteY5" fmla="*/ 197068 h 372462"/>
                <a:gd name="connsiteX6" fmla="*/ 136819 w 340433"/>
                <a:gd name="connsiteY6" fmla="*/ 369927 h 372462"/>
                <a:gd name="connsiteX7" fmla="*/ 46672 w 340433"/>
                <a:gd name="connsiteY7" fmla="*/ 302249 h 372462"/>
                <a:gd name="connsiteX8" fmla="*/ 28407 w 340433"/>
                <a:gd name="connsiteY8" fmla="*/ 255285 h 372462"/>
                <a:gd name="connsiteX9" fmla="*/ 5461 w 340433"/>
                <a:gd name="connsiteY9" fmla="*/ 223154 h 372462"/>
                <a:gd name="connsiteX0" fmla="*/ 7118 w 342090"/>
                <a:gd name="connsiteY0" fmla="*/ 223154 h 372462"/>
                <a:gd name="connsiteX1" fmla="*/ 27784 w 342090"/>
                <a:gd name="connsiteY1" fmla="*/ 155659 h 372462"/>
                <a:gd name="connsiteX2" fmla="*/ 8029 w 342090"/>
                <a:gd name="connsiteY2" fmla="*/ 141014 h 372462"/>
                <a:gd name="connsiteX3" fmla="*/ 26276 w 342090"/>
                <a:gd name="connsiteY3" fmla="*/ 136540 h 372462"/>
                <a:gd name="connsiteX4" fmla="*/ 169671 w 342090"/>
                <a:gd name="connsiteY4" fmla="*/ 809 h 372462"/>
                <a:gd name="connsiteX5" fmla="*/ 342090 w 342090"/>
                <a:gd name="connsiteY5" fmla="*/ 197068 h 372462"/>
                <a:gd name="connsiteX6" fmla="*/ 138476 w 342090"/>
                <a:gd name="connsiteY6" fmla="*/ 369927 h 372462"/>
                <a:gd name="connsiteX7" fmla="*/ 48329 w 342090"/>
                <a:gd name="connsiteY7" fmla="*/ 302249 h 372462"/>
                <a:gd name="connsiteX8" fmla="*/ 30064 w 342090"/>
                <a:gd name="connsiteY8" fmla="*/ 255285 h 372462"/>
                <a:gd name="connsiteX9" fmla="*/ 7118 w 342090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4548 w 338609"/>
                <a:gd name="connsiteY2" fmla="*/ 141014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181038 h 330346"/>
                <a:gd name="connsiteX1" fmla="*/ 24303 w 338609"/>
                <a:gd name="connsiteY1" fmla="*/ 113543 h 330346"/>
                <a:gd name="connsiteX2" fmla="*/ 2544 w 338609"/>
                <a:gd name="connsiteY2" fmla="*/ 100902 h 330346"/>
                <a:gd name="connsiteX3" fmla="*/ 22795 w 338609"/>
                <a:gd name="connsiteY3" fmla="*/ 94424 h 330346"/>
                <a:gd name="connsiteX4" fmla="*/ 208947 w 338609"/>
                <a:gd name="connsiteY4" fmla="*/ 1450 h 330346"/>
                <a:gd name="connsiteX5" fmla="*/ 338609 w 338609"/>
                <a:gd name="connsiteY5" fmla="*/ 154952 h 330346"/>
                <a:gd name="connsiteX6" fmla="*/ 134995 w 338609"/>
                <a:gd name="connsiteY6" fmla="*/ 327811 h 330346"/>
                <a:gd name="connsiteX7" fmla="*/ 44848 w 338609"/>
                <a:gd name="connsiteY7" fmla="*/ 260133 h 330346"/>
                <a:gd name="connsiteX8" fmla="*/ 26583 w 338609"/>
                <a:gd name="connsiteY8" fmla="*/ 213169 h 330346"/>
                <a:gd name="connsiteX9" fmla="*/ 3637 w 338609"/>
                <a:gd name="connsiteY9" fmla="*/ 181038 h 330346"/>
                <a:gd name="connsiteX0" fmla="*/ 3637 w 338609"/>
                <a:gd name="connsiteY0" fmla="*/ 180378 h 329686"/>
                <a:gd name="connsiteX1" fmla="*/ 24303 w 338609"/>
                <a:gd name="connsiteY1" fmla="*/ 112883 h 329686"/>
                <a:gd name="connsiteX2" fmla="*/ 2544 w 338609"/>
                <a:gd name="connsiteY2" fmla="*/ 100242 h 329686"/>
                <a:gd name="connsiteX3" fmla="*/ 29921 w 338609"/>
                <a:gd name="connsiteY3" fmla="*/ 106235 h 329686"/>
                <a:gd name="connsiteX4" fmla="*/ 208947 w 338609"/>
                <a:gd name="connsiteY4" fmla="*/ 790 h 329686"/>
                <a:gd name="connsiteX5" fmla="*/ 338609 w 338609"/>
                <a:gd name="connsiteY5" fmla="*/ 154292 h 329686"/>
                <a:gd name="connsiteX6" fmla="*/ 134995 w 338609"/>
                <a:gd name="connsiteY6" fmla="*/ 327151 h 329686"/>
                <a:gd name="connsiteX7" fmla="*/ 44848 w 338609"/>
                <a:gd name="connsiteY7" fmla="*/ 259473 h 329686"/>
                <a:gd name="connsiteX8" fmla="*/ 26583 w 338609"/>
                <a:gd name="connsiteY8" fmla="*/ 212509 h 329686"/>
                <a:gd name="connsiteX9" fmla="*/ 3637 w 338609"/>
                <a:gd name="connsiteY9" fmla="*/ 180378 h 329686"/>
                <a:gd name="connsiteX0" fmla="*/ 1093 w 336065"/>
                <a:gd name="connsiteY0" fmla="*/ 180378 h 329686"/>
                <a:gd name="connsiteX1" fmla="*/ 32448 w 336065"/>
                <a:gd name="connsiteY1" fmla="*/ 115555 h 329686"/>
                <a:gd name="connsiteX2" fmla="*/ 0 w 336065"/>
                <a:gd name="connsiteY2" fmla="*/ 100242 h 329686"/>
                <a:gd name="connsiteX3" fmla="*/ 27377 w 336065"/>
                <a:gd name="connsiteY3" fmla="*/ 106235 h 329686"/>
                <a:gd name="connsiteX4" fmla="*/ 206403 w 336065"/>
                <a:gd name="connsiteY4" fmla="*/ 790 h 329686"/>
                <a:gd name="connsiteX5" fmla="*/ 336065 w 336065"/>
                <a:gd name="connsiteY5" fmla="*/ 154292 h 329686"/>
                <a:gd name="connsiteX6" fmla="*/ 132451 w 336065"/>
                <a:gd name="connsiteY6" fmla="*/ 327151 h 329686"/>
                <a:gd name="connsiteX7" fmla="*/ 42304 w 336065"/>
                <a:gd name="connsiteY7" fmla="*/ 259473 h 329686"/>
                <a:gd name="connsiteX8" fmla="*/ 24039 w 336065"/>
                <a:gd name="connsiteY8" fmla="*/ 212509 h 329686"/>
                <a:gd name="connsiteX9" fmla="*/ 1093 w 336065"/>
                <a:gd name="connsiteY9" fmla="*/ 180378 h 329686"/>
                <a:gd name="connsiteX0" fmla="*/ 2698 w 337670"/>
                <a:gd name="connsiteY0" fmla="*/ 180378 h 329686"/>
                <a:gd name="connsiteX1" fmla="*/ 34053 w 337670"/>
                <a:gd name="connsiteY1" fmla="*/ 115555 h 329686"/>
                <a:gd name="connsiteX2" fmla="*/ 1605 w 337670"/>
                <a:gd name="connsiteY2" fmla="*/ 100242 h 329686"/>
                <a:gd name="connsiteX3" fmla="*/ 28982 w 337670"/>
                <a:gd name="connsiteY3" fmla="*/ 106235 h 329686"/>
                <a:gd name="connsiteX4" fmla="*/ 208008 w 337670"/>
                <a:gd name="connsiteY4" fmla="*/ 790 h 329686"/>
                <a:gd name="connsiteX5" fmla="*/ 337670 w 337670"/>
                <a:gd name="connsiteY5" fmla="*/ 154292 h 329686"/>
                <a:gd name="connsiteX6" fmla="*/ 134056 w 337670"/>
                <a:gd name="connsiteY6" fmla="*/ 327151 h 329686"/>
                <a:gd name="connsiteX7" fmla="*/ 43909 w 337670"/>
                <a:gd name="connsiteY7" fmla="*/ 259473 h 329686"/>
                <a:gd name="connsiteX8" fmla="*/ 25644 w 337670"/>
                <a:gd name="connsiteY8" fmla="*/ 212509 h 329686"/>
                <a:gd name="connsiteX9" fmla="*/ 2698 w 337670"/>
                <a:gd name="connsiteY9" fmla="*/ 180378 h 329686"/>
                <a:gd name="connsiteX0" fmla="*/ 2698 w 337670"/>
                <a:gd name="connsiteY0" fmla="*/ 180693 h 330001"/>
                <a:gd name="connsiteX1" fmla="*/ 34053 w 337670"/>
                <a:gd name="connsiteY1" fmla="*/ 115870 h 330001"/>
                <a:gd name="connsiteX2" fmla="*/ 1605 w 337670"/>
                <a:gd name="connsiteY2" fmla="*/ 100557 h 330001"/>
                <a:gd name="connsiteX3" fmla="*/ 32322 w 337670"/>
                <a:gd name="connsiteY3" fmla="*/ 99869 h 330001"/>
                <a:gd name="connsiteX4" fmla="*/ 208008 w 337670"/>
                <a:gd name="connsiteY4" fmla="*/ 1105 h 330001"/>
                <a:gd name="connsiteX5" fmla="*/ 337670 w 337670"/>
                <a:gd name="connsiteY5" fmla="*/ 154607 h 330001"/>
                <a:gd name="connsiteX6" fmla="*/ 134056 w 337670"/>
                <a:gd name="connsiteY6" fmla="*/ 327466 h 330001"/>
                <a:gd name="connsiteX7" fmla="*/ 43909 w 337670"/>
                <a:gd name="connsiteY7" fmla="*/ 259788 h 330001"/>
                <a:gd name="connsiteX8" fmla="*/ 25644 w 337670"/>
                <a:gd name="connsiteY8" fmla="*/ 212824 h 330001"/>
                <a:gd name="connsiteX9" fmla="*/ 2698 w 337670"/>
                <a:gd name="connsiteY9" fmla="*/ 180693 h 3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670" h="330001">
                  <a:moveTo>
                    <a:pt x="2698" y="180693"/>
                  </a:moveTo>
                  <a:cubicBezTo>
                    <a:pt x="8108" y="165202"/>
                    <a:pt x="36691" y="148154"/>
                    <a:pt x="34053" y="115870"/>
                  </a:cubicBezTo>
                  <a:cubicBezTo>
                    <a:pt x="24485" y="98395"/>
                    <a:pt x="27064" y="112103"/>
                    <a:pt x="1605" y="100557"/>
                  </a:cubicBezTo>
                  <a:cubicBezTo>
                    <a:pt x="19383" y="105065"/>
                    <a:pt x="26018" y="108006"/>
                    <a:pt x="32322" y="99869"/>
                  </a:cubicBezTo>
                  <a:cubicBezTo>
                    <a:pt x="25135" y="40600"/>
                    <a:pt x="157117" y="-8018"/>
                    <a:pt x="208008" y="1105"/>
                  </a:cubicBezTo>
                  <a:cubicBezTo>
                    <a:pt x="258899" y="10228"/>
                    <a:pt x="337670" y="39742"/>
                    <a:pt x="337670" y="154607"/>
                  </a:cubicBezTo>
                  <a:cubicBezTo>
                    <a:pt x="337670" y="269472"/>
                    <a:pt x="183016" y="309936"/>
                    <a:pt x="134056" y="327466"/>
                  </a:cubicBezTo>
                  <a:cubicBezTo>
                    <a:pt x="85096" y="344996"/>
                    <a:pt x="50314" y="266116"/>
                    <a:pt x="43909" y="259788"/>
                  </a:cubicBezTo>
                  <a:cubicBezTo>
                    <a:pt x="28143" y="239641"/>
                    <a:pt x="37474" y="226255"/>
                    <a:pt x="25644" y="212824"/>
                  </a:cubicBezTo>
                  <a:cubicBezTo>
                    <a:pt x="-2234" y="198000"/>
                    <a:pt x="-2712" y="196184"/>
                    <a:pt x="2698" y="180693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173" name="椭圆 308">
              <a:extLst>
                <a:ext uri="{FF2B5EF4-FFF2-40B4-BE49-F238E27FC236}">
                  <a16:creationId xmlns:a16="http://schemas.microsoft.com/office/drawing/2014/main" xmlns="" id="{6B1202FE-F1E7-4934-8193-0833476FB097}"/>
                </a:ext>
              </a:extLst>
            </p:cNvPr>
            <p:cNvSpPr/>
            <p:nvPr/>
          </p:nvSpPr>
          <p:spPr>
            <a:xfrm rot="1761055" flipH="1">
              <a:off x="2050527" y="1282293"/>
              <a:ext cx="306319" cy="301290"/>
            </a:xfrm>
            <a:custGeom>
              <a:avLst/>
              <a:gdLst>
                <a:gd name="connsiteX0" fmla="*/ 0 w 399539"/>
                <a:gd name="connsiteY0" fmla="*/ 207981 h 415962"/>
                <a:gd name="connsiteX1" fmla="*/ 199770 w 399539"/>
                <a:gd name="connsiteY1" fmla="*/ 0 h 415962"/>
                <a:gd name="connsiteX2" fmla="*/ 399540 w 399539"/>
                <a:gd name="connsiteY2" fmla="*/ 207981 h 415962"/>
                <a:gd name="connsiteX3" fmla="*/ 199770 w 399539"/>
                <a:gd name="connsiteY3" fmla="*/ 415962 h 415962"/>
                <a:gd name="connsiteX4" fmla="*/ 0 w 399539"/>
                <a:gd name="connsiteY4" fmla="*/ 207981 h 415962"/>
                <a:gd name="connsiteX0" fmla="*/ 8989 w 408529"/>
                <a:gd name="connsiteY0" fmla="*/ 207981 h 415962"/>
                <a:gd name="connsiteX1" fmla="*/ 208759 w 408529"/>
                <a:gd name="connsiteY1" fmla="*/ 0 h 415962"/>
                <a:gd name="connsiteX2" fmla="*/ 408529 w 408529"/>
                <a:gd name="connsiteY2" fmla="*/ 207981 h 415962"/>
                <a:gd name="connsiteX3" fmla="*/ 208759 w 408529"/>
                <a:gd name="connsiteY3" fmla="*/ 415962 h 415962"/>
                <a:gd name="connsiteX4" fmla="*/ 8989 w 408529"/>
                <a:gd name="connsiteY4" fmla="*/ 207981 h 415962"/>
                <a:gd name="connsiteX0" fmla="*/ 6882 w 406422"/>
                <a:gd name="connsiteY0" fmla="*/ 207981 h 415962"/>
                <a:gd name="connsiteX1" fmla="*/ 206652 w 406422"/>
                <a:gd name="connsiteY1" fmla="*/ 0 h 415962"/>
                <a:gd name="connsiteX2" fmla="*/ 406422 w 406422"/>
                <a:gd name="connsiteY2" fmla="*/ 207981 h 415962"/>
                <a:gd name="connsiteX3" fmla="*/ 206652 w 406422"/>
                <a:gd name="connsiteY3" fmla="*/ 415962 h 415962"/>
                <a:gd name="connsiteX4" fmla="*/ 6882 w 406422"/>
                <a:gd name="connsiteY4" fmla="*/ 207981 h 415962"/>
                <a:gd name="connsiteX0" fmla="*/ 13577 w 413117"/>
                <a:gd name="connsiteY0" fmla="*/ 207981 h 415962"/>
                <a:gd name="connsiteX1" fmla="*/ 213347 w 413117"/>
                <a:gd name="connsiteY1" fmla="*/ 0 h 415962"/>
                <a:gd name="connsiteX2" fmla="*/ 413117 w 413117"/>
                <a:gd name="connsiteY2" fmla="*/ 207981 h 415962"/>
                <a:gd name="connsiteX3" fmla="*/ 213347 w 413117"/>
                <a:gd name="connsiteY3" fmla="*/ 415962 h 415962"/>
                <a:gd name="connsiteX4" fmla="*/ 13577 w 413117"/>
                <a:gd name="connsiteY4" fmla="*/ 207981 h 415962"/>
                <a:gd name="connsiteX0" fmla="*/ 12512 w 383477"/>
                <a:gd name="connsiteY0" fmla="*/ 227107 h 416076"/>
                <a:gd name="connsiteX1" fmla="*/ 183707 w 383477"/>
                <a:gd name="connsiteY1" fmla="*/ 76 h 416076"/>
                <a:gd name="connsiteX2" fmla="*/ 383477 w 383477"/>
                <a:gd name="connsiteY2" fmla="*/ 208057 h 416076"/>
                <a:gd name="connsiteX3" fmla="*/ 183707 w 383477"/>
                <a:gd name="connsiteY3" fmla="*/ 416038 h 416076"/>
                <a:gd name="connsiteX4" fmla="*/ 12512 w 383477"/>
                <a:gd name="connsiteY4" fmla="*/ 227107 h 416076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22454"/>
                <a:gd name="connsiteX1" fmla="*/ 179665 w 379435"/>
                <a:gd name="connsiteY1" fmla="*/ 76 h 422454"/>
                <a:gd name="connsiteX2" fmla="*/ 379435 w 379435"/>
                <a:gd name="connsiteY2" fmla="*/ 208057 h 422454"/>
                <a:gd name="connsiteX3" fmla="*/ 179665 w 379435"/>
                <a:gd name="connsiteY3" fmla="*/ 416038 h 422454"/>
                <a:gd name="connsiteX4" fmla="*/ 58630 w 379435"/>
                <a:gd name="connsiteY4" fmla="*/ 363086 h 422454"/>
                <a:gd name="connsiteX5" fmla="*/ 41962 w 379435"/>
                <a:gd name="connsiteY5" fmla="*/ 298792 h 422454"/>
                <a:gd name="connsiteX6" fmla="*/ 8470 w 379435"/>
                <a:gd name="connsiteY6" fmla="*/ 227107 h 422454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123 w 378232"/>
                <a:gd name="connsiteY0" fmla="*/ 259818 h 424209"/>
                <a:gd name="connsiteX1" fmla="*/ 50284 w 378232"/>
                <a:gd name="connsiteY1" fmla="*/ 114810 h 424209"/>
                <a:gd name="connsiteX2" fmla="*/ 178462 w 378232"/>
                <a:gd name="connsiteY2" fmla="*/ 1831 h 424209"/>
                <a:gd name="connsiteX3" fmla="*/ 378232 w 378232"/>
                <a:gd name="connsiteY3" fmla="*/ 209812 h 424209"/>
                <a:gd name="connsiteX4" fmla="*/ 178462 w 378232"/>
                <a:gd name="connsiteY4" fmla="*/ 417793 h 424209"/>
                <a:gd name="connsiteX5" fmla="*/ 57427 w 378232"/>
                <a:gd name="connsiteY5" fmla="*/ 364841 h 424209"/>
                <a:gd name="connsiteX6" fmla="*/ 40759 w 378232"/>
                <a:gd name="connsiteY6" fmla="*/ 300547 h 424209"/>
                <a:gd name="connsiteX7" fmla="*/ 123 w 378232"/>
                <a:gd name="connsiteY7" fmla="*/ 259818 h 424209"/>
                <a:gd name="connsiteX0" fmla="*/ 123 w 378232"/>
                <a:gd name="connsiteY0" fmla="*/ 259818 h 421581"/>
                <a:gd name="connsiteX1" fmla="*/ 50284 w 378232"/>
                <a:gd name="connsiteY1" fmla="*/ 114810 h 421581"/>
                <a:gd name="connsiteX2" fmla="*/ 178462 w 378232"/>
                <a:gd name="connsiteY2" fmla="*/ 1831 h 421581"/>
                <a:gd name="connsiteX3" fmla="*/ 378232 w 378232"/>
                <a:gd name="connsiteY3" fmla="*/ 209812 h 421581"/>
                <a:gd name="connsiteX4" fmla="*/ 178462 w 378232"/>
                <a:gd name="connsiteY4" fmla="*/ 417793 h 421581"/>
                <a:gd name="connsiteX5" fmla="*/ 50283 w 378232"/>
                <a:gd name="connsiteY5" fmla="*/ 341029 h 421581"/>
                <a:gd name="connsiteX6" fmla="*/ 40759 w 378232"/>
                <a:gd name="connsiteY6" fmla="*/ 300547 h 421581"/>
                <a:gd name="connsiteX7" fmla="*/ 123 w 378232"/>
                <a:gd name="connsiteY7" fmla="*/ 259818 h 421581"/>
                <a:gd name="connsiteX0" fmla="*/ 123 w 378232"/>
                <a:gd name="connsiteY0" fmla="*/ 259818 h 401237"/>
                <a:gd name="connsiteX1" fmla="*/ 50284 w 378232"/>
                <a:gd name="connsiteY1" fmla="*/ 114810 h 401237"/>
                <a:gd name="connsiteX2" fmla="*/ 178462 w 378232"/>
                <a:gd name="connsiteY2" fmla="*/ 1831 h 401237"/>
                <a:gd name="connsiteX3" fmla="*/ 378232 w 378232"/>
                <a:gd name="connsiteY3" fmla="*/ 209812 h 401237"/>
                <a:gd name="connsiteX4" fmla="*/ 157030 w 378232"/>
                <a:gd name="connsiteY4" fmla="*/ 396362 h 401237"/>
                <a:gd name="connsiteX5" fmla="*/ 50283 w 378232"/>
                <a:gd name="connsiteY5" fmla="*/ 341029 h 401237"/>
                <a:gd name="connsiteX6" fmla="*/ 40759 w 378232"/>
                <a:gd name="connsiteY6" fmla="*/ 300547 h 401237"/>
                <a:gd name="connsiteX7" fmla="*/ 123 w 378232"/>
                <a:gd name="connsiteY7" fmla="*/ 259818 h 401237"/>
                <a:gd name="connsiteX0" fmla="*/ 10 w 378119"/>
                <a:gd name="connsiteY0" fmla="*/ 258802 h 400221"/>
                <a:gd name="connsiteX1" fmla="*/ 43027 w 378119"/>
                <a:gd name="connsiteY1" fmla="*/ 139987 h 400221"/>
                <a:gd name="connsiteX2" fmla="*/ 178349 w 378119"/>
                <a:gd name="connsiteY2" fmla="*/ 815 h 400221"/>
                <a:gd name="connsiteX3" fmla="*/ 378119 w 378119"/>
                <a:gd name="connsiteY3" fmla="*/ 208796 h 400221"/>
                <a:gd name="connsiteX4" fmla="*/ 156917 w 378119"/>
                <a:gd name="connsiteY4" fmla="*/ 395346 h 400221"/>
                <a:gd name="connsiteX5" fmla="*/ 50170 w 378119"/>
                <a:gd name="connsiteY5" fmla="*/ 340013 h 400221"/>
                <a:gd name="connsiteX6" fmla="*/ 40646 w 378119"/>
                <a:gd name="connsiteY6" fmla="*/ 299531 h 400221"/>
                <a:gd name="connsiteX7" fmla="*/ 10 w 378119"/>
                <a:gd name="connsiteY7" fmla="*/ 258802 h 400221"/>
                <a:gd name="connsiteX0" fmla="*/ 10 w 378119"/>
                <a:gd name="connsiteY0" fmla="*/ 258970 h 400389"/>
                <a:gd name="connsiteX1" fmla="*/ 43027 w 378119"/>
                <a:gd name="connsiteY1" fmla="*/ 140155 h 400389"/>
                <a:gd name="connsiteX2" fmla="*/ 178349 w 378119"/>
                <a:gd name="connsiteY2" fmla="*/ 983 h 400389"/>
                <a:gd name="connsiteX3" fmla="*/ 378119 w 378119"/>
                <a:gd name="connsiteY3" fmla="*/ 208964 h 400389"/>
                <a:gd name="connsiteX4" fmla="*/ 156917 w 378119"/>
                <a:gd name="connsiteY4" fmla="*/ 395514 h 400389"/>
                <a:gd name="connsiteX5" fmla="*/ 50170 w 378119"/>
                <a:gd name="connsiteY5" fmla="*/ 340181 h 400389"/>
                <a:gd name="connsiteX6" fmla="*/ 40646 w 378119"/>
                <a:gd name="connsiteY6" fmla="*/ 299699 h 400389"/>
                <a:gd name="connsiteX7" fmla="*/ 10 w 378119"/>
                <a:gd name="connsiteY7" fmla="*/ 258970 h 400389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402431"/>
                <a:gd name="connsiteX1" fmla="*/ 43027 w 378119"/>
                <a:gd name="connsiteY1" fmla="*/ 140155 h 402431"/>
                <a:gd name="connsiteX2" fmla="*/ 178349 w 378119"/>
                <a:gd name="connsiteY2" fmla="*/ 983 h 402431"/>
                <a:gd name="connsiteX3" fmla="*/ 378119 w 378119"/>
                <a:gd name="connsiteY3" fmla="*/ 208964 h 402431"/>
                <a:gd name="connsiteX4" fmla="*/ 156917 w 378119"/>
                <a:gd name="connsiteY4" fmla="*/ 395514 h 402431"/>
                <a:gd name="connsiteX5" fmla="*/ 47788 w 378119"/>
                <a:gd name="connsiteY5" fmla="*/ 330656 h 402431"/>
                <a:gd name="connsiteX6" fmla="*/ 40646 w 378119"/>
                <a:gd name="connsiteY6" fmla="*/ 299699 h 402431"/>
                <a:gd name="connsiteX7" fmla="*/ 10 w 378119"/>
                <a:gd name="connsiteY7" fmla="*/ 258970 h 402431"/>
                <a:gd name="connsiteX0" fmla="*/ 10 w 378119"/>
                <a:gd name="connsiteY0" fmla="*/ 258970 h 412838"/>
                <a:gd name="connsiteX1" fmla="*/ 43027 w 378119"/>
                <a:gd name="connsiteY1" fmla="*/ 140155 h 412838"/>
                <a:gd name="connsiteX2" fmla="*/ 178349 w 378119"/>
                <a:gd name="connsiteY2" fmla="*/ 983 h 412838"/>
                <a:gd name="connsiteX3" fmla="*/ 378119 w 378119"/>
                <a:gd name="connsiteY3" fmla="*/ 208964 h 412838"/>
                <a:gd name="connsiteX4" fmla="*/ 156917 w 378119"/>
                <a:gd name="connsiteY4" fmla="*/ 395514 h 412838"/>
                <a:gd name="connsiteX5" fmla="*/ 95413 w 378119"/>
                <a:gd name="connsiteY5" fmla="*/ 397332 h 412838"/>
                <a:gd name="connsiteX6" fmla="*/ 47788 w 378119"/>
                <a:gd name="connsiteY6" fmla="*/ 330656 h 412838"/>
                <a:gd name="connsiteX7" fmla="*/ 40646 w 378119"/>
                <a:gd name="connsiteY7" fmla="*/ 299699 h 412838"/>
                <a:gd name="connsiteX8" fmla="*/ 10 w 378119"/>
                <a:gd name="connsiteY8" fmla="*/ 258970 h 412838"/>
                <a:gd name="connsiteX0" fmla="*/ 10 w 378119"/>
                <a:gd name="connsiteY0" fmla="*/ 258970 h 407661"/>
                <a:gd name="connsiteX1" fmla="*/ 43027 w 378119"/>
                <a:gd name="connsiteY1" fmla="*/ 140155 h 407661"/>
                <a:gd name="connsiteX2" fmla="*/ 178349 w 378119"/>
                <a:gd name="connsiteY2" fmla="*/ 983 h 407661"/>
                <a:gd name="connsiteX3" fmla="*/ 378119 w 378119"/>
                <a:gd name="connsiteY3" fmla="*/ 208964 h 407661"/>
                <a:gd name="connsiteX4" fmla="*/ 156917 w 378119"/>
                <a:gd name="connsiteY4" fmla="*/ 395514 h 407661"/>
                <a:gd name="connsiteX5" fmla="*/ 107319 w 378119"/>
                <a:gd name="connsiteY5" fmla="*/ 383045 h 407661"/>
                <a:gd name="connsiteX6" fmla="*/ 47788 w 378119"/>
                <a:gd name="connsiteY6" fmla="*/ 330656 h 407661"/>
                <a:gd name="connsiteX7" fmla="*/ 40646 w 378119"/>
                <a:gd name="connsiteY7" fmla="*/ 299699 h 407661"/>
                <a:gd name="connsiteX8" fmla="*/ 10 w 378119"/>
                <a:gd name="connsiteY8" fmla="*/ 258970 h 407661"/>
                <a:gd name="connsiteX0" fmla="*/ 10 w 378119"/>
                <a:gd name="connsiteY0" fmla="*/ 258970 h 408639"/>
                <a:gd name="connsiteX1" fmla="*/ 43027 w 378119"/>
                <a:gd name="connsiteY1" fmla="*/ 140155 h 408639"/>
                <a:gd name="connsiteX2" fmla="*/ 178349 w 378119"/>
                <a:gd name="connsiteY2" fmla="*/ 983 h 408639"/>
                <a:gd name="connsiteX3" fmla="*/ 378119 w 378119"/>
                <a:gd name="connsiteY3" fmla="*/ 208964 h 408639"/>
                <a:gd name="connsiteX4" fmla="*/ 156917 w 378119"/>
                <a:gd name="connsiteY4" fmla="*/ 395514 h 408639"/>
                <a:gd name="connsiteX5" fmla="*/ 107319 w 378119"/>
                <a:gd name="connsiteY5" fmla="*/ 383045 h 408639"/>
                <a:gd name="connsiteX6" fmla="*/ 47788 w 378119"/>
                <a:gd name="connsiteY6" fmla="*/ 330656 h 408639"/>
                <a:gd name="connsiteX7" fmla="*/ 40646 w 378119"/>
                <a:gd name="connsiteY7" fmla="*/ 299699 h 408639"/>
                <a:gd name="connsiteX8" fmla="*/ 10 w 378119"/>
                <a:gd name="connsiteY8" fmla="*/ 258970 h 408639"/>
                <a:gd name="connsiteX0" fmla="*/ 10 w 378119"/>
                <a:gd name="connsiteY0" fmla="*/ 258970 h 406517"/>
                <a:gd name="connsiteX1" fmla="*/ 43027 w 378119"/>
                <a:gd name="connsiteY1" fmla="*/ 140155 h 406517"/>
                <a:gd name="connsiteX2" fmla="*/ 178349 w 378119"/>
                <a:gd name="connsiteY2" fmla="*/ 983 h 406517"/>
                <a:gd name="connsiteX3" fmla="*/ 378119 w 378119"/>
                <a:gd name="connsiteY3" fmla="*/ 208964 h 406517"/>
                <a:gd name="connsiteX4" fmla="*/ 156917 w 378119"/>
                <a:gd name="connsiteY4" fmla="*/ 395514 h 406517"/>
                <a:gd name="connsiteX5" fmla="*/ 90651 w 378119"/>
                <a:gd name="connsiteY5" fmla="*/ 375902 h 406517"/>
                <a:gd name="connsiteX6" fmla="*/ 47788 w 378119"/>
                <a:gd name="connsiteY6" fmla="*/ 330656 h 406517"/>
                <a:gd name="connsiteX7" fmla="*/ 40646 w 378119"/>
                <a:gd name="connsiteY7" fmla="*/ 299699 h 406517"/>
                <a:gd name="connsiteX8" fmla="*/ 10 w 378119"/>
                <a:gd name="connsiteY8" fmla="*/ 258970 h 406517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7788 w 378119"/>
                <a:gd name="connsiteY6" fmla="*/ 330656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4501 w 378119"/>
                <a:gd name="connsiteY6" fmla="*/ 327369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3929"/>
                <a:gd name="connsiteX1" fmla="*/ 43054 w 378146"/>
                <a:gd name="connsiteY1" fmla="*/ 140155 h 403929"/>
                <a:gd name="connsiteX2" fmla="*/ 178376 w 378146"/>
                <a:gd name="connsiteY2" fmla="*/ 983 h 403929"/>
                <a:gd name="connsiteX3" fmla="*/ 378146 w 378146"/>
                <a:gd name="connsiteY3" fmla="*/ 208964 h 403929"/>
                <a:gd name="connsiteX4" fmla="*/ 156944 w 378146"/>
                <a:gd name="connsiteY4" fmla="*/ 395514 h 403929"/>
                <a:gd name="connsiteX5" fmla="*/ 61669 w 378146"/>
                <a:gd name="connsiteY5" fmla="*/ 350134 h 403929"/>
                <a:gd name="connsiteX6" fmla="*/ 36859 w 378146"/>
                <a:gd name="connsiteY6" fmla="*/ 320796 h 403929"/>
                <a:gd name="connsiteX7" fmla="*/ 38482 w 378146"/>
                <a:gd name="connsiteY7" fmla="*/ 285457 h 403929"/>
                <a:gd name="connsiteX8" fmla="*/ 37 w 378146"/>
                <a:gd name="connsiteY8" fmla="*/ 258970 h 403929"/>
                <a:gd name="connsiteX0" fmla="*/ 37 w 378146"/>
                <a:gd name="connsiteY0" fmla="*/ 258970 h 408634"/>
                <a:gd name="connsiteX1" fmla="*/ 43054 w 378146"/>
                <a:gd name="connsiteY1" fmla="*/ 140155 h 408634"/>
                <a:gd name="connsiteX2" fmla="*/ 178376 w 378146"/>
                <a:gd name="connsiteY2" fmla="*/ 983 h 408634"/>
                <a:gd name="connsiteX3" fmla="*/ 378146 w 378146"/>
                <a:gd name="connsiteY3" fmla="*/ 208964 h 408634"/>
                <a:gd name="connsiteX4" fmla="*/ 158039 w 378146"/>
                <a:gd name="connsiteY4" fmla="*/ 400991 h 408634"/>
                <a:gd name="connsiteX5" fmla="*/ 61669 w 378146"/>
                <a:gd name="connsiteY5" fmla="*/ 350134 h 408634"/>
                <a:gd name="connsiteX6" fmla="*/ 36859 w 378146"/>
                <a:gd name="connsiteY6" fmla="*/ 320796 h 408634"/>
                <a:gd name="connsiteX7" fmla="*/ 38482 w 378146"/>
                <a:gd name="connsiteY7" fmla="*/ 285457 h 408634"/>
                <a:gd name="connsiteX8" fmla="*/ 37 w 378146"/>
                <a:gd name="connsiteY8" fmla="*/ 258970 h 408634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39940 w 378146"/>
                <a:gd name="connsiteY6" fmla="*/ 332323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50031 w 378146"/>
                <a:gd name="connsiteY6" fmla="*/ 318855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50031 w 378146"/>
                <a:gd name="connsiteY6" fmla="*/ 31885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4637"/>
                <a:gd name="connsiteX1" fmla="*/ 43054 w 378146"/>
                <a:gd name="connsiteY1" fmla="*/ 140155 h 404637"/>
                <a:gd name="connsiteX2" fmla="*/ 178376 w 378146"/>
                <a:gd name="connsiteY2" fmla="*/ 983 h 404637"/>
                <a:gd name="connsiteX3" fmla="*/ 378146 w 378146"/>
                <a:gd name="connsiteY3" fmla="*/ 208964 h 404637"/>
                <a:gd name="connsiteX4" fmla="*/ 158039 w 378146"/>
                <a:gd name="connsiteY4" fmla="*/ 400991 h 404637"/>
                <a:gd name="connsiteX5" fmla="*/ 51055 w 378146"/>
                <a:gd name="connsiteY5" fmla="*/ 342174 h 404637"/>
                <a:gd name="connsiteX6" fmla="*/ 42952 w 378146"/>
                <a:gd name="connsiteY6" fmla="*/ 321705 h 404637"/>
                <a:gd name="connsiteX7" fmla="*/ 26877 w 378146"/>
                <a:gd name="connsiteY7" fmla="*/ 311934 h 404637"/>
                <a:gd name="connsiteX8" fmla="*/ 38482 w 378146"/>
                <a:gd name="connsiteY8" fmla="*/ 285457 h 404637"/>
                <a:gd name="connsiteX9" fmla="*/ 37 w 378146"/>
                <a:gd name="connsiteY9" fmla="*/ 258970 h 404637"/>
                <a:gd name="connsiteX0" fmla="*/ 37 w 378146"/>
                <a:gd name="connsiteY0" fmla="*/ 258970 h 411529"/>
                <a:gd name="connsiteX1" fmla="*/ 43054 w 378146"/>
                <a:gd name="connsiteY1" fmla="*/ 140155 h 411529"/>
                <a:gd name="connsiteX2" fmla="*/ 178376 w 378146"/>
                <a:gd name="connsiteY2" fmla="*/ 983 h 411529"/>
                <a:gd name="connsiteX3" fmla="*/ 378146 w 378146"/>
                <a:gd name="connsiteY3" fmla="*/ 208964 h 411529"/>
                <a:gd name="connsiteX4" fmla="*/ 146003 w 378146"/>
                <a:gd name="connsiteY4" fmla="*/ 408123 h 411529"/>
                <a:gd name="connsiteX5" fmla="*/ 51055 w 378146"/>
                <a:gd name="connsiteY5" fmla="*/ 342174 h 411529"/>
                <a:gd name="connsiteX6" fmla="*/ 42952 w 378146"/>
                <a:gd name="connsiteY6" fmla="*/ 321705 h 411529"/>
                <a:gd name="connsiteX7" fmla="*/ 26877 w 378146"/>
                <a:gd name="connsiteY7" fmla="*/ 311934 h 411529"/>
                <a:gd name="connsiteX8" fmla="*/ 38482 w 378146"/>
                <a:gd name="connsiteY8" fmla="*/ 285457 h 411529"/>
                <a:gd name="connsiteX9" fmla="*/ 37 w 378146"/>
                <a:gd name="connsiteY9" fmla="*/ 258970 h 411529"/>
                <a:gd name="connsiteX0" fmla="*/ 37 w 378146"/>
                <a:gd name="connsiteY0" fmla="*/ 258970 h 409795"/>
                <a:gd name="connsiteX1" fmla="*/ 43054 w 378146"/>
                <a:gd name="connsiteY1" fmla="*/ 140155 h 409795"/>
                <a:gd name="connsiteX2" fmla="*/ 178376 w 378146"/>
                <a:gd name="connsiteY2" fmla="*/ 983 h 409795"/>
                <a:gd name="connsiteX3" fmla="*/ 378146 w 378146"/>
                <a:gd name="connsiteY3" fmla="*/ 208964 h 409795"/>
                <a:gd name="connsiteX4" fmla="*/ 146003 w 378146"/>
                <a:gd name="connsiteY4" fmla="*/ 408123 h 409795"/>
                <a:gd name="connsiteX5" fmla="*/ 51055 w 378146"/>
                <a:gd name="connsiteY5" fmla="*/ 342174 h 409795"/>
                <a:gd name="connsiteX6" fmla="*/ 42952 w 378146"/>
                <a:gd name="connsiteY6" fmla="*/ 321705 h 409795"/>
                <a:gd name="connsiteX7" fmla="*/ 26877 w 378146"/>
                <a:gd name="connsiteY7" fmla="*/ 311934 h 409795"/>
                <a:gd name="connsiteX8" fmla="*/ 38482 w 378146"/>
                <a:gd name="connsiteY8" fmla="*/ 285457 h 409795"/>
                <a:gd name="connsiteX9" fmla="*/ 37 w 378146"/>
                <a:gd name="connsiteY9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1538 w 378151"/>
                <a:gd name="connsiteY2" fmla="*/ 151441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2429 w 378151"/>
                <a:gd name="connsiteY2" fmla="*/ 156642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1983 w 378151"/>
                <a:gd name="connsiteY2" fmla="*/ 149983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75 w 378184"/>
                <a:gd name="connsiteY0" fmla="*/ 258850 h 409675"/>
                <a:gd name="connsiteX1" fmla="*/ 49654 w 378184"/>
                <a:gd name="connsiteY1" fmla="*/ 161574 h 409675"/>
                <a:gd name="connsiteX2" fmla="*/ 20679 w 378184"/>
                <a:gd name="connsiteY2" fmla="*/ 141068 h 409675"/>
                <a:gd name="connsiteX3" fmla="*/ 44875 w 378184"/>
                <a:gd name="connsiteY3" fmla="*/ 143602 h 409675"/>
                <a:gd name="connsiteX4" fmla="*/ 178414 w 378184"/>
                <a:gd name="connsiteY4" fmla="*/ 863 h 409675"/>
                <a:gd name="connsiteX5" fmla="*/ 378184 w 378184"/>
                <a:gd name="connsiteY5" fmla="*/ 208844 h 409675"/>
                <a:gd name="connsiteX6" fmla="*/ 146041 w 378184"/>
                <a:gd name="connsiteY6" fmla="*/ 408003 h 409675"/>
                <a:gd name="connsiteX7" fmla="*/ 51093 w 378184"/>
                <a:gd name="connsiteY7" fmla="*/ 342054 h 409675"/>
                <a:gd name="connsiteX8" fmla="*/ 42990 w 378184"/>
                <a:gd name="connsiteY8" fmla="*/ 321585 h 409675"/>
                <a:gd name="connsiteX9" fmla="*/ 38520 w 378184"/>
                <a:gd name="connsiteY9" fmla="*/ 285337 h 409675"/>
                <a:gd name="connsiteX10" fmla="*/ 75 w 378184"/>
                <a:gd name="connsiteY10" fmla="*/ 258850 h 409675"/>
                <a:gd name="connsiteX0" fmla="*/ 78 w 378187"/>
                <a:gd name="connsiteY0" fmla="*/ 258850 h 409675"/>
                <a:gd name="connsiteX1" fmla="*/ 49657 w 378187"/>
                <a:gd name="connsiteY1" fmla="*/ 161574 h 409675"/>
                <a:gd name="connsiteX2" fmla="*/ 20682 w 378187"/>
                <a:gd name="connsiteY2" fmla="*/ 141068 h 409675"/>
                <a:gd name="connsiteX3" fmla="*/ 44878 w 378187"/>
                <a:gd name="connsiteY3" fmla="*/ 143602 h 409675"/>
                <a:gd name="connsiteX4" fmla="*/ 178417 w 378187"/>
                <a:gd name="connsiteY4" fmla="*/ 863 h 409675"/>
                <a:gd name="connsiteX5" fmla="*/ 378187 w 378187"/>
                <a:gd name="connsiteY5" fmla="*/ 208844 h 409675"/>
                <a:gd name="connsiteX6" fmla="*/ 146044 w 378187"/>
                <a:gd name="connsiteY6" fmla="*/ 408003 h 409675"/>
                <a:gd name="connsiteX7" fmla="*/ 51096 w 378187"/>
                <a:gd name="connsiteY7" fmla="*/ 342054 h 409675"/>
                <a:gd name="connsiteX8" fmla="*/ 38523 w 378187"/>
                <a:gd name="connsiteY8" fmla="*/ 285337 h 409675"/>
                <a:gd name="connsiteX9" fmla="*/ 78 w 378187"/>
                <a:gd name="connsiteY9" fmla="*/ 258850 h 409675"/>
                <a:gd name="connsiteX0" fmla="*/ 146 w 378255"/>
                <a:gd name="connsiteY0" fmla="*/ 258850 h 409022"/>
                <a:gd name="connsiteX1" fmla="*/ 49725 w 378255"/>
                <a:gd name="connsiteY1" fmla="*/ 161574 h 409022"/>
                <a:gd name="connsiteX2" fmla="*/ 20750 w 378255"/>
                <a:gd name="connsiteY2" fmla="*/ 141068 h 409022"/>
                <a:gd name="connsiteX3" fmla="*/ 44946 w 378255"/>
                <a:gd name="connsiteY3" fmla="*/ 143602 h 409022"/>
                <a:gd name="connsiteX4" fmla="*/ 178485 w 378255"/>
                <a:gd name="connsiteY4" fmla="*/ 863 h 409022"/>
                <a:gd name="connsiteX5" fmla="*/ 378255 w 378255"/>
                <a:gd name="connsiteY5" fmla="*/ 208844 h 409022"/>
                <a:gd name="connsiteX6" fmla="*/ 146112 w 378255"/>
                <a:gd name="connsiteY6" fmla="*/ 408003 h 409022"/>
                <a:gd name="connsiteX7" fmla="*/ 38591 w 378255"/>
                <a:gd name="connsiteY7" fmla="*/ 285337 h 409022"/>
                <a:gd name="connsiteX8" fmla="*/ 146 w 378255"/>
                <a:gd name="connsiteY8" fmla="*/ 258850 h 409022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882"/>
                <a:gd name="connsiteX1" fmla="*/ 49580 w 378110"/>
                <a:gd name="connsiteY1" fmla="*/ 161574 h 408882"/>
                <a:gd name="connsiteX2" fmla="*/ 20605 w 378110"/>
                <a:gd name="connsiteY2" fmla="*/ 141068 h 408882"/>
                <a:gd name="connsiteX3" fmla="*/ 44801 w 378110"/>
                <a:gd name="connsiteY3" fmla="*/ 143602 h 408882"/>
                <a:gd name="connsiteX4" fmla="*/ 178340 w 378110"/>
                <a:gd name="connsiteY4" fmla="*/ 863 h 408882"/>
                <a:gd name="connsiteX5" fmla="*/ 378110 w 378110"/>
                <a:gd name="connsiteY5" fmla="*/ 208844 h 408882"/>
                <a:gd name="connsiteX6" fmla="*/ 145967 w 378110"/>
                <a:gd name="connsiteY6" fmla="*/ 408003 h 408882"/>
                <a:gd name="connsiteX7" fmla="*/ 48699 w 378110"/>
                <a:gd name="connsiteY7" fmla="*/ 281771 h 408882"/>
                <a:gd name="connsiteX8" fmla="*/ 1 w 378110"/>
                <a:gd name="connsiteY8" fmla="*/ 258850 h 408882"/>
                <a:gd name="connsiteX0" fmla="*/ 1 w 378110"/>
                <a:gd name="connsiteY0" fmla="*/ 258850 h 410457"/>
                <a:gd name="connsiteX1" fmla="*/ 49580 w 378110"/>
                <a:gd name="connsiteY1" fmla="*/ 161574 h 410457"/>
                <a:gd name="connsiteX2" fmla="*/ 20605 w 378110"/>
                <a:gd name="connsiteY2" fmla="*/ 141068 h 410457"/>
                <a:gd name="connsiteX3" fmla="*/ 44801 w 378110"/>
                <a:gd name="connsiteY3" fmla="*/ 143602 h 410457"/>
                <a:gd name="connsiteX4" fmla="*/ 178340 w 378110"/>
                <a:gd name="connsiteY4" fmla="*/ 863 h 410457"/>
                <a:gd name="connsiteX5" fmla="*/ 378110 w 378110"/>
                <a:gd name="connsiteY5" fmla="*/ 208844 h 410457"/>
                <a:gd name="connsiteX6" fmla="*/ 145967 w 378110"/>
                <a:gd name="connsiteY6" fmla="*/ 408003 h 410457"/>
                <a:gd name="connsiteX7" fmla="*/ 82566 w 378110"/>
                <a:gd name="connsiteY7" fmla="*/ 317591 h 410457"/>
                <a:gd name="connsiteX8" fmla="*/ 48699 w 378110"/>
                <a:gd name="connsiteY8" fmla="*/ 281771 h 410457"/>
                <a:gd name="connsiteX9" fmla="*/ 1 w 378110"/>
                <a:gd name="connsiteY9" fmla="*/ 258850 h 410457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0 w 381675"/>
                <a:gd name="connsiteY0" fmla="*/ 264645 h 410555"/>
                <a:gd name="connsiteX1" fmla="*/ 53145 w 381675"/>
                <a:gd name="connsiteY1" fmla="*/ 161574 h 410555"/>
                <a:gd name="connsiteX2" fmla="*/ 24170 w 381675"/>
                <a:gd name="connsiteY2" fmla="*/ 141068 h 410555"/>
                <a:gd name="connsiteX3" fmla="*/ 48366 w 381675"/>
                <a:gd name="connsiteY3" fmla="*/ 143602 h 410555"/>
                <a:gd name="connsiteX4" fmla="*/ 181905 w 381675"/>
                <a:gd name="connsiteY4" fmla="*/ 863 h 410555"/>
                <a:gd name="connsiteX5" fmla="*/ 381675 w 381675"/>
                <a:gd name="connsiteY5" fmla="*/ 208844 h 410555"/>
                <a:gd name="connsiteX6" fmla="*/ 149532 w 381675"/>
                <a:gd name="connsiteY6" fmla="*/ 408003 h 410555"/>
                <a:gd name="connsiteX7" fmla="*/ 86131 w 381675"/>
                <a:gd name="connsiteY7" fmla="*/ 317591 h 410555"/>
                <a:gd name="connsiteX8" fmla="*/ 52264 w 381675"/>
                <a:gd name="connsiteY8" fmla="*/ 281771 h 410555"/>
                <a:gd name="connsiteX9" fmla="*/ 0 w 381675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1374 w 381677"/>
                <a:gd name="connsiteY8" fmla="*/ 280434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6326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07805"/>
                <a:gd name="connsiteX1" fmla="*/ 53147 w 381677"/>
                <a:gd name="connsiteY1" fmla="*/ 161574 h 407805"/>
                <a:gd name="connsiteX2" fmla="*/ 24172 w 381677"/>
                <a:gd name="connsiteY2" fmla="*/ 141068 h 407805"/>
                <a:gd name="connsiteX3" fmla="*/ 48368 w 381677"/>
                <a:gd name="connsiteY3" fmla="*/ 143602 h 407805"/>
                <a:gd name="connsiteX4" fmla="*/ 181907 w 381677"/>
                <a:gd name="connsiteY4" fmla="*/ 863 h 407805"/>
                <a:gd name="connsiteX5" fmla="*/ 381677 w 381677"/>
                <a:gd name="connsiteY5" fmla="*/ 208844 h 407805"/>
                <a:gd name="connsiteX6" fmla="*/ 157112 w 381677"/>
                <a:gd name="connsiteY6" fmla="*/ 404883 h 407805"/>
                <a:gd name="connsiteX7" fmla="*/ 76326 w 381677"/>
                <a:gd name="connsiteY7" fmla="*/ 321603 h 407805"/>
                <a:gd name="connsiteX8" fmla="*/ 54940 w 381677"/>
                <a:gd name="connsiteY8" fmla="*/ 280880 h 407805"/>
                <a:gd name="connsiteX9" fmla="*/ 2 w 381677"/>
                <a:gd name="connsiteY9" fmla="*/ 264645 h 407805"/>
                <a:gd name="connsiteX0" fmla="*/ 2 w 381677"/>
                <a:gd name="connsiteY0" fmla="*/ 264645 h 407078"/>
                <a:gd name="connsiteX1" fmla="*/ 53147 w 381677"/>
                <a:gd name="connsiteY1" fmla="*/ 161574 h 407078"/>
                <a:gd name="connsiteX2" fmla="*/ 24172 w 381677"/>
                <a:gd name="connsiteY2" fmla="*/ 141068 h 407078"/>
                <a:gd name="connsiteX3" fmla="*/ 48368 w 381677"/>
                <a:gd name="connsiteY3" fmla="*/ 143602 h 407078"/>
                <a:gd name="connsiteX4" fmla="*/ 181907 w 381677"/>
                <a:gd name="connsiteY4" fmla="*/ 863 h 407078"/>
                <a:gd name="connsiteX5" fmla="*/ 381677 w 381677"/>
                <a:gd name="connsiteY5" fmla="*/ 208844 h 407078"/>
                <a:gd name="connsiteX6" fmla="*/ 157112 w 381677"/>
                <a:gd name="connsiteY6" fmla="*/ 404883 h 407078"/>
                <a:gd name="connsiteX7" fmla="*/ 76326 w 381677"/>
                <a:gd name="connsiteY7" fmla="*/ 321603 h 407078"/>
                <a:gd name="connsiteX8" fmla="*/ 54940 w 381677"/>
                <a:gd name="connsiteY8" fmla="*/ 280880 h 407078"/>
                <a:gd name="connsiteX9" fmla="*/ 2 w 381677"/>
                <a:gd name="connsiteY9" fmla="*/ 264645 h 407078"/>
                <a:gd name="connsiteX0" fmla="*/ 1239 w 357505"/>
                <a:gd name="connsiteY0" fmla="*/ 244140 h 407078"/>
                <a:gd name="connsiteX1" fmla="*/ 28975 w 357505"/>
                <a:gd name="connsiteY1" fmla="*/ 161574 h 407078"/>
                <a:gd name="connsiteX2" fmla="*/ 0 w 357505"/>
                <a:gd name="connsiteY2" fmla="*/ 141068 h 407078"/>
                <a:gd name="connsiteX3" fmla="*/ 24196 w 357505"/>
                <a:gd name="connsiteY3" fmla="*/ 143602 h 407078"/>
                <a:gd name="connsiteX4" fmla="*/ 157735 w 357505"/>
                <a:gd name="connsiteY4" fmla="*/ 863 h 407078"/>
                <a:gd name="connsiteX5" fmla="*/ 357505 w 357505"/>
                <a:gd name="connsiteY5" fmla="*/ 208844 h 407078"/>
                <a:gd name="connsiteX6" fmla="*/ 132940 w 357505"/>
                <a:gd name="connsiteY6" fmla="*/ 404883 h 407078"/>
                <a:gd name="connsiteX7" fmla="*/ 52154 w 357505"/>
                <a:gd name="connsiteY7" fmla="*/ 321603 h 407078"/>
                <a:gd name="connsiteX8" fmla="*/ 30768 w 357505"/>
                <a:gd name="connsiteY8" fmla="*/ 280880 h 407078"/>
                <a:gd name="connsiteX9" fmla="*/ 1239 w 357505"/>
                <a:gd name="connsiteY9" fmla="*/ 244140 h 407078"/>
                <a:gd name="connsiteX0" fmla="*/ 1 w 358942"/>
                <a:gd name="connsiteY0" fmla="*/ 245477 h 407078"/>
                <a:gd name="connsiteX1" fmla="*/ 30412 w 358942"/>
                <a:gd name="connsiteY1" fmla="*/ 161574 h 407078"/>
                <a:gd name="connsiteX2" fmla="*/ 1437 w 358942"/>
                <a:gd name="connsiteY2" fmla="*/ 141068 h 407078"/>
                <a:gd name="connsiteX3" fmla="*/ 25633 w 358942"/>
                <a:gd name="connsiteY3" fmla="*/ 143602 h 407078"/>
                <a:gd name="connsiteX4" fmla="*/ 159172 w 358942"/>
                <a:gd name="connsiteY4" fmla="*/ 863 h 407078"/>
                <a:gd name="connsiteX5" fmla="*/ 358942 w 358942"/>
                <a:gd name="connsiteY5" fmla="*/ 208844 h 407078"/>
                <a:gd name="connsiteX6" fmla="*/ 134377 w 358942"/>
                <a:gd name="connsiteY6" fmla="*/ 404883 h 407078"/>
                <a:gd name="connsiteX7" fmla="*/ 53591 w 358942"/>
                <a:gd name="connsiteY7" fmla="*/ 321603 h 407078"/>
                <a:gd name="connsiteX8" fmla="*/ 32205 w 358942"/>
                <a:gd name="connsiteY8" fmla="*/ 280880 h 407078"/>
                <a:gd name="connsiteX9" fmla="*/ 1 w 358942"/>
                <a:gd name="connsiteY9" fmla="*/ 245477 h 407078"/>
                <a:gd name="connsiteX0" fmla="*/ 1346 w 360287"/>
                <a:gd name="connsiteY0" fmla="*/ 245477 h 407078"/>
                <a:gd name="connsiteX1" fmla="*/ 31757 w 360287"/>
                <a:gd name="connsiteY1" fmla="*/ 161574 h 407078"/>
                <a:gd name="connsiteX2" fmla="*/ 2782 w 360287"/>
                <a:gd name="connsiteY2" fmla="*/ 141068 h 407078"/>
                <a:gd name="connsiteX3" fmla="*/ 26978 w 360287"/>
                <a:gd name="connsiteY3" fmla="*/ 143602 h 407078"/>
                <a:gd name="connsiteX4" fmla="*/ 160517 w 360287"/>
                <a:gd name="connsiteY4" fmla="*/ 863 h 407078"/>
                <a:gd name="connsiteX5" fmla="*/ 360287 w 360287"/>
                <a:gd name="connsiteY5" fmla="*/ 208844 h 407078"/>
                <a:gd name="connsiteX6" fmla="*/ 135722 w 360287"/>
                <a:gd name="connsiteY6" fmla="*/ 404883 h 407078"/>
                <a:gd name="connsiteX7" fmla="*/ 54936 w 360287"/>
                <a:gd name="connsiteY7" fmla="*/ 321603 h 407078"/>
                <a:gd name="connsiteX8" fmla="*/ 33550 w 360287"/>
                <a:gd name="connsiteY8" fmla="*/ 280880 h 407078"/>
                <a:gd name="connsiteX9" fmla="*/ 1346 w 360287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157 w 361098"/>
                <a:gd name="connsiteY0" fmla="*/ 245477 h 407078"/>
                <a:gd name="connsiteX1" fmla="*/ 32568 w 361098"/>
                <a:gd name="connsiteY1" fmla="*/ 161574 h 407078"/>
                <a:gd name="connsiteX2" fmla="*/ 3593 w 361098"/>
                <a:gd name="connsiteY2" fmla="*/ 141068 h 407078"/>
                <a:gd name="connsiteX3" fmla="*/ 27789 w 361098"/>
                <a:gd name="connsiteY3" fmla="*/ 143602 h 407078"/>
                <a:gd name="connsiteX4" fmla="*/ 161328 w 361098"/>
                <a:gd name="connsiteY4" fmla="*/ 863 h 407078"/>
                <a:gd name="connsiteX5" fmla="*/ 361098 w 361098"/>
                <a:gd name="connsiteY5" fmla="*/ 208844 h 407078"/>
                <a:gd name="connsiteX6" fmla="*/ 136533 w 361098"/>
                <a:gd name="connsiteY6" fmla="*/ 404883 h 407078"/>
                <a:gd name="connsiteX7" fmla="*/ 55747 w 361098"/>
                <a:gd name="connsiteY7" fmla="*/ 321603 h 407078"/>
                <a:gd name="connsiteX8" fmla="*/ 38819 w 361098"/>
                <a:gd name="connsiteY8" fmla="*/ 270627 h 407078"/>
                <a:gd name="connsiteX9" fmla="*/ 2157 w 361098"/>
                <a:gd name="connsiteY9" fmla="*/ 245477 h 407078"/>
                <a:gd name="connsiteX0" fmla="*/ 2412 w 360016"/>
                <a:gd name="connsiteY0" fmla="*/ 231658 h 407078"/>
                <a:gd name="connsiteX1" fmla="*/ 31486 w 360016"/>
                <a:gd name="connsiteY1" fmla="*/ 161574 h 407078"/>
                <a:gd name="connsiteX2" fmla="*/ 2511 w 360016"/>
                <a:gd name="connsiteY2" fmla="*/ 141068 h 407078"/>
                <a:gd name="connsiteX3" fmla="*/ 26707 w 360016"/>
                <a:gd name="connsiteY3" fmla="*/ 143602 h 407078"/>
                <a:gd name="connsiteX4" fmla="*/ 160246 w 360016"/>
                <a:gd name="connsiteY4" fmla="*/ 863 h 407078"/>
                <a:gd name="connsiteX5" fmla="*/ 360016 w 360016"/>
                <a:gd name="connsiteY5" fmla="*/ 208844 h 407078"/>
                <a:gd name="connsiteX6" fmla="*/ 135451 w 360016"/>
                <a:gd name="connsiteY6" fmla="*/ 404883 h 407078"/>
                <a:gd name="connsiteX7" fmla="*/ 54665 w 360016"/>
                <a:gd name="connsiteY7" fmla="*/ 321603 h 407078"/>
                <a:gd name="connsiteX8" fmla="*/ 37737 w 360016"/>
                <a:gd name="connsiteY8" fmla="*/ 270627 h 407078"/>
                <a:gd name="connsiteX9" fmla="*/ 2412 w 360016"/>
                <a:gd name="connsiteY9" fmla="*/ 231658 h 407078"/>
                <a:gd name="connsiteX0" fmla="*/ 475 w 358079"/>
                <a:gd name="connsiteY0" fmla="*/ 231658 h 407078"/>
                <a:gd name="connsiteX1" fmla="*/ 29549 w 358079"/>
                <a:gd name="connsiteY1" fmla="*/ 161574 h 407078"/>
                <a:gd name="connsiteX2" fmla="*/ 574 w 358079"/>
                <a:gd name="connsiteY2" fmla="*/ 141068 h 407078"/>
                <a:gd name="connsiteX3" fmla="*/ 24770 w 358079"/>
                <a:gd name="connsiteY3" fmla="*/ 143602 h 407078"/>
                <a:gd name="connsiteX4" fmla="*/ 158309 w 358079"/>
                <a:gd name="connsiteY4" fmla="*/ 863 h 407078"/>
                <a:gd name="connsiteX5" fmla="*/ 358079 w 358079"/>
                <a:gd name="connsiteY5" fmla="*/ 208844 h 407078"/>
                <a:gd name="connsiteX6" fmla="*/ 133514 w 358079"/>
                <a:gd name="connsiteY6" fmla="*/ 404883 h 407078"/>
                <a:gd name="connsiteX7" fmla="*/ 52728 w 358079"/>
                <a:gd name="connsiteY7" fmla="*/ 321603 h 407078"/>
                <a:gd name="connsiteX8" fmla="*/ 35800 w 358079"/>
                <a:gd name="connsiteY8" fmla="*/ 270627 h 407078"/>
                <a:gd name="connsiteX9" fmla="*/ 475 w 358079"/>
                <a:gd name="connsiteY9" fmla="*/ 231658 h 407078"/>
                <a:gd name="connsiteX0" fmla="*/ 1631 w 359235"/>
                <a:gd name="connsiteY0" fmla="*/ 231658 h 407078"/>
                <a:gd name="connsiteX1" fmla="*/ 30705 w 359235"/>
                <a:gd name="connsiteY1" fmla="*/ 161574 h 407078"/>
                <a:gd name="connsiteX2" fmla="*/ 1730 w 359235"/>
                <a:gd name="connsiteY2" fmla="*/ 141068 h 407078"/>
                <a:gd name="connsiteX3" fmla="*/ 25926 w 359235"/>
                <a:gd name="connsiteY3" fmla="*/ 143602 h 407078"/>
                <a:gd name="connsiteX4" fmla="*/ 159465 w 359235"/>
                <a:gd name="connsiteY4" fmla="*/ 863 h 407078"/>
                <a:gd name="connsiteX5" fmla="*/ 359235 w 359235"/>
                <a:gd name="connsiteY5" fmla="*/ 208844 h 407078"/>
                <a:gd name="connsiteX6" fmla="*/ 134670 w 359235"/>
                <a:gd name="connsiteY6" fmla="*/ 404883 h 407078"/>
                <a:gd name="connsiteX7" fmla="*/ 53884 w 359235"/>
                <a:gd name="connsiteY7" fmla="*/ 321603 h 407078"/>
                <a:gd name="connsiteX8" fmla="*/ 36956 w 359235"/>
                <a:gd name="connsiteY8" fmla="*/ 270627 h 407078"/>
                <a:gd name="connsiteX9" fmla="*/ 1631 w 359235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6710"/>
                <a:gd name="connsiteX1" fmla="*/ 32695 w 361225"/>
                <a:gd name="connsiteY1" fmla="*/ 161574 h 406710"/>
                <a:gd name="connsiteX2" fmla="*/ 3720 w 361225"/>
                <a:gd name="connsiteY2" fmla="*/ 141068 h 406710"/>
                <a:gd name="connsiteX3" fmla="*/ 27916 w 361225"/>
                <a:gd name="connsiteY3" fmla="*/ 143602 h 406710"/>
                <a:gd name="connsiteX4" fmla="*/ 161455 w 361225"/>
                <a:gd name="connsiteY4" fmla="*/ 863 h 406710"/>
                <a:gd name="connsiteX5" fmla="*/ 361225 w 361225"/>
                <a:gd name="connsiteY5" fmla="*/ 208844 h 406710"/>
                <a:gd name="connsiteX6" fmla="*/ 136660 w 361225"/>
                <a:gd name="connsiteY6" fmla="*/ 404883 h 406710"/>
                <a:gd name="connsiteX7" fmla="*/ 65681 w 361225"/>
                <a:gd name="connsiteY7" fmla="*/ 314025 h 406710"/>
                <a:gd name="connsiteX8" fmla="*/ 49199 w 361225"/>
                <a:gd name="connsiteY8" fmla="*/ 267061 h 406710"/>
                <a:gd name="connsiteX9" fmla="*/ 3621 w 361225"/>
                <a:gd name="connsiteY9" fmla="*/ 231658 h 406710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5681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7464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02 h 384182"/>
                <a:gd name="connsiteX1" fmla="*/ 32695 w 361225"/>
                <a:gd name="connsiteY1" fmla="*/ 161518 h 384182"/>
                <a:gd name="connsiteX2" fmla="*/ 3720 w 361225"/>
                <a:gd name="connsiteY2" fmla="*/ 141012 h 384182"/>
                <a:gd name="connsiteX3" fmla="*/ 35643 w 361225"/>
                <a:gd name="connsiteY3" fmla="*/ 145329 h 384182"/>
                <a:gd name="connsiteX4" fmla="*/ 161455 w 361225"/>
                <a:gd name="connsiteY4" fmla="*/ 807 h 384182"/>
                <a:gd name="connsiteX5" fmla="*/ 361225 w 361225"/>
                <a:gd name="connsiteY5" fmla="*/ 208788 h 384182"/>
                <a:gd name="connsiteX6" fmla="*/ 157611 w 361225"/>
                <a:gd name="connsiteY6" fmla="*/ 381647 h 384182"/>
                <a:gd name="connsiteX7" fmla="*/ 67464 w 361225"/>
                <a:gd name="connsiteY7" fmla="*/ 313969 h 384182"/>
                <a:gd name="connsiteX8" fmla="*/ 49199 w 361225"/>
                <a:gd name="connsiteY8" fmla="*/ 267005 h 384182"/>
                <a:gd name="connsiteX9" fmla="*/ 3621 w 361225"/>
                <a:gd name="connsiteY9" fmla="*/ 231602 h 384182"/>
                <a:gd name="connsiteX0" fmla="*/ 534 w 358138"/>
                <a:gd name="connsiteY0" fmla="*/ 231602 h 384182"/>
                <a:gd name="connsiteX1" fmla="*/ 40901 w 358138"/>
                <a:gd name="connsiteY1" fmla="*/ 161518 h 384182"/>
                <a:gd name="connsiteX2" fmla="*/ 633 w 358138"/>
                <a:gd name="connsiteY2" fmla="*/ 141012 h 384182"/>
                <a:gd name="connsiteX3" fmla="*/ 32556 w 358138"/>
                <a:gd name="connsiteY3" fmla="*/ 145329 h 384182"/>
                <a:gd name="connsiteX4" fmla="*/ 158368 w 358138"/>
                <a:gd name="connsiteY4" fmla="*/ 807 h 384182"/>
                <a:gd name="connsiteX5" fmla="*/ 358138 w 358138"/>
                <a:gd name="connsiteY5" fmla="*/ 208788 h 384182"/>
                <a:gd name="connsiteX6" fmla="*/ 154524 w 358138"/>
                <a:gd name="connsiteY6" fmla="*/ 381647 h 384182"/>
                <a:gd name="connsiteX7" fmla="*/ 64377 w 358138"/>
                <a:gd name="connsiteY7" fmla="*/ 313969 h 384182"/>
                <a:gd name="connsiteX8" fmla="*/ 46112 w 358138"/>
                <a:gd name="connsiteY8" fmla="*/ 267005 h 384182"/>
                <a:gd name="connsiteX9" fmla="*/ 534 w 358138"/>
                <a:gd name="connsiteY9" fmla="*/ 231602 h 384182"/>
                <a:gd name="connsiteX0" fmla="*/ 8926 w 366530"/>
                <a:gd name="connsiteY0" fmla="*/ 231602 h 384182"/>
                <a:gd name="connsiteX1" fmla="*/ 49293 w 366530"/>
                <a:gd name="connsiteY1" fmla="*/ 161518 h 384182"/>
                <a:gd name="connsiteX2" fmla="*/ 9025 w 366530"/>
                <a:gd name="connsiteY2" fmla="*/ 141012 h 384182"/>
                <a:gd name="connsiteX3" fmla="*/ 40948 w 366530"/>
                <a:gd name="connsiteY3" fmla="*/ 145329 h 384182"/>
                <a:gd name="connsiteX4" fmla="*/ 166760 w 366530"/>
                <a:gd name="connsiteY4" fmla="*/ 807 h 384182"/>
                <a:gd name="connsiteX5" fmla="*/ 366530 w 366530"/>
                <a:gd name="connsiteY5" fmla="*/ 208788 h 384182"/>
                <a:gd name="connsiteX6" fmla="*/ 162916 w 366530"/>
                <a:gd name="connsiteY6" fmla="*/ 381647 h 384182"/>
                <a:gd name="connsiteX7" fmla="*/ 72769 w 366530"/>
                <a:gd name="connsiteY7" fmla="*/ 313969 h 384182"/>
                <a:gd name="connsiteX8" fmla="*/ 54504 w 366530"/>
                <a:gd name="connsiteY8" fmla="*/ 267005 h 384182"/>
                <a:gd name="connsiteX9" fmla="*/ 8926 w 366530"/>
                <a:gd name="connsiteY9" fmla="*/ 231602 h 384182"/>
                <a:gd name="connsiteX0" fmla="*/ 12361 w 358078"/>
                <a:gd name="connsiteY0" fmla="*/ 228036 h 384182"/>
                <a:gd name="connsiteX1" fmla="*/ 40841 w 358078"/>
                <a:gd name="connsiteY1" fmla="*/ 161518 h 384182"/>
                <a:gd name="connsiteX2" fmla="*/ 573 w 358078"/>
                <a:gd name="connsiteY2" fmla="*/ 141012 h 384182"/>
                <a:gd name="connsiteX3" fmla="*/ 32496 w 358078"/>
                <a:gd name="connsiteY3" fmla="*/ 145329 h 384182"/>
                <a:gd name="connsiteX4" fmla="*/ 158308 w 358078"/>
                <a:gd name="connsiteY4" fmla="*/ 807 h 384182"/>
                <a:gd name="connsiteX5" fmla="*/ 358078 w 358078"/>
                <a:gd name="connsiteY5" fmla="*/ 208788 h 384182"/>
                <a:gd name="connsiteX6" fmla="*/ 154464 w 358078"/>
                <a:gd name="connsiteY6" fmla="*/ 381647 h 384182"/>
                <a:gd name="connsiteX7" fmla="*/ 64317 w 358078"/>
                <a:gd name="connsiteY7" fmla="*/ 313969 h 384182"/>
                <a:gd name="connsiteX8" fmla="*/ 46052 w 358078"/>
                <a:gd name="connsiteY8" fmla="*/ 267005 h 384182"/>
                <a:gd name="connsiteX9" fmla="*/ 12361 w 358078"/>
                <a:gd name="connsiteY9" fmla="*/ 228036 h 384182"/>
                <a:gd name="connsiteX0" fmla="*/ 11788 w 357505"/>
                <a:gd name="connsiteY0" fmla="*/ 228036 h 384182"/>
                <a:gd name="connsiteX1" fmla="*/ 40268 w 357505"/>
                <a:gd name="connsiteY1" fmla="*/ 161518 h 384182"/>
                <a:gd name="connsiteX2" fmla="*/ 0 w 357505"/>
                <a:gd name="connsiteY2" fmla="*/ 141012 h 384182"/>
                <a:gd name="connsiteX3" fmla="*/ 31923 w 357505"/>
                <a:gd name="connsiteY3" fmla="*/ 145329 h 384182"/>
                <a:gd name="connsiteX4" fmla="*/ 157735 w 357505"/>
                <a:gd name="connsiteY4" fmla="*/ 807 h 384182"/>
                <a:gd name="connsiteX5" fmla="*/ 357505 w 357505"/>
                <a:gd name="connsiteY5" fmla="*/ 208788 h 384182"/>
                <a:gd name="connsiteX6" fmla="*/ 153891 w 357505"/>
                <a:gd name="connsiteY6" fmla="*/ 381647 h 384182"/>
                <a:gd name="connsiteX7" fmla="*/ 63744 w 357505"/>
                <a:gd name="connsiteY7" fmla="*/ 313969 h 384182"/>
                <a:gd name="connsiteX8" fmla="*/ 45479 w 357505"/>
                <a:gd name="connsiteY8" fmla="*/ 267005 h 384182"/>
                <a:gd name="connsiteX9" fmla="*/ 11788 w 357505"/>
                <a:gd name="connsiteY9" fmla="*/ 228036 h 384182"/>
                <a:gd name="connsiteX0" fmla="*/ 11788 w 357505"/>
                <a:gd name="connsiteY0" fmla="*/ 216416 h 372562"/>
                <a:gd name="connsiteX1" fmla="*/ 40268 w 357505"/>
                <a:gd name="connsiteY1" fmla="*/ 149898 h 372562"/>
                <a:gd name="connsiteX2" fmla="*/ 0 w 357505"/>
                <a:gd name="connsiteY2" fmla="*/ 129392 h 372562"/>
                <a:gd name="connsiteX3" fmla="*/ 31923 w 357505"/>
                <a:gd name="connsiteY3" fmla="*/ 133709 h 372562"/>
                <a:gd name="connsiteX4" fmla="*/ 185086 w 357505"/>
                <a:gd name="connsiteY4" fmla="*/ 909 h 372562"/>
                <a:gd name="connsiteX5" fmla="*/ 357505 w 357505"/>
                <a:gd name="connsiteY5" fmla="*/ 197168 h 372562"/>
                <a:gd name="connsiteX6" fmla="*/ 153891 w 357505"/>
                <a:gd name="connsiteY6" fmla="*/ 370027 h 372562"/>
                <a:gd name="connsiteX7" fmla="*/ 63744 w 357505"/>
                <a:gd name="connsiteY7" fmla="*/ 302349 h 372562"/>
                <a:gd name="connsiteX8" fmla="*/ 45479 w 357505"/>
                <a:gd name="connsiteY8" fmla="*/ 255385 h 372562"/>
                <a:gd name="connsiteX9" fmla="*/ 11788 w 357505"/>
                <a:gd name="connsiteY9" fmla="*/ 216416 h 372562"/>
                <a:gd name="connsiteX0" fmla="*/ 11788 w 357505"/>
                <a:gd name="connsiteY0" fmla="*/ 216316 h 372462"/>
                <a:gd name="connsiteX1" fmla="*/ 40268 w 357505"/>
                <a:gd name="connsiteY1" fmla="*/ 149798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11788 w 357505"/>
                <a:gd name="connsiteY0" fmla="*/ 216316 h 372462"/>
                <a:gd name="connsiteX1" fmla="*/ 43199 w 357505"/>
                <a:gd name="connsiteY1" fmla="*/ 155659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4520 w 350237"/>
                <a:gd name="connsiteY0" fmla="*/ 216316 h 372462"/>
                <a:gd name="connsiteX1" fmla="*/ 35931 w 350237"/>
                <a:gd name="connsiteY1" fmla="*/ 155659 h 372462"/>
                <a:gd name="connsiteX2" fmla="*/ 16176 w 350237"/>
                <a:gd name="connsiteY2" fmla="*/ 141014 h 372462"/>
                <a:gd name="connsiteX3" fmla="*/ 34423 w 350237"/>
                <a:gd name="connsiteY3" fmla="*/ 136540 h 372462"/>
                <a:gd name="connsiteX4" fmla="*/ 177818 w 350237"/>
                <a:gd name="connsiteY4" fmla="*/ 809 h 372462"/>
                <a:gd name="connsiteX5" fmla="*/ 350237 w 350237"/>
                <a:gd name="connsiteY5" fmla="*/ 197068 h 372462"/>
                <a:gd name="connsiteX6" fmla="*/ 146623 w 350237"/>
                <a:gd name="connsiteY6" fmla="*/ 369927 h 372462"/>
                <a:gd name="connsiteX7" fmla="*/ 56476 w 350237"/>
                <a:gd name="connsiteY7" fmla="*/ 302249 h 372462"/>
                <a:gd name="connsiteX8" fmla="*/ 38211 w 350237"/>
                <a:gd name="connsiteY8" fmla="*/ 255285 h 372462"/>
                <a:gd name="connsiteX9" fmla="*/ 4520 w 350237"/>
                <a:gd name="connsiteY9" fmla="*/ 216316 h 372462"/>
                <a:gd name="connsiteX0" fmla="*/ 9361 w 345310"/>
                <a:gd name="connsiteY0" fmla="*/ 219247 h 372462"/>
                <a:gd name="connsiteX1" fmla="*/ 31004 w 345310"/>
                <a:gd name="connsiteY1" fmla="*/ 155659 h 372462"/>
                <a:gd name="connsiteX2" fmla="*/ 11249 w 345310"/>
                <a:gd name="connsiteY2" fmla="*/ 141014 h 372462"/>
                <a:gd name="connsiteX3" fmla="*/ 29496 w 345310"/>
                <a:gd name="connsiteY3" fmla="*/ 136540 h 372462"/>
                <a:gd name="connsiteX4" fmla="*/ 172891 w 345310"/>
                <a:gd name="connsiteY4" fmla="*/ 809 h 372462"/>
                <a:gd name="connsiteX5" fmla="*/ 345310 w 345310"/>
                <a:gd name="connsiteY5" fmla="*/ 197068 h 372462"/>
                <a:gd name="connsiteX6" fmla="*/ 141696 w 345310"/>
                <a:gd name="connsiteY6" fmla="*/ 369927 h 372462"/>
                <a:gd name="connsiteX7" fmla="*/ 51549 w 345310"/>
                <a:gd name="connsiteY7" fmla="*/ 302249 h 372462"/>
                <a:gd name="connsiteX8" fmla="*/ 33284 w 345310"/>
                <a:gd name="connsiteY8" fmla="*/ 255285 h 372462"/>
                <a:gd name="connsiteX9" fmla="*/ 9361 w 345310"/>
                <a:gd name="connsiteY9" fmla="*/ 219247 h 372462"/>
                <a:gd name="connsiteX0" fmla="*/ 12156 w 348105"/>
                <a:gd name="connsiteY0" fmla="*/ 219247 h 372462"/>
                <a:gd name="connsiteX1" fmla="*/ 33799 w 348105"/>
                <a:gd name="connsiteY1" fmla="*/ 155659 h 372462"/>
                <a:gd name="connsiteX2" fmla="*/ 14044 w 348105"/>
                <a:gd name="connsiteY2" fmla="*/ 141014 h 372462"/>
                <a:gd name="connsiteX3" fmla="*/ 32291 w 348105"/>
                <a:gd name="connsiteY3" fmla="*/ 136540 h 372462"/>
                <a:gd name="connsiteX4" fmla="*/ 175686 w 348105"/>
                <a:gd name="connsiteY4" fmla="*/ 809 h 372462"/>
                <a:gd name="connsiteX5" fmla="*/ 348105 w 348105"/>
                <a:gd name="connsiteY5" fmla="*/ 197068 h 372462"/>
                <a:gd name="connsiteX6" fmla="*/ 144491 w 348105"/>
                <a:gd name="connsiteY6" fmla="*/ 369927 h 372462"/>
                <a:gd name="connsiteX7" fmla="*/ 54344 w 348105"/>
                <a:gd name="connsiteY7" fmla="*/ 302249 h 372462"/>
                <a:gd name="connsiteX8" fmla="*/ 36079 w 348105"/>
                <a:gd name="connsiteY8" fmla="*/ 255285 h 372462"/>
                <a:gd name="connsiteX9" fmla="*/ 12156 w 348105"/>
                <a:gd name="connsiteY9" fmla="*/ 219247 h 372462"/>
                <a:gd name="connsiteX0" fmla="*/ 11439 w 347388"/>
                <a:gd name="connsiteY0" fmla="*/ 219247 h 372462"/>
                <a:gd name="connsiteX1" fmla="*/ 33082 w 347388"/>
                <a:gd name="connsiteY1" fmla="*/ 155659 h 372462"/>
                <a:gd name="connsiteX2" fmla="*/ 13327 w 347388"/>
                <a:gd name="connsiteY2" fmla="*/ 141014 h 372462"/>
                <a:gd name="connsiteX3" fmla="*/ 31574 w 347388"/>
                <a:gd name="connsiteY3" fmla="*/ 136540 h 372462"/>
                <a:gd name="connsiteX4" fmla="*/ 174969 w 347388"/>
                <a:gd name="connsiteY4" fmla="*/ 809 h 372462"/>
                <a:gd name="connsiteX5" fmla="*/ 347388 w 347388"/>
                <a:gd name="connsiteY5" fmla="*/ 197068 h 372462"/>
                <a:gd name="connsiteX6" fmla="*/ 143774 w 347388"/>
                <a:gd name="connsiteY6" fmla="*/ 369927 h 372462"/>
                <a:gd name="connsiteX7" fmla="*/ 53627 w 347388"/>
                <a:gd name="connsiteY7" fmla="*/ 302249 h 372462"/>
                <a:gd name="connsiteX8" fmla="*/ 35362 w 347388"/>
                <a:gd name="connsiteY8" fmla="*/ 255285 h 372462"/>
                <a:gd name="connsiteX9" fmla="*/ 11439 w 347388"/>
                <a:gd name="connsiteY9" fmla="*/ 219247 h 372462"/>
                <a:gd name="connsiteX0" fmla="*/ 11953 w 346925"/>
                <a:gd name="connsiteY0" fmla="*/ 223154 h 372462"/>
                <a:gd name="connsiteX1" fmla="*/ 32619 w 346925"/>
                <a:gd name="connsiteY1" fmla="*/ 155659 h 372462"/>
                <a:gd name="connsiteX2" fmla="*/ 12864 w 346925"/>
                <a:gd name="connsiteY2" fmla="*/ 141014 h 372462"/>
                <a:gd name="connsiteX3" fmla="*/ 31111 w 346925"/>
                <a:gd name="connsiteY3" fmla="*/ 136540 h 372462"/>
                <a:gd name="connsiteX4" fmla="*/ 174506 w 346925"/>
                <a:gd name="connsiteY4" fmla="*/ 809 h 372462"/>
                <a:gd name="connsiteX5" fmla="*/ 346925 w 346925"/>
                <a:gd name="connsiteY5" fmla="*/ 197068 h 372462"/>
                <a:gd name="connsiteX6" fmla="*/ 143311 w 346925"/>
                <a:gd name="connsiteY6" fmla="*/ 369927 h 372462"/>
                <a:gd name="connsiteX7" fmla="*/ 53164 w 346925"/>
                <a:gd name="connsiteY7" fmla="*/ 302249 h 372462"/>
                <a:gd name="connsiteX8" fmla="*/ 34899 w 346925"/>
                <a:gd name="connsiteY8" fmla="*/ 255285 h 372462"/>
                <a:gd name="connsiteX9" fmla="*/ 11953 w 346925"/>
                <a:gd name="connsiteY9" fmla="*/ 223154 h 372462"/>
                <a:gd name="connsiteX0" fmla="*/ 9911 w 344883"/>
                <a:gd name="connsiteY0" fmla="*/ 223154 h 372462"/>
                <a:gd name="connsiteX1" fmla="*/ 30577 w 344883"/>
                <a:gd name="connsiteY1" fmla="*/ 155659 h 372462"/>
                <a:gd name="connsiteX2" fmla="*/ 10822 w 344883"/>
                <a:gd name="connsiteY2" fmla="*/ 141014 h 372462"/>
                <a:gd name="connsiteX3" fmla="*/ 29069 w 344883"/>
                <a:gd name="connsiteY3" fmla="*/ 136540 h 372462"/>
                <a:gd name="connsiteX4" fmla="*/ 172464 w 344883"/>
                <a:gd name="connsiteY4" fmla="*/ 809 h 372462"/>
                <a:gd name="connsiteX5" fmla="*/ 344883 w 344883"/>
                <a:gd name="connsiteY5" fmla="*/ 197068 h 372462"/>
                <a:gd name="connsiteX6" fmla="*/ 141269 w 344883"/>
                <a:gd name="connsiteY6" fmla="*/ 369927 h 372462"/>
                <a:gd name="connsiteX7" fmla="*/ 51122 w 344883"/>
                <a:gd name="connsiteY7" fmla="*/ 302249 h 372462"/>
                <a:gd name="connsiteX8" fmla="*/ 32857 w 344883"/>
                <a:gd name="connsiteY8" fmla="*/ 255285 h 372462"/>
                <a:gd name="connsiteX9" fmla="*/ 9911 w 344883"/>
                <a:gd name="connsiteY9" fmla="*/ 223154 h 372462"/>
                <a:gd name="connsiteX0" fmla="*/ 3893 w 338865"/>
                <a:gd name="connsiteY0" fmla="*/ 223154 h 372462"/>
                <a:gd name="connsiteX1" fmla="*/ 24559 w 338865"/>
                <a:gd name="connsiteY1" fmla="*/ 155659 h 372462"/>
                <a:gd name="connsiteX2" fmla="*/ 4804 w 338865"/>
                <a:gd name="connsiteY2" fmla="*/ 141014 h 372462"/>
                <a:gd name="connsiteX3" fmla="*/ 23051 w 338865"/>
                <a:gd name="connsiteY3" fmla="*/ 136540 h 372462"/>
                <a:gd name="connsiteX4" fmla="*/ 166446 w 338865"/>
                <a:gd name="connsiteY4" fmla="*/ 809 h 372462"/>
                <a:gd name="connsiteX5" fmla="*/ 338865 w 338865"/>
                <a:gd name="connsiteY5" fmla="*/ 197068 h 372462"/>
                <a:gd name="connsiteX6" fmla="*/ 135251 w 338865"/>
                <a:gd name="connsiteY6" fmla="*/ 369927 h 372462"/>
                <a:gd name="connsiteX7" fmla="*/ 45104 w 338865"/>
                <a:gd name="connsiteY7" fmla="*/ 302249 h 372462"/>
                <a:gd name="connsiteX8" fmla="*/ 26839 w 338865"/>
                <a:gd name="connsiteY8" fmla="*/ 255285 h 372462"/>
                <a:gd name="connsiteX9" fmla="*/ 3893 w 338865"/>
                <a:gd name="connsiteY9" fmla="*/ 223154 h 372462"/>
                <a:gd name="connsiteX0" fmla="*/ 5461 w 340433"/>
                <a:gd name="connsiteY0" fmla="*/ 223154 h 372462"/>
                <a:gd name="connsiteX1" fmla="*/ 26127 w 340433"/>
                <a:gd name="connsiteY1" fmla="*/ 155659 h 372462"/>
                <a:gd name="connsiteX2" fmla="*/ 6372 w 340433"/>
                <a:gd name="connsiteY2" fmla="*/ 141014 h 372462"/>
                <a:gd name="connsiteX3" fmla="*/ 24619 w 340433"/>
                <a:gd name="connsiteY3" fmla="*/ 136540 h 372462"/>
                <a:gd name="connsiteX4" fmla="*/ 168014 w 340433"/>
                <a:gd name="connsiteY4" fmla="*/ 809 h 372462"/>
                <a:gd name="connsiteX5" fmla="*/ 340433 w 340433"/>
                <a:gd name="connsiteY5" fmla="*/ 197068 h 372462"/>
                <a:gd name="connsiteX6" fmla="*/ 136819 w 340433"/>
                <a:gd name="connsiteY6" fmla="*/ 369927 h 372462"/>
                <a:gd name="connsiteX7" fmla="*/ 46672 w 340433"/>
                <a:gd name="connsiteY7" fmla="*/ 302249 h 372462"/>
                <a:gd name="connsiteX8" fmla="*/ 28407 w 340433"/>
                <a:gd name="connsiteY8" fmla="*/ 255285 h 372462"/>
                <a:gd name="connsiteX9" fmla="*/ 5461 w 340433"/>
                <a:gd name="connsiteY9" fmla="*/ 223154 h 372462"/>
                <a:gd name="connsiteX0" fmla="*/ 7118 w 342090"/>
                <a:gd name="connsiteY0" fmla="*/ 223154 h 372462"/>
                <a:gd name="connsiteX1" fmla="*/ 27784 w 342090"/>
                <a:gd name="connsiteY1" fmla="*/ 155659 h 372462"/>
                <a:gd name="connsiteX2" fmla="*/ 8029 w 342090"/>
                <a:gd name="connsiteY2" fmla="*/ 141014 h 372462"/>
                <a:gd name="connsiteX3" fmla="*/ 26276 w 342090"/>
                <a:gd name="connsiteY3" fmla="*/ 136540 h 372462"/>
                <a:gd name="connsiteX4" fmla="*/ 169671 w 342090"/>
                <a:gd name="connsiteY4" fmla="*/ 809 h 372462"/>
                <a:gd name="connsiteX5" fmla="*/ 342090 w 342090"/>
                <a:gd name="connsiteY5" fmla="*/ 197068 h 372462"/>
                <a:gd name="connsiteX6" fmla="*/ 138476 w 342090"/>
                <a:gd name="connsiteY6" fmla="*/ 369927 h 372462"/>
                <a:gd name="connsiteX7" fmla="*/ 48329 w 342090"/>
                <a:gd name="connsiteY7" fmla="*/ 302249 h 372462"/>
                <a:gd name="connsiteX8" fmla="*/ 30064 w 342090"/>
                <a:gd name="connsiteY8" fmla="*/ 255285 h 372462"/>
                <a:gd name="connsiteX9" fmla="*/ 7118 w 342090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4548 w 338609"/>
                <a:gd name="connsiteY2" fmla="*/ 141014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181038 h 330346"/>
                <a:gd name="connsiteX1" fmla="*/ 24303 w 338609"/>
                <a:gd name="connsiteY1" fmla="*/ 113543 h 330346"/>
                <a:gd name="connsiteX2" fmla="*/ 2544 w 338609"/>
                <a:gd name="connsiteY2" fmla="*/ 100902 h 330346"/>
                <a:gd name="connsiteX3" fmla="*/ 22795 w 338609"/>
                <a:gd name="connsiteY3" fmla="*/ 94424 h 330346"/>
                <a:gd name="connsiteX4" fmla="*/ 208947 w 338609"/>
                <a:gd name="connsiteY4" fmla="*/ 1450 h 330346"/>
                <a:gd name="connsiteX5" fmla="*/ 338609 w 338609"/>
                <a:gd name="connsiteY5" fmla="*/ 154952 h 330346"/>
                <a:gd name="connsiteX6" fmla="*/ 134995 w 338609"/>
                <a:gd name="connsiteY6" fmla="*/ 327811 h 330346"/>
                <a:gd name="connsiteX7" fmla="*/ 44848 w 338609"/>
                <a:gd name="connsiteY7" fmla="*/ 260133 h 330346"/>
                <a:gd name="connsiteX8" fmla="*/ 26583 w 338609"/>
                <a:gd name="connsiteY8" fmla="*/ 213169 h 330346"/>
                <a:gd name="connsiteX9" fmla="*/ 3637 w 338609"/>
                <a:gd name="connsiteY9" fmla="*/ 181038 h 330346"/>
                <a:gd name="connsiteX0" fmla="*/ 3637 w 338609"/>
                <a:gd name="connsiteY0" fmla="*/ 180378 h 329686"/>
                <a:gd name="connsiteX1" fmla="*/ 24303 w 338609"/>
                <a:gd name="connsiteY1" fmla="*/ 112883 h 329686"/>
                <a:gd name="connsiteX2" fmla="*/ 2544 w 338609"/>
                <a:gd name="connsiteY2" fmla="*/ 100242 h 329686"/>
                <a:gd name="connsiteX3" fmla="*/ 29921 w 338609"/>
                <a:gd name="connsiteY3" fmla="*/ 106235 h 329686"/>
                <a:gd name="connsiteX4" fmla="*/ 208947 w 338609"/>
                <a:gd name="connsiteY4" fmla="*/ 790 h 329686"/>
                <a:gd name="connsiteX5" fmla="*/ 338609 w 338609"/>
                <a:gd name="connsiteY5" fmla="*/ 154292 h 329686"/>
                <a:gd name="connsiteX6" fmla="*/ 134995 w 338609"/>
                <a:gd name="connsiteY6" fmla="*/ 327151 h 329686"/>
                <a:gd name="connsiteX7" fmla="*/ 44848 w 338609"/>
                <a:gd name="connsiteY7" fmla="*/ 259473 h 329686"/>
                <a:gd name="connsiteX8" fmla="*/ 26583 w 338609"/>
                <a:gd name="connsiteY8" fmla="*/ 212509 h 329686"/>
                <a:gd name="connsiteX9" fmla="*/ 3637 w 338609"/>
                <a:gd name="connsiteY9" fmla="*/ 180378 h 329686"/>
                <a:gd name="connsiteX0" fmla="*/ 1093 w 336065"/>
                <a:gd name="connsiteY0" fmla="*/ 180378 h 329686"/>
                <a:gd name="connsiteX1" fmla="*/ 32448 w 336065"/>
                <a:gd name="connsiteY1" fmla="*/ 115555 h 329686"/>
                <a:gd name="connsiteX2" fmla="*/ 0 w 336065"/>
                <a:gd name="connsiteY2" fmla="*/ 100242 h 329686"/>
                <a:gd name="connsiteX3" fmla="*/ 27377 w 336065"/>
                <a:gd name="connsiteY3" fmla="*/ 106235 h 329686"/>
                <a:gd name="connsiteX4" fmla="*/ 206403 w 336065"/>
                <a:gd name="connsiteY4" fmla="*/ 790 h 329686"/>
                <a:gd name="connsiteX5" fmla="*/ 336065 w 336065"/>
                <a:gd name="connsiteY5" fmla="*/ 154292 h 329686"/>
                <a:gd name="connsiteX6" fmla="*/ 132451 w 336065"/>
                <a:gd name="connsiteY6" fmla="*/ 327151 h 329686"/>
                <a:gd name="connsiteX7" fmla="*/ 42304 w 336065"/>
                <a:gd name="connsiteY7" fmla="*/ 259473 h 329686"/>
                <a:gd name="connsiteX8" fmla="*/ 24039 w 336065"/>
                <a:gd name="connsiteY8" fmla="*/ 212509 h 329686"/>
                <a:gd name="connsiteX9" fmla="*/ 1093 w 336065"/>
                <a:gd name="connsiteY9" fmla="*/ 180378 h 329686"/>
                <a:gd name="connsiteX0" fmla="*/ 2698 w 337670"/>
                <a:gd name="connsiteY0" fmla="*/ 180378 h 329686"/>
                <a:gd name="connsiteX1" fmla="*/ 34053 w 337670"/>
                <a:gd name="connsiteY1" fmla="*/ 115555 h 329686"/>
                <a:gd name="connsiteX2" fmla="*/ 1605 w 337670"/>
                <a:gd name="connsiteY2" fmla="*/ 100242 h 329686"/>
                <a:gd name="connsiteX3" fmla="*/ 28982 w 337670"/>
                <a:gd name="connsiteY3" fmla="*/ 106235 h 329686"/>
                <a:gd name="connsiteX4" fmla="*/ 208008 w 337670"/>
                <a:gd name="connsiteY4" fmla="*/ 790 h 329686"/>
                <a:gd name="connsiteX5" fmla="*/ 337670 w 337670"/>
                <a:gd name="connsiteY5" fmla="*/ 154292 h 329686"/>
                <a:gd name="connsiteX6" fmla="*/ 134056 w 337670"/>
                <a:gd name="connsiteY6" fmla="*/ 327151 h 329686"/>
                <a:gd name="connsiteX7" fmla="*/ 43909 w 337670"/>
                <a:gd name="connsiteY7" fmla="*/ 259473 h 329686"/>
                <a:gd name="connsiteX8" fmla="*/ 25644 w 337670"/>
                <a:gd name="connsiteY8" fmla="*/ 212509 h 329686"/>
                <a:gd name="connsiteX9" fmla="*/ 2698 w 337670"/>
                <a:gd name="connsiteY9" fmla="*/ 180378 h 329686"/>
                <a:gd name="connsiteX0" fmla="*/ 2698 w 337670"/>
                <a:gd name="connsiteY0" fmla="*/ 180693 h 330001"/>
                <a:gd name="connsiteX1" fmla="*/ 34053 w 337670"/>
                <a:gd name="connsiteY1" fmla="*/ 115870 h 330001"/>
                <a:gd name="connsiteX2" fmla="*/ 1605 w 337670"/>
                <a:gd name="connsiteY2" fmla="*/ 100557 h 330001"/>
                <a:gd name="connsiteX3" fmla="*/ 32322 w 337670"/>
                <a:gd name="connsiteY3" fmla="*/ 99869 h 330001"/>
                <a:gd name="connsiteX4" fmla="*/ 208008 w 337670"/>
                <a:gd name="connsiteY4" fmla="*/ 1105 h 330001"/>
                <a:gd name="connsiteX5" fmla="*/ 337670 w 337670"/>
                <a:gd name="connsiteY5" fmla="*/ 154607 h 330001"/>
                <a:gd name="connsiteX6" fmla="*/ 134056 w 337670"/>
                <a:gd name="connsiteY6" fmla="*/ 327466 h 330001"/>
                <a:gd name="connsiteX7" fmla="*/ 43909 w 337670"/>
                <a:gd name="connsiteY7" fmla="*/ 259788 h 330001"/>
                <a:gd name="connsiteX8" fmla="*/ 25644 w 337670"/>
                <a:gd name="connsiteY8" fmla="*/ 212824 h 330001"/>
                <a:gd name="connsiteX9" fmla="*/ 2698 w 337670"/>
                <a:gd name="connsiteY9" fmla="*/ 180693 h 3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670" h="330001">
                  <a:moveTo>
                    <a:pt x="2698" y="180693"/>
                  </a:moveTo>
                  <a:cubicBezTo>
                    <a:pt x="8108" y="165202"/>
                    <a:pt x="36691" y="148154"/>
                    <a:pt x="34053" y="115870"/>
                  </a:cubicBezTo>
                  <a:cubicBezTo>
                    <a:pt x="24485" y="98395"/>
                    <a:pt x="27064" y="112103"/>
                    <a:pt x="1605" y="100557"/>
                  </a:cubicBezTo>
                  <a:cubicBezTo>
                    <a:pt x="19383" y="105065"/>
                    <a:pt x="26018" y="108006"/>
                    <a:pt x="32322" y="99869"/>
                  </a:cubicBezTo>
                  <a:cubicBezTo>
                    <a:pt x="25135" y="40600"/>
                    <a:pt x="157117" y="-8018"/>
                    <a:pt x="208008" y="1105"/>
                  </a:cubicBezTo>
                  <a:cubicBezTo>
                    <a:pt x="258899" y="10228"/>
                    <a:pt x="337670" y="39742"/>
                    <a:pt x="337670" y="154607"/>
                  </a:cubicBezTo>
                  <a:cubicBezTo>
                    <a:pt x="337670" y="269472"/>
                    <a:pt x="183016" y="309936"/>
                    <a:pt x="134056" y="327466"/>
                  </a:cubicBezTo>
                  <a:cubicBezTo>
                    <a:pt x="85096" y="344996"/>
                    <a:pt x="50314" y="266116"/>
                    <a:pt x="43909" y="259788"/>
                  </a:cubicBezTo>
                  <a:cubicBezTo>
                    <a:pt x="28143" y="239641"/>
                    <a:pt x="37474" y="226255"/>
                    <a:pt x="25644" y="212824"/>
                  </a:cubicBezTo>
                  <a:cubicBezTo>
                    <a:pt x="-2234" y="198000"/>
                    <a:pt x="-2712" y="196184"/>
                    <a:pt x="2698" y="180693"/>
                  </a:cubicBezTo>
                  <a:close/>
                </a:path>
              </a:pathLst>
            </a:custGeom>
            <a:noFill/>
            <a:ln w="0">
              <a:gradFill>
                <a:gsLst>
                  <a:gs pos="0">
                    <a:srgbClr val="FFC000">
                      <a:alpha val="0"/>
                    </a:srgbClr>
                  </a:gs>
                  <a:gs pos="38000">
                    <a:srgbClr val="FFC000">
                      <a:alpha val="63000"/>
                    </a:srgbClr>
                  </a:gs>
                  <a:gs pos="69000">
                    <a:srgbClr val="FFC000">
                      <a:alpha val="58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xmlns="" id="{286D204A-5FE3-482C-91E8-515318EDF099}"/>
                </a:ext>
              </a:extLst>
            </p:cNvPr>
            <p:cNvSpPr/>
            <p:nvPr/>
          </p:nvSpPr>
          <p:spPr>
            <a:xfrm rot="1108142" flipH="1" flipV="1">
              <a:off x="2130185" y="2296187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xmlns="" id="{E05436F9-6DB8-4388-83FE-6DB6F01BFD28}"/>
                </a:ext>
              </a:extLst>
            </p:cNvPr>
            <p:cNvSpPr/>
            <p:nvPr/>
          </p:nvSpPr>
          <p:spPr>
            <a:xfrm rot="1108142" flipH="1" flipV="1">
              <a:off x="1978239" y="2376012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xmlns="" id="{F3119778-4CD9-48AA-93B0-87F0691E2C0E}"/>
                </a:ext>
              </a:extLst>
            </p:cNvPr>
            <p:cNvSpPr/>
            <p:nvPr/>
          </p:nvSpPr>
          <p:spPr>
            <a:xfrm rot="153918" flipH="1" flipV="1">
              <a:off x="2324928" y="2112661"/>
              <a:ext cx="73395" cy="349894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xmlns="" id="{CE33C8CF-590B-45DF-8C40-9334A31E8F8E}"/>
                </a:ext>
              </a:extLst>
            </p:cNvPr>
            <p:cNvSpPr/>
            <p:nvPr/>
          </p:nvSpPr>
          <p:spPr>
            <a:xfrm rot="1288788" flipH="1" flipV="1">
              <a:off x="2309901" y="1897601"/>
              <a:ext cx="47470" cy="226301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xmlns="" id="{6866B25A-4537-4C77-8AF6-D1319669743D}"/>
                </a:ext>
              </a:extLst>
            </p:cNvPr>
            <p:cNvSpPr/>
            <p:nvPr/>
          </p:nvSpPr>
          <p:spPr>
            <a:xfrm rot="1976633" flipH="1" flipV="1">
              <a:off x="2310002" y="1667684"/>
              <a:ext cx="93103" cy="297926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9525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矩形 19">
              <a:extLst>
                <a:ext uri="{FF2B5EF4-FFF2-40B4-BE49-F238E27FC236}">
                  <a16:creationId xmlns:a16="http://schemas.microsoft.com/office/drawing/2014/main" xmlns="" id="{C6A84452-2A77-46EA-8F4F-FF952624D58E}"/>
                </a:ext>
              </a:extLst>
            </p:cNvPr>
            <p:cNvSpPr/>
            <p:nvPr/>
          </p:nvSpPr>
          <p:spPr>
            <a:xfrm rot="1761055" flipH="1">
              <a:off x="2020248" y="1176547"/>
              <a:ext cx="361312" cy="381380"/>
            </a:xfrm>
            <a:custGeom>
              <a:avLst/>
              <a:gdLst>
                <a:gd name="connsiteX0" fmla="*/ 0 w 570804"/>
                <a:gd name="connsiteY0" fmla="*/ 0 h 835245"/>
                <a:gd name="connsiteX1" fmla="*/ 570804 w 570804"/>
                <a:gd name="connsiteY1" fmla="*/ 0 h 835245"/>
                <a:gd name="connsiteX2" fmla="*/ 570804 w 570804"/>
                <a:gd name="connsiteY2" fmla="*/ 835245 h 835245"/>
                <a:gd name="connsiteX3" fmla="*/ 0 w 570804"/>
                <a:gd name="connsiteY3" fmla="*/ 835245 h 835245"/>
                <a:gd name="connsiteX4" fmla="*/ 0 w 570804"/>
                <a:gd name="connsiteY4" fmla="*/ 0 h 835245"/>
                <a:gd name="connsiteX0" fmla="*/ 0 w 570804"/>
                <a:gd name="connsiteY0" fmla="*/ 29633 h 864878"/>
                <a:gd name="connsiteX1" fmla="*/ 570804 w 570804"/>
                <a:gd name="connsiteY1" fmla="*/ 29633 h 864878"/>
                <a:gd name="connsiteX2" fmla="*/ 570804 w 570804"/>
                <a:gd name="connsiteY2" fmla="*/ 864878 h 864878"/>
                <a:gd name="connsiteX3" fmla="*/ 0 w 570804"/>
                <a:gd name="connsiteY3" fmla="*/ 864878 h 864878"/>
                <a:gd name="connsiteX4" fmla="*/ 0 w 570804"/>
                <a:gd name="connsiteY4" fmla="*/ 29633 h 864878"/>
                <a:gd name="connsiteX0" fmla="*/ 0 w 570804"/>
                <a:gd name="connsiteY0" fmla="*/ 41551 h 876796"/>
                <a:gd name="connsiteX1" fmla="*/ 570804 w 570804"/>
                <a:gd name="connsiteY1" fmla="*/ 41551 h 876796"/>
                <a:gd name="connsiteX2" fmla="*/ 570804 w 570804"/>
                <a:gd name="connsiteY2" fmla="*/ 876796 h 876796"/>
                <a:gd name="connsiteX3" fmla="*/ 0 w 570804"/>
                <a:gd name="connsiteY3" fmla="*/ 876796 h 876796"/>
                <a:gd name="connsiteX4" fmla="*/ 0 w 570804"/>
                <a:gd name="connsiteY4" fmla="*/ 41551 h 876796"/>
                <a:gd name="connsiteX0" fmla="*/ 0 w 570804"/>
                <a:gd name="connsiteY0" fmla="*/ 22887 h 858132"/>
                <a:gd name="connsiteX1" fmla="*/ 530323 w 570804"/>
                <a:gd name="connsiteY1" fmla="*/ 65750 h 858132"/>
                <a:gd name="connsiteX2" fmla="*/ 570804 w 570804"/>
                <a:gd name="connsiteY2" fmla="*/ 858132 h 858132"/>
                <a:gd name="connsiteX3" fmla="*/ 0 w 570804"/>
                <a:gd name="connsiteY3" fmla="*/ 858132 h 858132"/>
                <a:gd name="connsiteX4" fmla="*/ 0 w 570804"/>
                <a:gd name="connsiteY4" fmla="*/ 22887 h 858132"/>
                <a:gd name="connsiteX0" fmla="*/ 0 w 570804"/>
                <a:gd name="connsiteY0" fmla="*/ 22300 h 857545"/>
                <a:gd name="connsiteX1" fmla="*/ 530323 w 570804"/>
                <a:gd name="connsiteY1" fmla="*/ 65163 h 857545"/>
                <a:gd name="connsiteX2" fmla="*/ 570804 w 570804"/>
                <a:gd name="connsiteY2" fmla="*/ 857545 h 857545"/>
                <a:gd name="connsiteX3" fmla="*/ 0 w 570804"/>
                <a:gd name="connsiteY3" fmla="*/ 857545 h 857545"/>
                <a:gd name="connsiteX4" fmla="*/ 0 w 570804"/>
                <a:gd name="connsiteY4" fmla="*/ 22300 h 857545"/>
                <a:gd name="connsiteX0" fmla="*/ 0 w 612490"/>
                <a:gd name="connsiteY0" fmla="*/ 22300 h 857545"/>
                <a:gd name="connsiteX1" fmla="*/ 530323 w 612490"/>
                <a:gd name="connsiteY1" fmla="*/ 65163 h 857545"/>
                <a:gd name="connsiteX2" fmla="*/ 570804 w 612490"/>
                <a:gd name="connsiteY2" fmla="*/ 857545 h 857545"/>
                <a:gd name="connsiteX3" fmla="*/ 0 w 612490"/>
                <a:gd name="connsiteY3" fmla="*/ 857545 h 857545"/>
                <a:gd name="connsiteX4" fmla="*/ 0 w 612490"/>
                <a:gd name="connsiteY4" fmla="*/ 22300 h 857545"/>
                <a:gd name="connsiteX0" fmla="*/ 0 w 598662"/>
                <a:gd name="connsiteY0" fmla="*/ 15981 h 851226"/>
                <a:gd name="connsiteX1" fmla="*/ 508892 w 598662"/>
                <a:gd name="connsiteY1" fmla="*/ 87419 h 851226"/>
                <a:gd name="connsiteX2" fmla="*/ 570804 w 598662"/>
                <a:gd name="connsiteY2" fmla="*/ 851226 h 851226"/>
                <a:gd name="connsiteX3" fmla="*/ 0 w 598662"/>
                <a:gd name="connsiteY3" fmla="*/ 851226 h 851226"/>
                <a:gd name="connsiteX4" fmla="*/ 0 w 598662"/>
                <a:gd name="connsiteY4" fmla="*/ 15981 h 851226"/>
                <a:gd name="connsiteX0" fmla="*/ 0 w 598662"/>
                <a:gd name="connsiteY0" fmla="*/ 20172 h 855417"/>
                <a:gd name="connsiteX1" fmla="*/ 508892 w 598662"/>
                <a:gd name="connsiteY1" fmla="*/ 91610 h 855417"/>
                <a:gd name="connsiteX2" fmla="*/ 570804 w 598662"/>
                <a:gd name="connsiteY2" fmla="*/ 855417 h 855417"/>
                <a:gd name="connsiteX3" fmla="*/ 0 w 598662"/>
                <a:gd name="connsiteY3" fmla="*/ 855417 h 855417"/>
                <a:gd name="connsiteX4" fmla="*/ 0 w 598662"/>
                <a:gd name="connsiteY4" fmla="*/ 20172 h 855417"/>
                <a:gd name="connsiteX0" fmla="*/ 0 w 604642"/>
                <a:gd name="connsiteY0" fmla="*/ 12290 h 847535"/>
                <a:gd name="connsiteX1" fmla="*/ 518417 w 604642"/>
                <a:gd name="connsiteY1" fmla="*/ 133734 h 847535"/>
                <a:gd name="connsiteX2" fmla="*/ 570804 w 604642"/>
                <a:gd name="connsiteY2" fmla="*/ 847535 h 847535"/>
                <a:gd name="connsiteX3" fmla="*/ 0 w 604642"/>
                <a:gd name="connsiteY3" fmla="*/ 847535 h 847535"/>
                <a:gd name="connsiteX4" fmla="*/ 0 w 604642"/>
                <a:gd name="connsiteY4" fmla="*/ 12290 h 847535"/>
                <a:gd name="connsiteX0" fmla="*/ 0 w 604642"/>
                <a:gd name="connsiteY0" fmla="*/ 19248 h 854493"/>
                <a:gd name="connsiteX1" fmla="*/ 518417 w 604642"/>
                <a:gd name="connsiteY1" fmla="*/ 140692 h 854493"/>
                <a:gd name="connsiteX2" fmla="*/ 570804 w 604642"/>
                <a:gd name="connsiteY2" fmla="*/ 854493 h 854493"/>
                <a:gd name="connsiteX3" fmla="*/ 0 w 604642"/>
                <a:gd name="connsiteY3" fmla="*/ 854493 h 854493"/>
                <a:gd name="connsiteX4" fmla="*/ 0 w 604642"/>
                <a:gd name="connsiteY4" fmla="*/ 19248 h 854493"/>
                <a:gd name="connsiteX0" fmla="*/ 0 w 614944"/>
                <a:gd name="connsiteY0" fmla="*/ 19248 h 854493"/>
                <a:gd name="connsiteX1" fmla="*/ 518417 w 614944"/>
                <a:gd name="connsiteY1" fmla="*/ 140692 h 854493"/>
                <a:gd name="connsiteX2" fmla="*/ 570804 w 614944"/>
                <a:gd name="connsiteY2" fmla="*/ 854493 h 854493"/>
                <a:gd name="connsiteX3" fmla="*/ 0 w 614944"/>
                <a:gd name="connsiteY3" fmla="*/ 854493 h 854493"/>
                <a:gd name="connsiteX4" fmla="*/ 0 w 614944"/>
                <a:gd name="connsiteY4" fmla="*/ 19248 h 854493"/>
                <a:gd name="connsiteX0" fmla="*/ 240241 w 855185"/>
                <a:gd name="connsiteY0" fmla="*/ 19248 h 854493"/>
                <a:gd name="connsiteX1" fmla="*/ 758658 w 855185"/>
                <a:gd name="connsiteY1" fmla="*/ 140692 h 854493"/>
                <a:gd name="connsiteX2" fmla="*/ 811045 w 855185"/>
                <a:gd name="connsiteY2" fmla="*/ 854493 h 854493"/>
                <a:gd name="connsiteX3" fmla="*/ 240241 w 855185"/>
                <a:gd name="connsiteY3" fmla="*/ 854493 h 854493"/>
                <a:gd name="connsiteX4" fmla="*/ 240241 w 855185"/>
                <a:gd name="connsiteY4" fmla="*/ 19248 h 854493"/>
                <a:gd name="connsiteX0" fmla="*/ 240861 w 853423"/>
                <a:gd name="connsiteY0" fmla="*/ 16259 h 868172"/>
                <a:gd name="connsiteX1" fmla="*/ 756896 w 853423"/>
                <a:gd name="connsiteY1" fmla="*/ 154371 h 868172"/>
                <a:gd name="connsiteX2" fmla="*/ 809283 w 853423"/>
                <a:gd name="connsiteY2" fmla="*/ 868172 h 868172"/>
                <a:gd name="connsiteX3" fmla="*/ 238479 w 853423"/>
                <a:gd name="connsiteY3" fmla="*/ 868172 h 868172"/>
                <a:gd name="connsiteX4" fmla="*/ 240861 w 853423"/>
                <a:gd name="connsiteY4" fmla="*/ 16259 h 868172"/>
                <a:gd name="connsiteX0" fmla="*/ 240861 w 853423"/>
                <a:gd name="connsiteY0" fmla="*/ 11282 h 863195"/>
                <a:gd name="connsiteX1" fmla="*/ 756896 w 853423"/>
                <a:gd name="connsiteY1" fmla="*/ 149394 h 863195"/>
                <a:gd name="connsiteX2" fmla="*/ 809283 w 853423"/>
                <a:gd name="connsiteY2" fmla="*/ 863195 h 863195"/>
                <a:gd name="connsiteX3" fmla="*/ 238479 w 853423"/>
                <a:gd name="connsiteY3" fmla="*/ 863195 h 863195"/>
                <a:gd name="connsiteX4" fmla="*/ 240861 w 853423"/>
                <a:gd name="connsiteY4" fmla="*/ 11282 h 863195"/>
                <a:gd name="connsiteX0" fmla="*/ 240861 w 853423"/>
                <a:gd name="connsiteY0" fmla="*/ 10345 h 869402"/>
                <a:gd name="connsiteX1" fmla="*/ 756896 w 853423"/>
                <a:gd name="connsiteY1" fmla="*/ 155601 h 869402"/>
                <a:gd name="connsiteX2" fmla="*/ 809283 w 853423"/>
                <a:gd name="connsiteY2" fmla="*/ 869402 h 869402"/>
                <a:gd name="connsiteX3" fmla="*/ 238479 w 853423"/>
                <a:gd name="connsiteY3" fmla="*/ 869402 h 869402"/>
                <a:gd name="connsiteX4" fmla="*/ 240861 w 853423"/>
                <a:gd name="connsiteY4" fmla="*/ 10345 h 869402"/>
                <a:gd name="connsiteX0" fmla="*/ 249327 w 861889"/>
                <a:gd name="connsiteY0" fmla="*/ 10345 h 869402"/>
                <a:gd name="connsiteX1" fmla="*/ 765362 w 861889"/>
                <a:gd name="connsiteY1" fmla="*/ 155601 h 869402"/>
                <a:gd name="connsiteX2" fmla="*/ 817749 w 861889"/>
                <a:gd name="connsiteY2" fmla="*/ 869402 h 869402"/>
                <a:gd name="connsiteX3" fmla="*/ 246945 w 861889"/>
                <a:gd name="connsiteY3" fmla="*/ 869402 h 869402"/>
                <a:gd name="connsiteX4" fmla="*/ 249327 w 861889"/>
                <a:gd name="connsiteY4" fmla="*/ 10345 h 869402"/>
                <a:gd name="connsiteX0" fmla="*/ 248709 w 861271"/>
                <a:gd name="connsiteY0" fmla="*/ 10345 h 869402"/>
                <a:gd name="connsiteX1" fmla="*/ 764744 w 861271"/>
                <a:gd name="connsiteY1" fmla="*/ 155601 h 869402"/>
                <a:gd name="connsiteX2" fmla="*/ 817131 w 861271"/>
                <a:gd name="connsiteY2" fmla="*/ 869402 h 869402"/>
                <a:gd name="connsiteX3" fmla="*/ 248708 w 861271"/>
                <a:gd name="connsiteY3" fmla="*/ 859877 h 869402"/>
                <a:gd name="connsiteX4" fmla="*/ 248709 w 861271"/>
                <a:gd name="connsiteY4" fmla="*/ 10345 h 869402"/>
                <a:gd name="connsiteX0" fmla="*/ 161925 w 774487"/>
                <a:gd name="connsiteY0" fmla="*/ 10345 h 869402"/>
                <a:gd name="connsiteX1" fmla="*/ 677960 w 774487"/>
                <a:gd name="connsiteY1" fmla="*/ 155601 h 869402"/>
                <a:gd name="connsiteX2" fmla="*/ 730347 w 774487"/>
                <a:gd name="connsiteY2" fmla="*/ 869402 h 869402"/>
                <a:gd name="connsiteX3" fmla="*/ 161924 w 774487"/>
                <a:gd name="connsiteY3" fmla="*/ 859877 h 869402"/>
                <a:gd name="connsiteX4" fmla="*/ 0 w 774487"/>
                <a:gd name="connsiteY4" fmla="*/ 397915 h 869402"/>
                <a:gd name="connsiteX5" fmla="*/ 161925 w 774487"/>
                <a:gd name="connsiteY5" fmla="*/ 10345 h 869402"/>
                <a:gd name="connsiteX0" fmla="*/ 259077 w 871639"/>
                <a:gd name="connsiteY0" fmla="*/ 10345 h 869402"/>
                <a:gd name="connsiteX1" fmla="*/ 775112 w 871639"/>
                <a:gd name="connsiteY1" fmla="*/ 155601 h 869402"/>
                <a:gd name="connsiteX2" fmla="*/ 827499 w 871639"/>
                <a:gd name="connsiteY2" fmla="*/ 869402 h 869402"/>
                <a:gd name="connsiteX3" fmla="*/ 259076 w 871639"/>
                <a:gd name="connsiteY3" fmla="*/ 859877 h 869402"/>
                <a:gd name="connsiteX4" fmla="*/ 97152 w 871639"/>
                <a:gd name="connsiteY4" fmla="*/ 397915 h 869402"/>
                <a:gd name="connsiteX5" fmla="*/ 259077 w 871639"/>
                <a:gd name="connsiteY5" fmla="*/ 10345 h 869402"/>
                <a:gd name="connsiteX0" fmla="*/ 259077 w 871639"/>
                <a:gd name="connsiteY0" fmla="*/ 10345 h 869402"/>
                <a:gd name="connsiteX1" fmla="*/ 775112 w 871639"/>
                <a:gd name="connsiteY1" fmla="*/ 155601 h 869402"/>
                <a:gd name="connsiteX2" fmla="*/ 827499 w 871639"/>
                <a:gd name="connsiteY2" fmla="*/ 869402 h 869402"/>
                <a:gd name="connsiteX3" fmla="*/ 259076 w 871639"/>
                <a:gd name="connsiteY3" fmla="*/ 859877 h 869402"/>
                <a:gd name="connsiteX4" fmla="*/ 240027 w 871639"/>
                <a:gd name="connsiteY4" fmla="*/ 590796 h 869402"/>
                <a:gd name="connsiteX5" fmla="*/ 97152 w 871639"/>
                <a:gd name="connsiteY5" fmla="*/ 397915 h 869402"/>
                <a:gd name="connsiteX6" fmla="*/ 259077 w 871639"/>
                <a:gd name="connsiteY6" fmla="*/ 10345 h 869402"/>
                <a:gd name="connsiteX0" fmla="*/ 259077 w 871639"/>
                <a:gd name="connsiteY0" fmla="*/ 10345 h 869402"/>
                <a:gd name="connsiteX1" fmla="*/ 775112 w 871639"/>
                <a:gd name="connsiteY1" fmla="*/ 155601 h 869402"/>
                <a:gd name="connsiteX2" fmla="*/ 827499 w 871639"/>
                <a:gd name="connsiteY2" fmla="*/ 869402 h 869402"/>
                <a:gd name="connsiteX3" fmla="*/ 259076 w 871639"/>
                <a:gd name="connsiteY3" fmla="*/ 859877 h 869402"/>
                <a:gd name="connsiteX4" fmla="*/ 240027 w 871639"/>
                <a:gd name="connsiteY4" fmla="*/ 590796 h 869402"/>
                <a:gd name="connsiteX5" fmla="*/ 97152 w 871639"/>
                <a:gd name="connsiteY5" fmla="*/ 397915 h 869402"/>
                <a:gd name="connsiteX6" fmla="*/ 259077 w 871639"/>
                <a:gd name="connsiteY6" fmla="*/ 10345 h 869402"/>
                <a:gd name="connsiteX0" fmla="*/ 230826 w 843388"/>
                <a:gd name="connsiteY0" fmla="*/ 10345 h 869402"/>
                <a:gd name="connsiteX1" fmla="*/ 746861 w 843388"/>
                <a:gd name="connsiteY1" fmla="*/ 155601 h 869402"/>
                <a:gd name="connsiteX2" fmla="*/ 799248 w 843388"/>
                <a:gd name="connsiteY2" fmla="*/ 869402 h 869402"/>
                <a:gd name="connsiteX3" fmla="*/ 230825 w 843388"/>
                <a:gd name="connsiteY3" fmla="*/ 859877 h 869402"/>
                <a:gd name="connsiteX4" fmla="*/ 211776 w 843388"/>
                <a:gd name="connsiteY4" fmla="*/ 590796 h 869402"/>
                <a:gd name="connsiteX5" fmla="*/ 104620 w 843388"/>
                <a:gd name="connsiteY5" fmla="*/ 474115 h 869402"/>
                <a:gd name="connsiteX6" fmla="*/ 230826 w 843388"/>
                <a:gd name="connsiteY6" fmla="*/ 10345 h 869402"/>
                <a:gd name="connsiteX0" fmla="*/ 230826 w 843388"/>
                <a:gd name="connsiteY0" fmla="*/ 10345 h 869402"/>
                <a:gd name="connsiteX1" fmla="*/ 746861 w 843388"/>
                <a:gd name="connsiteY1" fmla="*/ 155601 h 869402"/>
                <a:gd name="connsiteX2" fmla="*/ 799248 w 843388"/>
                <a:gd name="connsiteY2" fmla="*/ 869402 h 869402"/>
                <a:gd name="connsiteX3" fmla="*/ 230825 w 843388"/>
                <a:gd name="connsiteY3" fmla="*/ 859877 h 869402"/>
                <a:gd name="connsiteX4" fmla="*/ 211776 w 843388"/>
                <a:gd name="connsiteY4" fmla="*/ 590796 h 869402"/>
                <a:gd name="connsiteX5" fmla="*/ 104620 w 843388"/>
                <a:gd name="connsiteY5" fmla="*/ 474115 h 869402"/>
                <a:gd name="connsiteX6" fmla="*/ 230826 w 843388"/>
                <a:gd name="connsiteY6" fmla="*/ 10345 h 869402"/>
                <a:gd name="connsiteX0" fmla="*/ 257444 w 870006"/>
                <a:gd name="connsiteY0" fmla="*/ 10345 h 869402"/>
                <a:gd name="connsiteX1" fmla="*/ 773479 w 870006"/>
                <a:gd name="connsiteY1" fmla="*/ 155601 h 869402"/>
                <a:gd name="connsiteX2" fmla="*/ 825866 w 870006"/>
                <a:gd name="connsiteY2" fmla="*/ 869402 h 869402"/>
                <a:gd name="connsiteX3" fmla="*/ 257443 w 870006"/>
                <a:gd name="connsiteY3" fmla="*/ 859877 h 869402"/>
                <a:gd name="connsiteX4" fmla="*/ 238394 w 870006"/>
                <a:gd name="connsiteY4" fmla="*/ 590796 h 869402"/>
                <a:gd name="connsiteX5" fmla="*/ 131238 w 870006"/>
                <a:gd name="connsiteY5" fmla="*/ 474115 h 869402"/>
                <a:gd name="connsiteX6" fmla="*/ 257444 w 870006"/>
                <a:gd name="connsiteY6" fmla="*/ 10345 h 869402"/>
                <a:gd name="connsiteX0" fmla="*/ 257444 w 902364"/>
                <a:gd name="connsiteY0" fmla="*/ 10345 h 869402"/>
                <a:gd name="connsiteX1" fmla="*/ 773479 w 902364"/>
                <a:gd name="connsiteY1" fmla="*/ 155601 h 869402"/>
                <a:gd name="connsiteX2" fmla="*/ 825866 w 902364"/>
                <a:gd name="connsiteY2" fmla="*/ 869402 h 869402"/>
                <a:gd name="connsiteX3" fmla="*/ 257443 w 902364"/>
                <a:gd name="connsiteY3" fmla="*/ 859877 h 869402"/>
                <a:gd name="connsiteX4" fmla="*/ 238394 w 902364"/>
                <a:gd name="connsiteY4" fmla="*/ 590796 h 869402"/>
                <a:gd name="connsiteX5" fmla="*/ 131238 w 902364"/>
                <a:gd name="connsiteY5" fmla="*/ 474115 h 869402"/>
                <a:gd name="connsiteX6" fmla="*/ 257444 w 902364"/>
                <a:gd name="connsiteY6" fmla="*/ 10345 h 869402"/>
                <a:gd name="connsiteX0" fmla="*/ 257444 w 887193"/>
                <a:gd name="connsiteY0" fmla="*/ 10345 h 878927"/>
                <a:gd name="connsiteX1" fmla="*/ 773479 w 887193"/>
                <a:gd name="connsiteY1" fmla="*/ 155601 h 878927"/>
                <a:gd name="connsiteX2" fmla="*/ 792528 w 887193"/>
                <a:gd name="connsiteY2" fmla="*/ 878927 h 878927"/>
                <a:gd name="connsiteX3" fmla="*/ 257443 w 887193"/>
                <a:gd name="connsiteY3" fmla="*/ 859877 h 878927"/>
                <a:gd name="connsiteX4" fmla="*/ 238394 w 887193"/>
                <a:gd name="connsiteY4" fmla="*/ 590796 h 878927"/>
                <a:gd name="connsiteX5" fmla="*/ 131238 w 887193"/>
                <a:gd name="connsiteY5" fmla="*/ 474115 h 878927"/>
                <a:gd name="connsiteX6" fmla="*/ 257444 w 887193"/>
                <a:gd name="connsiteY6" fmla="*/ 10345 h 878927"/>
                <a:gd name="connsiteX0" fmla="*/ 257444 w 887193"/>
                <a:gd name="connsiteY0" fmla="*/ 10345 h 941934"/>
                <a:gd name="connsiteX1" fmla="*/ 773479 w 887193"/>
                <a:gd name="connsiteY1" fmla="*/ 155601 h 941934"/>
                <a:gd name="connsiteX2" fmla="*/ 792528 w 887193"/>
                <a:gd name="connsiteY2" fmla="*/ 878927 h 941934"/>
                <a:gd name="connsiteX3" fmla="*/ 626432 w 887193"/>
                <a:gd name="connsiteY3" fmla="*/ 941917 h 941934"/>
                <a:gd name="connsiteX4" fmla="*/ 257443 w 887193"/>
                <a:gd name="connsiteY4" fmla="*/ 859877 h 941934"/>
                <a:gd name="connsiteX5" fmla="*/ 238394 w 887193"/>
                <a:gd name="connsiteY5" fmla="*/ 590796 h 941934"/>
                <a:gd name="connsiteX6" fmla="*/ 131238 w 887193"/>
                <a:gd name="connsiteY6" fmla="*/ 474115 h 941934"/>
                <a:gd name="connsiteX7" fmla="*/ 257444 w 887193"/>
                <a:gd name="connsiteY7" fmla="*/ 10345 h 941934"/>
                <a:gd name="connsiteX0" fmla="*/ 257444 w 887193"/>
                <a:gd name="connsiteY0" fmla="*/ 10345 h 948595"/>
                <a:gd name="connsiteX1" fmla="*/ 773479 w 887193"/>
                <a:gd name="connsiteY1" fmla="*/ 155601 h 948595"/>
                <a:gd name="connsiteX2" fmla="*/ 792528 w 887193"/>
                <a:gd name="connsiteY2" fmla="*/ 878927 h 948595"/>
                <a:gd name="connsiteX3" fmla="*/ 750257 w 887193"/>
                <a:gd name="connsiteY3" fmla="*/ 932391 h 948595"/>
                <a:gd name="connsiteX4" fmla="*/ 626432 w 887193"/>
                <a:gd name="connsiteY4" fmla="*/ 941917 h 948595"/>
                <a:gd name="connsiteX5" fmla="*/ 257443 w 887193"/>
                <a:gd name="connsiteY5" fmla="*/ 859877 h 948595"/>
                <a:gd name="connsiteX6" fmla="*/ 238394 w 887193"/>
                <a:gd name="connsiteY6" fmla="*/ 590796 h 948595"/>
                <a:gd name="connsiteX7" fmla="*/ 131238 w 887193"/>
                <a:gd name="connsiteY7" fmla="*/ 474115 h 948595"/>
                <a:gd name="connsiteX8" fmla="*/ 257444 w 887193"/>
                <a:gd name="connsiteY8" fmla="*/ 10345 h 948595"/>
                <a:gd name="connsiteX0" fmla="*/ 257444 w 887193"/>
                <a:gd name="connsiteY0" fmla="*/ 10345 h 948595"/>
                <a:gd name="connsiteX1" fmla="*/ 773479 w 887193"/>
                <a:gd name="connsiteY1" fmla="*/ 155601 h 948595"/>
                <a:gd name="connsiteX2" fmla="*/ 792528 w 887193"/>
                <a:gd name="connsiteY2" fmla="*/ 878927 h 948595"/>
                <a:gd name="connsiteX3" fmla="*/ 750257 w 887193"/>
                <a:gd name="connsiteY3" fmla="*/ 932391 h 948595"/>
                <a:gd name="connsiteX4" fmla="*/ 626432 w 887193"/>
                <a:gd name="connsiteY4" fmla="*/ 941917 h 948595"/>
                <a:gd name="connsiteX5" fmla="*/ 257443 w 887193"/>
                <a:gd name="connsiteY5" fmla="*/ 859877 h 948595"/>
                <a:gd name="connsiteX6" fmla="*/ 238394 w 887193"/>
                <a:gd name="connsiteY6" fmla="*/ 590796 h 948595"/>
                <a:gd name="connsiteX7" fmla="*/ 131238 w 887193"/>
                <a:gd name="connsiteY7" fmla="*/ 474115 h 948595"/>
                <a:gd name="connsiteX8" fmla="*/ 257444 w 887193"/>
                <a:gd name="connsiteY8" fmla="*/ 10345 h 9485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238394 w 887193"/>
                <a:gd name="connsiteY7" fmla="*/ 590796 h 987995"/>
                <a:gd name="connsiteX8" fmla="*/ 131238 w 887193"/>
                <a:gd name="connsiteY8" fmla="*/ 474115 h 987995"/>
                <a:gd name="connsiteX9" fmla="*/ 257444 w 887193"/>
                <a:gd name="connsiteY9" fmla="*/ 10345 h 9879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190664 w 887193"/>
                <a:gd name="connsiteY7" fmla="*/ 858572 h 987995"/>
                <a:gd name="connsiteX8" fmla="*/ 238394 w 887193"/>
                <a:gd name="connsiteY8" fmla="*/ 590796 h 987995"/>
                <a:gd name="connsiteX9" fmla="*/ 131238 w 887193"/>
                <a:gd name="connsiteY9" fmla="*/ 474115 h 987995"/>
                <a:gd name="connsiteX10" fmla="*/ 257444 w 887193"/>
                <a:gd name="connsiteY10" fmla="*/ 10345 h 9879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190664 w 887193"/>
                <a:gd name="connsiteY7" fmla="*/ 858572 h 987995"/>
                <a:gd name="connsiteX8" fmla="*/ 238394 w 887193"/>
                <a:gd name="connsiteY8" fmla="*/ 590796 h 987995"/>
                <a:gd name="connsiteX9" fmla="*/ 131238 w 887193"/>
                <a:gd name="connsiteY9" fmla="*/ 474115 h 987995"/>
                <a:gd name="connsiteX10" fmla="*/ 257444 w 887193"/>
                <a:gd name="connsiteY10" fmla="*/ 10345 h 9879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190664 w 887193"/>
                <a:gd name="connsiteY7" fmla="*/ 858572 h 987995"/>
                <a:gd name="connsiteX8" fmla="*/ 278875 w 887193"/>
                <a:gd name="connsiteY8" fmla="*/ 588415 h 987995"/>
                <a:gd name="connsiteX9" fmla="*/ 131238 w 887193"/>
                <a:gd name="connsiteY9" fmla="*/ 474115 h 987995"/>
                <a:gd name="connsiteX10" fmla="*/ 257444 w 887193"/>
                <a:gd name="connsiteY10" fmla="*/ 10345 h 9879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190664 w 887193"/>
                <a:gd name="connsiteY7" fmla="*/ 858572 h 987995"/>
                <a:gd name="connsiteX8" fmla="*/ 278875 w 887193"/>
                <a:gd name="connsiteY8" fmla="*/ 588415 h 987995"/>
                <a:gd name="connsiteX9" fmla="*/ 131238 w 887193"/>
                <a:gd name="connsiteY9" fmla="*/ 474115 h 987995"/>
                <a:gd name="connsiteX10" fmla="*/ 257444 w 887193"/>
                <a:gd name="connsiteY10" fmla="*/ 10345 h 987995"/>
                <a:gd name="connsiteX0" fmla="*/ 257444 w 887193"/>
                <a:gd name="connsiteY0" fmla="*/ 10345 h 987995"/>
                <a:gd name="connsiteX1" fmla="*/ 773479 w 887193"/>
                <a:gd name="connsiteY1" fmla="*/ 155601 h 987995"/>
                <a:gd name="connsiteX2" fmla="*/ 792528 w 887193"/>
                <a:gd name="connsiteY2" fmla="*/ 878927 h 987995"/>
                <a:gd name="connsiteX3" fmla="*/ 750257 w 887193"/>
                <a:gd name="connsiteY3" fmla="*/ 932391 h 987995"/>
                <a:gd name="connsiteX4" fmla="*/ 626432 w 887193"/>
                <a:gd name="connsiteY4" fmla="*/ 941917 h 987995"/>
                <a:gd name="connsiteX5" fmla="*/ 493082 w 887193"/>
                <a:gd name="connsiteY5" fmla="*/ 987159 h 987995"/>
                <a:gd name="connsiteX6" fmla="*/ 257443 w 887193"/>
                <a:gd name="connsiteY6" fmla="*/ 859877 h 987995"/>
                <a:gd name="connsiteX7" fmla="*/ 190664 w 887193"/>
                <a:gd name="connsiteY7" fmla="*/ 858572 h 987995"/>
                <a:gd name="connsiteX8" fmla="*/ 278875 w 887193"/>
                <a:gd name="connsiteY8" fmla="*/ 588415 h 987995"/>
                <a:gd name="connsiteX9" fmla="*/ 131238 w 887193"/>
                <a:gd name="connsiteY9" fmla="*/ 474115 h 987995"/>
                <a:gd name="connsiteX10" fmla="*/ 257444 w 887193"/>
                <a:gd name="connsiteY10" fmla="*/ 10345 h 987995"/>
                <a:gd name="connsiteX0" fmla="*/ 238342 w 868091"/>
                <a:gd name="connsiteY0" fmla="*/ 10345 h 987995"/>
                <a:gd name="connsiteX1" fmla="*/ 754377 w 868091"/>
                <a:gd name="connsiteY1" fmla="*/ 155601 h 987995"/>
                <a:gd name="connsiteX2" fmla="*/ 773426 w 868091"/>
                <a:gd name="connsiteY2" fmla="*/ 878927 h 987995"/>
                <a:gd name="connsiteX3" fmla="*/ 731155 w 868091"/>
                <a:gd name="connsiteY3" fmla="*/ 932391 h 987995"/>
                <a:gd name="connsiteX4" fmla="*/ 607330 w 868091"/>
                <a:gd name="connsiteY4" fmla="*/ 941917 h 987995"/>
                <a:gd name="connsiteX5" fmla="*/ 473980 w 868091"/>
                <a:gd name="connsiteY5" fmla="*/ 987159 h 987995"/>
                <a:gd name="connsiteX6" fmla="*/ 238341 w 868091"/>
                <a:gd name="connsiteY6" fmla="*/ 859877 h 987995"/>
                <a:gd name="connsiteX7" fmla="*/ 171562 w 868091"/>
                <a:gd name="connsiteY7" fmla="*/ 858572 h 987995"/>
                <a:gd name="connsiteX8" fmla="*/ 259773 w 868091"/>
                <a:gd name="connsiteY8" fmla="*/ 588415 h 987995"/>
                <a:gd name="connsiteX9" fmla="*/ 140711 w 868091"/>
                <a:gd name="connsiteY9" fmla="*/ 531265 h 987995"/>
                <a:gd name="connsiteX10" fmla="*/ 238342 w 868091"/>
                <a:gd name="connsiteY10" fmla="*/ 10345 h 987995"/>
                <a:gd name="connsiteX0" fmla="*/ 238342 w 868091"/>
                <a:gd name="connsiteY0" fmla="*/ 10345 h 987995"/>
                <a:gd name="connsiteX1" fmla="*/ 754377 w 868091"/>
                <a:gd name="connsiteY1" fmla="*/ 155601 h 987995"/>
                <a:gd name="connsiteX2" fmla="*/ 773426 w 868091"/>
                <a:gd name="connsiteY2" fmla="*/ 878927 h 987995"/>
                <a:gd name="connsiteX3" fmla="*/ 731155 w 868091"/>
                <a:gd name="connsiteY3" fmla="*/ 932391 h 987995"/>
                <a:gd name="connsiteX4" fmla="*/ 607330 w 868091"/>
                <a:gd name="connsiteY4" fmla="*/ 941917 h 987995"/>
                <a:gd name="connsiteX5" fmla="*/ 473980 w 868091"/>
                <a:gd name="connsiteY5" fmla="*/ 987159 h 987995"/>
                <a:gd name="connsiteX6" fmla="*/ 238341 w 868091"/>
                <a:gd name="connsiteY6" fmla="*/ 859877 h 987995"/>
                <a:gd name="connsiteX7" fmla="*/ 171562 w 868091"/>
                <a:gd name="connsiteY7" fmla="*/ 858572 h 987995"/>
                <a:gd name="connsiteX8" fmla="*/ 259773 w 868091"/>
                <a:gd name="connsiteY8" fmla="*/ 588415 h 987995"/>
                <a:gd name="connsiteX9" fmla="*/ 140711 w 868091"/>
                <a:gd name="connsiteY9" fmla="*/ 531265 h 987995"/>
                <a:gd name="connsiteX10" fmla="*/ 238342 w 868091"/>
                <a:gd name="connsiteY10" fmla="*/ 10345 h 987995"/>
                <a:gd name="connsiteX0" fmla="*/ 238342 w 887337"/>
                <a:gd name="connsiteY0" fmla="*/ 11281 h 988931"/>
                <a:gd name="connsiteX1" fmla="*/ 785334 w 887337"/>
                <a:gd name="connsiteY1" fmla="*/ 149393 h 988931"/>
                <a:gd name="connsiteX2" fmla="*/ 773426 w 887337"/>
                <a:gd name="connsiteY2" fmla="*/ 879863 h 988931"/>
                <a:gd name="connsiteX3" fmla="*/ 731155 w 887337"/>
                <a:gd name="connsiteY3" fmla="*/ 933327 h 988931"/>
                <a:gd name="connsiteX4" fmla="*/ 607330 w 887337"/>
                <a:gd name="connsiteY4" fmla="*/ 942853 h 988931"/>
                <a:gd name="connsiteX5" fmla="*/ 473980 w 887337"/>
                <a:gd name="connsiteY5" fmla="*/ 988095 h 988931"/>
                <a:gd name="connsiteX6" fmla="*/ 238341 w 887337"/>
                <a:gd name="connsiteY6" fmla="*/ 860813 h 988931"/>
                <a:gd name="connsiteX7" fmla="*/ 171562 w 887337"/>
                <a:gd name="connsiteY7" fmla="*/ 859508 h 988931"/>
                <a:gd name="connsiteX8" fmla="*/ 259773 w 887337"/>
                <a:gd name="connsiteY8" fmla="*/ 589351 h 988931"/>
                <a:gd name="connsiteX9" fmla="*/ 140711 w 887337"/>
                <a:gd name="connsiteY9" fmla="*/ 532201 h 988931"/>
                <a:gd name="connsiteX10" fmla="*/ 238342 w 887337"/>
                <a:gd name="connsiteY10" fmla="*/ 11281 h 988931"/>
                <a:gd name="connsiteX0" fmla="*/ 238342 w 908490"/>
                <a:gd name="connsiteY0" fmla="*/ 11981 h 989631"/>
                <a:gd name="connsiteX1" fmla="*/ 816290 w 908490"/>
                <a:gd name="connsiteY1" fmla="*/ 145331 h 989631"/>
                <a:gd name="connsiteX2" fmla="*/ 773426 w 908490"/>
                <a:gd name="connsiteY2" fmla="*/ 880563 h 989631"/>
                <a:gd name="connsiteX3" fmla="*/ 731155 w 908490"/>
                <a:gd name="connsiteY3" fmla="*/ 934027 h 989631"/>
                <a:gd name="connsiteX4" fmla="*/ 607330 w 908490"/>
                <a:gd name="connsiteY4" fmla="*/ 943553 h 989631"/>
                <a:gd name="connsiteX5" fmla="*/ 473980 w 908490"/>
                <a:gd name="connsiteY5" fmla="*/ 988795 h 989631"/>
                <a:gd name="connsiteX6" fmla="*/ 238341 w 908490"/>
                <a:gd name="connsiteY6" fmla="*/ 861513 h 989631"/>
                <a:gd name="connsiteX7" fmla="*/ 171562 w 908490"/>
                <a:gd name="connsiteY7" fmla="*/ 860208 h 989631"/>
                <a:gd name="connsiteX8" fmla="*/ 259773 w 908490"/>
                <a:gd name="connsiteY8" fmla="*/ 590051 h 989631"/>
                <a:gd name="connsiteX9" fmla="*/ 140711 w 908490"/>
                <a:gd name="connsiteY9" fmla="*/ 532901 h 989631"/>
                <a:gd name="connsiteX10" fmla="*/ 238342 w 908490"/>
                <a:gd name="connsiteY10" fmla="*/ 11981 h 989631"/>
                <a:gd name="connsiteX0" fmla="*/ 238342 w 900055"/>
                <a:gd name="connsiteY0" fmla="*/ 11981 h 989631"/>
                <a:gd name="connsiteX1" fmla="*/ 816290 w 900055"/>
                <a:gd name="connsiteY1" fmla="*/ 145331 h 989631"/>
                <a:gd name="connsiteX2" fmla="*/ 773426 w 900055"/>
                <a:gd name="connsiteY2" fmla="*/ 880563 h 989631"/>
                <a:gd name="connsiteX3" fmla="*/ 731155 w 900055"/>
                <a:gd name="connsiteY3" fmla="*/ 934027 h 989631"/>
                <a:gd name="connsiteX4" fmla="*/ 607330 w 900055"/>
                <a:gd name="connsiteY4" fmla="*/ 943553 h 989631"/>
                <a:gd name="connsiteX5" fmla="*/ 473980 w 900055"/>
                <a:gd name="connsiteY5" fmla="*/ 988795 h 989631"/>
                <a:gd name="connsiteX6" fmla="*/ 238341 w 900055"/>
                <a:gd name="connsiteY6" fmla="*/ 861513 h 989631"/>
                <a:gd name="connsiteX7" fmla="*/ 171562 w 900055"/>
                <a:gd name="connsiteY7" fmla="*/ 860208 h 989631"/>
                <a:gd name="connsiteX8" fmla="*/ 259773 w 900055"/>
                <a:gd name="connsiteY8" fmla="*/ 590051 h 989631"/>
                <a:gd name="connsiteX9" fmla="*/ 140711 w 900055"/>
                <a:gd name="connsiteY9" fmla="*/ 532901 h 989631"/>
                <a:gd name="connsiteX10" fmla="*/ 238342 w 900055"/>
                <a:gd name="connsiteY10" fmla="*/ 11981 h 989631"/>
                <a:gd name="connsiteX0" fmla="*/ 248515 w 910228"/>
                <a:gd name="connsiteY0" fmla="*/ 11981 h 989631"/>
                <a:gd name="connsiteX1" fmla="*/ 826463 w 910228"/>
                <a:gd name="connsiteY1" fmla="*/ 145331 h 989631"/>
                <a:gd name="connsiteX2" fmla="*/ 783599 w 910228"/>
                <a:gd name="connsiteY2" fmla="*/ 880563 h 989631"/>
                <a:gd name="connsiteX3" fmla="*/ 741328 w 910228"/>
                <a:gd name="connsiteY3" fmla="*/ 934027 h 989631"/>
                <a:gd name="connsiteX4" fmla="*/ 617503 w 910228"/>
                <a:gd name="connsiteY4" fmla="*/ 943553 h 989631"/>
                <a:gd name="connsiteX5" fmla="*/ 484153 w 910228"/>
                <a:gd name="connsiteY5" fmla="*/ 988795 h 989631"/>
                <a:gd name="connsiteX6" fmla="*/ 248514 w 910228"/>
                <a:gd name="connsiteY6" fmla="*/ 861513 h 989631"/>
                <a:gd name="connsiteX7" fmla="*/ 181735 w 910228"/>
                <a:gd name="connsiteY7" fmla="*/ 860208 h 989631"/>
                <a:gd name="connsiteX8" fmla="*/ 269946 w 910228"/>
                <a:gd name="connsiteY8" fmla="*/ 590051 h 989631"/>
                <a:gd name="connsiteX9" fmla="*/ 150884 w 910228"/>
                <a:gd name="connsiteY9" fmla="*/ 532901 h 989631"/>
                <a:gd name="connsiteX10" fmla="*/ 1477 w 910228"/>
                <a:gd name="connsiteY10" fmla="*/ 389636 h 989631"/>
                <a:gd name="connsiteX11" fmla="*/ 248515 w 910228"/>
                <a:gd name="connsiteY11" fmla="*/ 11981 h 989631"/>
                <a:gd name="connsiteX0" fmla="*/ 253695 w 915408"/>
                <a:gd name="connsiteY0" fmla="*/ 11981 h 989631"/>
                <a:gd name="connsiteX1" fmla="*/ 831643 w 915408"/>
                <a:gd name="connsiteY1" fmla="*/ 145331 h 989631"/>
                <a:gd name="connsiteX2" fmla="*/ 788779 w 915408"/>
                <a:gd name="connsiteY2" fmla="*/ 880563 h 989631"/>
                <a:gd name="connsiteX3" fmla="*/ 746508 w 915408"/>
                <a:gd name="connsiteY3" fmla="*/ 934027 h 989631"/>
                <a:gd name="connsiteX4" fmla="*/ 622683 w 915408"/>
                <a:gd name="connsiteY4" fmla="*/ 943553 h 989631"/>
                <a:gd name="connsiteX5" fmla="*/ 489333 w 915408"/>
                <a:gd name="connsiteY5" fmla="*/ 988795 h 989631"/>
                <a:gd name="connsiteX6" fmla="*/ 253694 w 915408"/>
                <a:gd name="connsiteY6" fmla="*/ 861513 h 989631"/>
                <a:gd name="connsiteX7" fmla="*/ 186915 w 915408"/>
                <a:gd name="connsiteY7" fmla="*/ 860208 h 989631"/>
                <a:gd name="connsiteX8" fmla="*/ 275126 w 915408"/>
                <a:gd name="connsiteY8" fmla="*/ 590051 h 989631"/>
                <a:gd name="connsiteX9" fmla="*/ 156064 w 915408"/>
                <a:gd name="connsiteY9" fmla="*/ 532901 h 989631"/>
                <a:gd name="connsiteX10" fmla="*/ 97860 w 915408"/>
                <a:gd name="connsiteY10" fmla="*/ 410808 h 989631"/>
                <a:gd name="connsiteX11" fmla="*/ 6657 w 915408"/>
                <a:gd name="connsiteY11" fmla="*/ 389636 h 989631"/>
                <a:gd name="connsiteX12" fmla="*/ 253695 w 915408"/>
                <a:gd name="connsiteY12" fmla="*/ 11981 h 989631"/>
                <a:gd name="connsiteX0" fmla="*/ 270772 w 932485"/>
                <a:gd name="connsiteY0" fmla="*/ 11981 h 989631"/>
                <a:gd name="connsiteX1" fmla="*/ 848720 w 932485"/>
                <a:gd name="connsiteY1" fmla="*/ 145331 h 989631"/>
                <a:gd name="connsiteX2" fmla="*/ 805856 w 932485"/>
                <a:gd name="connsiteY2" fmla="*/ 880563 h 989631"/>
                <a:gd name="connsiteX3" fmla="*/ 763585 w 932485"/>
                <a:gd name="connsiteY3" fmla="*/ 934027 h 989631"/>
                <a:gd name="connsiteX4" fmla="*/ 639760 w 932485"/>
                <a:gd name="connsiteY4" fmla="*/ 943553 h 989631"/>
                <a:gd name="connsiteX5" fmla="*/ 506410 w 932485"/>
                <a:gd name="connsiteY5" fmla="*/ 988795 h 989631"/>
                <a:gd name="connsiteX6" fmla="*/ 270771 w 932485"/>
                <a:gd name="connsiteY6" fmla="*/ 861513 h 989631"/>
                <a:gd name="connsiteX7" fmla="*/ 203992 w 932485"/>
                <a:gd name="connsiteY7" fmla="*/ 860208 h 989631"/>
                <a:gd name="connsiteX8" fmla="*/ 292203 w 932485"/>
                <a:gd name="connsiteY8" fmla="*/ 590051 h 989631"/>
                <a:gd name="connsiteX9" fmla="*/ 173141 w 932485"/>
                <a:gd name="connsiteY9" fmla="*/ 532901 h 989631"/>
                <a:gd name="connsiteX10" fmla="*/ 114937 w 932485"/>
                <a:gd name="connsiteY10" fmla="*/ 410808 h 989631"/>
                <a:gd name="connsiteX11" fmla="*/ 5819 w 932485"/>
                <a:gd name="connsiteY11" fmla="*/ 366836 h 989631"/>
                <a:gd name="connsiteX12" fmla="*/ 270772 w 932485"/>
                <a:gd name="connsiteY12" fmla="*/ 11981 h 989631"/>
                <a:gd name="connsiteX0" fmla="*/ 276461 w 938174"/>
                <a:gd name="connsiteY0" fmla="*/ 11981 h 989631"/>
                <a:gd name="connsiteX1" fmla="*/ 854409 w 938174"/>
                <a:gd name="connsiteY1" fmla="*/ 145331 h 989631"/>
                <a:gd name="connsiteX2" fmla="*/ 811545 w 938174"/>
                <a:gd name="connsiteY2" fmla="*/ 880563 h 989631"/>
                <a:gd name="connsiteX3" fmla="*/ 769274 w 938174"/>
                <a:gd name="connsiteY3" fmla="*/ 934027 h 989631"/>
                <a:gd name="connsiteX4" fmla="*/ 645449 w 938174"/>
                <a:gd name="connsiteY4" fmla="*/ 943553 h 989631"/>
                <a:gd name="connsiteX5" fmla="*/ 512099 w 938174"/>
                <a:gd name="connsiteY5" fmla="*/ 988795 h 989631"/>
                <a:gd name="connsiteX6" fmla="*/ 276460 w 938174"/>
                <a:gd name="connsiteY6" fmla="*/ 861513 h 989631"/>
                <a:gd name="connsiteX7" fmla="*/ 209681 w 938174"/>
                <a:gd name="connsiteY7" fmla="*/ 860208 h 989631"/>
                <a:gd name="connsiteX8" fmla="*/ 297892 w 938174"/>
                <a:gd name="connsiteY8" fmla="*/ 590051 h 989631"/>
                <a:gd name="connsiteX9" fmla="*/ 178830 w 938174"/>
                <a:gd name="connsiteY9" fmla="*/ 532901 h 989631"/>
                <a:gd name="connsiteX10" fmla="*/ 120626 w 938174"/>
                <a:gd name="connsiteY10" fmla="*/ 410808 h 989631"/>
                <a:gd name="connsiteX11" fmla="*/ 55482 w 938174"/>
                <a:gd name="connsiteY11" fmla="*/ 445009 h 989631"/>
                <a:gd name="connsiteX12" fmla="*/ 11508 w 938174"/>
                <a:gd name="connsiteY12" fmla="*/ 366836 h 989631"/>
                <a:gd name="connsiteX13" fmla="*/ 276461 w 938174"/>
                <a:gd name="connsiteY13" fmla="*/ 11981 h 989631"/>
                <a:gd name="connsiteX0" fmla="*/ 271523 w 933236"/>
                <a:gd name="connsiteY0" fmla="*/ 11981 h 989631"/>
                <a:gd name="connsiteX1" fmla="*/ 849471 w 933236"/>
                <a:gd name="connsiteY1" fmla="*/ 145331 h 989631"/>
                <a:gd name="connsiteX2" fmla="*/ 806607 w 933236"/>
                <a:gd name="connsiteY2" fmla="*/ 880563 h 989631"/>
                <a:gd name="connsiteX3" fmla="*/ 764336 w 933236"/>
                <a:gd name="connsiteY3" fmla="*/ 934027 h 989631"/>
                <a:gd name="connsiteX4" fmla="*/ 640511 w 933236"/>
                <a:gd name="connsiteY4" fmla="*/ 943553 h 989631"/>
                <a:gd name="connsiteX5" fmla="*/ 507161 w 933236"/>
                <a:gd name="connsiteY5" fmla="*/ 988795 h 989631"/>
                <a:gd name="connsiteX6" fmla="*/ 271522 w 933236"/>
                <a:gd name="connsiteY6" fmla="*/ 861513 h 989631"/>
                <a:gd name="connsiteX7" fmla="*/ 204743 w 933236"/>
                <a:gd name="connsiteY7" fmla="*/ 860208 h 989631"/>
                <a:gd name="connsiteX8" fmla="*/ 292954 w 933236"/>
                <a:gd name="connsiteY8" fmla="*/ 590051 h 989631"/>
                <a:gd name="connsiteX9" fmla="*/ 173892 w 933236"/>
                <a:gd name="connsiteY9" fmla="*/ 532901 h 989631"/>
                <a:gd name="connsiteX10" fmla="*/ 115688 w 933236"/>
                <a:gd name="connsiteY10" fmla="*/ 410808 h 989631"/>
                <a:gd name="connsiteX11" fmla="*/ 50544 w 933236"/>
                <a:gd name="connsiteY11" fmla="*/ 445009 h 989631"/>
                <a:gd name="connsiteX12" fmla="*/ 6570 w 933236"/>
                <a:gd name="connsiteY12" fmla="*/ 366836 h 989631"/>
                <a:gd name="connsiteX13" fmla="*/ 271523 w 933236"/>
                <a:gd name="connsiteY13" fmla="*/ 11981 h 989631"/>
                <a:gd name="connsiteX0" fmla="*/ 246802 w 908515"/>
                <a:gd name="connsiteY0" fmla="*/ 11981 h 989631"/>
                <a:gd name="connsiteX1" fmla="*/ 824750 w 908515"/>
                <a:gd name="connsiteY1" fmla="*/ 145331 h 989631"/>
                <a:gd name="connsiteX2" fmla="*/ 781886 w 908515"/>
                <a:gd name="connsiteY2" fmla="*/ 880563 h 989631"/>
                <a:gd name="connsiteX3" fmla="*/ 739615 w 908515"/>
                <a:gd name="connsiteY3" fmla="*/ 934027 h 989631"/>
                <a:gd name="connsiteX4" fmla="*/ 615790 w 908515"/>
                <a:gd name="connsiteY4" fmla="*/ 943553 h 989631"/>
                <a:gd name="connsiteX5" fmla="*/ 482440 w 908515"/>
                <a:gd name="connsiteY5" fmla="*/ 988795 h 989631"/>
                <a:gd name="connsiteX6" fmla="*/ 246801 w 908515"/>
                <a:gd name="connsiteY6" fmla="*/ 861513 h 989631"/>
                <a:gd name="connsiteX7" fmla="*/ 180022 w 908515"/>
                <a:gd name="connsiteY7" fmla="*/ 860208 h 989631"/>
                <a:gd name="connsiteX8" fmla="*/ 268233 w 908515"/>
                <a:gd name="connsiteY8" fmla="*/ 590051 h 989631"/>
                <a:gd name="connsiteX9" fmla="*/ 149171 w 908515"/>
                <a:gd name="connsiteY9" fmla="*/ 532901 h 989631"/>
                <a:gd name="connsiteX10" fmla="*/ 90967 w 908515"/>
                <a:gd name="connsiteY10" fmla="*/ 410808 h 989631"/>
                <a:gd name="connsiteX11" fmla="*/ 25823 w 908515"/>
                <a:gd name="connsiteY11" fmla="*/ 445009 h 989631"/>
                <a:gd name="connsiteX12" fmla="*/ 7907 w 908515"/>
                <a:gd name="connsiteY12" fmla="*/ 383122 h 989631"/>
                <a:gd name="connsiteX13" fmla="*/ 246802 w 908515"/>
                <a:gd name="connsiteY13" fmla="*/ 11981 h 989631"/>
                <a:gd name="connsiteX0" fmla="*/ 246802 w 908515"/>
                <a:gd name="connsiteY0" fmla="*/ 11981 h 989631"/>
                <a:gd name="connsiteX1" fmla="*/ 824750 w 908515"/>
                <a:gd name="connsiteY1" fmla="*/ 145331 h 989631"/>
                <a:gd name="connsiteX2" fmla="*/ 781886 w 908515"/>
                <a:gd name="connsiteY2" fmla="*/ 880563 h 989631"/>
                <a:gd name="connsiteX3" fmla="*/ 739615 w 908515"/>
                <a:gd name="connsiteY3" fmla="*/ 934027 h 989631"/>
                <a:gd name="connsiteX4" fmla="*/ 615790 w 908515"/>
                <a:gd name="connsiteY4" fmla="*/ 943553 h 989631"/>
                <a:gd name="connsiteX5" fmla="*/ 482440 w 908515"/>
                <a:gd name="connsiteY5" fmla="*/ 988795 h 989631"/>
                <a:gd name="connsiteX6" fmla="*/ 246801 w 908515"/>
                <a:gd name="connsiteY6" fmla="*/ 861513 h 989631"/>
                <a:gd name="connsiteX7" fmla="*/ 180022 w 908515"/>
                <a:gd name="connsiteY7" fmla="*/ 860208 h 989631"/>
                <a:gd name="connsiteX8" fmla="*/ 268233 w 908515"/>
                <a:gd name="connsiteY8" fmla="*/ 590051 h 989631"/>
                <a:gd name="connsiteX9" fmla="*/ 149171 w 908515"/>
                <a:gd name="connsiteY9" fmla="*/ 532901 h 989631"/>
                <a:gd name="connsiteX10" fmla="*/ 90967 w 908515"/>
                <a:gd name="connsiteY10" fmla="*/ 410808 h 989631"/>
                <a:gd name="connsiteX11" fmla="*/ 25823 w 908515"/>
                <a:gd name="connsiteY11" fmla="*/ 445009 h 989631"/>
                <a:gd name="connsiteX12" fmla="*/ 7907 w 908515"/>
                <a:gd name="connsiteY12" fmla="*/ 383122 h 989631"/>
                <a:gd name="connsiteX13" fmla="*/ 246802 w 908515"/>
                <a:gd name="connsiteY13" fmla="*/ 11981 h 989631"/>
                <a:gd name="connsiteX0" fmla="*/ 256331 w 918044"/>
                <a:gd name="connsiteY0" fmla="*/ 11981 h 989631"/>
                <a:gd name="connsiteX1" fmla="*/ 834279 w 918044"/>
                <a:gd name="connsiteY1" fmla="*/ 145331 h 989631"/>
                <a:gd name="connsiteX2" fmla="*/ 791415 w 918044"/>
                <a:gd name="connsiteY2" fmla="*/ 880563 h 989631"/>
                <a:gd name="connsiteX3" fmla="*/ 749144 w 918044"/>
                <a:gd name="connsiteY3" fmla="*/ 934027 h 989631"/>
                <a:gd name="connsiteX4" fmla="*/ 625319 w 918044"/>
                <a:gd name="connsiteY4" fmla="*/ 943553 h 989631"/>
                <a:gd name="connsiteX5" fmla="*/ 491969 w 918044"/>
                <a:gd name="connsiteY5" fmla="*/ 988795 h 989631"/>
                <a:gd name="connsiteX6" fmla="*/ 256330 w 918044"/>
                <a:gd name="connsiteY6" fmla="*/ 861513 h 989631"/>
                <a:gd name="connsiteX7" fmla="*/ 189551 w 918044"/>
                <a:gd name="connsiteY7" fmla="*/ 860208 h 989631"/>
                <a:gd name="connsiteX8" fmla="*/ 277762 w 918044"/>
                <a:gd name="connsiteY8" fmla="*/ 590051 h 989631"/>
                <a:gd name="connsiteX9" fmla="*/ 158700 w 918044"/>
                <a:gd name="connsiteY9" fmla="*/ 532901 h 989631"/>
                <a:gd name="connsiteX10" fmla="*/ 100496 w 918044"/>
                <a:gd name="connsiteY10" fmla="*/ 410808 h 989631"/>
                <a:gd name="connsiteX11" fmla="*/ 35352 w 918044"/>
                <a:gd name="connsiteY11" fmla="*/ 445009 h 989631"/>
                <a:gd name="connsiteX12" fmla="*/ 17436 w 918044"/>
                <a:gd name="connsiteY12" fmla="*/ 383122 h 989631"/>
                <a:gd name="connsiteX13" fmla="*/ 256331 w 918044"/>
                <a:gd name="connsiteY13" fmla="*/ 11981 h 989631"/>
                <a:gd name="connsiteX0" fmla="*/ 256331 w 918044"/>
                <a:gd name="connsiteY0" fmla="*/ 11981 h 989631"/>
                <a:gd name="connsiteX1" fmla="*/ 834279 w 918044"/>
                <a:gd name="connsiteY1" fmla="*/ 145331 h 989631"/>
                <a:gd name="connsiteX2" fmla="*/ 791415 w 918044"/>
                <a:gd name="connsiteY2" fmla="*/ 880563 h 989631"/>
                <a:gd name="connsiteX3" fmla="*/ 749144 w 918044"/>
                <a:gd name="connsiteY3" fmla="*/ 934027 h 989631"/>
                <a:gd name="connsiteX4" fmla="*/ 625319 w 918044"/>
                <a:gd name="connsiteY4" fmla="*/ 943553 h 989631"/>
                <a:gd name="connsiteX5" fmla="*/ 491969 w 918044"/>
                <a:gd name="connsiteY5" fmla="*/ 988795 h 989631"/>
                <a:gd name="connsiteX6" fmla="*/ 256330 w 918044"/>
                <a:gd name="connsiteY6" fmla="*/ 861513 h 989631"/>
                <a:gd name="connsiteX7" fmla="*/ 189551 w 918044"/>
                <a:gd name="connsiteY7" fmla="*/ 860208 h 989631"/>
                <a:gd name="connsiteX8" fmla="*/ 277762 w 918044"/>
                <a:gd name="connsiteY8" fmla="*/ 590051 h 989631"/>
                <a:gd name="connsiteX9" fmla="*/ 158700 w 918044"/>
                <a:gd name="connsiteY9" fmla="*/ 532901 h 989631"/>
                <a:gd name="connsiteX10" fmla="*/ 100496 w 918044"/>
                <a:gd name="connsiteY10" fmla="*/ 410808 h 989631"/>
                <a:gd name="connsiteX11" fmla="*/ 35352 w 918044"/>
                <a:gd name="connsiteY11" fmla="*/ 445009 h 989631"/>
                <a:gd name="connsiteX12" fmla="*/ 17436 w 918044"/>
                <a:gd name="connsiteY12" fmla="*/ 383122 h 989631"/>
                <a:gd name="connsiteX13" fmla="*/ 256331 w 918044"/>
                <a:gd name="connsiteY13" fmla="*/ 11981 h 989631"/>
                <a:gd name="connsiteX0" fmla="*/ 286497 w 948210"/>
                <a:gd name="connsiteY0" fmla="*/ 11981 h 989631"/>
                <a:gd name="connsiteX1" fmla="*/ 864445 w 948210"/>
                <a:gd name="connsiteY1" fmla="*/ 145331 h 989631"/>
                <a:gd name="connsiteX2" fmla="*/ 821581 w 948210"/>
                <a:gd name="connsiteY2" fmla="*/ 880563 h 989631"/>
                <a:gd name="connsiteX3" fmla="*/ 779310 w 948210"/>
                <a:gd name="connsiteY3" fmla="*/ 934027 h 989631"/>
                <a:gd name="connsiteX4" fmla="*/ 655485 w 948210"/>
                <a:gd name="connsiteY4" fmla="*/ 943553 h 989631"/>
                <a:gd name="connsiteX5" fmla="*/ 522135 w 948210"/>
                <a:gd name="connsiteY5" fmla="*/ 988795 h 989631"/>
                <a:gd name="connsiteX6" fmla="*/ 286496 w 948210"/>
                <a:gd name="connsiteY6" fmla="*/ 861513 h 989631"/>
                <a:gd name="connsiteX7" fmla="*/ 219717 w 948210"/>
                <a:gd name="connsiteY7" fmla="*/ 860208 h 989631"/>
                <a:gd name="connsiteX8" fmla="*/ 307928 w 948210"/>
                <a:gd name="connsiteY8" fmla="*/ 590051 h 989631"/>
                <a:gd name="connsiteX9" fmla="*/ 188866 w 948210"/>
                <a:gd name="connsiteY9" fmla="*/ 532901 h 989631"/>
                <a:gd name="connsiteX10" fmla="*/ 130662 w 948210"/>
                <a:gd name="connsiteY10" fmla="*/ 410808 h 989631"/>
                <a:gd name="connsiteX11" fmla="*/ 65518 w 948210"/>
                <a:gd name="connsiteY11" fmla="*/ 445009 h 989631"/>
                <a:gd name="connsiteX12" fmla="*/ 11773 w 948210"/>
                <a:gd name="connsiteY12" fmla="*/ 415694 h 989631"/>
                <a:gd name="connsiteX13" fmla="*/ 286497 w 948210"/>
                <a:gd name="connsiteY13" fmla="*/ 11981 h 989631"/>
                <a:gd name="connsiteX0" fmla="*/ 286497 w 948210"/>
                <a:gd name="connsiteY0" fmla="*/ 11981 h 989631"/>
                <a:gd name="connsiteX1" fmla="*/ 864445 w 948210"/>
                <a:gd name="connsiteY1" fmla="*/ 145331 h 989631"/>
                <a:gd name="connsiteX2" fmla="*/ 821581 w 948210"/>
                <a:gd name="connsiteY2" fmla="*/ 880563 h 989631"/>
                <a:gd name="connsiteX3" fmla="*/ 779310 w 948210"/>
                <a:gd name="connsiteY3" fmla="*/ 934027 h 989631"/>
                <a:gd name="connsiteX4" fmla="*/ 655485 w 948210"/>
                <a:gd name="connsiteY4" fmla="*/ 943553 h 989631"/>
                <a:gd name="connsiteX5" fmla="*/ 522135 w 948210"/>
                <a:gd name="connsiteY5" fmla="*/ 988795 h 989631"/>
                <a:gd name="connsiteX6" fmla="*/ 286496 w 948210"/>
                <a:gd name="connsiteY6" fmla="*/ 861513 h 989631"/>
                <a:gd name="connsiteX7" fmla="*/ 219717 w 948210"/>
                <a:gd name="connsiteY7" fmla="*/ 860208 h 989631"/>
                <a:gd name="connsiteX8" fmla="*/ 307928 w 948210"/>
                <a:gd name="connsiteY8" fmla="*/ 590051 h 989631"/>
                <a:gd name="connsiteX9" fmla="*/ 188866 w 948210"/>
                <a:gd name="connsiteY9" fmla="*/ 532901 h 989631"/>
                <a:gd name="connsiteX10" fmla="*/ 130662 w 948210"/>
                <a:gd name="connsiteY10" fmla="*/ 410808 h 989631"/>
                <a:gd name="connsiteX11" fmla="*/ 65518 w 948210"/>
                <a:gd name="connsiteY11" fmla="*/ 445009 h 989631"/>
                <a:gd name="connsiteX12" fmla="*/ 11773 w 948210"/>
                <a:gd name="connsiteY12" fmla="*/ 415694 h 989631"/>
                <a:gd name="connsiteX13" fmla="*/ 286497 w 948210"/>
                <a:gd name="connsiteY13" fmla="*/ 11981 h 989631"/>
                <a:gd name="connsiteX0" fmla="*/ 253737 w 915450"/>
                <a:gd name="connsiteY0" fmla="*/ 11981 h 989631"/>
                <a:gd name="connsiteX1" fmla="*/ 831685 w 915450"/>
                <a:gd name="connsiteY1" fmla="*/ 145331 h 989631"/>
                <a:gd name="connsiteX2" fmla="*/ 788821 w 915450"/>
                <a:gd name="connsiteY2" fmla="*/ 880563 h 989631"/>
                <a:gd name="connsiteX3" fmla="*/ 746550 w 915450"/>
                <a:gd name="connsiteY3" fmla="*/ 934027 h 989631"/>
                <a:gd name="connsiteX4" fmla="*/ 622725 w 915450"/>
                <a:gd name="connsiteY4" fmla="*/ 943553 h 989631"/>
                <a:gd name="connsiteX5" fmla="*/ 489375 w 915450"/>
                <a:gd name="connsiteY5" fmla="*/ 988795 h 989631"/>
                <a:gd name="connsiteX6" fmla="*/ 253736 w 915450"/>
                <a:gd name="connsiteY6" fmla="*/ 861513 h 989631"/>
                <a:gd name="connsiteX7" fmla="*/ 186957 w 915450"/>
                <a:gd name="connsiteY7" fmla="*/ 860208 h 989631"/>
                <a:gd name="connsiteX8" fmla="*/ 275168 w 915450"/>
                <a:gd name="connsiteY8" fmla="*/ 590051 h 989631"/>
                <a:gd name="connsiteX9" fmla="*/ 156106 w 915450"/>
                <a:gd name="connsiteY9" fmla="*/ 532901 h 989631"/>
                <a:gd name="connsiteX10" fmla="*/ 97902 w 915450"/>
                <a:gd name="connsiteY10" fmla="*/ 410808 h 989631"/>
                <a:gd name="connsiteX11" fmla="*/ 32758 w 915450"/>
                <a:gd name="connsiteY11" fmla="*/ 445009 h 989631"/>
                <a:gd name="connsiteX12" fmla="*/ 18100 w 915450"/>
                <a:gd name="connsiteY12" fmla="*/ 433609 h 989631"/>
                <a:gd name="connsiteX13" fmla="*/ 253737 w 915450"/>
                <a:gd name="connsiteY13" fmla="*/ 11981 h 989631"/>
                <a:gd name="connsiteX0" fmla="*/ 253737 w 915450"/>
                <a:gd name="connsiteY0" fmla="*/ 11981 h 989631"/>
                <a:gd name="connsiteX1" fmla="*/ 831685 w 915450"/>
                <a:gd name="connsiteY1" fmla="*/ 145331 h 989631"/>
                <a:gd name="connsiteX2" fmla="*/ 788821 w 915450"/>
                <a:gd name="connsiteY2" fmla="*/ 880563 h 989631"/>
                <a:gd name="connsiteX3" fmla="*/ 746550 w 915450"/>
                <a:gd name="connsiteY3" fmla="*/ 934027 h 989631"/>
                <a:gd name="connsiteX4" fmla="*/ 622725 w 915450"/>
                <a:gd name="connsiteY4" fmla="*/ 943553 h 989631"/>
                <a:gd name="connsiteX5" fmla="*/ 489375 w 915450"/>
                <a:gd name="connsiteY5" fmla="*/ 988795 h 989631"/>
                <a:gd name="connsiteX6" fmla="*/ 253736 w 915450"/>
                <a:gd name="connsiteY6" fmla="*/ 861513 h 989631"/>
                <a:gd name="connsiteX7" fmla="*/ 186957 w 915450"/>
                <a:gd name="connsiteY7" fmla="*/ 860208 h 989631"/>
                <a:gd name="connsiteX8" fmla="*/ 275168 w 915450"/>
                <a:gd name="connsiteY8" fmla="*/ 590051 h 989631"/>
                <a:gd name="connsiteX9" fmla="*/ 156106 w 915450"/>
                <a:gd name="connsiteY9" fmla="*/ 532901 h 989631"/>
                <a:gd name="connsiteX10" fmla="*/ 97902 w 915450"/>
                <a:gd name="connsiteY10" fmla="*/ 410808 h 989631"/>
                <a:gd name="connsiteX11" fmla="*/ 32758 w 915450"/>
                <a:gd name="connsiteY11" fmla="*/ 445009 h 989631"/>
                <a:gd name="connsiteX12" fmla="*/ 18100 w 915450"/>
                <a:gd name="connsiteY12" fmla="*/ 433609 h 989631"/>
                <a:gd name="connsiteX13" fmla="*/ 253737 w 915450"/>
                <a:gd name="connsiteY13" fmla="*/ 11981 h 989631"/>
                <a:gd name="connsiteX0" fmla="*/ 253737 w 915450"/>
                <a:gd name="connsiteY0" fmla="*/ 11981 h 989631"/>
                <a:gd name="connsiteX1" fmla="*/ 831685 w 915450"/>
                <a:gd name="connsiteY1" fmla="*/ 145331 h 989631"/>
                <a:gd name="connsiteX2" fmla="*/ 788821 w 915450"/>
                <a:gd name="connsiteY2" fmla="*/ 880563 h 989631"/>
                <a:gd name="connsiteX3" fmla="*/ 746550 w 915450"/>
                <a:gd name="connsiteY3" fmla="*/ 934027 h 989631"/>
                <a:gd name="connsiteX4" fmla="*/ 622725 w 915450"/>
                <a:gd name="connsiteY4" fmla="*/ 943553 h 989631"/>
                <a:gd name="connsiteX5" fmla="*/ 489375 w 915450"/>
                <a:gd name="connsiteY5" fmla="*/ 988795 h 989631"/>
                <a:gd name="connsiteX6" fmla="*/ 253736 w 915450"/>
                <a:gd name="connsiteY6" fmla="*/ 861513 h 989631"/>
                <a:gd name="connsiteX7" fmla="*/ 186957 w 915450"/>
                <a:gd name="connsiteY7" fmla="*/ 860208 h 989631"/>
                <a:gd name="connsiteX8" fmla="*/ 275168 w 915450"/>
                <a:gd name="connsiteY8" fmla="*/ 590051 h 989631"/>
                <a:gd name="connsiteX9" fmla="*/ 156106 w 915450"/>
                <a:gd name="connsiteY9" fmla="*/ 532901 h 989631"/>
                <a:gd name="connsiteX10" fmla="*/ 97902 w 915450"/>
                <a:gd name="connsiteY10" fmla="*/ 410808 h 989631"/>
                <a:gd name="connsiteX11" fmla="*/ 32758 w 915450"/>
                <a:gd name="connsiteY11" fmla="*/ 445009 h 989631"/>
                <a:gd name="connsiteX12" fmla="*/ 18100 w 915450"/>
                <a:gd name="connsiteY12" fmla="*/ 433609 h 989631"/>
                <a:gd name="connsiteX13" fmla="*/ 253737 w 915450"/>
                <a:gd name="connsiteY13" fmla="*/ 11981 h 989631"/>
                <a:gd name="connsiteX0" fmla="*/ 248632 w 910345"/>
                <a:gd name="connsiteY0" fmla="*/ 11981 h 989631"/>
                <a:gd name="connsiteX1" fmla="*/ 826580 w 910345"/>
                <a:gd name="connsiteY1" fmla="*/ 145331 h 989631"/>
                <a:gd name="connsiteX2" fmla="*/ 783716 w 910345"/>
                <a:gd name="connsiteY2" fmla="*/ 880563 h 989631"/>
                <a:gd name="connsiteX3" fmla="*/ 741445 w 910345"/>
                <a:gd name="connsiteY3" fmla="*/ 934027 h 989631"/>
                <a:gd name="connsiteX4" fmla="*/ 617620 w 910345"/>
                <a:gd name="connsiteY4" fmla="*/ 943553 h 989631"/>
                <a:gd name="connsiteX5" fmla="*/ 484270 w 910345"/>
                <a:gd name="connsiteY5" fmla="*/ 988795 h 989631"/>
                <a:gd name="connsiteX6" fmla="*/ 248631 w 910345"/>
                <a:gd name="connsiteY6" fmla="*/ 861513 h 989631"/>
                <a:gd name="connsiteX7" fmla="*/ 181852 w 910345"/>
                <a:gd name="connsiteY7" fmla="*/ 860208 h 989631"/>
                <a:gd name="connsiteX8" fmla="*/ 270063 w 910345"/>
                <a:gd name="connsiteY8" fmla="*/ 590051 h 989631"/>
                <a:gd name="connsiteX9" fmla="*/ 151001 w 910345"/>
                <a:gd name="connsiteY9" fmla="*/ 532901 h 989631"/>
                <a:gd name="connsiteX10" fmla="*/ 92797 w 910345"/>
                <a:gd name="connsiteY10" fmla="*/ 410808 h 989631"/>
                <a:gd name="connsiteX11" fmla="*/ 27653 w 910345"/>
                <a:gd name="connsiteY11" fmla="*/ 445009 h 989631"/>
                <a:gd name="connsiteX12" fmla="*/ 19509 w 910345"/>
                <a:gd name="connsiteY12" fmla="*/ 433609 h 989631"/>
                <a:gd name="connsiteX13" fmla="*/ 248632 w 910345"/>
                <a:gd name="connsiteY13" fmla="*/ 11981 h 989631"/>
                <a:gd name="connsiteX0" fmla="*/ 243597 w 905310"/>
                <a:gd name="connsiteY0" fmla="*/ 11981 h 989631"/>
                <a:gd name="connsiteX1" fmla="*/ 821545 w 905310"/>
                <a:gd name="connsiteY1" fmla="*/ 145331 h 989631"/>
                <a:gd name="connsiteX2" fmla="*/ 778681 w 905310"/>
                <a:gd name="connsiteY2" fmla="*/ 880563 h 989631"/>
                <a:gd name="connsiteX3" fmla="*/ 736410 w 905310"/>
                <a:gd name="connsiteY3" fmla="*/ 934027 h 989631"/>
                <a:gd name="connsiteX4" fmla="*/ 612585 w 905310"/>
                <a:gd name="connsiteY4" fmla="*/ 943553 h 989631"/>
                <a:gd name="connsiteX5" fmla="*/ 479235 w 905310"/>
                <a:gd name="connsiteY5" fmla="*/ 988795 h 989631"/>
                <a:gd name="connsiteX6" fmla="*/ 243596 w 905310"/>
                <a:gd name="connsiteY6" fmla="*/ 861513 h 989631"/>
                <a:gd name="connsiteX7" fmla="*/ 176817 w 905310"/>
                <a:gd name="connsiteY7" fmla="*/ 860208 h 989631"/>
                <a:gd name="connsiteX8" fmla="*/ 265028 w 905310"/>
                <a:gd name="connsiteY8" fmla="*/ 590051 h 989631"/>
                <a:gd name="connsiteX9" fmla="*/ 145966 w 905310"/>
                <a:gd name="connsiteY9" fmla="*/ 532901 h 989631"/>
                <a:gd name="connsiteX10" fmla="*/ 87762 w 905310"/>
                <a:gd name="connsiteY10" fmla="*/ 410808 h 989631"/>
                <a:gd name="connsiteX11" fmla="*/ 22618 w 905310"/>
                <a:gd name="connsiteY11" fmla="*/ 445009 h 989631"/>
                <a:gd name="connsiteX12" fmla="*/ 14474 w 905310"/>
                <a:gd name="connsiteY12" fmla="*/ 433609 h 989631"/>
                <a:gd name="connsiteX13" fmla="*/ 243597 w 905310"/>
                <a:gd name="connsiteY13" fmla="*/ 11981 h 989631"/>
                <a:gd name="connsiteX0" fmla="*/ 246331 w 904787"/>
                <a:gd name="connsiteY0" fmla="*/ 10822 h 996615"/>
                <a:gd name="connsiteX1" fmla="*/ 821022 w 904787"/>
                <a:gd name="connsiteY1" fmla="*/ 152315 h 996615"/>
                <a:gd name="connsiteX2" fmla="*/ 778158 w 904787"/>
                <a:gd name="connsiteY2" fmla="*/ 887547 h 996615"/>
                <a:gd name="connsiteX3" fmla="*/ 735887 w 904787"/>
                <a:gd name="connsiteY3" fmla="*/ 941011 h 996615"/>
                <a:gd name="connsiteX4" fmla="*/ 612062 w 904787"/>
                <a:gd name="connsiteY4" fmla="*/ 950537 h 996615"/>
                <a:gd name="connsiteX5" fmla="*/ 478712 w 904787"/>
                <a:gd name="connsiteY5" fmla="*/ 995779 h 996615"/>
                <a:gd name="connsiteX6" fmla="*/ 243073 w 904787"/>
                <a:gd name="connsiteY6" fmla="*/ 868497 h 996615"/>
                <a:gd name="connsiteX7" fmla="*/ 176294 w 904787"/>
                <a:gd name="connsiteY7" fmla="*/ 867192 h 996615"/>
                <a:gd name="connsiteX8" fmla="*/ 264505 w 904787"/>
                <a:gd name="connsiteY8" fmla="*/ 597035 h 996615"/>
                <a:gd name="connsiteX9" fmla="*/ 145443 w 904787"/>
                <a:gd name="connsiteY9" fmla="*/ 539885 h 996615"/>
                <a:gd name="connsiteX10" fmla="*/ 87239 w 904787"/>
                <a:gd name="connsiteY10" fmla="*/ 417792 h 996615"/>
                <a:gd name="connsiteX11" fmla="*/ 22095 w 904787"/>
                <a:gd name="connsiteY11" fmla="*/ 451993 h 996615"/>
                <a:gd name="connsiteX12" fmla="*/ 13951 w 904787"/>
                <a:gd name="connsiteY12" fmla="*/ 440593 h 996615"/>
                <a:gd name="connsiteX13" fmla="*/ 246331 w 904787"/>
                <a:gd name="connsiteY13" fmla="*/ 10822 h 996615"/>
                <a:gd name="connsiteX0" fmla="*/ 246331 w 904787"/>
                <a:gd name="connsiteY0" fmla="*/ 22412 h 1008205"/>
                <a:gd name="connsiteX1" fmla="*/ 821022 w 904787"/>
                <a:gd name="connsiteY1" fmla="*/ 163905 h 1008205"/>
                <a:gd name="connsiteX2" fmla="*/ 778158 w 904787"/>
                <a:gd name="connsiteY2" fmla="*/ 899137 h 1008205"/>
                <a:gd name="connsiteX3" fmla="*/ 735887 w 904787"/>
                <a:gd name="connsiteY3" fmla="*/ 952601 h 1008205"/>
                <a:gd name="connsiteX4" fmla="*/ 612062 w 904787"/>
                <a:gd name="connsiteY4" fmla="*/ 962127 h 1008205"/>
                <a:gd name="connsiteX5" fmla="*/ 478712 w 904787"/>
                <a:gd name="connsiteY5" fmla="*/ 1007369 h 1008205"/>
                <a:gd name="connsiteX6" fmla="*/ 243073 w 904787"/>
                <a:gd name="connsiteY6" fmla="*/ 880087 h 1008205"/>
                <a:gd name="connsiteX7" fmla="*/ 176294 w 904787"/>
                <a:gd name="connsiteY7" fmla="*/ 878782 h 1008205"/>
                <a:gd name="connsiteX8" fmla="*/ 264505 w 904787"/>
                <a:gd name="connsiteY8" fmla="*/ 608625 h 1008205"/>
                <a:gd name="connsiteX9" fmla="*/ 145443 w 904787"/>
                <a:gd name="connsiteY9" fmla="*/ 551475 h 1008205"/>
                <a:gd name="connsiteX10" fmla="*/ 87239 w 904787"/>
                <a:gd name="connsiteY10" fmla="*/ 429382 h 1008205"/>
                <a:gd name="connsiteX11" fmla="*/ 22095 w 904787"/>
                <a:gd name="connsiteY11" fmla="*/ 463583 h 1008205"/>
                <a:gd name="connsiteX12" fmla="*/ 13951 w 904787"/>
                <a:gd name="connsiteY12" fmla="*/ 452183 h 1008205"/>
                <a:gd name="connsiteX13" fmla="*/ 246331 w 904787"/>
                <a:gd name="connsiteY13" fmla="*/ 22412 h 1008205"/>
                <a:gd name="connsiteX0" fmla="*/ 246331 w 918930"/>
                <a:gd name="connsiteY0" fmla="*/ 24134 h 1009927"/>
                <a:gd name="connsiteX1" fmla="*/ 840565 w 918930"/>
                <a:gd name="connsiteY1" fmla="*/ 155855 h 1009927"/>
                <a:gd name="connsiteX2" fmla="*/ 778158 w 918930"/>
                <a:gd name="connsiteY2" fmla="*/ 900859 h 1009927"/>
                <a:gd name="connsiteX3" fmla="*/ 735887 w 918930"/>
                <a:gd name="connsiteY3" fmla="*/ 954323 h 1009927"/>
                <a:gd name="connsiteX4" fmla="*/ 612062 w 918930"/>
                <a:gd name="connsiteY4" fmla="*/ 963849 h 1009927"/>
                <a:gd name="connsiteX5" fmla="*/ 478712 w 918930"/>
                <a:gd name="connsiteY5" fmla="*/ 1009091 h 1009927"/>
                <a:gd name="connsiteX6" fmla="*/ 243073 w 918930"/>
                <a:gd name="connsiteY6" fmla="*/ 881809 h 1009927"/>
                <a:gd name="connsiteX7" fmla="*/ 176294 w 918930"/>
                <a:gd name="connsiteY7" fmla="*/ 880504 h 1009927"/>
                <a:gd name="connsiteX8" fmla="*/ 264505 w 918930"/>
                <a:gd name="connsiteY8" fmla="*/ 610347 h 1009927"/>
                <a:gd name="connsiteX9" fmla="*/ 145443 w 918930"/>
                <a:gd name="connsiteY9" fmla="*/ 553197 h 1009927"/>
                <a:gd name="connsiteX10" fmla="*/ 87239 w 918930"/>
                <a:gd name="connsiteY10" fmla="*/ 431104 h 1009927"/>
                <a:gd name="connsiteX11" fmla="*/ 22095 w 918930"/>
                <a:gd name="connsiteY11" fmla="*/ 465305 h 1009927"/>
                <a:gd name="connsiteX12" fmla="*/ 13951 w 918930"/>
                <a:gd name="connsiteY12" fmla="*/ 453905 h 1009927"/>
                <a:gd name="connsiteX13" fmla="*/ 246331 w 918930"/>
                <a:gd name="connsiteY13" fmla="*/ 24134 h 1009927"/>
                <a:gd name="connsiteX0" fmla="*/ 246331 w 918930"/>
                <a:gd name="connsiteY0" fmla="*/ 23086 h 1008879"/>
                <a:gd name="connsiteX1" fmla="*/ 840565 w 918930"/>
                <a:gd name="connsiteY1" fmla="*/ 154807 h 1008879"/>
                <a:gd name="connsiteX2" fmla="*/ 778158 w 918930"/>
                <a:gd name="connsiteY2" fmla="*/ 899811 h 1008879"/>
                <a:gd name="connsiteX3" fmla="*/ 735887 w 918930"/>
                <a:gd name="connsiteY3" fmla="*/ 953275 h 1008879"/>
                <a:gd name="connsiteX4" fmla="*/ 612062 w 918930"/>
                <a:gd name="connsiteY4" fmla="*/ 962801 h 1008879"/>
                <a:gd name="connsiteX5" fmla="*/ 478712 w 918930"/>
                <a:gd name="connsiteY5" fmla="*/ 1008043 h 1008879"/>
                <a:gd name="connsiteX6" fmla="*/ 243073 w 918930"/>
                <a:gd name="connsiteY6" fmla="*/ 880761 h 1008879"/>
                <a:gd name="connsiteX7" fmla="*/ 176294 w 918930"/>
                <a:gd name="connsiteY7" fmla="*/ 879456 h 1008879"/>
                <a:gd name="connsiteX8" fmla="*/ 264505 w 918930"/>
                <a:gd name="connsiteY8" fmla="*/ 609299 h 1008879"/>
                <a:gd name="connsiteX9" fmla="*/ 145443 w 918930"/>
                <a:gd name="connsiteY9" fmla="*/ 552149 h 1008879"/>
                <a:gd name="connsiteX10" fmla="*/ 87239 w 918930"/>
                <a:gd name="connsiteY10" fmla="*/ 430056 h 1008879"/>
                <a:gd name="connsiteX11" fmla="*/ 22095 w 918930"/>
                <a:gd name="connsiteY11" fmla="*/ 464257 h 1008879"/>
                <a:gd name="connsiteX12" fmla="*/ 13951 w 918930"/>
                <a:gd name="connsiteY12" fmla="*/ 452857 h 1008879"/>
                <a:gd name="connsiteX13" fmla="*/ 246331 w 918930"/>
                <a:gd name="connsiteY13" fmla="*/ 23086 h 1008879"/>
                <a:gd name="connsiteX0" fmla="*/ 246331 w 895767"/>
                <a:gd name="connsiteY0" fmla="*/ 23086 h 1008879"/>
                <a:gd name="connsiteX1" fmla="*/ 840565 w 895767"/>
                <a:gd name="connsiteY1" fmla="*/ 154807 h 1008879"/>
                <a:gd name="connsiteX2" fmla="*/ 778158 w 895767"/>
                <a:gd name="connsiteY2" fmla="*/ 899811 h 1008879"/>
                <a:gd name="connsiteX3" fmla="*/ 735887 w 895767"/>
                <a:gd name="connsiteY3" fmla="*/ 953275 h 1008879"/>
                <a:gd name="connsiteX4" fmla="*/ 612062 w 895767"/>
                <a:gd name="connsiteY4" fmla="*/ 962801 h 1008879"/>
                <a:gd name="connsiteX5" fmla="*/ 478712 w 895767"/>
                <a:gd name="connsiteY5" fmla="*/ 1008043 h 1008879"/>
                <a:gd name="connsiteX6" fmla="*/ 243073 w 895767"/>
                <a:gd name="connsiteY6" fmla="*/ 880761 h 1008879"/>
                <a:gd name="connsiteX7" fmla="*/ 176294 w 895767"/>
                <a:gd name="connsiteY7" fmla="*/ 879456 h 1008879"/>
                <a:gd name="connsiteX8" fmla="*/ 264505 w 895767"/>
                <a:gd name="connsiteY8" fmla="*/ 609299 h 1008879"/>
                <a:gd name="connsiteX9" fmla="*/ 145443 w 895767"/>
                <a:gd name="connsiteY9" fmla="*/ 552149 h 1008879"/>
                <a:gd name="connsiteX10" fmla="*/ 87239 w 895767"/>
                <a:gd name="connsiteY10" fmla="*/ 430056 h 1008879"/>
                <a:gd name="connsiteX11" fmla="*/ 22095 w 895767"/>
                <a:gd name="connsiteY11" fmla="*/ 464257 h 1008879"/>
                <a:gd name="connsiteX12" fmla="*/ 13951 w 895767"/>
                <a:gd name="connsiteY12" fmla="*/ 452857 h 1008879"/>
                <a:gd name="connsiteX13" fmla="*/ 246331 w 895767"/>
                <a:gd name="connsiteY13" fmla="*/ 23086 h 1008879"/>
                <a:gd name="connsiteX0" fmla="*/ 246331 w 939921"/>
                <a:gd name="connsiteY0" fmla="*/ 23086 h 1008879"/>
                <a:gd name="connsiteX1" fmla="*/ 840565 w 939921"/>
                <a:gd name="connsiteY1" fmla="*/ 154807 h 1008879"/>
                <a:gd name="connsiteX2" fmla="*/ 778158 w 939921"/>
                <a:gd name="connsiteY2" fmla="*/ 899811 h 1008879"/>
                <a:gd name="connsiteX3" fmla="*/ 735887 w 939921"/>
                <a:gd name="connsiteY3" fmla="*/ 953275 h 1008879"/>
                <a:gd name="connsiteX4" fmla="*/ 612062 w 939921"/>
                <a:gd name="connsiteY4" fmla="*/ 962801 h 1008879"/>
                <a:gd name="connsiteX5" fmla="*/ 478712 w 939921"/>
                <a:gd name="connsiteY5" fmla="*/ 1008043 h 1008879"/>
                <a:gd name="connsiteX6" fmla="*/ 243073 w 939921"/>
                <a:gd name="connsiteY6" fmla="*/ 880761 h 1008879"/>
                <a:gd name="connsiteX7" fmla="*/ 176294 w 939921"/>
                <a:gd name="connsiteY7" fmla="*/ 879456 h 1008879"/>
                <a:gd name="connsiteX8" fmla="*/ 264505 w 939921"/>
                <a:gd name="connsiteY8" fmla="*/ 609299 h 1008879"/>
                <a:gd name="connsiteX9" fmla="*/ 145443 w 939921"/>
                <a:gd name="connsiteY9" fmla="*/ 552149 h 1008879"/>
                <a:gd name="connsiteX10" fmla="*/ 87239 w 939921"/>
                <a:gd name="connsiteY10" fmla="*/ 430056 h 1008879"/>
                <a:gd name="connsiteX11" fmla="*/ 22095 w 939921"/>
                <a:gd name="connsiteY11" fmla="*/ 464257 h 1008879"/>
                <a:gd name="connsiteX12" fmla="*/ 13951 w 939921"/>
                <a:gd name="connsiteY12" fmla="*/ 452857 h 1008879"/>
                <a:gd name="connsiteX13" fmla="*/ 246331 w 939921"/>
                <a:gd name="connsiteY13" fmla="*/ 23086 h 1008879"/>
                <a:gd name="connsiteX0" fmla="*/ 246331 w 952950"/>
                <a:gd name="connsiteY0" fmla="*/ 23086 h 1008879"/>
                <a:gd name="connsiteX1" fmla="*/ 840565 w 952950"/>
                <a:gd name="connsiteY1" fmla="*/ 154807 h 1008879"/>
                <a:gd name="connsiteX2" fmla="*/ 778158 w 952950"/>
                <a:gd name="connsiteY2" fmla="*/ 899811 h 1008879"/>
                <a:gd name="connsiteX3" fmla="*/ 735887 w 952950"/>
                <a:gd name="connsiteY3" fmla="*/ 953275 h 1008879"/>
                <a:gd name="connsiteX4" fmla="*/ 612062 w 952950"/>
                <a:gd name="connsiteY4" fmla="*/ 962801 h 1008879"/>
                <a:gd name="connsiteX5" fmla="*/ 478712 w 952950"/>
                <a:gd name="connsiteY5" fmla="*/ 1008043 h 1008879"/>
                <a:gd name="connsiteX6" fmla="*/ 243073 w 952950"/>
                <a:gd name="connsiteY6" fmla="*/ 880761 h 1008879"/>
                <a:gd name="connsiteX7" fmla="*/ 176294 w 952950"/>
                <a:gd name="connsiteY7" fmla="*/ 879456 h 1008879"/>
                <a:gd name="connsiteX8" fmla="*/ 264505 w 952950"/>
                <a:gd name="connsiteY8" fmla="*/ 609299 h 1008879"/>
                <a:gd name="connsiteX9" fmla="*/ 145443 w 952950"/>
                <a:gd name="connsiteY9" fmla="*/ 552149 h 1008879"/>
                <a:gd name="connsiteX10" fmla="*/ 87239 w 952950"/>
                <a:gd name="connsiteY10" fmla="*/ 430056 h 1008879"/>
                <a:gd name="connsiteX11" fmla="*/ 22095 w 952950"/>
                <a:gd name="connsiteY11" fmla="*/ 464257 h 1008879"/>
                <a:gd name="connsiteX12" fmla="*/ 13951 w 952950"/>
                <a:gd name="connsiteY12" fmla="*/ 452857 h 1008879"/>
                <a:gd name="connsiteX13" fmla="*/ 246331 w 952950"/>
                <a:gd name="connsiteY13" fmla="*/ 23086 h 1008879"/>
                <a:gd name="connsiteX0" fmla="*/ 246331 w 948607"/>
                <a:gd name="connsiteY0" fmla="*/ 23086 h 1008879"/>
                <a:gd name="connsiteX1" fmla="*/ 840565 w 948607"/>
                <a:gd name="connsiteY1" fmla="*/ 154807 h 1008879"/>
                <a:gd name="connsiteX2" fmla="*/ 778158 w 948607"/>
                <a:gd name="connsiteY2" fmla="*/ 899811 h 1008879"/>
                <a:gd name="connsiteX3" fmla="*/ 735887 w 948607"/>
                <a:gd name="connsiteY3" fmla="*/ 953275 h 1008879"/>
                <a:gd name="connsiteX4" fmla="*/ 612062 w 948607"/>
                <a:gd name="connsiteY4" fmla="*/ 962801 h 1008879"/>
                <a:gd name="connsiteX5" fmla="*/ 478712 w 948607"/>
                <a:gd name="connsiteY5" fmla="*/ 1008043 h 1008879"/>
                <a:gd name="connsiteX6" fmla="*/ 243073 w 948607"/>
                <a:gd name="connsiteY6" fmla="*/ 880761 h 1008879"/>
                <a:gd name="connsiteX7" fmla="*/ 176294 w 948607"/>
                <a:gd name="connsiteY7" fmla="*/ 879456 h 1008879"/>
                <a:gd name="connsiteX8" fmla="*/ 264505 w 948607"/>
                <a:gd name="connsiteY8" fmla="*/ 609299 h 1008879"/>
                <a:gd name="connsiteX9" fmla="*/ 145443 w 948607"/>
                <a:gd name="connsiteY9" fmla="*/ 552149 h 1008879"/>
                <a:gd name="connsiteX10" fmla="*/ 87239 w 948607"/>
                <a:gd name="connsiteY10" fmla="*/ 430056 h 1008879"/>
                <a:gd name="connsiteX11" fmla="*/ 22095 w 948607"/>
                <a:gd name="connsiteY11" fmla="*/ 464257 h 1008879"/>
                <a:gd name="connsiteX12" fmla="*/ 13951 w 948607"/>
                <a:gd name="connsiteY12" fmla="*/ 452857 h 1008879"/>
                <a:gd name="connsiteX13" fmla="*/ 246331 w 948607"/>
                <a:gd name="connsiteY13" fmla="*/ 23086 h 1008879"/>
                <a:gd name="connsiteX0" fmla="*/ 246331 w 948607"/>
                <a:gd name="connsiteY0" fmla="*/ 23086 h 1008879"/>
                <a:gd name="connsiteX1" fmla="*/ 840565 w 948607"/>
                <a:gd name="connsiteY1" fmla="*/ 154807 h 1008879"/>
                <a:gd name="connsiteX2" fmla="*/ 778158 w 948607"/>
                <a:gd name="connsiteY2" fmla="*/ 899811 h 1008879"/>
                <a:gd name="connsiteX3" fmla="*/ 735887 w 948607"/>
                <a:gd name="connsiteY3" fmla="*/ 953275 h 1008879"/>
                <a:gd name="connsiteX4" fmla="*/ 612062 w 948607"/>
                <a:gd name="connsiteY4" fmla="*/ 962801 h 1008879"/>
                <a:gd name="connsiteX5" fmla="*/ 478712 w 948607"/>
                <a:gd name="connsiteY5" fmla="*/ 1008043 h 1008879"/>
                <a:gd name="connsiteX6" fmla="*/ 243073 w 948607"/>
                <a:gd name="connsiteY6" fmla="*/ 880761 h 1008879"/>
                <a:gd name="connsiteX7" fmla="*/ 176294 w 948607"/>
                <a:gd name="connsiteY7" fmla="*/ 879456 h 1008879"/>
                <a:gd name="connsiteX8" fmla="*/ 264505 w 948607"/>
                <a:gd name="connsiteY8" fmla="*/ 609299 h 1008879"/>
                <a:gd name="connsiteX9" fmla="*/ 145443 w 948607"/>
                <a:gd name="connsiteY9" fmla="*/ 552149 h 1008879"/>
                <a:gd name="connsiteX10" fmla="*/ 87239 w 948607"/>
                <a:gd name="connsiteY10" fmla="*/ 430056 h 1008879"/>
                <a:gd name="connsiteX11" fmla="*/ 22095 w 948607"/>
                <a:gd name="connsiteY11" fmla="*/ 464257 h 1008879"/>
                <a:gd name="connsiteX12" fmla="*/ 13951 w 948607"/>
                <a:gd name="connsiteY12" fmla="*/ 452857 h 1008879"/>
                <a:gd name="connsiteX13" fmla="*/ 246331 w 948607"/>
                <a:gd name="connsiteY13" fmla="*/ 23086 h 1008879"/>
                <a:gd name="connsiteX0" fmla="*/ 246331 w 926168"/>
                <a:gd name="connsiteY0" fmla="*/ 23086 h 1008879"/>
                <a:gd name="connsiteX1" fmla="*/ 840565 w 926168"/>
                <a:gd name="connsiteY1" fmla="*/ 154807 h 1008879"/>
                <a:gd name="connsiteX2" fmla="*/ 778158 w 926168"/>
                <a:gd name="connsiteY2" fmla="*/ 899811 h 1008879"/>
                <a:gd name="connsiteX3" fmla="*/ 735887 w 926168"/>
                <a:gd name="connsiteY3" fmla="*/ 953275 h 1008879"/>
                <a:gd name="connsiteX4" fmla="*/ 612062 w 926168"/>
                <a:gd name="connsiteY4" fmla="*/ 962801 h 1008879"/>
                <a:gd name="connsiteX5" fmla="*/ 478712 w 926168"/>
                <a:gd name="connsiteY5" fmla="*/ 1008043 h 1008879"/>
                <a:gd name="connsiteX6" fmla="*/ 243073 w 926168"/>
                <a:gd name="connsiteY6" fmla="*/ 880761 h 1008879"/>
                <a:gd name="connsiteX7" fmla="*/ 176294 w 926168"/>
                <a:gd name="connsiteY7" fmla="*/ 879456 h 1008879"/>
                <a:gd name="connsiteX8" fmla="*/ 264505 w 926168"/>
                <a:gd name="connsiteY8" fmla="*/ 609299 h 1008879"/>
                <a:gd name="connsiteX9" fmla="*/ 145443 w 926168"/>
                <a:gd name="connsiteY9" fmla="*/ 552149 h 1008879"/>
                <a:gd name="connsiteX10" fmla="*/ 87239 w 926168"/>
                <a:gd name="connsiteY10" fmla="*/ 430056 h 1008879"/>
                <a:gd name="connsiteX11" fmla="*/ 22095 w 926168"/>
                <a:gd name="connsiteY11" fmla="*/ 464257 h 1008879"/>
                <a:gd name="connsiteX12" fmla="*/ 13951 w 926168"/>
                <a:gd name="connsiteY12" fmla="*/ 452857 h 1008879"/>
                <a:gd name="connsiteX13" fmla="*/ 246331 w 926168"/>
                <a:gd name="connsiteY13" fmla="*/ 23086 h 1008879"/>
                <a:gd name="connsiteX0" fmla="*/ 246331 w 945902"/>
                <a:gd name="connsiteY0" fmla="*/ 22803 h 1008596"/>
                <a:gd name="connsiteX1" fmla="*/ 866623 w 945902"/>
                <a:gd name="connsiteY1" fmla="*/ 156153 h 1008596"/>
                <a:gd name="connsiteX2" fmla="*/ 778158 w 945902"/>
                <a:gd name="connsiteY2" fmla="*/ 899528 h 1008596"/>
                <a:gd name="connsiteX3" fmla="*/ 735887 w 945902"/>
                <a:gd name="connsiteY3" fmla="*/ 952992 h 1008596"/>
                <a:gd name="connsiteX4" fmla="*/ 612062 w 945902"/>
                <a:gd name="connsiteY4" fmla="*/ 962518 h 1008596"/>
                <a:gd name="connsiteX5" fmla="*/ 478712 w 945902"/>
                <a:gd name="connsiteY5" fmla="*/ 1007760 h 1008596"/>
                <a:gd name="connsiteX6" fmla="*/ 243073 w 945902"/>
                <a:gd name="connsiteY6" fmla="*/ 880478 h 1008596"/>
                <a:gd name="connsiteX7" fmla="*/ 176294 w 945902"/>
                <a:gd name="connsiteY7" fmla="*/ 879173 h 1008596"/>
                <a:gd name="connsiteX8" fmla="*/ 264505 w 945902"/>
                <a:gd name="connsiteY8" fmla="*/ 609016 h 1008596"/>
                <a:gd name="connsiteX9" fmla="*/ 145443 w 945902"/>
                <a:gd name="connsiteY9" fmla="*/ 551866 h 1008596"/>
                <a:gd name="connsiteX10" fmla="*/ 87239 w 945902"/>
                <a:gd name="connsiteY10" fmla="*/ 429773 h 1008596"/>
                <a:gd name="connsiteX11" fmla="*/ 22095 w 945902"/>
                <a:gd name="connsiteY11" fmla="*/ 463974 h 1008596"/>
                <a:gd name="connsiteX12" fmla="*/ 13951 w 945902"/>
                <a:gd name="connsiteY12" fmla="*/ 452574 h 1008596"/>
                <a:gd name="connsiteX13" fmla="*/ 246331 w 945902"/>
                <a:gd name="connsiteY13" fmla="*/ 22803 h 1008596"/>
                <a:gd name="connsiteX0" fmla="*/ 246331 w 945902"/>
                <a:gd name="connsiteY0" fmla="*/ 29278 h 1015071"/>
                <a:gd name="connsiteX1" fmla="*/ 866623 w 945902"/>
                <a:gd name="connsiteY1" fmla="*/ 162628 h 1015071"/>
                <a:gd name="connsiteX2" fmla="*/ 778158 w 945902"/>
                <a:gd name="connsiteY2" fmla="*/ 906003 h 1015071"/>
                <a:gd name="connsiteX3" fmla="*/ 735887 w 945902"/>
                <a:gd name="connsiteY3" fmla="*/ 959467 h 1015071"/>
                <a:gd name="connsiteX4" fmla="*/ 612062 w 945902"/>
                <a:gd name="connsiteY4" fmla="*/ 968993 h 1015071"/>
                <a:gd name="connsiteX5" fmla="*/ 478712 w 945902"/>
                <a:gd name="connsiteY5" fmla="*/ 1014235 h 1015071"/>
                <a:gd name="connsiteX6" fmla="*/ 243073 w 945902"/>
                <a:gd name="connsiteY6" fmla="*/ 886953 h 1015071"/>
                <a:gd name="connsiteX7" fmla="*/ 176294 w 945902"/>
                <a:gd name="connsiteY7" fmla="*/ 885648 h 1015071"/>
                <a:gd name="connsiteX8" fmla="*/ 264505 w 945902"/>
                <a:gd name="connsiteY8" fmla="*/ 615491 h 1015071"/>
                <a:gd name="connsiteX9" fmla="*/ 145443 w 945902"/>
                <a:gd name="connsiteY9" fmla="*/ 558341 h 1015071"/>
                <a:gd name="connsiteX10" fmla="*/ 87239 w 945902"/>
                <a:gd name="connsiteY10" fmla="*/ 436248 h 1015071"/>
                <a:gd name="connsiteX11" fmla="*/ 22095 w 945902"/>
                <a:gd name="connsiteY11" fmla="*/ 470449 h 1015071"/>
                <a:gd name="connsiteX12" fmla="*/ 13951 w 945902"/>
                <a:gd name="connsiteY12" fmla="*/ 459049 h 1015071"/>
                <a:gd name="connsiteX13" fmla="*/ 246331 w 945902"/>
                <a:gd name="connsiteY13" fmla="*/ 29278 h 1015071"/>
                <a:gd name="connsiteX0" fmla="*/ 246331 w 945902"/>
                <a:gd name="connsiteY0" fmla="*/ 32520 h 1018313"/>
                <a:gd name="connsiteX1" fmla="*/ 866623 w 945902"/>
                <a:gd name="connsiteY1" fmla="*/ 165870 h 1018313"/>
                <a:gd name="connsiteX2" fmla="*/ 778158 w 945902"/>
                <a:gd name="connsiteY2" fmla="*/ 909245 h 1018313"/>
                <a:gd name="connsiteX3" fmla="*/ 735887 w 945902"/>
                <a:gd name="connsiteY3" fmla="*/ 962709 h 1018313"/>
                <a:gd name="connsiteX4" fmla="*/ 612062 w 945902"/>
                <a:gd name="connsiteY4" fmla="*/ 972235 h 1018313"/>
                <a:gd name="connsiteX5" fmla="*/ 478712 w 945902"/>
                <a:gd name="connsiteY5" fmla="*/ 1017477 h 1018313"/>
                <a:gd name="connsiteX6" fmla="*/ 243073 w 945902"/>
                <a:gd name="connsiteY6" fmla="*/ 890195 h 1018313"/>
                <a:gd name="connsiteX7" fmla="*/ 176294 w 945902"/>
                <a:gd name="connsiteY7" fmla="*/ 888890 h 1018313"/>
                <a:gd name="connsiteX8" fmla="*/ 264505 w 945902"/>
                <a:gd name="connsiteY8" fmla="*/ 618733 h 1018313"/>
                <a:gd name="connsiteX9" fmla="*/ 145443 w 945902"/>
                <a:gd name="connsiteY9" fmla="*/ 561583 h 1018313"/>
                <a:gd name="connsiteX10" fmla="*/ 87239 w 945902"/>
                <a:gd name="connsiteY10" fmla="*/ 439490 h 1018313"/>
                <a:gd name="connsiteX11" fmla="*/ 22095 w 945902"/>
                <a:gd name="connsiteY11" fmla="*/ 473691 h 1018313"/>
                <a:gd name="connsiteX12" fmla="*/ 13951 w 945902"/>
                <a:gd name="connsiteY12" fmla="*/ 462291 h 1018313"/>
                <a:gd name="connsiteX13" fmla="*/ 246331 w 945902"/>
                <a:gd name="connsiteY13" fmla="*/ 32520 h 1018313"/>
                <a:gd name="connsiteX0" fmla="*/ 266098 w 965669"/>
                <a:gd name="connsiteY0" fmla="*/ 32520 h 1018313"/>
                <a:gd name="connsiteX1" fmla="*/ 886390 w 965669"/>
                <a:gd name="connsiteY1" fmla="*/ 165870 h 1018313"/>
                <a:gd name="connsiteX2" fmla="*/ 797925 w 965669"/>
                <a:gd name="connsiteY2" fmla="*/ 909245 h 1018313"/>
                <a:gd name="connsiteX3" fmla="*/ 755654 w 965669"/>
                <a:gd name="connsiteY3" fmla="*/ 962709 h 1018313"/>
                <a:gd name="connsiteX4" fmla="*/ 631829 w 965669"/>
                <a:gd name="connsiteY4" fmla="*/ 972235 h 1018313"/>
                <a:gd name="connsiteX5" fmla="*/ 498479 w 965669"/>
                <a:gd name="connsiteY5" fmla="*/ 1017477 h 1018313"/>
                <a:gd name="connsiteX6" fmla="*/ 262840 w 965669"/>
                <a:gd name="connsiteY6" fmla="*/ 890195 h 1018313"/>
                <a:gd name="connsiteX7" fmla="*/ 196061 w 965669"/>
                <a:gd name="connsiteY7" fmla="*/ 888890 h 1018313"/>
                <a:gd name="connsiteX8" fmla="*/ 284272 w 965669"/>
                <a:gd name="connsiteY8" fmla="*/ 618733 h 1018313"/>
                <a:gd name="connsiteX9" fmla="*/ 165210 w 965669"/>
                <a:gd name="connsiteY9" fmla="*/ 561583 h 1018313"/>
                <a:gd name="connsiteX10" fmla="*/ 107006 w 965669"/>
                <a:gd name="connsiteY10" fmla="*/ 439490 h 1018313"/>
                <a:gd name="connsiteX11" fmla="*/ 41862 w 965669"/>
                <a:gd name="connsiteY11" fmla="*/ 473691 h 1018313"/>
                <a:gd name="connsiteX12" fmla="*/ 10917 w 965669"/>
                <a:gd name="connsiteY12" fmla="*/ 462291 h 1018313"/>
                <a:gd name="connsiteX13" fmla="*/ 266098 w 965669"/>
                <a:gd name="connsiteY13" fmla="*/ 32520 h 1018313"/>
                <a:gd name="connsiteX0" fmla="*/ 266098 w 965669"/>
                <a:gd name="connsiteY0" fmla="*/ 32520 h 1018313"/>
                <a:gd name="connsiteX1" fmla="*/ 886390 w 965669"/>
                <a:gd name="connsiteY1" fmla="*/ 165870 h 1018313"/>
                <a:gd name="connsiteX2" fmla="*/ 797925 w 965669"/>
                <a:gd name="connsiteY2" fmla="*/ 909245 h 1018313"/>
                <a:gd name="connsiteX3" fmla="*/ 755654 w 965669"/>
                <a:gd name="connsiteY3" fmla="*/ 962709 h 1018313"/>
                <a:gd name="connsiteX4" fmla="*/ 631829 w 965669"/>
                <a:gd name="connsiteY4" fmla="*/ 972235 h 1018313"/>
                <a:gd name="connsiteX5" fmla="*/ 498479 w 965669"/>
                <a:gd name="connsiteY5" fmla="*/ 1017477 h 1018313"/>
                <a:gd name="connsiteX6" fmla="*/ 262840 w 965669"/>
                <a:gd name="connsiteY6" fmla="*/ 890195 h 1018313"/>
                <a:gd name="connsiteX7" fmla="*/ 196061 w 965669"/>
                <a:gd name="connsiteY7" fmla="*/ 888890 h 1018313"/>
                <a:gd name="connsiteX8" fmla="*/ 284272 w 965669"/>
                <a:gd name="connsiteY8" fmla="*/ 618733 h 1018313"/>
                <a:gd name="connsiteX9" fmla="*/ 165210 w 965669"/>
                <a:gd name="connsiteY9" fmla="*/ 561583 h 1018313"/>
                <a:gd name="connsiteX10" fmla="*/ 107006 w 965669"/>
                <a:gd name="connsiteY10" fmla="*/ 439490 h 1018313"/>
                <a:gd name="connsiteX11" fmla="*/ 41862 w 965669"/>
                <a:gd name="connsiteY11" fmla="*/ 473691 h 1018313"/>
                <a:gd name="connsiteX12" fmla="*/ 10917 w 965669"/>
                <a:gd name="connsiteY12" fmla="*/ 462291 h 1018313"/>
                <a:gd name="connsiteX13" fmla="*/ 266098 w 965669"/>
                <a:gd name="connsiteY13" fmla="*/ 32520 h 1018313"/>
                <a:gd name="connsiteX0" fmla="*/ 255188 w 954759"/>
                <a:gd name="connsiteY0" fmla="*/ 32520 h 1018313"/>
                <a:gd name="connsiteX1" fmla="*/ 875480 w 954759"/>
                <a:gd name="connsiteY1" fmla="*/ 165870 h 1018313"/>
                <a:gd name="connsiteX2" fmla="*/ 787015 w 954759"/>
                <a:gd name="connsiteY2" fmla="*/ 909245 h 1018313"/>
                <a:gd name="connsiteX3" fmla="*/ 744744 w 954759"/>
                <a:gd name="connsiteY3" fmla="*/ 962709 h 1018313"/>
                <a:gd name="connsiteX4" fmla="*/ 620919 w 954759"/>
                <a:gd name="connsiteY4" fmla="*/ 972235 h 1018313"/>
                <a:gd name="connsiteX5" fmla="*/ 487569 w 954759"/>
                <a:gd name="connsiteY5" fmla="*/ 1017477 h 1018313"/>
                <a:gd name="connsiteX6" fmla="*/ 251930 w 954759"/>
                <a:gd name="connsiteY6" fmla="*/ 890195 h 1018313"/>
                <a:gd name="connsiteX7" fmla="*/ 185151 w 954759"/>
                <a:gd name="connsiteY7" fmla="*/ 888890 h 1018313"/>
                <a:gd name="connsiteX8" fmla="*/ 273362 w 954759"/>
                <a:gd name="connsiteY8" fmla="*/ 618733 h 1018313"/>
                <a:gd name="connsiteX9" fmla="*/ 154300 w 954759"/>
                <a:gd name="connsiteY9" fmla="*/ 561583 h 1018313"/>
                <a:gd name="connsiteX10" fmla="*/ 96096 w 954759"/>
                <a:gd name="connsiteY10" fmla="*/ 439490 h 1018313"/>
                <a:gd name="connsiteX11" fmla="*/ 30952 w 954759"/>
                <a:gd name="connsiteY11" fmla="*/ 473691 h 1018313"/>
                <a:gd name="connsiteX12" fmla="*/ 7 w 954759"/>
                <a:gd name="connsiteY12" fmla="*/ 462291 h 1018313"/>
                <a:gd name="connsiteX13" fmla="*/ 255188 w 954759"/>
                <a:gd name="connsiteY13" fmla="*/ 32520 h 1018313"/>
                <a:gd name="connsiteX0" fmla="*/ 255188 w 954759"/>
                <a:gd name="connsiteY0" fmla="*/ 32520 h 1018313"/>
                <a:gd name="connsiteX1" fmla="*/ 875480 w 954759"/>
                <a:gd name="connsiteY1" fmla="*/ 165870 h 1018313"/>
                <a:gd name="connsiteX2" fmla="*/ 787015 w 954759"/>
                <a:gd name="connsiteY2" fmla="*/ 909245 h 1018313"/>
                <a:gd name="connsiteX3" fmla="*/ 804238 w 954759"/>
                <a:gd name="connsiteY3" fmla="*/ 995951 h 1018313"/>
                <a:gd name="connsiteX4" fmla="*/ 620919 w 954759"/>
                <a:gd name="connsiteY4" fmla="*/ 972235 h 1018313"/>
                <a:gd name="connsiteX5" fmla="*/ 487569 w 954759"/>
                <a:gd name="connsiteY5" fmla="*/ 1017477 h 1018313"/>
                <a:gd name="connsiteX6" fmla="*/ 251930 w 954759"/>
                <a:gd name="connsiteY6" fmla="*/ 890195 h 1018313"/>
                <a:gd name="connsiteX7" fmla="*/ 185151 w 954759"/>
                <a:gd name="connsiteY7" fmla="*/ 888890 h 1018313"/>
                <a:gd name="connsiteX8" fmla="*/ 273362 w 954759"/>
                <a:gd name="connsiteY8" fmla="*/ 618733 h 1018313"/>
                <a:gd name="connsiteX9" fmla="*/ 154300 w 954759"/>
                <a:gd name="connsiteY9" fmla="*/ 561583 h 1018313"/>
                <a:gd name="connsiteX10" fmla="*/ 96096 w 954759"/>
                <a:gd name="connsiteY10" fmla="*/ 439490 h 1018313"/>
                <a:gd name="connsiteX11" fmla="*/ 30952 w 954759"/>
                <a:gd name="connsiteY11" fmla="*/ 473691 h 1018313"/>
                <a:gd name="connsiteX12" fmla="*/ 7 w 954759"/>
                <a:gd name="connsiteY12" fmla="*/ 462291 h 1018313"/>
                <a:gd name="connsiteX13" fmla="*/ 255188 w 954759"/>
                <a:gd name="connsiteY13" fmla="*/ 32520 h 1018313"/>
                <a:gd name="connsiteX0" fmla="*/ 255188 w 970942"/>
                <a:gd name="connsiteY0" fmla="*/ 32520 h 1018313"/>
                <a:gd name="connsiteX1" fmla="*/ 875480 w 970942"/>
                <a:gd name="connsiteY1" fmla="*/ 165870 h 1018313"/>
                <a:gd name="connsiteX2" fmla="*/ 847435 w 970942"/>
                <a:gd name="connsiteY2" fmla="*/ 923554 h 1018313"/>
                <a:gd name="connsiteX3" fmla="*/ 804238 w 970942"/>
                <a:gd name="connsiteY3" fmla="*/ 995951 h 1018313"/>
                <a:gd name="connsiteX4" fmla="*/ 620919 w 970942"/>
                <a:gd name="connsiteY4" fmla="*/ 972235 h 1018313"/>
                <a:gd name="connsiteX5" fmla="*/ 487569 w 970942"/>
                <a:gd name="connsiteY5" fmla="*/ 1017477 h 1018313"/>
                <a:gd name="connsiteX6" fmla="*/ 251930 w 970942"/>
                <a:gd name="connsiteY6" fmla="*/ 890195 h 1018313"/>
                <a:gd name="connsiteX7" fmla="*/ 185151 w 970942"/>
                <a:gd name="connsiteY7" fmla="*/ 888890 h 1018313"/>
                <a:gd name="connsiteX8" fmla="*/ 273362 w 970942"/>
                <a:gd name="connsiteY8" fmla="*/ 618733 h 1018313"/>
                <a:gd name="connsiteX9" fmla="*/ 154300 w 970942"/>
                <a:gd name="connsiteY9" fmla="*/ 561583 h 1018313"/>
                <a:gd name="connsiteX10" fmla="*/ 96096 w 970942"/>
                <a:gd name="connsiteY10" fmla="*/ 439490 h 1018313"/>
                <a:gd name="connsiteX11" fmla="*/ 30952 w 970942"/>
                <a:gd name="connsiteY11" fmla="*/ 473691 h 1018313"/>
                <a:gd name="connsiteX12" fmla="*/ 7 w 970942"/>
                <a:gd name="connsiteY12" fmla="*/ 462291 h 1018313"/>
                <a:gd name="connsiteX13" fmla="*/ 255188 w 970942"/>
                <a:gd name="connsiteY13" fmla="*/ 32520 h 10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0942" h="1018313">
                  <a:moveTo>
                    <a:pt x="255188" y="32520"/>
                  </a:moveTo>
                  <a:cubicBezTo>
                    <a:pt x="418509" y="-26124"/>
                    <a:pt x="724707" y="-18596"/>
                    <a:pt x="875480" y="165870"/>
                  </a:cubicBezTo>
                  <a:cubicBezTo>
                    <a:pt x="1062422" y="436324"/>
                    <a:pt x="931572" y="688002"/>
                    <a:pt x="847435" y="923554"/>
                  </a:cubicBezTo>
                  <a:cubicBezTo>
                    <a:pt x="840787" y="1047066"/>
                    <a:pt x="831921" y="985453"/>
                    <a:pt x="804238" y="995951"/>
                  </a:cubicBezTo>
                  <a:cubicBezTo>
                    <a:pt x="776555" y="970730"/>
                    <a:pt x="700277" y="978367"/>
                    <a:pt x="620919" y="972235"/>
                  </a:cubicBezTo>
                  <a:cubicBezTo>
                    <a:pt x="576469" y="963503"/>
                    <a:pt x="532019" y="1026209"/>
                    <a:pt x="487569" y="1017477"/>
                  </a:cubicBezTo>
                  <a:lnTo>
                    <a:pt x="251930" y="890195"/>
                  </a:lnTo>
                  <a:cubicBezTo>
                    <a:pt x="203908" y="860033"/>
                    <a:pt x="188326" y="933737"/>
                    <a:pt x="185151" y="888890"/>
                  </a:cubicBezTo>
                  <a:cubicBezTo>
                    <a:pt x="277226" y="758318"/>
                    <a:pt x="285647" y="674078"/>
                    <a:pt x="273362" y="618733"/>
                  </a:cubicBezTo>
                  <a:cubicBezTo>
                    <a:pt x="201546" y="680070"/>
                    <a:pt x="249153" y="358684"/>
                    <a:pt x="154300" y="561583"/>
                  </a:cubicBezTo>
                  <a:cubicBezTo>
                    <a:pt x="117698" y="542024"/>
                    <a:pt x="120997" y="463367"/>
                    <a:pt x="96096" y="439490"/>
                  </a:cubicBezTo>
                  <a:cubicBezTo>
                    <a:pt x="75267" y="418056"/>
                    <a:pt x="49138" y="481020"/>
                    <a:pt x="30952" y="473691"/>
                  </a:cubicBezTo>
                  <a:cubicBezTo>
                    <a:pt x="27423" y="393073"/>
                    <a:pt x="49222" y="395758"/>
                    <a:pt x="7" y="462291"/>
                  </a:cubicBezTo>
                  <a:cubicBezTo>
                    <a:pt x="-7" y="393386"/>
                    <a:pt x="-4456" y="129152"/>
                    <a:pt x="255188" y="3252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拾起灯">
            <a:extLst>
              <a:ext uri="{FF2B5EF4-FFF2-40B4-BE49-F238E27FC236}">
                <a16:creationId xmlns:a16="http://schemas.microsoft.com/office/drawing/2014/main" xmlns="" id="{5720B200-2B36-44E8-AF27-464E1BDC87EF}"/>
              </a:ext>
            </a:extLst>
          </p:cNvPr>
          <p:cNvGrpSpPr/>
          <p:nvPr/>
        </p:nvGrpSpPr>
        <p:grpSpPr>
          <a:xfrm>
            <a:off x="4203250" y="2387945"/>
            <a:ext cx="1834091" cy="1867708"/>
            <a:chOff x="3199634" y="911552"/>
            <a:chExt cx="1834091" cy="1867708"/>
          </a:xfrm>
        </p:grpSpPr>
        <p:sp>
          <p:nvSpPr>
            <p:cNvPr id="225" name="墙面灯光">
              <a:extLst>
                <a:ext uri="{FF2B5EF4-FFF2-40B4-BE49-F238E27FC236}">
                  <a16:creationId xmlns:a16="http://schemas.microsoft.com/office/drawing/2014/main" xmlns="" id="{E4304BF8-A1A2-45D2-A667-BE2340280330}"/>
                </a:ext>
              </a:extLst>
            </p:cNvPr>
            <p:cNvSpPr/>
            <p:nvPr/>
          </p:nvSpPr>
          <p:spPr>
            <a:xfrm>
              <a:off x="4051422" y="1476564"/>
              <a:ext cx="982303" cy="1004201"/>
            </a:xfrm>
            <a:custGeom>
              <a:avLst/>
              <a:gdLst>
                <a:gd name="connsiteX0" fmla="*/ 1063302 w 2155556"/>
                <a:gd name="connsiteY0" fmla="*/ 0 h 2114773"/>
                <a:gd name="connsiteX1" fmla="*/ 1048121 w 2155556"/>
                <a:gd name="connsiteY1" fmla="*/ 664826 h 2114773"/>
                <a:gd name="connsiteX2" fmla="*/ 2150128 w 2155556"/>
                <a:gd name="connsiteY2" fmla="*/ 1111046 h 2114773"/>
                <a:gd name="connsiteX3" fmla="*/ 2155556 w 2155556"/>
                <a:gd name="connsiteY3" fmla="*/ 1234225 h 2114773"/>
                <a:gd name="connsiteX4" fmla="*/ 2107101 w 2155556"/>
                <a:gd name="connsiteY4" fmla="*/ 1601495 h 2114773"/>
                <a:gd name="connsiteX5" fmla="*/ 2103091 w 2155556"/>
                <a:gd name="connsiteY5" fmla="*/ 1614051 h 2114773"/>
                <a:gd name="connsiteX6" fmla="*/ 323318 w 2155556"/>
                <a:gd name="connsiteY6" fmla="*/ 2114773 h 2114773"/>
                <a:gd name="connsiteX7" fmla="*/ 315674 w 2155556"/>
                <a:gd name="connsiteY7" fmla="*/ 2107546 h 2114773"/>
                <a:gd name="connsiteX8" fmla="*/ 0 w 2155556"/>
                <a:gd name="connsiteY8" fmla="*/ 1234225 h 2114773"/>
                <a:gd name="connsiteX9" fmla="*/ 967582 w 2155556"/>
                <a:gd name="connsiteY9" fmla="*/ 5539 h 2114773"/>
                <a:gd name="connsiteX0" fmla="*/ 1063302 w 2155556"/>
                <a:gd name="connsiteY0" fmla="*/ 0 h 2114773"/>
                <a:gd name="connsiteX1" fmla="*/ 1048121 w 2155556"/>
                <a:gd name="connsiteY1" fmla="*/ 664826 h 2114773"/>
                <a:gd name="connsiteX2" fmla="*/ 2150128 w 2155556"/>
                <a:gd name="connsiteY2" fmla="*/ 1111046 h 2114773"/>
                <a:gd name="connsiteX3" fmla="*/ 2155556 w 2155556"/>
                <a:gd name="connsiteY3" fmla="*/ 1234225 h 2114773"/>
                <a:gd name="connsiteX4" fmla="*/ 2107101 w 2155556"/>
                <a:gd name="connsiteY4" fmla="*/ 1601495 h 2114773"/>
                <a:gd name="connsiteX5" fmla="*/ 2103091 w 2155556"/>
                <a:gd name="connsiteY5" fmla="*/ 1614051 h 2114773"/>
                <a:gd name="connsiteX6" fmla="*/ 323318 w 2155556"/>
                <a:gd name="connsiteY6" fmla="*/ 2114773 h 2114773"/>
                <a:gd name="connsiteX7" fmla="*/ 477685 w 2155556"/>
                <a:gd name="connsiteY7" fmla="*/ 2002569 h 2114773"/>
                <a:gd name="connsiteX8" fmla="*/ 0 w 2155556"/>
                <a:gd name="connsiteY8" fmla="*/ 1234225 h 2114773"/>
                <a:gd name="connsiteX9" fmla="*/ 967582 w 2155556"/>
                <a:gd name="connsiteY9" fmla="*/ 5539 h 2114773"/>
                <a:gd name="connsiteX10" fmla="*/ 1063302 w 2155556"/>
                <a:gd name="connsiteY10" fmla="*/ 0 h 2114773"/>
                <a:gd name="connsiteX0" fmla="*/ 1063302 w 2155556"/>
                <a:gd name="connsiteY0" fmla="*/ 0 h 2039789"/>
                <a:gd name="connsiteX1" fmla="*/ 1048121 w 2155556"/>
                <a:gd name="connsiteY1" fmla="*/ 664826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  <a:gd name="connsiteX0" fmla="*/ 1063302 w 2155556"/>
                <a:gd name="connsiteY0" fmla="*/ 0 h 2039789"/>
                <a:gd name="connsiteX1" fmla="*/ 1048121 w 2155556"/>
                <a:gd name="connsiteY1" fmla="*/ 664826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  <a:gd name="connsiteX0" fmla="*/ 1063302 w 2155556"/>
                <a:gd name="connsiteY0" fmla="*/ 0 h 2039789"/>
                <a:gd name="connsiteX1" fmla="*/ 1760970 w 2155556"/>
                <a:gd name="connsiteY1" fmla="*/ 334898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  <a:gd name="connsiteX0" fmla="*/ 1063302 w 2155556"/>
                <a:gd name="connsiteY0" fmla="*/ 0 h 2039789"/>
                <a:gd name="connsiteX1" fmla="*/ 1955383 w 2155556"/>
                <a:gd name="connsiteY1" fmla="*/ 289908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  <a:gd name="connsiteX0" fmla="*/ 1063302 w 2155556"/>
                <a:gd name="connsiteY0" fmla="*/ 0 h 2039789"/>
                <a:gd name="connsiteX1" fmla="*/ 1955383 w 2155556"/>
                <a:gd name="connsiteY1" fmla="*/ 289908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  <a:gd name="connsiteX0" fmla="*/ 1063302 w 2155556"/>
                <a:gd name="connsiteY0" fmla="*/ 0 h 2039789"/>
                <a:gd name="connsiteX1" fmla="*/ 1955383 w 2155556"/>
                <a:gd name="connsiteY1" fmla="*/ 289908 h 2039789"/>
                <a:gd name="connsiteX2" fmla="*/ 2150128 w 2155556"/>
                <a:gd name="connsiteY2" fmla="*/ 1111046 h 2039789"/>
                <a:gd name="connsiteX3" fmla="*/ 2155556 w 2155556"/>
                <a:gd name="connsiteY3" fmla="*/ 1234225 h 2039789"/>
                <a:gd name="connsiteX4" fmla="*/ 2107101 w 2155556"/>
                <a:gd name="connsiteY4" fmla="*/ 1601495 h 2039789"/>
                <a:gd name="connsiteX5" fmla="*/ 2103091 w 2155556"/>
                <a:gd name="connsiteY5" fmla="*/ 1614051 h 2039789"/>
                <a:gd name="connsiteX6" fmla="*/ 1198178 w 2155556"/>
                <a:gd name="connsiteY6" fmla="*/ 2039789 h 2039789"/>
                <a:gd name="connsiteX7" fmla="*/ 477685 w 2155556"/>
                <a:gd name="connsiteY7" fmla="*/ 2002569 h 2039789"/>
                <a:gd name="connsiteX8" fmla="*/ 0 w 2155556"/>
                <a:gd name="connsiteY8" fmla="*/ 1234225 h 2039789"/>
                <a:gd name="connsiteX9" fmla="*/ 967582 w 2155556"/>
                <a:gd name="connsiteY9" fmla="*/ 5539 h 2039789"/>
                <a:gd name="connsiteX10" fmla="*/ 1063302 w 2155556"/>
                <a:gd name="connsiteY10" fmla="*/ 0 h 20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5556" h="2039789">
                  <a:moveTo>
                    <a:pt x="1063302" y="0"/>
                  </a:moveTo>
                  <a:cubicBezTo>
                    <a:pt x="1360662" y="96636"/>
                    <a:pt x="1674224" y="43305"/>
                    <a:pt x="1955383" y="289908"/>
                  </a:cubicBezTo>
                  <a:lnTo>
                    <a:pt x="2150128" y="1111046"/>
                  </a:lnTo>
                  <a:lnTo>
                    <a:pt x="2155556" y="1234225"/>
                  </a:lnTo>
                  <a:cubicBezTo>
                    <a:pt x="2155556" y="1362120"/>
                    <a:pt x="2138592" y="1485475"/>
                    <a:pt x="2107101" y="1601495"/>
                  </a:cubicBezTo>
                  <a:lnTo>
                    <a:pt x="2103091" y="1614051"/>
                  </a:lnTo>
                  <a:cubicBezTo>
                    <a:pt x="1801453" y="1755964"/>
                    <a:pt x="1742833" y="1927869"/>
                    <a:pt x="1198178" y="2039789"/>
                  </a:cubicBezTo>
                  <a:cubicBezTo>
                    <a:pt x="1195630" y="2037380"/>
                    <a:pt x="480233" y="2004978"/>
                    <a:pt x="477685" y="2002569"/>
                  </a:cubicBezTo>
                  <a:cubicBezTo>
                    <a:pt x="282646" y="1779067"/>
                    <a:pt x="0" y="1575278"/>
                    <a:pt x="0" y="1234225"/>
                  </a:cubicBezTo>
                  <a:cubicBezTo>
                    <a:pt x="0" y="594751"/>
                    <a:pt x="424106" y="68786"/>
                    <a:pt x="967582" y="5539"/>
                  </a:cubicBezTo>
                  <a:lnTo>
                    <a:pt x="1063302" y="0"/>
                  </a:lnTo>
                  <a:close/>
                </a:path>
              </a:pathLst>
            </a:custGeom>
            <a:gradFill flip="none" rotWithShape="1">
              <a:gsLst>
                <a:gs pos="60000">
                  <a:srgbClr val="2F5453">
                    <a:alpha val="43000"/>
                  </a:srgbClr>
                </a:gs>
                <a:gs pos="47000">
                  <a:srgbClr val="336760">
                    <a:alpha val="58000"/>
                  </a:srgbClr>
                </a:gs>
                <a:gs pos="31000">
                  <a:srgbClr val="4B6F4C">
                    <a:alpha val="52000"/>
                  </a:srgbClr>
                </a:gs>
                <a:gs pos="21000">
                  <a:srgbClr val="9EA31A">
                    <a:alpha val="41000"/>
                  </a:srgbClr>
                </a:gs>
                <a:gs pos="0">
                  <a:srgbClr val="9EA31A"/>
                </a:gs>
                <a:gs pos="87000">
                  <a:srgbClr val="293941">
                    <a:alpha val="0"/>
                  </a:srgbClr>
                </a:gs>
                <a:gs pos="74000">
                  <a:srgbClr val="2B4247">
                    <a:alpha val="49000"/>
                  </a:srgbClr>
                </a:gs>
                <a:gs pos="100000">
                  <a:srgbClr val="262F3A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6" name="灯">
              <a:extLst>
                <a:ext uri="{FF2B5EF4-FFF2-40B4-BE49-F238E27FC236}">
                  <a16:creationId xmlns:a16="http://schemas.microsoft.com/office/drawing/2014/main" xmlns="" id="{03247562-4C41-498A-925E-47D54751406D}"/>
                </a:ext>
              </a:extLst>
            </p:cNvPr>
            <p:cNvSpPr/>
            <p:nvPr/>
          </p:nvSpPr>
          <p:spPr>
            <a:xfrm>
              <a:off x="4528851" y="1924851"/>
              <a:ext cx="61180" cy="138789"/>
            </a:xfrm>
            <a:custGeom>
              <a:avLst/>
              <a:gdLst>
                <a:gd name="connsiteX0" fmla="*/ 0 w 80185"/>
                <a:gd name="connsiteY0" fmla="*/ 13364 h 232119"/>
                <a:gd name="connsiteX1" fmla="*/ 13364 w 80185"/>
                <a:gd name="connsiteY1" fmla="*/ 0 h 232119"/>
                <a:gd name="connsiteX2" fmla="*/ 66821 w 80185"/>
                <a:gd name="connsiteY2" fmla="*/ 0 h 232119"/>
                <a:gd name="connsiteX3" fmla="*/ 80185 w 80185"/>
                <a:gd name="connsiteY3" fmla="*/ 13364 h 232119"/>
                <a:gd name="connsiteX4" fmla="*/ 80185 w 80185"/>
                <a:gd name="connsiteY4" fmla="*/ 218755 h 232119"/>
                <a:gd name="connsiteX5" fmla="*/ 66821 w 80185"/>
                <a:gd name="connsiteY5" fmla="*/ 232119 h 232119"/>
                <a:gd name="connsiteX6" fmla="*/ 13364 w 80185"/>
                <a:gd name="connsiteY6" fmla="*/ 232119 h 232119"/>
                <a:gd name="connsiteX7" fmla="*/ 0 w 80185"/>
                <a:gd name="connsiteY7" fmla="*/ 218755 h 232119"/>
                <a:gd name="connsiteX8" fmla="*/ 0 w 80185"/>
                <a:gd name="connsiteY8" fmla="*/ 13364 h 232119"/>
                <a:gd name="connsiteX0" fmla="*/ 0 w 89710"/>
                <a:gd name="connsiteY0" fmla="*/ 46701 h 232119"/>
                <a:gd name="connsiteX1" fmla="*/ 22889 w 89710"/>
                <a:gd name="connsiteY1" fmla="*/ 0 h 232119"/>
                <a:gd name="connsiteX2" fmla="*/ 76346 w 89710"/>
                <a:gd name="connsiteY2" fmla="*/ 0 h 232119"/>
                <a:gd name="connsiteX3" fmla="*/ 89710 w 89710"/>
                <a:gd name="connsiteY3" fmla="*/ 13364 h 232119"/>
                <a:gd name="connsiteX4" fmla="*/ 89710 w 89710"/>
                <a:gd name="connsiteY4" fmla="*/ 218755 h 232119"/>
                <a:gd name="connsiteX5" fmla="*/ 76346 w 89710"/>
                <a:gd name="connsiteY5" fmla="*/ 232119 h 232119"/>
                <a:gd name="connsiteX6" fmla="*/ 22889 w 89710"/>
                <a:gd name="connsiteY6" fmla="*/ 232119 h 232119"/>
                <a:gd name="connsiteX7" fmla="*/ 9525 w 89710"/>
                <a:gd name="connsiteY7" fmla="*/ 218755 h 232119"/>
                <a:gd name="connsiteX8" fmla="*/ 0 w 89710"/>
                <a:gd name="connsiteY8" fmla="*/ 46701 h 232119"/>
                <a:gd name="connsiteX0" fmla="*/ 0 w 89710"/>
                <a:gd name="connsiteY0" fmla="*/ 58607 h 244025"/>
                <a:gd name="connsiteX1" fmla="*/ 34796 w 89710"/>
                <a:gd name="connsiteY1" fmla="*/ 0 h 244025"/>
                <a:gd name="connsiteX2" fmla="*/ 76346 w 89710"/>
                <a:gd name="connsiteY2" fmla="*/ 11906 h 244025"/>
                <a:gd name="connsiteX3" fmla="*/ 89710 w 89710"/>
                <a:gd name="connsiteY3" fmla="*/ 25270 h 244025"/>
                <a:gd name="connsiteX4" fmla="*/ 89710 w 89710"/>
                <a:gd name="connsiteY4" fmla="*/ 230661 h 244025"/>
                <a:gd name="connsiteX5" fmla="*/ 76346 w 89710"/>
                <a:gd name="connsiteY5" fmla="*/ 244025 h 244025"/>
                <a:gd name="connsiteX6" fmla="*/ 22889 w 89710"/>
                <a:gd name="connsiteY6" fmla="*/ 244025 h 244025"/>
                <a:gd name="connsiteX7" fmla="*/ 9525 w 89710"/>
                <a:gd name="connsiteY7" fmla="*/ 230661 h 244025"/>
                <a:gd name="connsiteX8" fmla="*/ 0 w 89710"/>
                <a:gd name="connsiteY8" fmla="*/ 58607 h 244025"/>
                <a:gd name="connsiteX0" fmla="*/ 0 w 89710"/>
                <a:gd name="connsiteY0" fmla="*/ 58607 h 244025"/>
                <a:gd name="connsiteX1" fmla="*/ 34796 w 89710"/>
                <a:gd name="connsiteY1" fmla="*/ 0 h 244025"/>
                <a:gd name="connsiteX2" fmla="*/ 76346 w 89710"/>
                <a:gd name="connsiteY2" fmla="*/ 11906 h 244025"/>
                <a:gd name="connsiteX3" fmla="*/ 89710 w 89710"/>
                <a:gd name="connsiteY3" fmla="*/ 25270 h 244025"/>
                <a:gd name="connsiteX4" fmla="*/ 89710 w 89710"/>
                <a:gd name="connsiteY4" fmla="*/ 230661 h 244025"/>
                <a:gd name="connsiteX5" fmla="*/ 76346 w 89710"/>
                <a:gd name="connsiteY5" fmla="*/ 244025 h 244025"/>
                <a:gd name="connsiteX6" fmla="*/ 22889 w 89710"/>
                <a:gd name="connsiteY6" fmla="*/ 244025 h 244025"/>
                <a:gd name="connsiteX7" fmla="*/ 9525 w 89710"/>
                <a:gd name="connsiteY7" fmla="*/ 230661 h 244025"/>
                <a:gd name="connsiteX8" fmla="*/ 0 w 89710"/>
                <a:gd name="connsiteY8" fmla="*/ 58607 h 244025"/>
                <a:gd name="connsiteX0" fmla="*/ 0 w 89710"/>
                <a:gd name="connsiteY0" fmla="*/ 58607 h 244025"/>
                <a:gd name="connsiteX1" fmla="*/ 34796 w 89710"/>
                <a:gd name="connsiteY1" fmla="*/ 0 h 244025"/>
                <a:gd name="connsiteX2" fmla="*/ 76346 w 89710"/>
                <a:gd name="connsiteY2" fmla="*/ 11906 h 244025"/>
                <a:gd name="connsiteX3" fmla="*/ 89710 w 89710"/>
                <a:gd name="connsiteY3" fmla="*/ 25270 h 244025"/>
                <a:gd name="connsiteX4" fmla="*/ 89710 w 89710"/>
                <a:gd name="connsiteY4" fmla="*/ 230661 h 244025"/>
                <a:gd name="connsiteX5" fmla="*/ 76346 w 89710"/>
                <a:gd name="connsiteY5" fmla="*/ 244025 h 244025"/>
                <a:gd name="connsiteX6" fmla="*/ 22889 w 89710"/>
                <a:gd name="connsiteY6" fmla="*/ 244025 h 244025"/>
                <a:gd name="connsiteX7" fmla="*/ 9525 w 89710"/>
                <a:gd name="connsiteY7" fmla="*/ 230661 h 244025"/>
                <a:gd name="connsiteX8" fmla="*/ 0 w 89710"/>
                <a:gd name="connsiteY8" fmla="*/ 58607 h 244025"/>
                <a:gd name="connsiteX0" fmla="*/ 7143 w 96853"/>
                <a:gd name="connsiteY0" fmla="*/ 58607 h 244025"/>
                <a:gd name="connsiteX1" fmla="*/ 41939 w 96853"/>
                <a:gd name="connsiteY1" fmla="*/ 0 h 244025"/>
                <a:gd name="connsiteX2" fmla="*/ 83489 w 96853"/>
                <a:gd name="connsiteY2" fmla="*/ 11906 h 244025"/>
                <a:gd name="connsiteX3" fmla="*/ 96853 w 96853"/>
                <a:gd name="connsiteY3" fmla="*/ 25270 h 244025"/>
                <a:gd name="connsiteX4" fmla="*/ 96853 w 96853"/>
                <a:gd name="connsiteY4" fmla="*/ 230661 h 244025"/>
                <a:gd name="connsiteX5" fmla="*/ 83489 w 96853"/>
                <a:gd name="connsiteY5" fmla="*/ 244025 h 244025"/>
                <a:gd name="connsiteX6" fmla="*/ 30032 w 96853"/>
                <a:gd name="connsiteY6" fmla="*/ 244025 h 244025"/>
                <a:gd name="connsiteX7" fmla="*/ 0 w 96853"/>
                <a:gd name="connsiteY7" fmla="*/ 221136 h 244025"/>
                <a:gd name="connsiteX8" fmla="*/ 7143 w 96853"/>
                <a:gd name="connsiteY8" fmla="*/ 58607 h 244025"/>
                <a:gd name="connsiteX0" fmla="*/ 0 w 96854"/>
                <a:gd name="connsiteY0" fmla="*/ 58607 h 244025"/>
                <a:gd name="connsiteX1" fmla="*/ 41940 w 96854"/>
                <a:gd name="connsiteY1" fmla="*/ 0 h 244025"/>
                <a:gd name="connsiteX2" fmla="*/ 83490 w 96854"/>
                <a:gd name="connsiteY2" fmla="*/ 11906 h 244025"/>
                <a:gd name="connsiteX3" fmla="*/ 96854 w 96854"/>
                <a:gd name="connsiteY3" fmla="*/ 25270 h 244025"/>
                <a:gd name="connsiteX4" fmla="*/ 96854 w 96854"/>
                <a:gd name="connsiteY4" fmla="*/ 230661 h 244025"/>
                <a:gd name="connsiteX5" fmla="*/ 83490 w 96854"/>
                <a:gd name="connsiteY5" fmla="*/ 244025 h 244025"/>
                <a:gd name="connsiteX6" fmla="*/ 30033 w 96854"/>
                <a:gd name="connsiteY6" fmla="*/ 244025 h 244025"/>
                <a:gd name="connsiteX7" fmla="*/ 1 w 96854"/>
                <a:gd name="connsiteY7" fmla="*/ 221136 h 244025"/>
                <a:gd name="connsiteX8" fmla="*/ 0 w 96854"/>
                <a:gd name="connsiteY8" fmla="*/ 58607 h 244025"/>
                <a:gd name="connsiteX0" fmla="*/ 0 w 96854"/>
                <a:gd name="connsiteY0" fmla="*/ 58607 h 244025"/>
                <a:gd name="connsiteX1" fmla="*/ 41940 w 96854"/>
                <a:gd name="connsiteY1" fmla="*/ 0 h 244025"/>
                <a:gd name="connsiteX2" fmla="*/ 83490 w 96854"/>
                <a:gd name="connsiteY2" fmla="*/ 11906 h 244025"/>
                <a:gd name="connsiteX3" fmla="*/ 96854 w 96854"/>
                <a:gd name="connsiteY3" fmla="*/ 25270 h 244025"/>
                <a:gd name="connsiteX4" fmla="*/ 96854 w 96854"/>
                <a:gd name="connsiteY4" fmla="*/ 230661 h 244025"/>
                <a:gd name="connsiteX5" fmla="*/ 83490 w 96854"/>
                <a:gd name="connsiteY5" fmla="*/ 244025 h 244025"/>
                <a:gd name="connsiteX6" fmla="*/ 37177 w 96854"/>
                <a:gd name="connsiteY6" fmla="*/ 244025 h 244025"/>
                <a:gd name="connsiteX7" fmla="*/ 1 w 96854"/>
                <a:gd name="connsiteY7" fmla="*/ 221136 h 244025"/>
                <a:gd name="connsiteX8" fmla="*/ 0 w 96854"/>
                <a:gd name="connsiteY8" fmla="*/ 58607 h 244025"/>
                <a:gd name="connsiteX0" fmla="*/ 0 w 96854"/>
                <a:gd name="connsiteY0" fmla="*/ 58607 h 244025"/>
                <a:gd name="connsiteX1" fmla="*/ 41940 w 96854"/>
                <a:gd name="connsiteY1" fmla="*/ 0 h 244025"/>
                <a:gd name="connsiteX2" fmla="*/ 83490 w 96854"/>
                <a:gd name="connsiteY2" fmla="*/ 11906 h 244025"/>
                <a:gd name="connsiteX3" fmla="*/ 96854 w 96854"/>
                <a:gd name="connsiteY3" fmla="*/ 25270 h 244025"/>
                <a:gd name="connsiteX4" fmla="*/ 96854 w 96854"/>
                <a:gd name="connsiteY4" fmla="*/ 230661 h 244025"/>
                <a:gd name="connsiteX5" fmla="*/ 83490 w 96854"/>
                <a:gd name="connsiteY5" fmla="*/ 244025 h 244025"/>
                <a:gd name="connsiteX6" fmla="*/ 37177 w 96854"/>
                <a:gd name="connsiteY6" fmla="*/ 244025 h 244025"/>
                <a:gd name="connsiteX7" fmla="*/ 1 w 96854"/>
                <a:gd name="connsiteY7" fmla="*/ 206848 h 244025"/>
                <a:gd name="connsiteX8" fmla="*/ 0 w 96854"/>
                <a:gd name="connsiteY8" fmla="*/ 58607 h 244025"/>
                <a:gd name="connsiteX0" fmla="*/ 0 w 103204"/>
                <a:gd name="connsiteY0" fmla="*/ 58607 h 244025"/>
                <a:gd name="connsiteX1" fmla="*/ 41940 w 103204"/>
                <a:gd name="connsiteY1" fmla="*/ 0 h 244025"/>
                <a:gd name="connsiteX2" fmla="*/ 83490 w 103204"/>
                <a:gd name="connsiteY2" fmla="*/ 11906 h 244025"/>
                <a:gd name="connsiteX3" fmla="*/ 96854 w 103204"/>
                <a:gd name="connsiteY3" fmla="*/ 25270 h 244025"/>
                <a:gd name="connsiteX4" fmla="*/ 96854 w 103204"/>
                <a:gd name="connsiteY4" fmla="*/ 230661 h 244025"/>
                <a:gd name="connsiteX5" fmla="*/ 83490 w 103204"/>
                <a:gd name="connsiteY5" fmla="*/ 244025 h 244025"/>
                <a:gd name="connsiteX6" fmla="*/ 37177 w 103204"/>
                <a:gd name="connsiteY6" fmla="*/ 244025 h 244025"/>
                <a:gd name="connsiteX7" fmla="*/ 1 w 103204"/>
                <a:gd name="connsiteY7" fmla="*/ 206848 h 244025"/>
                <a:gd name="connsiteX8" fmla="*/ 0 w 103204"/>
                <a:gd name="connsiteY8" fmla="*/ 58607 h 244025"/>
                <a:gd name="connsiteX0" fmla="*/ 0 w 107570"/>
                <a:gd name="connsiteY0" fmla="*/ 58607 h 244025"/>
                <a:gd name="connsiteX1" fmla="*/ 41940 w 107570"/>
                <a:gd name="connsiteY1" fmla="*/ 0 h 244025"/>
                <a:gd name="connsiteX2" fmla="*/ 83490 w 107570"/>
                <a:gd name="connsiteY2" fmla="*/ 11906 h 244025"/>
                <a:gd name="connsiteX3" fmla="*/ 96854 w 107570"/>
                <a:gd name="connsiteY3" fmla="*/ 25270 h 244025"/>
                <a:gd name="connsiteX4" fmla="*/ 96854 w 107570"/>
                <a:gd name="connsiteY4" fmla="*/ 230661 h 244025"/>
                <a:gd name="connsiteX5" fmla="*/ 83490 w 107570"/>
                <a:gd name="connsiteY5" fmla="*/ 244025 h 244025"/>
                <a:gd name="connsiteX6" fmla="*/ 37177 w 107570"/>
                <a:gd name="connsiteY6" fmla="*/ 244025 h 244025"/>
                <a:gd name="connsiteX7" fmla="*/ 1 w 107570"/>
                <a:gd name="connsiteY7" fmla="*/ 206848 h 244025"/>
                <a:gd name="connsiteX8" fmla="*/ 0 w 107570"/>
                <a:gd name="connsiteY8" fmla="*/ 58607 h 24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570" h="244025">
                  <a:moveTo>
                    <a:pt x="0" y="58607"/>
                  </a:moveTo>
                  <a:cubicBezTo>
                    <a:pt x="0" y="51226"/>
                    <a:pt x="15509" y="4763"/>
                    <a:pt x="41940" y="0"/>
                  </a:cubicBezTo>
                  <a:cubicBezTo>
                    <a:pt x="72459" y="3969"/>
                    <a:pt x="69640" y="7937"/>
                    <a:pt x="83490" y="11906"/>
                  </a:cubicBezTo>
                  <a:cubicBezTo>
                    <a:pt x="90871" y="11906"/>
                    <a:pt x="96854" y="17889"/>
                    <a:pt x="96854" y="25270"/>
                  </a:cubicBezTo>
                  <a:cubicBezTo>
                    <a:pt x="111142" y="103259"/>
                    <a:pt x="111142" y="159816"/>
                    <a:pt x="96854" y="230661"/>
                  </a:cubicBezTo>
                  <a:cubicBezTo>
                    <a:pt x="96854" y="238042"/>
                    <a:pt x="90871" y="244025"/>
                    <a:pt x="83490" y="244025"/>
                  </a:cubicBezTo>
                  <a:lnTo>
                    <a:pt x="37177" y="244025"/>
                  </a:lnTo>
                  <a:cubicBezTo>
                    <a:pt x="29796" y="244025"/>
                    <a:pt x="1" y="214229"/>
                    <a:pt x="1" y="206848"/>
                  </a:cubicBezTo>
                  <a:cubicBezTo>
                    <a:pt x="1" y="138384"/>
                    <a:pt x="0" y="127071"/>
                    <a:pt x="0" y="58607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262F3A">
                  <a:alpha val="57000"/>
                </a:srgbClr>
              </a:solidFill>
            </a:ln>
            <a:effectLst>
              <a:glow rad="165100">
                <a:srgbClr val="FFFF00">
                  <a:alpha val="49000"/>
                </a:srgbClr>
              </a:glow>
              <a:softEdge rad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矩形 7">
              <a:extLst>
                <a:ext uri="{FF2B5EF4-FFF2-40B4-BE49-F238E27FC236}">
                  <a16:creationId xmlns:a16="http://schemas.microsoft.com/office/drawing/2014/main" xmlns="" id="{AEC7294A-E496-4045-ABAF-F51B6E25363E}"/>
                </a:ext>
              </a:extLst>
            </p:cNvPr>
            <p:cNvSpPr/>
            <p:nvPr/>
          </p:nvSpPr>
          <p:spPr>
            <a:xfrm>
              <a:off x="3857945" y="1206705"/>
              <a:ext cx="329487" cy="176135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8" name="影子站立">
              <a:extLst>
                <a:ext uri="{FF2B5EF4-FFF2-40B4-BE49-F238E27FC236}">
                  <a16:creationId xmlns:a16="http://schemas.microsoft.com/office/drawing/2014/main" xmlns="" id="{205E8D89-A832-4513-9DF9-52C6BA6E4293}"/>
                </a:ext>
              </a:extLst>
            </p:cNvPr>
            <p:cNvSpPr/>
            <p:nvPr/>
          </p:nvSpPr>
          <p:spPr>
            <a:xfrm rot="19697690">
              <a:off x="3199634" y="2224519"/>
              <a:ext cx="1187815" cy="554741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747878 w 1155337"/>
                <a:gd name="connsiteY6" fmla="*/ 185840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609162 w 1155337"/>
                <a:gd name="connsiteY8" fmla="*/ 253579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55337"/>
                <a:gd name="connsiteY0" fmla="*/ 294806 h 354025"/>
                <a:gd name="connsiteX1" fmla="*/ 62726 w 1155337"/>
                <a:gd name="connsiteY1" fmla="*/ 331764 h 354025"/>
                <a:gd name="connsiteX2" fmla="*/ 3654 w 1155337"/>
                <a:gd name="connsiteY2" fmla="*/ 252158 h 354025"/>
                <a:gd name="connsiteX3" fmla="*/ 89461 w 1155337"/>
                <a:gd name="connsiteY3" fmla="*/ 152871 h 354025"/>
                <a:gd name="connsiteX4" fmla="*/ 277199 w 1155337"/>
                <a:gd name="connsiteY4" fmla="*/ 217344 h 354025"/>
                <a:gd name="connsiteX5" fmla="*/ 752568 w 1155337"/>
                <a:gd name="connsiteY5" fmla="*/ 0 h 354025"/>
                <a:gd name="connsiteX6" fmla="*/ 989613 w 1155337"/>
                <a:gd name="connsiteY6" fmla="*/ 114238 h 354025"/>
                <a:gd name="connsiteX7" fmla="*/ 1087886 w 1155337"/>
                <a:gd name="connsiteY7" fmla="*/ 204761 h 354025"/>
                <a:gd name="connsiteX8" fmla="*/ 937401 w 1155337"/>
                <a:gd name="connsiteY8" fmla="*/ 232532 h 354025"/>
                <a:gd name="connsiteX9" fmla="*/ 1152886 w 1155337"/>
                <a:gd name="connsiteY9" fmla="*/ 234995 h 354025"/>
                <a:gd name="connsiteX10" fmla="*/ 863477 w 1155337"/>
                <a:gd name="connsiteY10" fmla="*/ 291933 h 354025"/>
                <a:gd name="connsiteX11" fmla="*/ 708852 w 1155337"/>
                <a:gd name="connsiteY11" fmla="*/ 353266 h 354025"/>
                <a:gd name="connsiteX12" fmla="*/ 260944 w 1155337"/>
                <a:gd name="connsiteY12" fmla="*/ 294806 h 354025"/>
                <a:gd name="connsiteX0" fmla="*/ 260944 w 1172733"/>
                <a:gd name="connsiteY0" fmla="*/ 294806 h 354025"/>
                <a:gd name="connsiteX1" fmla="*/ 62726 w 1172733"/>
                <a:gd name="connsiteY1" fmla="*/ 331764 h 354025"/>
                <a:gd name="connsiteX2" fmla="*/ 3654 w 1172733"/>
                <a:gd name="connsiteY2" fmla="*/ 252158 h 354025"/>
                <a:gd name="connsiteX3" fmla="*/ 89461 w 1172733"/>
                <a:gd name="connsiteY3" fmla="*/ 152871 h 354025"/>
                <a:gd name="connsiteX4" fmla="*/ 277199 w 1172733"/>
                <a:gd name="connsiteY4" fmla="*/ 217344 h 354025"/>
                <a:gd name="connsiteX5" fmla="*/ 752568 w 1172733"/>
                <a:gd name="connsiteY5" fmla="*/ 0 h 354025"/>
                <a:gd name="connsiteX6" fmla="*/ 989613 w 1172733"/>
                <a:gd name="connsiteY6" fmla="*/ 114238 h 354025"/>
                <a:gd name="connsiteX7" fmla="*/ 1087886 w 1172733"/>
                <a:gd name="connsiteY7" fmla="*/ 204761 h 354025"/>
                <a:gd name="connsiteX8" fmla="*/ 1169154 w 1172733"/>
                <a:gd name="connsiteY8" fmla="*/ 247681 h 354025"/>
                <a:gd name="connsiteX9" fmla="*/ 1152886 w 1172733"/>
                <a:gd name="connsiteY9" fmla="*/ 234995 h 354025"/>
                <a:gd name="connsiteX10" fmla="*/ 863477 w 1172733"/>
                <a:gd name="connsiteY10" fmla="*/ 291933 h 354025"/>
                <a:gd name="connsiteX11" fmla="*/ 708852 w 1172733"/>
                <a:gd name="connsiteY11" fmla="*/ 353266 h 354025"/>
                <a:gd name="connsiteX12" fmla="*/ 260944 w 1172733"/>
                <a:gd name="connsiteY12" fmla="*/ 294806 h 354025"/>
                <a:gd name="connsiteX0" fmla="*/ 260944 w 1172733"/>
                <a:gd name="connsiteY0" fmla="*/ 294806 h 390149"/>
                <a:gd name="connsiteX1" fmla="*/ 62726 w 1172733"/>
                <a:gd name="connsiteY1" fmla="*/ 331764 h 390149"/>
                <a:gd name="connsiteX2" fmla="*/ 3654 w 1172733"/>
                <a:gd name="connsiteY2" fmla="*/ 252158 h 390149"/>
                <a:gd name="connsiteX3" fmla="*/ 89461 w 1172733"/>
                <a:gd name="connsiteY3" fmla="*/ 152871 h 390149"/>
                <a:gd name="connsiteX4" fmla="*/ 277199 w 1172733"/>
                <a:gd name="connsiteY4" fmla="*/ 217344 h 390149"/>
                <a:gd name="connsiteX5" fmla="*/ 752568 w 1172733"/>
                <a:gd name="connsiteY5" fmla="*/ 0 h 390149"/>
                <a:gd name="connsiteX6" fmla="*/ 989613 w 1172733"/>
                <a:gd name="connsiteY6" fmla="*/ 114238 h 390149"/>
                <a:gd name="connsiteX7" fmla="*/ 1087886 w 1172733"/>
                <a:gd name="connsiteY7" fmla="*/ 204761 h 390149"/>
                <a:gd name="connsiteX8" fmla="*/ 1169154 w 1172733"/>
                <a:gd name="connsiteY8" fmla="*/ 247681 h 390149"/>
                <a:gd name="connsiteX9" fmla="*/ 1152886 w 1172733"/>
                <a:gd name="connsiteY9" fmla="*/ 234995 h 390149"/>
                <a:gd name="connsiteX10" fmla="*/ 1035578 w 1172733"/>
                <a:gd name="connsiteY10" fmla="*/ 388230 h 390149"/>
                <a:gd name="connsiteX11" fmla="*/ 708852 w 1172733"/>
                <a:gd name="connsiteY11" fmla="*/ 353266 h 390149"/>
                <a:gd name="connsiteX12" fmla="*/ 260944 w 1172733"/>
                <a:gd name="connsiteY12" fmla="*/ 294806 h 390149"/>
                <a:gd name="connsiteX0" fmla="*/ 260944 w 1172733"/>
                <a:gd name="connsiteY0" fmla="*/ 294806 h 390443"/>
                <a:gd name="connsiteX1" fmla="*/ 62726 w 1172733"/>
                <a:gd name="connsiteY1" fmla="*/ 331764 h 390443"/>
                <a:gd name="connsiteX2" fmla="*/ 3654 w 1172733"/>
                <a:gd name="connsiteY2" fmla="*/ 252158 h 390443"/>
                <a:gd name="connsiteX3" fmla="*/ 89461 w 1172733"/>
                <a:gd name="connsiteY3" fmla="*/ 152871 h 390443"/>
                <a:gd name="connsiteX4" fmla="*/ 277199 w 1172733"/>
                <a:gd name="connsiteY4" fmla="*/ 217344 h 390443"/>
                <a:gd name="connsiteX5" fmla="*/ 752568 w 1172733"/>
                <a:gd name="connsiteY5" fmla="*/ 0 h 390443"/>
                <a:gd name="connsiteX6" fmla="*/ 989613 w 1172733"/>
                <a:gd name="connsiteY6" fmla="*/ 114238 h 390443"/>
                <a:gd name="connsiteX7" fmla="*/ 1087886 w 1172733"/>
                <a:gd name="connsiteY7" fmla="*/ 204761 h 390443"/>
                <a:gd name="connsiteX8" fmla="*/ 1169154 w 1172733"/>
                <a:gd name="connsiteY8" fmla="*/ 247681 h 390443"/>
                <a:gd name="connsiteX9" fmla="*/ 1152886 w 1172733"/>
                <a:gd name="connsiteY9" fmla="*/ 234995 h 390443"/>
                <a:gd name="connsiteX10" fmla="*/ 1035578 w 1172733"/>
                <a:gd name="connsiteY10" fmla="*/ 388230 h 390443"/>
                <a:gd name="connsiteX11" fmla="*/ 898957 w 1172733"/>
                <a:gd name="connsiteY11" fmla="*/ 373133 h 390443"/>
                <a:gd name="connsiteX12" fmla="*/ 260944 w 1172733"/>
                <a:gd name="connsiteY12" fmla="*/ 294806 h 390443"/>
                <a:gd name="connsiteX0" fmla="*/ 270063 w 1181852"/>
                <a:gd name="connsiteY0" fmla="*/ 294806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270063 w 1181852"/>
                <a:gd name="connsiteY12" fmla="*/ 294806 h 390443"/>
                <a:gd name="connsiteX0" fmla="*/ 825660 w 1181852"/>
                <a:gd name="connsiteY0" fmla="*/ 297825 h 390443"/>
                <a:gd name="connsiteX1" fmla="*/ 71845 w 1181852"/>
                <a:gd name="connsiteY1" fmla="*/ 331764 h 390443"/>
                <a:gd name="connsiteX2" fmla="*/ 12773 w 1181852"/>
                <a:gd name="connsiteY2" fmla="*/ 252158 h 390443"/>
                <a:gd name="connsiteX3" fmla="*/ 98580 w 1181852"/>
                <a:gd name="connsiteY3" fmla="*/ 152871 h 390443"/>
                <a:gd name="connsiteX4" fmla="*/ 703092 w 1181852"/>
                <a:gd name="connsiteY4" fmla="*/ 96434 h 390443"/>
                <a:gd name="connsiteX5" fmla="*/ 761687 w 1181852"/>
                <a:gd name="connsiteY5" fmla="*/ 0 h 390443"/>
                <a:gd name="connsiteX6" fmla="*/ 998732 w 1181852"/>
                <a:gd name="connsiteY6" fmla="*/ 114238 h 390443"/>
                <a:gd name="connsiteX7" fmla="*/ 1097005 w 1181852"/>
                <a:gd name="connsiteY7" fmla="*/ 204761 h 390443"/>
                <a:gd name="connsiteX8" fmla="*/ 1178273 w 1181852"/>
                <a:gd name="connsiteY8" fmla="*/ 247681 h 390443"/>
                <a:gd name="connsiteX9" fmla="*/ 1162005 w 1181852"/>
                <a:gd name="connsiteY9" fmla="*/ 234995 h 390443"/>
                <a:gd name="connsiteX10" fmla="*/ 1044697 w 1181852"/>
                <a:gd name="connsiteY10" fmla="*/ 388230 h 390443"/>
                <a:gd name="connsiteX11" fmla="*/ 908076 w 1181852"/>
                <a:gd name="connsiteY11" fmla="*/ 373133 h 390443"/>
                <a:gd name="connsiteX12" fmla="*/ 825660 w 1181852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28161 w 1111433"/>
                <a:gd name="connsiteY3" fmla="*/ 152871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755241 w 1111433"/>
                <a:gd name="connsiteY0" fmla="*/ 297825 h 390443"/>
                <a:gd name="connsiteX1" fmla="*/ 1426 w 1111433"/>
                <a:gd name="connsiteY1" fmla="*/ 331764 h 390443"/>
                <a:gd name="connsiteX2" fmla="*/ 506184 w 1111433"/>
                <a:gd name="connsiteY2" fmla="*/ 245120 h 390443"/>
                <a:gd name="connsiteX3" fmla="*/ 565342 w 1111433"/>
                <a:gd name="connsiteY3" fmla="*/ 133414 h 390443"/>
                <a:gd name="connsiteX4" fmla="*/ 632673 w 1111433"/>
                <a:gd name="connsiteY4" fmla="*/ 96434 h 390443"/>
                <a:gd name="connsiteX5" fmla="*/ 691268 w 1111433"/>
                <a:gd name="connsiteY5" fmla="*/ 0 h 390443"/>
                <a:gd name="connsiteX6" fmla="*/ 928313 w 1111433"/>
                <a:gd name="connsiteY6" fmla="*/ 114238 h 390443"/>
                <a:gd name="connsiteX7" fmla="*/ 1026586 w 1111433"/>
                <a:gd name="connsiteY7" fmla="*/ 204761 h 390443"/>
                <a:gd name="connsiteX8" fmla="*/ 1107854 w 1111433"/>
                <a:gd name="connsiteY8" fmla="*/ 247681 h 390443"/>
                <a:gd name="connsiteX9" fmla="*/ 1091586 w 1111433"/>
                <a:gd name="connsiteY9" fmla="*/ 234995 h 390443"/>
                <a:gd name="connsiteX10" fmla="*/ 974278 w 1111433"/>
                <a:gd name="connsiteY10" fmla="*/ 388230 h 390443"/>
                <a:gd name="connsiteX11" fmla="*/ 837657 w 1111433"/>
                <a:gd name="connsiteY11" fmla="*/ 373133 h 390443"/>
                <a:gd name="connsiteX12" fmla="*/ 755241 w 1111433"/>
                <a:gd name="connsiteY12" fmla="*/ 297825 h 390443"/>
                <a:gd name="connsiteX0" fmla="*/ 253588 w 609780"/>
                <a:gd name="connsiteY0" fmla="*/ 297825 h 390443"/>
                <a:gd name="connsiteX1" fmla="*/ 95206 w 609780"/>
                <a:gd name="connsiteY1" fmla="*/ 320444 h 390443"/>
                <a:gd name="connsiteX2" fmla="*/ 4531 w 609780"/>
                <a:gd name="connsiteY2" fmla="*/ 245120 h 390443"/>
                <a:gd name="connsiteX3" fmla="*/ 63689 w 609780"/>
                <a:gd name="connsiteY3" fmla="*/ 133414 h 390443"/>
                <a:gd name="connsiteX4" fmla="*/ 131020 w 609780"/>
                <a:gd name="connsiteY4" fmla="*/ 96434 h 390443"/>
                <a:gd name="connsiteX5" fmla="*/ 189615 w 609780"/>
                <a:gd name="connsiteY5" fmla="*/ 0 h 390443"/>
                <a:gd name="connsiteX6" fmla="*/ 426660 w 609780"/>
                <a:gd name="connsiteY6" fmla="*/ 114238 h 390443"/>
                <a:gd name="connsiteX7" fmla="*/ 524933 w 609780"/>
                <a:gd name="connsiteY7" fmla="*/ 204761 h 390443"/>
                <a:gd name="connsiteX8" fmla="*/ 606201 w 609780"/>
                <a:gd name="connsiteY8" fmla="*/ 247681 h 390443"/>
                <a:gd name="connsiteX9" fmla="*/ 589933 w 609780"/>
                <a:gd name="connsiteY9" fmla="*/ 234995 h 390443"/>
                <a:gd name="connsiteX10" fmla="*/ 472625 w 609780"/>
                <a:gd name="connsiteY10" fmla="*/ 388230 h 390443"/>
                <a:gd name="connsiteX11" fmla="*/ 336004 w 609780"/>
                <a:gd name="connsiteY11" fmla="*/ 373133 h 390443"/>
                <a:gd name="connsiteX12" fmla="*/ 253588 w 609780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4933 w 609596"/>
                <a:gd name="connsiteY7" fmla="*/ 204761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09596"/>
                <a:gd name="connsiteY0" fmla="*/ 297825 h 390443"/>
                <a:gd name="connsiteX1" fmla="*/ 95206 w 609596"/>
                <a:gd name="connsiteY1" fmla="*/ 320444 h 390443"/>
                <a:gd name="connsiteX2" fmla="*/ 4531 w 609596"/>
                <a:gd name="connsiteY2" fmla="*/ 245120 h 390443"/>
                <a:gd name="connsiteX3" fmla="*/ 63689 w 609596"/>
                <a:gd name="connsiteY3" fmla="*/ 133414 h 390443"/>
                <a:gd name="connsiteX4" fmla="*/ 131020 w 609596"/>
                <a:gd name="connsiteY4" fmla="*/ 96434 h 390443"/>
                <a:gd name="connsiteX5" fmla="*/ 189615 w 609596"/>
                <a:gd name="connsiteY5" fmla="*/ 0 h 390443"/>
                <a:gd name="connsiteX6" fmla="*/ 426660 w 609596"/>
                <a:gd name="connsiteY6" fmla="*/ 114238 h 390443"/>
                <a:gd name="connsiteX7" fmla="*/ 527028 w 609596"/>
                <a:gd name="connsiteY7" fmla="*/ 140660 h 390443"/>
                <a:gd name="connsiteX8" fmla="*/ 606201 w 609596"/>
                <a:gd name="connsiteY8" fmla="*/ 247681 h 390443"/>
                <a:gd name="connsiteX9" fmla="*/ 603679 w 609596"/>
                <a:gd name="connsiteY9" fmla="*/ 200453 h 390443"/>
                <a:gd name="connsiteX10" fmla="*/ 472625 w 609596"/>
                <a:gd name="connsiteY10" fmla="*/ 388230 h 390443"/>
                <a:gd name="connsiteX11" fmla="*/ 336004 w 609596"/>
                <a:gd name="connsiteY11" fmla="*/ 373133 h 390443"/>
                <a:gd name="connsiteX12" fmla="*/ 253588 w 609596"/>
                <a:gd name="connsiteY12" fmla="*/ 297825 h 390443"/>
                <a:gd name="connsiteX0" fmla="*/ 253588 w 645038"/>
                <a:gd name="connsiteY0" fmla="*/ 297825 h 390443"/>
                <a:gd name="connsiteX1" fmla="*/ 95206 w 645038"/>
                <a:gd name="connsiteY1" fmla="*/ 320444 h 390443"/>
                <a:gd name="connsiteX2" fmla="*/ 4531 w 645038"/>
                <a:gd name="connsiteY2" fmla="*/ 245120 h 390443"/>
                <a:gd name="connsiteX3" fmla="*/ 63689 w 645038"/>
                <a:gd name="connsiteY3" fmla="*/ 133414 h 390443"/>
                <a:gd name="connsiteX4" fmla="*/ 131020 w 645038"/>
                <a:gd name="connsiteY4" fmla="*/ 96434 h 390443"/>
                <a:gd name="connsiteX5" fmla="*/ 189615 w 645038"/>
                <a:gd name="connsiteY5" fmla="*/ 0 h 390443"/>
                <a:gd name="connsiteX6" fmla="*/ 426660 w 645038"/>
                <a:gd name="connsiteY6" fmla="*/ 114238 h 390443"/>
                <a:gd name="connsiteX7" fmla="*/ 527028 w 645038"/>
                <a:gd name="connsiteY7" fmla="*/ 140660 h 390443"/>
                <a:gd name="connsiteX8" fmla="*/ 644223 w 645038"/>
                <a:gd name="connsiteY8" fmla="*/ 223723 h 390443"/>
                <a:gd name="connsiteX9" fmla="*/ 603679 w 645038"/>
                <a:gd name="connsiteY9" fmla="*/ 200453 h 390443"/>
                <a:gd name="connsiteX10" fmla="*/ 472625 w 645038"/>
                <a:gd name="connsiteY10" fmla="*/ 388230 h 390443"/>
                <a:gd name="connsiteX11" fmla="*/ 336004 w 645038"/>
                <a:gd name="connsiteY11" fmla="*/ 373133 h 390443"/>
                <a:gd name="connsiteX12" fmla="*/ 253588 w 645038"/>
                <a:gd name="connsiteY12" fmla="*/ 297825 h 390443"/>
                <a:gd name="connsiteX0" fmla="*/ 253588 w 645654"/>
                <a:gd name="connsiteY0" fmla="*/ 297825 h 390443"/>
                <a:gd name="connsiteX1" fmla="*/ 95206 w 645654"/>
                <a:gd name="connsiteY1" fmla="*/ 320444 h 390443"/>
                <a:gd name="connsiteX2" fmla="*/ 4531 w 645654"/>
                <a:gd name="connsiteY2" fmla="*/ 245120 h 390443"/>
                <a:gd name="connsiteX3" fmla="*/ 63689 w 645654"/>
                <a:gd name="connsiteY3" fmla="*/ 133414 h 390443"/>
                <a:gd name="connsiteX4" fmla="*/ 131020 w 645654"/>
                <a:gd name="connsiteY4" fmla="*/ 96434 h 390443"/>
                <a:gd name="connsiteX5" fmla="*/ 189615 w 645654"/>
                <a:gd name="connsiteY5" fmla="*/ 0 h 390443"/>
                <a:gd name="connsiteX6" fmla="*/ 426660 w 645654"/>
                <a:gd name="connsiteY6" fmla="*/ 114238 h 390443"/>
                <a:gd name="connsiteX7" fmla="*/ 527028 w 645654"/>
                <a:gd name="connsiteY7" fmla="*/ 140660 h 390443"/>
                <a:gd name="connsiteX8" fmla="*/ 644223 w 645654"/>
                <a:gd name="connsiteY8" fmla="*/ 223723 h 390443"/>
                <a:gd name="connsiteX9" fmla="*/ 623419 w 645654"/>
                <a:gd name="connsiteY9" fmla="*/ 256817 h 390443"/>
                <a:gd name="connsiteX10" fmla="*/ 472625 w 645654"/>
                <a:gd name="connsiteY10" fmla="*/ 388230 h 390443"/>
                <a:gd name="connsiteX11" fmla="*/ 336004 w 645654"/>
                <a:gd name="connsiteY11" fmla="*/ 373133 h 390443"/>
                <a:gd name="connsiteX12" fmla="*/ 253588 w 645654"/>
                <a:gd name="connsiteY12" fmla="*/ 297825 h 390443"/>
                <a:gd name="connsiteX0" fmla="*/ 253588 w 634970"/>
                <a:gd name="connsiteY0" fmla="*/ 297825 h 390443"/>
                <a:gd name="connsiteX1" fmla="*/ 95206 w 634970"/>
                <a:gd name="connsiteY1" fmla="*/ 320444 h 390443"/>
                <a:gd name="connsiteX2" fmla="*/ 4531 w 634970"/>
                <a:gd name="connsiteY2" fmla="*/ 245120 h 390443"/>
                <a:gd name="connsiteX3" fmla="*/ 63689 w 634970"/>
                <a:gd name="connsiteY3" fmla="*/ 133414 h 390443"/>
                <a:gd name="connsiteX4" fmla="*/ 131020 w 634970"/>
                <a:gd name="connsiteY4" fmla="*/ 96434 h 390443"/>
                <a:gd name="connsiteX5" fmla="*/ 189615 w 634970"/>
                <a:gd name="connsiteY5" fmla="*/ 0 h 390443"/>
                <a:gd name="connsiteX6" fmla="*/ 426660 w 634970"/>
                <a:gd name="connsiteY6" fmla="*/ 114238 h 390443"/>
                <a:gd name="connsiteX7" fmla="*/ 527028 w 634970"/>
                <a:gd name="connsiteY7" fmla="*/ 140660 h 390443"/>
                <a:gd name="connsiteX8" fmla="*/ 633413 w 634970"/>
                <a:gd name="connsiteY8" fmla="*/ 182489 h 390443"/>
                <a:gd name="connsiteX9" fmla="*/ 623419 w 634970"/>
                <a:gd name="connsiteY9" fmla="*/ 256817 h 390443"/>
                <a:gd name="connsiteX10" fmla="*/ 472625 w 634970"/>
                <a:gd name="connsiteY10" fmla="*/ 388230 h 390443"/>
                <a:gd name="connsiteX11" fmla="*/ 336004 w 634970"/>
                <a:gd name="connsiteY11" fmla="*/ 373133 h 390443"/>
                <a:gd name="connsiteX12" fmla="*/ 253588 w 634970"/>
                <a:gd name="connsiteY12" fmla="*/ 297825 h 390443"/>
                <a:gd name="connsiteX0" fmla="*/ 253588 w 634970"/>
                <a:gd name="connsiteY0" fmla="*/ 234874 h 327492"/>
                <a:gd name="connsiteX1" fmla="*/ 95206 w 634970"/>
                <a:gd name="connsiteY1" fmla="*/ 257493 h 327492"/>
                <a:gd name="connsiteX2" fmla="*/ 4531 w 634970"/>
                <a:gd name="connsiteY2" fmla="*/ 182169 h 327492"/>
                <a:gd name="connsiteX3" fmla="*/ 63689 w 634970"/>
                <a:gd name="connsiteY3" fmla="*/ 70463 h 327492"/>
                <a:gd name="connsiteX4" fmla="*/ 131020 w 634970"/>
                <a:gd name="connsiteY4" fmla="*/ 33483 h 327492"/>
                <a:gd name="connsiteX5" fmla="*/ 298547 w 634970"/>
                <a:gd name="connsiteY5" fmla="*/ 15239 h 327492"/>
                <a:gd name="connsiteX6" fmla="*/ 426660 w 634970"/>
                <a:gd name="connsiteY6" fmla="*/ 51287 h 327492"/>
                <a:gd name="connsiteX7" fmla="*/ 527028 w 634970"/>
                <a:gd name="connsiteY7" fmla="*/ 77709 h 327492"/>
                <a:gd name="connsiteX8" fmla="*/ 633413 w 634970"/>
                <a:gd name="connsiteY8" fmla="*/ 119538 h 327492"/>
                <a:gd name="connsiteX9" fmla="*/ 623419 w 634970"/>
                <a:gd name="connsiteY9" fmla="*/ 193866 h 327492"/>
                <a:gd name="connsiteX10" fmla="*/ 472625 w 634970"/>
                <a:gd name="connsiteY10" fmla="*/ 325279 h 327492"/>
                <a:gd name="connsiteX11" fmla="*/ 336004 w 634970"/>
                <a:gd name="connsiteY11" fmla="*/ 310182 h 327492"/>
                <a:gd name="connsiteX12" fmla="*/ 253588 w 634970"/>
                <a:gd name="connsiteY12" fmla="*/ 234874 h 327492"/>
                <a:gd name="connsiteX0" fmla="*/ 253828 w 635210"/>
                <a:gd name="connsiteY0" fmla="*/ 219635 h 312253"/>
                <a:gd name="connsiteX1" fmla="*/ 95446 w 635210"/>
                <a:gd name="connsiteY1" fmla="*/ 242254 h 312253"/>
                <a:gd name="connsiteX2" fmla="*/ 4771 w 635210"/>
                <a:gd name="connsiteY2" fmla="*/ 166930 h 312253"/>
                <a:gd name="connsiteX3" fmla="*/ 63929 w 635210"/>
                <a:gd name="connsiteY3" fmla="*/ 55224 h 312253"/>
                <a:gd name="connsiteX4" fmla="*/ 155850 w 635210"/>
                <a:gd name="connsiteY4" fmla="*/ 68092 h 312253"/>
                <a:gd name="connsiteX5" fmla="*/ 298787 w 635210"/>
                <a:gd name="connsiteY5" fmla="*/ 0 h 312253"/>
                <a:gd name="connsiteX6" fmla="*/ 426900 w 635210"/>
                <a:gd name="connsiteY6" fmla="*/ 36048 h 312253"/>
                <a:gd name="connsiteX7" fmla="*/ 527268 w 635210"/>
                <a:gd name="connsiteY7" fmla="*/ 62470 h 312253"/>
                <a:gd name="connsiteX8" fmla="*/ 633653 w 635210"/>
                <a:gd name="connsiteY8" fmla="*/ 104299 h 312253"/>
                <a:gd name="connsiteX9" fmla="*/ 623659 w 635210"/>
                <a:gd name="connsiteY9" fmla="*/ 178627 h 312253"/>
                <a:gd name="connsiteX10" fmla="*/ 472865 w 635210"/>
                <a:gd name="connsiteY10" fmla="*/ 310040 h 312253"/>
                <a:gd name="connsiteX11" fmla="*/ 336244 w 635210"/>
                <a:gd name="connsiteY11" fmla="*/ 294943 h 312253"/>
                <a:gd name="connsiteX12" fmla="*/ 253828 w 635210"/>
                <a:gd name="connsiteY12" fmla="*/ 219635 h 312253"/>
                <a:gd name="connsiteX0" fmla="*/ 255084 w 636466"/>
                <a:gd name="connsiteY0" fmla="*/ 219635 h 312253"/>
                <a:gd name="connsiteX1" fmla="*/ 96702 w 636466"/>
                <a:gd name="connsiteY1" fmla="*/ 242254 h 312253"/>
                <a:gd name="connsiteX2" fmla="*/ 6027 w 636466"/>
                <a:gd name="connsiteY2" fmla="*/ 166930 h 312253"/>
                <a:gd name="connsiteX3" fmla="*/ 65185 w 636466"/>
                <a:gd name="connsiteY3" fmla="*/ 55224 h 312253"/>
                <a:gd name="connsiteX4" fmla="*/ 157106 w 636466"/>
                <a:gd name="connsiteY4" fmla="*/ 68092 h 312253"/>
                <a:gd name="connsiteX5" fmla="*/ 300043 w 636466"/>
                <a:gd name="connsiteY5" fmla="*/ 0 h 312253"/>
                <a:gd name="connsiteX6" fmla="*/ 428156 w 636466"/>
                <a:gd name="connsiteY6" fmla="*/ 36048 h 312253"/>
                <a:gd name="connsiteX7" fmla="*/ 528524 w 636466"/>
                <a:gd name="connsiteY7" fmla="*/ 62470 h 312253"/>
                <a:gd name="connsiteX8" fmla="*/ 634909 w 636466"/>
                <a:gd name="connsiteY8" fmla="*/ 104299 h 312253"/>
                <a:gd name="connsiteX9" fmla="*/ 624915 w 636466"/>
                <a:gd name="connsiteY9" fmla="*/ 178627 h 312253"/>
                <a:gd name="connsiteX10" fmla="*/ 474121 w 636466"/>
                <a:gd name="connsiteY10" fmla="*/ 310040 h 312253"/>
                <a:gd name="connsiteX11" fmla="*/ 337500 w 636466"/>
                <a:gd name="connsiteY11" fmla="*/ 294943 h 312253"/>
                <a:gd name="connsiteX12" fmla="*/ 255084 w 636466"/>
                <a:gd name="connsiteY12" fmla="*/ 219635 h 312253"/>
                <a:gd name="connsiteX0" fmla="*/ 253740 w 635122"/>
                <a:gd name="connsiteY0" fmla="*/ 219635 h 312253"/>
                <a:gd name="connsiteX1" fmla="*/ 95358 w 635122"/>
                <a:gd name="connsiteY1" fmla="*/ 242254 h 312253"/>
                <a:gd name="connsiteX2" fmla="*/ 4683 w 635122"/>
                <a:gd name="connsiteY2" fmla="*/ 166930 h 312253"/>
                <a:gd name="connsiteX3" fmla="*/ 63841 w 635122"/>
                <a:gd name="connsiteY3" fmla="*/ 55224 h 312253"/>
                <a:gd name="connsiteX4" fmla="*/ 146971 w 635122"/>
                <a:gd name="connsiteY4" fmla="*/ 85931 h 312253"/>
                <a:gd name="connsiteX5" fmla="*/ 298699 w 635122"/>
                <a:gd name="connsiteY5" fmla="*/ 0 h 312253"/>
                <a:gd name="connsiteX6" fmla="*/ 426812 w 635122"/>
                <a:gd name="connsiteY6" fmla="*/ 36048 h 312253"/>
                <a:gd name="connsiteX7" fmla="*/ 527180 w 635122"/>
                <a:gd name="connsiteY7" fmla="*/ 62470 h 312253"/>
                <a:gd name="connsiteX8" fmla="*/ 633565 w 635122"/>
                <a:gd name="connsiteY8" fmla="*/ 104299 h 312253"/>
                <a:gd name="connsiteX9" fmla="*/ 623571 w 635122"/>
                <a:gd name="connsiteY9" fmla="*/ 178627 h 312253"/>
                <a:gd name="connsiteX10" fmla="*/ 472777 w 635122"/>
                <a:gd name="connsiteY10" fmla="*/ 310040 h 312253"/>
                <a:gd name="connsiteX11" fmla="*/ 336156 w 635122"/>
                <a:gd name="connsiteY11" fmla="*/ 294943 h 312253"/>
                <a:gd name="connsiteX12" fmla="*/ 253740 w 635122"/>
                <a:gd name="connsiteY12" fmla="*/ 219635 h 312253"/>
                <a:gd name="connsiteX0" fmla="*/ 255805 w 637187"/>
                <a:gd name="connsiteY0" fmla="*/ 219635 h 312253"/>
                <a:gd name="connsiteX1" fmla="*/ 97423 w 637187"/>
                <a:gd name="connsiteY1" fmla="*/ 242254 h 312253"/>
                <a:gd name="connsiteX2" fmla="*/ 6748 w 637187"/>
                <a:gd name="connsiteY2" fmla="*/ 166930 h 312253"/>
                <a:gd name="connsiteX3" fmla="*/ 65906 w 637187"/>
                <a:gd name="connsiteY3" fmla="*/ 55224 h 312253"/>
                <a:gd name="connsiteX4" fmla="*/ 149036 w 637187"/>
                <a:gd name="connsiteY4" fmla="*/ 85931 h 312253"/>
                <a:gd name="connsiteX5" fmla="*/ 300764 w 637187"/>
                <a:gd name="connsiteY5" fmla="*/ 0 h 312253"/>
                <a:gd name="connsiteX6" fmla="*/ 428877 w 637187"/>
                <a:gd name="connsiteY6" fmla="*/ 36048 h 312253"/>
                <a:gd name="connsiteX7" fmla="*/ 529245 w 637187"/>
                <a:gd name="connsiteY7" fmla="*/ 62470 h 312253"/>
                <a:gd name="connsiteX8" fmla="*/ 635630 w 637187"/>
                <a:gd name="connsiteY8" fmla="*/ 104299 h 312253"/>
                <a:gd name="connsiteX9" fmla="*/ 625636 w 637187"/>
                <a:gd name="connsiteY9" fmla="*/ 178627 h 312253"/>
                <a:gd name="connsiteX10" fmla="*/ 474842 w 637187"/>
                <a:gd name="connsiteY10" fmla="*/ 310040 h 312253"/>
                <a:gd name="connsiteX11" fmla="*/ 338221 w 637187"/>
                <a:gd name="connsiteY11" fmla="*/ 294943 h 312253"/>
                <a:gd name="connsiteX12" fmla="*/ 255805 w 637187"/>
                <a:gd name="connsiteY12" fmla="*/ 219635 h 312253"/>
                <a:gd name="connsiteX0" fmla="*/ 255540 w 636922"/>
                <a:gd name="connsiteY0" fmla="*/ 219635 h 312253"/>
                <a:gd name="connsiteX1" fmla="*/ 97158 w 636922"/>
                <a:gd name="connsiteY1" fmla="*/ 242254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95766 w 636922"/>
                <a:gd name="connsiteY1" fmla="*/ 191882 h 312253"/>
                <a:gd name="connsiteX2" fmla="*/ 6483 w 636922"/>
                <a:gd name="connsiteY2" fmla="*/ 166930 h 312253"/>
                <a:gd name="connsiteX3" fmla="*/ 65641 w 636922"/>
                <a:gd name="connsiteY3" fmla="*/ 55224 h 312253"/>
                <a:gd name="connsiteX4" fmla="*/ 148771 w 636922"/>
                <a:gd name="connsiteY4" fmla="*/ 85931 h 312253"/>
                <a:gd name="connsiteX5" fmla="*/ 300499 w 636922"/>
                <a:gd name="connsiteY5" fmla="*/ 0 h 312253"/>
                <a:gd name="connsiteX6" fmla="*/ 428612 w 636922"/>
                <a:gd name="connsiteY6" fmla="*/ 36048 h 312253"/>
                <a:gd name="connsiteX7" fmla="*/ 528980 w 636922"/>
                <a:gd name="connsiteY7" fmla="*/ 62470 h 312253"/>
                <a:gd name="connsiteX8" fmla="*/ 635365 w 636922"/>
                <a:gd name="connsiteY8" fmla="*/ 104299 h 312253"/>
                <a:gd name="connsiteX9" fmla="*/ 625371 w 636922"/>
                <a:gd name="connsiteY9" fmla="*/ 178627 h 312253"/>
                <a:gd name="connsiteX10" fmla="*/ 474577 w 636922"/>
                <a:gd name="connsiteY10" fmla="*/ 310040 h 312253"/>
                <a:gd name="connsiteX11" fmla="*/ 337956 w 636922"/>
                <a:gd name="connsiteY11" fmla="*/ 294943 h 312253"/>
                <a:gd name="connsiteX12" fmla="*/ 255540 w 636922"/>
                <a:gd name="connsiteY12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36922"/>
                <a:gd name="connsiteY0" fmla="*/ 219635 h 312253"/>
                <a:gd name="connsiteX1" fmla="*/ 150618 w 636922"/>
                <a:gd name="connsiteY1" fmla="*/ 216071 h 312253"/>
                <a:gd name="connsiteX2" fmla="*/ 95766 w 636922"/>
                <a:gd name="connsiteY2" fmla="*/ 191882 h 312253"/>
                <a:gd name="connsiteX3" fmla="*/ 6483 w 636922"/>
                <a:gd name="connsiteY3" fmla="*/ 166930 h 312253"/>
                <a:gd name="connsiteX4" fmla="*/ 65641 w 636922"/>
                <a:gd name="connsiteY4" fmla="*/ 55224 h 312253"/>
                <a:gd name="connsiteX5" fmla="*/ 148771 w 636922"/>
                <a:gd name="connsiteY5" fmla="*/ 85931 h 312253"/>
                <a:gd name="connsiteX6" fmla="*/ 300499 w 636922"/>
                <a:gd name="connsiteY6" fmla="*/ 0 h 312253"/>
                <a:gd name="connsiteX7" fmla="*/ 428612 w 636922"/>
                <a:gd name="connsiteY7" fmla="*/ 36048 h 312253"/>
                <a:gd name="connsiteX8" fmla="*/ 528980 w 636922"/>
                <a:gd name="connsiteY8" fmla="*/ 62470 h 312253"/>
                <a:gd name="connsiteX9" fmla="*/ 635365 w 636922"/>
                <a:gd name="connsiteY9" fmla="*/ 104299 h 312253"/>
                <a:gd name="connsiteX10" fmla="*/ 625371 w 636922"/>
                <a:gd name="connsiteY10" fmla="*/ 178627 h 312253"/>
                <a:gd name="connsiteX11" fmla="*/ 474577 w 636922"/>
                <a:gd name="connsiteY11" fmla="*/ 310040 h 312253"/>
                <a:gd name="connsiteX12" fmla="*/ 337956 w 636922"/>
                <a:gd name="connsiteY12" fmla="*/ 294943 h 312253"/>
                <a:gd name="connsiteX13" fmla="*/ 255540 w 636922"/>
                <a:gd name="connsiteY13" fmla="*/ 219635 h 312253"/>
                <a:gd name="connsiteX0" fmla="*/ 255540 w 656149"/>
                <a:gd name="connsiteY0" fmla="*/ 219635 h 312253"/>
                <a:gd name="connsiteX1" fmla="*/ 150618 w 656149"/>
                <a:gd name="connsiteY1" fmla="*/ 216071 h 312253"/>
                <a:gd name="connsiteX2" fmla="*/ 95766 w 656149"/>
                <a:gd name="connsiteY2" fmla="*/ 191882 h 312253"/>
                <a:gd name="connsiteX3" fmla="*/ 6483 w 656149"/>
                <a:gd name="connsiteY3" fmla="*/ 166930 h 312253"/>
                <a:gd name="connsiteX4" fmla="*/ 65641 w 656149"/>
                <a:gd name="connsiteY4" fmla="*/ 55224 h 312253"/>
                <a:gd name="connsiteX5" fmla="*/ 148771 w 656149"/>
                <a:gd name="connsiteY5" fmla="*/ 85931 h 312253"/>
                <a:gd name="connsiteX6" fmla="*/ 300499 w 656149"/>
                <a:gd name="connsiteY6" fmla="*/ 0 h 312253"/>
                <a:gd name="connsiteX7" fmla="*/ 428612 w 656149"/>
                <a:gd name="connsiteY7" fmla="*/ 36048 h 312253"/>
                <a:gd name="connsiteX8" fmla="*/ 528980 w 656149"/>
                <a:gd name="connsiteY8" fmla="*/ 62470 h 312253"/>
                <a:gd name="connsiteX9" fmla="*/ 635365 w 656149"/>
                <a:gd name="connsiteY9" fmla="*/ 104299 h 312253"/>
                <a:gd name="connsiteX10" fmla="*/ 625371 w 656149"/>
                <a:gd name="connsiteY10" fmla="*/ 178627 h 312253"/>
                <a:gd name="connsiteX11" fmla="*/ 474577 w 656149"/>
                <a:gd name="connsiteY11" fmla="*/ 310040 h 312253"/>
                <a:gd name="connsiteX12" fmla="*/ 337956 w 656149"/>
                <a:gd name="connsiteY12" fmla="*/ 294943 h 312253"/>
                <a:gd name="connsiteX13" fmla="*/ 255540 w 656149"/>
                <a:gd name="connsiteY13" fmla="*/ 219635 h 312253"/>
                <a:gd name="connsiteX0" fmla="*/ 255540 w 671727"/>
                <a:gd name="connsiteY0" fmla="*/ 219635 h 312253"/>
                <a:gd name="connsiteX1" fmla="*/ 150618 w 671727"/>
                <a:gd name="connsiteY1" fmla="*/ 216071 h 312253"/>
                <a:gd name="connsiteX2" fmla="*/ 95766 w 671727"/>
                <a:gd name="connsiteY2" fmla="*/ 191882 h 312253"/>
                <a:gd name="connsiteX3" fmla="*/ 6483 w 671727"/>
                <a:gd name="connsiteY3" fmla="*/ 166930 h 312253"/>
                <a:gd name="connsiteX4" fmla="*/ 65641 w 671727"/>
                <a:gd name="connsiteY4" fmla="*/ 55224 h 312253"/>
                <a:gd name="connsiteX5" fmla="*/ 148771 w 671727"/>
                <a:gd name="connsiteY5" fmla="*/ 85931 h 312253"/>
                <a:gd name="connsiteX6" fmla="*/ 300499 w 671727"/>
                <a:gd name="connsiteY6" fmla="*/ 0 h 312253"/>
                <a:gd name="connsiteX7" fmla="*/ 428612 w 671727"/>
                <a:gd name="connsiteY7" fmla="*/ 36048 h 312253"/>
                <a:gd name="connsiteX8" fmla="*/ 528980 w 671727"/>
                <a:gd name="connsiteY8" fmla="*/ 62470 h 312253"/>
                <a:gd name="connsiteX9" fmla="*/ 635365 w 671727"/>
                <a:gd name="connsiteY9" fmla="*/ 104299 h 312253"/>
                <a:gd name="connsiteX10" fmla="*/ 647417 w 671727"/>
                <a:gd name="connsiteY10" fmla="*/ 150513 h 312253"/>
                <a:gd name="connsiteX11" fmla="*/ 474577 w 671727"/>
                <a:gd name="connsiteY11" fmla="*/ 310040 h 312253"/>
                <a:gd name="connsiteX12" fmla="*/ 337956 w 671727"/>
                <a:gd name="connsiteY12" fmla="*/ 294943 h 312253"/>
                <a:gd name="connsiteX13" fmla="*/ 255540 w 671727"/>
                <a:gd name="connsiteY13" fmla="*/ 219635 h 312253"/>
                <a:gd name="connsiteX0" fmla="*/ 255540 w 661200"/>
                <a:gd name="connsiteY0" fmla="*/ 219635 h 312253"/>
                <a:gd name="connsiteX1" fmla="*/ 150618 w 661200"/>
                <a:gd name="connsiteY1" fmla="*/ 216071 h 312253"/>
                <a:gd name="connsiteX2" fmla="*/ 95766 w 661200"/>
                <a:gd name="connsiteY2" fmla="*/ 191882 h 312253"/>
                <a:gd name="connsiteX3" fmla="*/ 6483 w 661200"/>
                <a:gd name="connsiteY3" fmla="*/ 166930 h 312253"/>
                <a:gd name="connsiteX4" fmla="*/ 65641 w 661200"/>
                <a:gd name="connsiteY4" fmla="*/ 55224 h 312253"/>
                <a:gd name="connsiteX5" fmla="*/ 148771 w 661200"/>
                <a:gd name="connsiteY5" fmla="*/ 85931 h 312253"/>
                <a:gd name="connsiteX6" fmla="*/ 300499 w 661200"/>
                <a:gd name="connsiteY6" fmla="*/ 0 h 312253"/>
                <a:gd name="connsiteX7" fmla="*/ 428612 w 661200"/>
                <a:gd name="connsiteY7" fmla="*/ 36048 h 312253"/>
                <a:gd name="connsiteX8" fmla="*/ 528980 w 661200"/>
                <a:gd name="connsiteY8" fmla="*/ 62470 h 312253"/>
                <a:gd name="connsiteX9" fmla="*/ 635365 w 661200"/>
                <a:gd name="connsiteY9" fmla="*/ 104299 h 312253"/>
                <a:gd name="connsiteX10" fmla="*/ 647417 w 661200"/>
                <a:gd name="connsiteY10" fmla="*/ 150513 h 312253"/>
                <a:gd name="connsiteX11" fmla="*/ 474577 w 661200"/>
                <a:gd name="connsiteY11" fmla="*/ 310040 h 312253"/>
                <a:gd name="connsiteX12" fmla="*/ 337956 w 661200"/>
                <a:gd name="connsiteY12" fmla="*/ 294943 h 312253"/>
                <a:gd name="connsiteX13" fmla="*/ 255540 w 661200"/>
                <a:gd name="connsiteY13" fmla="*/ 219635 h 312253"/>
                <a:gd name="connsiteX0" fmla="*/ 189985 w 595645"/>
                <a:gd name="connsiteY0" fmla="*/ 219635 h 312253"/>
                <a:gd name="connsiteX1" fmla="*/ 85063 w 595645"/>
                <a:gd name="connsiteY1" fmla="*/ 216071 h 312253"/>
                <a:gd name="connsiteX2" fmla="*/ 30211 w 595645"/>
                <a:gd name="connsiteY2" fmla="*/ 191882 h 312253"/>
                <a:gd name="connsiteX3" fmla="*/ 68664 w 595645"/>
                <a:gd name="connsiteY3" fmla="*/ 193371 h 312253"/>
                <a:gd name="connsiteX4" fmla="*/ 86 w 595645"/>
                <a:gd name="connsiteY4" fmla="*/ 55224 h 312253"/>
                <a:gd name="connsiteX5" fmla="*/ 83216 w 595645"/>
                <a:gd name="connsiteY5" fmla="*/ 85931 h 312253"/>
                <a:gd name="connsiteX6" fmla="*/ 234944 w 595645"/>
                <a:gd name="connsiteY6" fmla="*/ 0 h 312253"/>
                <a:gd name="connsiteX7" fmla="*/ 363057 w 595645"/>
                <a:gd name="connsiteY7" fmla="*/ 36048 h 312253"/>
                <a:gd name="connsiteX8" fmla="*/ 463425 w 595645"/>
                <a:gd name="connsiteY8" fmla="*/ 62470 h 312253"/>
                <a:gd name="connsiteX9" fmla="*/ 569810 w 595645"/>
                <a:gd name="connsiteY9" fmla="*/ 104299 h 312253"/>
                <a:gd name="connsiteX10" fmla="*/ 581862 w 595645"/>
                <a:gd name="connsiteY10" fmla="*/ 150513 h 312253"/>
                <a:gd name="connsiteX11" fmla="*/ 409022 w 595645"/>
                <a:gd name="connsiteY11" fmla="*/ 310040 h 312253"/>
                <a:gd name="connsiteX12" fmla="*/ 272401 w 595645"/>
                <a:gd name="connsiteY12" fmla="*/ 294943 h 312253"/>
                <a:gd name="connsiteX13" fmla="*/ 189985 w 595645"/>
                <a:gd name="connsiteY13" fmla="*/ 219635 h 312253"/>
                <a:gd name="connsiteX0" fmla="*/ 169259 w 574919"/>
                <a:gd name="connsiteY0" fmla="*/ 219635 h 312253"/>
                <a:gd name="connsiteX1" fmla="*/ 64337 w 574919"/>
                <a:gd name="connsiteY1" fmla="*/ 216071 h 312253"/>
                <a:gd name="connsiteX2" fmla="*/ 9485 w 574919"/>
                <a:gd name="connsiteY2" fmla="*/ 191882 h 312253"/>
                <a:gd name="connsiteX3" fmla="*/ 47938 w 574919"/>
                <a:gd name="connsiteY3" fmla="*/ 193371 h 312253"/>
                <a:gd name="connsiteX4" fmla="*/ 61288 w 574919"/>
                <a:gd name="connsiteY4" fmla="*/ 77703 h 312253"/>
                <a:gd name="connsiteX5" fmla="*/ 62490 w 574919"/>
                <a:gd name="connsiteY5" fmla="*/ 85931 h 312253"/>
                <a:gd name="connsiteX6" fmla="*/ 214218 w 574919"/>
                <a:gd name="connsiteY6" fmla="*/ 0 h 312253"/>
                <a:gd name="connsiteX7" fmla="*/ 342331 w 574919"/>
                <a:gd name="connsiteY7" fmla="*/ 36048 h 312253"/>
                <a:gd name="connsiteX8" fmla="*/ 442699 w 574919"/>
                <a:gd name="connsiteY8" fmla="*/ 62470 h 312253"/>
                <a:gd name="connsiteX9" fmla="*/ 549084 w 574919"/>
                <a:gd name="connsiteY9" fmla="*/ 104299 h 312253"/>
                <a:gd name="connsiteX10" fmla="*/ 561136 w 574919"/>
                <a:gd name="connsiteY10" fmla="*/ 150513 h 312253"/>
                <a:gd name="connsiteX11" fmla="*/ 388296 w 574919"/>
                <a:gd name="connsiteY11" fmla="*/ 310040 h 312253"/>
                <a:gd name="connsiteX12" fmla="*/ 251675 w 574919"/>
                <a:gd name="connsiteY12" fmla="*/ 294943 h 312253"/>
                <a:gd name="connsiteX13" fmla="*/ 169259 w 574919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34316 w 539976"/>
                <a:gd name="connsiteY0" fmla="*/ 219635 h 312253"/>
                <a:gd name="connsiteX1" fmla="*/ 29394 w 539976"/>
                <a:gd name="connsiteY1" fmla="*/ 216071 h 312253"/>
                <a:gd name="connsiteX2" fmla="*/ 17673 w 539976"/>
                <a:gd name="connsiteY2" fmla="*/ 206375 h 312253"/>
                <a:gd name="connsiteX3" fmla="*/ 12995 w 539976"/>
                <a:gd name="connsiteY3" fmla="*/ 193371 h 312253"/>
                <a:gd name="connsiteX4" fmla="*/ 26345 w 539976"/>
                <a:gd name="connsiteY4" fmla="*/ 77703 h 312253"/>
                <a:gd name="connsiteX5" fmla="*/ 27547 w 539976"/>
                <a:gd name="connsiteY5" fmla="*/ 85931 h 312253"/>
                <a:gd name="connsiteX6" fmla="*/ 179275 w 539976"/>
                <a:gd name="connsiteY6" fmla="*/ 0 h 312253"/>
                <a:gd name="connsiteX7" fmla="*/ 307388 w 539976"/>
                <a:gd name="connsiteY7" fmla="*/ 36048 h 312253"/>
                <a:gd name="connsiteX8" fmla="*/ 407756 w 539976"/>
                <a:gd name="connsiteY8" fmla="*/ 62470 h 312253"/>
                <a:gd name="connsiteX9" fmla="*/ 514141 w 539976"/>
                <a:gd name="connsiteY9" fmla="*/ 104299 h 312253"/>
                <a:gd name="connsiteX10" fmla="*/ 526193 w 539976"/>
                <a:gd name="connsiteY10" fmla="*/ 150513 h 312253"/>
                <a:gd name="connsiteX11" fmla="*/ 353353 w 539976"/>
                <a:gd name="connsiteY11" fmla="*/ 310040 h 312253"/>
                <a:gd name="connsiteX12" fmla="*/ 216732 w 539976"/>
                <a:gd name="connsiteY12" fmla="*/ 294943 h 312253"/>
                <a:gd name="connsiteX13" fmla="*/ 134316 w 539976"/>
                <a:gd name="connsiteY13" fmla="*/ 219635 h 312253"/>
                <a:gd name="connsiteX0" fmla="*/ 128550 w 534210"/>
                <a:gd name="connsiteY0" fmla="*/ 219635 h 312253"/>
                <a:gd name="connsiteX1" fmla="*/ 23628 w 534210"/>
                <a:gd name="connsiteY1" fmla="*/ 216071 h 312253"/>
                <a:gd name="connsiteX2" fmla="*/ 11907 w 534210"/>
                <a:gd name="connsiteY2" fmla="*/ 206375 h 312253"/>
                <a:gd name="connsiteX3" fmla="*/ 7229 w 534210"/>
                <a:gd name="connsiteY3" fmla="*/ 193371 h 312253"/>
                <a:gd name="connsiteX4" fmla="*/ 20579 w 534210"/>
                <a:gd name="connsiteY4" fmla="*/ 77703 h 312253"/>
                <a:gd name="connsiteX5" fmla="*/ 21781 w 534210"/>
                <a:gd name="connsiteY5" fmla="*/ 85931 h 312253"/>
                <a:gd name="connsiteX6" fmla="*/ 173509 w 534210"/>
                <a:gd name="connsiteY6" fmla="*/ 0 h 312253"/>
                <a:gd name="connsiteX7" fmla="*/ 301622 w 534210"/>
                <a:gd name="connsiteY7" fmla="*/ 36048 h 312253"/>
                <a:gd name="connsiteX8" fmla="*/ 401990 w 534210"/>
                <a:gd name="connsiteY8" fmla="*/ 62470 h 312253"/>
                <a:gd name="connsiteX9" fmla="*/ 508375 w 534210"/>
                <a:gd name="connsiteY9" fmla="*/ 104299 h 312253"/>
                <a:gd name="connsiteX10" fmla="*/ 520427 w 534210"/>
                <a:gd name="connsiteY10" fmla="*/ 150513 h 312253"/>
                <a:gd name="connsiteX11" fmla="*/ 347587 w 534210"/>
                <a:gd name="connsiteY11" fmla="*/ 310040 h 312253"/>
                <a:gd name="connsiteX12" fmla="*/ 210966 w 534210"/>
                <a:gd name="connsiteY12" fmla="*/ 294943 h 312253"/>
                <a:gd name="connsiteX13" fmla="*/ 128550 w 534210"/>
                <a:gd name="connsiteY13" fmla="*/ 219635 h 312253"/>
                <a:gd name="connsiteX0" fmla="*/ 21276 w 533705"/>
                <a:gd name="connsiteY0" fmla="*/ 85931 h 312253"/>
                <a:gd name="connsiteX1" fmla="*/ 173004 w 533705"/>
                <a:gd name="connsiteY1" fmla="*/ 0 h 312253"/>
                <a:gd name="connsiteX2" fmla="*/ 301117 w 533705"/>
                <a:gd name="connsiteY2" fmla="*/ 36048 h 312253"/>
                <a:gd name="connsiteX3" fmla="*/ 401485 w 533705"/>
                <a:gd name="connsiteY3" fmla="*/ 62470 h 312253"/>
                <a:gd name="connsiteX4" fmla="*/ 507870 w 533705"/>
                <a:gd name="connsiteY4" fmla="*/ 104299 h 312253"/>
                <a:gd name="connsiteX5" fmla="*/ 519922 w 533705"/>
                <a:gd name="connsiteY5" fmla="*/ 150513 h 312253"/>
                <a:gd name="connsiteX6" fmla="*/ 347082 w 533705"/>
                <a:gd name="connsiteY6" fmla="*/ 310040 h 312253"/>
                <a:gd name="connsiteX7" fmla="*/ 210461 w 533705"/>
                <a:gd name="connsiteY7" fmla="*/ 294943 h 312253"/>
                <a:gd name="connsiteX8" fmla="*/ 128045 w 533705"/>
                <a:gd name="connsiteY8" fmla="*/ 219635 h 312253"/>
                <a:gd name="connsiteX9" fmla="*/ 23123 w 533705"/>
                <a:gd name="connsiteY9" fmla="*/ 216071 h 312253"/>
                <a:gd name="connsiteX10" fmla="*/ 11402 w 533705"/>
                <a:gd name="connsiteY10" fmla="*/ 206375 h 312253"/>
                <a:gd name="connsiteX11" fmla="*/ 6724 w 533705"/>
                <a:gd name="connsiteY11" fmla="*/ 193371 h 312253"/>
                <a:gd name="connsiteX12" fmla="*/ 61134 w 533705"/>
                <a:gd name="connsiteY12" fmla="*/ 129173 h 312253"/>
                <a:gd name="connsiteX0" fmla="*/ 30306 w 542735"/>
                <a:gd name="connsiteY0" fmla="*/ 85931 h 312253"/>
                <a:gd name="connsiteX1" fmla="*/ 182034 w 542735"/>
                <a:gd name="connsiteY1" fmla="*/ 0 h 312253"/>
                <a:gd name="connsiteX2" fmla="*/ 310147 w 542735"/>
                <a:gd name="connsiteY2" fmla="*/ 36048 h 312253"/>
                <a:gd name="connsiteX3" fmla="*/ 410515 w 542735"/>
                <a:gd name="connsiteY3" fmla="*/ 62470 h 312253"/>
                <a:gd name="connsiteX4" fmla="*/ 516900 w 542735"/>
                <a:gd name="connsiteY4" fmla="*/ 104299 h 312253"/>
                <a:gd name="connsiteX5" fmla="*/ 528952 w 542735"/>
                <a:gd name="connsiteY5" fmla="*/ 150513 h 312253"/>
                <a:gd name="connsiteX6" fmla="*/ 356112 w 542735"/>
                <a:gd name="connsiteY6" fmla="*/ 310040 h 312253"/>
                <a:gd name="connsiteX7" fmla="*/ 219491 w 542735"/>
                <a:gd name="connsiteY7" fmla="*/ 294943 h 312253"/>
                <a:gd name="connsiteX8" fmla="*/ 137075 w 542735"/>
                <a:gd name="connsiteY8" fmla="*/ 219635 h 312253"/>
                <a:gd name="connsiteX9" fmla="*/ 32153 w 542735"/>
                <a:gd name="connsiteY9" fmla="*/ 216071 h 312253"/>
                <a:gd name="connsiteX10" fmla="*/ 20432 w 542735"/>
                <a:gd name="connsiteY10" fmla="*/ 206375 h 312253"/>
                <a:gd name="connsiteX11" fmla="*/ 15754 w 542735"/>
                <a:gd name="connsiteY11" fmla="*/ 193371 h 312253"/>
                <a:gd name="connsiteX12" fmla="*/ 33295 w 542735"/>
                <a:gd name="connsiteY12" fmla="*/ 9432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4678 w 526981"/>
                <a:gd name="connsiteY10" fmla="*/ 206375 h 312253"/>
                <a:gd name="connsiteX11" fmla="*/ 0 w 526981"/>
                <a:gd name="connsiteY11" fmla="*/ 193371 h 312253"/>
                <a:gd name="connsiteX0" fmla="*/ 14552 w 526981"/>
                <a:gd name="connsiteY0" fmla="*/ 85931 h 312253"/>
                <a:gd name="connsiteX1" fmla="*/ 166280 w 526981"/>
                <a:gd name="connsiteY1" fmla="*/ 0 h 312253"/>
                <a:gd name="connsiteX2" fmla="*/ 294393 w 526981"/>
                <a:gd name="connsiteY2" fmla="*/ 36048 h 312253"/>
                <a:gd name="connsiteX3" fmla="*/ 394761 w 526981"/>
                <a:gd name="connsiteY3" fmla="*/ 62470 h 312253"/>
                <a:gd name="connsiteX4" fmla="*/ 501146 w 526981"/>
                <a:gd name="connsiteY4" fmla="*/ 104299 h 312253"/>
                <a:gd name="connsiteX5" fmla="*/ 513198 w 526981"/>
                <a:gd name="connsiteY5" fmla="*/ 150513 h 312253"/>
                <a:gd name="connsiteX6" fmla="*/ 340358 w 526981"/>
                <a:gd name="connsiteY6" fmla="*/ 310040 h 312253"/>
                <a:gd name="connsiteX7" fmla="*/ 203737 w 526981"/>
                <a:gd name="connsiteY7" fmla="*/ 294943 h 312253"/>
                <a:gd name="connsiteX8" fmla="*/ 121321 w 526981"/>
                <a:gd name="connsiteY8" fmla="*/ 219635 h 312253"/>
                <a:gd name="connsiteX9" fmla="*/ 16399 w 526981"/>
                <a:gd name="connsiteY9" fmla="*/ 216071 h 312253"/>
                <a:gd name="connsiteX10" fmla="*/ 0 w 526981"/>
                <a:gd name="connsiteY10" fmla="*/ 19337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  <a:gd name="connsiteX0" fmla="*/ 20945 w 533374"/>
                <a:gd name="connsiteY0" fmla="*/ 85931 h 312253"/>
                <a:gd name="connsiteX1" fmla="*/ 172673 w 533374"/>
                <a:gd name="connsiteY1" fmla="*/ 0 h 312253"/>
                <a:gd name="connsiteX2" fmla="*/ 300786 w 533374"/>
                <a:gd name="connsiteY2" fmla="*/ 36048 h 312253"/>
                <a:gd name="connsiteX3" fmla="*/ 401154 w 533374"/>
                <a:gd name="connsiteY3" fmla="*/ 62470 h 312253"/>
                <a:gd name="connsiteX4" fmla="*/ 507539 w 533374"/>
                <a:gd name="connsiteY4" fmla="*/ 104299 h 312253"/>
                <a:gd name="connsiteX5" fmla="*/ 519591 w 533374"/>
                <a:gd name="connsiteY5" fmla="*/ 150513 h 312253"/>
                <a:gd name="connsiteX6" fmla="*/ 346751 w 533374"/>
                <a:gd name="connsiteY6" fmla="*/ 310040 h 312253"/>
                <a:gd name="connsiteX7" fmla="*/ 210130 w 533374"/>
                <a:gd name="connsiteY7" fmla="*/ 294943 h 312253"/>
                <a:gd name="connsiteX8" fmla="*/ 127714 w 533374"/>
                <a:gd name="connsiteY8" fmla="*/ 219635 h 312253"/>
                <a:gd name="connsiteX9" fmla="*/ 22792 w 533374"/>
                <a:gd name="connsiteY9" fmla="*/ 216071 h 312253"/>
                <a:gd name="connsiteX10" fmla="*/ 0 w 533374"/>
                <a:gd name="connsiteY10" fmla="*/ 155336 h 312253"/>
                <a:gd name="connsiteX11" fmla="*/ 20945 w 533374"/>
                <a:gd name="connsiteY11" fmla="*/ 85931 h 3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374" h="312253">
                  <a:moveTo>
                    <a:pt x="20945" y="85931"/>
                  </a:moveTo>
                  <a:cubicBezTo>
                    <a:pt x="29727" y="47757"/>
                    <a:pt x="94227" y="5251"/>
                    <a:pt x="172673" y="0"/>
                  </a:cubicBezTo>
                  <a:cubicBezTo>
                    <a:pt x="204990" y="67160"/>
                    <a:pt x="262706" y="25636"/>
                    <a:pt x="300786" y="36048"/>
                  </a:cubicBezTo>
                  <a:cubicBezTo>
                    <a:pt x="338866" y="46460"/>
                    <a:pt x="424867" y="31485"/>
                    <a:pt x="401154" y="62470"/>
                  </a:cubicBezTo>
                  <a:cubicBezTo>
                    <a:pt x="363306" y="99172"/>
                    <a:pt x="487800" y="89625"/>
                    <a:pt x="507539" y="104299"/>
                  </a:cubicBezTo>
                  <a:cubicBezTo>
                    <a:pt x="527279" y="118973"/>
                    <a:pt x="547685" y="48966"/>
                    <a:pt x="519591" y="150513"/>
                  </a:cubicBezTo>
                  <a:cubicBezTo>
                    <a:pt x="549081" y="172862"/>
                    <a:pt x="420757" y="290328"/>
                    <a:pt x="346751" y="310040"/>
                  </a:cubicBezTo>
                  <a:cubicBezTo>
                    <a:pt x="272745" y="329752"/>
                    <a:pt x="168913" y="208981"/>
                    <a:pt x="210130" y="294943"/>
                  </a:cubicBezTo>
                  <a:cubicBezTo>
                    <a:pt x="111587" y="294217"/>
                    <a:pt x="158937" y="232780"/>
                    <a:pt x="127714" y="219635"/>
                  </a:cubicBezTo>
                  <a:cubicBezTo>
                    <a:pt x="96491" y="206490"/>
                    <a:pt x="49421" y="220696"/>
                    <a:pt x="22792" y="216071"/>
                  </a:cubicBezTo>
                  <a:cubicBezTo>
                    <a:pt x="2572" y="211694"/>
                    <a:pt x="3417" y="160065"/>
                    <a:pt x="0" y="155336"/>
                  </a:cubicBezTo>
                  <a:cubicBezTo>
                    <a:pt x="1899" y="109360"/>
                    <a:pt x="-807" y="100781"/>
                    <a:pt x="20945" y="85931"/>
                  </a:cubicBezTo>
                  <a:close/>
                </a:path>
              </a:pathLst>
            </a:custGeom>
            <a:solidFill>
              <a:srgbClr val="12161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29" name="组合 228">
              <a:extLst>
                <a:ext uri="{FF2B5EF4-FFF2-40B4-BE49-F238E27FC236}">
                  <a16:creationId xmlns:a16="http://schemas.microsoft.com/office/drawing/2014/main" xmlns="" id="{E20EDC2D-00A7-43A3-842D-0186B29FF6D5}"/>
                </a:ext>
              </a:extLst>
            </p:cNvPr>
            <p:cNvGrpSpPr/>
            <p:nvPr/>
          </p:nvGrpSpPr>
          <p:grpSpPr>
            <a:xfrm>
              <a:off x="3696103" y="1284826"/>
              <a:ext cx="825241" cy="1457128"/>
              <a:chOff x="1939381" y="3026425"/>
              <a:chExt cx="511027" cy="902322"/>
            </a:xfrm>
          </p:grpSpPr>
          <p:sp>
            <p:nvSpPr>
              <p:cNvPr id="239" name="矩形 3">
                <a:extLst>
                  <a:ext uri="{FF2B5EF4-FFF2-40B4-BE49-F238E27FC236}">
                    <a16:creationId xmlns:a16="http://schemas.microsoft.com/office/drawing/2014/main" xmlns="" id="{61B7D221-D01C-40C0-A8A6-D1BD16C488B2}"/>
                  </a:ext>
                </a:extLst>
              </p:cNvPr>
              <p:cNvSpPr/>
              <p:nvPr/>
            </p:nvSpPr>
            <p:spPr>
              <a:xfrm>
                <a:off x="1986514" y="3294207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82000">
                    <a:srgbClr val="30330F"/>
                  </a:gs>
                  <a:gs pos="65000">
                    <a:srgbClr val="1F200E"/>
                  </a:gs>
                  <a:gs pos="70192">
                    <a:srgbClr val="2A2C0F"/>
                  </a:gs>
                  <a:gs pos="63500">
                    <a:srgbClr val="1B1C0E"/>
                  </a:gs>
                  <a:gs pos="62000">
                    <a:srgbClr val="16170E"/>
                  </a:gs>
                  <a:gs pos="51000">
                    <a:schemeClr val="tx1">
                      <a:lumMod val="95000"/>
                      <a:lumOff val="5000"/>
                    </a:schemeClr>
                  </a:gs>
                  <a:gs pos="100000">
                    <a:srgbClr val="30330F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0" name="矩形 18">
                <a:extLst>
                  <a:ext uri="{FF2B5EF4-FFF2-40B4-BE49-F238E27FC236}">
                    <a16:creationId xmlns:a16="http://schemas.microsoft.com/office/drawing/2014/main" xmlns="" id="{716F678A-D9B2-4FDE-BD13-060F036A0EB0}"/>
                  </a:ext>
                </a:extLst>
              </p:cNvPr>
              <p:cNvSpPr/>
              <p:nvPr/>
            </p:nvSpPr>
            <p:spPr>
              <a:xfrm rot="975220">
                <a:off x="2008050" y="379120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1" name="矩形 3">
                <a:extLst>
                  <a:ext uri="{FF2B5EF4-FFF2-40B4-BE49-F238E27FC236}">
                    <a16:creationId xmlns:a16="http://schemas.microsoft.com/office/drawing/2014/main" xmlns="" id="{E007179F-CE56-4946-9302-14B10C8594A6}"/>
                  </a:ext>
                </a:extLst>
              </p:cNvPr>
              <p:cNvSpPr/>
              <p:nvPr/>
            </p:nvSpPr>
            <p:spPr>
              <a:xfrm>
                <a:off x="2072699" y="3305189"/>
                <a:ext cx="174471" cy="590296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23715"/>
                  <a:gd name="connsiteY0" fmla="*/ 4 h 828425"/>
                  <a:gd name="connsiteX1" fmla="*/ 121987 w 123715"/>
                  <a:gd name="connsiteY1" fmla="*/ 500067 h 828425"/>
                  <a:gd name="connsiteX2" fmla="*/ 68915 w 123715"/>
                  <a:gd name="connsiteY2" fmla="*/ 279926 h 828425"/>
                  <a:gd name="connsiteX3" fmla="*/ 64836 w 123715"/>
                  <a:gd name="connsiteY3" fmla="*/ 688646 h 828425"/>
                  <a:gd name="connsiteX4" fmla="*/ 19051 w 123715"/>
                  <a:gd name="connsiteY4" fmla="*/ 817232 h 828425"/>
                  <a:gd name="connsiteX5" fmla="*/ 35577 w 123715"/>
                  <a:gd name="connsiteY5" fmla="*/ 682358 h 828425"/>
                  <a:gd name="connsiteX6" fmla="*/ 16528 w 123715"/>
                  <a:gd name="connsiteY6" fmla="*/ 294213 h 828425"/>
                  <a:gd name="connsiteX7" fmla="*/ 0 w 123715"/>
                  <a:gd name="connsiteY7" fmla="*/ 4 h 828425"/>
                  <a:gd name="connsiteX0" fmla="*/ 64435 w 107187"/>
                  <a:gd name="connsiteY0" fmla="*/ 7 h 623640"/>
                  <a:gd name="connsiteX1" fmla="*/ 105459 w 107187"/>
                  <a:gd name="connsiteY1" fmla="*/ 295282 h 623640"/>
                  <a:gd name="connsiteX2" fmla="*/ 52387 w 107187"/>
                  <a:gd name="connsiteY2" fmla="*/ 75141 h 623640"/>
                  <a:gd name="connsiteX3" fmla="*/ 48308 w 107187"/>
                  <a:gd name="connsiteY3" fmla="*/ 483861 h 623640"/>
                  <a:gd name="connsiteX4" fmla="*/ 2523 w 107187"/>
                  <a:gd name="connsiteY4" fmla="*/ 612447 h 623640"/>
                  <a:gd name="connsiteX5" fmla="*/ 19049 w 107187"/>
                  <a:gd name="connsiteY5" fmla="*/ 477573 h 623640"/>
                  <a:gd name="connsiteX6" fmla="*/ 0 w 107187"/>
                  <a:gd name="connsiteY6" fmla="*/ 89428 h 623640"/>
                  <a:gd name="connsiteX7" fmla="*/ 64435 w 107187"/>
                  <a:gd name="connsiteY7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2387 w 105459"/>
                  <a:gd name="connsiteY3" fmla="*/ 7514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64435 w 105459"/>
                  <a:gd name="connsiteY0" fmla="*/ 7 h 623640"/>
                  <a:gd name="connsiteX1" fmla="*/ 105459 w 105459"/>
                  <a:gd name="connsiteY1" fmla="*/ 295282 h 623640"/>
                  <a:gd name="connsiteX2" fmla="*/ 65852 w 105459"/>
                  <a:gd name="connsiteY2" fmla="*/ 196714 h 623640"/>
                  <a:gd name="connsiteX3" fmla="*/ 57150 w 105459"/>
                  <a:gd name="connsiteY3" fmla="*/ 170391 h 623640"/>
                  <a:gd name="connsiteX4" fmla="*/ 48308 w 105459"/>
                  <a:gd name="connsiteY4" fmla="*/ 483861 h 623640"/>
                  <a:gd name="connsiteX5" fmla="*/ 2523 w 105459"/>
                  <a:gd name="connsiteY5" fmla="*/ 612447 h 623640"/>
                  <a:gd name="connsiteX6" fmla="*/ 19049 w 105459"/>
                  <a:gd name="connsiteY6" fmla="*/ 477573 h 623640"/>
                  <a:gd name="connsiteX7" fmla="*/ 0 w 105459"/>
                  <a:gd name="connsiteY7" fmla="*/ 89428 h 623640"/>
                  <a:gd name="connsiteX8" fmla="*/ 64435 w 105459"/>
                  <a:gd name="connsiteY8" fmla="*/ 7 h 623640"/>
                  <a:gd name="connsiteX0" fmla="*/ 26335 w 105459"/>
                  <a:gd name="connsiteY0" fmla="*/ 8 h 590304"/>
                  <a:gd name="connsiteX1" fmla="*/ 105459 w 105459"/>
                  <a:gd name="connsiteY1" fmla="*/ 261946 h 590304"/>
                  <a:gd name="connsiteX2" fmla="*/ 65852 w 105459"/>
                  <a:gd name="connsiteY2" fmla="*/ 163378 h 590304"/>
                  <a:gd name="connsiteX3" fmla="*/ 57150 w 105459"/>
                  <a:gd name="connsiteY3" fmla="*/ 137055 h 590304"/>
                  <a:gd name="connsiteX4" fmla="*/ 48308 w 105459"/>
                  <a:gd name="connsiteY4" fmla="*/ 450525 h 590304"/>
                  <a:gd name="connsiteX5" fmla="*/ 2523 w 105459"/>
                  <a:gd name="connsiteY5" fmla="*/ 579111 h 590304"/>
                  <a:gd name="connsiteX6" fmla="*/ 19049 w 105459"/>
                  <a:gd name="connsiteY6" fmla="*/ 444237 h 590304"/>
                  <a:gd name="connsiteX7" fmla="*/ 0 w 105459"/>
                  <a:gd name="connsiteY7" fmla="*/ 56092 h 590304"/>
                  <a:gd name="connsiteX8" fmla="*/ 26335 w 105459"/>
                  <a:gd name="connsiteY8" fmla="*/ 8 h 590304"/>
                  <a:gd name="connsiteX0" fmla="*/ 52529 w 131653"/>
                  <a:gd name="connsiteY0" fmla="*/ 8 h 590304"/>
                  <a:gd name="connsiteX1" fmla="*/ 131653 w 131653"/>
                  <a:gd name="connsiteY1" fmla="*/ 261946 h 590304"/>
                  <a:gd name="connsiteX2" fmla="*/ 92046 w 131653"/>
                  <a:gd name="connsiteY2" fmla="*/ 163378 h 590304"/>
                  <a:gd name="connsiteX3" fmla="*/ 83344 w 131653"/>
                  <a:gd name="connsiteY3" fmla="*/ 137055 h 590304"/>
                  <a:gd name="connsiteX4" fmla="*/ 74502 w 131653"/>
                  <a:gd name="connsiteY4" fmla="*/ 450525 h 590304"/>
                  <a:gd name="connsiteX5" fmla="*/ 28717 w 131653"/>
                  <a:gd name="connsiteY5" fmla="*/ 579111 h 590304"/>
                  <a:gd name="connsiteX6" fmla="*/ 45243 w 131653"/>
                  <a:gd name="connsiteY6" fmla="*/ 444237 h 590304"/>
                  <a:gd name="connsiteX7" fmla="*/ 0 w 131653"/>
                  <a:gd name="connsiteY7" fmla="*/ 101336 h 590304"/>
                  <a:gd name="connsiteX8" fmla="*/ 52529 w 131653"/>
                  <a:gd name="connsiteY8" fmla="*/ 8 h 590304"/>
                  <a:gd name="connsiteX0" fmla="*/ 52804 w 131928"/>
                  <a:gd name="connsiteY0" fmla="*/ 8 h 590304"/>
                  <a:gd name="connsiteX1" fmla="*/ 131928 w 131928"/>
                  <a:gd name="connsiteY1" fmla="*/ 261946 h 590304"/>
                  <a:gd name="connsiteX2" fmla="*/ 92321 w 131928"/>
                  <a:gd name="connsiteY2" fmla="*/ 163378 h 590304"/>
                  <a:gd name="connsiteX3" fmla="*/ 83619 w 131928"/>
                  <a:gd name="connsiteY3" fmla="*/ 137055 h 590304"/>
                  <a:gd name="connsiteX4" fmla="*/ 74777 w 131928"/>
                  <a:gd name="connsiteY4" fmla="*/ 450525 h 590304"/>
                  <a:gd name="connsiteX5" fmla="*/ 28992 w 131928"/>
                  <a:gd name="connsiteY5" fmla="*/ 579111 h 590304"/>
                  <a:gd name="connsiteX6" fmla="*/ 45518 w 131928"/>
                  <a:gd name="connsiteY6" fmla="*/ 444237 h 590304"/>
                  <a:gd name="connsiteX7" fmla="*/ 275 w 131928"/>
                  <a:gd name="connsiteY7" fmla="*/ 101336 h 590304"/>
                  <a:gd name="connsiteX8" fmla="*/ 52804 w 131928"/>
                  <a:gd name="connsiteY8" fmla="*/ 8 h 590304"/>
                  <a:gd name="connsiteX0" fmla="*/ 52804 w 189078"/>
                  <a:gd name="connsiteY0" fmla="*/ 8 h 590304"/>
                  <a:gd name="connsiteX1" fmla="*/ 189078 w 189078"/>
                  <a:gd name="connsiteY1" fmla="*/ 238133 h 590304"/>
                  <a:gd name="connsiteX2" fmla="*/ 92321 w 189078"/>
                  <a:gd name="connsiteY2" fmla="*/ 163378 h 590304"/>
                  <a:gd name="connsiteX3" fmla="*/ 83619 w 189078"/>
                  <a:gd name="connsiteY3" fmla="*/ 137055 h 590304"/>
                  <a:gd name="connsiteX4" fmla="*/ 74777 w 189078"/>
                  <a:gd name="connsiteY4" fmla="*/ 450525 h 590304"/>
                  <a:gd name="connsiteX5" fmla="*/ 28992 w 189078"/>
                  <a:gd name="connsiteY5" fmla="*/ 579111 h 590304"/>
                  <a:gd name="connsiteX6" fmla="*/ 45518 w 189078"/>
                  <a:gd name="connsiteY6" fmla="*/ 444237 h 590304"/>
                  <a:gd name="connsiteX7" fmla="*/ 275 w 189078"/>
                  <a:gd name="connsiteY7" fmla="*/ 101336 h 590304"/>
                  <a:gd name="connsiteX8" fmla="*/ 52804 w 189078"/>
                  <a:gd name="connsiteY8" fmla="*/ 8 h 590304"/>
                  <a:gd name="connsiteX0" fmla="*/ 52804 w 190845"/>
                  <a:gd name="connsiteY0" fmla="*/ 8 h 590304"/>
                  <a:gd name="connsiteX1" fmla="*/ 189078 w 190845"/>
                  <a:gd name="connsiteY1" fmla="*/ 238133 h 590304"/>
                  <a:gd name="connsiteX2" fmla="*/ 99465 w 190845"/>
                  <a:gd name="connsiteY2" fmla="*/ 313397 h 590304"/>
                  <a:gd name="connsiteX3" fmla="*/ 92321 w 190845"/>
                  <a:gd name="connsiteY3" fmla="*/ 163378 h 590304"/>
                  <a:gd name="connsiteX4" fmla="*/ 83619 w 190845"/>
                  <a:gd name="connsiteY4" fmla="*/ 137055 h 590304"/>
                  <a:gd name="connsiteX5" fmla="*/ 74777 w 190845"/>
                  <a:gd name="connsiteY5" fmla="*/ 450525 h 590304"/>
                  <a:gd name="connsiteX6" fmla="*/ 28992 w 190845"/>
                  <a:gd name="connsiteY6" fmla="*/ 579111 h 590304"/>
                  <a:gd name="connsiteX7" fmla="*/ 45518 w 190845"/>
                  <a:gd name="connsiteY7" fmla="*/ 444237 h 590304"/>
                  <a:gd name="connsiteX8" fmla="*/ 275 w 190845"/>
                  <a:gd name="connsiteY8" fmla="*/ 101336 h 590304"/>
                  <a:gd name="connsiteX9" fmla="*/ 52804 w 190845"/>
                  <a:gd name="connsiteY9" fmla="*/ 8 h 590304"/>
                  <a:gd name="connsiteX0" fmla="*/ 52804 w 167583"/>
                  <a:gd name="connsiteY0" fmla="*/ 8 h 590304"/>
                  <a:gd name="connsiteX1" fmla="*/ 165265 w 167583"/>
                  <a:gd name="connsiteY1" fmla="*/ 247658 h 590304"/>
                  <a:gd name="connsiteX2" fmla="*/ 99465 w 167583"/>
                  <a:gd name="connsiteY2" fmla="*/ 313397 h 590304"/>
                  <a:gd name="connsiteX3" fmla="*/ 92321 w 167583"/>
                  <a:gd name="connsiteY3" fmla="*/ 163378 h 590304"/>
                  <a:gd name="connsiteX4" fmla="*/ 83619 w 167583"/>
                  <a:gd name="connsiteY4" fmla="*/ 137055 h 590304"/>
                  <a:gd name="connsiteX5" fmla="*/ 74777 w 167583"/>
                  <a:gd name="connsiteY5" fmla="*/ 450525 h 590304"/>
                  <a:gd name="connsiteX6" fmla="*/ 28992 w 167583"/>
                  <a:gd name="connsiteY6" fmla="*/ 579111 h 590304"/>
                  <a:gd name="connsiteX7" fmla="*/ 45518 w 167583"/>
                  <a:gd name="connsiteY7" fmla="*/ 444237 h 590304"/>
                  <a:gd name="connsiteX8" fmla="*/ 275 w 167583"/>
                  <a:gd name="connsiteY8" fmla="*/ 101336 h 590304"/>
                  <a:gd name="connsiteX9" fmla="*/ 52804 w 167583"/>
                  <a:gd name="connsiteY9" fmla="*/ 8 h 590304"/>
                  <a:gd name="connsiteX0" fmla="*/ 52804 w 167583"/>
                  <a:gd name="connsiteY0" fmla="*/ 0 h 590296"/>
                  <a:gd name="connsiteX1" fmla="*/ 165265 w 167583"/>
                  <a:gd name="connsiteY1" fmla="*/ 247650 h 590296"/>
                  <a:gd name="connsiteX2" fmla="*/ 99465 w 167583"/>
                  <a:gd name="connsiteY2" fmla="*/ 313389 h 590296"/>
                  <a:gd name="connsiteX3" fmla="*/ 92321 w 167583"/>
                  <a:gd name="connsiteY3" fmla="*/ 163370 h 590296"/>
                  <a:gd name="connsiteX4" fmla="*/ 83619 w 167583"/>
                  <a:gd name="connsiteY4" fmla="*/ 137047 h 590296"/>
                  <a:gd name="connsiteX5" fmla="*/ 74777 w 167583"/>
                  <a:gd name="connsiteY5" fmla="*/ 450517 h 590296"/>
                  <a:gd name="connsiteX6" fmla="*/ 28992 w 167583"/>
                  <a:gd name="connsiteY6" fmla="*/ 579103 h 590296"/>
                  <a:gd name="connsiteX7" fmla="*/ 45518 w 167583"/>
                  <a:gd name="connsiteY7" fmla="*/ 444229 h 590296"/>
                  <a:gd name="connsiteX8" fmla="*/ 275 w 167583"/>
                  <a:gd name="connsiteY8" fmla="*/ 101328 h 590296"/>
                  <a:gd name="connsiteX9" fmla="*/ 52804 w 167583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1 w 174529"/>
                  <a:gd name="connsiteY3" fmla="*/ 163370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83619 w 174529"/>
                  <a:gd name="connsiteY4" fmla="*/ 137047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78034 w 174529"/>
                  <a:gd name="connsiteY3" fmla="*/ 160989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529"/>
                  <a:gd name="connsiteY0" fmla="*/ 0 h 590296"/>
                  <a:gd name="connsiteX1" fmla="*/ 172409 w 174529"/>
                  <a:gd name="connsiteY1" fmla="*/ 266700 h 590296"/>
                  <a:gd name="connsiteX2" fmla="*/ 99465 w 174529"/>
                  <a:gd name="connsiteY2" fmla="*/ 313389 h 590296"/>
                  <a:gd name="connsiteX3" fmla="*/ 92322 w 174529"/>
                  <a:gd name="connsiteY3" fmla="*/ 165751 h 590296"/>
                  <a:gd name="connsiteX4" fmla="*/ 95525 w 174529"/>
                  <a:gd name="connsiteY4" fmla="*/ 139428 h 590296"/>
                  <a:gd name="connsiteX5" fmla="*/ 74777 w 174529"/>
                  <a:gd name="connsiteY5" fmla="*/ 450517 h 590296"/>
                  <a:gd name="connsiteX6" fmla="*/ 28992 w 174529"/>
                  <a:gd name="connsiteY6" fmla="*/ 579103 h 590296"/>
                  <a:gd name="connsiteX7" fmla="*/ 45518 w 174529"/>
                  <a:gd name="connsiteY7" fmla="*/ 444229 h 590296"/>
                  <a:gd name="connsiteX8" fmla="*/ 275 w 174529"/>
                  <a:gd name="connsiteY8" fmla="*/ 101328 h 590296"/>
                  <a:gd name="connsiteX9" fmla="*/ 52804 w 174529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2322 w 174470"/>
                  <a:gd name="connsiteY3" fmla="*/ 165751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  <a:gd name="connsiteX0" fmla="*/ 52804 w 174470"/>
                  <a:gd name="connsiteY0" fmla="*/ 0 h 590296"/>
                  <a:gd name="connsiteX1" fmla="*/ 172409 w 174470"/>
                  <a:gd name="connsiteY1" fmla="*/ 266700 h 590296"/>
                  <a:gd name="connsiteX2" fmla="*/ 97083 w 174470"/>
                  <a:gd name="connsiteY2" fmla="*/ 337201 h 590296"/>
                  <a:gd name="connsiteX3" fmla="*/ 99465 w 174470"/>
                  <a:gd name="connsiteY3" fmla="*/ 168132 h 590296"/>
                  <a:gd name="connsiteX4" fmla="*/ 95525 w 174470"/>
                  <a:gd name="connsiteY4" fmla="*/ 139428 h 590296"/>
                  <a:gd name="connsiteX5" fmla="*/ 74777 w 174470"/>
                  <a:gd name="connsiteY5" fmla="*/ 450517 h 590296"/>
                  <a:gd name="connsiteX6" fmla="*/ 28992 w 174470"/>
                  <a:gd name="connsiteY6" fmla="*/ 579103 h 590296"/>
                  <a:gd name="connsiteX7" fmla="*/ 45518 w 174470"/>
                  <a:gd name="connsiteY7" fmla="*/ 444229 h 590296"/>
                  <a:gd name="connsiteX8" fmla="*/ 275 w 174470"/>
                  <a:gd name="connsiteY8" fmla="*/ 101328 h 590296"/>
                  <a:gd name="connsiteX9" fmla="*/ 52804 w 174470"/>
                  <a:gd name="connsiteY9" fmla="*/ 0 h 5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70" h="590296">
                    <a:moveTo>
                      <a:pt x="52804" y="0"/>
                    </a:moveTo>
                    <a:cubicBezTo>
                      <a:pt x="140297" y="36513"/>
                      <a:pt x="149210" y="246856"/>
                      <a:pt x="172409" y="266700"/>
                    </a:cubicBezTo>
                    <a:cubicBezTo>
                      <a:pt x="187726" y="303453"/>
                      <a:pt x="113209" y="349660"/>
                      <a:pt x="97083" y="337201"/>
                    </a:cubicBezTo>
                    <a:cubicBezTo>
                      <a:pt x="88101" y="327124"/>
                      <a:pt x="109647" y="182044"/>
                      <a:pt x="99465" y="168132"/>
                    </a:cubicBezTo>
                    <a:cubicBezTo>
                      <a:pt x="89283" y="154220"/>
                      <a:pt x="96861" y="68155"/>
                      <a:pt x="95525" y="139428"/>
                    </a:cubicBezTo>
                    <a:cubicBezTo>
                      <a:pt x="111400" y="304604"/>
                      <a:pt x="68801" y="368109"/>
                      <a:pt x="74777" y="450517"/>
                    </a:cubicBezTo>
                    <a:cubicBezTo>
                      <a:pt x="63484" y="498142"/>
                      <a:pt x="140297" y="629109"/>
                      <a:pt x="28992" y="579103"/>
                    </a:cubicBezTo>
                    <a:cubicBezTo>
                      <a:pt x="24512" y="580039"/>
                      <a:pt x="48319" y="511555"/>
                      <a:pt x="45518" y="444229"/>
                    </a:cubicBezTo>
                    <a:cubicBezTo>
                      <a:pt x="42717" y="376903"/>
                      <a:pt x="5807" y="218228"/>
                      <a:pt x="275" y="101328"/>
                    </a:cubicBezTo>
                    <a:cubicBezTo>
                      <a:pt x="-3647" y="58027"/>
                      <a:pt x="35294" y="33776"/>
                      <a:pt x="52804" y="0"/>
                    </a:cubicBezTo>
                    <a:close/>
                  </a:path>
                </a:pathLst>
              </a:custGeom>
              <a:gradFill flip="none" rotWithShape="1">
                <a:gsLst>
                  <a:gs pos="65000">
                    <a:srgbClr val="30330F"/>
                  </a:gs>
                  <a:gs pos="43000">
                    <a:srgbClr val="1F200E"/>
                  </a:gs>
                  <a:gs pos="16000">
                    <a:schemeClr val="tx1">
                      <a:lumMod val="95000"/>
                      <a:lumOff val="5000"/>
                    </a:schemeClr>
                  </a:gs>
                  <a:gs pos="100000">
                    <a:srgbClr val="555A1A"/>
                  </a:gs>
                  <a:gs pos="87000">
                    <a:srgbClr val="555A1A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2" name="矩形 2">
                <a:extLst>
                  <a:ext uri="{FF2B5EF4-FFF2-40B4-BE49-F238E27FC236}">
                    <a16:creationId xmlns:a16="http://schemas.microsoft.com/office/drawing/2014/main" xmlns="" id="{2A1210B5-EB70-47F2-880B-39AD2BD1C676}"/>
                  </a:ext>
                </a:extLst>
              </p:cNvPr>
              <p:cNvSpPr/>
              <p:nvPr/>
            </p:nvSpPr>
            <p:spPr>
              <a:xfrm>
                <a:off x="1939381" y="3042967"/>
                <a:ext cx="359155" cy="608064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98971 w 477046"/>
                  <a:gd name="connsiteY21" fmla="*/ 433017 h 992686"/>
                  <a:gd name="connsiteX22" fmla="*/ 89529 w 477046"/>
                  <a:gd name="connsiteY22" fmla="*/ 21431 h 992686"/>
                  <a:gd name="connsiteX0" fmla="*/ 89529 w 477046"/>
                  <a:gd name="connsiteY0" fmla="*/ 21431 h 1061924"/>
                  <a:gd name="connsiteX1" fmla="*/ 157164 w 477046"/>
                  <a:gd name="connsiteY1" fmla="*/ 2892 h 1061924"/>
                  <a:gd name="connsiteX2" fmla="*/ 338680 w 477046"/>
                  <a:gd name="connsiteY2" fmla="*/ 0 h 1061924"/>
                  <a:gd name="connsiteX3" fmla="*/ 416720 w 477046"/>
                  <a:gd name="connsiteY3" fmla="*/ 29087 h 1061924"/>
                  <a:gd name="connsiteX4" fmla="*/ 476792 w 477046"/>
                  <a:gd name="connsiteY4" fmla="*/ 897593 h 1061924"/>
                  <a:gd name="connsiteX5" fmla="*/ 450056 w 477046"/>
                  <a:gd name="connsiteY5" fmla="*/ 938721 h 1061924"/>
                  <a:gd name="connsiteX6" fmla="*/ 390525 w 477046"/>
                  <a:gd name="connsiteY6" fmla="*/ 969678 h 1061924"/>
                  <a:gd name="connsiteX7" fmla="*/ 378619 w 477046"/>
                  <a:gd name="connsiteY7" fmla="*/ 924434 h 1061924"/>
                  <a:gd name="connsiteX8" fmla="*/ 354806 w 477046"/>
                  <a:gd name="connsiteY8" fmla="*/ 933959 h 1061924"/>
                  <a:gd name="connsiteX9" fmla="*/ 323850 w 477046"/>
                  <a:gd name="connsiteY9" fmla="*/ 960153 h 1061924"/>
                  <a:gd name="connsiteX10" fmla="*/ 297656 w 477046"/>
                  <a:gd name="connsiteY10" fmla="*/ 991109 h 1061924"/>
                  <a:gd name="connsiteX11" fmla="*/ 257175 w 477046"/>
                  <a:gd name="connsiteY11" fmla="*/ 957771 h 1061924"/>
                  <a:gd name="connsiteX12" fmla="*/ 216694 w 477046"/>
                  <a:gd name="connsiteY12" fmla="*/ 945865 h 1061924"/>
                  <a:gd name="connsiteX13" fmla="*/ 178594 w 477046"/>
                  <a:gd name="connsiteY13" fmla="*/ 967296 h 1061924"/>
                  <a:gd name="connsiteX14" fmla="*/ 128587 w 477046"/>
                  <a:gd name="connsiteY14" fmla="*/ 967296 h 1061924"/>
                  <a:gd name="connsiteX15" fmla="*/ 111918 w 477046"/>
                  <a:gd name="connsiteY15" fmla="*/ 891096 h 1061924"/>
                  <a:gd name="connsiteX16" fmla="*/ 89532 w 477046"/>
                  <a:gd name="connsiteY16" fmla="*/ 952362 h 1061924"/>
                  <a:gd name="connsiteX17" fmla="*/ 80962 w 477046"/>
                  <a:gd name="connsiteY17" fmla="*/ 953009 h 1061924"/>
                  <a:gd name="connsiteX18" fmla="*/ 127793 w 477046"/>
                  <a:gd name="connsiteY18" fmla="*/ 1060882 h 1061924"/>
                  <a:gd name="connsiteX19" fmla="*/ 2381 w 477046"/>
                  <a:gd name="connsiteY19" fmla="*/ 983967 h 1061924"/>
                  <a:gd name="connsiteX20" fmla="*/ 0 w 477046"/>
                  <a:gd name="connsiteY20" fmla="*/ 876812 h 1061924"/>
                  <a:gd name="connsiteX21" fmla="*/ 98971 w 477046"/>
                  <a:gd name="connsiteY21" fmla="*/ 433017 h 1061924"/>
                  <a:gd name="connsiteX22" fmla="*/ 89529 w 477046"/>
                  <a:gd name="connsiteY22" fmla="*/ 21431 h 1061924"/>
                  <a:gd name="connsiteX0" fmla="*/ 89529 w 477046"/>
                  <a:gd name="connsiteY0" fmla="*/ 21431 h 1147741"/>
                  <a:gd name="connsiteX1" fmla="*/ 157164 w 477046"/>
                  <a:gd name="connsiteY1" fmla="*/ 2892 h 1147741"/>
                  <a:gd name="connsiteX2" fmla="*/ 338680 w 477046"/>
                  <a:gd name="connsiteY2" fmla="*/ 0 h 1147741"/>
                  <a:gd name="connsiteX3" fmla="*/ 416720 w 477046"/>
                  <a:gd name="connsiteY3" fmla="*/ 29087 h 1147741"/>
                  <a:gd name="connsiteX4" fmla="*/ 476792 w 477046"/>
                  <a:gd name="connsiteY4" fmla="*/ 897593 h 1147741"/>
                  <a:gd name="connsiteX5" fmla="*/ 450056 w 477046"/>
                  <a:gd name="connsiteY5" fmla="*/ 938721 h 1147741"/>
                  <a:gd name="connsiteX6" fmla="*/ 390525 w 477046"/>
                  <a:gd name="connsiteY6" fmla="*/ 969678 h 1147741"/>
                  <a:gd name="connsiteX7" fmla="*/ 378619 w 477046"/>
                  <a:gd name="connsiteY7" fmla="*/ 924434 h 1147741"/>
                  <a:gd name="connsiteX8" fmla="*/ 354806 w 477046"/>
                  <a:gd name="connsiteY8" fmla="*/ 933959 h 1147741"/>
                  <a:gd name="connsiteX9" fmla="*/ 323850 w 477046"/>
                  <a:gd name="connsiteY9" fmla="*/ 960153 h 1147741"/>
                  <a:gd name="connsiteX10" fmla="*/ 297656 w 477046"/>
                  <a:gd name="connsiteY10" fmla="*/ 991109 h 1147741"/>
                  <a:gd name="connsiteX11" fmla="*/ 257175 w 477046"/>
                  <a:gd name="connsiteY11" fmla="*/ 957771 h 1147741"/>
                  <a:gd name="connsiteX12" fmla="*/ 216694 w 477046"/>
                  <a:gd name="connsiteY12" fmla="*/ 945865 h 1147741"/>
                  <a:gd name="connsiteX13" fmla="*/ 178594 w 477046"/>
                  <a:gd name="connsiteY13" fmla="*/ 967296 h 1147741"/>
                  <a:gd name="connsiteX14" fmla="*/ 128587 w 477046"/>
                  <a:gd name="connsiteY14" fmla="*/ 967296 h 1147741"/>
                  <a:gd name="connsiteX15" fmla="*/ 111918 w 477046"/>
                  <a:gd name="connsiteY15" fmla="*/ 891096 h 1147741"/>
                  <a:gd name="connsiteX16" fmla="*/ 89532 w 477046"/>
                  <a:gd name="connsiteY16" fmla="*/ 952362 h 1147741"/>
                  <a:gd name="connsiteX17" fmla="*/ 80962 w 477046"/>
                  <a:gd name="connsiteY17" fmla="*/ 953009 h 1147741"/>
                  <a:gd name="connsiteX18" fmla="*/ 127793 w 477046"/>
                  <a:gd name="connsiteY18" fmla="*/ 1060882 h 1147741"/>
                  <a:gd name="connsiteX19" fmla="*/ 65881 w 477046"/>
                  <a:gd name="connsiteY19" fmla="*/ 1147224 h 1147741"/>
                  <a:gd name="connsiteX20" fmla="*/ 0 w 477046"/>
                  <a:gd name="connsiteY20" fmla="*/ 876812 h 1147741"/>
                  <a:gd name="connsiteX21" fmla="*/ 98971 w 477046"/>
                  <a:gd name="connsiteY21" fmla="*/ 433017 h 1147741"/>
                  <a:gd name="connsiteX22" fmla="*/ 89529 w 477046"/>
                  <a:gd name="connsiteY22" fmla="*/ 21431 h 1147741"/>
                  <a:gd name="connsiteX0" fmla="*/ 89529 w 477046"/>
                  <a:gd name="connsiteY0" fmla="*/ 21431 h 1147711"/>
                  <a:gd name="connsiteX1" fmla="*/ 157164 w 477046"/>
                  <a:gd name="connsiteY1" fmla="*/ 2892 h 1147711"/>
                  <a:gd name="connsiteX2" fmla="*/ 338680 w 477046"/>
                  <a:gd name="connsiteY2" fmla="*/ 0 h 1147711"/>
                  <a:gd name="connsiteX3" fmla="*/ 416720 w 477046"/>
                  <a:gd name="connsiteY3" fmla="*/ 29087 h 1147711"/>
                  <a:gd name="connsiteX4" fmla="*/ 476792 w 477046"/>
                  <a:gd name="connsiteY4" fmla="*/ 897593 h 1147711"/>
                  <a:gd name="connsiteX5" fmla="*/ 450056 w 477046"/>
                  <a:gd name="connsiteY5" fmla="*/ 938721 h 1147711"/>
                  <a:gd name="connsiteX6" fmla="*/ 390525 w 477046"/>
                  <a:gd name="connsiteY6" fmla="*/ 969678 h 1147711"/>
                  <a:gd name="connsiteX7" fmla="*/ 378619 w 477046"/>
                  <a:gd name="connsiteY7" fmla="*/ 924434 h 1147711"/>
                  <a:gd name="connsiteX8" fmla="*/ 354806 w 477046"/>
                  <a:gd name="connsiteY8" fmla="*/ 933959 h 1147711"/>
                  <a:gd name="connsiteX9" fmla="*/ 323850 w 477046"/>
                  <a:gd name="connsiteY9" fmla="*/ 960153 h 1147711"/>
                  <a:gd name="connsiteX10" fmla="*/ 297656 w 477046"/>
                  <a:gd name="connsiteY10" fmla="*/ 991109 h 1147711"/>
                  <a:gd name="connsiteX11" fmla="*/ 257175 w 477046"/>
                  <a:gd name="connsiteY11" fmla="*/ 957771 h 1147711"/>
                  <a:gd name="connsiteX12" fmla="*/ 216694 w 477046"/>
                  <a:gd name="connsiteY12" fmla="*/ 945865 h 1147711"/>
                  <a:gd name="connsiteX13" fmla="*/ 178594 w 477046"/>
                  <a:gd name="connsiteY13" fmla="*/ 967296 h 1147711"/>
                  <a:gd name="connsiteX14" fmla="*/ 128587 w 477046"/>
                  <a:gd name="connsiteY14" fmla="*/ 967296 h 1147711"/>
                  <a:gd name="connsiteX15" fmla="*/ 111918 w 477046"/>
                  <a:gd name="connsiteY15" fmla="*/ 891096 h 1147711"/>
                  <a:gd name="connsiteX16" fmla="*/ 89532 w 477046"/>
                  <a:gd name="connsiteY16" fmla="*/ 952362 h 1147711"/>
                  <a:gd name="connsiteX17" fmla="*/ 134937 w 477046"/>
                  <a:gd name="connsiteY17" fmla="*/ 978786 h 1147711"/>
                  <a:gd name="connsiteX18" fmla="*/ 127793 w 477046"/>
                  <a:gd name="connsiteY18" fmla="*/ 1060882 h 1147711"/>
                  <a:gd name="connsiteX19" fmla="*/ 65881 w 477046"/>
                  <a:gd name="connsiteY19" fmla="*/ 1147224 h 1147711"/>
                  <a:gd name="connsiteX20" fmla="*/ 0 w 477046"/>
                  <a:gd name="connsiteY20" fmla="*/ 876812 h 1147711"/>
                  <a:gd name="connsiteX21" fmla="*/ 98971 w 477046"/>
                  <a:gd name="connsiteY21" fmla="*/ 433017 h 1147711"/>
                  <a:gd name="connsiteX22" fmla="*/ 89529 w 477046"/>
                  <a:gd name="connsiteY22" fmla="*/ 21431 h 1147711"/>
                  <a:gd name="connsiteX0" fmla="*/ 89529 w 477046"/>
                  <a:gd name="connsiteY0" fmla="*/ 21431 h 1161056"/>
                  <a:gd name="connsiteX1" fmla="*/ 157164 w 477046"/>
                  <a:gd name="connsiteY1" fmla="*/ 2892 h 1161056"/>
                  <a:gd name="connsiteX2" fmla="*/ 338680 w 477046"/>
                  <a:gd name="connsiteY2" fmla="*/ 0 h 1161056"/>
                  <a:gd name="connsiteX3" fmla="*/ 416720 w 477046"/>
                  <a:gd name="connsiteY3" fmla="*/ 29087 h 1161056"/>
                  <a:gd name="connsiteX4" fmla="*/ 476792 w 477046"/>
                  <a:gd name="connsiteY4" fmla="*/ 897593 h 1161056"/>
                  <a:gd name="connsiteX5" fmla="*/ 450056 w 477046"/>
                  <a:gd name="connsiteY5" fmla="*/ 938721 h 1161056"/>
                  <a:gd name="connsiteX6" fmla="*/ 390525 w 477046"/>
                  <a:gd name="connsiteY6" fmla="*/ 969678 h 1161056"/>
                  <a:gd name="connsiteX7" fmla="*/ 378619 w 477046"/>
                  <a:gd name="connsiteY7" fmla="*/ 924434 h 1161056"/>
                  <a:gd name="connsiteX8" fmla="*/ 354806 w 477046"/>
                  <a:gd name="connsiteY8" fmla="*/ 933959 h 1161056"/>
                  <a:gd name="connsiteX9" fmla="*/ 323850 w 477046"/>
                  <a:gd name="connsiteY9" fmla="*/ 960153 h 1161056"/>
                  <a:gd name="connsiteX10" fmla="*/ 297656 w 477046"/>
                  <a:gd name="connsiteY10" fmla="*/ 991109 h 1161056"/>
                  <a:gd name="connsiteX11" fmla="*/ 257175 w 477046"/>
                  <a:gd name="connsiteY11" fmla="*/ 957771 h 1161056"/>
                  <a:gd name="connsiteX12" fmla="*/ 216694 w 477046"/>
                  <a:gd name="connsiteY12" fmla="*/ 945865 h 1161056"/>
                  <a:gd name="connsiteX13" fmla="*/ 178594 w 477046"/>
                  <a:gd name="connsiteY13" fmla="*/ 967296 h 1161056"/>
                  <a:gd name="connsiteX14" fmla="*/ 128587 w 477046"/>
                  <a:gd name="connsiteY14" fmla="*/ 967296 h 1161056"/>
                  <a:gd name="connsiteX15" fmla="*/ 111918 w 477046"/>
                  <a:gd name="connsiteY15" fmla="*/ 891096 h 1161056"/>
                  <a:gd name="connsiteX16" fmla="*/ 89532 w 477046"/>
                  <a:gd name="connsiteY16" fmla="*/ 952362 h 1161056"/>
                  <a:gd name="connsiteX17" fmla="*/ 134937 w 477046"/>
                  <a:gd name="connsiteY17" fmla="*/ 978786 h 1161056"/>
                  <a:gd name="connsiteX18" fmla="*/ 127793 w 477046"/>
                  <a:gd name="connsiteY18" fmla="*/ 1146807 h 1161056"/>
                  <a:gd name="connsiteX19" fmla="*/ 65881 w 477046"/>
                  <a:gd name="connsiteY19" fmla="*/ 1147224 h 1161056"/>
                  <a:gd name="connsiteX20" fmla="*/ 0 w 477046"/>
                  <a:gd name="connsiteY20" fmla="*/ 876812 h 1161056"/>
                  <a:gd name="connsiteX21" fmla="*/ 98971 w 477046"/>
                  <a:gd name="connsiteY21" fmla="*/ 433017 h 1161056"/>
                  <a:gd name="connsiteX22" fmla="*/ 89529 w 477046"/>
                  <a:gd name="connsiteY22" fmla="*/ 21431 h 1161056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8953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89529 w 477046"/>
                  <a:gd name="connsiteY0" fmla="*/ 21431 h 1148198"/>
                  <a:gd name="connsiteX1" fmla="*/ 157164 w 477046"/>
                  <a:gd name="connsiteY1" fmla="*/ 2892 h 1148198"/>
                  <a:gd name="connsiteX2" fmla="*/ 338680 w 477046"/>
                  <a:gd name="connsiteY2" fmla="*/ 0 h 1148198"/>
                  <a:gd name="connsiteX3" fmla="*/ 416720 w 477046"/>
                  <a:gd name="connsiteY3" fmla="*/ 29087 h 1148198"/>
                  <a:gd name="connsiteX4" fmla="*/ 476792 w 477046"/>
                  <a:gd name="connsiteY4" fmla="*/ 897593 h 1148198"/>
                  <a:gd name="connsiteX5" fmla="*/ 450056 w 477046"/>
                  <a:gd name="connsiteY5" fmla="*/ 938721 h 1148198"/>
                  <a:gd name="connsiteX6" fmla="*/ 390525 w 477046"/>
                  <a:gd name="connsiteY6" fmla="*/ 969678 h 1148198"/>
                  <a:gd name="connsiteX7" fmla="*/ 378619 w 477046"/>
                  <a:gd name="connsiteY7" fmla="*/ 924434 h 1148198"/>
                  <a:gd name="connsiteX8" fmla="*/ 354806 w 477046"/>
                  <a:gd name="connsiteY8" fmla="*/ 933959 h 1148198"/>
                  <a:gd name="connsiteX9" fmla="*/ 323850 w 477046"/>
                  <a:gd name="connsiteY9" fmla="*/ 960153 h 1148198"/>
                  <a:gd name="connsiteX10" fmla="*/ 297656 w 477046"/>
                  <a:gd name="connsiteY10" fmla="*/ 991109 h 1148198"/>
                  <a:gd name="connsiteX11" fmla="*/ 257175 w 477046"/>
                  <a:gd name="connsiteY11" fmla="*/ 957771 h 1148198"/>
                  <a:gd name="connsiteX12" fmla="*/ 216694 w 477046"/>
                  <a:gd name="connsiteY12" fmla="*/ 945865 h 1148198"/>
                  <a:gd name="connsiteX13" fmla="*/ 178594 w 477046"/>
                  <a:gd name="connsiteY13" fmla="*/ 967296 h 1148198"/>
                  <a:gd name="connsiteX14" fmla="*/ 128587 w 477046"/>
                  <a:gd name="connsiteY14" fmla="*/ 967296 h 1148198"/>
                  <a:gd name="connsiteX15" fmla="*/ 111918 w 477046"/>
                  <a:gd name="connsiteY15" fmla="*/ 891096 h 1148198"/>
                  <a:gd name="connsiteX16" fmla="*/ 121282 w 477046"/>
                  <a:gd name="connsiteY16" fmla="*/ 952362 h 1148198"/>
                  <a:gd name="connsiteX17" fmla="*/ 134937 w 477046"/>
                  <a:gd name="connsiteY17" fmla="*/ 978786 h 1148198"/>
                  <a:gd name="connsiteX18" fmla="*/ 127793 w 477046"/>
                  <a:gd name="connsiteY18" fmla="*/ 1146807 h 1148198"/>
                  <a:gd name="connsiteX19" fmla="*/ 88106 w 477046"/>
                  <a:gd name="connsiteY19" fmla="*/ 1061299 h 1148198"/>
                  <a:gd name="connsiteX20" fmla="*/ 0 w 477046"/>
                  <a:gd name="connsiteY20" fmla="*/ 876812 h 1148198"/>
                  <a:gd name="connsiteX21" fmla="*/ 98971 w 477046"/>
                  <a:gd name="connsiteY21" fmla="*/ 433017 h 1148198"/>
                  <a:gd name="connsiteX22" fmla="*/ 89529 w 47704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41821 w 419896"/>
                  <a:gd name="connsiteY21" fmla="*/ 433017 h 1148198"/>
                  <a:gd name="connsiteX22" fmla="*/ 32379 w 419896"/>
                  <a:gd name="connsiteY22" fmla="*/ 21431 h 1148198"/>
                  <a:gd name="connsiteX0" fmla="*/ 32379 w 419896"/>
                  <a:gd name="connsiteY0" fmla="*/ 21431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32379 w 419896"/>
                  <a:gd name="connsiteY22" fmla="*/ 21431 h 1148198"/>
                  <a:gd name="connsiteX0" fmla="*/ 22854 w 419896"/>
                  <a:gd name="connsiteY0" fmla="*/ 150319 h 1148198"/>
                  <a:gd name="connsiteX1" fmla="*/ 100014 w 419896"/>
                  <a:gd name="connsiteY1" fmla="*/ 2892 h 1148198"/>
                  <a:gd name="connsiteX2" fmla="*/ 281530 w 419896"/>
                  <a:gd name="connsiteY2" fmla="*/ 0 h 1148198"/>
                  <a:gd name="connsiteX3" fmla="*/ 359570 w 419896"/>
                  <a:gd name="connsiteY3" fmla="*/ 29087 h 1148198"/>
                  <a:gd name="connsiteX4" fmla="*/ 419642 w 419896"/>
                  <a:gd name="connsiteY4" fmla="*/ 897593 h 1148198"/>
                  <a:gd name="connsiteX5" fmla="*/ 392906 w 419896"/>
                  <a:gd name="connsiteY5" fmla="*/ 938721 h 1148198"/>
                  <a:gd name="connsiteX6" fmla="*/ 333375 w 419896"/>
                  <a:gd name="connsiteY6" fmla="*/ 969678 h 1148198"/>
                  <a:gd name="connsiteX7" fmla="*/ 321469 w 419896"/>
                  <a:gd name="connsiteY7" fmla="*/ 924434 h 1148198"/>
                  <a:gd name="connsiteX8" fmla="*/ 297656 w 419896"/>
                  <a:gd name="connsiteY8" fmla="*/ 933959 h 1148198"/>
                  <a:gd name="connsiteX9" fmla="*/ 266700 w 419896"/>
                  <a:gd name="connsiteY9" fmla="*/ 960153 h 1148198"/>
                  <a:gd name="connsiteX10" fmla="*/ 240506 w 419896"/>
                  <a:gd name="connsiteY10" fmla="*/ 991109 h 1148198"/>
                  <a:gd name="connsiteX11" fmla="*/ 200025 w 419896"/>
                  <a:gd name="connsiteY11" fmla="*/ 957771 h 1148198"/>
                  <a:gd name="connsiteX12" fmla="*/ 159544 w 419896"/>
                  <a:gd name="connsiteY12" fmla="*/ 945865 h 1148198"/>
                  <a:gd name="connsiteX13" fmla="*/ 121444 w 419896"/>
                  <a:gd name="connsiteY13" fmla="*/ 967296 h 1148198"/>
                  <a:gd name="connsiteX14" fmla="*/ 71437 w 419896"/>
                  <a:gd name="connsiteY14" fmla="*/ 967296 h 1148198"/>
                  <a:gd name="connsiteX15" fmla="*/ 54768 w 419896"/>
                  <a:gd name="connsiteY15" fmla="*/ 891096 h 1148198"/>
                  <a:gd name="connsiteX16" fmla="*/ 64132 w 419896"/>
                  <a:gd name="connsiteY16" fmla="*/ 952362 h 1148198"/>
                  <a:gd name="connsiteX17" fmla="*/ 77787 w 419896"/>
                  <a:gd name="connsiteY17" fmla="*/ 978786 h 1148198"/>
                  <a:gd name="connsiteX18" fmla="*/ 70643 w 419896"/>
                  <a:gd name="connsiteY18" fmla="*/ 1146807 h 1148198"/>
                  <a:gd name="connsiteX19" fmla="*/ 30956 w 419896"/>
                  <a:gd name="connsiteY19" fmla="*/ 1061299 h 1148198"/>
                  <a:gd name="connsiteX20" fmla="*/ 0 w 419896"/>
                  <a:gd name="connsiteY20" fmla="*/ 765110 h 1148198"/>
                  <a:gd name="connsiteX21" fmla="*/ 89446 w 419896"/>
                  <a:gd name="connsiteY21" fmla="*/ 561904 h 1148198"/>
                  <a:gd name="connsiteX22" fmla="*/ 22854 w 419896"/>
                  <a:gd name="connsiteY22" fmla="*/ 150319 h 1148198"/>
                  <a:gd name="connsiteX0" fmla="*/ 22854 w 419896"/>
                  <a:gd name="connsiteY0" fmla="*/ 150319 h 1287234"/>
                  <a:gd name="connsiteX1" fmla="*/ 100014 w 419896"/>
                  <a:gd name="connsiteY1" fmla="*/ 2892 h 1287234"/>
                  <a:gd name="connsiteX2" fmla="*/ 281530 w 419896"/>
                  <a:gd name="connsiteY2" fmla="*/ 0 h 1287234"/>
                  <a:gd name="connsiteX3" fmla="*/ 359570 w 419896"/>
                  <a:gd name="connsiteY3" fmla="*/ 29087 h 1287234"/>
                  <a:gd name="connsiteX4" fmla="*/ 419642 w 419896"/>
                  <a:gd name="connsiteY4" fmla="*/ 897593 h 1287234"/>
                  <a:gd name="connsiteX5" fmla="*/ 392906 w 419896"/>
                  <a:gd name="connsiteY5" fmla="*/ 938721 h 1287234"/>
                  <a:gd name="connsiteX6" fmla="*/ 333375 w 419896"/>
                  <a:gd name="connsiteY6" fmla="*/ 969678 h 1287234"/>
                  <a:gd name="connsiteX7" fmla="*/ 321469 w 419896"/>
                  <a:gd name="connsiteY7" fmla="*/ 924434 h 1287234"/>
                  <a:gd name="connsiteX8" fmla="*/ 297656 w 419896"/>
                  <a:gd name="connsiteY8" fmla="*/ 933959 h 1287234"/>
                  <a:gd name="connsiteX9" fmla="*/ 285750 w 419896"/>
                  <a:gd name="connsiteY9" fmla="*/ 1286669 h 1287234"/>
                  <a:gd name="connsiteX10" fmla="*/ 240506 w 419896"/>
                  <a:gd name="connsiteY10" fmla="*/ 991109 h 1287234"/>
                  <a:gd name="connsiteX11" fmla="*/ 200025 w 419896"/>
                  <a:gd name="connsiteY11" fmla="*/ 957771 h 1287234"/>
                  <a:gd name="connsiteX12" fmla="*/ 159544 w 419896"/>
                  <a:gd name="connsiteY12" fmla="*/ 945865 h 1287234"/>
                  <a:gd name="connsiteX13" fmla="*/ 121444 w 419896"/>
                  <a:gd name="connsiteY13" fmla="*/ 967296 h 1287234"/>
                  <a:gd name="connsiteX14" fmla="*/ 71437 w 419896"/>
                  <a:gd name="connsiteY14" fmla="*/ 967296 h 1287234"/>
                  <a:gd name="connsiteX15" fmla="*/ 54768 w 419896"/>
                  <a:gd name="connsiteY15" fmla="*/ 891096 h 1287234"/>
                  <a:gd name="connsiteX16" fmla="*/ 64132 w 419896"/>
                  <a:gd name="connsiteY16" fmla="*/ 952362 h 1287234"/>
                  <a:gd name="connsiteX17" fmla="*/ 77787 w 419896"/>
                  <a:gd name="connsiteY17" fmla="*/ 978786 h 1287234"/>
                  <a:gd name="connsiteX18" fmla="*/ 70643 w 419896"/>
                  <a:gd name="connsiteY18" fmla="*/ 1146807 h 1287234"/>
                  <a:gd name="connsiteX19" fmla="*/ 30956 w 419896"/>
                  <a:gd name="connsiteY19" fmla="*/ 1061299 h 1287234"/>
                  <a:gd name="connsiteX20" fmla="*/ 0 w 419896"/>
                  <a:gd name="connsiteY20" fmla="*/ 765110 h 1287234"/>
                  <a:gd name="connsiteX21" fmla="*/ 89446 w 419896"/>
                  <a:gd name="connsiteY21" fmla="*/ 561904 h 1287234"/>
                  <a:gd name="connsiteX22" fmla="*/ 22854 w 419896"/>
                  <a:gd name="connsiteY22" fmla="*/ 150319 h 1287234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297656 w 419896"/>
                  <a:gd name="connsiteY8" fmla="*/ 933959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21469 w 419896"/>
                  <a:gd name="connsiteY7" fmla="*/ 924434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96"/>
                  <a:gd name="connsiteY0" fmla="*/ 150319 h 1536168"/>
                  <a:gd name="connsiteX1" fmla="*/ 100014 w 419896"/>
                  <a:gd name="connsiteY1" fmla="*/ 2892 h 1536168"/>
                  <a:gd name="connsiteX2" fmla="*/ 281530 w 419896"/>
                  <a:gd name="connsiteY2" fmla="*/ 0 h 1536168"/>
                  <a:gd name="connsiteX3" fmla="*/ 359570 w 419896"/>
                  <a:gd name="connsiteY3" fmla="*/ 29087 h 1536168"/>
                  <a:gd name="connsiteX4" fmla="*/ 419642 w 419896"/>
                  <a:gd name="connsiteY4" fmla="*/ 897593 h 1536168"/>
                  <a:gd name="connsiteX5" fmla="*/ 392906 w 419896"/>
                  <a:gd name="connsiteY5" fmla="*/ 938721 h 1536168"/>
                  <a:gd name="connsiteX6" fmla="*/ 333375 w 419896"/>
                  <a:gd name="connsiteY6" fmla="*/ 969678 h 1536168"/>
                  <a:gd name="connsiteX7" fmla="*/ 343694 w 419896"/>
                  <a:gd name="connsiteY7" fmla="*/ 1336876 h 1536168"/>
                  <a:gd name="connsiteX8" fmla="*/ 300831 w 419896"/>
                  <a:gd name="connsiteY8" fmla="*/ 1337807 h 1536168"/>
                  <a:gd name="connsiteX9" fmla="*/ 279400 w 419896"/>
                  <a:gd name="connsiteY9" fmla="*/ 1535851 h 1536168"/>
                  <a:gd name="connsiteX10" fmla="*/ 240506 w 419896"/>
                  <a:gd name="connsiteY10" fmla="*/ 991109 h 1536168"/>
                  <a:gd name="connsiteX11" fmla="*/ 200025 w 419896"/>
                  <a:gd name="connsiteY11" fmla="*/ 957771 h 1536168"/>
                  <a:gd name="connsiteX12" fmla="*/ 159544 w 419896"/>
                  <a:gd name="connsiteY12" fmla="*/ 945865 h 1536168"/>
                  <a:gd name="connsiteX13" fmla="*/ 121444 w 419896"/>
                  <a:gd name="connsiteY13" fmla="*/ 967296 h 1536168"/>
                  <a:gd name="connsiteX14" fmla="*/ 71437 w 419896"/>
                  <a:gd name="connsiteY14" fmla="*/ 967296 h 1536168"/>
                  <a:gd name="connsiteX15" fmla="*/ 54768 w 419896"/>
                  <a:gd name="connsiteY15" fmla="*/ 891096 h 1536168"/>
                  <a:gd name="connsiteX16" fmla="*/ 64132 w 419896"/>
                  <a:gd name="connsiteY16" fmla="*/ 952362 h 1536168"/>
                  <a:gd name="connsiteX17" fmla="*/ 77787 w 419896"/>
                  <a:gd name="connsiteY17" fmla="*/ 978786 h 1536168"/>
                  <a:gd name="connsiteX18" fmla="*/ 70643 w 419896"/>
                  <a:gd name="connsiteY18" fmla="*/ 1146807 h 1536168"/>
                  <a:gd name="connsiteX19" fmla="*/ 30956 w 419896"/>
                  <a:gd name="connsiteY19" fmla="*/ 1061299 h 1536168"/>
                  <a:gd name="connsiteX20" fmla="*/ 0 w 419896"/>
                  <a:gd name="connsiteY20" fmla="*/ 765110 h 1536168"/>
                  <a:gd name="connsiteX21" fmla="*/ 89446 w 419896"/>
                  <a:gd name="connsiteY21" fmla="*/ 561904 h 1536168"/>
                  <a:gd name="connsiteX22" fmla="*/ 22854 w 419896"/>
                  <a:gd name="connsiteY22" fmla="*/ 150319 h 1536168"/>
                  <a:gd name="connsiteX0" fmla="*/ 22854 w 419882"/>
                  <a:gd name="connsiteY0" fmla="*/ 150319 h 1536168"/>
                  <a:gd name="connsiteX1" fmla="*/ 100014 w 419882"/>
                  <a:gd name="connsiteY1" fmla="*/ 2892 h 1536168"/>
                  <a:gd name="connsiteX2" fmla="*/ 281530 w 419882"/>
                  <a:gd name="connsiteY2" fmla="*/ 0 h 1536168"/>
                  <a:gd name="connsiteX3" fmla="*/ 359570 w 419882"/>
                  <a:gd name="connsiteY3" fmla="*/ 29087 h 1536168"/>
                  <a:gd name="connsiteX4" fmla="*/ 419642 w 419882"/>
                  <a:gd name="connsiteY4" fmla="*/ 897593 h 1536168"/>
                  <a:gd name="connsiteX5" fmla="*/ 392906 w 419882"/>
                  <a:gd name="connsiteY5" fmla="*/ 938721 h 1536168"/>
                  <a:gd name="connsiteX6" fmla="*/ 339725 w 419882"/>
                  <a:gd name="connsiteY6" fmla="*/ 1330565 h 1536168"/>
                  <a:gd name="connsiteX7" fmla="*/ 343694 w 419882"/>
                  <a:gd name="connsiteY7" fmla="*/ 1336876 h 1536168"/>
                  <a:gd name="connsiteX8" fmla="*/ 300831 w 419882"/>
                  <a:gd name="connsiteY8" fmla="*/ 1337807 h 1536168"/>
                  <a:gd name="connsiteX9" fmla="*/ 279400 w 419882"/>
                  <a:gd name="connsiteY9" fmla="*/ 1535851 h 1536168"/>
                  <a:gd name="connsiteX10" fmla="*/ 240506 w 419882"/>
                  <a:gd name="connsiteY10" fmla="*/ 991109 h 1536168"/>
                  <a:gd name="connsiteX11" fmla="*/ 200025 w 419882"/>
                  <a:gd name="connsiteY11" fmla="*/ 957771 h 1536168"/>
                  <a:gd name="connsiteX12" fmla="*/ 159544 w 419882"/>
                  <a:gd name="connsiteY12" fmla="*/ 945865 h 1536168"/>
                  <a:gd name="connsiteX13" fmla="*/ 121444 w 419882"/>
                  <a:gd name="connsiteY13" fmla="*/ 967296 h 1536168"/>
                  <a:gd name="connsiteX14" fmla="*/ 71437 w 419882"/>
                  <a:gd name="connsiteY14" fmla="*/ 967296 h 1536168"/>
                  <a:gd name="connsiteX15" fmla="*/ 54768 w 419882"/>
                  <a:gd name="connsiteY15" fmla="*/ 891096 h 1536168"/>
                  <a:gd name="connsiteX16" fmla="*/ 64132 w 419882"/>
                  <a:gd name="connsiteY16" fmla="*/ 952362 h 1536168"/>
                  <a:gd name="connsiteX17" fmla="*/ 77787 w 419882"/>
                  <a:gd name="connsiteY17" fmla="*/ 978786 h 1536168"/>
                  <a:gd name="connsiteX18" fmla="*/ 70643 w 419882"/>
                  <a:gd name="connsiteY18" fmla="*/ 1146807 h 1536168"/>
                  <a:gd name="connsiteX19" fmla="*/ 30956 w 419882"/>
                  <a:gd name="connsiteY19" fmla="*/ 1061299 h 1536168"/>
                  <a:gd name="connsiteX20" fmla="*/ 0 w 419882"/>
                  <a:gd name="connsiteY20" fmla="*/ 765110 h 1536168"/>
                  <a:gd name="connsiteX21" fmla="*/ 89446 w 419882"/>
                  <a:gd name="connsiteY21" fmla="*/ 561904 h 1536168"/>
                  <a:gd name="connsiteX22" fmla="*/ 22854 w 419882"/>
                  <a:gd name="connsiteY22" fmla="*/ 150319 h 1536168"/>
                  <a:gd name="connsiteX0" fmla="*/ 22854 w 392994"/>
                  <a:gd name="connsiteY0" fmla="*/ 150319 h 1536168"/>
                  <a:gd name="connsiteX1" fmla="*/ 100014 w 392994"/>
                  <a:gd name="connsiteY1" fmla="*/ 2892 h 1536168"/>
                  <a:gd name="connsiteX2" fmla="*/ 281530 w 392994"/>
                  <a:gd name="connsiteY2" fmla="*/ 0 h 1536168"/>
                  <a:gd name="connsiteX3" fmla="*/ 359570 w 392994"/>
                  <a:gd name="connsiteY3" fmla="*/ 29087 h 1536168"/>
                  <a:gd name="connsiteX4" fmla="*/ 352967 w 392994"/>
                  <a:gd name="connsiteY4" fmla="*/ 708559 h 1536168"/>
                  <a:gd name="connsiteX5" fmla="*/ 392906 w 392994"/>
                  <a:gd name="connsiteY5" fmla="*/ 938721 h 1536168"/>
                  <a:gd name="connsiteX6" fmla="*/ 339725 w 392994"/>
                  <a:gd name="connsiteY6" fmla="*/ 1330565 h 1536168"/>
                  <a:gd name="connsiteX7" fmla="*/ 343694 w 392994"/>
                  <a:gd name="connsiteY7" fmla="*/ 1336876 h 1536168"/>
                  <a:gd name="connsiteX8" fmla="*/ 300831 w 392994"/>
                  <a:gd name="connsiteY8" fmla="*/ 1337807 h 1536168"/>
                  <a:gd name="connsiteX9" fmla="*/ 279400 w 392994"/>
                  <a:gd name="connsiteY9" fmla="*/ 1535851 h 1536168"/>
                  <a:gd name="connsiteX10" fmla="*/ 240506 w 392994"/>
                  <a:gd name="connsiteY10" fmla="*/ 991109 h 1536168"/>
                  <a:gd name="connsiteX11" fmla="*/ 200025 w 392994"/>
                  <a:gd name="connsiteY11" fmla="*/ 957771 h 1536168"/>
                  <a:gd name="connsiteX12" fmla="*/ 159544 w 392994"/>
                  <a:gd name="connsiteY12" fmla="*/ 945865 h 1536168"/>
                  <a:gd name="connsiteX13" fmla="*/ 121444 w 392994"/>
                  <a:gd name="connsiteY13" fmla="*/ 967296 h 1536168"/>
                  <a:gd name="connsiteX14" fmla="*/ 71437 w 392994"/>
                  <a:gd name="connsiteY14" fmla="*/ 967296 h 1536168"/>
                  <a:gd name="connsiteX15" fmla="*/ 54768 w 392994"/>
                  <a:gd name="connsiteY15" fmla="*/ 891096 h 1536168"/>
                  <a:gd name="connsiteX16" fmla="*/ 64132 w 392994"/>
                  <a:gd name="connsiteY16" fmla="*/ 952362 h 1536168"/>
                  <a:gd name="connsiteX17" fmla="*/ 77787 w 392994"/>
                  <a:gd name="connsiteY17" fmla="*/ 978786 h 1536168"/>
                  <a:gd name="connsiteX18" fmla="*/ 70643 w 392994"/>
                  <a:gd name="connsiteY18" fmla="*/ 1146807 h 1536168"/>
                  <a:gd name="connsiteX19" fmla="*/ 30956 w 392994"/>
                  <a:gd name="connsiteY19" fmla="*/ 1061299 h 1536168"/>
                  <a:gd name="connsiteX20" fmla="*/ 0 w 392994"/>
                  <a:gd name="connsiteY20" fmla="*/ 765110 h 1536168"/>
                  <a:gd name="connsiteX21" fmla="*/ 89446 w 392994"/>
                  <a:gd name="connsiteY21" fmla="*/ 561904 h 1536168"/>
                  <a:gd name="connsiteX22" fmla="*/ 22854 w 392994"/>
                  <a:gd name="connsiteY22" fmla="*/ 150319 h 1536168"/>
                  <a:gd name="connsiteX0" fmla="*/ 22854 w 370872"/>
                  <a:gd name="connsiteY0" fmla="*/ 150319 h 1536168"/>
                  <a:gd name="connsiteX1" fmla="*/ 100014 w 370872"/>
                  <a:gd name="connsiteY1" fmla="*/ 2892 h 1536168"/>
                  <a:gd name="connsiteX2" fmla="*/ 281530 w 370872"/>
                  <a:gd name="connsiteY2" fmla="*/ 0 h 1536168"/>
                  <a:gd name="connsiteX3" fmla="*/ 359570 w 370872"/>
                  <a:gd name="connsiteY3" fmla="*/ 29087 h 1536168"/>
                  <a:gd name="connsiteX4" fmla="*/ 352967 w 370872"/>
                  <a:gd name="connsiteY4" fmla="*/ 708559 h 1536168"/>
                  <a:gd name="connsiteX5" fmla="*/ 370681 w 370872"/>
                  <a:gd name="connsiteY5" fmla="*/ 998869 h 1536168"/>
                  <a:gd name="connsiteX6" fmla="*/ 339725 w 370872"/>
                  <a:gd name="connsiteY6" fmla="*/ 1330565 h 1536168"/>
                  <a:gd name="connsiteX7" fmla="*/ 343694 w 370872"/>
                  <a:gd name="connsiteY7" fmla="*/ 1336876 h 1536168"/>
                  <a:gd name="connsiteX8" fmla="*/ 300831 w 370872"/>
                  <a:gd name="connsiteY8" fmla="*/ 1337807 h 1536168"/>
                  <a:gd name="connsiteX9" fmla="*/ 279400 w 370872"/>
                  <a:gd name="connsiteY9" fmla="*/ 1535851 h 1536168"/>
                  <a:gd name="connsiteX10" fmla="*/ 240506 w 370872"/>
                  <a:gd name="connsiteY10" fmla="*/ 991109 h 1536168"/>
                  <a:gd name="connsiteX11" fmla="*/ 200025 w 370872"/>
                  <a:gd name="connsiteY11" fmla="*/ 957771 h 1536168"/>
                  <a:gd name="connsiteX12" fmla="*/ 159544 w 370872"/>
                  <a:gd name="connsiteY12" fmla="*/ 945865 h 1536168"/>
                  <a:gd name="connsiteX13" fmla="*/ 121444 w 370872"/>
                  <a:gd name="connsiteY13" fmla="*/ 967296 h 1536168"/>
                  <a:gd name="connsiteX14" fmla="*/ 71437 w 370872"/>
                  <a:gd name="connsiteY14" fmla="*/ 967296 h 1536168"/>
                  <a:gd name="connsiteX15" fmla="*/ 54768 w 370872"/>
                  <a:gd name="connsiteY15" fmla="*/ 891096 h 1536168"/>
                  <a:gd name="connsiteX16" fmla="*/ 64132 w 370872"/>
                  <a:gd name="connsiteY16" fmla="*/ 952362 h 1536168"/>
                  <a:gd name="connsiteX17" fmla="*/ 77787 w 370872"/>
                  <a:gd name="connsiteY17" fmla="*/ 978786 h 1536168"/>
                  <a:gd name="connsiteX18" fmla="*/ 70643 w 370872"/>
                  <a:gd name="connsiteY18" fmla="*/ 1146807 h 1536168"/>
                  <a:gd name="connsiteX19" fmla="*/ 30956 w 370872"/>
                  <a:gd name="connsiteY19" fmla="*/ 1061299 h 1536168"/>
                  <a:gd name="connsiteX20" fmla="*/ 0 w 370872"/>
                  <a:gd name="connsiteY20" fmla="*/ 765110 h 1536168"/>
                  <a:gd name="connsiteX21" fmla="*/ 89446 w 370872"/>
                  <a:gd name="connsiteY21" fmla="*/ 561904 h 1536168"/>
                  <a:gd name="connsiteX22" fmla="*/ 22854 w 370872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150319 h 1536168"/>
                  <a:gd name="connsiteX1" fmla="*/ 100014 w 384970"/>
                  <a:gd name="connsiteY1" fmla="*/ 2892 h 1536168"/>
                  <a:gd name="connsiteX2" fmla="*/ 281530 w 384970"/>
                  <a:gd name="connsiteY2" fmla="*/ 0 h 1536168"/>
                  <a:gd name="connsiteX3" fmla="*/ 384970 w 384970"/>
                  <a:gd name="connsiteY3" fmla="*/ 106420 h 1536168"/>
                  <a:gd name="connsiteX4" fmla="*/ 352967 w 384970"/>
                  <a:gd name="connsiteY4" fmla="*/ 708559 h 1536168"/>
                  <a:gd name="connsiteX5" fmla="*/ 370681 w 384970"/>
                  <a:gd name="connsiteY5" fmla="*/ 998869 h 1536168"/>
                  <a:gd name="connsiteX6" fmla="*/ 339725 w 384970"/>
                  <a:gd name="connsiteY6" fmla="*/ 1330565 h 1536168"/>
                  <a:gd name="connsiteX7" fmla="*/ 343694 w 384970"/>
                  <a:gd name="connsiteY7" fmla="*/ 1336876 h 1536168"/>
                  <a:gd name="connsiteX8" fmla="*/ 300831 w 384970"/>
                  <a:gd name="connsiteY8" fmla="*/ 1337807 h 1536168"/>
                  <a:gd name="connsiteX9" fmla="*/ 279400 w 384970"/>
                  <a:gd name="connsiteY9" fmla="*/ 1535851 h 1536168"/>
                  <a:gd name="connsiteX10" fmla="*/ 240506 w 384970"/>
                  <a:gd name="connsiteY10" fmla="*/ 991109 h 1536168"/>
                  <a:gd name="connsiteX11" fmla="*/ 200025 w 384970"/>
                  <a:gd name="connsiteY11" fmla="*/ 957771 h 1536168"/>
                  <a:gd name="connsiteX12" fmla="*/ 159544 w 384970"/>
                  <a:gd name="connsiteY12" fmla="*/ 945865 h 1536168"/>
                  <a:gd name="connsiteX13" fmla="*/ 121444 w 384970"/>
                  <a:gd name="connsiteY13" fmla="*/ 967296 h 1536168"/>
                  <a:gd name="connsiteX14" fmla="*/ 71437 w 384970"/>
                  <a:gd name="connsiteY14" fmla="*/ 967296 h 1536168"/>
                  <a:gd name="connsiteX15" fmla="*/ 54768 w 384970"/>
                  <a:gd name="connsiteY15" fmla="*/ 891096 h 1536168"/>
                  <a:gd name="connsiteX16" fmla="*/ 64132 w 384970"/>
                  <a:gd name="connsiteY16" fmla="*/ 952362 h 1536168"/>
                  <a:gd name="connsiteX17" fmla="*/ 77787 w 384970"/>
                  <a:gd name="connsiteY17" fmla="*/ 978786 h 1536168"/>
                  <a:gd name="connsiteX18" fmla="*/ 70643 w 384970"/>
                  <a:gd name="connsiteY18" fmla="*/ 1146807 h 1536168"/>
                  <a:gd name="connsiteX19" fmla="*/ 30956 w 384970"/>
                  <a:gd name="connsiteY19" fmla="*/ 1061299 h 1536168"/>
                  <a:gd name="connsiteX20" fmla="*/ 0 w 384970"/>
                  <a:gd name="connsiteY20" fmla="*/ 765110 h 1536168"/>
                  <a:gd name="connsiteX21" fmla="*/ 89446 w 384970"/>
                  <a:gd name="connsiteY21" fmla="*/ 561904 h 1536168"/>
                  <a:gd name="connsiteX22" fmla="*/ 22854 w 384970"/>
                  <a:gd name="connsiteY22" fmla="*/ 150319 h 1536168"/>
                  <a:gd name="connsiteX0" fmla="*/ 22854 w 384970"/>
                  <a:gd name="connsiteY0" fmla="*/ 24194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22854 w 384970"/>
                  <a:gd name="connsiteY22" fmla="*/ 241944 h 1627793"/>
                  <a:gd name="connsiteX0" fmla="*/ 60954 w 384970"/>
                  <a:gd name="connsiteY0" fmla="*/ 310684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60954 w 384970"/>
                  <a:gd name="connsiteY22" fmla="*/ 310684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284906 h 1627793"/>
                  <a:gd name="connsiteX1" fmla="*/ 122239 w 384970"/>
                  <a:gd name="connsiteY1" fmla="*/ 0 h 1627793"/>
                  <a:gd name="connsiteX2" fmla="*/ 281530 w 384970"/>
                  <a:gd name="connsiteY2" fmla="*/ 91625 h 1627793"/>
                  <a:gd name="connsiteX3" fmla="*/ 384970 w 384970"/>
                  <a:gd name="connsiteY3" fmla="*/ 198045 h 1627793"/>
                  <a:gd name="connsiteX4" fmla="*/ 352967 w 384970"/>
                  <a:gd name="connsiteY4" fmla="*/ 800184 h 1627793"/>
                  <a:gd name="connsiteX5" fmla="*/ 370681 w 384970"/>
                  <a:gd name="connsiteY5" fmla="*/ 1090494 h 1627793"/>
                  <a:gd name="connsiteX6" fmla="*/ 339725 w 384970"/>
                  <a:gd name="connsiteY6" fmla="*/ 1422190 h 1627793"/>
                  <a:gd name="connsiteX7" fmla="*/ 343694 w 384970"/>
                  <a:gd name="connsiteY7" fmla="*/ 1428501 h 1627793"/>
                  <a:gd name="connsiteX8" fmla="*/ 300831 w 384970"/>
                  <a:gd name="connsiteY8" fmla="*/ 1429432 h 1627793"/>
                  <a:gd name="connsiteX9" fmla="*/ 279400 w 384970"/>
                  <a:gd name="connsiteY9" fmla="*/ 1627476 h 1627793"/>
                  <a:gd name="connsiteX10" fmla="*/ 240506 w 384970"/>
                  <a:gd name="connsiteY10" fmla="*/ 1082734 h 1627793"/>
                  <a:gd name="connsiteX11" fmla="*/ 200025 w 384970"/>
                  <a:gd name="connsiteY11" fmla="*/ 1049396 h 1627793"/>
                  <a:gd name="connsiteX12" fmla="*/ 159544 w 384970"/>
                  <a:gd name="connsiteY12" fmla="*/ 1037490 h 1627793"/>
                  <a:gd name="connsiteX13" fmla="*/ 121444 w 384970"/>
                  <a:gd name="connsiteY13" fmla="*/ 1058921 h 1627793"/>
                  <a:gd name="connsiteX14" fmla="*/ 71437 w 384970"/>
                  <a:gd name="connsiteY14" fmla="*/ 1058921 h 1627793"/>
                  <a:gd name="connsiteX15" fmla="*/ 54768 w 384970"/>
                  <a:gd name="connsiteY15" fmla="*/ 982721 h 1627793"/>
                  <a:gd name="connsiteX16" fmla="*/ 64132 w 384970"/>
                  <a:gd name="connsiteY16" fmla="*/ 1043987 h 1627793"/>
                  <a:gd name="connsiteX17" fmla="*/ 77787 w 384970"/>
                  <a:gd name="connsiteY17" fmla="*/ 1070411 h 1627793"/>
                  <a:gd name="connsiteX18" fmla="*/ 70643 w 384970"/>
                  <a:gd name="connsiteY18" fmla="*/ 1238432 h 1627793"/>
                  <a:gd name="connsiteX19" fmla="*/ 30956 w 384970"/>
                  <a:gd name="connsiteY19" fmla="*/ 1152924 h 1627793"/>
                  <a:gd name="connsiteX20" fmla="*/ 0 w 384970"/>
                  <a:gd name="connsiteY20" fmla="*/ 856735 h 1627793"/>
                  <a:gd name="connsiteX21" fmla="*/ 89446 w 384970"/>
                  <a:gd name="connsiteY21" fmla="*/ 653529 h 1627793"/>
                  <a:gd name="connsiteX22" fmla="*/ 80004 w 384970"/>
                  <a:gd name="connsiteY22" fmla="*/ 284906 h 1627793"/>
                  <a:gd name="connsiteX0" fmla="*/ 80004 w 384970"/>
                  <a:gd name="connsiteY0" fmla="*/ 330762 h 1673649"/>
                  <a:gd name="connsiteX1" fmla="*/ 122239 w 384970"/>
                  <a:gd name="connsiteY1" fmla="*/ 45856 h 1673649"/>
                  <a:gd name="connsiteX2" fmla="*/ 297405 w 384970"/>
                  <a:gd name="connsiteY2" fmla="*/ 0 h 1673649"/>
                  <a:gd name="connsiteX3" fmla="*/ 384970 w 384970"/>
                  <a:gd name="connsiteY3" fmla="*/ 243901 h 1673649"/>
                  <a:gd name="connsiteX4" fmla="*/ 352967 w 384970"/>
                  <a:gd name="connsiteY4" fmla="*/ 846040 h 1673649"/>
                  <a:gd name="connsiteX5" fmla="*/ 370681 w 384970"/>
                  <a:gd name="connsiteY5" fmla="*/ 1136350 h 1673649"/>
                  <a:gd name="connsiteX6" fmla="*/ 339725 w 384970"/>
                  <a:gd name="connsiteY6" fmla="*/ 1468046 h 1673649"/>
                  <a:gd name="connsiteX7" fmla="*/ 343694 w 384970"/>
                  <a:gd name="connsiteY7" fmla="*/ 1474357 h 1673649"/>
                  <a:gd name="connsiteX8" fmla="*/ 300831 w 384970"/>
                  <a:gd name="connsiteY8" fmla="*/ 1475288 h 1673649"/>
                  <a:gd name="connsiteX9" fmla="*/ 279400 w 384970"/>
                  <a:gd name="connsiteY9" fmla="*/ 1673332 h 1673649"/>
                  <a:gd name="connsiteX10" fmla="*/ 240506 w 384970"/>
                  <a:gd name="connsiteY10" fmla="*/ 1128590 h 1673649"/>
                  <a:gd name="connsiteX11" fmla="*/ 200025 w 384970"/>
                  <a:gd name="connsiteY11" fmla="*/ 1095252 h 1673649"/>
                  <a:gd name="connsiteX12" fmla="*/ 159544 w 384970"/>
                  <a:gd name="connsiteY12" fmla="*/ 1083346 h 1673649"/>
                  <a:gd name="connsiteX13" fmla="*/ 121444 w 384970"/>
                  <a:gd name="connsiteY13" fmla="*/ 1104777 h 1673649"/>
                  <a:gd name="connsiteX14" fmla="*/ 71437 w 384970"/>
                  <a:gd name="connsiteY14" fmla="*/ 1104777 h 1673649"/>
                  <a:gd name="connsiteX15" fmla="*/ 54768 w 384970"/>
                  <a:gd name="connsiteY15" fmla="*/ 1028577 h 1673649"/>
                  <a:gd name="connsiteX16" fmla="*/ 64132 w 384970"/>
                  <a:gd name="connsiteY16" fmla="*/ 1089843 h 1673649"/>
                  <a:gd name="connsiteX17" fmla="*/ 77787 w 384970"/>
                  <a:gd name="connsiteY17" fmla="*/ 1116267 h 1673649"/>
                  <a:gd name="connsiteX18" fmla="*/ 70643 w 384970"/>
                  <a:gd name="connsiteY18" fmla="*/ 1284288 h 1673649"/>
                  <a:gd name="connsiteX19" fmla="*/ 30956 w 384970"/>
                  <a:gd name="connsiteY19" fmla="*/ 1198780 h 1673649"/>
                  <a:gd name="connsiteX20" fmla="*/ 0 w 384970"/>
                  <a:gd name="connsiteY20" fmla="*/ 902591 h 1673649"/>
                  <a:gd name="connsiteX21" fmla="*/ 89446 w 384970"/>
                  <a:gd name="connsiteY21" fmla="*/ 699385 h 1673649"/>
                  <a:gd name="connsiteX22" fmla="*/ 80004 w 384970"/>
                  <a:gd name="connsiteY22" fmla="*/ 330762 h 1673649"/>
                  <a:gd name="connsiteX0" fmla="*/ 80004 w 372270"/>
                  <a:gd name="connsiteY0" fmla="*/ 330762 h 1673649"/>
                  <a:gd name="connsiteX1" fmla="*/ 122239 w 372270"/>
                  <a:gd name="connsiteY1" fmla="*/ 45856 h 1673649"/>
                  <a:gd name="connsiteX2" fmla="*/ 297405 w 372270"/>
                  <a:gd name="connsiteY2" fmla="*/ 0 h 1673649"/>
                  <a:gd name="connsiteX3" fmla="*/ 372270 w 372270"/>
                  <a:gd name="connsiteY3" fmla="*/ 243900 h 1673649"/>
                  <a:gd name="connsiteX4" fmla="*/ 352967 w 372270"/>
                  <a:gd name="connsiteY4" fmla="*/ 846040 h 1673649"/>
                  <a:gd name="connsiteX5" fmla="*/ 370681 w 372270"/>
                  <a:gd name="connsiteY5" fmla="*/ 1136350 h 1673649"/>
                  <a:gd name="connsiteX6" fmla="*/ 339725 w 372270"/>
                  <a:gd name="connsiteY6" fmla="*/ 1468046 h 1673649"/>
                  <a:gd name="connsiteX7" fmla="*/ 343694 w 372270"/>
                  <a:gd name="connsiteY7" fmla="*/ 1474357 h 1673649"/>
                  <a:gd name="connsiteX8" fmla="*/ 300831 w 372270"/>
                  <a:gd name="connsiteY8" fmla="*/ 1475288 h 1673649"/>
                  <a:gd name="connsiteX9" fmla="*/ 279400 w 372270"/>
                  <a:gd name="connsiteY9" fmla="*/ 1673332 h 1673649"/>
                  <a:gd name="connsiteX10" fmla="*/ 240506 w 372270"/>
                  <a:gd name="connsiteY10" fmla="*/ 1128590 h 1673649"/>
                  <a:gd name="connsiteX11" fmla="*/ 200025 w 372270"/>
                  <a:gd name="connsiteY11" fmla="*/ 1095252 h 1673649"/>
                  <a:gd name="connsiteX12" fmla="*/ 159544 w 372270"/>
                  <a:gd name="connsiteY12" fmla="*/ 1083346 h 1673649"/>
                  <a:gd name="connsiteX13" fmla="*/ 121444 w 372270"/>
                  <a:gd name="connsiteY13" fmla="*/ 1104777 h 1673649"/>
                  <a:gd name="connsiteX14" fmla="*/ 71437 w 372270"/>
                  <a:gd name="connsiteY14" fmla="*/ 1104777 h 1673649"/>
                  <a:gd name="connsiteX15" fmla="*/ 54768 w 372270"/>
                  <a:gd name="connsiteY15" fmla="*/ 1028577 h 1673649"/>
                  <a:gd name="connsiteX16" fmla="*/ 64132 w 372270"/>
                  <a:gd name="connsiteY16" fmla="*/ 1089843 h 1673649"/>
                  <a:gd name="connsiteX17" fmla="*/ 77787 w 372270"/>
                  <a:gd name="connsiteY17" fmla="*/ 1116267 h 1673649"/>
                  <a:gd name="connsiteX18" fmla="*/ 70643 w 372270"/>
                  <a:gd name="connsiteY18" fmla="*/ 1284288 h 1673649"/>
                  <a:gd name="connsiteX19" fmla="*/ 30956 w 372270"/>
                  <a:gd name="connsiteY19" fmla="*/ 1198780 h 1673649"/>
                  <a:gd name="connsiteX20" fmla="*/ 0 w 372270"/>
                  <a:gd name="connsiteY20" fmla="*/ 902591 h 1673649"/>
                  <a:gd name="connsiteX21" fmla="*/ 89446 w 372270"/>
                  <a:gd name="connsiteY21" fmla="*/ 699385 h 1673649"/>
                  <a:gd name="connsiteX22" fmla="*/ 80004 w 372270"/>
                  <a:gd name="connsiteY22" fmla="*/ 330762 h 1673649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297405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72270 w 372270"/>
                  <a:gd name="connsiteY3" fmla="*/ 249599 h 1679348"/>
                  <a:gd name="connsiteX4" fmla="*/ 352967 w 372270"/>
                  <a:gd name="connsiteY4" fmla="*/ 851739 h 1679348"/>
                  <a:gd name="connsiteX5" fmla="*/ 370681 w 372270"/>
                  <a:gd name="connsiteY5" fmla="*/ 1142049 h 1679348"/>
                  <a:gd name="connsiteX6" fmla="*/ 339725 w 372270"/>
                  <a:gd name="connsiteY6" fmla="*/ 1473745 h 1679348"/>
                  <a:gd name="connsiteX7" fmla="*/ 343694 w 372270"/>
                  <a:gd name="connsiteY7" fmla="*/ 1480056 h 1679348"/>
                  <a:gd name="connsiteX8" fmla="*/ 300831 w 372270"/>
                  <a:gd name="connsiteY8" fmla="*/ 1480987 h 1679348"/>
                  <a:gd name="connsiteX9" fmla="*/ 279400 w 372270"/>
                  <a:gd name="connsiteY9" fmla="*/ 1679031 h 1679348"/>
                  <a:gd name="connsiteX10" fmla="*/ 240506 w 372270"/>
                  <a:gd name="connsiteY10" fmla="*/ 1134289 h 1679348"/>
                  <a:gd name="connsiteX11" fmla="*/ 200025 w 372270"/>
                  <a:gd name="connsiteY11" fmla="*/ 1100951 h 1679348"/>
                  <a:gd name="connsiteX12" fmla="*/ 159544 w 372270"/>
                  <a:gd name="connsiteY12" fmla="*/ 1089045 h 1679348"/>
                  <a:gd name="connsiteX13" fmla="*/ 121444 w 372270"/>
                  <a:gd name="connsiteY13" fmla="*/ 1110476 h 1679348"/>
                  <a:gd name="connsiteX14" fmla="*/ 71437 w 372270"/>
                  <a:gd name="connsiteY14" fmla="*/ 1110476 h 1679348"/>
                  <a:gd name="connsiteX15" fmla="*/ 54768 w 372270"/>
                  <a:gd name="connsiteY15" fmla="*/ 1034276 h 1679348"/>
                  <a:gd name="connsiteX16" fmla="*/ 64132 w 372270"/>
                  <a:gd name="connsiteY16" fmla="*/ 1095542 h 1679348"/>
                  <a:gd name="connsiteX17" fmla="*/ 77787 w 372270"/>
                  <a:gd name="connsiteY17" fmla="*/ 1121966 h 1679348"/>
                  <a:gd name="connsiteX18" fmla="*/ 70643 w 372270"/>
                  <a:gd name="connsiteY18" fmla="*/ 1289987 h 1679348"/>
                  <a:gd name="connsiteX19" fmla="*/ 30956 w 372270"/>
                  <a:gd name="connsiteY19" fmla="*/ 1204479 h 1679348"/>
                  <a:gd name="connsiteX20" fmla="*/ 0 w 372270"/>
                  <a:gd name="connsiteY20" fmla="*/ 908290 h 1679348"/>
                  <a:gd name="connsiteX21" fmla="*/ 89446 w 372270"/>
                  <a:gd name="connsiteY21" fmla="*/ 705084 h 1679348"/>
                  <a:gd name="connsiteX22" fmla="*/ 80004 w 372270"/>
                  <a:gd name="connsiteY22" fmla="*/ 336461 h 1679348"/>
                  <a:gd name="connsiteX0" fmla="*/ 80004 w 372270"/>
                  <a:gd name="connsiteY0" fmla="*/ 336461 h 1679348"/>
                  <a:gd name="connsiteX1" fmla="*/ 122239 w 372270"/>
                  <a:gd name="connsiteY1" fmla="*/ 0 h 1679348"/>
                  <a:gd name="connsiteX2" fmla="*/ 328361 w 372270"/>
                  <a:gd name="connsiteY2" fmla="*/ 5699 h 1679348"/>
                  <a:gd name="connsiteX3" fmla="*/ 329952 w 372270"/>
                  <a:gd name="connsiteY3" fmla="*/ 172346 h 1679348"/>
                  <a:gd name="connsiteX4" fmla="*/ 372270 w 372270"/>
                  <a:gd name="connsiteY4" fmla="*/ 249599 h 1679348"/>
                  <a:gd name="connsiteX5" fmla="*/ 352967 w 372270"/>
                  <a:gd name="connsiteY5" fmla="*/ 851739 h 1679348"/>
                  <a:gd name="connsiteX6" fmla="*/ 370681 w 372270"/>
                  <a:gd name="connsiteY6" fmla="*/ 1142049 h 1679348"/>
                  <a:gd name="connsiteX7" fmla="*/ 339725 w 372270"/>
                  <a:gd name="connsiteY7" fmla="*/ 1473745 h 1679348"/>
                  <a:gd name="connsiteX8" fmla="*/ 343694 w 372270"/>
                  <a:gd name="connsiteY8" fmla="*/ 1480056 h 1679348"/>
                  <a:gd name="connsiteX9" fmla="*/ 300831 w 372270"/>
                  <a:gd name="connsiteY9" fmla="*/ 1480987 h 1679348"/>
                  <a:gd name="connsiteX10" fmla="*/ 279400 w 372270"/>
                  <a:gd name="connsiteY10" fmla="*/ 1679031 h 1679348"/>
                  <a:gd name="connsiteX11" fmla="*/ 240506 w 372270"/>
                  <a:gd name="connsiteY11" fmla="*/ 1134289 h 1679348"/>
                  <a:gd name="connsiteX12" fmla="*/ 200025 w 372270"/>
                  <a:gd name="connsiteY12" fmla="*/ 1100951 h 1679348"/>
                  <a:gd name="connsiteX13" fmla="*/ 159544 w 372270"/>
                  <a:gd name="connsiteY13" fmla="*/ 1089045 h 1679348"/>
                  <a:gd name="connsiteX14" fmla="*/ 121444 w 372270"/>
                  <a:gd name="connsiteY14" fmla="*/ 1110476 h 1679348"/>
                  <a:gd name="connsiteX15" fmla="*/ 71437 w 372270"/>
                  <a:gd name="connsiteY15" fmla="*/ 1110476 h 1679348"/>
                  <a:gd name="connsiteX16" fmla="*/ 54768 w 372270"/>
                  <a:gd name="connsiteY16" fmla="*/ 1034276 h 1679348"/>
                  <a:gd name="connsiteX17" fmla="*/ 64132 w 372270"/>
                  <a:gd name="connsiteY17" fmla="*/ 1095542 h 1679348"/>
                  <a:gd name="connsiteX18" fmla="*/ 77787 w 372270"/>
                  <a:gd name="connsiteY18" fmla="*/ 1121966 h 1679348"/>
                  <a:gd name="connsiteX19" fmla="*/ 70643 w 372270"/>
                  <a:gd name="connsiteY19" fmla="*/ 1289987 h 1679348"/>
                  <a:gd name="connsiteX20" fmla="*/ 30956 w 372270"/>
                  <a:gd name="connsiteY20" fmla="*/ 1204479 h 1679348"/>
                  <a:gd name="connsiteX21" fmla="*/ 0 w 372270"/>
                  <a:gd name="connsiteY21" fmla="*/ 908290 h 1679348"/>
                  <a:gd name="connsiteX22" fmla="*/ 89446 w 372270"/>
                  <a:gd name="connsiteY22" fmla="*/ 705084 h 1679348"/>
                  <a:gd name="connsiteX23" fmla="*/ 80004 w 372270"/>
                  <a:gd name="connsiteY23" fmla="*/ 336461 h 1679348"/>
                  <a:gd name="connsiteX0" fmla="*/ 80004 w 372270"/>
                  <a:gd name="connsiteY0" fmla="*/ 372912 h 1715799"/>
                  <a:gd name="connsiteX1" fmla="*/ 122239 w 372270"/>
                  <a:gd name="connsiteY1" fmla="*/ 36451 h 1715799"/>
                  <a:gd name="connsiteX2" fmla="*/ 268040 w 372270"/>
                  <a:gd name="connsiteY2" fmla="*/ 2576 h 1715799"/>
                  <a:gd name="connsiteX3" fmla="*/ 328361 w 372270"/>
                  <a:gd name="connsiteY3" fmla="*/ 42150 h 1715799"/>
                  <a:gd name="connsiteX4" fmla="*/ 329952 w 372270"/>
                  <a:gd name="connsiteY4" fmla="*/ 208797 h 1715799"/>
                  <a:gd name="connsiteX5" fmla="*/ 372270 w 372270"/>
                  <a:gd name="connsiteY5" fmla="*/ 286050 h 1715799"/>
                  <a:gd name="connsiteX6" fmla="*/ 352967 w 372270"/>
                  <a:gd name="connsiteY6" fmla="*/ 888190 h 1715799"/>
                  <a:gd name="connsiteX7" fmla="*/ 370681 w 372270"/>
                  <a:gd name="connsiteY7" fmla="*/ 1178500 h 1715799"/>
                  <a:gd name="connsiteX8" fmla="*/ 339725 w 372270"/>
                  <a:gd name="connsiteY8" fmla="*/ 1510196 h 1715799"/>
                  <a:gd name="connsiteX9" fmla="*/ 343694 w 372270"/>
                  <a:gd name="connsiteY9" fmla="*/ 1516507 h 1715799"/>
                  <a:gd name="connsiteX10" fmla="*/ 300831 w 372270"/>
                  <a:gd name="connsiteY10" fmla="*/ 1517438 h 1715799"/>
                  <a:gd name="connsiteX11" fmla="*/ 279400 w 372270"/>
                  <a:gd name="connsiteY11" fmla="*/ 1715482 h 1715799"/>
                  <a:gd name="connsiteX12" fmla="*/ 240506 w 372270"/>
                  <a:gd name="connsiteY12" fmla="*/ 1170740 h 1715799"/>
                  <a:gd name="connsiteX13" fmla="*/ 200025 w 372270"/>
                  <a:gd name="connsiteY13" fmla="*/ 1137402 h 1715799"/>
                  <a:gd name="connsiteX14" fmla="*/ 159544 w 372270"/>
                  <a:gd name="connsiteY14" fmla="*/ 1125496 h 1715799"/>
                  <a:gd name="connsiteX15" fmla="*/ 121444 w 372270"/>
                  <a:gd name="connsiteY15" fmla="*/ 1146927 h 1715799"/>
                  <a:gd name="connsiteX16" fmla="*/ 71437 w 372270"/>
                  <a:gd name="connsiteY16" fmla="*/ 1146927 h 1715799"/>
                  <a:gd name="connsiteX17" fmla="*/ 54768 w 372270"/>
                  <a:gd name="connsiteY17" fmla="*/ 1070727 h 1715799"/>
                  <a:gd name="connsiteX18" fmla="*/ 64132 w 372270"/>
                  <a:gd name="connsiteY18" fmla="*/ 1131993 h 1715799"/>
                  <a:gd name="connsiteX19" fmla="*/ 77787 w 372270"/>
                  <a:gd name="connsiteY19" fmla="*/ 1158417 h 1715799"/>
                  <a:gd name="connsiteX20" fmla="*/ 70643 w 372270"/>
                  <a:gd name="connsiteY20" fmla="*/ 1326438 h 1715799"/>
                  <a:gd name="connsiteX21" fmla="*/ 30956 w 372270"/>
                  <a:gd name="connsiteY21" fmla="*/ 1240930 h 1715799"/>
                  <a:gd name="connsiteX22" fmla="*/ 0 w 372270"/>
                  <a:gd name="connsiteY22" fmla="*/ 944741 h 1715799"/>
                  <a:gd name="connsiteX23" fmla="*/ 89446 w 372270"/>
                  <a:gd name="connsiteY23" fmla="*/ 741535 h 1715799"/>
                  <a:gd name="connsiteX24" fmla="*/ 80004 w 372270"/>
                  <a:gd name="connsiteY24" fmla="*/ 372912 h 1715799"/>
                  <a:gd name="connsiteX0" fmla="*/ 80004 w 372270"/>
                  <a:gd name="connsiteY0" fmla="*/ 370820 h 1713707"/>
                  <a:gd name="connsiteX1" fmla="*/ 122239 w 372270"/>
                  <a:gd name="connsiteY1" fmla="*/ 34359 h 1713707"/>
                  <a:gd name="connsiteX2" fmla="*/ 213271 w 372270"/>
                  <a:gd name="connsiteY2" fmla="*/ 110041 h 1713707"/>
                  <a:gd name="connsiteX3" fmla="*/ 268040 w 372270"/>
                  <a:gd name="connsiteY3" fmla="*/ 484 h 1713707"/>
                  <a:gd name="connsiteX4" fmla="*/ 328361 w 372270"/>
                  <a:gd name="connsiteY4" fmla="*/ 40058 h 1713707"/>
                  <a:gd name="connsiteX5" fmla="*/ 329952 w 372270"/>
                  <a:gd name="connsiteY5" fmla="*/ 206705 h 1713707"/>
                  <a:gd name="connsiteX6" fmla="*/ 372270 w 372270"/>
                  <a:gd name="connsiteY6" fmla="*/ 283958 h 1713707"/>
                  <a:gd name="connsiteX7" fmla="*/ 352967 w 372270"/>
                  <a:gd name="connsiteY7" fmla="*/ 886098 h 1713707"/>
                  <a:gd name="connsiteX8" fmla="*/ 370681 w 372270"/>
                  <a:gd name="connsiteY8" fmla="*/ 1176408 h 1713707"/>
                  <a:gd name="connsiteX9" fmla="*/ 339725 w 372270"/>
                  <a:gd name="connsiteY9" fmla="*/ 1508104 h 1713707"/>
                  <a:gd name="connsiteX10" fmla="*/ 343694 w 372270"/>
                  <a:gd name="connsiteY10" fmla="*/ 1514415 h 1713707"/>
                  <a:gd name="connsiteX11" fmla="*/ 300831 w 372270"/>
                  <a:gd name="connsiteY11" fmla="*/ 1515346 h 1713707"/>
                  <a:gd name="connsiteX12" fmla="*/ 279400 w 372270"/>
                  <a:gd name="connsiteY12" fmla="*/ 1713390 h 1713707"/>
                  <a:gd name="connsiteX13" fmla="*/ 240506 w 372270"/>
                  <a:gd name="connsiteY13" fmla="*/ 1168648 h 1713707"/>
                  <a:gd name="connsiteX14" fmla="*/ 200025 w 372270"/>
                  <a:gd name="connsiteY14" fmla="*/ 1135310 h 1713707"/>
                  <a:gd name="connsiteX15" fmla="*/ 159544 w 372270"/>
                  <a:gd name="connsiteY15" fmla="*/ 1123404 h 1713707"/>
                  <a:gd name="connsiteX16" fmla="*/ 121444 w 372270"/>
                  <a:gd name="connsiteY16" fmla="*/ 1144835 h 1713707"/>
                  <a:gd name="connsiteX17" fmla="*/ 71437 w 372270"/>
                  <a:gd name="connsiteY17" fmla="*/ 1144835 h 1713707"/>
                  <a:gd name="connsiteX18" fmla="*/ 54768 w 372270"/>
                  <a:gd name="connsiteY18" fmla="*/ 1068635 h 1713707"/>
                  <a:gd name="connsiteX19" fmla="*/ 64132 w 372270"/>
                  <a:gd name="connsiteY19" fmla="*/ 1129901 h 1713707"/>
                  <a:gd name="connsiteX20" fmla="*/ 77787 w 372270"/>
                  <a:gd name="connsiteY20" fmla="*/ 1156325 h 1713707"/>
                  <a:gd name="connsiteX21" fmla="*/ 70643 w 372270"/>
                  <a:gd name="connsiteY21" fmla="*/ 1324346 h 1713707"/>
                  <a:gd name="connsiteX22" fmla="*/ 30956 w 372270"/>
                  <a:gd name="connsiteY22" fmla="*/ 1238838 h 1713707"/>
                  <a:gd name="connsiteX23" fmla="*/ 0 w 372270"/>
                  <a:gd name="connsiteY23" fmla="*/ 942649 h 1713707"/>
                  <a:gd name="connsiteX24" fmla="*/ 89446 w 372270"/>
                  <a:gd name="connsiteY24" fmla="*/ 739443 h 1713707"/>
                  <a:gd name="connsiteX25" fmla="*/ 80004 w 372270"/>
                  <a:gd name="connsiteY25" fmla="*/ 370820 h 1713707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22239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992 h 1700879"/>
                  <a:gd name="connsiteX1" fmla="*/ 109423 w 372270"/>
                  <a:gd name="connsiteY1" fmla="*/ 21531 h 1700879"/>
                  <a:gd name="connsiteX2" fmla="*/ 213271 w 372270"/>
                  <a:gd name="connsiteY2" fmla="*/ 97213 h 1700879"/>
                  <a:gd name="connsiteX3" fmla="*/ 275184 w 372270"/>
                  <a:gd name="connsiteY3" fmla="*/ 544 h 1700879"/>
                  <a:gd name="connsiteX4" fmla="*/ 328361 w 372270"/>
                  <a:gd name="connsiteY4" fmla="*/ 27230 h 1700879"/>
                  <a:gd name="connsiteX5" fmla="*/ 329952 w 372270"/>
                  <a:gd name="connsiteY5" fmla="*/ 193877 h 1700879"/>
                  <a:gd name="connsiteX6" fmla="*/ 372270 w 372270"/>
                  <a:gd name="connsiteY6" fmla="*/ 271130 h 1700879"/>
                  <a:gd name="connsiteX7" fmla="*/ 352967 w 372270"/>
                  <a:gd name="connsiteY7" fmla="*/ 873270 h 1700879"/>
                  <a:gd name="connsiteX8" fmla="*/ 370681 w 372270"/>
                  <a:gd name="connsiteY8" fmla="*/ 1163580 h 1700879"/>
                  <a:gd name="connsiteX9" fmla="*/ 339725 w 372270"/>
                  <a:gd name="connsiteY9" fmla="*/ 1495276 h 1700879"/>
                  <a:gd name="connsiteX10" fmla="*/ 343694 w 372270"/>
                  <a:gd name="connsiteY10" fmla="*/ 1501587 h 1700879"/>
                  <a:gd name="connsiteX11" fmla="*/ 300831 w 372270"/>
                  <a:gd name="connsiteY11" fmla="*/ 1502518 h 1700879"/>
                  <a:gd name="connsiteX12" fmla="*/ 279400 w 372270"/>
                  <a:gd name="connsiteY12" fmla="*/ 1700562 h 1700879"/>
                  <a:gd name="connsiteX13" fmla="*/ 240506 w 372270"/>
                  <a:gd name="connsiteY13" fmla="*/ 1155820 h 1700879"/>
                  <a:gd name="connsiteX14" fmla="*/ 200025 w 372270"/>
                  <a:gd name="connsiteY14" fmla="*/ 1122482 h 1700879"/>
                  <a:gd name="connsiteX15" fmla="*/ 159544 w 372270"/>
                  <a:gd name="connsiteY15" fmla="*/ 1110576 h 1700879"/>
                  <a:gd name="connsiteX16" fmla="*/ 121444 w 372270"/>
                  <a:gd name="connsiteY16" fmla="*/ 1132007 h 1700879"/>
                  <a:gd name="connsiteX17" fmla="*/ 71437 w 372270"/>
                  <a:gd name="connsiteY17" fmla="*/ 1132007 h 1700879"/>
                  <a:gd name="connsiteX18" fmla="*/ 54768 w 372270"/>
                  <a:gd name="connsiteY18" fmla="*/ 1055807 h 1700879"/>
                  <a:gd name="connsiteX19" fmla="*/ 64132 w 372270"/>
                  <a:gd name="connsiteY19" fmla="*/ 1117073 h 1700879"/>
                  <a:gd name="connsiteX20" fmla="*/ 77787 w 372270"/>
                  <a:gd name="connsiteY20" fmla="*/ 1143497 h 1700879"/>
                  <a:gd name="connsiteX21" fmla="*/ 70643 w 372270"/>
                  <a:gd name="connsiteY21" fmla="*/ 1311518 h 1700879"/>
                  <a:gd name="connsiteX22" fmla="*/ 30956 w 372270"/>
                  <a:gd name="connsiteY22" fmla="*/ 1226010 h 1700879"/>
                  <a:gd name="connsiteX23" fmla="*/ 0 w 372270"/>
                  <a:gd name="connsiteY23" fmla="*/ 929821 h 1700879"/>
                  <a:gd name="connsiteX24" fmla="*/ 89446 w 372270"/>
                  <a:gd name="connsiteY24" fmla="*/ 726615 h 1700879"/>
                  <a:gd name="connsiteX25" fmla="*/ 80004 w 372270"/>
                  <a:gd name="connsiteY25" fmla="*/ 357992 h 1700879"/>
                  <a:gd name="connsiteX0" fmla="*/ 80004 w 372270"/>
                  <a:gd name="connsiteY0" fmla="*/ 357859 h 1700746"/>
                  <a:gd name="connsiteX1" fmla="*/ 109423 w 372270"/>
                  <a:gd name="connsiteY1" fmla="*/ 21398 h 1700746"/>
                  <a:gd name="connsiteX2" fmla="*/ 213271 w 372270"/>
                  <a:gd name="connsiteY2" fmla="*/ 97080 h 1700746"/>
                  <a:gd name="connsiteX3" fmla="*/ 275184 w 372270"/>
                  <a:gd name="connsiteY3" fmla="*/ 411 h 1700746"/>
                  <a:gd name="connsiteX4" fmla="*/ 328361 w 372270"/>
                  <a:gd name="connsiteY4" fmla="*/ 27097 h 1700746"/>
                  <a:gd name="connsiteX5" fmla="*/ 329952 w 372270"/>
                  <a:gd name="connsiteY5" fmla="*/ 193744 h 1700746"/>
                  <a:gd name="connsiteX6" fmla="*/ 372270 w 372270"/>
                  <a:gd name="connsiteY6" fmla="*/ 270997 h 1700746"/>
                  <a:gd name="connsiteX7" fmla="*/ 352967 w 372270"/>
                  <a:gd name="connsiteY7" fmla="*/ 873137 h 1700746"/>
                  <a:gd name="connsiteX8" fmla="*/ 370681 w 372270"/>
                  <a:gd name="connsiteY8" fmla="*/ 1163447 h 1700746"/>
                  <a:gd name="connsiteX9" fmla="*/ 339725 w 372270"/>
                  <a:gd name="connsiteY9" fmla="*/ 1495143 h 1700746"/>
                  <a:gd name="connsiteX10" fmla="*/ 343694 w 372270"/>
                  <a:gd name="connsiteY10" fmla="*/ 1501454 h 1700746"/>
                  <a:gd name="connsiteX11" fmla="*/ 300831 w 372270"/>
                  <a:gd name="connsiteY11" fmla="*/ 1502385 h 1700746"/>
                  <a:gd name="connsiteX12" fmla="*/ 279400 w 372270"/>
                  <a:gd name="connsiteY12" fmla="*/ 1700429 h 1700746"/>
                  <a:gd name="connsiteX13" fmla="*/ 240506 w 372270"/>
                  <a:gd name="connsiteY13" fmla="*/ 1155687 h 1700746"/>
                  <a:gd name="connsiteX14" fmla="*/ 200025 w 372270"/>
                  <a:gd name="connsiteY14" fmla="*/ 1122349 h 1700746"/>
                  <a:gd name="connsiteX15" fmla="*/ 159544 w 372270"/>
                  <a:gd name="connsiteY15" fmla="*/ 1110443 h 1700746"/>
                  <a:gd name="connsiteX16" fmla="*/ 121444 w 372270"/>
                  <a:gd name="connsiteY16" fmla="*/ 1131874 h 1700746"/>
                  <a:gd name="connsiteX17" fmla="*/ 71437 w 372270"/>
                  <a:gd name="connsiteY17" fmla="*/ 1131874 h 1700746"/>
                  <a:gd name="connsiteX18" fmla="*/ 54768 w 372270"/>
                  <a:gd name="connsiteY18" fmla="*/ 1055674 h 1700746"/>
                  <a:gd name="connsiteX19" fmla="*/ 64132 w 372270"/>
                  <a:gd name="connsiteY19" fmla="*/ 1116940 h 1700746"/>
                  <a:gd name="connsiteX20" fmla="*/ 77787 w 372270"/>
                  <a:gd name="connsiteY20" fmla="*/ 1143364 h 1700746"/>
                  <a:gd name="connsiteX21" fmla="*/ 70643 w 372270"/>
                  <a:gd name="connsiteY21" fmla="*/ 1311385 h 1700746"/>
                  <a:gd name="connsiteX22" fmla="*/ 30956 w 372270"/>
                  <a:gd name="connsiteY22" fmla="*/ 1225877 h 1700746"/>
                  <a:gd name="connsiteX23" fmla="*/ 0 w 372270"/>
                  <a:gd name="connsiteY23" fmla="*/ 929688 h 1700746"/>
                  <a:gd name="connsiteX24" fmla="*/ 89446 w 372270"/>
                  <a:gd name="connsiteY24" fmla="*/ 726482 h 1700746"/>
                  <a:gd name="connsiteX25" fmla="*/ 80004 w 372270"/>
                  <a:gd name="connsiteY25" fmla="*/ 357859 h 1700746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701065"/>
                  <a:gd name="connsiteX1" fmla="*/ 109423 w 372270"/>
                  <a:gd name="connsiteY1" fmla="*/ 21717 h 1701065"/>
                  <a:gd name="connsiteX2" fmla="*/ 213271 w 372270"/>
                  <a:gd name="connsiteY2" fmla="*/ 97399 h 1701065"/>
                  <a:gd name="connsiteX3" fmla="*/ 275184 w 372270"/>
                  <a:gd name="connsiteY3" fmla="*/ 730 h 1701065"/>
                  <a:gd name="connsiteX4" fmla="*/ 328361 w 372270"/>
                  <a:gd name="connsiteY4" fmla="*/ 27416 h 1701065"/>
                  <a:gd name="connsiteX5" fmla="*/ 329952 w 372270"/>
                  <a:gd name="connsiteY5" fmla="*/ 194063 h 1701065"/>
                  <a:gd name="connsiteX6" fmla="*/ 372270 w 372270"/>
                  <a:gd name="connsiteY6" fmla="*/ 271316 h 1701065"/>
                  <a:gd name="connsiteX7" fmla="*/ 352967 w 372270"/>
                  <a:gd name="connsiteY7" fmla="*/ 873456 h 1701065"/>
                  <a:gd name="connsiteX8" fmla="*/ 370681 w 372270"/>
                  <a:gd name="connsiteY8" fmla="*/ 1163766 h 1701065"/>
                  <a:gd name="connsiteX9" fmla="*/ 339725 w 372270"/>
                  <a:gd name="connsiteY9" fmla="*/ 1495462 h 1701065"/>
                  <a:gd name="connsiteX10" fmla="*/ 343694 w 372270"/>
                  <a:gd name="connsiteY10" fmla="*/ 1501773 h 1701065"/>
                  <a:gd name="connsiteX11" fmla="*/ 300831 w 372270"/>
                  <a:gd name="connsiteY11" fmla="*/ 1502704 h 1701065"/>
                  <a:gd name="connsiteX12" fmla="*/ 279400 w 372270"/>
                  <a:gd name="connsiteY12" fmla="*/ 1700748 h 1701065"/>
                  <a:gd name="connsiteX13" fmla="*/ 240506 w 372270"/>
                  <a:gd name="connsiteY13" fmla="*/ 1156006 h 1701065"/>
                  <a:gd name="connsiteX14" fmla="*/ 200025 w 372270"/>
                  <a:gd name="connsiteY14" fmla="*/ 1122668 h 1701065"/>
                  <a:gd name="connsiteX15" fmla="*/ 159544 w 372270"/>
                  <a:gd name="connsiteY15" fmla="*/ 1110762 h 1701065"/>
                  <a:gd name="connsiteX16" fmla="*/ 121444 w 372270"/>
                  <a:gd name="connsiteY16" fmla="*/ 1132193 h 1701065"/>
                  <a:gd name="connsiteX17" fmla="*/ 71437 w 372270"/>
                  <a:gd name="connsiteY17" fmla="*/ 1132193 h 1701065"/>
                  <a:gd name="connsiteX18" fmla="*/ 54768 w 372270"/>
                  <a:gd name="connsiteY18" fmla="*/ 1055993 h 1701065"/>
                  <a:gd name="connsiteX19" fmla="*/ 64132 w 372270"/>
                  <a:gd name="connsiteY19" fmla="*/ 1117259 h 1701065"/>
                  <a:gd name="connsiteX20" fmla="*/ 77787 w 372270"/>
                  <a:gd name="connsiteY20" fmla="*/ 1143683 h 1701065"/>
                  <a:gd name="connsiteX21" fmla="*/ 70643 w 372270"/>
                  <a:gd name="connsiteY21" fmla="*/ 1311704 h 1701065"/>
                  <a:gd name="connsiteX22" fmla="*/ 30956 w 372270"/>
                  <a:gd name="connsiteY22" fmla="*/ 1226196 h 1701065"/>
                  <a:gd name="connsiteX23" fmla="*/ 0 w 372270"/>
                  <a:gd name="connsiteY23" fmla="*/ 930007 h 1701065"/>
                  <a:gd name="connsiteX24" fmla="*/ 89446 w 372270"/>
                  <a:gd name="connsiteY24" fmla="*/ 726801 h 1701065"/>
                  <a:gd name="connsiteX25" fmla="*/ 80004 w 372270"/>
                  <a:gd name="connsiteY25" fmla="*/ 358178 h 1701065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0831 w 372270"/>
                  <a:gd name="connsiteY11" fmla="*/ 1502704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70643 w 372270"/>
                  <a:gd name="connsiteY21" fmla="*/ 1311704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40953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52967 w 372270"/>
                  <a:gd name="connsiteY7" fmla="*/ 873456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06831 w 372270"/>
                  <a:gd name="connsiteY7" fmla="*/ 826634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70681 w 372270"/>
                  <a:gd name="connsiteY8" fmla="*/ 1163766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43694 w 372270"/>
                  <a:gd name="connsiteY10" fmla="*/ 1501773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39725 w 372270"/>
                  <a:gd name="connsiteY9" fmla="*/ 1495462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1847 w 372270"/>
                  <a:gd name="connsiteY8" fmla="*/ 1168971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303394 w 372270"/>
                  <a:gd name="connsiteY11" fmla="*/ 1585943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309092 w 372270"/>
                  <a:gd name="connsiteY10" fmla="*/ 1491370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1281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61070 w 372270"/>
                  <a:gd name="connsiteY8" fmla="*/ 1179377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49535 w 372270"/>
                  <a:gd name="connsiteY8" fmla="*/ 1293830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05123 w 372270"/>
                  <a:gd name="connsiteY9" fmla="*/ 1349793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91791 w 372270"/>
                  <a:gd name="connsiteY10" fmla="*/ 1480966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7"/>
                  <a:gd name="connsiteX1" fmla="*/ 109423 w 372270"/>
                  <a:gd name="connsiteY1" fmla="*/ 21717 h 1645607"/>
                  <a:gd name="connsiteX2" fmla="*/ 213271 w 372270"/>
                  <a:gd name="connsiteY2" fmla="*/ 97399 h 1645607"/>
                  <a:gd name="connsiteX3" fmla="*/ 275184 w 372270"/>
                  <a:gd name="connsiteY3" fmla="*/ 730 h 1645607"/>
                  <a:gd name="connsiteX4" fmla="*/ 328361 w 372270"/>
                  <a:gd name="connsiteY4" fmla="*/ 27416 h 1645607"/>
                  <a:gd name="connsiteX5" fmla="*/ 329952 w 372270"/>
                  <a:gd name="connsiteY5" fmla="*/ 194063 h 1645607"/>
                  <a:gd name="connsiteX6" fmla="*/ 372270 w 372270"/>
                  <a:gd name="connsiteY6" fmla="*/ 271316 h 1645607"/>
                  <a:gd name="connsiteX7" fmla="*/ 329899 w 372270"/>
                  <a:gd name="connsiteY7" fmla="*/ 816231 h 1645607"/>
                  <a:gd name="connsiteX8" fmla="*/ 359147 w 372270"/>
                  <a:gd name="connsiteY8" fmla="*/ 1392675 h 1645607"/>
                  <a:gd name="connsiteX9" fmla="*/ 316658 w 372270"/>
                  <a:gd name="connsiteY9" fmla="*/ 1552689 h 1645607"/>
                  <a:gd name="connsiteX10" fmla="*/ 280257 w 372270"/>
                  <a:gd name="connsiteY10" fmla="*/ 1600623 h 1645607"/>
                  <a:gd name="connsiteX11" fmla="*/ 257258 w 372270"/>
                  <a:gd name="connsiteY11" fmla="*/ 1565134 h 1645607"/>
                  <a:gd name="connsiteX12" fmla="*/ 235827 w 372270"/>
                  <a:gd name="connsiteY12" fmla="*/ 1645255 h 1645607"/>
                  <a:gd name="connsiteX13" fmla="*/ 240506 w 372270"/>
                  <a:gd name="connsiteY13" fmla="*/ 1156006 h 1645607"/>
                  <a:gd name="connsiteX14" fmla="*/ 200025 w 372270"/>
                  <a:gd name="connsiteY14" fmla="*/ 1122668 h 1645607"/>
                  <a:gd name="connsiteX15" fmla="*/ 159544 w 372270"/>
                  <a:gd name="connsiteY15" fmla="*/ 1110762 h 1645607"/>
                  <a:gd name="connsiteX16" fmla="*/ 121444 w 372270"/>
                  <a:gd name="connsiteY16" fmla="*/ 1132193 h 1645607"/>
                  <a:gd name="connsiteX17" fmla="*/ 71437 w 372270"/>
                  <a:gd name="connsiteY17" fmla="*/ 1132193 h 1645607"/>
                  <a:gd name="connsiteX18" fmla="*/ 54768 w 372270"/>
                  <a:gd name="connsiteY18" fmla="*/ 1055993 h 1645607"/>
                  <a:gd name="connsiteX19" fmla="*/ 64132 w 372270"/>
                  <a:gd name="connsiteY19" fmla="*/ 1117259 h 1645607"/>
                  <a:gd name="connsiteX20" fmla="*/ 77787 w 372270"/>
                  <a:gd name="connsiteY20" fmla="*/ 1143683 h 1645607"/>
                  <a:gd name="connsiteX21" fmla="*/ 65517 w 372270"/>
                  <a:gd name="connsiteY21" fmla="*/ 1374133 h 1645607"/>
                  <a:gd name="connsiteX22" fmla="*/ 30956 w 372270"/>
                  <a:gd name="connsiteY22" fmla="*/ 1226196 h 1645607"/>
                  <a:gd name="connsiteX23" fmla="*/ 0 w 372270"/>
                  <a:gd name="connsiteY23" fmla="*/ 930007 h 1645607"/>
                  <a:gd name="connsiteX24" fmla="*/ 89446 w 372270"/>
                  <a:gd name="connsiteY24" fmla="*/ 726801 h 1645607"/>
                  <a:gd name="connsiteX25" fmla="*/ 80004 w 372270"/>
                  <a:gd name="connsiteY25" fmla="*/ 358178 h 1645607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28361 w 372270"/>
                  <a:gd name="connsiteY4" fmla="*/ 27416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29952 w 372270"/>
                  <a:gd name="connsiteY5" fmla="*/ 194063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72270"/>
                  <a:gd name="connsiteY0" fmla="*/ 358178 h 1645605"/>
                  <a:gd name="connsiteX1" fmla="*/ 109423 w 372270"/>
                  <a:gd name="connsiteY1" fmla="*/ 21717 h 1645605"/>
                  <a:gd name="connsiteX2" fmla="*/ 213271 w 372270"/>
                  <a:gd name="connsiteY2" fmla="*/ 97399 h 1645605"/>
                  <a:gd name="connsiteX3" fmla="*/ 275184 w 372270"/>
                  <a:gd name="connsiteY3" fmla="*/ 730 h 1645605"/>
                  <a:gd name="connsiteX4" fmla="*/ 314904 w 372270"/>
                  <a:gd name="connsiteY4" fmla="*/ 27417 h 1645605"/>
                  <a:gd name="connsiteX5" fmla="*/ 318419 w 372270"/>
                  <a:gd name="connsiteY5" fmla="*/ 194064 h 1645605"/>
                  <a:gd name="connsiteX6" fmla="*/ 372270 w 372270"/>
                  <a:gd name="connsiteY6" fmla="*/ 271316 h 1645605"/>
                  <a:gd name="connsiteX7" fmla="*/ 329899 w 372270"/>
                  <a:gd name="connsiteY7" fmla="*/ 816231 h 1645605"/>
                  <a:gd name="connsiteX8" fmla="*/ 359147 w 372270"/>
                  <a:gd name="connsiteY8" fmla="*/ 1392675 h 1645605"/>
                  <a:gd name="connsiteX9" fmla="*/ 316658 w 372270"/>
                  <a:gd name="connsiteY9" fmla="*/ 1552689 h 1645605"/>
                  <a:gd name="connsiteX10" fmla="*/ 280257 w 372270"/>
                  <a:gd name="connsiteY10" fmla="*/ 1600623 h 1645605"/>
                  <a:gd name="connsiteX11" fmla="*/ 257258 w 372270"/>
                  <a:gd name="connsiteY11" fmla="*/ 1565134 h 1645605"/>
                  <a:gd name="connsiteX12" fmla="*/ 235827 w 372270"/>
                  <a:gd name="connsiteY12" fmla="*/ 1645255 h 1645605"/>
                  <a:gd name="connsiteX13" fmla="*/ 232817 w 372270"/>
                  <a:gd name="connsiteY13" fmla="*/ 1150803 h 1645605"/>
                  <a:gd name="connsiteX14" fmla="*/ 200025 w 372270"/>
                  <a:gd name="connsiteY14" fmla="*/ 1122668 h 1645605"/>
                  <a:gd name="connsiteX15" fmla="*/ 159544 w 372270"/>
                  <a:gd name="connsiteY15" fmla="*/ 1110762 h 1645605"/>
                  <a:gd name="connsiteX16" fmla="*/ 121444 w 372270"/>
                  <a:gd name="connsiteY16" fmla="*/ 1132193 h 1645605"/>
                  <a:gd name="connsiteX17" fmla="*/ 71437 w 372270"/>
                  <a:gd name="connsiteY17" fmla="*/ 1132193 h 1645605"/>
                  <a:gd name="connsiteX18" fmla="*/ 54768 w 372270"/>
                  <a:gd name="connsiteY18" fmla="*/ 1055993 h 1645605"/>
                  <a:gd name="connsiteX19" fmla="*/ 64132 w 372270"/>
                  <a:gd name="connsiteY19" fmla="*/ 1117259 h 1645605"/>
                  <a:gd name="connsiteX20" fmla="*/ 77787 w 372270"/>
                  <a:gd name="connsiteY20" fmla="*/ 1143683 h 1645605"/>
                  <a:gd name="connsiteX21" fmla="*/ 65517 w 372270"/>
                  <a:gd name="connsiteY21" fmla="*/ 1374133 h 1645605"/>
                  <a:gd name="connsiteX22" fmla="*/ 30956 w 372270"/>
                  <a:gd name="connsiteY22" fmla="*/ 1226196 h 1645605"/>
                  <a:gd name="connsiteX23" fmla="*/ 0 w 372270"/>
                  <a:gd name="connsiteY23" fmla="*/ 930007 h 1645605"/>
                  <a:gd name="connsiteX24" fmla="*/ 89446 w 372270"/>
                  <a:gd name="connsiteY24" fmla="*/ 726801 h 1645605"/>
                  <a:gd name="connsiteX25" fmla="*/ 80004 w 372270"/>
                  <a:gd name="connsiteY25" fmla="*/ 358178 h 1645605"/>
                  <a:gd name="connsiteX0" fmla="*/ 80004 w 359266"/>
                  <a:gd name="connsiteY0" fmla="*/ 358178 h 1645605"/>
                  <a:gd name="connsiteX1" fmla="*/ 109423 w 359266"/>
                  <a:gd name="connsiteY1" fmla="*/ 21717 h 1645605"/>
                  <a:gd name="connsiteX2" fmla="*/ 213271 w 359266"/>
                  <a:gd name="connsiteY2" fmla="*/ 97399 h 1645605"/>
                  <a:gd name="connsiteX3" fmla="*/ 275184 w 359266"/>
                  <a:gd name="connsiteY3" fmla="*/ 730 h 1645605"/>
                  <a:gd name="connsiteX4" fmla="*/ 314904 w 359266"/>
                  <a:gd name="connsiteY4" fmla="*/ 27417 h 1645605"/>
                  <a:gd name="connsiteX5" fmla="*/ 318419 w 359266"/>
                  <a:gd name="connsiteY5" fmla="*/ 194064 h 1645605"/>
                  <a:gd name="connsiteX6" fmla="*/ 345357 w 359266"/>
                  <a:gd name="connsiteY6" fmla="*/ 276519 h 1645605"/>
                  <a:gd name="connsiteX7" fmla="*/ 329899 w 359266"/>
                  <a:gd name="connsiteY7" fmla="*/ 816231 h 1645605"/>
                  <a:gd name="connsiteX8" fmla="*/ 359147 w 359266"/>
                  <a:gd name="connsiteY8" fmla="*/ 1392675 h 1645605"/>
                  <a:gd name="connsiteX9" fmla="*/ 316658 w 359266"/>
                  <a:gd name="connsiteY9" fmla="*/ 1552689 h 1645605"/>
                  <a:gd name="connsiteX10" fmla="*/ 280257 w 359266"/>
                  <a:gd name="connsiteY10" fmla="*/ 1600623 h 1645605"/>
                  <a:gd name="connsiteX11" fmla="*/ 257258 w 359266"/>
                  <a:gd name="connsiteY11" fmla="*/ 1565134 h 1645605"/>
                  <a:gd name="connsiteX12" fmla="*/ 235827 w 359266"/>
                  <a:gd name="connsiteY12" fmla="*/ 1645255 h 1645605"/>
                  <a:gd name="connsiteX13" fmla="*/ 232817 w 359266"/>
                  <a:gd name="connsiteY13" fmla="*/ 1150803 h 1645605"/>
                  <a:gd name="connsiteX14" fmla="*/ 200025 w 359266"/>
                  <a:gd name="connsiteY14" fmla="*/ 1122668 h 1645605"/>
                  <a:gd name="connsiteX15" fmla="*/ 159544 w 359266"/>
                  <a:gd name="connsiteY15" fmla="*/ 1110762 h 1645605"/>
                  <a:gd name="connsiteX16" fmla="*/ 121444 w 359266"/>
                  <a:gd name="connsiteY16" fmla="*/ 1132193 h 1645605"/>
                  <a:gd name="connsiteX17" fmla="*/ 71437 w 359266"/>
                  <a:gd name="connsiteY17" fmla="*/ 1132193 h 1645605"/>
                  <a:gd name="connsiteX18" fmla="*/ 54768 w 359266"/>
                  <a:gd name="connsiteY18" fmla="*/ 1055993 h 1645605"/>
                  <a:gd name="connsiteX19" fmla="*/ 64132 w 359266"/>
                  <a:gd name="connsiteY19" fmla="*/ 1117259 h 1645605"/>
                  <a:gd name="connsiteX20" fmla="*/ 77787 w 359266"/>
                  <a:gd name="connsiteY20" fmla="*/ 1143683 h 1645605"/>
                  <a:gd name="connsiteX21" fmla="*/ 65517 w 359266"/>
                  <a:gd name="connsiteY21" fmla="*/ 1374133 h 1645605"/>
                  <a:gd name="connsiteX22" fmla="*/ 30956 w 359266"/>
                  <a:gd name="connsiteY22" fmla="*/ 1226196 h 1645605"/>
                  <a:gd name="connsiteX23" fmla="*/ 0 w 359266"/>
                  <a:gd name="connsiteY23" fmla="*/ 930007 h 1645605"/>
                  <a:gd name="connsiteX24" fmla="*/ 89446 w 359266"/>
                  <a:gd name="connsiteY24" fmla="*/ 726801 h 1645605"/>
                  <a:gd name="connsiteX25" fmla="*/ 80004 w 359266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7258 w 359154"/>
                  <a:gd name="connsiteY11" fmla="*/ 1565134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  <a:gd name="connsiteX0" fmla="*/ 80004 w 359154"/>
                  <a:gd name="connsiteY0" fmla="*/ 358178 h 1645605"/>
                  <a:gd name="connsiteX1" fmla="*/ 109423 w 359154"/>
                  <a:gd name="connsiteY1" fmla="*/ 21717 h 1645605"/>
                  <a:gd name="connsiteX2" fmla="*/ 213271 w 359154"/>
                  <a:gd name="connsiteY2" fmla="*/ 97399 h 1645605"/>
                  <a:gd name="connsiteX3" fmla="*/ 275184 w 359154"/>
                  <a:gd name="connsiteY3" fmla="*/ 730 h 1645605"/>
                  <a:gd name="connsiteX4" fmla="*/ 314904 w 359154"/>
                  <a:gd name="connsiteY4" fmla="*/ 27417 h 1645605"/>
                  <a:gd name="connsiteX5" fmla="*/ 318419 w 359154"/>
                  <a:gd name="connsiteY5" fmla="*/ 194064 h 1645605"/>
                  <a:gd name="connsiteX6" fmla="*/ 345357 w 359154"/>
                  <a:gd name="connsiteY6" fmla="*/ 276519 h 1645605"/>
                  <a:gd name="connsiteX7" fmla="*/ 320286 w 359154"/>
                  <a:gd name="connsiteY7" fmla="*/ 816231 h 1645605"/>
                  <a:gd name="connsiteX8" fmla="*/ 359147 w 359154"/>
                  <a:gd name="connsiteY8" fmla="*/ 1392675 h 1645605"/>
                  <a:gd name="connsiteX9" fmla="*/ 316658 w 359154"/>
                  <a:gd name="connsiteY9" fmla="*/ 1552689 h 1645605"/>
                  <a:gd name="connsiteX10" fmla="*/ 280257 w 359154"/>
                  <a:gd name="connsiteY10" fmla="*/ 1600623 h 1645605"/>
                  <a:gd name="connsiteX11" fmla="*/ 251491 w 359154"/>
                  <a:gd name="connsiteY11" fmla="*/ 1627563 h 1645605"/>
                  <a:gd name="connsiteX12" fmla="*/ 235827 w 359154"/>
                  <a:gd name="connsiteY12" fmla="*/ 1645255 h 1645605"/>
                  <a:gd name="connsiteX13" fmla="*/ 232817 w 359154"/>
                  <a:gd name="connsiteY13" fmla="*/ 1150803 h 1645605"/>
                  <a:gd name="connsiteX14" fmla="*/ 200025 w 359154"/>
                  <a:gd name="connsiteY14" fmla="*/ 1122668 h 1645605"/>
                  <a:gd name="connsiteX15" fmla="*/ 159544 w 359154"/>
                  <a:gd name="connsiteY15" fmla="*/ 1110762 h 1645605"/>
                  <a:gd name="connsiteX16" fmla="*/ 121444 w 359154"/>
                  <a:gd name="connsiteY16" fmla="*/ 1132193 h 1645605"/>
                  <a:gd name="connsiteX17" fmla="*/ 71437 w 359154"/>
                  <a:gd name="connsiteY17" fmla="*/ 1132193 h 1645605"/>
                  <a:gd name="connsiteX18" fmla="*/ 54768 w 359154"/>
                  <a:gd name="connsiteY18" fmla="*/ 1055993 h 1645605"/>
                  <a:gd name="connsiteX19" fmla="*/ 64132 w 359154"/>
                  <a:gd name="connsiteY19" fmla="*/ 1117259 h 1645605"/>
                  <a:gd name="connsiteX20" fmla="*/ 77787 w 359154"/>
                  <a:gd name="connsiteY20" fmla="*/ 1143683 h 1645605"/>
                  <a:gd name="connsiteX21" fmla="*/ 65517 w 359154"/>
                  <a:gd name="connsiteY21" fmla="*/ 1374133 h 1645605"/>
                  <a:gd name="connsiteX22" fmla="*/ 30956 w 359154"/>
                  <a:gd name="connsiteY22" fmla="*/ 1226196 h 1645605"/>
                  <a:gd name="connsiteX23" fmla="*/ 0 w 359154"/>
                  <a:gd name="connsiteY23" fmla="*/ 930007 h 1645605"/>
                  <a:gd name="connsiteX24" fmla="*/ 89446 w 359154"/>
                  <a:gd name="connsiteY24" fmla="*/ 726801 h 1645605"/>
                  <a:gd name="connsiteX25" fmla="*/ 80004 w 359154"/>
                  <a:gd name="connsiteY25" fmla="*/ 358178 h 164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59154" h="1645605">
                    <a:moveTo>
                      <a:pt x="80004" y="358178"/>
                    </a:moveTo>
                    <a:cubicBezTo>
                      <a:pt x="88895" y="357096"/>
                      <a:pt x="35355" y="38386"/>
                      <a:pt x="109423" y="21717"/>
                    </a:cubicBezTo>
                    <a:cubicBezTo>
                      <a:pt x="148386" y="13340"/>
                      <a:pt x="122330" y="116917"/>
                      <a:pt x="213271" y="97399"/>
                    </a:cubicBezTo>
                    <a:cubicBezTo>
                      <a:pt x="273454" y="64007"/>
                      <a:pt x="254812" y="-8013"/>
                      <a:pt x="275184" y="730"/>
                    </a:cubicBezTo>
                    <a:cubicBezTo>
                      <a:pt x="295556" y="9473"/>
                      <a:pt x="305379" y="5936"/>
                      <a:pt x="314904" y="27417"/>
                    </a:cubicBezTo>
                    <a:cubicBezTo>
                      <a:pt x="350317" y="49697"/>
                      <a:pt x="311101" y="153414"/>
                      <a:pt x="318419" y="194064"/>
                    </a:cubicBezTo>
                    <a:cubicBezTo>
                      <a:pt x="325737" y="234714"/>
                      <a:pt x="342315" y="156843"/>
                      <a:pt x="345357" y="276519"/>
                    </a:cubicBezTo>
                    <a:lnTo>
                      <a:pt x="320286" y="816231"/>
                    </a:lnTo>
                    <a:cubicBezTo>
                      <a:pt x="322667" y="973790"/>
                      <a:pt x="359752" y="1269932"/>
                      <a:pt x="359147" y="1392675"/>
                    </a:cubicBezTo>
                    <a:cubicBezTo>
                      <a:pt x="358542" y="1515418"/>
                      <a:pt x="325389" y="1561023"/>
                      <a:pt x="316658" y="1552689"/>
                    </a:cubicBezTo>
                    <a:cubicBezTo>
                      <a:pt x="300296" y="1557162"/>
                      <a:pt x="288591" y="1601814"/>
                      <a:pt x="280257" y="1600623"/>
                    </a:cubicBezTo>
                    <a:cubicBezTo>
                      <a:pt x="260720" y="1609462"/>
                      <a:pt x="258896" y="1620124"/>
                      <a:pt x="251491" y="1627563"/>
                    </a:cubicBezTo>
                    <a:cubicBezTo>
                      <a:pt x="244086" y="1635002"/>
                      <a:pt x="246146" y="1638508"/>
                      <a:pt x="235827" y="1645255"/>
                    </a:cubicBezTo>
                    <a:cubicBezTo>
                      <a:pt x="205971" y="1660841"/>
                      <a:pt x="243533" y="1149613"/>
                      <a:pt x="232817" y="1150803"/>
                    </a:cubicBezTo>
                    <a:cubicBezTo>
                      <a:pt x="196214" y="1160833"/>
                      <a:pt x="215106" y="1125049"/>
                      <a:pt x="200025" y="1122668"/>
                    </a:cubicBezTo>
                    <a:cubicBezTo>
                      <a:pt x="156675" y="1130713"/>
                      <a:pt x="175022" y="1106793"/>
                      <a:pt x="159544" y="1110762"/>
                    </a:cubicBezTo>
                    <a:cubicBezTo>
                      <a:pt x="109844" y="1122379"/>
                      <a:pt x="135731" y="1121478"/>
                      <a:pt x="121444" y="1132193"/>
                    </a:cubicBezTo>
                    <a:cubicBezTo>
                      <a:pt x="63807" y="1139445"/>
                      <a:pt x="106362" y="1078218"/>
                      <a:pt x="71437" y="1132193"/>
                    </a:cubicBezTo>
                    <a:cubicBezTo>
                      <a:pt x="60324" y="1119493"/>
                      <a:pt x="61674" y="1054117"/>
                      <a:pt x="54768" y="1055993"/>
                    </a:cubicBezTo>
                    <a:lnTo>
                      <a:pt x="64132" y="1117259"/>
                    </a:lnTo>
                    <a:cubicBezTo>
                      <a:pt x="35466" y="1094348"/>
                      <a:pt x="81199" y="1135241"/>
                      <a:pt x="77787" y="1143683"/>
                    </a:cubicBezTo>
                    <a:cubicBezTo>
                      <a:pt x="24369" y="1194987"/>
                      <a:pt x="73322" y="1360381"/>
                      <a:pt x="65517" y="1374133"/>
                    </a:cubicBezTo>
                    <a:cubicBezTo>
                      <a:pt x="57712" y="1387885"/>
                      <a:pt x="37703" y="1232943"/>
                      <a:pt x="30956" y="1226196"/>
                    </a:cubicBezTo>
                    <a:cubicBezTo>
                      <a:pt x="30162" y="1190478"/>
                      <a:pt x="794" y="965725"/>
                      <a:pt x="0" y="930007"/>
                    </a:cubicBezTo>
                    <a:cubicBezTo>
                      <a:pt x="28757" y="750568"/>
                      <a:pt x="73389" y="889054"/>
                      <a:pt x="89446" y="726801"/>
                    </a:cubicBezTo>
                    <a:cubicBezTo>
                      <a:pt x="103232" y="603927"/>
                      <a:pt x="88443" y="524015"/>
                      <a:pt x="80004" y="358178"/>
                    </a:cubicBezTo>
                    <a:close/>
                  </a:path>
                </a:pathLst>
              </a:custGeom>
              <a:gradFill flip="none" rotWithShape="1">
                <a:gsLst>
                  <a:gs pos="23000">
                    <a:srgbClr val="181C21"/>
                  </a:gs>
                  <a:gs pos="5000">
                    <a:srgbClr val="171717"/>
                  </a:gs>
                  <a:gs pos="86000">
                    <a:srgbClr val="888F29"/>
                  </a:gs>
                  <a:gs pos="42000">
                    <a:srgbClr val="2B2F22"/>
                  </a:gs>
                  <a:gs pos="68000">
                    <a:srgbClr val="555A1A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3" name="矩形 18">
                <a:extLst>
                  <a:ext uri="{FF2B5EF4-FFF2-40B4-BE49-F238E27FC236}">
                    <a16:creationId xmlns:a16="http://schemas.microsoft.com/office/drawing/2014/main" xmlns="" id="{DEB4045F-D9E2-4B44-8B82-8525F388FA79}"/>
                  </a:ext>
                </a:extLst>
              </p:cNvPr>
              <p:cNvSpPr/>
              <p:nvPr/>
            </p:nvSpPr>
            <p:spPr>
              <a:xfrm rot="232195">
                <a:off x="2100418" y="3761598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4" name="矩形 6">
                <a:extLst>
                  <a:ext uri="{FF2B5EF4-FFF2-40B4-BE49-F238E27FC236}">
                    <a16:creationId xmlns:a16="http://schemas.microsoft.com/office/drawing/2014/main" xmlns="" id="{62985470-4650-4D7A-A05E-27EDB75BEBEB}"/>
                  </a:ext>
                </a:extLst>
              </p:cNvPr>
              <p:cNvSpPr/>
              <p:nvPr/>
            </p:nvSpPr>
            <p:spPr>
              <a:xfrm rot="1201365" flipH="1">
                <a:off x="1944971" y="3085923"/>
                <a:ext cx="324853" cy="289985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51749 w 386575"/>
                  <a:gd name="connsiteY6" fmla="*/ 194396 h 289595"/>
                  <a:gd name="connsiteX7" fmla="*/ 229665 w 386575"/>
                  <a:gd name="connsiteY7" fmla="*/ 2447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29665 w 386575"/>
                  <a:gd name="connsiteY7" fmla="*/ 244745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  <a:gd name="connsiteX0" fmla="*/ 340720 w 386575"/>
                  <a:gd name="connsiteY0" fmla="*/ 335 h 289985"/>
                  <a:gd name="connsiteX1" fmla="*/ 386575 w 386575"/>
                  <a:gd name="connsiteY1" fmla="*/ 68648 h 289985"/>
                  <a:gd name="connsiteX2" fmla="*/ 306051 w 386575"/>
                  <a:gd name="connsiteY2" fmla="*/ 283135 h 289985"/>
                  <a:gd name="connsiteX3" fmla="*/ 37229 w 386575"/>
                  <a:gd name="connsiteY3" fmla="*/ 235902 h 289985"/>
                  <a:gd name="connsiteX4" fmla="*/ 444 w 386575"/>
                  <a:gd name="connsiteY4" fmla="*/ 225942 h 289985"/>
                  <a:gd name="connsiteX5" fmla="*/ 16594 w 386575"/>
                  <a:gd name="connsiteY5" fmla="*/ 210326 h 289985"/>
                  <a:gd name="connsiteX6" fmla="*/ 51749 w 386575"/>
                  <a:gd name="connsiteY6" fmla="*/ 194396 h 289985"/>
                  <a:gd name="connsiteX7" fmla="*/ 257260 w 386575"/>
                  <a:gd name="connsiteY7" fmla="*/ 250662 h 289985"/>
                  <a:gd name="connsiteX8" fmla="*/ 329508 w 386575"/>
                  <a:gd name="connsiteY8" fmla="*/ 57438 h 289985"/>
                  <a:gd name="connsiteX9" fmla="*/ 340720 w 386575"/>
                  <a:gd name="connsiteY9" fmla="*/ 335 h 28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6575" h="289985">
                    <a:moveTo>
                      <a:pt x="340720" y="335"/>
                    </a:moveTo>
                    <a:cubicBezTo>
                      <a:pt x="365432" y="18089"/>
                      <a:pt x="376248" y="12757"/>
                      <a:pt x="386575" y="68648"/>
                    </a:cubicBezTo>
                    <a:cubicBezTo>
                      <a:pt x="354282" y="154440"/>
                      <a:pt x="348664" y="200964"/>
                      <a:pt x="306051" y="283135"/>
                    </a:cubicBezTo>
                    <a:cubicBezTo>
                      <a:pt x="247827" y="311011"/>
                      <a:pt x="88163" y="245434"/>
                      <a:pt x="37229" y="235902"/>
                    </a:cubicBezTo>
                    <a:cubicBezTo>
                      <a:pt x="-13705" y="226370"/>
                      <a:pt x="3883" y="230205"/>
                      <a:pt x="444" y="225942"/>
                    </a:cubicBezTo>
                    <a:cubicBezTo>
                      <a:pt x="-2995" y="221679"/>
                      <a:pt x="14619" y="232157"/>
                      <a:pt x="16594" y="210326"/>
                    </a:cubicBezTo>
                    <a:cubicBezTo>
                      <a:pt x="58869" y="177007"/>
                      <a:pt x="11745" y="198834"/>
                      <a:pt x="51749" y="194396"/>
                    </a:cubicBezTo>
                    <a:cubicBezTo>
                      <a:pt x="122333" y="221089"/>
                      <a:pt x="43933" y="226608"/>
                      <a:pt x="257260" y="250662"/>
                    </a:cubicBezTo>
                    <a:cubicBezTo>
                      <a:pt x="279035" y="214802"/>
                      <a:pt x="315154" y="99023"/>
                      <a:pt x="329508" y="57438"/>
                    </a:cubicBezTo>
                    <a:cubicBezTo>
                      <a:pt x="343862" y="15853"/>
                      <a:pt x="332747" y="-2787"/>
                      <a:pt x="340720" y="335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5" name="矩形 6">
                <a:extLst>
                  <a:ext uri="{FF2B5EF4-FFF2-40B4-BE49-F238E27FC236}">
                    <a16:creationId xmlns:a16="http://schemas.microsoft.com/office/drawing/2014/main" xmlns="" id="{BB82ADEC-460F-449E-ACDB-12C104A5B855}"/>
                  </a:ext>
                </a:extLst>
              </p:cNvPr>
              <p:cNvSpPr/>
              <p:nvPr/>
            </p:nvSpPr>
            <p:spPr>
              <a:xfrm rot="20762587">
                <a:off x="2288270" y="3026425"/>
                <a:ext cx="162138" cy="487210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53172 w 386575"/>
                  <a:gd name="connsiteY0" fmla="*/ 762 h 262541"/>
                  <a:gd name="connsiteX1" fmla="*/ 386575 w 386575"/>
                  <a:gd name="connsiteY1" fmla="*/ 55416 h 262541"/>
                  <a:gd name="connsiteX2" fmla="*/ 286960 w 386575"/>
                  <a:gd name="connsiteY2" fmla="*/ 254470 h 262541"/>
                  <a:gd name="connsiteX3" fmla="*/ 37229 w 386575"/>
                  <a:gd name="connsiteY3" fmla="*/ 222670 h 262541"/>
                  <a:gd name="connsiteX4" fmla="*/ 444 w 386575"/>
                  <a:gd name="connsiteY4" fmla="*/ 212710 h 262541"/>
                  <a:gd name="connsiteX5" fmla="*/ 16594 w 386575"/>
                  <a:gd name="connsiteY5" fmla="*/ 197094 h 262541"/>
                  <a:gd name="connsiteX6" fmla="*/ 75959 w 386575"/>
                  <a:gd name="connsiteY6" fmla="*/ 180974 h 262541"/>
                  <a:gd name="connsiteX7" fmla="*/ 244189 w 386575"/>
                  <a:gd name="connsiteY7" fmla="*/ 229119 h 262541"/>
                  <a:gd name="connsiteX8" fmla="*/ 329508 w 386575"/>
                  <a:gd name="connsiteY8" fmla="*/ 44206 h 262541"/>
                  <a:gd name="connsiteX9" fmla="*/ 353172 w 386575"/>
                  <a:gd name="connsiteY9" fmla="*/ 762 h 262541"/>
                  <a:gd name="connsiteX0" fmla="*/ 385018 w 535040"/>
                  <a:gd name="connsiteY0" fmla="*/ 762 h 519732"/>
                  <a:gd name="connsiteX1" fmla="*/ 418421 w 535040"/>
                  <a:gd name="connsiteY1" fmla="*/ 55416 h 519732"/>
                  <a:gd name="connsiteX2" fmla="*/ 318806 w 535040"/>
                  <a:gd name="connsiteY2" fmla="*/ 254470 h 519732"/>
                  <a:gd name="connsiteX3" fmla="*/ 530124 w 535040"/>
                  <a:gd name="connsiteY3" fmla="*/ 519587 h 519732"/>
                  <a:gd name="connsiteX4" fmla="*/ 32290 w 535040"/>
                  <a:gd name="connsiteY4" fmla="*/ 212710 h 519732"/>
                  <a:gd name="connsiteX5" fmla="*/ 48440 w 535040"/>
                  <a:gd name="connsiteY5" fmla="*/ 197094 h 519732"/>
                  <a:gd name="connsiteX6" fmla="*/ 107805 w 535040"/>
                  <a:gd name="connsiteY6" fmla="*/ 180974 h 519732"/>
                  <a:gd name="connsiteX7" fmla="*/ 276035 w 535040"/>
                  <a:gd name="connsiteY7" fmla="*/ 229119 h 519732"/>
                  <a:gd name="connsiteX8" fmla="*/ 361354 w 535040"/>
                  <a:gd name="connsiteY8" fmla="*/ 44206 h 519732"/>
                  <a:gd name="connsiteX9" fmla="*/ 385018 w 535040"/>
                  <a:gd name="connsiteY9" fmla="*/ 762 h 519732"/>
                  <a:gd name="connsiteX0" fmla="*/ 336585 w 556107"/>
                  <a:gd name="connsiteY0" fmla="*/ 762 h 598723"/>
                  <a:gd name="connsiteX1" fmla="*/ 369988 w 556107"/>
                  <a:gd name="connsiteY1" fmla="*/ 55416 h 598723"/>
                  <a:gd name="connsiteX2" fmla="*/ 270373 w 556107"/>
                  <a:gd name="connsiteY2" fmla="*/ 254470 h 598723"/>
                  <a:gd name="connsiteX3" fmla="*/ 481691 w 556107"/>
                  <a:gd name="connsiteY3" fmla="*/ 519587 h 598723"/>
                  <a:gd name="connsiteX4" fmla="*/ 521296 w 556107"/>
                  <a:gd name="connsiteY4" fmla="*/ 577235 h 598723"/>
                  <a:gd name="connsiteX5" fmla="*/ 7 w 556107"/>
                  <a:gd name="connsiteY5" fmla="*/ 197094 h 598723"/>
                  <a:gd name="connsiteX6" fmla="*/ 59372 w 556107"/>
                  <a:gd name="connsiteY6" fmla="*/ 180974 h 598723"/>
                  <a:gd name="connsiteX7" fmla="*/ 227602 w 556107"/>
                  <a:gd name="connsiteY7" fmla="*/ 229119 h 598723"/>
                  <a:gd name="connsiteX8" fmla="*/ 312921 w 556107"/>
                  <a:gd name="connsiteY8" fmla="*/ 44206 h 598723"/>
                  <a:gd name="connsiteX9" fmla="*/ 336585 w 556107"/>
                  <a:gd name="connsiteY9" fmla="*/ 762 h 598723"/>
                  <a:gd name="connsiteX0" fmla="*/ 336585 w 556107"/>
                  <a:gd name="connsiteY0" fmla="*/ 762 h 598723"/>
                  <a:gd name="connsiteX1" fmla="*/ 369988 w 556107"/>
                  <a:gd name="connsiteY1" fmla="*/ 55416 h 598723"/>
                  <a:gd name="connsiteX2" fmla="*/ 270373 w 556107"/>
                  <a:gd name="connsiteY2" fmla="*/ 254470 h 598723"/>
                  <a:gd name="connsiteX3" fmla="*/ 481691 w 556107"/>
                  <a:gd name="connsiteY3" fmla="*/ 519587 h 598723"/>
                  <a:gd name="connsiteX4" fmla="*/ 521296 w 556107"/>
                  <a:gd name="connsiteY4" fmla="*/ 577235 h 598723"/>
                  <a:gd name="connsiteX5" fmla="*/ 7 w 556107"/>
                  <a:gd name="connsiteY5" fmla="*/ 197094 h 598723"/>
                  <a:gd name="connsiteX6" fmla="*/ 272272 w 556107"/>
                  <a:gd name="connsiteY6" fmla="*/ 343286 h 598723"/>
                  <a:gd name="connsiteX7" fmla="*/ 227602 w 556107"/>
                  <a:gd name="connsiteY7" fmla="*/ 229119 h 598723"/>
                  <a:gd name="connsiteX8" fmla="*/ 312921 w 556107"/>
                  <a:gd name="connsiteY8" fmla="*/ 44206 h 598723"/>
                  <a:gd name="connsiteX9" fmla="*/ 336585 w 556107"/>
                  <a:gd name="connsiteY9" fmla="*/ 762 h 598723"/>
                  <a:gd name="connsiteX0" fmla="*/ 182079 w 369640"/>
                  <a:gd name="connsiteY0" fmla="*/ 762 h 593749"/>
                  <a:gd name="connsiteX1" fmla="*/ 215482 w 369640"/>
                  <a:gd name="connsiteY1" fmla="*/ 55416 h 593749"/>
                  <a:gd name="connsiteX2" fmla="*/ 115867 w 369640"/>
                  <a:gd name="connsiteY2" fmla="*/ 254470 h 593749"/>
                  <a:gd name="connsiteX3" fmla="*/ 327185 w 369640"/>
                  <a:gd name="connsiteY3" fmla="*/ 519587 h 593749"/>
                  <a:gd name="connsiteX4" fmla="*/ 366790 w 369640"/>
                  <a:gd name="connsiteY4" fmla="*/ 577235 h 593749"/>
                  <a:gd name="connsiteX5" fmla="*/ 282354 w 369640"/>
                  <a:gd name="connsiteY5" fmla="*/ 583216 h 593749"/>
                  <a:gd name="connsiteX6" fmla="*/ 117766 w 369640"/>
                  <a:gd name="connsiteY6" fmla="*/ 343286 h 593749"/>
                  <a:gd name="connsiteX7" fmla="*/ 73096 w 369640"/>
                  <a:gd name="connsiteY7" fmla="*/ 229119 h 593749"/>
                  <a:gd name="connsiteX8" fmla="*/ 158415 w 369640"/>
                  <a:gd name="connsiteY8" fmla="*/ 44206 h 593749"/>
                  <a:gd name="connsiteX9" fmla="*/ 182079 w 369640"/>
                  <a:gd name="connsiteY9" fmla="*/ 762 h 593749"/>
                  <a:gd name="connsiteX0" fmla="*/ 182079 w 368423"/>
                  <a:gd name="connsiteY0" fmla="*/ 762 h 593749"/>
                  <a:gd name="connsiteX1" fmla="*/ 215482 w 368423"/>
                  <a:gd name="connsiteY1" fmla="*/ 55416 h 593749"/>
                  <a:gd name="connsiteX2" fmla="*/ 198376 w 368423"/>
                  <a:gd name="connsiteY2" fmla="*/ 264847 h 593749"/>
                  <a:gd name="connsiteX3" fmla="*/ 327185 w 368423"/>
                  <a:gd name="connsiteY3" fmla="*/ 519587 h 593749"/>
                  <a:gd name="connsiteX4" fmla="*/ 366790 w 368423"/>
                  <a:gd name="connsiteY4" fmla="*/ 577235 h 593749"/>
                  <a:gd name="connsiteX5" fmla="*/ 282354 w 368423"/>
                  <a:gd name="connsiteY5" fmla="*/ 583216 h 593749"/>
                  <a:gd name="connsiteX6" fmla="*/ 117766 w 368423"/>
                  <a:gd name="connsiteY6" fmla="*/ 343286 h 593749"/>
                  <a:gd name="connsiteX7" fmla="*/ 73096 w 368423"/>
                  <a:gd name="connsiteY7" fmla="*/ 229119 h 593749"/>
                  <a:gd name="connsiteX8" fmla="*/ 158415 w 368423"/>
                  <a:gd name="connsiteY8" fmla="*/ 44206 h 593749"/>
                  <a:gd name="connsiteX9" fmla="*/ 182079 w 368423"/>
                  <a:gd name="connsiteY9" fmla="*/ 762 h 593749"/>
                  <a:gd name="connsiteX0" fmla="*/ 95037 w 281381"/>
                  <a:gd name="connsiteY0" fmla="*/ 763 h 593750"/>
                  <a:gd name="connsiteX1" fmla="*/ 128440 w 281381"/>
                  <a:gd name="connsiteY1" fmla="*/ 55417 h 593750"/>
                  <a:gd name="connsiteX2" fmla="*/ 111334 w 281381"/>
                  <a:gd name="connsiteY2" fmla="*/ 264848 h 593750"/>
                  <a:gd name="connsiteX3" fmla="*/ 240143 w 281381"/>
                  <a:gd name="connsiteY3" fmla="*/ 519588 h 593750"/>
                  <a:gd name="connsiteX4" fmla="*/ 279748 w 281381"/>
                  <a:gd name="connsiteY4" fmla="*/ 577236 h 593750"/>
                  <a:gd name="connsiteX5" fmla="*/ 195312 w 281381"/>
                  <a:gd name="connsiteY5" fmla="*/ 583217 h 593750"/>
                  <a:gd name="connsiteX6" fmla="*/ 30724 w 281381"/>
                  <a:gd name="connsiteY6" fmla="*/ 343287 h 593750"/>
                  <a:gd name="connsiteX7" fmla="*/ 96236 w 281381"/>
                  <a:gd name="connsiteY7" fmla="*/ 250426 h 593750"/>
                  <a:gd name="connsiteX8" fmla="*/ 71373 w 281381"/>
                  <a:gd name="connsiteY8" fmla="*/ 44207 h 593750"/>
                  <a:gd name="connsiteX9" fmla="*/ 95037 w 281381"/>
                  <a:gd name="connsiteY9" fmla="*/ 763 h 593750"/>
                  <a:gd name="connsiteX0" fmla="*/ 117749 w 304093"/>
                  <a:gd name="connsiteY0" fmla="*/ 768 h 593755"/>
                  <a:gd name="connsiteX1" fmla="*/ 151152 w 304093"/>
                  <a:gd name="connsiteY1" fmla="*/ 55422 h 593755"/>
                  <a:gd name="connsiteX2" fmla="*/ 134046 w 304093"/>
                  <a:gd name="connsiteY2" fmla="*/ 264853 h 593755"/>
                  <a:gd name="connsiteX3" fmla="*/ 262855 w 304093"/>
                  <a:gd name="connsiteY3" fmla="*/ 519593 h 593755"/>
                  <a:gd name="connsiteX4" fmla="*/ 302460 w 304093"/>
                  <a:gd name="connsiteY4" fmla="*/ 577241 h 593755"/>
                  <a:gd name="connsiteX5" fmla="*/ 218024 w 304093"/>
                  <a:gd name="connsiteY5" fmla="*/ 583222 h 593755"/>
                  <a:gd name="connsiteX6" fmla="*/ 53436 w 304093"/>
                  <a:gd name="connsiteY6" fmla="*/ 343292 h 593755"/>
                  <a:gd name="connsiteX7" fmla="*/ 88430 w 304093"/>
                  <a:gd name="connsiteY7" fmla="*/ 250950 h 593755"/>
                  <a:gd name="connsiteX8" fmla="*/ 94085 w 304093"/>
                  <a:gd name="connsiteY8" fmla="*/ 44212 h 593755"/>
                  <a:gd name="connsiteX9" fmla="*/ 117749 w 304093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68717 w 254948"/>
                  <a:gd name="connsiteY0" fmla="*/ 768 h 593755"/>
                  <a:gd name="connsiteX1" fmla="*/ 102120 w 254948"/>
                  <a:gd name="connsiteY1" fmla="*/ 55422 h 593755"/>
                  <a:gd name="connsiteX2" fmla="*/ 97908 w 254948"/>
                  <a:gd name="connsiteY2" fmla="*/ 278187 h 593755"/>
                  <a:gd name="connsiteX3" fmla="*/ 213823 w 254948"/>
                  <a:gd name="connsiteY3" fmla="*/ 519593 h 593755"/>
                  <a:gd name="connsiteX4" fmla="*/ 253428 w 254948"/>
                  <a:gd name="connsiteY4" fmla="*/ 577241 h 593755"/>
                  <a:gd name="connsiteX5" fmla="*/ 168992 w 254948"/>
                  <a:gd name="connsiteY5" fmla="*/ 583222 h 593755"/>
                  <a:gd name="connsiteX6" fmla="*/ 4404 w 254948"/>
                  <a:gd name="connsiteY6" fmla="*/ 343292 h 593755"/>
                  <a:gd name="connsiteX7" fmla="*/ 39398 w 254948"/>
                  <a:gd name="connsiteY7" fmla="*/ 250950 h 593755"/>
                  <a:gd name="connsiteX8" fmla="*/ 45053 w 254948"/>
                  <a:gd name="connsiteY8" fmla="*/ 44212 h 593755"/>
                  <a:gd name="connsiteX9" fmla="*/ 68717 w 254948"/>
                  <a:gd name="connsiteY9" fmla="*/ 768 h 593755"/>
                  <a:gd name="connsiteX0" fmla="*/ 68717 w 263341"/>
                  <a:gd name="connsiteY0" fmla="*/ 768 h 595572"/>
                  <a:gd name="connsiteX1" fmla="*/ 102120 w 263341"/>
                  <a:gd name="connsiteY1" fmla="*/ 55422 h 595572"/>
                  <a:gd name="connsiteX2" fmla="*/ 97908 w 263341"/>
                  <a:gd name="connsiteY2" fmla="*/ 278187 h 595572"/>
                  <a:gd name="connsiteX3" fmla="*/ 244285 w 263341"/>
                  <a:gd name="connsiteY3" fmla="*/ 478541 h 595572"/>
                  <a:gd name="connsiteX4" fmla="*/ 253428 w 263341"/>
                  <a:gd name="connsiteY4" fmla="*/ 577241 h 595572"/>
                  <a:gd name="connsiteX5" fmla="*/ 168992 w 263341"/>
                  <a:gd name="connsiteY5" fmla="*/ 583222 h 595572"/>
                  <a:gd name="connsiteX6" fmla="*/ 4404 w 263341"/>
                  <a:gd name="connsiteY6" fmla="*/ 343292 h 595572"/>
                  <a:gd name="connsiteX7" fmla="*/ 39398 w 263341"/>
                  <a:gd name="connsiteY7" fmla="*/ 250950 h 595572"/>
                  <a:gd name="connsiteX8" fmla="*/ 45053 w 263341"/>
                  <a:gd name="connsiteY8" fmla="*/ 44212 h 595572"/>
                  <a:gd name="connsiteX9" fmla="*/ 68717 w 263341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29319 w 224057"/>
                  <a:gd name="connsiteY0" fmla="*/ 768 h 595572"/>
                  <a:gd name="connsiteX1" fmla="*/ 62722 w 224057"/>
                  <a:gd name="connsiteY1" fmla="*/ 55422 h 595572"/>
                  <a:gd name="connsiteX2" fmla="*/ 56557 w 224057"/>
                  <a:gd name="connsiteY2" fmla="*/ 245287 h 595572"/>
                  <a:gd name="connsiteX3" fmla="*/ 204887 w 224057"/>
                  <a:gd name="connsiteY3" fmla="*/ 478541 h 595572"/>
                  <a:gd name="connsiteX4" fmla="*/ 214030 w 224057"/>
                  <a:gd name="connsiteY4" fmla="*/ 577241 h 595572"/>
                  <a:gd name="connsiteX5" fmla="*/ 129594 w 224057"/>
                  <a:gd name="connsiteY5" fmla="*/ 583222 h 595572"/>
                  <a:gd name="connsiteX6" fmla="*/ 182252 w 224057"/>
                  <a:gd name="connsiteY6" fmla="*/ 545176 h 595572"/>
                  <a:gd name="connsiteX7" fmla="*/ 0 w 224057"/>
                  <a:gd name="connsiteY7" fmla="*/ 250950 h 595572"/>
                  <a:gd name="connsiteX8" fmla="*/ 5655 w 224057"/>
                  <a:gd name="connsiteY8" fmla="*/ 44212 h 595572"/>
                  <a:gd name="connsiteX9" fmla="*/ 29319 w 224057"/>
                  <a:gd name="connsiteY9" fmla="*/ 768 h 595572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82252 w 224057"/>
                  <a:gd name="connsiteY6" fmla="*/ 544841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17871 w 212609"/>
                  <a:gd name="connsiteY0" fmla="*/ 443 h 595247"/>
                  <a:gd name="connsiteX1" fmla="*/ 51274 w 212609"/>
                  <a:gd name="connsiteY1" fmla="*/ 55097 h 595247"/>
                  <a:gd name="connsiteX2" fmla="*/ 45109 w 212609"/>
                  <a:gd name="connsiteY2" fmla="*/ 244962 h 595247"/>
                  <a:gd name="connsiteX3" fmla="*/ 193439 w 212609"/>
                  <a:gd name="connsiteY3" fmla="*/ 478216 h 595247"/>
                  <a:gd name="connsiteX4" fmla="*/ 202582 w 212609"/>
                  <a:gd name="connsiteY4" fmla="*/ 576916 h 595247"/>
                  <a:gd name="connsiteX5" fmla="*/ 118146 w 212609"/>
                  <a:gd name="connsiteY5" fmla="*/ 582897 h 595247"/>
                  <a:gd name="connsiteX6" fmla="*/ 117695 w 212609"/>
                  <a:gd name="connsiteY6" fmla="*/ 416174 h 595247"/>
                  <a:gd name="connsiteX7" fmla="*/ 0 w 212609"/>
                  <a:gd name="connsiteY7" fmla="*/ 253471 h 595247"/>
                  <a:gd name="connsiteX8" fmla="*/ 4232 w 212609"/>
                  <a:gd name="connsiteY8" fmla="*/ 52456 h 595247"/>
                  <a:gd name="connsiteX9" fmla="*/ 17871 w 212609"/>
                  <a:gd name="connsiteY9" fmla="*/ 443 h 595247"/>
                  <a:gd name="connsiteX0" fmla="*/ 20364 w 215102"/>
                  <a:gd name="connsiteY0" fmla="*/ 443 h 595247"/>
                  <a:gd name="connsiteX1" fmla="*/ 53767 w 215102"/>
                  <a:gd name="connsiteY1" fmla="*/ 55097 h 595247"/>
                  <a:gd name="connsiteX2" fmla="*/ 47602 w 215102"/>
                  <a:gd name="connsiteY2" fmla="*/ 244962 h 595247"/>
                  <a:gd name="connsiteX3" fmla="*/ 195932 w 215102"/>
                  <a:gd name="connsiteY3" fmla="*/ 478216 h 595247"/>
                  <a:gd name="connsiteX4" fmla="*/ 205075 w 215102"/>
                  <a:gd name="connsiteY4" fmla="*/ 576916 h 595247"/>
                  <a:gd name="connsiteX5" fmla="*/ 120639 w 215102"/>
                  <a:gd name="connsiteY5" fmla="*/ 582897 h 595247"/>
                  <a:gd name="connsiteX6" fmla="*/ 120188 w 215102"/>
                  <a:gd name="connsiteY6" fmla="*/ 416174 h 595247"/>
                  <a:gd name="connsiteX7" fmla="*/ 2493 w 215102"/>
                  <a:gd name="connsiteY7" fmla="*/ 253471 h 595247"/>
                  <a:gd name="connsiteX8" fmla="*/ 6725 w 215102"/>
                  <a:gd name="connsiteY8" fmla="*/ 52456 h 595247"/>
                  <a:gd name="connsiteX9" fmla="*/ 20364 w 215102"/>
                  <a:gd name="connsiteY9" fmla="*/ 443 h 595247"/>
                  <a:gd name="connsiteX0" fmla="*/ 20364 w 213840"/>
                  <a:gd name="connsiteY0" fmla="*/ 443 h 577166"/>
                  <a:gd name="connsiteX1" fmla="*/ 53767 w 213840"/>
                  <a:gd name="connsiteY1" fmla="*/ 55097 h 577166"/>
                  <a:gd name="connsiteX2" fmla="*/ 47602 w 213840"/>
                  <a:gd name="connsiteY2" fmla="*/ 244962 h 577166"/>
                  <a:gd name="connsiteX3" fmla="*/ 195932 w 213840"/>
                  <a:gd name="connsiteY3" fmla="*/ 478216 h 577166"/>
                  <a:gd name="connsiteX4" fmla="*/ 205075 w 213840"/>
                  <a:gd name="connsiteY4" fmla="*/ 576916 h 577166"/>
                  <a:gd name="connsiteX5" fmla="*/ 140081 w 213840"/>
                  <a:gd name="connsiteY5" fmla="*/ 504666 h 577166"/>
                  <a:gd name="connsiteX6" fmla="*/ 120188 w 213840"/>
                  <a:gd name="connsiteY6" fmla="*/ 416174 h 577166"/>
                  <a:gd name="connsiteX7" fmla="*/ 2493 w 213840"/>
                  <a:gd name="connsiteY7" fmla="*/ 253471 h 577166"/>
                  <a:gd name="connsiteX8" fmla="*/ 6725 w 213840"/>
                  <a:gd name="connsiteY8" fmla="*/ 52456 h 577166"/>
                  <a:gd name="connsiteX9" fmla="*/ 20364 w 213840"/>
                  <a:gd name="connsiteY9" fmla="*/ 443 h 577166"/>
                  <a:gd name="connsiteX0" fmla="*/ 20364 w 213840"/>
                  <a:gd name="connsiteY0" fmla="*/ 443 h 577166"/>
                  <a:gd name="connsiteX1" fmla="*/ 53767 w 213840"/>
                  <a:gd name="connsiteY1" fmla="*/ 55097 h 577166"/>
                  <a:gd name="connsiteX2" fmla="*/ 47602 w 213840"/>
                  <a:gd name="connsiteY2" fmla="*/ 244962 h 577166"/>
                  <a:gd name="connsiteX3" fmla="*/ 195932 w 213840"/>
                  <a:gd name="connsiteY3" fmla="*/ 478216 h 577166"/>
                  <a:gd name="connsiteX4" fmla="*/ 205075 w 213840"/>
                  <a:gd name="connsiteY4" fmla="*/ 576916 h 577166"/>
                  <a:gd name="connsiteX5" fmla="*/ 140081 w 213840"/>
                  <a:gd name="connsiteY5" fmla="*/ 504666 h 577166"/>
                  <a:gd name="connsiteX6" fmla="*/ 120188 w 213840"/>
                  <a:gd name="connsiteY6" fmla="*/ 416174 h 577166"/>
                  <a:gd name="connsiteX7" fmla="*/ 2493 w 213840"/>
                  <a:gd name="connsiteY7" fmla="*/ 253471 h 577166"/>
                  <a:gd name="connsiteX8" fmla="*/ 6725 w 213840"/>
                  <a:gd name="connsiteY8" fmla="*/ 52456 h 577166"/>
                  <a:gd name="connsiteX9" fmla="*/ 20364 w 213840"/>
                  <a:gd name="connsiteY9" fmla="*/ 443 h 577166"/>
                  <a:gd name="connsiteX0" fmla="*/ 20364 w 215334"/>
                  <a:gd name="connsiteY0" fmla="*/ 443 h 576976"/>
                  <a:gd name="connsiteX1" fmla="*/ 53767 w 215334"/>
                  <a:gd name="connsiteY1" fmla="*/ 55097 h 576976"/>
                  <a:gd name="connsiteX2" fmla="*/ 47602 w 215334"/>
                  <a:gd name="connsiteY2" fmla="*/ 244962 h 576976"/>
                  <a:gd name="connsiteX3" fmla="*/ 195932 w 215334"/>
                  <a:gd name="connsiteY3" fmla="*/ 478216 h 576976"/>
                  <a:gd name="connsiteX4" fmla="*/ 205075 w 215334"/>
                  <a:gd name="connsiteY4" fmla="*/ 576916 h 576976"/>
                  <a:gd name="connsiteX5" fmla="*/ 117139 w 215334"/>
                  <a:gd name="connsiteY5" fmla="*/ 466549 h 576976"/>
                  <a:gd name="connsiteX6" fmla="*/ 120188 w 215334"/>
                  <a:gd name="connsiteY6" fmla="*/ 416174 h 576976"/>
                  <a:gd name="connsiteX7" fmla="*/ 2493 w 215334"/>
                  <a:gd name="connsiteY7" fmla="*/ 253471 h 576976"/>
                  <a:gd name="connsiteX8" fmla="*/ 6725 w 215334"/>
                  <a:gd name="connsiteY8" fmla="*/ 52456 h 576976"/>
                  <a:gd name="connsiteX9" fmla="*/ 20364 w 215334"/>
                  <a:gd name="connsiteY9" fmla="*/ 443 h 576976"/>
                  <a:gd name="connsiteX0" fmla="*/ 20364 w 215334"/>
                  <a:gd name="connsiteY0" fmla="*/ 443 h 576976"/>
                  <a:gd name="connsiteX1" fmla="*/ 53767 w 215334"/>
                  <a:gd name="connsiteY1" fmla="*/ 55097 h 576976"/>
                  <a:gd name="connsiteX2" fmla="*/ 47602 w 215334"/>
                  <a:gd name="connsiteY2" fmla="*/ 244962 h 576976"/>
                  <a:gd name="connsiteX3" fmla="*/ 195932 w 215334"/>
                  <a:gd name="connsiteY3" fmla="*/ 478216 h 576976"/>
                  <a:gd name="connsiteX4" fmla="*/ 205075 w 215334"/>
                  <a:gd name="connsiteY4" fmla="*/ 576916 h 576976"/>
                  <a:gd name="connsiteX5" fmla="*/ 117139 w 215334"/>
                  <a:gd name="connsiteY5" fmla="*/ 466549 h 576976"/>
                  <a:gd name="connsiteX6" fmla="*/ 122216 w 215334"/>
                  <a:gd name="connsiteY6" fmla="*/ 447876 h 576976"/>
                  <a:gd name="connsiteX7" fmla="*/ 120188 w 215334"/>
                  <a:gd name="connsiteY7" fmla="*/ 416174 h 576976"/>
                  <a:gd name="connsiteX8" fmla="*/ 2493 w 215334"/>
                  <a:gd name="connsiteY8" fmla="*/ 253471 h 576976"/>
                  <a:gd name="connsiteX9" fmla="*/ 6725 w 215334"/>
                  <a:gd name="connsiteY9" fmla="*/ 52456 h 576976"/>
                  <a:gd name="connsiteX10" fmla="*/ 20364 w 215334"/>
                  <a:gd name="connsiteY10" fmla="*/ 443 h 57697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22216 w 214580"/>
                  <a:gd name="connsiteY6" fmla="*/ 447876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22216 w 214580"/>
                  <a:gd name="connsiteY6" fmla="*/ 447876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11728 w 214580"/>
                  <a:gd name="connsiteY6" fmla="*/ 449321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199899"/>
                  <a:gd name="connsiteY0" fmla="*/ 443 h 501692"/>
                  <a:gd name="connsiteX1" fmla="*/ 53767 w 199899"/>
                  <a:gd name="connsiteY1" fmla="*/ 55097 h 501692"/>
                  <a:gd name="connsiteX2" fmla="*/ 47602 w 199899"/>
                  <a:gd name="connsiteY2" fmla="*/ 244962 h 501692"/>
                  <a:gd name="connsiteX3" fmla="*/ 195932 w 199899"/>
                  <a:gd name="connsiteY3" fmla="*/ 478216 h 501692"/>
                  <a:gd name="connsiteX4" fmla="*/ 154891 w 199899"/>
                  <a:gd name="connsiteY4" fmla="*/ 493536 h 501692"/>
                  <a:gd name="connsiteX5" fmla="*/ 128599 w 199899"/>
                  <a:gd name="connsiteY5" fmla="*/ 477501 h 501692"/>
                  <a:gd name="connsiteX6" fmla="*/ 111728 w 199899"/>
                  <a:gd name="connsiteY6" fmla="*/ 449321 h 501692"/>
                  <a:gd name="connsiteX7" fmla="*/ 120188 w 199899"/>
                  <a:gd name="connsiteY7" fmla="*/ 416174 h 501692"/>
                  <a:gd name="connsiteX8" fmla="*/ 2493 w 199899"/>
                  <a:gd name="connsiteY8" fmla="*/ 253471 h 501692"/>
                  <a:gd name="connsiteX9" fmla="*/ 6725 w 199899"/>
                  <a:gd name="connsiteY9" fmla="*/ 52456 h 501692"/>
                  <a:gd name="connsiteX10" fmla="*/ 20364 w 199899"/>
                  <a:gd name="connsiteY10" fmla="*/ 443 h 501692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11728 w 166745"/>
                  <a:gd name="connsiteY6" fmla="*/ 449321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11728 w 166745"/>
                  <a:gd name="connsiteY6" fmla="*/ 449321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5652"/>
                  <a:gd name="connsiteY0" fmla="*/ 443 h 496187"/>
                  <a:gd name="connsiteX1" fmla="*/ 53767 w 165652"/>
                  <a:gd name="connsiteY1" fmla="*/ 55097 h 496187"/>
                  <a:gd name="connsiteX2" fmla="*/ 47602 w 165652"/>
                  <a:gd name="connsiteY2" fmla="*/ 244962 h 496187"/>
                  <a:gd name="connsiteX3" fmla="*/ 158663 w 165652"/>
                  <a:gd name="connsiteY3" fmla="*/ 424383 h 496187"/>
                  <a:gd name="connsiteX4" fmla="*/ 154891 w 165652"/>
                  <a:gd name="connsiteY4" fmla="*/ 493536 h 496187"/>
                  <a:gd name="connsiteX5" fmla="*/ 161496 w 165652"/>
                  <a:gd name="connsiteY5" fmla="*/ 473521 h 496187"/>
                  <a:gd name="connsiteX6" fmla="*/ 120323 w 165652"/>
                  <a:gd name="connsiteY6" fmla="*/ 457534 h 496187"/>
                  <a:gd name="connsiteX7" fmla="*/ 120188 w 165652"/>
                  <a:gd name="connsiteY7" fmla="*/ 416174 h 496187"/>
                  <a:gd name="connsiteX8" fmla="*/ 2493 w 165652"/>
                  <a:gd name="connsiteY8" fmla="*/ 253471 h 496187"/>
                  <a:gd name="connsiteX9" fmla="*/ 6725 w 165652"/>
                  <a:gd name="connsiteY9" fmla="*/ 52456 h 496187"/>
                  <a:gd name="connsiteX10" fmla="*/ 20364 w 165652"/>
                  <a:gd name="connsiteY10" fmla="*/ 443 h 496187"/>
                  <a:gd name="connsiteX0" fmla="*/ 20364 w 230688"/>
                  <a:gd name="connsiteY0" fmla="*/ 443 h 483925"/>
                  <a:gd name="connsiteX1" fmla="*/ 53767 w 230688"/>
                  <a:gd name="connsiteY1" fmla="*/ 55097 h 483925"/>
                  <a:gd name="connsiteX2" fmla="*/ 47602 w 230688"/>
                  <a:gd name="connsiteY2" fmla="*/ 244962 h 483925"/>
                  <a:gd name="connsiteX3" fmla="*/ 158663 w 230688"/>
                  <a:gd name="connsiteY3" fmla="*/ 424383 h 483925"/>
                  <a:gd name="connsiteX4" fmla="*/ 230686 w 230688"/>
                  <a:gd name="connsiteY4" fmla="*/ 475907 h 483925"/>
                  <a:gd name="connsiteX5" fmla="*/ 161496 w 230688"/>
                  <a:gd name="connsiteY5" fmla="*/ 473521 h 483925"/>
                  <a:gd name="connsiteX6" fmla="*/ 120323 w 230688"/>
                  <a:gd name="connsiteY6" fmla="*/ 457534 h 483925"/>
                  <a:gd name="connsiteX7" fmla="*/ 120188 w 230688"/>
                  <a:gd name="connsiteY7" fmla="*/ 416174 h 483925"/>
                  <a:gd name="connsiteX8" fmla="*/ 2493 w 230688"/>
                  <a:gd name="connsiteY8" fmla="*/ 253471 h 483925"/>
                  <a:gd name="connsiteX9" fmla="*/ 6725 w 230688"/>
                  <a:gd name="connsiteY9" fmla="*/ 52456 h 483925"/>
                  <a:gd name="connsiteX10" fmla="*/ 20364 w 230688"/>
                  <a:gd name="connsiteY10" fmla="*/ 443 h 483925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120323 w 231234"/>
                  <a:gd name="connsiteY6" fmla="*/ 457534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0913"/>
                  <a:gd name="connsiteY0" fmla="*/ 443 h 476591"/>
                  <a:gd name="connsiteX1" fmla="*/ 53767 w 230913"/>
                  <a:gd name="connsiteY1" fmla="*/ 55097 h 476591"/>
                  <a:gd name="connsiteX2" fmla="*/ 47602 w 230913"/>
                  <a:gd name="connsiteY2" fmla="*/ 244962 h 476591"/>
                  <a:gd name="connsiteX3" fmla="*/ 158663 w 230913"/>
                  <a:gd name="connsiteY3" fmla="*/ 424383 h 476591"/>
                  <a:gd name="connsiteX4" fmla="*/ 230686 w 230913"/>
                  <a:gd name="connsiteY4" fmla="*/ 475907 h 476591"/>
                  <a:gd name="connsiteX5" fmla="*/ 135712 w 230913"/>
                  <a:gd name="connsiteY5" fmla="*/ 448879 h 476591"/>
                  <a:gd name="connsiteX6" fmla="*/ 97452 w 230913"/>
                  <a:gd name="connsiteY6" fmla="*/ 470083 h 476591"/>
                  <a:gd name="connsiteX7" fmla="*/ 120188 w 230913"/>
                  <a:gd name="connsiteY7" fmla="*/ 416174 h 476591"/>
                  <a:gd name="connsiteX8" fmla="*/ 2493 w 230913"/>
                  <a:gd name="connsiteY8" fmla="*/ 253471 h 476591"/>
                  <a:gd name="connsiteX9" fmla="*/ 6725 w 230913"/>
                  <a:gd name="connsiteY9" fmla="*/ 52456 h 476591"/>
                  <a:gd name="connsiteX10" fmla="*/ 20364 w 230913"/>
                  <a:gd name="connsiteY10" fmla="*/ 443 h 476591"/>
                  <a:gd name="connsiteX0" fmla="*/ 20364 w 230913"/>
                  <a:gd name="connsiteY0" fmla="*/ 443 h 476591"/>
                  <a:gd name="connsiteX1" fmla="*/ 53767 w 230913"/>
                  <a:gd name="connsiteY1" fmla="*/ 55097 h 476591"/>
                  <a:gd name="connsiteX2" fmla="*/ 47602 w 230913"/>
                  <a:gd name="connsiteY2" fmla="*/ 244962 h 476591"/>
                  <a:gd name="connsiteX3" fmla="*/ 158663 w 230913"/>
                  <a:gd name="connsiteY3" fmla="*/ 424383 h 476591"/>
                  <a:gd name="connsiteX4" fmla="*/ 230686 w 230913"/>
                  <a:gd name="connsiteY4" fmla="*/ 475907 h 476591"/>
                  <a:gd name="connsiteX5" fmla="*/ 135712 w 230913"/>
                  <a:gd name="connsiteY5" fmla="*/ 448879 h 476591"/>
                  <a:gd name="connsiteX6" fmla="*/ 107469 w 230913"/>
                  <a:gd name="connsiteY6" fmla="*/ 472573 h 476591"/>
                  <a:gd name="connsiteX7" fmla="*/ 120188 w 230913"/>
                  <a:gd name="connsiteY7" fmla="*/ 416174 h 476591"/>
                  <a:gd name="connsiteX8" fmla="*/ 2493 w 230913"/>
                  <a:gd name="connsiteY8" fmla="*/ 253471 h 476591"/>
                  <a:gd name="connsiteX9" fmla="*/ 6725 w 230913"/>
                  <a:gd name="connsiteY9" fmla="*/ 52456 h 476591"/>
                  <a:gd name="connsiteX10" fmla="*/ 20364 w 230913"/>
                  <a:gd name="connsiteY10" fmla="*/ 443 h 476591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7469 w 162526"/>
                  <a:gd name="connsiteY6" fmla="*/ 472573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9611 w 162526"/>
                  <a:gd name="connsiteY6" fmla="*/ 470067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9611 w 162526"/>
                  <a:gd name="connsiteY6" fmla="*/ 470067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6158"/>
                  <a:gd name="connsiteY0" fmla="*/ 443 h 504181"/>
                  <a:gd name="connsiteX1" fmla="*/ 53767 w 166158"/>
                  <a:gd name="connsiteY1" fmla="*/ 55097 h 504181"/>
                  <a:gd name="connsiteX2" fmla="*/ 47602 w 166158"/>
                  <a:gd name="connsiteY2" fmla="*/ 244962 h 504181"/>
                  <a:gd name="connsiteX3" fmla="*/ 158663 w 166158"/>
                  <a:gd name="connsiteY3" fmla="*/ 424383 h 504181"/>
                  <a:gd name="connsiteX4" fmla="*/ 153834 w 166158"/>
                  <a:gd name="connsiteY4" fmla="*/ 503909 h 504181"/>
                  <a:gd name="connsiteX5" fmla="*/ 135712 w 166158"/>
                  <a:gd name="connsiteY5" fmla="*/ 448879 h 504181"/>
                  <a:gd name="connsiteX6" fmla="*/ 109611 w 166158"/>
                  <a:gd name="connsiteY6" fmla="*/ 470067 h 504181"/>
                  <a:gd name="connsiteX7" fmla="*/ 120188 w 166158"/>
                  <a:gd name="connsiteY7" fmla="*/ 416174 h 504181"/>
                  <a:gd name="connsiteX8" fmla="*/ 2493 w 166158"/>
                  <a:gd name="connsiteY8" fmla="*/ 253471 h 504181"/>
                  <a:gd name="connsiteX9" fmla="*/ 6725 w 166158"/>
                  <a:gd name="connsiteY9" fmla="*/ 52456 h 504181"/>
                  <a:gd name="connsiteX10" fmla="*/ 20364 w 166158"/>
                  <a:gd name="connsiteY10" fmla="*/ 443 h 504181"/>
                  <a:gd name="connsiteX0" fmla="*/ 20364 w 161888"/>
                  <a:gd name="connsiteY0" fmla="*/ 443 h 486852"/>
                  <a:gd name="connsiteX1" fmla="*/ 53767 w 161888"/>
                  <a:gd name="connsiteY1" fmla="*/ 55097 h 486852"/>
                  <a:gd name="connsiteX2" fmla="*/ 47602 w 161888"/>
                  <a:gd name="connsiteY2" fmla="*/ 244962 h 486852"/>
                  <a:gd name="connsiteX3" fmla="*/ 158663 w 161888"/>
                  <a:gd name="connsiteY3" fmla="*/ 424383 h 486852"/>
                  <a:gd name="connsiteX4" fmla="*/ 132351 w 161888"/>
                  <a:gd name="connsiteY4" fmla="*/ 486414 h 486852"/>
                  <a:gd name="connsiteX5" fmla="*/ 135712 w 161888"/>
                  <a:gd name="connsiteY5" fmla="*/ 448879 h 486852"/>
                  <a:gd name="connsiteX6" fmla="*/ 109611 w 161888"/>
                  <a:gd name="connsiteY6" fmla="*/ 470067 h 486852"/>
                  <a:gd name="connsiteX7" fmla="*/ 120188 w 161888"/>
                  <a:gd name="connsiteY7" fmla="*/ 416174 h 486852"/>
                  <a:gd name="connsiteX8" fmla="*/ 2493 w 161888"/>
                  <a:gd name="connsiteY8" fmla="*/ 253471 h 486852"/>
                  <a:gd name="connsiteX9" fmla="*/ 6725 w 161888"/>
                  <a:gd name="connsiteY9" fmla="*/ 52456 h 486852"/>
                  <a:gd name="connsiteX10" fmla="*/ 20364 w 161888"/>
                  <a:gd name="connsiteY10" fmla="*/ 443 h 486852"/>
                  <a:gd name="connsiteX0" fmla="*/ 20364 w 162137"/>
                  <a:gd name="connsiteY0" fmla="*/ 443 h 487211"/>
                  <a:gd name="connsiteX1" fmla="*/ 53767 w 162137"/>
                  <a:gd name="connsiteY1" fmla="*/ 55097 h 487211"/>
                  <a:gd name="connsiteX2" fmla="*/ 47602 w 162137"/>
                  <a:gd name="connsiteY2" fmla="*/ 244962 h 487211"/>
                  <a:gd name="connsiteX3" fmla="*/ 158663 w 162137"/>
                  <a:gd name="connsiteY3" fmla="*/ 424383 h 487211"/>
                  <a:gd name="connsiteX4" fmla="*/ 132351 w 162137"/>
                  <a:gd name="connsiteY4" fmla="*/ 486414 h 487211"/>
                  <a:gd name="connsiteX5" fmla="*/ 135712 w 162137"/>
                  <a:gd name="connsiteY5" fmla="*/ 448879 h 487211"/>
                  <a:gd name="connsiteX6" fmla="*/ 109611 w 162137"/>
                  <a:gd name="connsiteY6" fmla="*/ 470067 h 487211"/>
                  <a:gd name="connsiteX7" fmla="*/ 120188 w 162137"/>
                  <a:gd name="connsiteY7" fmla="*/ 416174 h 487211"/>
                  <a:gd name="connsiteX8" fmla="*/ 2493 w 162137"/>
                  <a:gd name="connsiteY8" fmla="*/ 253471 h 487211"/>
                  <a:gd name="connsiteX9" fmla="*/ 6725 w 162137"/>
                  <a:gd name="connsiteY9" fmla="*/ 52456 h 487211"/>
                  <a:gd name="connsiteX10" fmla="*/ 20364 w 162137"/>
                  <a:gd name="connsiteY10" fmla="*/ 443 h 48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137" h="487211">
                    <a:moveTo>
                      <a:pt x="20364" y="443"/>
                    </a:moveTo>
                    <a:cubicBezTo>
                      <a:pt x="45076" y="18197"/>
                      <a:pt x="43440" y="-794"/>
                      <a:pt x="53767" y="55097"/>
                    </a:cubicBezTo>
                    <a:cubicBezTo>
                      <a:pt x="47239" y="151345"/>
                      <a:pt x="44311" y="167703"/>
                      <a:pt x="47602" y="244962"/>
                    </a:cubicBezTo>
                    <a:cubicBezTo>
                      <a:pt x="70510" y="321364"/>
                      <a:pt x="144538" y="384141"/>
                      <a:pt x="158663" y="424383"/>
                    </a:cubicBezTo>
                    <a:cubicBezTo>
                      <a:pt x="172788" y="464625"/>
                      <a:pt x="139766" y="492340"/>
                      <a:pt x="132351" y="486414"/>
                    </a:cubicBezTo>
                    <a:cubicBezTo>
                      <a:pt x="124936" y="480488"/>
                      <a:pt x="147448" y="465143"/>
                      <a:pt x="135712" y="448879"/>
                    </a:cubicBezTo>
                    <a:cubicBezTo>
                      <a:pt x="123976" y="432615"/>
                      <a:pt x="109103" y="478463"/>
                      <a:pt x="109611" y="470067"/>
                    </a:cubicBezTo>
                    <a:cubicBezTo>
                      <a:pt x="98307" y="454178"/>
                      <a:pt x="110748" y="458152"/>
                      <a:pt x="120188" y="416174"/>
                    </a:cubicBezTo>
                    <a:cubicBezTo>
                      <a:pt x="90505" y="349066"/>
                      <a:pt x="77394" y="382086"/>
                      <a:pt x="2493" y="253471"/>
                    </a:cubicBezTo>
                    <a:cubicBezTo>
                      <a:pt x="-3935" y="213946"/>
                      <a:pt x="3747" y="94627"/>
                      <a:pt x="6725" y="52456"/>
                    </a:cubicBezTo>
                    <a:cubicBezTo>
                      <a:pt x="9703" y="10285"/>
                      <a:pt x="12391" y="-2679"/>
                      <a:pt x="20364" y="443"/>
                    </a:cubicBezTo>
                    <a:close/>
                  </a:path>
                </a:pathLst>
              </a:custGeom>
              <a:gradFill flip="none" rotWithShape="1">
                <a:gsLst>
                  <a:gs pos="18000">
                    <a:srgbClr val="181C21"/>
                  </a:gs>
                  <a:gs pos="5000">
                    <a:srgbClr val="171717"/>
                  </a:gs>
                  <a:gs pos="100000">
                    <a:srgbClr val="555A1A"/>
                  </a:gs>
                  <a:gs pos="28000">
                    <a:srgbClr val="2B2F22"/>
                  </a:gs>
                  <a:gs pos="87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0" name="等腰三角形 11">
              <a:extLst>
                <a:ext uri="{FF2B5EF4-FFF2-40B4-BE49-F238E27FC236}">
                  <a16:creationId xmlns:a16="http://schemas.microsoft.com/office/drawing/2014/main" xmlns="" id="{4A0DB170-E0E9-407B-9738-D2BC4747912E}"/>
                </a:ext>
              </a:extLst>
            </p:cNvPr>
            <p:cNvSpPr/>
            <p:nvPr/>
          </p:nvSpPr>
          <p:spPr>
            <a:xfrm>
              <a:off x="4038667" y="2004085"/>
              <a:ext cx="160894" cy="289395"/>
            </a:xfrm>
            <a:custGeom>
              <a:avLst/>
              <a:gdLst>
                <a:gd name="connsiteX0" fmla="*/ 0 w 76605"/>
                <a:gd name="connsiteY0" fmla="*/ 121695 h 121695"/>
                <a:gd name="connsiteX1" fmla="*/ 8389 w 76605"/>
                <a:gd name="connsiteY1" fmla="*/ 0 h 121695"/>
                <a:gd name="connsiteX2" fmla="*/ 76605 w 76605"/>
                <a:gd name="connsiteY2" fmla="*/ 121695 h 121695"/>
                <a:gd name="connsiteX3" fmla="*/ 0 w 76605"/>
                <a:gd name="connsiteY3" fmla="*/ 121695 h 121695"/>
                <a:gd name="connsiteX0" fmla="*/ 0 w 119467"/>
                <a:gd name="connsiteY0" fmla="*/ 121695 h 147889"/>
                <a:gd name="connsiteX1" fmla="*/ 8389 w 119467"/>
                <a:gd name="connsiteY1" fmla="*/ 0 h 147889"/>
                <a:gd name="connsiteX2" fmla="*/ 119467 w 119467"/>
                <a:gd name="connsiteY2" fmla="*/ 147889 h 147889"/>
                <a:gd name="connsiteX3" fmla="*/ 0 w 119467"/>
                <a:gd name="connsiteY3" fmla="*/ 121695 h 147889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754"/>
                <a:gd name="connsiteY0" fmla="*/ 214563 h 214563"/>
                <a:gd name="connsiteX1" fmla="*/ 22676 w 133754"/>
                <a:gd name="connsiteY1" fmla="*/ 0 h 214563"/>
                <a:gd name="connsiteX2" fmla="*/ 133754 w 133754"/>
                <a:gd name="connsiteY2" fmla="*/ 147889 h 214563"/>
                <a:gd name="connsiteX3" fmla="*/ 0 w 133754"/>
                <a:gd name="connsiteY3" fmla="*/ 214563 h 214563"/>
                <a:gd name="connsiteX0" fmla="*/ 0 w 133915"/>
                <a:gd name="connsiteY0" fmla="*/ 214563 h 221986"/>
                <a:gd name="connsiteX1" fmla="*/ 22676 w 133915"/>
                <a:gd name="connsiteY1" fmla="*/ 0 h 221986"/>
                <a:gd name="connsiteX2" fmla="*/ 133754 w 133915"/>
                <a:gd name="connsiteY2" fmla="*/ 147889 h 221986"/>
                <a:gd name="connsiteX3" fmla="*/ 33994 w 133915"/>
                <a:gd name="connsiteY3" fmla="*/ 166473 h 221986"/>
                <a:gd name="connsiteX4" fmla="*/ 0 w 133915"/>
                <a:gd name="connsiteY4" fmla="*/ 214563 h 221986"/>
                <a:gd name="connsiteX0" fmla="*/ 0 w 133902"/>
                <a:gd name="connsiteY0" fmla="*/ 214563 h 221986"/>
                <a:gd name="connsiteX1" fmla="*/ 22676 w 133902"/>
                <a:gd name="connsiteY1" fmla="*/ 0 h 221986"/>
                <a:gd name="connsiteX2" fmla="*/ 133754 w 133902"/>
                <a:gd name="connsiteY2" fmla="*/ 147889 h 221986"/>
                <a:gd name="connsiteX3" fmla="*/ 33994 w 133902"/>
                <a:gd name="connsiteY3" fmla="*/ 166473 h 221986"/>
                <a:gd name="connsiteX4" fmla="*/ 0 w 133902"/>
                <a:gd name="connsiteY4" fmla="*/ 214563 h 221986"/>
                <a:gd name="connsiteX0" fmla="*/ 0 w 134984"/>
                <a:gd name="connsiteY0" fmla="*/ 214563 h 221986"/>
                <a:gd name="connsiteX1" fmla="*/ 22676 w 134984"/>
                <a:gd name="connsiteY1" fmla="*/ 0 h 221986"/>
                <a:gd name="connsiteX2" fmla="*/ 133754 w 134984"/>
                <a:gd name="connsiteY2" fmla="*/ 147889 h 221986"/>
                <a:gd name="connsiteX3" fmla="*/ 79238 w 134984"/>
                <a:gd name="connsiteY3" fmla="*/ 175997 h 221986"/>
                <a:gd name="connsiteX4" fmla="*/ 33994 w 134984"/>
                <a:gd name="connsiteY4" fmla="*/ 166473 h 221986"/>
                <a:gd name="connsiteX5" fmla="*/ 0 w 134984"/>
                <a:gd name="connsiteY5" fmla="*/ 214563 h 221986"/>
                <a:gd name="connsiteX0" fmla="*/ 0 w 123417"/>
                <a:gd name="connsiteY0" fmla="*/ 214563 h 221986"/>
                <a:gd name="connsiteX1" fmla="*/ 22676 w 123417"/>
                <a:gd name="connsiteY1" fmla="*/ 0 h 221986"/>
                <a:gd name="connsiteX2" fmla="*/ 121847 w 123417"/>
                <a:gd name="connsiteY2" fmla="*/ 138364 h 221986"/>
                <a:gd name="connsiteX3" fmla="*/ 79238 w 123417"/>
                <a:gd name="connsiteY3" fmla="*/ 175997 h 221986"/>
                <a:gd name="connsiteX4" fmla="*/ 33994 w 123417"/>
                <a:gd name="connsiteY4" fmla="*/ 166473 h 221986"/>
                <a:gd name="connsiteX5" fmla="*/ 0 w 123417"/>
                <a:gd name="connsiteY5" fmla="*/ 214563 h 2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17" h="221986">
                  <a:moveTo>
                    <a:pt x="0" y="214563"/>
                  </a:moveTo>
                  <a:lnTo>
                    <a:pt x="22676" y="0"/>
                  </a:lnTo>
                  <a:lnTo>
                    <a:pt x="121847" y="138364"/>
                  </a:lnTo>
                  <a:cubicBezTo>
                    <a:pt x="131274" y="164522"/>
                    <a:pt x="95865" y="172900"/>
                    <a:pt x="79238" y="175997"/>
                  </a:cubicBezTo>
                  <a:cubicBezTo>
                    <a:pt x="62611" y="179094"/>
                    <a:pt x="47200" y="156870"/>
                    <a:pt x="33994" y="166473"/>
                  </a:cubicBezTo>
                  <a:cubicBezTo>
                    <a:pt x="11702" y="177585"/>
                    <a:pt x="4268" y="243896"/>
                    <a:pt x="0" y="214563"/>
                  </a:cubicBezTo>
                  <a:close/>
                </a:path>
              </a:pathLst>
            </a:custGeom>
            <a:solidFill>
              <a:srgbClr val="1213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椭圆 308">
              <a:extLst>
                <a:ext uri="{FF2B5EF4-FFF2-40B4-BE49-F238E27FC236}">
                  <a16:creationId xmlns:a16="http://schemas.microsoft.com/office/drawing/2014/main" xmlns="" id="{24573720-362F-4AC9-9408-2BE852192D04}"/>
                </a:ext>
              </a:extLst>
            </p:cNvPr>
            <p:cNvSpPr/>
            <p:nvPr/>
          </p:nvSpPr>
          <p:spPr>
            <a:xfrm rot="1761055" flipH="1">
              <a:off x="3930016" y="1022775"/>
              <a:ext cx="306319" cy="301290"/>
            </a:xfrm>
            <a:custGeom>
              <a:avLst/>
              <a:gdLst>
                <a:gd name="connsiteX0" fmla="*/ 0 w 399539"/>
                <a:gd name="connsiteY0" fmla="*/ 207981 h 415962"/>
                <a:gd name="connsiteX1" fmla="*/ 199770 w 399539"/>
                <a:gd name="connsiteY1" fmla="*/ 0 h 415962"/>
                <a:gd name="connsiteX2" fmla="*/ 399540 w 399539"/>
                <a:gd name="connsiteY2" fmla="*/ 207981 h 415962"/>
                <a:gd name="connsiteX3" fmla="*/ 199770 w 399539"/>
                <a:gd name="connsiteY3" fmla="*/ 415962 h 415962"/>
                <a:gd name="connsiteX4" fmla="*/ 0 w 399539"/>
                <a:gd name="connsiteY4" fmla="*/ 207981 h 415962"/>
                <a:gd name="connsiteX0" fmla="*/ 8989 w 408529"/>
                <a:gd name="connsiteY0" fmla="*/ 207981 h 415962"/>
                <a:gd name="connsiteX1" fmla="*/ 208759 w 408529"/>
                <a:gd name="connsiteY1" fmla="*/ 0 h 415962"/>
                <a:gd name="connsiteX2" fmla="*/ 408529 w 408529"/>
                <a:gd name="connsiteY2" fmla="*/ 207981 h 415962"/>
                <a:gd name="connsiteX3" fmla="*/ 208759 w 408529"/>
                <a:gd name="connsiteY3" fmla="*/ 415962 h 415962"/>
                <a:gd name="connsiteX4" fmla="*/ 8989 w 408529"/>
                <a:gd name="connsiteY4" fmla="*/ 207981 h 415962"/>
                <a:gd name="connsiteX0" fmla="*/ 6882 w 406422"/>
                <a:gd name="connsiteY0" fmla="*/ 207981 h 415962"/>
                <a:gd name="connsiteX1" fmla="*/ 206652 w 406422"/>
                <a:gd name="connsiteY1" fmla="*/ 0 h 415962"/>
                <a:gd name="connsiteX2" fmla="*/ 406422 w 406422"/>
                <a:gd name="connsiteY2" fmla="*/ 207981 h 415962"/>
                <a:gd name="connsiteX3" fmla="*/ 206652 w 406422"/>
                <a:gd name="connsiteY3" fmla="*/ 415962 h 415962"/>
                <a:gd name="connsiteX4" fmla="*/ 6882 w 406422"/>
                <a:gd name="connsiteY4" fmla="*/ 207981 h 415962"/>
                <a:gd name="connsiteX0" fmla="*/ 13577 w 413117"/>
                <a:gd name="connsiteY0" fmla="*/ 207981 h 415962"/>
                <a:gd name="connsiteX1" fmla="*/ 213347 w 413117"/>
                <a:gd name="connsiteY1" fmla="*/ 0 h 415962"/>
                <a:gd name="connsiteX2" fmla="*/ 413117 w 413117"/>
                <a:gd name="connsiteY2" fmla="*/ 207981 h 415962"/>
                <a:gd name="connsiteX3" fmla="*/ 213347 w 413117"/>
                <a:gd name="connsiteY3" fmla="*/ 415962 h 415962"/>
                <a:gd name="connsiteX4" fmla="*/ 13577 w 413117"/>
                <a:gd name="connsiteY4" fmla="*/ 207981 h 415962"/>
                <a:gd name="connsiteX0" fmla="*/ 12512 w 383477"/>
                <a:gd name="connsiteY0" fmla="*/ 227107 h 416076"/>
                <a:gd name="connsiteX1" fmla="*/ 183707 w 383477"/>
                <a:gd name="connsiteY1" fmla="*/ 76 h 416076"/>
                <a:gd name="connsiteX2" fmla="*/ 383477 w 383477"/>
                <a:gd name="connsiteY2" fmla="*/ 208057 h 416076"/>
                <a:gd name="connsiteX3" fmla="*/ 183707 w 383477"/>
                <a:gd name="connsiteY3" fmla="*/ 416038 h 416076"/>
                <a:gd name="connsiteX4" fmla="*/ 12512 w 383477"/>
                <a:gd name="connsiteY4" fmla="*/ 227107 h 416076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17572"/>
                <a:gd name="connsiteX1" fmla="*/ 179665 w 379435"/>
                <a:gd name="connsiteY1" fmla="*/ 76 h 417572"/>
                <a:gd name="connsiteX2" fmla="*/ 379435 w 379435"/>
                <a:gd name="connsiteY2" fmla="*/ 208057 h 417572"/>
                <a:gd name="connsiteX3" fmla="*/ 179665 w 379435"/>
                <a:gd name="connsiteY3" fmla="*/ 416038 h 417572"/>
                <a:gd name="connsiteX4" fmla="*/ 41962 w 379435"/>
                <a:gd name="connsiteY4" fmla="*/ 298792 h 417572"/>
                <a:gd name="connsiteX5" fmla="*/ 8470 w 379435"/>
                <a:gd name="connsiteY5" fmla="*/ 227107 h 417572"/>
                <a:gd name="connsiteX0" fmla="*/ 8470 w 379435"/>
                <a:gd name="connsiteY0" fmla="*/ 227107 h 422454"/>
                <a:gd name="connsiteX1" fmla="*/ 179665 w 379435"/>
                <a:gd name="connsiteY1" fmla="*/ 76 h 422454"/>
                <a:gd name="connsiteX2" fmla="*/ 379435 w 379435"/>
                <a:gd name="connsiteY2" fmla="*/ 208057 h 422454"/>
                <a:gd name="connsiteX3" fmla="*/ 179665 w 379435"/>
                <a:gd name="connsiteY3" fmla="*/ 416038 h 422454"/>
                <a:gd name="connsiteX4" fmla="*/ 58630 w 379435"/>
                <a:gd name="connsiteY4" fmla="*/ 363086 h 422454"/>
                <a:gd name="connsiteX5" fmla="*/ 41962 w 379435"/>
                <a:gd name="connsiteY5" fmla="*/ 298792 h 422454"/>
                <a:gd name="connsiteX6" fmla="*/ 8470 w 379435"/>
                <a:gd name="connsiteY6" fmla="*/ 227107 h 422454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221 w 371186"/>
                <a:gd name="connsiteY0" fmla="*/ 228862 h 424209"/>
                <a:gd name="connsiteX1" fmla="*/ 43238 w 371186"/>
                <a:gd name="connsiteY1" fmla="*/ 114810 h 424209"/>
                <a:gd name="connsiteX2" fmla="*/ 171416 w 371186"/>
                <a:gd name="connsiteY2" fmla="*/ 1831 h 424209"/>
                <a:gd name="connsiteX3" fmla="*/ 371186 w 371186"/>
                <a:gd name="connsiteY3" fmla="*/ 209812 h 424209"/>
                <a:gd name="connsiteX4" fmla="*/ 171416 w 371186"/>
                <a:gd name="connsiteY4" fmla="*/ 417793 h 424209"/>
                <a:gd name="connsiteX5" fmla="*/ 50381 w 371186"/>
                <a:gd name="connsiteY5" fmla="*/ 364841 h 424209"/>
                <a:gd name="connsiteX6" fmla="*/ 33713 w 371186"/>
                <a:gd name="connsiteY6" fmla="*/ 300547 h 424209"/>
                <a:gd name="connsiteX7" fmla="*/ 221 w 371186"/>
                <a:gd name="connsiteY7" fmla="*/ 228862 h 424209"/>
                <a:gd name="connsiteX0" fmla="*/ 123 w 378232"/>
                <a:gd name="connsiteY0" fmla="*/ 259818 h 424209"/>
                <a:gd name="connsiteX1" fmla="*/ 50284 w 378232"/>
                <a:gd name="connsiteY1" fmla="*/ 114810 h 424209"/>
                <a:gd name="connsiteX2" fmla="*/ 178462 w 378232"/>
                <a:gd name="connsiteY2" fmla="*/ 1831 h 424209"/>
                <a:gd name="connsiteX3" fmla="*/ 378232 w 378232"/>
                <a:gd name="connsiteY3" fmla="*/ 209812 h 424209"/>
                <a:gd name="connsiteX4" fmla="*/ 178462 w 378232"/>
                <a:gd name="connsiteY4" fmla="*/ 417793 h 424209"/>
                <a:gd name="connsiteX5" fmla="*/ 57427 w 378232"/>
                <a:gd name="connsiteY5" fmla="*/ 364841 h 424209"/>
                <a:gd name="connsiteX6" fmla="*/ 40759 w 378232"/>
                <a:gd name="connsiteY6" fmla="*/ 300547 h 424209"/>
                <a:gd name="connsiteX7" fmla="*/ 123 w 378232"/>
                <a:gd name="connsiteY7" fmla="*/ 259818 h 424209"/>
                <a:gd name="connsiteX0" fmla="*/ 123 w 378232"/>
                <a:gd name="connsiteY0" fmla="*/ 259818 h 421581"/>
                <a:gd name="connsiteX1" fmla="*/ 50284 w 378232"/>
                <a:gd name="connsiteY1" fmla="*/ 114810 h 421581"/>
                <a:gd name="connsiteX2" fmla="*/ 178462 w 378232"/>
                <a:gd name="connsiteY2" fmla="*/ 1831 h 421581"/>
                <a:gd name="connsiteX3" fmla="*/ 378232 w 378232"/>
                <a:gd name="connsiteY3" fmla="*/ 209812 h 421581"/>
                <a:gd name="connsiteX4" fmla="*/ 178462 w 378232"/>
                <a:gd name="connsiteY4" fmla="*/ 417793 h 421581"/>
                <a:gd name="connsiteX5" fmla="*/ 50283 w 378232"/>
                <a:gd name="connsiteY5" fmla="*/ 341029 h 421581"/>
                <a:gd name="connsiteX6" fmla="*/ 40759 w 378232"/>
                <a:gd name="connsiteY6" fmla="*/ 300547 h 421581"/>
                <a:gd name="connsiteX7" fmla="*/ 123 w 378232"/>
                <a:gd name="connsiteY7" fmla="*/ 259818 h 421581"/>
                <a:gd name="connsiteX0" fmla="*/ 123 w 378232"/>
                <a:gd name="connsiteY0" fmla="*/ 259818 h 401237"/>
                <a:gd name="connsiteX1" fmla="*/ 50284 w 378232"/>
                <a:gd name="connsiteY1" fmla="*/ 114810 h 401237"/>
                <a:gd name="connsiteX2" fmla="*/ 178462 w 378232"/>
                <a:gd name="connsiteY2" fmla="*/ 1831 h 401237"/>
                <a:gd name="connsiteX3" fmla="*/ 378232 w 378232"/>
                <a:gd name="connsiteY3" fmla="*/ 209812 h 401237"/>
                <a:gd name="connsiteX4" fmla="*/ 157030 w 378232"/>
                <a:gd name="connsiteY4" fmla="*/ 396362 h 401237"/>
                <a:gd name="connsiteX5" fmla="*/ 50283 w 378232"/>
                <a:gd name="connsiteY5" fmla="*/ 341029 h 401237"/>
                <a:gd name="connsiteX6" fmla="*/ 40759 w 378232"/>
                <a:gd name="connsiteY6" fmla="*/ 300547 h 401237"/>
                <a:gd name="connsiteX7" fmla="*/ 123 w 378232"/>
                <a:gd name="connsiteY7" fmla="*/ 259818 h 401237"/>
                <a:gd name="connsiteX0" fmla="*/ 10 w 378119"/>
                <a:gd name="connsiteY0" fmla="*/ 258802 h 400221"/>
                <a:gd name="connsiteX1" fmla="*/ 43027 w 378119"/>
                <a:gd name="connsiteY1" fmla="*/ 139987 h 400221"/>
                <a:gd name="connsiteX2" fmla="*/ 178349 w 378119"/>
                <a:gd name="connsiteY2" fmla="*/ 815 h 400221"/>
                <a:gd name="connsiteX3" fmla="*/ 378119 w 378119"/>
                <a:gd name="connsiteY3" fmla="*/ 208796 h 400221"/>
                <a:gd name="connsiteX4" fmla="*/ 156917 w 378119"/>
                <a:gd name="connsiteY4" fmla="*/ 395346 h 400221"/>
                <a:gd name="connsiteX5" fmla="*/ 50170 w 378119"/>
                <a:gd name="connsiteY5" fmla="*/ 340013 h 400221"/>
                <a:gd name="connsiteX6" fmla="*/ 40646 w 378119"/>
                <a:gd name="connsiteY6" fmla="*/ 299531 h 400221"/>
                <a:gd name="connsiteX7" fmla="*/ 10 w 378119"/>
                <a:gd name="connsiteY7" fmla="*/ 258802 h 400221"/>
                <a:gd name="connsiteX0" fmla="*/ 10 w 378119"/>
                <a:gd name="connsiteY0" fmla="*/ 258970 h 400389"/>
                <a:gd name="connsiteX1" fmla="*/ 43027 w 378119"/>
                <a:gd name="connsiteY1" fmla="*/ 140155 h 400389"/>
                <a:gd name="connsiteX2" fmla="*/ 178349 w 378119"/>
                <a:gd name="connsiteY2" fmla="*/ 983 h 400389"/>
                <a:gd name="connsiteX3" fmla="*/ 378119 w 378119"/>
                <a:gd name="connsiteY3" fmla="*/ 208964 h 400389"/>
                <a:gd name="connsiteX4" fmla="*/ 156917 w 378119"/>
                <a:gd name="connsiteY4" fmla="*/ 395514 h 400389"/>
                <a:gd name="connsiteX5" fmla="*/ 50170 w 378119"/>
                <a:gd name="connsiteY5" fmla="*/ 340181 h 400389"/>
                <a:gd name="connsiteX6" fmla="*/ 40646 w 378119"/>
                <a:gd name="connsiteY6" fmla="*/ 299699 h 400389"/>
                <a:gd name="connsiteX7" fmla="*/ 10 w 378119"/>
                <a:gd name="connsiteY7" fmla="*/ 258970 h 400389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846"/>
                <a:gd name="connsiteX1" fmla="*/ 43027 w 378119"/>
                <a:gd name="connsiteY1" fmla="*/ 140155 h 399846"/>
                <a:gd name="connsiteX2" fmla="*/ 178349 w 378119"/>
                <a:gd name="connsiteY2" fmla="*/ 983 h 399846"/>
                <a:gd name="connsiteX3" fmla="*/ 378119 w 378119"/>
                <a:gd name="connsiteY3" fmla="*/ 208964 h 399846"/>
                <a:gd name="connsiteX4" fmla="*/ 156917 w 378119"/>
                <a:gd name="connsiteY4" fmla="*/ 395514 h 399846"/>
                <a:gd name="connsiteX5" fmla="*/ 54932 w 378119"/>
                <a:gd name="connsiteY5" fmla="*/ 335418 h 399846"/>
                <a:gd name="connsiteX6" fmla="*/ 40646 w 378119"/>
                <a:gd name="connsiteY6" fmla="*/ 299699 h 399846"/>
                <a:gd name="connsiteX7" fmla="*/ 10 w 378119"/>
                <a:gd name="connsiteY7" fmla="*/ 258970 h 399846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399360"/>
                <a:gd name="connsiteX1" fmla="*/ 43027 w 378119"/>
                <a:gd name="connsiteY1" fmla="*/ 140155 h 399360"/>
                <a:gd name="connsiteX2" fmla="*/ 178349 w 378119"/>
                <a:gd name="connsiteY2" fmla="*/ 983 h 399360"/>
                <a:gd name="connsiteX3" fmla="*/ 378119 w 378119"/>
                <a:gd name="connsiteY3" fmla="*/ 208964 h 399360"/>
                <a:gd name="connsiteX4" fmla="*/ 156917 w 378119"/>
                <a:gd name="connsiteY4" fmla="*/ 395514 h 399360"/>
                <a:gd name="connsiteX5" fmla="*/ 47788 w 378119"/>
                <a:gd name="connsiteY5" fmla="*/ 330656 h 399360"/>
                <a:gd name="connsiteX6" fmla="*/ 40646 w 378119"/>
                <a:gd name="connsiteY6" fmla="*/ 299699 h 399360"/>
                <a:gd name="connsiteX7" fmla="*/ 10 w 378119"/>
                <a:gd name="connsiteY7" fmla="*/ 258970 h 399360"/>
                <a:gd name="connsiteX0" fmla="*/ 10 w 378119"/>
                <a:gd name="connsiteY0" fmla="*/ 258970 h 402431"/>
                <a:gd name="connsiteX1" fmla="*/ 43027 w 378119"/>
                <a:gd name="connsiteY1" fmla="*/ 140155 h 402431"/>
                <a:gd name="connsiteX2" fmla="*/ 178349 w 378119"/>
                <a:gd name="connsiteY2" fmla="*/ 983 h 402431"/>
                <a:gd name="connsiteX3" fmla="*/ 378119 w 378119"/>
                <a:gd name="connsiteY3" fmla="*/ 208964 h 402431"/>
                <a:gd name="connsiteX4" fmla="*/ 156917 w 378119"/>
                <a:gd name="connsiteY4" fmla="*/ 395514 h 402431"/>
                <a:gd name="connsiteX5" fmla="*/ 47788 w 378119"/>
                <a:gd name="connsiteY5" fmla="*/ 330656 h 402431"/>
                <a:gd name="connsiteX6" fmla="*/ 40646 w 378119"/>
                <a:gd name="connsiteY6" fmla="*/ 299699 h 402431"/>
                <a:gd name="connsiteX7" fmla="*/ 10 w 378119"/>
                <a:gd name="connsiteY7" fmla="*/ 258970 h 402431"/>
                <a:gd name="connsiteX0" fmla="*/ 10 w 378119"/>
                <a:gd name="connsiteY0" fmla="*/ 258970 h 412838"/>
                <a:gd name="connsiteX1" fmla="*/ 43027 w 378119"/>
                <a:gd name="connsiteY1" fmla="*/ 140155 h 412838"/>
                <a:gd name="connsiteX2" fmla="*/ 178349 w 378119"/>
                <a:gd name="connsiteY2" fmla="*/ 983 h 412838"/>
                <a:gd name="connsiteX3" fmla="*/ 378119 w 378119"/>
                <a:gd name="connsiteY3" fmla="*/ 208964 h 412838"/>
                <a:gd name="connsiteX4" fmla="*/ 156917 w 378119"/>
                <a:gd name="connsiteY4" fmla="*/ 395514 h 412838"/>
                <a:gd name="connsiteX5" fmla="*/ 95413 w 378119"/>
                <a:gd name="connsiteY5" fmla="*/ 397332 h 412838"/>
                <a:gd name="connsiteX6" fmla="*/ 47788 w 378119"/>
                <a:gd name="connsiteY6" fmla="*/ 330656 h 412838"/>
                <a:gd name="connsiteX7" fmla="*/ 40646 w 378119"/>
                <a:gd name="connsiteY7" fmla="*/ 299699 h 412838"/>
                <a:gd name="connsiteX8" fmla="*/ 10 w 378119"/>
                <a:gd name="connsiteY8" fmla="*/ 258970 h 412838"/>
                <a:gd name="connsiteX0" fmla="*/ 10 w 378119"/>
                <a:gd name="connsiteY0" fmla="*/ 258970 h 407661"/>
                <a:gd name="connsiteX1" fmla="*/ 43027 w 378119"/>
                <a:gd name="connsiteY1" fmla="*/ 140155 h 407661"/>
                <a:gd name="connsiteX2" fmla="*/ 178349 w 378119"/>
                <a:gd name="connsiteY2" fmla="*/ 983 h 407661"/>
                <a:gd name="connsiteX3" fmla="*/ 378119 w 378119"/>
                <a:gd name="connsiteY3" fmla="*/ 208964 h 407661"/>
                <a:gd name="connsiteX4" fmla="*/ 156917 w 378119"/>
                <a:gd name="connsiteY4" fmla="*/ 395514 h 407661"/>
                <a:gd name="connsiteX5" fmla="*/ 107319 w 378119"/>
                <a:gd name="connsiteY5" fmla="*/ 383045 h 407661"/>
                <a:gd name="connsiteX6" fmla="*/ 47788 w 378119"/>
                <a:gd name="connsiteY6" fmla="*/ 330656 h 407661"/>
                <a:gd name="connsiteX7" fmla="*/ 40646 w 378119"/>
                <a:gd name="connsiteY7" fmla="*/ 299699 h 407661"/>
                <a:gd name="connsiteX8" fmla="*/ 10 w 378119"/>
                <a:gd name="connsiteY8" fmla="*/ 258970 h 407661"/>
                <a:gd name="connsiteX0" fmla="*/ 10 w 378119"/>
                <a:gd name="connsiteY0" fmla="*/ 258970 h 408639"/>
                <a:gd name="connsiteX1" fmla="*/ 43027 w 378119"/>
                <a:gd name="connsiteY1" fmla="*/ 140155 h 408639"/>
                <a:gd name="connsiteX2" fmla="*/ 178349 w 378119"/>
                <a:gd name="connsiteY2" fmla="*/ 983 h 408639"/>
                <a:gd name="connsiteX3" fmla="*/ 378119 w 378119"/>
                <a:gd name="connsiteY3" fmla="*/ 208964 h 408639"/>
                <a:gd name="connsiteX4" fmla="*/ 156917 w 378119"/>
                <a:gd name="connsiteY4" fmla="*/ 395514 h 408639"/>
                <a:gd name="connsiteX5" fmla="*/ 107319 w 378119"/>
                <a:gd name="connsiteY5" fmla="*/ 383045 h 408639"/>
                <a:gd name="connsiteX6" fmla="*/ 47788 w 378119"/>
                <a:gd name="connsiteY6" fmla="*/ 330656 h 408639"/>
                <a:gd name="connsiteX7" fmla="*/ 40646 w 378119"/>
                <a:gd name="connsiteY7" fmla="*/ 299699 h 408639"/>
                <a:gd name="connsiteX8" fmla="*/ 10 w 378119"/>
                <a:gd name="connsiteY8" fmla="*/ 258970 h 408639"/>
                <a:gd name="connsiteX0" fmla="*/ 10 w 378119"/>
                <a:gd name="connsiteY0" fmla="*/ 258970 h 406517"/>
                <a:gd name="connsiteX1" fmla="*/ 43027 w 378119"/>
                <a:gd name="connsiteY1" fmla="*/ 140155 h 406517"/>
                <a:gd name="connsiteX2" fmla="*/ 178349 w 378119"/>
                <a:gd name="connsiteY2" fmla="*/ 983 h 406517"/>
                <a:gd name="connsiteX3" fmla="*/ 378119 w 378119"/>
                <a:gd name="connsiteY3" fmla="*/ 208964 h 406517"/>
                <a:gd name="connsiteX4" fmla="*/ 156917 w 378119"/>
                <a:gd name="connsiteY4" fmla="*/ 395514 h 406517"/>
                <a:gd name="connsiteX5" fmla="*/ 90651 w 378119"/>
                <a:gd name="connsiteY5" fmla="*/ 375902 h 406517"/>
                <a:gd name="connsiteX6" fmla="*/ 47788 w 378119"/>
                <a:gd name="connsiteY6" fmla="*/ 330656 h 406517"/>
                <a:gd name="connsiteX7" fmla="*/ 40646 w 378119"/>
                <a:gd name="connsiteY7" fmla="*/ 299699 h 406517"/>
                <a:gd name="connsiteX8" fmla="*/ 10 w 378119"/>
                <a:gd name="connsiteY8" fmla="*/ 258970 h 406517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7788 w 378119"/>
                <a:gd name="connsiteY6" fmla="*/ 330656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10 w 378119"/>
                <a:gd name="connsiteY0" fmla="*/ 258970 h 404759"/>
                <a:gd name="connsiteX1" fmla="*/ 43027 w 378119"/>
                <a:gd name="connsiteY1" fmla="*/ 140155 h 404759"/>
                <a:gd name="connsiteX2" fmla="*/ 178349 w 378119"/>
                <a:gd name="connsiteY2" fmla="*/ 983 h 404759"/>
                <a:gd name="connsiteX3" fmla="*/ 378119 w 378119"/>
                <a:gd name="connsiteY3" fmla="*/ 208964 h 404759"/>
                <a:gd name="connsiteX4" fmla="*/ 156917 w 378119"/>
                <a:gd name="connsiteY4" fmla="*/ 395514 h 404759"/>
                <a:gd name="connsiteX5" fmla="*/ 97795 w 378119"/>
                <a:gd name="connsiteY5" fmla="*/ 368758 h 404759"/>
                <a:gd name="connsiteX6" fmla="*/ 44501 w 378119"/>
                <a:gd name="connsiteY6" fmla="*/ 327369 h 404759"/>
                <a:gd name="connsiteX7" fmla="*/ 40646 w 378119"/>
                <a:gd name="connsiteY7" fmla="*/ 299699 h 404759"/>
                <a:gd name="connsiteX8" fmla="*/ 10 w 378119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44528 w 378146"/>
                <a:gd name="connsiteY6" fmla="*/ 327369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4759"/>
                <a:gd name="connsiteX1" fmla="*/ 43054 w 378146"/>
                <a:gd name="connsiteY1" fmla="*/ 140155 h 404759"/>
                <a:gd name="connsiteX2" fmla="*/ 178376 w 378146"/>
                <a:gd name="connsiteY2" fmla="*/ 983 h 404759"/>
                <a:gd name="connsiteX3" fmla="*/ 378146 w 378146"/>
                <a:gd name="connsiteY3" fmla="*/ 208964 h 404759"/>
                <a:gd name="connsiteX4" fmla="*/ 156944 w 378146"/>
                <a:gd name="connsiteY4" fmla="*/ 395514 h 404759"/>
                <a:gd name="connsiteX5" fmla="*/ 97822 w 378146"/>
                <a:gd name="connsiteY5" fmla="*/ 368758 h 404759"/>
                <a:gd name="connsiteX6" fmla="*/ 36859 w 378146"/>
                <a:gd name="connsiteY6" fmla="*/ 320796 h 404759"/>
                <a:gd name="connsiteX7" fmla="*/ 38482 w 378146"/>
                <a:gd name="connsiteY7" fmla="*/ 285457 h 404759"/>
                <a:gd name="connsiteX8" fmla="*/ 37 w 378146"/>
                <a:gd name="connsiteY8" fmla="*/ 258970 h 404759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1418"/>
                <a:gd name="connsiteX1" fmla="*/ 43054 w 378146"/>
                <a:gd name="connsiteY1" fmla="*/ 140155 h 401418"/>
                <a:gd name="connsiteX2" fmla="*/ 178376 w 378146"/>
                <a:gd name="connsiteY2" fmla="*/ 983 h 401418"/>
                <a:gd name="connsiteX3" fmla="*/ 378146 w 378146"/>
                <a:gd name="connsiteY3" fmla="*/ 208964 h 401418"/>
                <a:gd name="connsiteX4" fmla="*/ 156944 w 378146"/>
                <a:gd name="connsiteY4" fmla="*/ 395514 h 401418"/>
                <a:gd name="connsiteX5" fmla="*/ 61669 w 378146"/>
                <a:gd name="connsiteY5" fmla="*/ 350134 h 401418"/>
                <a:gd name="connsiteX6" fmla="*/ 36859 w 378146"/>
                <a:gd name="connsiteY6" fmla="*/ 320796 h 401418"/>
                <a:gd name="connsiteX7" fmla="*/ 38482 w 378146"/>
                <a:gd name="connsiteY7" fmla="*/ 285457 h 401418"/>
                <a:gd name="connsiteX8" fmla="*/ 37 w 378146"/>
                <a:gd name="connsiteY8" fmla="*/ 258970 h 401418"/>
                <a:gd name="connsiteX0" fmla="*/ 37 w 378146"/>
                <a:gd name="connsiteY0" fmla="*/ 258970 h 403929"/>
                <a:gd name="connsiteX1" fmla="*/ 43054 w 378146"/>
                <a:gd name="connsiteY1" fmla="*/ 140155 h 403929"/>
                <a:gd name="connsiteX2" fmla="*/ 178376 w 378146"/>
                <a:gd name="connsiteY2" fmla="*/ 983 h 403929"/>
                <a:gd name="connsiteX3" fmla="*/ 378146 w 378146"/>
                <a:gd name="connsiteY3" fmla="*/ 208964 h 403929"/>
                <a:gd name="connsiteX4" fmla="*/ 156944 w 378146"/>
                <a:gd name="connsiteY4" fmla="*/ 395514 h 403929"/>
                <a:gd name="connsiteX5" fmla="*/ 61669 w 378146"/>
                <a:gd name="connsiteY5" fmla="*/ 350134 h 403929"/>
                <a:gd name="connsiteX6" fmla="*/ 36859 w 378146"/>
                <a:gd name="connsiteY6" fmla="*/ 320796 h 403929"/>
                <a:gd name="connsiteX7" fmla="*/ 38482 w 378146"/>
                <a:gd name="connsiteY7" fmla="*/ 285457 h 403929"/>
                <a:gd name="connsiteX8" fmla="*/ 37 w 378146"/>
                <a:gd name="connsiteY8" fmla="*/ 258970 h 403929"/>
                <a:gd name="connsiteX0" fmla="*/ 37 w 378146"/>
                <a:gd name="connsiteY0" fmla="*/ 258970 h 408634"/>
                <a:gd name="connsiteX1" fmla="*/ 43054 w 378146"/>
                <a:gd name="connsiteY1" fmla="*/ 140155 h 408634"/>
                <a:gd name="connsiteX2" fmla="*/ 178376 w 378146"/>
                <a:gd name="connsiteY2" fmla="*/ 983 h 408634"/>
                <a:gd name="connsiteX3" fmla="*/ 378146 w 378146"/>
                <a:gd name="connsiteY3" fmla="*/ 208964 h 408634"/>
                <a:gd name="connsiteX4" fmla="*/ 158039 w 378146"/>
                <a:gd name="connsiteY4" fmla="*/ 400991 h 408634"/>
                <a:gd name="connsiteX5" fmla="*/ 61669 w 378146"/>
                <a:gd name="connsiteY5" fmla="*/ 350134 h 408634"/>
                <a:gd name="connsiteX6" fmla="*/ 36859 w 378146"/>
                <a:gd name="connsiteY6" fmla="*/ 320796 h 408634"/>
                <a:gd name="connsiteX7" fmla="*/ 38482 w 378146"/>
                <a:gd name="connsiteY7" fmla="*/ 285457 h 408634"/>
                <a:gd name="connsiteX8" fmla="*/ 37 w 378146"/>
                <a:gd name="connsiteY8" fmla="*/ 258970 h 408634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3972"/>
                <a:gd name="connsiteX1" fmla="*/ 43054 w 378146"/>
                <a:gd name="connsiteY1" fmla="*/ 140155 h 403972"/>
                <a:gd name="connsiteX2" fmla="*/ 178376 w 378146"/>
                <a:gd name="connsiteY2" fmla="*/ 983 h 403972"/>
                <a:gd name="connsiteX3" fmla="*/ 378146 w 378146"/>
                <a:gd name="connsiteY3" fmla="*/ 208964 h 403972"/>
                <a:gd name="connsiteX4" fmla="*/ 158039 w 378146"/>
                <a:gd name="connsiteY4" fmla="*/ 400991 h 403972"/>
                <a:gd name="connsiteX5" fmla="*/ 61669 w 378146"/>
                <a:gd name="connsiteY5" fmla="*/ 350134 h 403972"/>
                <a:gd name="connsiteX6" fmla="*/ 36859 w 378146"/>
                <a:gd name="connsiteY6" fmla="*/ 320796 h 403972"/>
                <a:gd name="connsiteX7" fmla="*/ 38482 w 378146"/>
                <a:gd name="connsiteY7" fmla="*/ 285457 h 403972"/>
                <a:gd name="connsiteX8" fmla="*/ 37 w 378146"/>
                <a:gd name="connsiteY8" fmla="*/ 258970 h 403972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39940 w 378146"/>
                <a:gd name="connsiteY6" fmla="*/ 332323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6859 w 378146"/>
                <a:gd name="connsiteY7" fmla="*/ 320796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48704 w 378146"/>
                <a:gd name="connsiteY6" fmla="*/ 330132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2684"/>
                <a:gd name="connsiteX1" fmla="*/ 43054 w 378146"/>
                <a:gd name="connsiteY1" fmla="*/ 140155 h 402684"/>
                <a:gd name="connsiteX2" fmla="*/ 178376 w 378146"/>
                <a:gd name="connsiteY2" fmla="*/ 983 h 402684"/>
                <a:gd name="connsiteX3" fmla="*/ 378146 w 378146"/>
                <a:gd name="connsiteY3" fmla="*/ 208964 h 402684"/>
                <a:gd name="connsiteX4" fmla="*/ 158039 w 378146"/>
                <a:gd name="connsiteY4" fmla="*/ 400991 h 402684"/>
                <a:gd name="connsiteX5" fmla="*/ 61669 w 378146"/>
                <a:gd name="connsiteY5" fmla="*/ 350134 h 402684"/>
                <a:gd name="connsiteX6" fmla="*/ 50031 w 378146"/>
                <a:gd name="connsiteY6" fmla="*/ 318855 h 402684"/>
                <a:gd name="connsiteX7" fmla="*/ 30889 w 378146"/>
                <a:gd name="connsiteY7" fmla="*/ 314163 h 402684"/>
                <a:gd name="connsiteX8" fmla="*/ 38482 w 378146"/>
                <a:gd name="connsiteY8" fmla="*/ 285457 h 402684"/>
                <a:gd name="connsiteX9" fmla="*/ 37 w 378146"/>
                <a:gd name="connsiteY9" fmla="*/ 258970 h 402684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50031 w 378146"/>
                <a:gd name="connsiteY6" fmla="*/ 31885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3398 w 378146"/>
                <a:gd name="connsiteY6" fmla="*/ 32482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30889 w 378146"/>
                <a:gd name="connsiteY7" fmla="*/ 314163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5369"/>
                <a:gd name="connsiteX1" fmla="*/ 43054 w 378146"/>
                <a:gd name="connsiteY1" fmla="*/ 140155 h 405369"/>
                <a:gd name="connsiteX2" fmla="*/ 178376 w 378146"/>
                <a:gd name="connsiteY2" fmla="*/ 983 h 405369"/>
                <a:gd name="connsiteX3" fmla="*/ 378146 w 378146"/>
                <a:gd name="connsiteY3" fmla="*/ 208964 h 405369"/>
                <a:gd name="connsiteX4" fmla="*/ 158039 w 378146"/>
                <a:gd name="connsiteY4" fmla="*/ 400991 h 405369"/>
                <a:gd name="connsiteX5" fmla="*/ 51055 w 378146"/>
                <a:gd name="connsiteY5" fmla="*/ 342174 h 405369"/>
                <a:gd name="connsiteX6" fmla="*/ 42952 w 378146"/>
                <a:gd name="connsiteY6" fmla="*/ 321705 h 405369"/>
                <a:gd name="connsiteX7" fmla="*/ 26877 w 378146"/>
                <a:gd name="connsiteY7" fmla="*/ 311934 h 405369"/>
                <a:gd name="connsiteX8" fmla="*/ 38482 w 378146"/>
                <a:gd name="connsiteY8" fmla="*/ 285457 h 405369"/>
                <a:gd name="connsiteX9" fmla="*/ 37 w 378146"/>
                <a:gd name="connsiteY9" fmla="*/ 258970 h 405369"/>
                <a:gd name="connsiteX0" fmla="*/ 37 w 378146"/>
                <a:gd name="connsiteY0" fmla="*/ 258970 h 404637"/>
                <a:gd name="connsiteX1" fmla="*/ 43054 w 378146"/>
                <a:gd name="connsiteY1" fmla="*/ 140155 h 404637"/>
                <a:gd name="connsiteX2" fmla="*/ 178376 w 378146"/>
                <a:gd name="connsiteY2" fmla="*/ 983 h 404637"/>
                <a:gd name="connsiteX3" fmla="*/ 378146 w 378146"/>
                <a:gd name="connsiteY3" fmla="*/ 208964 h 404637"/>
                <a:gd name="connsiteX4" fmla="*/ 158039 w 378146"/>
                <a:gd name="connsiteY4" fmla="*/ 400991 h 404637"/>
                <a:gd name="connsiteX5" fmla="*/ 51055 w 378146"/>
                <a:gd name="connsiteY5" fmla="*/ 342174 h 404637"/>
                <a:gd name="connsiteX6" fmla="*/ 42952 w 378146"/>
                <a:gd name="connsiteY6" fmla="*/ 321705 h 404637"/>
                <a:gd name="connsiteX7" fmla="*/ 26877 w 378146"/>
                <a:gd name="connsiteY7" fmla="*/ 311934 h 404637"/>
                <a:gd name="connsiteX8" fmla="*/ 38482 w 378146"/>
                <a:gd name="connsiteY8" fmla="*/ 285457 h 404637"/>
                <a:gd name="connsiteX9" fmla="*/ 37 w 378146"/>
                <a:gd name="connsiteY9" fmla="*/ 258970 h 404637"/>
                <a:gd name="connsiteX0" fmla="*/ 37 w 378146"/>
                <a:gd name="connsiteY0" fmla="*/ 258970 h 411529"/>
                <a:gd name="connsiteX1" fmla="*/ 43054 w 378146"/>
                <a:gd name="connsiteY1" fmla="*/ 140155 h 411529"/>
                <a:gd name="connsiteX2" fmla="*/ 178376 w 378146"/>
                <a:gd name="connsiteY2" fmla="*/ 983 h 411529"/>
                <a:gd name="connsiteX3" fmla="*/ 378146 w 378146"/>
                <a:gd name="connsiteY3" fmla="*/ 208964 h 411529"/>
                <a:gd name="connsiteX4" fmla="*/ 146003 w 378146"/>
                <a:gd name="connsiteY4" fmla="*/ 408123 h 411529"/>
                <a:gd name="connsiteX5" fmla="*/ 51055 w 378146"/>
                <a:gd name="connsiteY5" fmla="*/ 342174 h 411529"/>
                <a:gd name="connsiteX6" fmla="*/ 42952 w 378146"/>
                <a:gd name="connsiteY6" fmla="*/ 321705 h 411529"/>
                <a:gd name="connsiteX7" fmla="*/ 26877 w 378146"/>
                <a:gd name="connsiteY7" fmla="*/ 311934 h 411529"/>
                <a:gd name="connsiteX8" fmla="*/ 38482 w 378146"/>
                <a:gd name="connsiteY8" fmla="*/ 285457 h 411529"/>
                <a:gd name="connsiteX9" fmla="*/ 37 w 378146"/>
                <a:gd name="connsiteY9" fmla="*/ 258970 h 411529"/>
                <a:gd name="connsiteX0" fmla="*/ 37 w 378146"/>
                <a:gd name="connsiteY0" fmla="*/ 258970 h 409795"/>
                <a:gd name="connsiteX1" fmla="*/ 43054 w 378146"/>
                <a:gd name="connsiteY1" fmla="*/ 140155 h 409795"/>
                <a:gd name="connsiteX2" fmla="*/ 178376 w 378146"/>
                <a:gd name="connsiteY2" fmla="*/ 983 h 409795"/>
                <a:gd name="connsiteX3" fmla="*/ 378146 w 378146"/>
                <a:gd name="connsiteY3" fmla="*/ 208964 h 409795"/>
                <a:gd name="connsiteX4" fmla="*/ 146003 w 378146"/>
                <a:gd name="connsiteY4" fmla="*/ 408123 h 409795"/>
                <a:gd name="connsiteX5" fmla="*/ 51055 w 378146"/>
                <a:gd name="connsiteY5" fmla="*/ 342174 h 409795"/>
                <a:gd name="connsiteX6" fmla="*/ 42952 w 378146"/>
                <a:gd name="connsiteY6" fmla="*/ 321705 h 409795"/>
                <a:gd name="connsiteX7" fmla="*/ 26877 w 378146"/>
                <a:gd name="connsiteY7" fmla="*/ 311934 h 409795"/>
                <a:gd name="connsiteX8" fmla="*/ 38482 w 378146"/>
                <a:gd name="connsiteY8" fmla="*/ 285457 h 409795"/>
                <a:gd name="connsiteX9" fmla="*/ 37 w 378146"/>
                <a:gd name="connsiteY9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43059 w 378151"/>
                <a:gd name="connsiteY2" fmla="*/ 140155 h 409795"/>
                <a:gd name="connsiteX3" fmla="*/ 178381 w 378151"/>
                <a:gd name="connsiteY3" fmla="*/ 983 h 409795"/>
                <a:gd name="connsiteX4" fmla="*/ 378151 w 378151"/>
                <a:gd name="connsiteY4" fmla="*/ 208964 h 409795"/>
                <a:gd name="connsiteX5" fmla="*/ 146008 w 378151"/>
                <a:gd name="connsiteY5" fmla="*/ 408123 h 409795"/>
                <a:gd name="connsiteX6" fmla="*/ 51060 w 378151"/>
                <a:gd name="connsiteY6" fmla="*/ 342174 h 409795"/>
                <a:gd name="connsiteX7" fmla="*/ 42957 w 378151"/>
                <a:gd name="connsiteY7" fmla="*/ 321705 h 409795"/>
                <a:gd name="connsiteX8" fmla="*/ 26882 w 378151"/>
                <a:gd name="connsiteY8" fmla="*/ 311934 h 409795"/>
                <a:gd name="connsiteX9" fmla="*/ 38487 w 378151"/>
                <a:gd name="connsiteY9" fmla="*/ 285457 h 409795"/>
                <a:gd name="connsiteX10" fmla="*/ 42 w 378151"/>
                <a:gd name="connsiteY10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1538 w 378151"/>
                <a:gd name="connsiteY2" fmla="*/ 151441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970 h 409795"/>
                <a:gd name="connsiteX1" fmla="*/ 43380 w 378151"/>
                <a:gd name="connsiteY1" fmla="*/ 161248 h 409795"/>
                <a:gd name="connsiteX2" fmla="*/ 22429 w 378151"/>
                <a:gd name="connsiteY2" fmla="*/ 156790 h 409795"/>
                <a:gd name="connsiteX3" fmla="*/ 43059 w 378151"/>
                <a:gd name="connsiteY3" fmla="*/ 140155 h 409795"/>
                <a:gd name="connsiteX4" fmla="*/ 178381 w 378151"/>
                <a:gd name="connsiteY4" fmla="*/ 983 h 409795"/>
                <a:gd name="connsiteX5" fmla="*/ 378151 w 378151"/>
                <a:gd name="connsiteY5" fmla="*/ 208964 h 409795"/>
                <a:gd name="connsiteX6" fmla="*/ 146008 w 378151"/>
                <a:gd name="connsiteY6" fmla="*/ 408123 h 409795"/>
                <a:gd name="connsiteX7" fmla="*/ 51060 w 378151"/>
                <a:gd name="connsiteY7" fmla="*/ 342174 h 409795"/>
                <a:gd name="connsiteX8" fmla="*/ 42957 w 378151"/>
                <a:gd name="connsiteY8" fmla="*/ 321705 h 409795"/>
                <a:gd name="connsiteX9" fmla="*/ 26882 w 378151"/>
                <a:gd name="connsiteY9" fmla="*/ 311934 h 409795"/>
                <a:gd name="connsiteX10" fmla="*/ 38487 w 378151"/>
                <a:gd name="connsiteY10" fmla="*/ 285457 h 409795"/>
                <a:gd name="connsiteX11" fmla="*/ 42 w 378151"/>
                <a:gd name="connsiteY11" fmla="*/ 258970 h 409795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2429 w 378151"/>
                <a:gd name="connsiteY2" fmla="*/ 156642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22 h 409647"/>
                <a:gd name="connsiteX1" fmla="*/ 43380 w 378151"/>
                <a:gd name="connsiteY1" fmla="*/ 161100 h 409647"/>
                <a:gd name="connsiteX2" fmla="*/ 21983 w 378151"/>
                <a:gd name="connsiteY2" fmla="*/ 149955 h 409647"/>
                <a:gd name="connsiteX3" fmla="*/ 45288 w 378151"/>
                <a:gd name="connsiteY3" fmla="*/ 144465 h 409647"/>
                <a:gd name="connsiteX4" fmla="*/ 178381 w 378151"/>
                <a:gd name="connsiteY4" fmla="*/ 835 h 409647"/>
                <a:gd name="connsiteX5" fmla="*/ 378151 w 378151"/>
                <a:gd name="connsiteY5" fmla="*/ 208816 h 409647"/>
                <a:gd name="connsiteX6" fmla="*/ 146008 w 378151"/>
                <a:gd name="connsiteY6" fmla="*/ 407975 h 409647"/>
                <a:gd name="connsiteX7" fmla="*/ 51060 w 378151"/>
                <a:gd name="connsiteY7" fmla="*/ 342026 h 409647"/>
                <a:gd name="connsiteX8" fmla="*/ 42957 w 378151"/>
                <a:gd name="connsiteY8" fmla="*/ 321557 h 409647"/>
                <a:gd name="connsiteX9" fmla="*/ 26882 w 378151"/>
                <a:gd name="connsiteY9" fmla="*/ 311786 h 409647"/>
                <a:gd name="connsiteX10" fmla="*/ 38487 w 378151"/>
                <a:gd name="connsiteY10" fmla="*/ 285309 h 409647"/>
                <a:gd name="connsiteX11" fmla="*/ 42 w 378151"/>
                <a:gd name="connsiteY11" fmla="*/ 258822 h 409647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1983 w 378151"/>
                <a:gd name="connsiteY2" fmla="*/ 149983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42 w 378151"/>
                <a:gd name="connsiteY0" fmla="*/ 258850 h 409675"/>
                <a:gd name="connsiteX1" fmla="*/ 43380 w 378151"/>
                <a:gd name="connsiteY1" fmla="*/ 161128 h 409675"/>
                <a:gd name="connsiteX2" fmla="*/ 20646 w 378151"/>
                <a:gd name="connsiteY2" fmla="*/ 141068 h 409675"/>
                <a:gd name="connsiteX3" fmla="*/ 44842 w 378151"/>
                <a:gd name="connsiteY3" fmla="*/ 143602 h 409675"/>
                <a:gd name="connsiteX4" fmla="*/ 178381 w 378151"/>
                <a:gd name="connsiteY4" fmla="*/ 863 h 409675"/>
                <a:gd name="connsiteX5" fmla="*/ 378151 w 378151"/>
                <a:gd name="connsiteY5" fmla="*/ 208844 h 409675"/>
                <a:gd name="connsiteX6" fmla="*/ 146008 w 378151"/>
                <a:gd name="connsiteY6" fmla="*/ 408003 h 409675"/>
                <a:gd name="connsiteX7" fmla="*/ 51060 w 378151"/>
                <a:gd name="connsiteY7" fmla="*/ 342054 h 409675"/>
                <a:gd name="connsiteX8" fmla="*/ 42957 w 378151"/>
                <a:gd name="connsiteY8" fmla="*/ 321585 h 409675"/>
                <a:gd name="connsiteX9" fmla="*/ 26882 w 378151"/>
                <a:gd name="connsiteY9" fmla="*/ 311814 h 409675"/>
                <a:gd name="connsiteX10" fmla="*/ 38487 w 378151"/>
                <a:gd name="connsiteY10" fmla="*/ 285337 h 409675"/>
                <a:gd name="connsiteX11" fmla="*/ 42 w 378151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95 w 378204"/>
                <a:gd name="connsiteY0" fmla="*/ 258850 h 409675"/>
                <a:gd name="connsiteX1" fmla="*/ 46108 w 378204"/>
                <a:gd name="connsiteY1" fmla="*/ 161128 h 409675"/>
                <a:gd name="connsiteX2" fmla="*/ 20699 w 378204"/>
                <a:gd name="connsiteY2" fmla="*/ 141068 h 409675"/>
                <a:gd name="connsiteX3" fmla="*/ 44895 w 378204"/>
                <a:gd name="connsiteY3" fmla="*/ 143602 h 409675"/>
                <a:gd name="connsiteX4" fmla="*/ 178434 w 378204"/>
                <a:gd name="connsiteY4" fmla="*/ 863 h 409675"/>
                <a:gd name="connsiteX5" fmla="*/ 378204 w 378204"/>
                <a:gd name="connsiteY5" fmla="*/ 208844 h 409675"/>
                <a:gd name="connsiteX6" fmla="*/ 146061 w 378204"/>
                <a:gd name="connsiteY6" fmla="*/ 408003 h 409675"/>
                <a:gd name="connsiteX7" fmla="*/ 51113 w 378204"/>
                <a:gd name="connsiteY7" fmla="*/ 342054 h 409675"/>
                <a:gd name="connsiteX8" fmla="*/ 43010 w 378204"/>
                <a:gd name="connsiteY8" fmla="*/ 321585 h 409675"/>
                <a:gd name="connsiteX9" fmla="*/ 26935 w 378204"/>
                <a:gd name="connsiteY9" fmla="*/ 311814 h 409675"/>
                <a:gd name="connsiteX10" fmla="*/ 38540 w 378204"/>
                <a:gd name="connsiteY10" fmla="*/ 285337 h 409675"/>
                <a:gd name="connsiteX11" fmla="*/ 95 w 378204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188 w 378297"/>
                <a:gd name="connsiteY0" fmla="*/ 258850 h 409675"/>
                <a:gd name="connsiteX1" fmla="*/ 49767 w 378297"/>
                <a:gd name="connsiteY1" fmla="*/ 161574 h 409675"/>
                <a:gd name="connsiteX2" fmla="*/ 20792 w 378297"/>
                <a:gd name="connsiteY2" fmla="*/ 141068 h 409675"/>
                <a:gd name="connsiteX3" fmla="*/ 44988 w 378297"/>
                <a:gd name="connsiteY3" fmla="*/ 143602 h 409675"/>
                <a:gd name="connsiteX4" fmla="*/ 178527 w 378297"/>
                <a:gd name="connsiteY4" fmla="*/ 863 h 409675"/>
                <a:gd name="connsiteX5" fmla="*/ 378297 w 378297"/>
                <a:gd name="connsiteY5" fmla="*/ 208844 h 409675"/>
                <a:gd name="connsiteX6" fmla="*/ 146154 w 378297"/>
                <a:gd name="connsiteY6" fmla="*/ 408003 h 409675"/>
                <a:gd name="connsiteX7" fmla="*/ 51206 w 378297"/>
                <a:gd name="connsiteY7" fmla="*/ 342054 h 409675"/>
                <a:gd name="connsiteX8" fmla="*/ 43103 w 378297"/>
                <a:gd name="connsiteY8" fmla="*/ 321585 h 409675"/>
                <a:gd name="connsiteX9" fmla="*/ 27028 w 378297"/>
                <a:gd name="connsiteY9" fmla="*/ 311814 h 409675"/>
                <a:gd name="connsiteX10" fmla="*/ 38633 w 378297"/>
                <a:gd name="connsiteY10" fmla="*/ 285337 h 409675"/>
                <a:gd name="connsiteX11" fmla="*/ 188 w 378297"/>
                <a:gd name="connsiteY11" fmla="*/ 258850 h 409675"/>
                <a:gd name="connsiteX0" fmla="*/ 75 w 378184"/>
                <a:gd name="connsiteY0" fmla="*/ 258850 h 409675"/>
                <a:gd name="connsiteX1" fmla="*/ 49654 w 378184"/>
                <a:gd name="connsiteY1" fmla="*/ 161574 h 409675"/>
                <a:gd name="connsiteX2" fmla="*/ 20679 w 378184"/>
                <a:gd name="connsiteY2" fmla="*/ 141068 h 409675"/>
                <a:gd name="connsiteX3" fmla="*/ 44875 w 378184"/>
                <a:gd name="connsiteY3" fmla="*/ 143602 h 409675"/>
                <a:gd name="connsiteX4" fmla="*/ 178414 w 378184"/>
                <a:gd name="connsiteY4" fmla="*/ 863 h 409675"/>
                <a:gd name="connsiteX5" fmla="*/ 378184 w 378184"/>
                <a:gd name="connsiteY5" fmla="*/ 208844 h 409675"/>
                <a:gd name="connsiteX6" fmla="*/ 146041 w 378184"/>
                <a:gd name="connsiteY6" fmla="*/ 408003 h 409675"/>
                <a:gd name="connsiteX7" fmla="*/ 51093 w 378184"/>
                <a:gd name="connsiteY7" fmla="*/ 342054 h 409675"/>
                <a:gd name="connsiteX8" fmla="*/ 42990 w 378184"/>
                <a:gd name="connsiteY8" fmla="*/ 321585 h 409675"/>
                <a:gd name="connsiteX9" fmla="*/ 38520 w 378184"/>
                <a:gd name="connsiteY9" fmla="*/ 285337 h 409675"/>
                <a:gd name="connsiteX10" fmla="*/ 75 w 378184"/>
                <a:gd name="connsiteY10" fmla="*/ 258850 h 409675"/>
                <a:gd name="connsiteX0" fmla="*/ 78 w 378187"/>
                <a:gd name="connsiteY0" fmla="*/ 258850 h 409675"/>
                <a:gd name="connsiteX1" fmla="*/ 49657 w 378187"/>
                <a:gd name="connsiteY1" fmla="*/ 161574 h 409675"/>
                <a:gd name="connsiteX2" fmla="*/ 20682 w 378187"/>
                <a:gd name="connsiteY2" fmla="*/ 141068 h 409675"/>
                <a:gd name="connsiteX3" fmla="*/ 44878 w 378187"/>
                <a:gd name="connsiteY3" fmla="*/ 143602 h 409675"/>
                <a:gd name="connsiteX4" fmla="*/ 178417 w 378187"/>
                <a:gd name="connsiteY4" fmla="*/ 863 h 409675"/>
                <a:gd name="connsiteX5" fmla="*/ 378187 w 378187"/>
                <a:gd name="connsiteY5" fmla="*/ 208844 h 409675"/>
                <a:gd name="connsiteX6" fmla="*/ 146044 w 378187"/>
                <a:gd name="connsiteY6" fmla="*/ 408003 h 409675"/>
                <a:gd name="connsiteX7" fmla="*/ 51096 w 378187"/>
                <a:gd name="connsiteY7" fmla="*/ 342054 h 409675"/>
                <a:gd name="connsiteX8" fmla="*/ 38523 w 378187"/>
                <a:gd name="connsiteY8" fmla="*/ 285337 h 409675"/>
                <a:gd name="connsiteX9" fmla="*/ 78 w 378187"/>
                <a:gd name="connsiteY9" fmla="*/ 258850 h 409675"/>
                <a:gd name="connsiteX0" fmla="*/ 146 w 378255"/>
                <a:gd name="connsiteY0" fmla="*/ 258850 h 409022"/>
                <a:gd name="connsiteX1" fmla="*/ 49725 w 378255"/>
                <a:gd name="connsiteY1" fmla="*/ 161574 h 409022"/>
                <a:gd name="connsiteX2" fmla="*/ 20750 w 378255"/>
                <a:gd name="connsiteY2" fmla="*/ 141068 h 409022"/>
                <a:gd name="connsiteX3" fmla="*/ 44946 w 378255"/>
                <a:gd name="connsiteY3" fmla="*/ 143602 h 409022"/>
                <a:gd name="connsiteX4" fmla="*/ 178485 w 378255"/>
                <a:gd name="connsiteY4" fmla="*/ 863 h 409022"/>
                <a:gd name="connsiteX5" fmla="*/ 378255 w 378255"/>
                <a:gd name="connsiteY5" fmla="*/ 208844 h 409022"/>
                <a:gd name="connsiteX6" fmla="*/ 146112 w 378255"/>
                <a:gd name="connsiteY6" fmla="*/ 408003 h 409022"/>
                <a:gd name="connsiteX7" fmla="*/ 38591 w 378255"/>
                <a:gd name="connsiteY7" fmla="*/ 285337 h 409022"/>
                <a:gd name="connsiteX8" fmla="*/ 146 w 378255"/>
                <a:gd name="connsiteY8" fmla="*/ 258850 h 409022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910"/>
                <a:gd name="connsiteX1" fmla="*/ 49580 w 378110"/>
                <a:gd name="connsiteY1" fmla="*/ 161574 h 408910"/>
                <a:gd name="connsiteX2" fmla="*/ 20605 w 378110"/>
                <a:gd name="connsiteY2" fmla="*/ 141068 h 408910"/>
                <a:gd name="connsiteX3" fmla="*/ 44801 w 378110"/>
                <a:gd name="connsiteY3" fmla="*/ 143602 h 408910"/>
                <a:gd name="connsiteX4" fmla="*/ 178340 w 378110"/>
                <a:gd name="connsiteY4" fmla="*/ 863 h 408910"/>
                <a:gd name="connsiteX5" fmla="*/ 378110 w 378110"/>
                <a:gd name="connsiteY5" fmla="*/ 208844 h 408910"/>
                <a:gd name="connsiteX6" fmla="*/ 145967 w 378110"/>
                <a:gd name="connsiteY6" fmla="*/ 408003 h 408910"/>
                <a:gd name="connsiteX7" fmla="*/ 48699 w 378110"/>
                <a:gd name="connsiteY7" fmla="*/ 281771 h 408910"/>
                <a:gd name="connsiteX8" fmla="*/ 1 w 378110"/>
                <a:gd name="connsiteY8" fmla="*/ 258850 h 408910"/>
                <a:gd name="connsiteX0" fmla="*/ 1 w 378110"/>
                <a:gd name="connsiteY0" fmla="*/ 258850 h 408882"/>
                <a:gd name="connsiteX1" fmla="*/ 49580 w 378110"/>
                <a:gd name="connsiteY1" fmla="*/ 161574 h 408882"/>
                <a:gd name="connsiteX2" fmla="*/ 20605 w 378110"/>
                <a:gd name="connsiteY2" fmla="*/ 141068 h 408882"/>
                <a:gd name="connsiteX3" fmla="*/ 44801 w 378110"/>
                <a:gd name="connsiteY3" fmla="*/ 143602 h 408882"/>
                <a:gd name="connsiteX4" fmla="*/ 178340 w 378110"/>
                <a:gd name="connsiteY4" fmla="*/ 863 h 408882"/>
                <a:gd name="connsiteX5" fmla="*/ 378110 w 378110"/>
                <a:gd name="connsiteY5" fmla="*/ 208844 h 408882"/>
                <a:gd name="connsiteX6" fmla="*/ 145967 w 378110"/>
                <a:gd name="connsiteY6" fmla="*/ 408003 h 408882"/>
                <a:gd name="connsiteX7" fmla="*/ 48699 w 378110"/>
                <a:gd name="connsiteY7" fmla="*/ 281771 h 408882"/>
                <a:gd name="connsiteX8" fmla="*/ 1 w 378110"/>
                <a:gd name="connsiteY8" fmla="*/ 258850 h 408882"/>
                <a:gd name="connsiteX0" fmla="*/ 1 w 378110"/>
                <a:gd name="connsiteY0" fmla="*/ 258850 h 410457"/>
                <a:gd name="connsiteX1" fmla="*/ 49580 w 378110"/>
                <a:gd name="connsiteY1" fmla="*/ 161574 h 410457"/>
                <a:gd name="connsiteX2" fmla="*/ 20605 w 378110"/>
                <a:gd name="connsiteY2" fmla="*/ 141068 h 410457"/>
                <a:gd name="connsiteX3" fmla="*/ 44801 w 378110"/>
                <a:gd name="connsiteY3" fmla="*/ 143602 h 410457"/>
                <a:gd name="connsiteX4" fmla="*/ 178340 w 378110"/>
                <a:gd name="connsiteY4" fmla="*/ 863 h 410457"/>
                <a:gd name="connsiteX5" fmla="*/ 378110 w 378110"/>
                <a:gd name="connsiteY5" fmla="*/ 208844 h 410457"/>
                <a:gd name="connsiteX6" fmla="*/ 145967 w 378110"/>
                <a:gd name="connsiteY6" fmla="*/ 408003 h 410457"/>
                <a:gd name="connsiteX7" fmla="*/ 82566 w 378110"/>
                <a:gd name="connsiteY7" fmla="*/ 317591 h 410457"/>
                <a:gd name="connsiteX8" fmla="*/ 48699 w 378110"/>
                <a:gd name="connsiteY8" fmla="*/ 281771 h 410457"/>
                <a:gd name="connsiteX9" fmla="*/ 1 w 378110"/>
                <a:gd name="connsiteY9" fmla="*/ 258850 h 410457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1 w 378110"/>
                <a:gd name="connsiteY0" fmla="*/ 258850 h 410555"/>
                <a:gd name="connsiteX1" fmla="*/ 49580 w 378110"/>
                <a:gd name="connsiteY1" fmla="*/ 161574 h 410555"/>
                <a:gd name="connsiteX2" fmla="*/ 20605 w 378110"/>
                <a:gd name="connsiteY2" fmla="*/ 141068 h 410555"/>
                <a:gd name="connsiteX3" fmla="*/ 44801 w 378110"/>
                <a:gd name="connsiteY3" fmla="*/ 143602 h 410555"/>
                <a:gd name="connsiteX4" fmla="*/ 178340 w 378110"/>
                <a:gd name="connsiteY4" fmla="*/ 863 h 410555"/>
                <a:gd name="connsiteX5" fmla="*/ 378110 w 378110"/>
                <a:gd name="connsiteY5" fmla="*/ 208844 h 410555"/>
                <a:gd name="connsiteX6" fmla="*/ 145967 w 378110"/>
                <a:gd name="connsiteY6" fmla="*/ 408003 h 410555"/>
                <a:gd name="connsiteX7" fmla="*/ 82566 w 378110"/>
                <a:gd name="connsiteY7" fmla="*/ 317591 h 410555"/>
                <a:gd name="connsiteX8" fmla="*/ 48699 w 378110"/>
                <a:gd name="connsiteY8" fmla="*/ 281771 h 410555"/>
                <a:gd name="connsiteX9" fmla="*/ 1 w 378110"/>
                <a:gd name="connsiteY9" fmla="*/ 258850 h 410555"/>
                <a:gd name="connsiteX0" fmla="*/ 0 w 381675"/>
                <a:gd name="connsiteY0" fmla="*/ 264645 h 410555"/>
                <a:gd name="connsiteX1" fmla="*/ 53145 w 381675"/>
                <a:gd name="connsiteY1" fmla="*/ 161574 h 410555"/>
                <a:gd name="connsiteX2" fmla="*/ 24170 w 381675"/>
                <a:gd name="connsiteY2" fmla="*/ 141068 h 410555"/>
                <a:gd name="connsiteX3" fmla="*/ 48366 w 381675"/>
                <a:gd name="connsiteY3" fmla="*/ 143602 h 410555"/>
                <a:gd name="connsiteX4" fmla="*/ 181905 w 381675"/>
                <a:gd name="connsiteY4" fmla="*/ 863 h 410555"/>
                <a:gd name="connsiteX5" fmla="*/ 381675 w 381675"/>
                <a:gd name="connsiteY5" fmla="*/ 208844 h 410555"/>
                <a:gd name="connsiteX6" fmla="*/ 149532 w 381675"/>
                <a:gd name="connsiteY6" fmla="*/ 408003 h 410555"/>
                <a:gd name="connsiteX7" fmla="*/ 86131 w 381675"/>
                <a:gd name="connsiteY7" fmla="*/ 317591 h 410555"/>
                <a:gd name="connsiteX8" fmla="*/ 52264 w 381675"/>
                <a:gd name="connsiteY8" fmla="*/ 281771 h 410555"/>
                <a:gd name="connsiteX9" fmla="*/ 0 w 381675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555"/>
                <a:gd name="connsiteX1" fmla="*/ 53147 w 381677"/>
                <a:gd name="connsiteY1" fmla="*/ 161574 h 410555"/>
                <a:gd name="connsiteX2" fmla="*/ 24172 w 381677"/>
                <a:gd name="connsiteY2" fmla="*/ 141068 h 410555"/>
                <a:gd name="connsiteX3" fmla="*/ 48368 w 381677"/>
                <a:gd name="connsiteY3" fmla="*/ 143602 h 410555"/>
                <a:gd name="connsiteX4" fmla="*/ 181907 w 381677"/>
                <a:gd name="connsiteY4" fmla="*/ 863 h 410555"/>
                <a:gd name="connsiteX5" fmla="*/ 381677 w 381677"/>
                <a:gd name="connsiteY5" fmla="*/ 208844 h 410555"/>
                <a:gd name="connsiteX6" fmla="*/ 149534 w 381677"/>
                <a:gd name="connsiteY6" fmla="*/ 408003 h 410555"/>
                <a:gd name="connsiteX7" fmla="*/ 86133 w 381677"/>
                <a:gd name="connsiteY7" fmla="*/ 317591 h 410555"/>
                <a:gd name="connsiteX8" fmla="*/ 51374 w 381677"/>
                <a:gd name="connsiteY8" fmla="*/ 280434 h 410555"/>
                <a:gd name="connsiteX9" fmla="*/ 2 w 381677"/>
                <a:gd name="connsiteY9" fmla="*/ 264645 h 410555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1374 w 381677"/>
                <a:gd name="connsiteY8" fmla="*/ 280434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4989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10829"/>
                <a:gd name="connsiteX1" fmla="*/ 53147 w 381677"/>
                <a:gd name="connsiteY1" fmla="*/ 161574 h 410829"/>
                <a:gd name="connsiteX2" fmla="*/ 24172 w 381677"/>
                <a:gd name="connsiteY2" fmla="*/ 141068 h 410829"/>
                <a:gd name="connsiteX3" fmla="*/ 48368 w 381677"/>
                <a:gd name="connsiteY3" fmla="*/ 143602 h 410829"/>
                <a:gd name="connsiteX4" fmla="*/ 181907 w 381677"/>
                <a:gd name="connsiteY4" fmla="*/ 863 h 410829"/>
                <a:gd name="connsiteX5" fmla="*/ 381677 w 381677"/>
                <a:gd name="connsiteY5" fmla="*/ 208844 h 410829"/>
                <a:gd name="connsiteX6" fmla="*/ 149534 w 381677"/>
                <a:gd name="connsiteY6" fmla="*/ 408003 h 410829"/>
                <a:gd name="connsiteX7" fmla="*/ 76326 w 381677"/>
                <a:gd name="connsiteY7" fmla="*/ 321603 h 410829"/>
                <a:gd name="connsiteX8" fmla="*/ 54940 w 381677"/>
                <a:gd name="connsiteY8" fmla="*/ 280880 h 410829"/>
                <a:gd name="connsiteX9" fmla="*/ 2 w 381677"/>
                <a:gd name="connsiteY9" fmla="*/ 264645 h 410829"/>
                <a:gd name="connsiteX0" fmla="*/ 2 w 381677"/>
                <a:gd name="connsiteY0" fmla="*/ 264645 h 407805"/>
                <a:gd name="connsiteX1" fmla="*/ 53147 w 381677"/>
                <a:gd name="connsiteY1" fmla="*/ 161574 h 407805"/>
                <a:gd name="connsiteX2" fmla="*/ 24172 w 381677"/>
                <a:gd name="connsiteY2" fmla="*/ 141068 h 407805"/>
                <a:gd name="connsiteX3" fmla="*/ 48368 w 381677"/>
                <a:gd name="connsiteY3" fmla="*/ 143602 h 407805"/>
                <a:gd name="connsiteX4" fmla="*/ 181907 w 381677"/>
                <a:gd name="connsiteY4" fmla="*/ 863 h 407805"/>
                <a:gd name="connsiteX5" fmla="*/ 381677 w 381677"/>
                <a:gd name="connsiteY5" fmla="*/ 208844 h 407805"/>
                <a:gd name="connsiteX6" fmla="*/ 157112 w 381677"/>
                <a:gd name="connsiteY6" fmla="*/ 404883 h 407805"/>
                <a:gd name="connsiteX7" fmla="*/ 76326 w 381677"/>
                <a:gd name="connsiteY7" fmla="*/ 321603 h 407805"/>
                <a:gd name="connsiteX8" fmla="*/ 54940 w 381677"/>
                <a:gd name="connsiteY8" fmla="*/ 280880 h 407805"/>
                <a:gd name="connsiteX9" fmla="*/ 2 w 381677"/>
                <a:gd name="connsiteY9" fmla="*/ 264645 h 407805"/>
                <a:gd name="connsiteX0" fmla="*/ 2 w 381677"/>
                <a:gd name="connsiteY0" fmla="*/ 264645 h 407078"/>
                <a:gd name="connsiteX1" fmla="*/ 53147 w 381677"/>
                <a:gd name="connsiteY1" fmla="*/ 161574 h 407078"/>
                <a:gd name="connsiteX2" fmla="*/ 24172 w 381677"/>
                <a:gd name="connsiteY2" fmla="*/ 141068 h 407078"/>
                <a:gd name="connsiteX3" fmla="*/ 48368 w 381677"/>
                <a:gd name="connsiteY3" fmla="*/ 143602 h 407078"/>
                <a:gd name="connsiteX4" fmla="*/ 181907 w 381677"/>
                <a:gd name="connsiteY4" fmla="*/ 863 h 407078"/>
                <a:gd name="connsiteX5" fmla="*/ 381677 w 381677"/>
                <a:gd name="connsiteY5" fmla="*/ 208844 h 407078"/>
                <a:gd name="connsiteX6" fmla="*/ 157112 w 381677"/>
                <a:gd name="connsiteY6" fmla="*/ 404883 h 407078"/>
                <a:gd name="connsiteX7" fmla="*/ 76326 w 381677"/>
                <a:gd name="connsiteY7" fmla="*/ 321603 h 407078"/>
                <a:gd name="connsiteX8" fmla="*/ 54940 w 381677"/>
                <a:gd name="connsiteY8" fmla="*/ 280880 h 407078"/>
                <a:gd name="connsiteX9" fmla="*/ 2 w 381677"/>
                <a:gd name="connsiteY9" fmla="*/ 264645 h 407078"/>
                <a:gd name="connsiteX0" fmla="*/ 1239 w 357505"/>
                <a:gd name="connsiteY0" fmla="*/ 244140 h 407078"/>
                <a:gd name="connsiteX1" fmla="*/ 28975 w 357505"/>
                <a:gd name="connsiteY1" fmla="*/ 161574 h 407078"/>
                <a:gd name="connsiteX2" fmla="*/ 0 w 357505"/>
                <a:gd name="connsiteY2" fmla="*/ 141068 h 407078"/>
                <a:gd name="connsiteX3" fmla="*/ 24196 w 357505"/>
                <a:gd name="connsiteY3" fmla="*/ 143602 h 407078"/>
                <a:gd name="connsiteX4" fmla="*/ 157735 w 357505"/>
                <a:gd name="connsiteY4" fmla="*/ 863 h 407078"/>
                <a:gd name="connsiteX5" fmla="*/ 357505 w 357505"/>
                <a:gd name="connsiteY5" fmla="*/ 208844 h 407078"/>
                <a:gd name="connsiteX6" fmla="*/ 132940 w 357505"/>
                <a:gd name="connsiteY6" fmla="*/ 404883 h 407078"/>
                <a:gd name="connsiteX7" fmla="*/ 52154 w 357505"/>
                <a:gd name="connsiteY7" fmla="*/ 321603 h 407078"/>
                <a:gd name="connsiteX8" fmla="*/ 30768 w 357505"/>
                <a:gd name="connsiteY8" fmla="*/ 280880 h 407078"/>
                <a:gd name="connsiteX9" fmla="*/ 1239 w 357505"/>
                <a:gd name="connsiteY9" fmla="*/ 244140 h 407078"/>
                <a:gd name="connsiteX0" fmla="*/ 1 w 358942"/>
                <a:gd name="connsiteY0" fmla="*/ 245477 h 407078"/>
                <a:gd name="connsiteX1" fmla="*/ 30412 w 358942"/>
                <a:gd name="connsiteY1" fmla="*/ 161574 h 407078"/>
                <a:gd name="connsiteX2" fmla="*/ 1437 w 358942"/>
                <a:gd name="connsiteY2" fmla="*/ 141068 h 407078"/>
                <a:gd name="connsiteX3" fmla="*/ 25633 w 358942"/>
                <a:gd name="connsiteY3" fmla="*/ 143602 h 407078"/>
                <a:gd name="connsiteX4" fmla="*/ 159172 w 358942"/>
                <a:gd name="connsiteY4" fmla="*/ 863 h 407078"/>
                <a:gd name="connsiteX5" fmla="*/ 358942 w 358942"/>
                <a:gd name="connsiteY5" fmla="*/ 208844 h 407078"/>
                <a:gd name="connsiteX6" fmla="*/ 134377 w 358942"/>
                <a:gd name="connsiteY6" fmla="*/ 404883 h 407078"/>
                <a:gd name="connsiteX7" fmla="*/ 53591 w 358942"/>
                <a:gd name="connsiteY7" fmla="*/ 321603 h 407078"/>
                <a:gd name="connsiteX8" fmla="*/ 32205 w 358942"/>
                <a:gd name="connsiteY8" fmla="*/ 280880 h 407078"/>
                <a:gd name="connsiteX9" fmla="*/ 1 w 358942"/>
                <a:gd name="connsiteY9" fmla="*/ 245477 h 407078"/>
                <a:gd name="connsiteX0" fmla="*/ 1346 w 360287"/>
                <a:gd name="connsiteY0" fmla="*/ 245477 h 407078"/>
                <a:gd name="connsiteX1" fmla="*/ 31757 w 360287"/>
                <a:gd name="connsiteY1" fmla="*/ 161574 h 407078"/>
                <a:gd name="connsiteX2" fmla="*/ 2782 w 360287"/>
                <a:gd name="connsiteY2" fmla="*/ 141068 h 407078"/>
                <a:gd name="connsiteX3" fmla="*/ 26978 w 360287"/>
                <a:gd name="connsiteY3" fmla="*/ 143602 h 407078"/>
                <a:gd name="connsiteX4" fmla="*/ 160517 w 360287"/>
                <a:gd name="connsiteY4" fmla="*/ 863 h 407078"/>
                <a:gd name="connsiteX5" fmla="*/ 360287 w 360287"/>
                <a:gd name="connsiteY5" fmla="*/ 208844 h 407078"/>
                <a:gd name="connsiteX6" fmla="*/ 135722 w 360287"/>
                <a:gd name="connsiteY6" fmla="*/ 404883 h 407078"/>
                <a:gd name="connsiteX7" fmla="*/ 54936 w 360287"/>
                <a:gd name="connsiteY7" fmla="*/ 321603 h 407078"/>
                <a:gd name="connsiteX8" fmla="*/ 33550 w 360287"/>
                <a:gd name="connsiteY8" fmla="*/ 280880 h 407078"/>
                <a:gd name="connsiteX9" fmla="*/ 1346 w 360287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4 w 358965"/>
                <a:gd name="connsiteY0" fmla="*/ 245477 h 407078"/>
                <a:gd name="connsiteX1" fmla="*/ 30435 w 358965"/>
                <a:gd name="connsiteY1" fmla="*/ 161574 h 407078"/>
                <a:gd name="connsiteX2" fmla="*/ 1460 w 358965"/>
                <a:gd name="connsiteY2" fmla="*/ 141068 h 407078"/>
                <a:gd name="connsiteX3" fmla="*/ 25656 w 358965"/>
                <a:gd name="connsiteY3" fmla="*/ 143602 h 407078"/>
                <a:gd name="connsiteX4" fmla="*/ 159195 w 358965"/>
                <a:gd name="connsiteY4" fmla="*/ 863 h 407078"/>
                <a:gd name="connsiteX5" fmla="*/ 358965 w 358965"/>
                <a:gd name="connsiteY5" fmla="*/ 208844 h 407078"/>
                <a:gd name="connsiteX6" fmla="*/ 134400 w 358965"/>
                <a:gd name="connsiteY6" fmla="*/ 404883 h 407078"/>
                <a:gd name="connsiteX7" fmla="*/ 53614 w 358965"/>
                <a:gd name="connsiteY7" fmla="*/ 321603 h 407078"/>
                <a:gd name="connsiteX8" fmla="*/ 36686 w 358965"/>
                <a:gd name="connsiteY8" fmla="*/ 270627 h 407078"/>
                <a:gd name="connsiteX9" fmla="*/ 24 w 358965"/>
                <a:gd name="connsiteY9" fmla="*/ 245477 h 407078"/>
                <a:gd name="connsiteX0" fmla="*/ 2157 w 361098"/>
                <a:gd name="connsiteY0" fmla="*/ 245477 h 407078"/>
                <a:gd name="connsiteX1" fmla="*/ 32568 w 361098"/>
                <a:gd name="connsiteY1" fmla="*/ 161574 h 407078"/>
                <a:gd name="connsiteX2" fmla="*/ 3593 w 361098"/>
                <a:gd name="connsiteY2" fmla="*/ 141068 h 407078"/>
                <a:gd name="connsiteX3" fmla="*/ 27789 w 361098"/>
                <a:gd name="connsiteY3" fmla="*/ 143602 h 407078"/>
                <a:gd name="connsiteX4" fmla="*/ 161328 w 361098"/>
                <a:gd name="connsiteY4" fmla="*/ 863 h 407078"/>
                <a:gd name="connsiteX5" fmla="*/ 361098 w 361098"/>
                <a:gd name="connsiteY5" fmla="*/ 208844 h 407078"/>
                <a:gd name="connsiteX6" fmla="*/ 136533 w 361098"/>
                <a:gd name="connsiteY6" fmla="*/ 404883 h 407078"/>
                <a:gd name="connsiteX7" fmla="*/ 55747 w 361098"/>
                <a:gd name="connsiteY7" fmla="*/ 321603 h 407078"/>
                <a:gd name="connsiteX8" fmla="*/ 38819 w 361098"/>
                <a:gd name="connsiteY8" fmla="*/ 270627 h 407078"/>
                <a:gd name="connsiteX9" fmla="*/ 2157 w 361098"/>
                <a:gd name="connsiteY9" fmla="*/ 245477 h 407078"/>
                <a:gd name="connsiteX0" fmla="*/ 2412 w 360016"/>
                <a:gd name="connsiteY0" fmla="*/ 231658 h 407078"/>
                <a:gd name="connsiteX1" fmla="*/ 31486 w 360016"/>
                <a:gd name="connsiteY1" fmla="*/ 161574 h 407078"/>
                <a:gd name="connsiteX2" fmla="*/ 2511 w 360016"/>
                <a:gd name="connsiteY2" fmla="*/ 141068 h 407078"/>
                <a:gd name="connsiteX3" fmla="*/ 26707 w 360016"/>
                <a:gd name="connsiteY3" fmla="*/ 143602 h 407078"/>
                <a:gd name="connsiteX4" fmla="*/ 160246 w 360016"/>
                <a:gd name="connsiteY4" fmla="*/ 863 h 407078"/>
                <a:gd name="connsiteX5" fmla="*/ 360016 w 360016"/>
                <a:gd name="connsiteY5" fmla="*/ 208844 h 407078"/>
                <a:gd name="connsiteX6" fmla="*/ 135451 w 360016"/>
                <a:gd name="connsiteY6" fmla="*/ 404883 h 407078"/>
                <a:gd name="connsiteX7" fmla="*/ 54665 w 360016"/>
                <a:gd name="connsiteY7" fmla="*/ 321603 h 407078"/>
                <a:gd name="connsiteX8" fmla="*/ 37737 w 360016"/>
                <a:gd name="connsiteY8" fmla="*/ 270627 h 407078"/>
                <a:gd name="connsiteX9" fmla="*/ 2412 w 360016"/>
                <a:gd name="connsiteY9" fmla="*/ 231658 h 407078"/>
                <a:gd name="connsiteX0" fmla="*/ 475 w 358079"/>
                <a:gd name="connsiteY0" fmla="*/ 231658 h 407078"/>
                <a:gd name="connsiteX1" fmla="*/ 29549 w 358079"/>
                <a:gd name="connsiteY1" fmla="*/ 161574 h 407078"/>
                <a:gd name="connsiteX2" fmla="*/ 574 w 358079"/>
                <a:gd name="connsiteY2" fmla="*/ 141068 h 407078"/>
                <a:gd name="connsiteX3" fmla="*/ 24770 w 358079"/>
                <a:gd name="connsiteY3" fmla="*/ 143602 h 407078"/>
                <a:gd name="connsiteX4" fmla="*/ 158309 w 358079"/>
                <a:gd name="connsiteY4" fmla="*/ 863 h 407078"/>
                <a:gd name="connsiteX5" fmla="*/ 358079 w 358079"/>
                <a:gd name="connsiteY5" fmla="*/ 208844 h 407078"/>
                <a:gd name="connsiteX6" fmla="*/ 133514 w 358079"/>
                <a:gd name="connsiteY6" fmla="*/ 404883 h 407078"/>
                <a:gd name="connsiteX7" fmla="*/ 52728 w 358079"/>
                <a:gd name="connsiteY7" fmla="*/ 321603 h 407078"/>
                <a:gd name="connsiteX8" fmla="*/ 35800 w 358079"/>
                <a:gd name="connsiteY8" fmla="*/ 270627 h 407078"/>
                <a:gd name="connsiteX9" fmla="*/ 475 w 358079"/>
                <a:gd name="connsiteY9" fmla="*/ 231658 h 407078"/>
                <a:gd name="connsiteX0" fmla="*/ 1631 w 359235"/>
                <a:gd name="connsiteY0" fmla="*/ 231658 h 407078"/>
                <a:gd name="connsiteX1" fmla="*/ 30705 w 359235"/>
                <a:gd name="connsiteY1" fmla="*/ 161574 h 407078"/>
                <a:gd name="connsiteX2" fmla="*/ 1730 w 359235"/>
                <a:gd name="connsiteY2" fmla="*/ 141068 h 407078"/>
                <a:gd name="connsiteX3" fmla="*/ 25926 w 359235"/>
                <a:gd name="connsiteY3" fmla="*/ 143602 h 407078"/>
                <a:gd name="connsiteX4" fmla="*/ 159465 w 359235"/>
                <a:gd name="connsiteY4" fmla="*/ 863 h 407078"/>
                <a:gd name="connsiteX5" fmla="*/ 359235 w 359235"/>
                <a:gd name="connsiteY5" fmla="*/ 208844 h 407078"/>
                <a:gd name="connsiteX6" fmla="*/ 134670 w 359235"/>
                <a:gd name="connsiteY6" fmla="*/ 404883 h 407078"/>
                <a:gd name="connsiteX7" fmla="*/ 53884 w 359235"/>
                <a:gd name="connsiteY7" fmla="*/ 321603 h 407078"/>
                <a:gd name="connsiteX8" fmla="*/ 36956 w 359235"/>
                <a:gd name="connsiteY8" fmla="*/ 270627 h 407078"/>
                <a:gd name="connsiteX9" fmla="*/ 1631 w 359235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157 w 357761"/>
                <a:gd name="connsiteY0" fmla="*/ 231658 h 407078"/>
                <a:gd name="connsiteX1" fmla="*/ 29231 w 357761"/>
                <a:gd name="connsiteY1" fmla="*/ 161574 h 407078"/>
                <a:gd name="connsiteX2" fmla="*/ 256 w 357761"/>
                <a:gd name="connsiteY2" fmla="*/ 141068 h 407078"/>
                <a:gd name="connsiteX3" fmla="*/ 24452 w 357761"/>
                <a:gd name="connsiteY3" fmla="*/ 143602 h 407078"/>
                <a:gd name="connsiteX4" fmla="*/ 157991 w 357761"/>
                <a:gd name="connsiteY4" fmla="*/ 863 h 407078"/>
                <a:gd name="connsiteX5" fmla="*/ 357761 w 357761"/>
                <a:gd name="connsiteY5" fmla="*/ 208844 h 407078"/>
                <a:gd name="connsiteX6" fmla="*/ 133196 w 357761"/>
                <a:gd name="connsiteY6" fmla="*/ 404883 h 407078"/>
                <a:gd name="connsiteX7" fmla="*/ 52410 w 357761"/>
                <a:gd name="connsiteY7" fmla="*/ 321603 h 407078"/>
                <a:gd name="connsiteX8" fmla="*/ 45735 w 357761"/>
                <a:gd name="connsiteY8" fmla="*/ 267061 h 407078"/>
                <a:gd name="connsiteX9" fmla="*/ 157 w 357761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7078"/>
                <a:gd name="connsiteX1" fmla="*/ 32695 w 361225"/>
                <a:gd name="connsiteY1" fmla="*/ 161574 h 407078"/>
                <a:gd name="connsiteX2" fmla="*/ 3720 w 361225"/>
                <a:gd name="connsiteY2" fmla="*/ 141068 h 407078"/>
                <a:gd name="connsiteX3" fmla="*/ 27916 w 361225"/>
                <a:gd name="connsiteY3" fmla="*/ 143602 h 407078"/>
                <a:gd name="connsiteX4" fmla="*/ 161455 w 361225"/>
                <a:gd name="connsiteY4" fmla="*/ 863 h 407078"/>
                <a:gd name="connsiteX5" fmla="*/ 361225 w 361225"/>
                <a:gd name="connsiteY5" fmla="*/ 208844 h 407078"/>
                <a:gd name="connsiteX6" fmla="*/ 136660 w 361225"/>
                <a:gd name="connsiteY6" fmla="*/ 404883 h 407078"/>
                <a:gd name="connsiteX7" fmla="*/ 55874 w 361225"/>
                <a:gd name="connsiteY7" fmla="*/ 321603 h 407078"/>
                <a:gd name="connsiteX8" fmla="*/ 49199 w 361225"/>
                <a:gd name="connsiteY8" fmla="*/ 267061 h 407078"/>
                <a:gd name="connsiteX9" fmla="*/ 3621 w 361225"/>
                <a:gd name="connsiteY9" fmla="*/ 231658 h 407078"/>
                <a:gd name="connsiteX0" fmla="*/ 3621 w 361225"/>
                <a:gd name="connsiteY0" fmla="*/ 231658 h 406710"/>
                <a:gd name="connsiteX1" fmla="*/ 32695 w 361225"/>
                <a:gd name="connsiteY1" fmla="*/ 161574 h 406710"/>
                <a:gd name="connsiteX2" fmla="*/ 3720 w 361225"/>
                <a:gd name="connsiteY2" fmla="*/ 141068 h 406710"/>
                <a:gd name="connsiteX3" fmla="*/ 27916 w 361225"/>
                <a:gd name="connsiteY3" fmla="*/ 143602 h 406710"/>
                <a:gd name="connsiteX4" fmla="*/ 161455 w 361225"/>
                <a:gd name="connsiteY4" fmla="*/ 863 h 406710"/>
                <a:gd name="connsiteX5" fmla="*/ 361225 w 361225"/>
                <a:gd name="connsiteY5" fmla="*/ 208844 h 406710"/>
                <a:gd name="connsiteX6" fmla="*/ 136660 w 361225"/>
                <a:gd name="connsiteY6" fmla="*/ 404883 h 406710"/>
                <a:gd name="connsiteX7" fmla="*/ 65681 w 361225"/>
                <a:gd name="connsiteY7" fmla="*/ 314025 h 406710"/>
                <a:gd name="connsiteX8" fmla="*/ 49199 w 361225"/>
                <a:gd name="connsiteY8" fmla="*/ 267061 h 406710"/>
                <a:gd name="connsiteX9" fmla="*/ 3621 w 361225"/>
                <a:gd name="connsiteY9" fmla="*/ 231658 h 406710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3941"/>
                <a:gd name="connsiteX1" fmla="*/ 32695 w 361225"/>
                <a:gd name="connsiteY1" fmla="*/ 161574 h 383941"/>
                <a:gd name="connsiteX2" fmla="*/ 3720 w 361225"/>
                <a:gd name="connsiteY2" fmla="*/ 141068 h 383941"/>
                <a:gd name="connsiteX3" fmla="*/ 27916 w 361225"/>
                <a:gd name="connsiteY3" fmla="*/ 143602 h 383941"/>
                <a:gd name="connsiteX4" fmla="*/ 161455 w 361225"/>
                <a:gd name="connsiteY4" fmla="*/ 863 h 383941"/>
                <a:gd name="connsiteX5" fmla="*/ 361225 w 361225"/>
                <a:gd name="connsiteY5" fmla="*/ 208844 h 383941"/>
                <a:gd name="connsiteX6" fmla="*/ 157611 w 361225"/>
                <a:gd name="connsiteY6" fmla="*/ 381703 h 383941"/>
                <a:gd name="connsiteX7" fmla="*/ 65681 w 361225"/>
                <a:gd name="connsiteY7" fmla="*/ 314025 h 383941"/>
                <a:gd name="connsiteX8" fmla="*/ 49199 w 361225"/>
                <a:gd name="connsiteY8" fmla="*/ 267061 h 383941"/>
                <a:gd name="connsiteX9" fmla="*/ 3621 w 361225"/>
                <a:gd name="connsiteY9" fmla="*/ 231658 h 383941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5681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58 h 384238"/>
                <a:gd name="connsiteX1" fmla="*/ 32695 w 361225"/>
                <a:gd name="connsiteY1" fmla="*/ 161574 h 384238"/>
                <a:gd name="connsiteX2" fmla="*/ 3720 w 361225"/>
                <a:gd name="connsiteY2" fmla="*/ 141068 h 384238"/>
                <a:gd name="connsiteX3" fmla="*/ 27916 w 361225"/>
                <a:gd name="connsiteY3" fmla="*/ 143602 h 384238"/>
                <a:gd name="connsiteX4" fmla="*/ 161455 w 361225"/>
                <a:gd name="connsiteY4" fmla="*/ 863 h 384238"/>
                <a:gd name="connsiteX5" fmla="*/ 361225 w 361225"/>
                <a:gd name="connsiteY5" fmla="*/ 208844 h 384238"/>
                <a:gd name="connsiteX6" fmla="*/ 157611 w 361225"/>
                <a:gd name="connsiteY6" fmla="*/ 381703 h 384238"/>
                <a:gd name="connsiteX7" fmla="*/ 67464 w 361225"/>
                <a:gd name="connsiteY7" fmla="*/ 314025 h 384238"/>
                <a:gd name="connsiteX8" fmla="*/ 49199 w 361225"/>
                <a:gd name="connsiteY8" fmla="*/ 267061 h 384238"/>
                <a:gd name="connsiteX9" fmla="*/ 3621 w 361225"/>
                <a:gd name="connsiteY9" fmla="*/ 231658 h 384238"/>
                <a:gd name="connsiteX0" fmla="*/ 3621 w 361225"/>
                <a:gd name="connsiteY0" fmla="*/ 231602 h 384182"/>
                <a:gd name="connsiteX1" fmla="*/ 32695 w 361225"/>
                <a:gd name="connsiteY1" fmla="*/ 161518 h 384182"/>
                <a:gd name="connsiteX2" fmla="*/ 3720 w 361225"/>
                <a:gd name="connsiteY2" fmla="*/ 141012 h 384182"/>
                <a:gd name="connsiteX3" fmla="*/ 35643 w 361225"/>
                <a:gd name="connsiteY3" fmla="*/ 145329 h 384182"/>
                <a:gd name="connsiteX4" fmla="*/ 161455 w 361225"/>
                <a:gd name="connsiteY4" fmla="*/ 807 h 384182"/>
                <a:gd name="connsiteX5" fmla="*/ 361225 w 361225"/>
                <a:gd name="connsiteY5" fmla="*/ 208788 h 384182"/>
                <a:gd name="connsiteX6" fmla="*/ 157611 w 361225"/>
                <a:gd name="connsiteY6" fmla="*/ 381647 h 384182"/>
                <a:gd name="connsiteX7" fmla="*/ 67464 w 361225"/>
                <a:gd name="connsiteY7" fmla="*/ 313969 h 384182"/>
                <a:gd name="connsiteX8" fmla="*/ 49199 w 361225"/>
                <a:gd name="connsiteY8" fmla="*/ 267005 h 384182"/>
                <a:gd name="connsiteX9" fmla="*/ 3621 w 361225"/>
                <a:gd name="connsiteY9" fmla="*/ 231602 h 384182"/>
                <a:gd name="connsiteX0" fmla="*/ 534 w 358138"/>
                <a:gd name="connsiteY0" fmla="*/ 231602 h 384182"/>
                <a:gd name="connsiteX1" fmla="*/ 40901 w 358138"/>
                <a:gd name="connsiteY1" fmla="*/ 161518 h 384182"/>
                <a:gd name="connsiteX2" fmla="*/ 633 w 358138"/>
                <a:gd name="connsiteY2" fmla="*/ 141012 h 384182"/>
                <a:gd name="connsiteX3" fmla="*/ 32556 w 358138"/>
                <a:gd name="connsiteY3" fmla="*/ 145329 h 384182"/>
                <a:gd name="connsiteX4" fmla="*/ 158368 w 358138"/>
                <a:gd name="connsiteY4" fmla="*/ 807 h 384182"/>
                <a:gd name="connsiteX5" fmla="*/ 358138 w 358138"/>
                <a:gd name="connsiteY5" fmla="*/ 208788 h 384182"/>
                <a:gd name="connsiteX6" fmla="*/ 154524 w 358138"/>
                <a:gd name="connsiteY6" fmla="*/ 381647 h 384182"/>
                <a:gd name="connsiteX7" fmla="*/ 64377 w 358138"/>
                <a:gd name="connsiteY7" fmla="*/ 313969 h 384182"/>
                <a:gd name="connsiteX8" fmla="*/ 46112 w 358138"/>
                <a:gd name="connsiteY8" fmla="*/ 267005 h 384182"/>
                <a:gd name="connsiteX9" fmla="*/ 534 w 358138"/>
                <a:gd name="connsiteY9" fmla="*/ 231602 h 384182"/>
                <a:gd name="connsiteX0" fmla="*/ 8926 w 366530"/>
                <a:gd name="connsiteY0" fmla="*/ 231602 h 384182"/>
                <a:gd name="connsiteX1" fmla="*/ 49293 w 366530"/>
                <a:gd name="connsiteY1" fmla="*/ 161518 h 384182"/>
                <a:gd name="connsiteX2" fmla="*/ 9025 w 366530"/>
                <a:gd name="connsiteY2" fmla="*/ 141012 h 384182"/>
                <a:gd name="connsiteX3" fmla="*/ 40948 w 366530"/>
                <a:gd name="connsiteY3" fmla="*/ 145329 h 384182"/>
                <a:gd name="connsiteX4" fmla="*/ 166760 w 366530"/>
                <a:gd name="connsiteY4" fmla="*/ 807 h 384182"/>
                <a:gd name="connsiteX5" fmla="*/ 366530 w 366530"/>
                <a:gd name="connsiteY5" fmla="*/ 208788 h 384182"/>
                <a:gd name="connsiteX6" fmla="*/ 162916 w 366530"/>
                <a:gd name="connsiteY6" fmla="*/ 381647 h 384182"/>
                <a:gd name="connsiteX7" fmla="*/ 72769 w 366530"/>
                <a:gd name="connsiteY7" fmla="*/ 313969 h 384182"/>
                <a:gd name="connsiteX8" fmla="*/ 54504 w 366530"/>
                <a:gd name="connsiteY8" fmla="*/ 267005 h 384182"/>
                <a:gd name="connsiteX9" fmla="*/ 8926 w 366530"/>
                <a:gd name="connsiteY9" fmla="*/ 231602 h 384182"/>
                <a:gd name="connsiteX0" fmla="*/ 12361 w 358078"/>
                <a:gd name="connsiteY0" fmla="*/ 228036 h 384182"/>
                <a:gd name="connsiteX1" fmla="*/ 40841 w 358078"/>
                <a:gd name="connsiteY1" fmla="*/ 161518 h 384182"/>
                <a:gd name="connsiteX2" fmla="*/ 573 w 358078"/>
                <a:gd name="connsiteY2" fmla="*/ 141012 h 384182"/>
                <a:gd name="connsiteX3" fmla="*/ 32496 w 358078"/>
                <a:gd name="connsiteY3" fmla="*/ 145329 h 384182"/>
                <a:gd name="connsiteX4" fmla="*/ 158308 w 358078"/>
                <a:gd name="connsiteY4" fmla="*/ 807 h 384182"/>
                <a:gd name="connsiteX5" fmla="*/ 358078 w 358078"/>
                <a:gd name="connsiteY5" fmla="*/ 208788 h 384182"/>
                <a:gd name="connsiteX6" fmla="*/ 154464 w 358078"/>
                <a:gd name="connsiteY6" fmla="*/ 381647 h 384182"/>
                <a:gd name="connsiteX7" fmla="*/ 64317 w 358078"/>
                <a:gd name="connsiteY7" fmla="*/ 313969 h 384182"/>
                <a:gd name="connsiteX8" fmla="*/ 46052 w 358078"/>
                <a:gd name="connsiteY8" fmla="*/ 267005 h 384182"/>
                <a:gd name="connsiteX9" fmla="*/ 12361 w 358078"/>
                <a:gd name="connsiteY9" fmla="*/ 228036 h 384182"/>
                <a:gd name="connsiteX0" fmla="*/ 11788 w 357505"/>
                <a:gd name="connsiteY0" fmla="*/ 228036 h 384182"/>
                <a:gd name="connsiteX1" fmla="*/ 40268 w 357505"/>
                <a:gd name="connsiteY1" fmla="*/ 161518 h 384182"/>
                <a:gd name="connsiteX2" fmla="*/ 0 w 357505"/>
                <a:gd name="connsiteY2" fmla="*/ 141012 h 384182"/>
                <a:gd name="connsiteX3" fmla="*/ 31923 w 357505"/>
                <a:gd name="connsiteY3" fmla="*/ 145329 h 384182"/>
                <a:gd name="connsiteX4" fmla="*/ 157735 w 357505"/>
                <a:gd name="connsiteY4" fmla="*/ 807 h 384182"/>
                <a:gd name="connsiteX5" fmla="*/ 357505 w 357505"/>
                <a:gd name="connsiteY5" fmla="*/ 208788 h 384182"/>
                <a:gd name="connsiteX6" fmla="*/ 153891 w 357505"/>
                <a:gd name="connsiteY6" fmla="*/ 381647 h 384182"/>
                <a:gd name="connsiteX7" fmla="*/ 63744 w 357505"/>
                <a:gd name="connsiteY7" fmla="*/ 313969 h 384182"/>
                <a:gd name="connsiteX8" fmla="*/ 45479 w 357505"/>
                <a:gd name="connsiteY8" fmla="*/ 267005 h 384182"/>
                <a:gd name="connsiteX9" fmla="*/ 11788 w 357505"/>
                <a:gd name="connsiteY9" fmla="*/ 228036 h 384182"/>
                <a:gd name="connsiteX0" fmla="*/ 11788 w 357505"/>
                <a:gd name="connsiteY0" fmla="*/ 216416 h 372562"/>
                <a:gd name="connsiteX1" fmla="*/ 40268 w 357505"/>
                <a:gd name="connsiteY1" fmla="*/ 149898 h 372562"/>
                <a:gd name="connsiteX2" fmla="*/ 0 w 357505"/>
                <a:gd name="connsiteY2" fmla="*/ 129392 h 372562"/>
                <a:gd name="connsiteX3" fmla="*/ 31923 w 357505"/>
                <a:gd name="connsiteY3" fmla="*/ 133709 h 372562"/>
                <a:gd name="connsiteX4" fmla="*/ 185086 w 357505"/>
                <a:gd name="connsiteY4" fmla="*/ 909 h 372562"/>
                <a:gd name="connsiteX5" fmla="*/ 357505 w 357505"/>
                <a:gd name="connsiteY5" fmla="*/ 197168 h 372562"/>
                <a:gd name="connsiteX6" fmla="*/ 153891 w 357505"/>
                <a:gd name="connsiteY6" fmla="*/ 370027 h 372562"/>
                <a:gd name="connsiteX7" fmla="*/ 63744 w 357505"/>
                <a:gd name="connsiteY7" fmla="*/ 302349 h 372562"/>
                <a:gd name="connsiteX8" fmla="*/ 45479 w 357505"/>
                <a:gd name="connsiteY8" fmla="*/ 255385 h 372562"/>
                <a:gd name="connsiteX9" fmla="*/ 11788 w 357505"/>
                <a:gd name="connsiteY9" fmla="*/ 216416 h 372562"/>
                <a:gd name="connsiteX0" fmla="*/ 11788 w 357505"/>
                <a:gd name="connsiteY0" fmla="*/ 216316 h 372462"/>
                <a:gd name="connsiteX1" fmla="*/ 40268 w 357505"/>
                <a:gd name="connsiteY1" fmla="*/ 149798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11788 w 357505"/>
                <a:gd name="connsiteY0" fmla="*/ 216316 h 372462"/>
                <a:gd name="connsiteX1" fmla="*/ 43199 w 357505"/>
                <a:gd name="connsiteY1" fmla="*/ 155659 h 372462"/>
                <a:gd name="connsiteX2" fmla="*/ 0 w 357505"/>
                <a:gd name="connsiteY2" fmla="*/ 129292 h 372462"/>
                <a:gd name="connsiteX3" fmla="*/ 41691 w 357505"/>
                <a:gd name="connsiteY3" fmla="*/ 136540 h 372462"/>
                <a:gd name="connsiteX4" fmla="*/ 185086 w 357505"/>
                <a:gd name="connsiteY4" fmla="*/ 809 h 372462"/>
                <a:gd name="connsiteX5" fmla="*/ 357505 w 357505"/>
                <a:gd name="connsiteY5" fmla="*/ 197068 h 372462"/>
                <a:gd name="connsiteX6" fmla="*/ 153891 w 357505"/>
                <a:gd name="connsiteY6" fmla="*/ 369927 h 372462"/>
                <a:gd name="connsiteX7" fmla="*/ 63744 w 357505"/>
                <a:gd name="connsiteY7" fmla="*/ 302249 h 372462"/>
                <a:gd name="connsiteX8" fmla="*/ 45479 w 357505"/>
                <a:gd name="connsiteY8" fmla="*/ 255285 h 372462"/>
                <a:gd name="connsiteX9" fmla="*/ 11788 w 357505"/>
                <a:gd name="connsiteY9" fmla="*/ 216316 h 372462"/>
                <a:gd name="connsiteX0" fmla="*/ 4520 w 350237"/>
                <a:gd name="connsiteY0" fmla="*/ 216316 h 372462"/>
                <a:gd name="connsiteX1" fmla="*/ 35931 w 350237"/>
                <a:gd name="connsiteY1" fmla="*/ 155659 h 372462"/>
                <a:gd name="connsiteX2" fmla="*/ 16176 w 350237"/>
                <a:gd name="connsiteY2" fmla="*/ 141014 h 372462"/>
                <a:gd name="connsiteX3" fmla="*/ 34423 w 350237"/>
                <a:gd name="connsiteY3" fmla="*/ 136540 h 372462"/>
                <a:gd name="connsiteX4" fmla="*/ 177818 w 350237"/>
                <a:gd name="connsiteY4" fmla="*/ 809 h 372462"/>
                <a:gd name="connsiteX5" fmla="*/ 350237 w 350237"/>
                <a:gd name="connsiteY5" fmla="*/ 197068 h 372462"/>
                <a:gd name="connsiteX6" fmla="*/ 146623 w 350237"/>
                <a:gd name="connsiteY6" fmla="*/ 369927 h 372462"/>
                <a:gd name="connsiteX7" fmla="*/ 56476 w 350237"/>
                <a:gd name="connsiteY7" fmla="*/ 302249 h 372462"/>
                <a:gd name="connsiteX8" fmla="*/ 38211 w 350237"/>
                <a:gd name="connsiteY8" fmla="*/ 255285 h 372462"/>
                <a:gd name="connsiteX9" fmla="*/ 4520 w 350237"/>
                <a:gd name="connsiteY9" fmla="*/ 216316 h 372462"/>
                <a:gd name="connsiteX0" fmla="*/ 9361 w 345310"/>
                <a:gd name="connsiteY0" fmla="*/ 219247 h 372462"/>
                <a:gd name="connsiteX1" fmla="*/ 31004 w 345310"/>
                <a:gd name="connsiteY1" fmla="*/ 155659 h 372462"/>
                <a:gd name="connsiteX2" fmla="*/ 11249 w 345310"/>
                <a:gd name="connsiteY2" fmla="*/ 141014 h 372462"/>
                <a:gd name="connsiteX3" fmla="*/ 29496 w 345310"/>
                <a:gd name="connsiteY3" fmla="*/ 136540 h 372462"/>
                <a:gd name="connsiteX4" fmla="*/ 172891 w 345310"/>
                <a:gd name="connsiteY4" fmla="*/ 809 h 372462"/>
                <a:gd name="connsiteX5" fmla="*/ 345310 w 345310"/>
                <a:gd name="connsiteY5" fmla="*/ 197068 h 372462"/>
                <a:gd name="connsiteX6" fmla="*/ 141696 w 345310"/>
                <a:gd name="connsiteY6" fmla="*/ 369927 h 372462"/>
                <a:gd name="connsiteX7" fmla="*/ 51549 w 345310"/>
                <a:gd name="connsiteY7" fmla="*/ 302249 h 372462"/>
                <a:gd name="connsiteX8" fmla="*/ 33284 w 345310"/>
                <a:gd name="connsiteY8" fmla="*/ 255285 h 372462"/>
                <a:gd name="connsiteX9" fmla="*/ 9361 w 345310"/>
                <a:gd name="connsiteY9" fmla="*/ 219247 h 372462"/>
                <a:gd name="connsiteX0" fmla="*/ 12156 w 348105"/>
                <a:gd name="connsiteY0" fmla="*/ 219247 h 372462"/>
                <a:gd name="connsiteX1" fmla="*/ 33799 w 348105"/>
                <a:gd name="connsiteY1" fmla="*/ 155659 h 372462"/>
                <a:gd name="connsiteX2" fmla="*/ 14044 w 348105"/>
                <a:gd name="connsiteY2" fmla="*/ 141014 h 372462"/>
                <a:gd name="connsiteX3" fmla="*/ 32291 w 348105"/>
                <a:gd name="connsiteY3" fmla="*/ 136540 h 372462"/>
                <a:gd name="connsiteX4" fmla="*/ 175686 w 348105"/>
                <a:gd name="connsiteY4" fmla="*/ 809 h 372462"/>
                <a:gd name="connsiteX5" fmla="*/ 348105 w 348105"/>
                <a:gd name="connsiteY5" fmla="*/ 197068 h 372462"/>
                <a:gd name="connsiteX6" fmla="*/ 144491 w 348105"/>
                <a:gd name="connsiteY6" fmla="*/ 369927 h 372462"/>
                <a:gd name="connsiteX7" fmla="*/ 54344 w 348105"/>
                <a:gd name="connsiteY7" fmla="*/ 302249 h 372462"/>
                <a:gd name="connsiteX8" fmla="*/ 36079 w 348105"/>
                <a:gd name="connsiteY8" fmla="*/ 255285 h 372462"/>
                <a:gd name="connsiteX9" fmla="*/ 12156 w 348105"/>
                <a:gd name="connsiteY9" fmla="*/ 219247 h 372462"/>
                <a:gd name="connsiteX0" fmla="*/ 11439 w 347388"/>
                <a:gd name="connsiteY0" fmla="*/ 219247 h 372462"/>
                <a:gd name="connsiteX1" fmla="*/ 33082 w 347388"/>
                <a:gd name="connsiteY1" fmla="*/ 155659 h 372462"/>
                <a:gd name="connsiteX2" fmla="*/ 13327 w 347388"/>
                <a:gd name="connsiteY2" fmla="*/ 141014 h 372462"/>
                <a:gd name="connsiteX3" fmla="*/ 31574 w 347388"/>
                <a:gd name="connsiteY3" fmla="*/ 136540 h 372462"/>
                <a:gd name="connsiteX4" fmla="*/ 174969 w 347388"/>
                <a:gd name="connsiteY4" fmla="*/ 809 h 372462"/>
                <a:gd name="connsiteX5" fmla="*/ 347388 w 347388"/>
                <a:gd name="connsiteY5" fmla="*/ 197068 h 372462"/>
                <a:gd name="connsiteX6" fmla="*/ 143774 w 347388"/>
                <a:gd name="connsiteY6" fmla="*/ 369927 h 372462"/>
                <a:gd name="connsiteX7" fmla="*/ 53627 w 347388"/>
                <a:gd name="connsiteY7" fmla="*/ 302249 h 372462"/>
                <a:gd name="connsiteX8" fmla="*/ 35362 w 347388"/>
                <a:gd name="connsiteY8" fmla="*/ 255285 h 372462"/>
                <a:gd name="connsiteX9" fmla="*/ 11439 w 347388"/>
                <a:gd name="connsiteY9" fmla="*/ 219247 h 372462"/>
                <a:gd name="connsiteX0" fmla="*/ 11953 w 346925"/>
                <a:gd name="connsiteY0" fmla="*/ 223154 h 372462"/>
                <a:gd name="connsiteX1" fmla="*/ 32619 w 346925"/>
                <a:gd name="connsiteY1" fmla="*/ 155659 h 372462"/>
                <a:gd name="connsiteX2" fmla="*/ 12864 w 346925"/>
                <a:gd name="connsiteY2" fmla="*/ 141014 h 372462"/>
                <a:gd name="connsiteX3" fmla="*/ 31111 w 346925"/>
                <a:gd name="connsiteY3" fmla="*/ 136540 h 372462"/>
                <a:gd name="connsiteX4" fmla="*/ 174506 w 346925"/>
                <a:gd name="connsiteY4" fmla="*/ 809 h 372462"/>
                <a:gd name="connsiteX5" fmla="*/ 346925 w 346925"/>
                <a:gd name="connsiteY5" fmla="*/ 197068 h 372462"/>
                <a:gd name="connsiteX6" fmla="*/ 143311 w 346925"/>
                <a:gd name="connsiteY6" fmla="*/ 369927 h 372462"/>
                <a:gd name="connsiteX7" fmla="*/ 53164 w 346925"/>
                <a:gd name="connsiteY7" fmla="*/ 302249 h 372462"/>
                <a:gd name="connsiteX8" fmla="*/ 34899 w 346925"/>
                <a:gd name="connsiteY8" fmla="*/ 255285 h 372462"/>
                <a:gd name="connsiteX9" fmla="*/ 11953 w 346925"/>
                <a:gd name="connsiteY9" fmla="*/ 223154 h 372462"/>
                <a:gd name="connsiteX0" fmla="*/ 9911 w 344883"/>
                <a:gd name="connsiteY0" fmla="*/ 223154 h 372462"/>
                <a:gd name="connsiteX1" fmla="*/ 30577 w 344883"/>
                <a:gd name="connsiteY1" fmla="*/ 155659 h 372462"/>
                <a:gd name="connsiteX2" fmla="*/ 10822 w 344883"/>
                <a:gd name="connsiteY2" fmla="*/ 141014 h 372462"/>
                <a:gd name="connsiteX3" fmla="*/ 29069 w 344883"/>
                <a:gd name="connsiteY3" fmla="*/ 136540 h 372462"/>
                <a:gd name="connsiteX4" fmla="*/ 172464 w 344883"/>
                <a:gd name="connsiteY4" fmla="*/ 809 h 372462"/>
                <a:gd name="connsiteX5" fmla="*/ 344883 w 344883"/>
                <a:gd name="connsiteY5" fmla="*/ 197068 h 372462"/>
                <a:gd name="connsiteX6" fmla="*/ 141269 w 344883"/>
                <a:gd name="connsiteY6" fmla="*/ 369927 h 372462"/>
                <a:gd name="connsiteX7" fmla="*/ 51122 w 344883"/>
                <a:gd name="connsiteY7" fmla="*/ 302249 h 372462"/>
                <a:gd name="connsiteX8" fmla="*/ 32857 w 344883"/>
                <a:gd name="connsiteY8" fmla="*/ 255285 h 372462"/>
                <a:gd name="connsiteX9" fmla="*/ 9911 w 344883"/>
                <a:gd name="connsiteY9" fmla="*/ 223154 h 372462"/>
                <a:gd name="connsiteX0" fmla="*/ 3893 w 338865"/>
                <a:gd name="connsiteY0" fmla="*/ 223154 h 372462"/>
                <a:gd name="connsiteX1" fmla="*/ 24559 w 338865"/>
                <a:gd name="connsiteY1" fmla="*/ 155659 h 372462"/>
                <a:gd name="connsiteX2" fmla="*/ 4804 w 338865"/>
                <a:gd name="connsiteY2" fmla="*/ 141014 h 372462"/>
                <a:gd name="connsiteX3" fmla="*/ 23051 w 338865"/>
                <a:gd name="connsiteY3" fmla="*/ 136540 h 372462"/>
                <a:gd name="connsiteX4" fmla="*/ 166446 w 338865"/>
                <a:gd name="connsiteY4" fmla="*/ 809 h 372462"/>
                <a:gd name="connsiteX5" fmla="*/ 338865 w 338865"/>
                <a:gd name="connsiteY5" fmla="*/ 197068 h 372462"/>
                <a:gd name="connsiteX6" fmla="*/ 135251 w 338865"/>
                <a:gd name="connsiteY6" fmla="*/ 369927 h 372462"/>
                <a:gd name="connsiteX7" fmla="*/ 45104 w 338865"/>
                <a:gd name="connsiteY7" fmla="*/ 302249 h 372462"/>
                <a:gd name="connsiteX8" fmla="*/ 26839 w 338865"/>
                <a:gd name="connsiteY8" fmla="*/ 255285 h 372462"/>
                <a:gd name="connsiteX9" fmla="*/ 3893 w 338865"/>
                <a:gd name="connsiteY9" fmla="*/ 223154 h 372462"/>
                <a:gd name="connsiteX0" fmla="*/ 5461 w 340433"/>
                <a:gd name="connsiteY0" fmla="*/ 223154 h 372462"/>
                <a:gd name="connsiteX1" fmla="*/ 26127 w 340433"/>
                <a:gd name="connsiteY1" fmla="*/ 155659 h 372462"/>
                <a:gd name="connsiteX2" fmla="*/ 6372 w 340433"/>
                <a:gd name="connsiteY2" fmla="*/ 141014 h 372462"/>
                <a:gd name="connsiteX3" fmla="*/ 24619 w 340433"/>
                <a:gd name="connsiteY3" fmla="*/ 136540 h 372462"/>
                <a:gd name="connsiteX4" fmla="*/ 168014 w 340433"/>
                <a:gd name="connsiteY4" fmla="*/ 809 h 372462"/>
                <a:gd name="connsiteX5" fmla="*/ 340433 w 340433"/>
                <a:gd name="connsiteY5" fmla="*/ 197068 h 372462"/>
                <a:gd name="connsiteX6" fmla="*/ 136819 w 340433"/>
                <a:gd name="connsiteY6" fmla="*/ 369927 h 372462"/>
                <a:gd name="connsiteX7" fmla="*/ 46672 w 340433"/>
                <a:gd name="connsiteY7" fmla="*/ 302249 h 372462"/>
                <a:gd name="connsiteX8" fmla="*/ 28407 w 340433"/>
                <a:gd name="connsiteY8" fmla="*/ 255285 h 372462"/>
                <a:gd name="connsiteX9" fmla="*/ 5461 w 340433"/>
                <a:gd name="connsiteY9" fmla="*/ 223154 h 372462"/>
                <a:gd name="connsiteX0" fmla="*/ 7118 w 342090"/>
                <a:gd name="connsiteY0" fmla="*/ 223154 h 372462"/>
                <a:gd name="connsiteX1" fmla="*/ 27784 w 342090"/>
                <a:gd name="connsiteY1" fmla="*/ 155659 h 372462"/>
                <a:gd name="connsiteX2" fmla="*/ 8029 w 342090"/>
                <a:gd name="connsiteY2" fmla="*/ 141014 h 372462"/>
                <a:gd name="connsiteX3" fmla="*/ 26276 w 342090"/>
                <a:gd name="connsiteY3" fmla="*/ 136540 h 372462"/>
                <a:gd name="connsiteX4" fmla="*/ 169671 w 342090"/>
                <a:gd name="connsiteY4" fmla="*/ 809 h 372462"/>
                <a:gd name="connsiteX5" fmla="*/ 342090 w 342090"/>
                <a:gd name="connsiteY5" fmla="*/ 197068 h 372462"/>
                <a:gd name="connsiteX6" fmla="*/ 138476 w 342090"/>
                <a:gd name="connsiteY6" fmla="*/ 369927 h 372462"/>
                <a:gd name="connsiteX7" fmla="*/ 48329 w 342090"/>
                <a:gd name="connsiteY7" fmla="*/ 302249 h 372462"/>
                <a:gd name="connsiteX8" fmla="*/ 30064 w 342090"/>
                <a:gd name="connsiteY8" fmla="*/ 255285 h 372462"/>
                <a:gd name="connsiteX9" fmla="*/ 7118 w 342090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4548 w 338609"/>
                <a:gd name="connsiteY2" fmla="*/ 141014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223154 h 372462"/>
                <a:gd name="connsiteX1" fmla="*/ 24303 w 338609"/>
                <a:gd name="connsiteY1" fmla="*/ 155659 h 372462"/>
                <a:gd name="connsiteX2" fmla="*/ 2544 w 338609"/>
                <a:gd name="connsiteY2" fmla="*/ 143018 h 372462"/>
                <a:gd name="connsiteX3" fmla="*/ 22795 w 338609"/>
                <a:gd name="connsiteY3" fmla="*/ 136540 h 372462"/>
                <a:gd name="connsiteX4" fmla="*/ 166190 w 338609"/>
                <a:gd name="connsiteY4" fmla="*/ 809 h 372462"/>
                <a:gd name="connsiteX5" fmla="*/ 338609 w 338609"/>
                <a:gd name="connsiteY5" fmla="*/ 197068 h 372462"/>
                <a:gd name="connsiteX6" fmla="*/ 134995 w 338609"/>
                <a:gd name="connsiteY6" fmla="*/ 369927 h 372462"/>
                <a:gd name="connsiteX7" fmla="*/ 44848 w 338609"/>
                <a:gd name="connsiteY7" fmla="*/ 302249 h 372462"/>
                <a:gd name="connsiteX8" fmla="*/ 26583 w 338609"/>
                <a:gd name="connsiteY8" fmla="*/ 255285 h 372462"/>
                <a:gd name="connsiteX9" fmla="*/ 3637 w 338609"/>
                <a:gd name="connsiteY9" fmla="*/ 223154 h 372462"/>
                <a:gd name="connsiteX0" fmla="*/ 3637 w 338609"/>
                <a:gd name="connsiteY0" fmla="*/ 181038 h 330346"/>
                <a:gd name="connsiteX1" fmla="*/ 24303 w 338609"/>
                <a:gd name="connsiteY1" fmla="*/ 113543 h 330346"/>
                <a:gd name="connsiteX2" fmla="*/ 2544 w 338609"/>
                <a:gd name="connsiteY2" fmla="*/ 100902 h 330346"/>
                <a:gd name="connsiteX3" fmla="*/ 22795 w 338609"/>
                <a:gd name="connsiteY3" fmla="*/ 94424 h 330346"/>
                <a:gd name="connsiteX4" fmla="*/ 208947 w 338609"/>
                <a:gd name="connsiteY4" fmla="*/ 1450 h 330346"/>
                <a:gd name="connsiteX5" fmla="*/ 338609 w 338609"/>
                <a:gd name="connsiteY5" fmla="*/ 154952 h 330346"/>
                <a:gd name="connsiteX6" fmla="*/ 134995 w 338609"/>
                <a:gd name="connsiteY6" fmla="*/ 327811 h 330346"/>
                <a:gd name="connsiteX7" fmla="*/ 44848 w 338609"/>
                <a:gd name="connsiteY7" fmla="*/ 260133 h 330346"/>
                <a:gd name="connsiteX8" fmla="*/ 26583 w 338609"/>
                <a:gd name="connsiteY8" fmla="*/ 213169 h 330346"/>
                <a:gd name="connsiteX9" fmla="*/ 3637 w 338609"/>
                <a:gd name="connsiteY9" fmla="*/ 181038 h 330346"/>
                <a:gd name="connsiteX0" fmla="*/ 3637 w 338609"/>
                <a:gd name="connsiteY0" fmla="*/ 180378 h 329686"/>
                <a:gd name="connsiteX1" fmla="*/ 24303 w 338609"/>
                <a:gd name="connsiteY1" fmla="*/ 112883 h 329686"/>
                <a:gd name="connsiteX2" fmla="*/ 2544 w 338609"/>
                <a:gd name="connsiteY2" fmla="*/ 100242 h 329686"/>
                <a:gd name="connsiteX3" fmla="*/ 29921 w 338609"/>
                <a:gd name="connsiteY3" fmla="*/ 106235 h 329686"/>
                <a:gd name="connsiteX4" fmla="*/ 208947 w 338609"/>
                <a:gd name="connsiteY4" fmla="*/ 790 h 329686"/>
                <a:gd name="connsiteX5" fmla="*/ 338609 w 338609"/>
                <a:gd name="connsiteY5" fmla="*/ 154292 h 329686"/>
                <a:gd name="connsiteX6" fmla="*/ 134995 w 338609"/>
                <a:gd name="connsiteY6" fmla="*/ 327151 h 329686"/>
                <a:gd name="connsiteX7" fmla="*/ 44848 w 338609"/>
                <a:gd name="connsiteY7" fmla="*/ 259473 h 329686"/>
                <a:gd name="connsiteX8" fmla="*/ 26583 w 338609"/>
                <a:gd name="connsiteY8" fmla="*/ 212509 h 329686"/>
                <a:gd name="connsiteX9" fmla="*/ 3637 w 338609"/>
                <a:gd name="connsiteY9" fmla="*/ 180378 h 329686"/>
                <a:gd name="connsiteX0" fmla="*/ 1093 w 336065"/>
                <a:gd name="connsiteY0" fmla="*/ 180378 h 329686"/>
                <a:gd name="connsiteX1" fmla="*/ 32448 w 336065"/>
                <a:gd name="connsiteY1" fmla="*/ 115555 h 329686"/>
                <a:gd name="connsiteX2" fmla="*/ 0 w 336065"/>
                <a:gd name="connsiteY2" fmla="*/ 100242 h 329686"/>
                <a:gd name="connsiteX3" fmla="*/ 27377 w 336065"/>
                <a:gd name="connsiteY3" fmla="*/ 106235 h 329686"/>
                <a:gd name="connsiteX4" fmla="*/ 206403 w 336065"/>
                <a:gd name="connsiteY4" fmla="*/ 790 h 329686"/>
                <a:gd name="connsiteX5" fmla="*/ 336065 w 336065"/>
                <a:gd name="connsiteY5" fmla="*/ 154292 h 329686"/>
                <a:gd name="connsiteX6" fmla="*/ 132451 w 336065"/>
                <a:gd name="connsiteY6" fmla="*/ 327151 h 329686"/>
                <a:gd name="connsiteX7" fmla="*/ 42304 w 336065"/>
                <a:gd name="connsiteY7" fmla="*/ 259473 h 329686"/>
                <a:gd name="connsiteX8" fmla="*/ 24039 w 336065"/>
                <a:gd name="connsiteY8" fmla="*/ 212509 h 329686"/>
                <a:gd name="connsiteX9" fmla="*/ 1093 w 336065"/>
                <a:gd name="connsiteY9" fmla="*/ 180378 h 329686"/>
                <a:gd name="connsiteX0" fmla="*/ 2698 w 337670"/>
                <a:gd name="connsiteY0" fmla="*/ 180378 h 329686"/>
                <a:gd name="connsiteX1" fmla="*/ 34053 w 337670"/>
                <a:gd name="connsiteY1" fmla="*/ 115555 h 329686"/>
                <a:gd name="connsiteX2" fmla="*/ 1605 w 337670"/>
                <a:gd name="connsiteY2" fmla="*/ 100242 h 329686"/>
                <a:gd name="connsiteX3" fmla="*/ 28982 w 337670"/>
                <a:gd name="connsiteY3" fmla="*/ 106235 h 329686"/>
                <a:gd name="connsiteX4" fmla="*/ 208008 w 337670"/>
                <a:gd name="connsiteY4" fmla="*/ 790 h 329686"/>
                <a:gd name="connsiteX5" fmla="*/ 337670 w 337670"/>
                <a:gd name="connsiteY5" fmla="*/ 154292 h 329686"/>
                <a:gd name="connsiteX6" fmla="*/ 134056 w 337670"/>
                <a:gd name="connsiteY6" fmla="*/ 327151 h 329686"/>
                <a:gd name="connsiteX7" fmla="*/ 43909 w 337670"/>
                <a:gd name="connsiteY7" fmla="*/ 259473 h 329686"/>
                <a:gd name="connsiteX8" fmla="*/ 25644 w 337670"/>
                <a:gd name="connsiteY8" fmla="*/ 212509 h 329686"/>
                <a:gd name="connsiteX9" fmla="*/ 2698 w 337670"/>
                <a:gd name="connsiteY9" fmla="*/ 180378 h 329686"/>
                <a:gd name="connsiteX0" fmla="*/ 2698 w 337670"/>
                <a:gd name="connsiteY0" fmla="*/ 180693 h 330001"/>
                <a:gd name="connsiteX1" fmla="*/ 34053 w 337670"/>
                <a:gd name="connsiteY1" fmla="*/ 115870 h 330001"/>
                <a:gd name="connsiteX2" fmla="*/ 1605 w 337670"/>
                <a:gd name="connsiteY2" fmla="*/ 100557 h 330001"/>
                <a:gd name="connsiteX3" fmla="*/ 32322 w 337670"/>
                <a:gd name="connsiteY3" fmla="*/ 99869 h 330001"/>
                <a:gd name="connsiteX4" fmla="*/ 208008 w 337670"/>
                <a:gd name="connsiteY4" fmla="*/ 1105 h 330001"/>
                <a:gd name="connsiteX5" fmla="*/ 337670 w 337670"/>
                <a:gd name="connsiteY5" fmla="*/ 154607 h 330001"/>
                <a:gd name="connsiteX6" fmla="*/ 134056 w 337670"/>
                <a:gd name="connsiteY6" fmla="*/ 327466 h 330001"/>
                <a:gd name="connsiteX7" fmla="*/ 43909 w 337670"/>
                <a:gd name="connsiteY7" fmla="*/ 259788 h 330001"/>
                <a:gd name="connsiteX8" fmla="*/ 25644 w 337670"/>
                <a:gd name="connsiteY8" fmla="*/ 212824 h 330001"/>
                <a:gd name="connsiteX9" fmla="*/ 2698 w 337670"/>
                <a:gd name="connsiteY9" fmla="*/ 180693 h 33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670" h="330001">
                  <a:moveTo>
                    <a:pt x="2698" y="180693"/>
                  </a:moveTo>
                  <a:cubicBezTo>
                    <a:pt x="8108" y="165202"/>
                    <a:pt x="36691" y="148154"/>
                    <a:pt x="34053" y="115870"/>
                  </a:cubicBezTo>
                  <a:cubicBezTo>
                    <a:pt x="24485" y="98395"/>
                    <a:pt x="27064" y="112103"/>
                    <a:pt x="1605" y="100557"/>
                  </a:cubicBezTo>
                  <a:cubicBezTo>
                    <a:pt x="19383" y="105065"/>
                    <a:pt x="26018" y="108006"/>
                    <a:pt x="32322" y="99869"/>
                  </a:cubicBezTo>
                  <a:cubicBezTo>
                    <a:pt x="25135" y="40600"/>
                    <a:pt x="157117" y="-8018"/>
                    <a:pt x="208008" y="1105"/>
                  </a:cubicBezTo>
                  <a:cubicBezTo>
                    <a:pt x="258899" y="10228"/>
                    <a:pt x="337670" y="39742"/>
                    <a:pt x="337670" y="154607"/>
                  </a:cubicBezTo>
                  <a:cubicBezTo>
                    <a:pt x="337670" y="269472"/>
                    <a:pt x="183016" y="309936"/>
                    <a:pt x="134056" y="327466"/>
                  </a:cubicBezTo>
                  <a:cubicBezTo>
                    <a:pt x="85096" y="344996"/>
                    <a:pt x="50314" y="266116"/>
                    <a:pt x="43909" y="259788"/>
                  </a:cubicBezTo>
                  <a:cubicBezTo>
                    <a:pt x="28143" y="239641"/>
                    <a:pt x="37474" y="226255"/>
                    <a:pt x="25644" y="212824"/>
                  </a:cubicBezTo>
                  <a:cubicBezTo>
                    <a:pt x="-2234" y="198000"/>
                    <a:pt x="-2712" y="196184"/>
                    <a:pt x="2698" y="180693"/>
                  </a:cubicBezTo>
                  <a:close/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38000">
                    <a:srgbClr val="FFC000">
                      <a:alpha val="63000"/>
                    </a:srgbClr>
                  </a:gs>
                  <a:gs pos="69000">
                    <a:srgbClr val="FFC000">
                      <a:alpha val="58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grpSp>
          <p:nvGrpSpPr>
            <p:cNvPr id="232" name="组合 231">
              <a:extLst>
                <a:ext uri="{FF2B5EF4-FFF2-40B4-BE49-F238E27FC236}">
                  <a16:creationId xmlns:a16="http://schemas.microsoft.com/office/drawing/2014/main" xmlns="" id="{DE77E449-87E7-4DB8-A4DA-01D4E14E8C18}"/>
                </a:ext>
              </a:extLst>
            </p:cNvPr>
            <p:cNvGrpSpPr/>
            <p:nvPr/>
          </p:nvGrpSpPr>
          <p:grpSpPr>
            <a:xfrm rot="1761055" flipH="1">
              <a:off x="3890377" y="917702"/>
              <a:ext cx="373665" cy="396710"/>
              <a:chOff x="5533270" y="1796142"/>
              <a:chExt cx="401927" cy="423986"/>
            </a:xfrm>
          </p:grpSpPr>
          <p:sp>
            <p:nvSpPr>
              <p:cNvPr id="237" name="椭圆 308">
                <a:extLst>
                  <a:ext uri="{FF2B5EF4-FFF2-40B4-BE49-F238E27FC236}">
                    <a16:creationId xmlns:a16="http://schemas.microsoft.com/office/drawing/2014/main" xmlns="" id="{8272C7F9-7815-4EC2-A834-0B9C2434F88A}"/>
                  </a:ext>
                </a:extLst>
              </p:cNvPr>
              <p:cNvSpPr/>
              <p:nvPr/>
            </p:nvSpPr>
            <p:spPr>
              <a:xfrm>
                <a:off x="5533270" y="1898123"/>
                <a:ext cx="329487" cy="322005"/>
              </a:xfrm>
              <a:custGeom>
                <a:avLst/>
                <a:gdLst>
                  <a:gd name="connsiteX0" fmla="*/ 0 w 399539"/>
                  <a:gd name="connsiteY0" fmla="*/ 207981 h 415962"/>
                  <a:gd name="connsiteX1" fmla="*/ 199770 w 399539"/>
                  <a:gd name="connsiteY1" fmla="*/ 0 h 415962"/>
                  <a:gd name="connsiteX2" fmla="*/ 399540 w 399539"/>
                  <a:gd name="connsiteY2" fmla="*/ 207981 h 415962"/>
                  <a:gd name="connsiteX3" fmla="*/ 199770 w 399539"/>
                  <a:gd name="connsiteY3" fmla="*/ 415962 h 415962"/>
                  <a:gd name="connsiteX4" fmla="*/ 0 w 399539"/>
                  <a:gd name="connsiteY4" fmla="*/ 207981 h 415962"/>
                  <a:gd name="connsiteX0" fmla="*/ 8989 w 408529"/>
                  <a:gd name="connsiteY0" fmla="*/ 207981 h 415962"/>
                  <a:gd name="connsiteX1" fmla="*/ 208759 w 408529"/>
                  <a:gd name="connsiteY1" fmla="*/ 0 h 415962"/>
                  <a:gd name="connsiteX2" fmla="*/ 408529 w 408529"/>
                  <a:gd name="connsiteY2" fmla="*/ 207981 h 415962"/>
                  <a:gd name="connsiteX3" fmla="*/ 208759 w 408529"/>
                  <a:gd name="connsiteY3" fmla="*/ 415962 h 415962"/>
                  <a:gd name="connsiteX4" fmla="*/ 8989 w 408529"/>
                  <a:gd name="connsiteY4" fmla="*/ 207981 h 415962"/>
                  <a:gd name="connsiteX0" fmla="*/ 6882 w 406422"/>
                  <a:gd name="connsiteY0" fmla="*/ 207981 h 415962"/>
                  <a:gd name="connsiteX1" fmla="*/ 206652 w 406422"/>
                  <a:gd name="connsiteY1" fmla="*/ 0 h 415962"/>
                  <a:gd name="connsiteX2" fmla="*/ 406422 w 406422"/>
                  <a:gd name="connsiteY2" fmla="*/ 207981 h 415962"/>
                  <a:gd name="connsiteX3" fmla="*/ 206652 w 406422"/>
                  <a:gd name="connsiteY3" fmla="*/ 415962 h 415962"/>
                  <a:gd name="connsiteX4" fmla="*/ 6882 w 406422"/>
                  <a:gd name="connsiteY4" fmla="*/ 207981 h 415962"/>
                  <a:gd name="connsiteX0" fmla="*/ 13577 w 413117"/>
                  <a:gd name="connsiteY0" fmla="*/ 207981 h 415962"/>
                  <a:gd name="connsiteX1" fmla="*/ 213347 w 413117"/>
                  <a:gd name="connsiteY1" fmla="*/ 0 h 415962"/>
                  <a:gd name="connsiteX2" fmla="*/ 413117 w 413117"/>
                  <a:gd name="connsiteY2" fmla="*/ 207981 h 415962"/>
                  <a:gd name="connsiteX3" fmla="*/ 213347 w 413117"/>
                  <a:gd name="connsiteY3" fmla="*/ 415962 h 415962"/>
                  <a:gd name="connsiteX4" fmla="*/ 13577 w 413117"/>
                  <a:gd name="connsiteY4" fmla="*/ 207981 h 415962"/>
                  <a:gd name="connsiteX0" fmla="*/ 12512 w 383477"/>
                  <a:gd name="connsiteY0" fmla="*/ 227107 h 416076"/>
                  <a:gd name="connsiteX1" fmla="*/ 183707 w 383477"/>
                  <a:gd name="connsiteY1" fmla="*/ 76 h 416076"/>
                  <a:gd name="connsiteX2" fmla="*/ 383477 w 383477"/>
                  <a:gd name="connsiteY2" fmla="*/ 208057 h 416076"/>
                  <a:gd name="connsiteX3" fmla="*/ 183707 w 383477"/>
                  <a:gd name="connsiteY3" fmla="*/ 416038 h 416076"/>
                  <a:gd name="connsiteX4" fmla="*/ 12512 w 383477"/>
                  <a:gd name="connsiteY4" fmla="*/ 227107 h 416076"/>
                  <a:gd name="connsiteX0" fmla="*/ 8470 w 379435"/>
                  <a:gd name="connsiteY0" fmla="*/ 227107 h 417572"/>
                  <a:gd name="connsiteX1" fmla="*/ 179665 w 379435"/>
                  <a:gd name="connsiteY1" fmla="*/ 76 h 417572"/>
                  <a:gd name="connsiteX2" fmla="*/ 379435 w 379435"/>
                  <a:gd name="connsiteY2" fmla="*/ 208057 h 417572"/>
                  <a:gd name="connsiteX3" fmla="*/ 179665 w 379435"/>
                  <a:gd name="connsiteY3" fmla="*/ 416038 h 417572"/>
                  <a:gd name="connsiteX4" fmla="*/ 41962 w 379435"/>
                  <a:gd name="connsiteY4" fmla="*/ 298792 h 417572"/>
                  <a:gd name="connsiteX5" fmla="*/ 8470 w 379435"/>
                  <a:gd name="connsiteY5" fmla="*/ 227107 h 417572"/>
                  <a:gd name="connsiteX0" fmla="*/ 8470 w 379435"/>
                  <a:gd name="connsiteY0" fmla="*/ 227107 h 417572"/>
                  <a:gd name="connsiteX1" fmla="*/ 179665 w 379435"/>
                  <a:gd name="connsiteY1" fmla="*/ 76 h 417572"/>
                  <a:gd name="connsiteX2" fmla="*/ 379435 w 379435"/>
                  <a:gd name="connsiteY2" fmla="*/ 208057 h 417572"/>
                  <a:gd name="connsiteX3" fmla="*/ 179665 w 379435"/>
                  <a:gd name="connsiteY3" fmla="*/ 416038 h 417572"/>
                  <a:gd name="connsiteX4" fmla="*/ 41962 w 379435"/>
                  <a:gd name="connsiteY4" fmla="*/ 298792 h 417572"/>
                  <a:gd name="connsiteX5" fmla="*/ 8470 w 379435"/>
                  <a:gd name="connsiteY5" fmla="*/ 227107 h 417572"/>
                  <a:gd name="connsiteX0" fmla="*/ 8470 w 379435"/>
                  <a:gd name="connsiteY0" fmla="*/ 227107 h 422454"/>
                  <a:gd name="connsiteX1" fmla="*/ 179665 w 379435"/>
                  <a:gd name="connsiteY1" fmla="*/ 76 h 422454"/>
                  <a:gd name="connsiteX2" fmla="*/ 379435 w 379435"/>
                  <a:gd name="connsiteY2" fmla="*/ 208057 h 422454"/>
                  <a:gd name="connsiteX3" fmla="*/ 179665 w 379435"/>
                  <a:gd name="connsiteY3" fmla="*/ 416038 h 422454"/>
                  <a:gd name="connsiteX4" fmla="*/ 58630 w 379435"/>
                  <a:gd name="connsiteY4" fmla="*/ 363086 h 422454"/>
                  <a:gd name="connsiteX5" fmla="*/ 41962 w 379435"/>
                  <a:gd name="connsiteY5" fmla="*/ 298792 h 422454"/>
                  <a:gd name="connsiteX6" fmla="*/ 8470 w 379435"/>
                  <a:gd name="connsiteY6" fmla="*/ 227107 h 422454"/>
                  <a:gd name="connsiteX0" fmla="*/ 221 w 371186"/>
                  <a:gd name="connsiteY0" fmla="*/ 228862 h 424209"/>
                  <a:gd name="connsiteX1" fmla="*/ 43238 w 371186"/>
                  <a:gd name="connsiteY1" fmla="*/ 114810 h 424209"/>
                  <a:gd name="connsiteX2" fmla="*/ 171416 w 371186"/>
                  <a:gd name="connsiteY2" fmla="*/ 1831 h 424209"/>
                  <a:gd name="connsiteX3" fmla="*/ 371186 w 371186"/>
                  <a:gd name="connsiteY3" fmla="*/ 209812 h 424209"/>
                  <a:gd name="connsiteX4" fmla="*/ 171416 w 371186"/>
                  <a:gd name="connsiteY4" fmla="*/ 417793 h 424209"/>
                  <a:gd name="connsiteX5" fmla="*/ 50381 w 371186"/>
                  <a:gd name="connsiteY5" fmla="*/ 364841 h 424209"/>
                  <a:gd name="connsiteX6" fmla="*/ 33713 w 371186"/>
                  <a:gd name="connsiteY6" fmla="*/ 300547 h 424209"/>
                  <a:gd name="connsiteX7" fmla="*/ 221 w 371186"/>
                  <a:gd name="connsiteY7" fmla="*/ 228862 h 424209"/>
                  <a:gd name="connsiteX0" fmla="*/ 221 w 371186"/>
                  <a:gd name="connsiteY0" fmla="*/ 228862 h 424209"/>
                  <a:gd name="connsiteX1" fmla="*/ 43238 w 371186"/>
                  <a:gd name="connsiteY1" fmla="*/ 114810 h 424209"/>
                  <a:gd name="connsiteX2" fmla="*/ 171416 w 371186"/>
                  <a:gd name="connsiteY2" fmla="*/ 1831 h 424209"/>
                  <a:gd name="connsiteX3" fmla="*/ 371186 w 371186"/>
                  <a:gd name="connsiteY3" fmla="*/ 209812 h 424209"/>
                  <a:gd name="connsiteX4" fmla="*/ 171416 w 371186"/>
                  <a:gd name="connsiteY4" fmla="*/ 417793 h 424209"/>
                  <a:gd name="connsiteX5" fmla="*/ 50381 w 371186"/>
                  <a:gd name="connsiteY5" fmla="*/ 364841 h 424209"/>
                  <a:gd name="connsiteX6" fmla="*/ 33713 w 371186"/>
                  <a:gd name="connsiteY6" fmla="*/ 300547 h 424209"/>
                  <a:gd name="connsiteX7" fmla="*/ 221 w 371186"/>
                  <a:gd name="connsiteY7" fmla="*/ 228862 h 424209"/>
                  <a:gd name="connsiteX0" fmla="*/ 221 w 371186"/>
                  <a:gd name="connsiteY0" fmla="*/ 228862 h 424209"/>
                  <a:gd name="connsiteX1" fmla="*/ 43238 w 371186"/>
                  <a:gd name="connsiteY1" fmla="*/ 114810 h 424209"/>
                  <a:gd name="connsiteX2" fmla="*/ 171416 w 371186"/>
                  <a:gd name="connsiteY2" fmla="*/ 1831 h 424209"/>
                  <a:gd name="connsiteX3" fmla="*/ 371186 w 371186"/>
                  <a:gd name="connsiteY3" fmla="*/ 209812 h 424209"/>
                  <a:gd name="connsiteX4" fmla="*/ 171416 w 371186"/>
                  <a:gd name="connsiteY4" fmla="*/ 417793 h 424209"/>
                  <a:gd name="connsiteX5" fmla="*/ 50381 w 371186"/>
                  <a:gd name="connsiteY5" fmla="*/ 364841 h 424209"/>
                  <a:gd name="connsiteX6" fmla="*/ 33713 w 371186"/>
                  <a:gd name="connsiteY6" fmla="*/ 300547 h 424209"/>
                  <a:gd name="connsiteX7" fmla="*/ 221 w 371186"/>
                  <a:gd name="connsiteY7" fmla="*/ 228862 h 424209"/>
                  <a:gd name="connsiteX0" fmla="*/ 123 w 378232"/>
                  <a:gd name="connsiteY0" fmla="*/ 259818 h 424209"/>
                  <a:gd name="connsiteX1" fmla="*/ 50284 w 378232"/>
                  <a:gd name="connsiteY1" fmla="*/ 114810 h 424209"/>
                  <a:gd name="connsiteX2" fmla="*/ 178462 w 378232"/>
                  <a:gd name="connsiteY2" fmla="*/ 1831 h 424209"/>
                  <a:gd name="connsiteX3" fmla="*/ 378232 w 378232"/>
                  <a:gd name="connsiteY3" fmla="*/ 209812 h 424209"/>
                  <a:gd name="connsiteX4" fmla="*/ 178462 w 378232"/>
                  <a:gd name="connsiteY4" fmla="*/ 417793 h 424209"/>
                  <a:gd name="connsiteX5" fmla="*/ 57427 w 378232"/>
                  <a:gd name="connsiteY5" fmla="*/ 364841 h 424209"/>
                  <a:gd name="connsiteX6" fmla="*/ 40759 w 378232"/>
                  <a:gd name="connsiteY6" fmla="*/ 300547 h 424209"/>
                  <a:gd name="connsiteX7" fmla="*/ 123 w 378232"/>
                  <a:gd name="connsiteY7" fmla="*/ 259818 h 424209"/>
                  <a:gd name="connsiteX0" fmla="*/ 123 w 378232"/>
                  <a:gd name="connsiteY0" fmla="*/ 259818 h 421581"/>
                  <a:gd name="connsiteX1" fmla="*/ 50284 w 378232"/>
                  <a:gd name="connsiteY1" fmla="*/ 114810 h 421581"/>
                  <a:gd name="connsiteX2" fmla="*/ 178462 w 378232"/>
                  <a:gd name="connsiteY2" fmla="*/ 1831 h 421581"/>
                  <a:gd name="connsiteX3" fmla="*/ 378232 w 378232"/>
                  <a:gd name="connsiteY3" fmla="*/ 209812 h 421581"/>
                  <a:gd name="connsiteX4" fmla="*/ 178462 w 378232"/>
                  <a:gd name="connsiteY4" fmla="*/ 417793 h 421581"/>
                  <a:gd name="connsiteX5" fmla="*/ 50283 w 378232"/>
                  <a:gd name="connsiteY5" fmla="*/ 341029 h 421581"/>
                  <a:gd name="connsiteX6" fmla="*/ 40759 w 378232"/>
                  <a:gd name="connsiteY6" fmla="*/ 300547 h 421581"/>
                  <a:gd name="connsiteX7" fmla="*/ 123 w 378232"/>
                  <a:gd name="connsiteY7" fmla="*/ 259818 h 421581"/>
                  <a:gd name="connsiteX0" fmla="*/ 123 w 378232"/>
                  <a:gd name="connsiteY0" fmla="*/ 259818 h 401237"/>
                  <a:gd name="connsiteX1" fmla="*/ 50284 w 378232"/>
                  <a:gd name="connsiteY1" fmla="*/ 114810 h 401237"/>
                  <a:gd name="connsiteX2" fmla="*/ 178462 w 378232"/>
                  <a:gd name="connsiteY2" fmla="*/ 1831 h 401237"/>
                  <a:gd name="connsiteX3" fmla="*/ 378232 w 378232"/>
                  <a:gd name="connsiteY3" fmla="*/ 209812 h 401237"/>
                  <a:gd name="connsiteX4" fmla="*/ 157030 w 378232"/>
                  <a:gd name="connsiteY4" fmla="*/ 396362 h 401237"/>
                  <a:gd name="connsiteX5" fmla="*/ 50283 w 378232"/>
                  <a:gd name="connsiteY5" fmla="*/ 341029 h 401237"/>
                  <a:gd name="connsiteX6" fmla="*/ 40759 w 378232"/>
                  <a:gd name="connsiteY6" fmla="*/ 300547 h 401237"/>
                  <a:gd name="connsiteX7" fmla="*/ 123 w 378232"/>
                  <a:gd name="connsiteY7" fmla="*/ 259818 h 401237"/>
                  <a:gd name="connsiteX0" fmla="*/ 10 w 378119"/>
                  <a:gd name="connsiteY0" fmla="*/ 258802 h 400221"/>
                  <a:gd name="connsiteX1" fmla="*/ 43027 w 378119"/>
                  <a:gd name="connsiteY1" fmla="*/ 139987 h 400221"/>
                  <a:gd name="connsiteX2" fmla="*/ 178349 w 378119"/>
                  <a:gd name="connsiteY2" fmla="*/ 815 h 400221"/>
                  <a:gd name="connsiteX3" fmla="*/ 378119 w 378119"/>
                  <a:gd name="connsiteY3" fmla="*/ 208796 h 400221"/>
                  <a:gd name="connsiteX4" fmla="*/ 156917 w 378119"/>
                  <a:gd name="connsiteY4" fmla="*/ 395346 h 400221"/>
                  <a:gd name="connsiteX5" fmla="*/ 50170 w 378119"/>
                  <a:gd name="connsiteY5" fmla="*/ 340013 h 400221"/>
                  <a:gd name="connsiteX6" fmla="*/ 40646 w 378119"/>
                  <a:gd name="connsiteY6" fmla="*/ 299531 h 400221"/>
                  <a:gd name="connsiteX7" fmla="*/ 10 w 378119"/>
                  <a:gd name="connsiteY7" fmla="*/ 258802 h 400221"/>
                  <a:gd name="connsiteX0" fmla="*/ 10 w 378119"/>
                  <a:gd name="connsiteY0" fmla="*/ 258970 h 400389"/>
                  <a:gd name="connsiteX1" fmla="*/ 43027 w 378119"/>
                  <a:gd name="connsiteY1" fmla="*/ 140155 h 400389"/>
                  <a:gd name="connsiteX2" fmla="*/ 178349 w 378119"/>
                  <a:gd name="connsiteY2" fmla="*/ 983 h 400389"/>
                  <a:gd name="connsiteX3" fmla="*/ 378119 w 378119"/>
                  <a:gd name="connsiteY3" fmla="*/ 208964 h 400389"/>
                  <a:gd name="connsiteX4" fmla="*/ 156917 w 378119"/>
                  <a:gd name="connsiteY4" fmla="*/ 395514 h 400389"/>
                  <a:gd name="connsiteX5" fmla="*/ 50170 w 378119"/>
                  <a:gd name="connsiteY5" fmla="*/ 340181 h 400389"/>
                  <a:gd name="connsiteX6" fmla="*/ 40646 w 378119"/>
                  <a:gd name="connsiteY6" fmla="*/ 299699 h 400389"/>
                  <a:gd name="connsiteX7" fmla="*/ 10 w 378119"/>
                  <a:gd name="connsiteY7" fmla="*/ 258970 h 400389"/>
                  <a:gd name="connsiteX0" fmla="*/ 10 w 378119"/>
                  <a:gd name="connsiteY0" fmla="*/ 258970 h 399846"/>
                  <a:gd name="connsiteX1" fmla="*/ 43027 w 378119"/>
                  <a:gd name="connsiteY1" fmla="*/ 140155 h 399846"/>
                  <a:gd name="connsiteX2" fmla="*/ 178349 w 378119"/>
                  <a:gd name="connsiteY2" fmla="*/ 983 h 399846"/>
                  <a:gd name="connsiteX3" fmla="*/ 378119 w 378119"/>
                  <a:gd name="connsiteY3" fmla="*/ 208964 h 399846"/>
                  <a:gd name="connsiteX4" fmla="*/ 156917 w 378119"/>
                  <a:gd name="connsiteY4" fmla="*/ 395514 h 399846"/>
                  <a:gd name="connsiteX5" fmla="*/ 54932 w 378119"/>
                  <a:gd name="connsiteY5" fmla="*/ 335418 h 399846"/>
                  <a:gd name="connsiteX6" fmla="*/ 40646 w 378119"/>
                  <a:gd name="connsiteY6" fmla="*/ 299699 h 399846"/>
                  <a:gd name="connsiteX7" fmla="*/ 10 w 378119"/>
                  <a:gd name="connsiteY7" fmla="*/ 258970 h 399846"/>
                  <a:gd name="connsiteX0" fmla="*/ 10 w 378119"/>
                  <a:gd name="connsiteY0" fmla="*/ 258970 h 399846"/>
                  <a:gd name="connsiteX1" fmla="*/ 43027 w 378119"/>
                  <a:gd name="connsiteY1" fmla="*/ 140155 h 399846"/>
                  <a:gd name="connsiteX2" fmla="*/ 178349 w 378119"/>
                  <a:gd name="connsiteY2" fmla="*/ 983 h 399846"/>
                  <a:gd name="connsiteX3" fmla="*/ 378119 w 378119"/>
                  <a:gd name="connsiteY3" fmla="*/ 208964 h 399846"/>
                  <a:gd name="connsiteX4" fmla="*/ 156917 w 378119"/>
                  <a:gd name="connsiteY4" fmla="*/ 395514 h 399846"/>
                  <a:gd name="connsiteX5" fmla="*/ 54932 w 378119"/>
                  <a:gd name="connsiteY5" fmla="*/ 335418 h 399846"/>
                  <a:gd name="connsiteX6" fmla="*/ 40646 w 378119"/>
                  <a:gd name="connsiteY6" fmla="*/ 299699 h 399846"/>
                  <a:gd name="connsiteX7" fmla="*/ 10 w 378119"/>
                  <a:gd name="connsiteY7" fmla="*/ 258970 h 399846"/>
                  <a:gd name="connsiteX0" fmla="*/ 10 w 378119"/>
                  <a:gd name="connsiteY0" fmla="*/ 258970 h 399360"/>
                  <a:gd name="connsiteX1" fmla="*/ 43027 w 378119"/>
                  <a:gd name="connsiteY1" fmla="*/ 140155 h 399360"/>
                  <a:gd name="connsiteX2" fmla="*/ 178349 w 378119"/>
                  <a:gd name="connsiteY2" fmla="*/ 983 h 399360"/>
                  <a:gd name="connsiteX3" fmla="*/ 378119 w 378119"/>
                  <a:gd name="connsiteY3" fmla="*/ 208964 h 399360"/>
                  <a:gd name="connsiteX4" fmla="*/ 156917 w 378119"/>
                  <a:gd name="connsiteY4" fmla="*/ 395514 h 399360"/>
                  <a:gd name="connsiteX5" fmla="*/ 47788 w 378119"/>
                  <a:gd name="connsiteY5" fmla="*/ 330656 h 399360"/>
                  <a:gd name="connsiteX6" fmla="*/ 40646 w 378119"/>
                  <a:gd name="connsiteY6" fmla="*/ 299699 h 399360"/>
                  <a:gd name="connsiteX7" fmla="*/ 10 w 378119"/>
                  <a:gd name="connsiteY7" fmla="*/ 258970 h 399360"/>
                  <a:gd name="connsiteX0" fmla="*/ 10 w 378119"/>
                  <a:gd name="connsiteY0" fmla="*/ 258970 h 399360"/>
                  <a:gd name="connsiteX1" fmla="*/ 43027 w 378119"/>
                  <a:gd name="connsiteY1" fmla="*/ 140155 h 399360"/>
                  <a:gd name="connsiteX2" fmla="*/ 178349 w 378119"/>
                  <a:gd name="connsiteY2" fmla="*/ 983 h 399360"/>
                  <a:gd name="connsiteX3" fmla="*/ 378119 w 378119"/>
                  <a:gd name="connsiteY3" fmla="*/ 208964 h 399360"/>
                  <a:gd name="connsiteX4" fmla="*/ 156917 w 378119"/>
                  <a:gd name="connsiteY4" fmla="*/ 395514 h 399360"/>
                  <a:gd name="connsiteX5" fmla="*/ 47788 w 378119"/>
                  <a:gd name="connsiteY5" fmla="*/ 330656 h 399360"/>
                  <a:gd name="connsiteX6" fmla="*/ 40646 w 378119"/>
                  <a:gd name="connsiteY6" fmla="*/ 299699 h 399360"/>
                  <a:gd name="connsiteX7" fmla="*/ 10 w 378119"/>
                  <a:gd name="connsiteY7" fmla="*/ 258970 h 399360"/>
                  <a:gd name="connsiteX0" fmla="*/ 10 w 378119"/>
                  <a:gd name="connsiteY0" fmla="*/ 258970 h 402431"/>
                  <a:gd name="connsiteX1" fmla="*/ 43027 w 378119"/>
                  <a:gd name="connsiteY1" fmla="*/ 140155 h 402431"/>
                  <a:gd name="connsiteX2" fmla="*/ 178349 w 378119"/>
                  <a:gd name="connsiteY2" fmla="*/ 983 h 402431"/>
                  <a:gd name="connsiteX3" fmla="*/ 378119 w 378119"/>
                  <a:gd name="connsiteY3" fmla="*/ 208964 h 402431"/>
                  <a:gd name="connsiteX4" fmla="*/ 156917 w 378119"/>
                  <a:gd name="connsiteY4" fmla="*/ 395514 h 402431"/>
                  <a:gd name="connsiteX5" fmla="*/ 47788 w 378119"/>
                  <a:gd name="connsiteY5" fmla="*/ 330656 h 402431"/>
                  <a:gd name="connsiteX6" fmla="*/ 40646 w 378119"/>
                  <a:gd name="connsiteY6" fmla="*/ 299699 h 402431"/>
                  <a:gd name="connsiteX7" fmla="*/ 10 w 378119"/>
                  <a:gd name="connsiteY7" fmla="*/ 258970 h 402431"/>
                  <a:gd name="connsiteX0" fmla="*/ 10 w 378119"/>
                  <a:gd name="connsiteY0" fmla="*/ 258970 h 412838"/>
                  <a:gd name="connsiteX1" fmla="*/ 43027 w 378119"/>
                  <a:gd name="connsiteY1" fmla="*/ 140155 h 412838"/>
                  <a:gd name="connsiteX2" fmla="*/ 178349 w 378119"/>
                  <a:gd name="connsiteY2" fmla="*/ 983 h 412838"/>
                  <a:gd name="connsiteX3" fmla="*/ 378119 w 378119"/>
                  <a:gd name="connsiteY3" fmla="*/ 208964 h 412838"/>
                  <a:gd name="connsiteX4" fmla="*/ 156917 w 378119"/>
                  <a:gd name="connsiteY4" fmla="*/ 395514 h 412838"/>
                  <a:gd name="connsiteX5" fmla="*/ 95413 w 378119"/>
                  <a:gd name="connsiteY5" fmla="*/ 397332 h 412838"/>
                  <a:gd name="connsiteX6" fmla="*/ 47788 w 378119"/>
                  <a:gd name="connsiteY6" fmla="*/ 330656 h 412838"/>
                  <a:gd name="connsiteX7" fmla="*/ 40646 w 378119"/>
                  <a:gd name="connsiteY7" fmla="*/ 299699 h 412838"/>
                  <a:gd name="connsiteX8" fmla="*/ 10 w 378119"/>
                  <a:gd name="connsiteY8" fmla="*/ 258970 h 412838"/>
                  <a:gd name="connsiteX0" fmla="*/ 10 w 378119"/>
                  <a:gd name="connsiteY0" fmla="*/ 258970 h 407661"/>
                  <a:gd name="connsiteX1" fmla="*/ 43027 w 378119"/>
                  <a:gd name="connsiteY1" fmla="*/ 140155 h 407661"/>
                  <a:gd name="connsiteX2" fmla="*/ 178349 w 378119"/>
                  <a:gd name="connsiteY2" fmla="*/ 983 h 407661"/>
                  <a:gd name="connsiteX3" fmla="*/ 378119 w 378119"/>
                  <a:gd name="connsiteY3" fmla="*/ 208964 h 407661"/>
                  <a:gd name="connsiteX4" fmla="*/ 156917 w 378119"/>
                  <a:gd name="connsiteY4" fmla="*/ 395514 h 407661"/>
                  <a:gd name="connsiteX5" fmla="*/ 107319 w 378119"/>
                  <a:gd name="connsiteY5" fmla="*/ 383045 h 407661"/>
                  <a:gd name="connsiteX6" fmla="*/ 47788 w 378119"/>
                  <a:gd name="connsiteY6" fmla="*/ 330656 h 407661"/>
                  <a:gd name="connsiteX7" fmla="*/ 40646 w 378119"/>
                  <a:gd name="connsiteY7" fmla="*/ 299699 h 407661"/>
                  <a:gd name="connsiteX8" fmla="*/ 10 w 378119"/>
                  <a:gd name="connsiteY8" fmla="*/ 258970 h 407661"/>
                  <a:gd name="connsiteX0" fmla="*/ 10 w 378119"/>
                  <a:gd name="connsiteY0" fmla="*/ 258970 h 408639"/>
                  <a:gd name="connsiteX1" fmla="*/ 43027 w 378119"/>
                  <a:gd name="connsiteY1" fmla="*/ 140155 h 408639"/>
                  <a:gd name="connsiteX2" fmla="*/ 178349 w 378119"/>
                  <a:gd name="connsiteY2" fmla="*/ 983 h 408639"/>
                  <a:gd name="connsiteX3" fmla="*/ 378119 w 378119"/>
                  <a:gd name="connsiteY3" fmla="*/ 208964 h 408639"/>
                  <a:gd name="connsiteX4" fmla="*/ 156917 w 378119"/>
                  <a:gd name="connsiteY4" fmla="*/ 395514 h 408639"/>
                  <a:gd name="connsiteX5" fmla="*/ 107319 w 378119"/>
                  <a:gd name="connsiteY5" fmla="*/ 383045 h 408639"/>
                  <a:gd name="connsiteX6" fmla="*/ 47788 w 378119"/>
                  <a:gd name="connsiteY6" fmla="*/ 330656 h 408639"/>
                  <a:gd name="connsiteX7" fmla="*/ 40646 w 378119"/>
                  <a:gd name="connsiteY7" fmla="*/ 299699 h 408639"/>
                  <a:gd name="connsiteX8" fmla="*/ 10 w 378119"/>
                  <a:gd name="connsiteY8" fmla="*/ 258970 h 408639"/>
                  <a:gd name="connsiteX0" fmla="*/ 10 w 378119"/>
                  <a:gd name="connsiteY0" fmla="*/ 258970 h 406517"/>
                  <a:gd name="connsiteX1" fmla="*/ 43027 w 378119"/>
                  <a:gd name="connsiteY1" fmla="*/ 140155 h 406517"/>
                  <a:gd name="connsiteX2" fmla="*/ 178349 w 378119"/>
                  <a:gd name="connsiteY2" fmla="*/ 983 h 406517"/>
                  <a:gd name="connsiteX3" fmla="*/ 378119 w 378119"/>
                  <a:gd name="connsiteY3" fmla="*/ 208964 h 406517"/>
                  <a:gd name="connsiteX4" fmla="*/ 156917 w 378119"/>
                  <a:gd name="connsiteY4" fmla="*/ 395514 h 406517"/>
                  <a:gd name="connsiteX5" fmla="*/ 90651 w 378119"/>
                  <a:gd name="connsiteY5" fmla="*/ 375902 h 406517"/>
                  <a:gd name="connsiteX6" fmla="*/ 47788 w 378119"/>
                  <a:gd name="connsiteY6" fmla="*/ 330656 h 406517"/>
                  <a:gd name="connsiteX7" fmla="*/ 40646 w 378119"/>
                  <a:gd name="connsiteY7" fmla="*/ 299699 h 406517"/>
                  <a:gd name="connsiteX8" fmla="*/ 10 w 378119"/>
                  <a:gd name="connsiteY8" fmla="*/ 258970 h 406517"/>
                  <a:gd name="connsiteX0" fmla="*/ 10 w 378119"/>
                  <a:gd name="connsiteY0" fmla="*/ 258970 h 404759"/>
                  <a:gd name="connsiteX1" fmla="*/ 43027 w 378119"/>
                  <a:gd name="connsiteY1" fmla="*/ 140155 h 404759"/>
                  <a:gd name="connsiteX2" fmla="*/ 178349 w 378119"/>
                  <a:gd name="connsiteY2" fmla="*/ 983 h 404759"/>
                  <a:gd name="connsiteX3" fmla="*/ 378119 w 378119"/>
                  <a:gd name="connsiteY3" fmla="*/ 208964 h 404759"/>
                  <a:gd name="connsiteX4" fmla="*/ 156917 w 378119"/>
                  <a:gd name="connsiteY4" fmla="*/ 395514 h 404759"/>
                  <a:gd name="connsiteX5" fmla="*/ 97795 w 378119"/>
                  <a:gd name="connsiteY5" fmla="*/ 368758 h 404759"/>
                  <a:gd name="connsiteX6" fmla="*/ 47788 w 378119"/>
                  <a:gd name="connsiteY6" fmla="*/ 330656 h 404759"/>
                  <a:gd name="connsiteX7" fmla="*/ 40646 w 378119"/>
                  <a:gd name="connsiteY7" fmla="*/ 299699 h 404759"/>
                  <a:gd name="connsiteX8" fmla="*/ 10 w 378119"/>
                  <a:gd name="connsiteY8" fmla="*/ 258970 h 404759"/>
                  <a:gd name="connsiteX0" fmla="*/ 10 w 378119"/>
                  <a:gd name="connsiteY0" fmla="*/ 258970 h 404759"/>
                  <a:gd name="connsiteX1" fmla="*/ 43027 w 378119"/>
                  <a:gd name="connsiteY1" fmla="*/ 140155 h 404759"/>
                  <a:gd name="connsiteX2" fmla="*/ 178349 w 378119"/>
                  <a:gd name="connsiteY2" fmla="*/ 983 h 404759"/>
                  <a:gd name="connsiteX3" fmla="*/ 378119 w 378119"/>
                  <a:gd name="connsiteY3" fmla="*/ 208964 h 404759"/>
                  <a:gd name="connsiteX4" fmla="*/ 156917 w 378119"/>
                  <a:gd name="connsiteY4" fmla="*/ 395514 h 404759"/>
                  <a:gd name="connsiteX5" fmla="*/ 97795 w 378119"/>
                  <a:gd name="connsiteY5" fmla="*/ 368758 h 404759"/>
                  <a:gd name="connsiteX6" fmla="*/ 44501 w 378119"/>
                  <a:gd name="connsiteY6" fmla="*/ 327369 h 404759"/>
                  <a:gd name="connsiteX7" fmla="*/ 40646 w 378119"/>
                  <a:gd name="connsiteY7" fmla="*/ 299699 h 404759"/>
                  <a:gd name="connsiteX8" fmla="*/ 10 w 378119"/>
                  <a:gd name="connsiteY8" fmla="*/ 258970 h 404759"/>
                  <a:gd name="connsiteX0" fmla="*/ 37 w 378146"/>
                  <a:gd name="connsiteY0" fmla="*/ 258970 h 404759"/>
                  <a:gd name="connsiteX1" fmla="*/ 43054 w 378146"/>
                  <a:gd name="connsiteY1" fmla="*/ 140155 h 404759"/>
                  <a:gd name="connsiteX2" fmla="*/ 178376 w 378146"/>
                  <a:gd name="connsiteY2" fmla="*/ 983 h 404759"/>
                  <a:gd name="connsiteX3" fmla="*/ 378146 w 378146"/>
                  <a:gd name="connsiteY3" fmla="*/ 208964 h 404759"/>
                  <a:gd name="connsiteX4" fmla="*/ 156944 w 378146"/>
                  <a:gd name="connsiteY4" fmla="*/ 395514 h 404759"/>
                  <a:gd name="connsiteX5" fmla="*/ 97822 w 378146"/>
                  <a:gd name="connsiteY5" fmla="*/ 368758 h 404759"/>
                  <a:gd name="connsiteX6" fmla="*/ 44528 w 378146"/>
                  <a:gd name="connsiteY6" fmla="*/ 327369 h 404759"/>
                  <a:gd name="connsiteX7" fmla="*/ 38482 w 378146"/>
                  <a:gd name="connsiteY7" fmla="*/ 285457 h 404759"/>
                  <a:gd name="connsiteX8" fmla="*/ 37 w 378146"/>
                  <a:gd name="connsiteY8" fmla="*/ 258970 h 404759"/>
                  <a:gd name="connsiteX0" fmla="*/ 37 w 378146"/>
                  <a:gd name="connsiteY0" fmla="*/ 258970 h 404759"/>
                  <a:gd name="connsiteX1" fmla="*/ 43054 w 378146"/>
                  <a:gd name="connsiteY1" fmla="*/ 140155 h 404759"/>
                  <a:gd name="connsiteX2" fmla="*/ 178376 w 378146"/>
                  <a:gd name="connsiteY2" fmla="*/ 983 h 404759"/>
                  <a:gd name="connsiteX3" fmla="*/ 378146 w 378146"/>
                  <a:gd name="connsiteY3" fmla="*/ 208964 h 404759"/>
                  <a:gd name="connsiteX4" fmla="*/ 156944 w 378146"/>
                  <a:gd name="connsiteY4" fmla="*/ 395514 h 404759"/>
                  <a:gd name="connsiteX5" fmla="*/ 97822 w 378146"/>
                  <a:gd name="connsiteY5" fmla="*/ 368758 h 404759"/>
                  <a:gd name="connsiteX6" fmla="*/ 44528 w 378146"/>
                  <a:gd name="connsiteY6" fmla="*/ 327369 h 404759"/>
                  <a:gd name="connsiteX7" fmla="*/ 38482 w 378146"/>
                  <a:gd name="connsiteY7" fmla="*/ 285457 h 404759"/>
                  <a:gd name="connsiteX8" fmla="*/ 37 w 378146"/>
                  <a:gd name="connsiteY8" fmla="*/ 258970 h 404759"/>
                  <a:gd name="connsiteX0" fmla="*/ 37 w 378146"/>
                  <a:gd name="connsiteY0" fmla="*/ 258970 h 404759"/>
                  <a:gd name="connsiteX1" fmla="*/ 43054 w 378146"/>
                  <a:gd name="connsiteY1" fmla="*/ 140155 h 404759"/>
                  <a:gd name="connsiteX2" fmla="*/ 178376 w 378146"/>
                  <a:gd name="connsiteY2" fmla="*/ 983 h 404759"/>
                  <a:gd name="connsiteX3" fmla="*/ 378146 w 378146"/>
                  <a:gd name="connsiteY3" fmla="*/ 208964 h 404759"/>
                  <a:gd name="connsiteX4" fmla="*/ 156944 w 378146"/>
                  <a:gd name="connsiteY4" fmla="*/ 395514 h 404759"/>
                  <a:gd name="connsiteX5" fmla="*/ 97822 w 378146"/>
                  <a:gd name="connsiteY5" fmla="*/ 368758 h 404759"/>
                  <a:gd name="connsiteX6" fmla="*/ 36859 w 378146"/>
                  <a:gd name="connsiteY6" fmla="*/ 320796 h 404759"/>
                  <a:gd name="connsiteX7" fmla="*/ 38482 w 378146"/>
                  <a:gd name="connsiteY7" fmla="*/ 285457 h 404759"/>
                  <a:gd name="connsiteX8" fmla="*/ 37 w 378146"/>
                  <a:gd name="connsiteY8" fmla="*/ 258970 h 404759"/>
                  <a:gd name="connsiteX0" fmla="*/ 37 w 378146"/>
                  <a:gd name="connsiteY0" fmla="*/ 258970 h 404759"/>
                  <a:gd name="connsiteX1" fmla="*/ 43054 w 378146"/>
                  <a:gd name="connsiteY1" fmla="*/ 140155 h 404759"/>
                  <a:gd name="connsiteX2" fmla="*/ 178376 w 378146"/>
                  <a:gd name="connsiteY2" fmla="*/ 983 h 404759"/>
                  <a:gd name="connsiteX3" fmla="*/ 378146 w 378146"/>
                  <a:gd name="connsiteY3" fmla="*/ 208964 h 404759"/>
                  <a:gd name="connsiteX4" fmla="*/ 156944 w 378146"/>
                  <a:gd name="connsiteY4" fmla="*/ 395514 h 404759"/>
                  <a:gd name="connsiteX5" fmla="*/ 97822 w 378146"/>
                  <a:gd name="connsiteY5" fmla="*/ 368758 h 404759"/>
                  <a:gd name="connsiteX6" fmla="*/ 36859 w 378146"/>
                  <a:gd name="connsiteY6" fmla="*/ 320796 h 404759"/>
                  <a:gd name="connsiteX7" fmla="*/ 38482 w 378146"/>
                  <a:gd name="connsiteY7" fmla="*/ 285457 h 404759"/>
                  <a:gd name="connsiteX8" fmla="*/ 37 w 378146"/>
                  <a:gd name="connsiteY8" fmla="*/ 258970 h 404759"/>
                  <a:gd name="connsiteX0" fmla="*/ 37 w 378146"/>
                  <a:gd name="connsiteY0" fmla="*/ 258970 h 401418"/>
                  <a:gd name="connsiteX1" fmla="*/ 43054 w 378146"/>
                  <a:gd name="connsiteY1" fmla="*/ 140155 h 401418"/>
                  <a:gd name="connsiteX2" fmla="*/ 178376 w 378146"/>
                  <a:gd name="connsiteY2" fmla="*/ 983 h 401418"/>
                  <a:gd name="connsiteX3" fmla="*/ 378146 w 378146"/>
                  <a:gd name="connsiteY3" fmla="*/ 208964 h 401418"/>
                  <a:gd name="connsiteX4" fmla="*/ 156944 w 378146"/>
                  <a:gd name="connsiteY4" fmla="*/ 395514 h 401418"/>
                  <a:gd name="connsiteX5" fmla="*/ 61669 w 378146"/>
                  <a:gd name="connsiteY5" fmla="*/ 350134 h 401418"/>
                  <a:gd name="connsiteX6" fmla="*/ 36859 w 378146"/>
                  <a:gd name="connsiteY6" fmla="*/ 320796 h 401418"/>
                  <a:gd name="connsiteX7" fmla="*/ 38482 w 378146"/>
                  <a:gd name="connsiteY7" fmla="*/ 285457 h 401418"/>
                  <a:gd name="connsiteX8" fmla="*/ 37 w 378146"/>
                  <a:gd name="connsiteY8" fmla="*/ 258970 h 401418"/>
                  <a:gd name="connsiteX0" fmla="*/ 37 w 378146"/>
                  <a:gd name="connsiteY0" fmla="*/ 258970 h 401418"/>
                  <a:gd name="connsiteX1" fmla="*/ 43054 w 378146"/>
                  <a:gd name="connsiteY1" fmla="*/ 140155 h 401418"/>
                  <a:gd name="connsiteX2" fmla="*/ 178376 w 378146"/>
                  <a:gd name="connsiteY2" fmla="*/ 983 h 401418"/>
                  <a:gd name="connsiteX3" fmla="*/ 378146 w 378146"/>
                  <a:gd name="connsiteY3" fmla="*/ 208964 h 401418"/>
                  <a:gd name="connsiteX4" fmla="*/ 156944 w 378146"/>
                  <a:gd name="connsiteY4" fmla="*/ 395514 h 401418"/>
                  <a:gd name="connsiteX5" fmla="*/ 61669 w 378146"/>
                  <a:gd name="connsiteY5" fmla="*/ 350134 h 401418"/>
                  <a:gd name="connsiteX6" fmla="*/ 36859 w 378146"/>
                  <a:gd name="connsiteY6" fmla="*/ 320796 h 401418"/>
                  <a:gd name="connsiteX7" fmla="*/ 38482 w 378146"/>
                  <a:gd name="connsiteY7" fmla="*/ 285457 h 401418"/>
                  <a:gd name="connsiteX8" fmla="*/ 37 w 378146"/>
                  <a:gd name="connsiteY8" fmla="*/ 258970 h 401418"/>
                  <a:gd name="connsiteX0" fmla="*/ 37 w 378146"/>
                  <a:gd name="connsiteY0" fmla="*/ 258970 h 401418"/>
                  <a:gd name="connsiteX1" fmla="*/ 43054 w 378146"/>
                  <a:gd name="connsiteY1" fmla="*/ 140155 h 401418"/>
                  <a:gd name="connsiteX2" fmla="*/ 178376 w 378146"/>
                  <a:gd name="connsiteY2" fmla="*/ 983 h 401418"/>
                  <a:gd name="connsiteX3" fmla="*/ 378146 w 378146"/>
                  <a:gd name="connsiteY3" fmla="*/ 208964 h 401418"/>
                  <a:gd name="connsiteX4" fmla="*/ 156944 w 378146"/>
                  <a:gd name="connsiteY4" fmla="*/ 395514 h 401418"/>
                  <a:gd name="connsiteX5" fmla="*/ 61669 w 378146"/>
                  <a:gd name="connsiteY5" fmla="*/ 350134 h 401418"/>
                  <a:gd name="connsiteX6" fmla="*/ 36859 w 378146"/>
                  <a:gd name="connsiteY6" fmla="*/ 320796 h 401418"/>
                  <a:gd name="connsiteX7" fmla="*/ 38482 w 378146"/>
                  <a:gd name="connsiteY7" fmla="*/ 285457 h 401418"/>
                  <a:gd name="connsiteX8" fmla="*/ 37 w 378146"/>
                  <a:gd name="connsiteY8" fmla="*/ 258970 h 401418"/>
                  <a:gd name="connsiteX0" fmla="*/ 37 w 378146"/>
                  <a:gd name="connsiteY0" fmla="*/ 258970 h 403929"/>
                  <a:gd name="connsiteX1" fmla="*/ 43054 w 378146"/>
                  <a:gd name="connsiteY1" fmla="*/ 140155 h 403929"/>
                  <a:gd name="connsiteX2" fmla="*/ 178376 w 378146"/>
                  <a:gd name="connsiteY2" fmla="*/ 983 h 403929"/>
                  <a:gd name="connsiteX3" fmla="*/ 378146 w 378146"/>
                  <a:gd name="connsiteY3" fmla="*/ 208964 h 403929"/>
                  <a:gd name="connsiteX4" fmla="*/ 156944 w 378146"/>
                  <a:gd name="connsiteY4" fmla="*/ 395514 h 403929"/>
                  <a:gd name="connsiteX5" fmla="*/ 61669 w 378146"/>
                  <a:gd name="connsiteY5" fmla="*/ 350134 h 403929"/>
                  <a:gd name="connsiteX6" fmla="*/ 36859 w 378146"/>
                  <a:gd name="connsiteY6" fmla="*/ 320796 h 403929"/>
                  <a:gd name="connsiteX7" fmla="*/ 38482 w 378146"/>
                  <a:gd name="connsiteY7" fmla="*/ 285457 h 403929"/>
                  <a:gd name="connsiteX8" fmla="*/ 37 w 378146"/>
                  <a:gd name="connsiteY8" fmla="*/ 258970 h 403929"/>
                  <a:gd name="connsiteX0" fmla="*/ 37 w 378146"/>
                  <a:gd name="connsiteY0" fmla="*/ 258970 h 408634"/>
                  <a:gd name="connsiteX1" fmla="*/ 43054 w 378146"/>
                  <a:gd name="connsiteY1" fmla="*/ 140155 h 408634"/>
                  <a:gd name="connsiteX2" fmla="*/ 178376 w 378146"/>
                  <a:gd name="connsiteY2" fmla="*/ 983 h 408634"/>
                  <a:gd name="connsiteX3" fmla="*/ 378146 w 378146"/>
                  <a:gd name="connsiteY3" fmla="*/ 208964 h 408634"/>
                  <a:gd name="connsiteX4" fmla="*/ 158039 w 378146"/>
                  <a:gd name="connsiteY4" fmla="*/ 400991 h 408634"/>
                  <a:gd name="connsiteX5" fmla="*/ 61669 w 378146"/>
                  <a:gd name="connsiteY5" fmla="*/ 350134 h 408634"/>
                  <a:gd name="connsiteX6" fmla="*/ 36859 w 378146"/>
                  <a:gd name="connsiteY6" fmla="*/ 320796 h 408634"/>
                  <a:gd name="connsiteX7" fmla="*/ 38482 w 378146"/>
                  <a:gd name="connsiteY7" fmla="*/ 285457 h 408634"/>
                  <a:gd name="connsiteX8" fmla="*/ 37 w 378146"/>
                  <a:gd name="connsiteY8" fmla="*/ 258970 h 408634"/>
                  <a:gd name="connsiteX0" fmla="*/ 37 w 378146"/>
                  <a:gd name="connsiteY0" fmla="*/ 258970 h 403972"/>
                  <a:gd name="connsiteX1" fmla="*/ 43054 w 378146"/>
                  <a:gd name="connsiteY1" fmla="*/ 140155 h 403972"/>
                  <a:gd name="connsiteX2" fmla="*/ 178376 w 378146"/>
                  <a:gd name="connsiteY2" fmla="*/ 983 h 403972"/>
                  <a:gd name="connsiteX3" fmla="*/ 378146 w 378146"/>
                  <a:gd name="connsiteY3" fmla="*/ 208964 h 403972"/>
                  <a:gd name="connsiteX4" fmla="*/ 158039 w 378146"/>
                  <a:gd name="connsiteY4" fmla="*/ 400991 h 403972"/>
                  <a:gd name="connsiteX5" fmla="*/ 61669 w 378146"/>
                  <a:gd name="connsiteY5" fmla="*/ 350134 h 403972"/>
                  <a:gd name="connsiteX6" fmla="*/ 36859 w 378146"/>
                  <a:gd name="connsiteY6" fmla="*/ 320796 h 403972"/>
                  <a:gd name="connsiteX7" fmla="*/ 38482 w 378146"/>
                  <a:gd name="connsiteY7" fmla="*/ 285457 h 403972"/>
                  <a:gd name="connsiteX8" fmla="*/ 37 w 378146"/>
                  <a:gd name="connsiteY8" fmla="*/ 258970 h 403972"/>
                  <a:gd name="connsiteX0" fmla="*/ 37 w 378146"/>
                  <a:gd name="connsiteY0" fmla="*/ 258970 h 403972"/>
                  <a:gd name="connsiteX1" fmla="*/ 43054 w 378146"/>
                  <a:gd name="connsiteY1" fmla="*/ 140155 h 403972"/>
                  <a:gd name="connsiteX2" fmla="*/ 178376 w 378146"/>
                  <a:gd name="connsiteY2" fmla="*/ 983 h 403972"/>
                  <a:gd name="connsiteX3" fmla="*/ 378146 w 378146"/>
                  <a:gd name="connsiteY3" fmla="*/ 208964 h 403972"/>
                  <a:gd name="connsiteX4" fmla="*/ 158039 w 378146"/>
                  <a:gd name="connsiteY4" fmla="*/ 400991 h 403972"/>
                  <a:gd name="connsiteX5" fmla="*/ 61669 w 378146"/>
                  <a:gd name="connsiteY5" fmla="*/ 350134 h 403972"/>
                  <a:gd name="connsiteX6" fmla="*/ 36859 w 378146"/>
                  <a:gd name="connsiteY6" fmla="*/ 320796 h 403972"/>
                  <a:gd name="connsiteX7" fmla="*/ 38482 w 378146"/>
                  <a:gd name="connsiteY7" fmla="*/ 285457 h 403972"/>
                  <a:gd name="connsiteX8" fmla="*/ 37 w 378146"/>
                  <a:gd name="connsiteY8" fmla="*/ 258970 h 403972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39940 w 378146"/>
                  <a:gd name="connsiteY6" fmla="*/ 332323 h 402684"/>
                  <a:gd name="connsiteX7" fmla="*/ 36859 w 378146"/>
                  <a:gd name="connsiteY7" fmla="*/ 320796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48704 w 378146"/>
                  <a:gd name="connsiteY6" fmla="*/ 330132 h 402684"/>
                  <a:gd name="connsiteX7" fmla="*/ 36859 w 378146"/>
                  <a:gd name="connsiteY7" fmla="*/ 320796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48704 w 378146"/>
                  <a:gd name="connsiteY6" fmla="*/ 330132 h 402684"/>
                  <a:gd name="connsiteX7" fmla="*/ 30889 w 378146"/>
                  <a:gd name="connsiteY7" fmla="*/ 314163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48704 w 378146"/>
                  <a:gd name="connsiteY6" fmla="*/ 330132 h 402684"/>
                  <a:gd name="connsiteX7" fmla="*/ 30889 w 378146"/>
                  <a:gd name="connsiteY7" fmla="*/ 314163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48704 w 378146"/>
                  <a:gd name="connsiteY6" fmla="*/ 330132 h 402684"/>
                  <a:gd name="connsiteX7" fmla="*/ 30889 w 378146"/>
                  <a:gd name="connsiteY7" fmla="*/ 314163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2684"/>
                  <a:gd name="connsiteX1" fmla="*/ 43054 w 378146"/>
                  <a:gd name="connsiteY1" fmla="*/ 140155 h 402684"/>
                  <a:gd name="connsiteX2" fmla="*/ 178376 w 378146"/>
                  <a:gd name="connsiteY2" fmla="*/ 983 h 402684"/>
                  <a:gd name="connsiteX3" fmla="*/ 378146 w 378146"/>
                  <a:gd name="connsiteY3" fmla="*/ 208964 h 402684"/>
                  <a:gd name="connsiteX4" fmla="*/ 158039 w 378146"/>
                  <a:gd name="connsiteY4" fmla="*/ 400991 h 402684"/>
                  <a:gd name="connsiteX5" fmla="*/ 61669 w 378146"/>
                  <a:gd name="connsiteY5" fmla="*/ 350134 h 402684"/>
                  <a:gd name="connsiteX6" fmla="*/ 50031 w 378146"/>
                  <a:gd name="connsiteY6" fmla="*/ 318855 h 402684"/>
                  <a:gd name="connsiteX7" fmla="*/ 30889 w 378146"/>
                  <a:gd name="connsiteY7" fmla="*/ 314163 h 402684"/>
                  <a:gd name="connsiteX8" fmla="*/ 38482 w 378146"/>
                  <a:gd name="connsiteY8" fmla="*/ 285457 h 402684"/>
                  <a:gd name="connsiteX9" fmla="*/ 37 w 378146"/>
                  <a:gd name="connsiteY9" fmla="*/ 258970 h 402684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50031 w 378146"/>
                  <a:gd name="connsiteY6" fmla="*/ 31885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3398 w 378146"/>
                  <a:gd name="connsiteY6" fmla="*/ 32482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3398 w 378146"/>
                  <a:gd name="connsiteY6" fmla="*/ 32482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3398 w 378146"/>
                  <a:gd name="connsiteY6" fmla="*/ 32482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30889 w 378146"/>
                  <a:gd name="connsiteY7" fmla="*/ 314163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26877 w 378146"/>
                  <a:gd name="connsiteY7" fmla="*/ 311934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26877 w 378146"/>
                  <a:gd name="connsiteY7" fmla="*/ 311934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26877 w 378146"/>
                  <a:gd name="connsiteY7" fmla="*/ 311934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26877 w 378146"/>
                  <a:gd name="connsiteY7" fmla="*/ 311934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5369"/>
                  <a:gd name="connsiteX1" fmla="*/ 43054 w 378146"/>
                  <a:gd name="connsiteY1" fmla="*/ 140155 h 405369"/>
                  <a:gd name="connsiteX2" fmla="*/ 178376 w 378146"/>
                  <a:gd name="connsiteY2" fmla="*/ 983 h 405369"/>
                  <a:gd name="connsiteX3" fmla="*/ 378146 w 378146"/>
                  <a:gd name="connsiteY3" fmla="*/ 208964 h 405369"/>
                  <a:gd name="connsiteX4" fmla="*/ 158039 w 378146"/>
                  <a:gd name="connsiteY4" fmla="*/ 400991 h 405369"/>
                  <a:gd name="connsiteX5" fmla="*/ 51055 w 378146"/>
                  <a:gd name="connsiteY5" fmla="*/ 342174 h 405369"/>
                  <a:gd name="connsiteX6" fmla="*/ 42952 w 378146"/>
                  <a:gd name="connsiteY6" fmla="*/ 321705 h 405369"/>
                  <a:gd name="connsiteX7" fmla="*/ 26877 w 378146"/>
                  <a:gd name="connsiteY7" fmla="*/ 311934 h 405369"/>
                  <a:gd name="connsiteX8" fmla="*/ 38482 w 378146"/>
                  <a:gd name="connsiteY8" fmla="*/ 285457 h 405369"/>
                  <a:gd name="connsiteX9" fmla="*/ 37 w 378146"/>
                  <a:gd name="connsiteY9" fmla="*/ 258970 h 405369"/>
                  <a:gd name="connsiteX0" fmla="*/ 37 w 378146"/>
                  <a:gd name="connsiteY0" fmla="*/ 258970 h 404637"/>
                  <a:gd name="connsiteX1" fmla="*/ 43054 w 378146"/>
                  <a:gd name="connsiteY1" fmla="*/ 140155 h 404637"/>
                  <a:gd name="connsiteX2" fmla="*/ 178376 w 378146"/>
                  <a:gd name="connsiteY2" fmla="*/ 983 h 404637"/>
                  <a:gd name="connsiteX3" fmla="*/ 378146 w 378146"/>
                  <a:gd name="connsiteY3" fmla="*/ 208964 h 404637"/>
                  <a:gd name="connsiteX4" fmla="*/ 158039 w 378146"/>
                  <a:gd name="connsiteY4" fmla="*/ 400991 h 404637"/>
                  <a:gd name="connsiteX5" fmla="*/ 51055 w 378146"/>
                  <a:gd name="connsiteY5" fmla="*/ 342174 h 404637"/>
                  <a:gd name="connsiteX6" fmla="*/ 42952 w 378146"/>
                  <a:gd name="connsiteY6" fmla="*/ 321705 h 404637"/>
                  <a:gd name="connsiteX7" fmla="*/ 26877 w 378146"/>
                  <a:gd name="connsiteY7" fmla="*/ 311934 h 404637"/>
                  <a:gd name="connsiteX8" fmla="*/ 38482 w 378146"/>
                  <a:gd name="connsiteY8" fmla="*/ 285457 h 404637"/>
                  <a:gd name="connsiteX9" fmla="*/ 37 w 378146"/>
                  <a:gd name="connsiteY9" fmla="*/ 258970 h 404637"/>
                  <a:gd name="connsiteX0" fmla="*/ 37 w 378146"/>
                  <a:gd name="connsiteY0" fmla="*/ 258970 h 411529"/>
                  <a:gd name="connsiteX1" fmla="*/ 43054 w 378146"/>
                  <a:gd name="connsiteY1" fmla="*/ 140155 h 411529"/>
                  <a:gd name="connsiteX2" fmla="*/ 178376 w 378146"/>
                  <a:gd name="connsiteY2" fmla="*/ 983 h 411529"/>
                  <a:gd name="connsiteX3" fmla="*/ 378146 w 378146"/>
                  <a:gd name="connsiteY3" fmla="*/ 208964 h 411529"/>
                  <a:gd name="connsiteX4" fmla="*/ 146003 w 378146"/>
                  <a:gd name="connsiteY4" fmla="*/ 408123 h 411529"/>
                  <a:gd name="connsiteX5" fmla="*/ 51055 w 378146"/>
                  <a:gd name="connsiteY5" fmla="*/ 342174 h 411529"/>
                  <a:gd name="connsiteX6" fmla="*/ 42952 w 378146"/>
                  <a:gd name="connsiteY6" fmla="*/ 321705 h 411529"/>
                  <a:gd name="connsiteX7" fmla="*/ 26877 w 378146"/>
                  <a:gd name="connsiteY7" fmla="*/ 311934 h 411529"/>
                  <a:gd name="connsiteX8" fmla="*/ 38482 w 378146"/>
                  <a:gd name="connsiteY8" fmla="*/ 285457 h 411529"/>
                  <a:gd name="connsiteX9" fmla="*/ 37 w 378146"/>
                  <a:gd name="connsiteY9" fmla="*/ 258970 h 411529"/>
                  <a:gd name="connsiteX0" fmla="*/ 37 w 378146"/>
                  <a:gd name="connsiteY0" fmla="*/ 258970 h 409795"/>
                  <a:gd name="connsiteX1" fmla="*/ 43054 w 378146"/>
                  <a:gd name="connsiteY1" fmla="*/ 140155 h 409795"/>
                  <a:gd name="connsiteX2" fmla="*/ 178376 w 378146"/>
                  <a:gd name="connsiteY2" fmla="*/ 983 h 409795"/>
                  <a:gd name="connsiteX3" fmla="*/ 378146 w 378146"/>
                  <a:gd name="connsiteY3" fmla="*/ 208964 h 409795"/>
                  <a:gd name="connsiteX4" fmla="*/ 146003 w 378146"/>
                  <a:gd name="connsiteY4" fmla="*/ 408123 h 409795"/>
                  <a:gd name="connsiteX5" fmla="*/ 51055 w 378146"/>
                  <a:gd name="connsiteY5" fmla="*/ 342174 h 409795"/>
                  <a:gd name="connsiteX6" fmla="*/ 42952 w 378146"/>
                  <a:gd name="connsiteY6" fmla="*/ 321705 h 409795"/>
                  <a:gd name="connsiteX7" fmla="*/ 26877 w 378146"/>
                  <a:gd name="connsiteY7" fmla="*/ 311934 h 409795"/>
                  <a:gd name="connsiteX8" fmla="*/ 38482 w 378146"/>
                  <a:gd name="connsiteY8" fmla="*/ 285457 h 409795"/>
                  <a:gd name="connsiteX9" fmla="*/ 37 w 378146"/>
                  <a:gd name="connsiteY9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43059 w 378151"/>
                  <a:gd name="connsiteY2" fmla="*/ 140155 h 409795"/>
                  <a:gd name="connsiteX3" fmla="*/ 178381 w 378151"/>
                  <a:gd name="connsiteY3" fmla="*/ 983 h 409795"/>
                  <a:gd name="connsiteX4" fmla="*/ 378151 w 378151"/>
                  <a:gd name="connsiteY4" fmla="*/ 208964 h 409795"/>
                  <a:gd name="connsiteX5" fmla="*/ 146008 w 378151"/>
                  <a:gd name="connsiteY5" fmla="*/ 408123 h 409795"/>
                  <a:gd name="connsiteX6" fmla="*/ 51060 w 378151"/>
                  <a:gd name="connsiteY6" fmla="*/ 342174 h 409795"/>
                  <a:gd name="connsiteX7" fmla="*/ 42957 w 378151"/>
                  <a:gd name="connsiteY7" fmla="*/ 321705 h 409795"/>
                  <a:gd name="connsiteX8" fmla="*/ 26882 w 378151"/>
                  <a:gd name="connsiteY8" fmla="*/ 311934 h 409795"/>
                  <a:gd name="connsiteX9" fmla="*/ 38487 w 378151"/>
                  <a:gd name="connsiteY9" fmla="*/ 285457 h 409795"/>
                  <a:gd name="connsiteX10" fmla="*/ 42 w 378151"/>
                  <a:gd name="connsiteY10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43059 w 378151"/>
                  <a:gd name="connsiteY2" fmla="*/ 140155 h 409795"/>
                  <a:gd name="connsiteX3" fmla="*/ 178381 w 378151"/>
                  <a:gd name="connsiteY3" fmla="*/ 983 h 409795"/>
                  <a:gd name="connsiteX4" fmla="*/ 378151 w 378151"/>
                  <a:gd name="connsiteY4" fmla="*/ 208964 h 409795"/>
                  <a:gd name="connsiteX5" fmla="*/ 146008 w 378151"/>
                  <a:gd name="connsiteY5" fmla="*/ 408123 h 409795"/>
                  <a:gd name="connsiteX6" fmla="*/ 51060 w 378151"/>
                  <a:gd name="connsiteY6" fmla="*/ 342174 h 409795"/>
                  <a:gd name="connsiteX7" fmla="*/ 42957 w 378151"/>
                  <a:gd name="connsiteY7" fmla="*/ 321705 h 409795"/>
                  <a:gd name="connsiteX8" fmla="*/ 26882 w 378151"/>
                  <a:gd name="connsiteY8" fmla="*/ 311934 h 409795"/>
                  <a:gd name="connsiteX9" fmla="*/ 38487 w 378151"/>
                  <a:gd name="connsiteY9" fmla="*/ 285457 h 409795"/>
                  <a:gd name="connsiteX10" fmla="*/ 42 w 378151"/>
                  <a:gd name="connsiteY10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21538 w 378151"/>
                  <a:gd name="connsiteY2" fmla="*/ 151441 h 409795"/>
                  <a:gd name="connsiteX3" fmla="*/ 43059 w 378151"/>
                  <a:gd name="connsiteY3" fmla="*/ 140155 h 409795"/>
                  <a:gd name="connsiteX4" fmla="*/ 178381 w 378151"/>
                  <a:gd name="connsiteY4" fmla="*/ 983 h 409795"/>
                  <a:gd name="connsiteX5" fmla="*/ 378151 w 378151"/>
                  <a:gd name="connsiteY5" fmla="*/ 208964 h 409795"/>
                  <a:gd name="connsiteX6" fmla="*/ 146008 w 378151"/>
                  <a:gd name="connsiteY6" fmla="*/ 408123 h 409795"/>
                  <a:gd name="connsiteX7" fmla="*/ 51060 w 378151"/>
                  <a:gd name="connsiteY7" fmla="*/ 342174 h 409795"/>
                  <a:gd name="connsiteX8" fmla="*/ 42957 w 378151"/>
                  <a:gd name="connsiteY8" fmla="*/ 321705 h 409795"/>
                  <a:gd name="connsiteX9" fmla="*/ 26882 w 378151"/>
                  <a:gd name="connsiteY9" fmla="*/ 311934 h 409795"/>
                  <a:gd name="connsiteX10" fmla="*/ 38487 w 378151"/>
                  <a:gd name="connsiteY10" fmla="*/ 285457 h 409795"/>
                  <a:gd name="connsiteX11" fmla="*/ 42 w 378151"/>
                  <a:gd name="connsiteY11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22429 w 378151"/>
                  <a:gd name="connsiteY2" fmla="*/ 156790 h 409795"/>
                  <a:gd name="connsiteX3" fmla="*/ 43059 w 378151"/>
                  <a:gd name="connsiteY3" fmla="*/ 140155 h 409795"/>
                  <a:gd name="connsiteX4" fmla="*/ 178381 w 378151"/>
                  <a:gd name="connsiteY4" fmla="*/ 983 h 409795"/>
                  <a:gd name="connsiteX5" fmla="*/ 378151 w 378151"/>
                  <a:gd name="connsiteY5" fmla="*/ 208964 h 409795"/>
                  <a:gd name="connsiteX6" fmla="*/ 146008 w 378151"/>
                  <a:gd name="connsiteY6" fmla="*/ 408123 h 409795"/>
                  <a:gd name="connsiteX7" fmla="*/ 51060 w 378151"/>
                  <a:gd name="connsiteY7" fmla="*/ 342174 h 409795"/>
                  <a:gd name="connsiteX8" fmla="*/ 42957 w 378151"/>
                  <a:gd name="connsiteY8" fmla="*/ 321705 h 409795"/>
                  <a:gd name="connsiteX9" fmla="*/ 26882 w 378151"/>
                  <a:gd name="connsiteY9" fmla="*/ 311934 h 409795"/>
                  <a:gd name="connsiteX10" fmla="*/ 38487 w 378151"/>
                  <a:gd name="connsiteY10" fmla="*/ 285457 h 409795"/>
                  <a:gd name="connsiteX11" fmla="*/ 42 w 378151"/>
                  <a:gd name="connsiteY11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22429 w 378151"/>
                  <a:gd name="connsiteY2" fmla="*/ 156790 h 409795"/>
                  <a:gd name="connsiteX3" fmla="*/ 43059 w 378151"/>
                  <a:gd name="connsiteY3" fmla="*/ 140155 h 409795"/>
                  <a:gd name="connsiteX4" fmla="*/ 178381 w 378151"/>
                  <a:gd name="connsiteY4" fmla="*/ 983 h 409795"/>
                  <a:gd name="connsiteX5" fmla="*/ 378151 w 378151"/>
                  <a:gd name="connsiteY5" fmla="*/ 208964 h 409795"/>
                  <a:gd name="connsiteX6" fmla="*/ 146008 w 378151"/>
                  <a:gd name="connsiteY6" fmla="*/ 408123 h 409795"/>
                  <a:gd name="connsiteX7" fmla="*/ 51060 w 378151"/>
                  <a:gd name="connsiteY7" fmla="*/ 342174 h 409795"/>
                  <a:gd name="connsiteX8" fmla="*/ 42957 w 378151"/>
                  <a:gd name="connsiteY8" fmla="*/ 321705 h 409795"/>
                  <a:gd name="connsiteX9" fmla="*/ 26882 w 378151"/>
                  <a:gd name="connsiteY9" fmla="*/ 311934 h 409795"/>
                  <a:gd name="connsiteX10" fmla="*/ 38487 w 378151"/>
                  <a:gd name="connsiteY10" fmla="*/ 285457 h 409795"/>
                  <a:gd name="connsiteX11" fmla="*/ 42 w 378151"/>
                  <a:gd name="connsiteY11" fmla="*/ 258970 h 409795"/>
                  <a:gd name="connsiteX0" fmla="*/ 42 w 378151"/>
                  <a:gd name="connsiteY0" fmla="*/ 258970 h 409795"/>
                  <a:gd name="connsiteX1" fmla="*/ 43380 w 378151"/>
                  <a:gd name="connsiteY1" fmla="*/ 161248 h 409795"/>
                  <a:gd name="connsiteX2" fmla="*/ 22429 w 378151"/>
                  <a:gd name="connsiteY2" fmla="*/ 156790 h 409795"/>
                  <a:gd name="connsiteX3" fmla="*/ 43059 w 378151"/>
                  <a:gd name="connsiteY3" fmla="*/ 140155 h 409795"/>
                  <a:gd name="connsiteX4" fmla="*/ 178381 w 378151"/>
                  <a:gd name="connsiteY4" fmla="*/ 983 h 409795"/>
                  <a:gd name="connsiteX5" fmla="*/ 378151 w 378151"/>
                  <a:gd name="connsiteY5" fmla="*/ 208964 h 409795"/>
                  <a:gd name="connsiteX6" fmla="*/ 146008 w 378151"/>
                  <a:gd name="connsiteY6" fmla="*/ 408123 h 409795"/>
                  <a:gd name="connsiteX7" fmla="*/ 51060 w 378151"/>
                  <a:gd name="connsiteY7" fmla="*/ 342174 h 409795"/>
                  <a:gd name="connsiteX8" fmla="*/ 42957 w 378151"/>
                  <a:gd name="connsiteY8" fmla="*/ 321705 h 409795"/>
                  <a:gd name="connsiteX9" fmla="*/ 26882 w 378151"/>
                  <a:gd name="connsiteY9" fmla="*/ 311934 h 409795"/>
                  <a:gd name="connsiteX10" fmla="*/ 38487 w 378151"/>
                  <a:gd name="connsiteY10" fmla="*/ 285457 h 409795"/>
                  <a:gd name="connsiteX11" fmla="*/ 42 w 378151"/>
                  <a:gd name="connsiteY11" fmla="*/ 258970 h 409795"/>
                  <a:gd name="connsiteX0" fmla="*/ 42 w 378151"/>
                  <a:gd name="connsiteY0" fmla="*/ 258822 h 409647"/>
                  <a:gd name="connsiteX1" fmla="*/ 43380 w 378151"/>
                  <a:gd name="connsiteY1" fmla="*/ 161100 h 409647"/>
                  <a:gd name="connsiteX2" fmla="*/ 22429 w 378151"/>
                  <a:gd name="connsiteY2" fmla="*/ 156642 h 409647"/>
                  <a:gd name="connsiteX3" fmla="*/ 45288 w 378151"/>
                  <a:gd name="connsiteY3" fmla="*/ 144465 h 409647"/>
                  <a:gd name="connsiteX4" fmla="*/ 178381 w 378151"/>
                  <a:gd name="connsiteY4" fmla="*/ 835 h 409647"/>
                  <a:gd name="connsiteX5" fmla="*/ 378151 w 378151"/>
                  <a:gd name="connsiteY5" fmla="*/ 208816 h 409647"/>
                  <a:gd name="connsiteX6" fmla="*/ 146008 w 378151"/>
                  <a:gd name="connsiteY6" fmla="*/ 407975 h 409647"/>
                  <a:gd name="connsiteX7" fmla="*/ 51060 w 378151"/>
                  <a:gd name="connsiteY7" fmla="*/ 342026 h 409647"/>
                  <a:gd name="connsiteX8" fmla="*/ 42957 w 378151"/>
                  <a:gd name="connsiteY8" fmla="*/ 321557 h 409647"/>
                  <a:gd name="connsiteX9" fmla="*/ 26882 w 378151"/>
                  <a:gd name="connsiteY9" fmla="*/ 311786 h 409647"/>
                  <a:gd name="connsiteX10" fmla="*/ 38487 w 378151"/>
                  <a:gd name="connsiteY10" fmla="*/ 285309 h 409647"/>
                  <a:gd name="connsiteX11" fmla="*/ 42 w 378151"/>
                  <a:gd name="connsiteY11" fmla="*/ 258822 h 409647"/>
                  <a:gd name="connsiteX0" fmla="*/ 42 w 378151"/>
                  <a:gd name="connsiteY0" fmla="*/ 258822 h 409647"/>
                  <a:gd name="connsiteX1" fmla="*/ 43380 w 378151"/>
                  <a:gd name="connsiteY1" fmla="*/ 161100 h 409647"/>
                  <a:gd name="connsiteX2" fmla="*/ 21983 w 378151"/>
                  <a:gd name="connsiteY2" fmla="*/ 149955 h 409647"/>
                  <a:gd name="connsiteX3" fmla="*/ 45288 w 378151"/>
                  <a:gd name="connsiteY3" fmla="*/ 144465 h 409647"/>
                  <a:gd name="connsiteX4" fmla="*/ 178381 w 378151"/>
                  <a:gd name="connsiteY4" fmla="*/ 835 h 409647"/>
                  <a:gd name="connsiteX5" fmla="*/ 378151 w 378151"/>
                  <a:gd name="connsiteY5" fmla="*/ 208816 h 409647"/>
                  <a:gd name="connsiteX6" fmla="*/ 146008 w 378151"/>
                  <a:gd name="connsiteY6" fmla="*/ 407975 h 409647"/>
                  <a:gd name="connsiteX7" fmla="*/ 51060 w 378151"/>
                  <a:gd name="connsiteY7" fmla="*/ 342026 h 409647"/>
                  <a:gd name="connsiteX8" fmla="*/ 42957 w 378151"/>
                  <a:gd name="connsiteY8" fmla="*/ 321557 h 409647"/>
                  <a:gd name="connsiteX9" fmla="*/ 26882 w 378151"/>
                  <a:gd name="connsiteY9" fmla="*/ 311786 h 409647"/>
                  <a:gd name="connsiteX10" fmla="*/ 38487 w 378151"/>
                  <a:gd name="connsiteY10" fmla="*/ 285309 h 409647"/>
                  <a:gd name="connsiteX11" fmla="*/ 42 w 378151"/>
                  <a:gd name="connsiteY11" fmla="*/ 258822 h 409647"/>
                  <a:gd name="connsiteX0" fmla="*/ 42 w 378151"/>
                  <a:gd name="connsiteY0" fmla="*/ 258822 h 409647"/>
                  <a:gd name="connsiteX1" fmla="*/ 43380 w 378151"/>
                  <a:gd name="connsiteY1" fmla="*/ 161100 h 409647"/>
                  <a:gd name="connsiteX2" fmla="*/ 21983 w 378151"/>
                  <a:gd name="connsiteY2" fmla="*/ 149955 h 409647"/>
                  <a:gd name="connsiteX3" fmla="*/ 45288 w 378151"/>
                  <a:gd name="connsiteY3" fmla="*/ 144465 h 409647"/>
                  <a:gd name="connsiteX4" fmla="*/ 178381 w 378151"/>
                  <a:gd name="connsiteY4" fmla="*/ 835 h 409647"/>
                  <a:gd name="connsiteX5" fmla="*/ 378151 w 378151"/>
                  <a:gd name="connsiteY5" fmla="*/ 208816 h 409647"/>
                  <a:gd name="connsiteX6" fmla="*/ 146008 w 378151"/>
                  <a:gd name="connsiteY6" fmla="*/ 407975 h 409647"/>
                  <a:gd name="connsiteX7" fmla="*/ 51060 w 378151"/>
                  <a:gd name="connsiteY7" fmla="*/ 342026 h 409647"/>
                  <a:gd name="connsiteX8" fmla="*/ 42957 w 378151"/>
                  <a:gd name="connsiteY8" fmla="*/ 321557 h 409647"/>
                  <a:gd name="connsiteX9" fmla="*/ 26882 w 378151"/>
                  <a:gd name="connsiteY9" fmla="*/ 311786 h 409647"/>
                  <a:gd name="connsiteX10" fmla="*/ 38487 w 378151"/>
                  <a:gd name="connsiteY10" fmla="*/ 285309 h 409647"/>
                  <a:gd name="connsiteX11" fmla="*/ 42 w 378151"/>
                  <a:gd name="connsiteY11" fmla="*/ 258822 h 409647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1983 w 378151"/>
                  <a:gd name="connsiteY2" fmla="*/ 149983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42 w 378151"/>
                  <a:gd name="connsiteY0" fmla="*/ 258850 h 409675"/>
                  <a:gd name="connsiteX1" fmla="*/ 43380 w 378151"/>
                  <a:gd name="connsiteY1" fmla="*/ 161128 h 409675"/>
                  <a:gd name="connsiteX2" fmla="*/ 20646 w 378151"/>
                  <a:gd name="connsiteY2" fmla="*/ 141068 h 409675"/>
                  <a:gd name="connsiteX3" fmla="*/ 44842 w 378151"/>
                  <a:gd name="connsiteY3" fmla="*/ 143602 h 409675"/>
                  <a:gd name="connsiteX4" fmla="*/ 178381 w 378151"/>
                  <a:gd name="connsiteY4" fmla="*/ 863 h 409675"/>
                  <a:gd name="connsiteX5" fmla="*/ 378151 w 378151"/>
                  <a:gd name="connsiteY5" fmla="*/ 208844 h 409675"/>
                  <a:gd name="connsiteX6" fmla="*/ 146008 w 378151"/>
                  <a:gd name="connsiteY6" fmla="*/ 408003 h 409675"/>
                  <a:gd name="connsiteX7" fmla="*/ 51060 w 378151"/>
                  <a:gd name="connsiteY7" fmla="*/ 342054 h 409675"/>
                  <a:gd name="connsiteX8" fmla="*/ 42957 w 378151"/>
                  <a:gd name="connsiteY8" fmla="*/ 321585 h 409675"/>
                  <a:gd name="connsiteX9" fmla="*/ 26882 w 378151"/>
                  <a:gd name="connsiteY9" fmla="*/ 311814 h 409675"/>
                  <a:gd name="connsiteX10" fmla="*/ 38487 w 378151"/>
                  <a:gd name="connsiteY10" fmla="*/ 285337 h 409675"/>
                  <a:gd name="connsiteX11" fmla="*/ 42 w 378151"/>
                  <a:gd name="connsiteY11" fmla="*/ 258850 h 409675"/>
                  <a:gd name="connsiteX0" fmla="*/ 95 w 378204"/>
                  <a:gd name="connsiteY0" fmla="*/ 258850 h 409675"/>
                  <a:gd name="connsiteX1" fmla="*/ 46108 w 378204"/>
                  <a:gd name="connsiteY1" fmla="*/ 161128 h 409675"/>
                  <a:gd name="connsiteX2" fmla="*/ 20699 w 378204"/>
                  <a:gd name="connsiteY2" fmla="*/ 141068 h 409675"/>
                  <a:gd name="connsiteX3" fmla="*/ 44895 w 378204"/>
                  <a:gd name="connsiteY3" fmla="*/ 143602 h 409675"/>
                  <a:gd name="connsiteX4" fmla="*/ 178434 w 378204"/>
                  <a:gd name="connsiteY4" fmla="*/ 863 h 409675"/>
                  <a:gd name="connsiteX5" fmla="*/ 378204 w 378204"/>
                  <a:gd name="connsiteY5" fmla="*/ 208844 h 409675"/>
                  <a:gd name="connsiteX6" fmla="*/ 146061 w 378204"/>
                  <a:gd name="connsiteY6" fmla="*/ 408003 h 409675"/>
                  <a:gd name="connsiteX7" fmla="*/ 51113 w 378204"/>
                  <a:gd name="connsiteY7" fmla="*/ 342054 h 409675"/>
                  <a:gd name="connsiteX8" fmla="*/ 43010 w 378204"/>
                  <a:gd name="connsiteY8" fmla="*/ 321585 h 409675"/>
                  <a:gd name="connsiteX9" fmla="*/ 26935 w 378204"/>
                  <a:gd name="connsiteY9" fmla="*/ 311814 h 409675"/>
                  <a:gd name="connsiteX10" fmla="*/ 38540 w 378204"/>
                  <a:gd name="connsiteY10" fmla="*/ 285337 h 409675"/>
                  <a:gd name="connsiteX11" fmla="*/ 95 w 378204"/>
                  <a:gd name="connsiteY11" fmla="*/ 258850 h 409675"/>
                  <a:gd name="connsiteX0" fmla="*/ 95 w 378204"/>
                  <a:gd name="connsiteY0" fmla="*/ 258850 h 409675"/>
                  <a:gd name="connsiteX1" fmla="*/ 46108 w 378204"/>
                  <a:gd name="connsiteY1" fmla="*/ 161128 h 409675"/>
                  <a:gd name="connsiteX2" fmla="*/ 20699 w 378204"/>
                  <a:gd name="connsiteY2" fmla="*/ 141068 h 409675"/>
                  <a:gd name="connsiteX3" fmla="*/ 44895 w 378204"/>
                  <a:gd name="connsiteY3" fmla="*/ 143602 h 409675"/>
                  <a:gd name="connsiteX4" fmla="*/ 178434 w 378204"/>
                  <a:gd name="connsiteY4" fmla="*/ 863 h 409675"/>
                  <a:gd name="connsiteX5" fmla="*/ 378204 w 378204"/>
                  <a:gd name="connsiteY5" fmla="*/ 208844 h 409675"/>
                  <a:gd name="connsiteX6" fmla="*/ 146061 w 378204"/>
                  <a:gd name="connsiteY6" fmla="*/ 408003 h 409675"/>
                  <a:gd name="connsiteX7" fmla="*/ 51113 w 378204"/>
                  <a:gd name="connsiteY7" fmla="*/ 342054 h 409675"/>
                  <a:gd name="connsiteX8" fmla="*/ 43010 w 378204"/>
                  <a:gd name="connsiteY8" fmla="*/ 321585 h 409675"/>
                  <a:gd name="connsiteX9" fmla="*/ 26935 w 378204"/>
                  <a:gd name="connsiteY9" fmla="*/ 311814 h 409675"/>
                  <a:gd name="connsiteX10" fmla="*/ 38540 w 378204"/>
                  <a:gd name="connsiteY10" fmla="*/ 285337 h 409675"/>
                  <a:gd name="connsiteX11" fmla="*/ 95 w 378204"/>
                  <a:gd name="connsiteY11" fmla="*/ 258850 h 409675"/>
                  <a:gd name="connsiteX0" fmla="*/ 188 w 378297"/>
                  <a:gd name="connsiteY0" fmla="*/ 258850 h 409675"/>
                  <a:gd name="connsiteX1" fmla="*/ 49767 w 378297"/>
                  <a:gd name="connsiteY1" fmla="*/ 161574 h 409675"/>
                  <a:gd name="connsiteX2" fmla="*/ 20792 w 378297"/>
                  <a:gd name="connsiteY2" fmla="*/ 141068 h 409675"/>
                  <a:gd name="connsiteX3" fmla="*/ 44988 w 378297"/>
                  <a:gd name="connsiteY3" fmla="*/ 143602 h 409675"/>
                  <a:gd name="connsiteX4" fmla="*/ 178527 w 378297"/>
                  <a:gd name="connsiteY4" fmla="*/ 863 h 409675"/>
                  <a:gd name="connsiteX5" fmla="*/ 378297 w 378297"/>
                  <a:gd name="connsiteY5" fmla="*/ 208844 h 409675"/>
                  <a:gd name="connsiteX6" fmla="*/ 146154 w 378297"/>
                  <a:gd name="connsiteY6" fmla="*/ 408003 h 409675"/>
                  <a:gd name="connsiteX7" fmla="*/ 51206 w 378297"/>
                  <a:gd name="connsiteY7" fmla="*/ 342054 h 409675"/>
                  <a:gd name="connsiteX8" fmla="*/ 43103 w 378297"/>
                  <a:gd name="connsiteY8" fmla="*/ 321585 h 409675"/>
                  <a:gd name="connsiteX9" fmla="*/ 27028 w 378297"/>
                  <a:gd name="connsiteY9" fmla="*/ 311814 h 409675"/>
                  <a:gd name="connsiteX10" fmla="*/ 38633 w 378297"/>
                  <a:gd name="connsiteY10" fmla="*/ 285337 h 409675"/>
                  <a:gd name="connsiteX11" fmla="*/ 188 w 378297"/>
                  <a:gd name="connsiteY11" fmla="*/ 258850 h 409675"/>
                  <a:gd name="connsiteX0" fmla="*/ 188 w 378297"/>
                  <a:gd name="connsiteY0" fmla="*/ 258850 h 409675"/>
                  <a:gd name="connsiteX1" fmla="*/ 49767 w 378297"/>
                  <a:gd name="connsiteY1" fmla="*/ 161574 h 409675"/>
                  <a:gd name="connsiteX2" fmla="*/ 20792 w 378297"/>
                  <a:gd name="connsiteY2" fmla="*/ 141068 h 409675"/>
                  <a:gd name="connsiteX3" fmla="*/ 44988 w 378297"/>
                  <a:gd name="connsiteY3" fmla="*/ 143602 h 409675"/>
                  <a:gd name="connsiteX4" fmla="*/ 178527 w 378297"/>
                  <a:gd name="connsiteY4" fmla="*/ 863 h 409675"/>
                  <a:gd name="connsiteX5" fmla="*/ 378297 w 378297"/>
                  <a:gd name="connsiteY5" fmla="*/ 208844 h 409675"/>
                  <a:gd name="connsiteX6" fmla="*/ 146154 w 378297"/>
                  <a:gd name="connsiteY6" fmla="*/ 408003 h 409675"/>
                  <a:gd name="connsiteX7" fmla="*/ 51206 w 378297"/>
                  <a:gd name="connsiteY7" fmla="*/ 342054 h 409675"/>
                  <a:gd name="connsiteX8" fmla="*/ 43103 w 378297"/>
                  <a:gd name="connsiteY8" fmla="*/ 321585 h 409675"/>
                  <a:gd name="connsiteX9" fmla="*/ 27028 w 378297"/>
                  <a:gd name="connsiteY9" fmla="*/ 311814 h 409675"/>
                  <a:gd name="connsiteX10" fmla="*/ 38633 w 378297"/>
                  <a:gd name="connsiteY10" fmla="*/ 285337 h 409675"/>
                  <a:gd name="connsiteX11" fmla="*/ 188 w 378297"/>
                  <a:gd name="connsiteY11" fmla="*/ 258850 h 409675"/>
                  <a:gd name="connsiteX0" fmla="*/ 188 w 378297"/>
                  <a:gd name="connsiteY0" fmla="*/ 258850 h 409675"/>
                  <a:gd name="connsiteX1" fmla="*/ 49767 w 378297"/>
                  <a:gd name="connsiteY1" fmla="*/ 161574 h 409675"/>
                  <a:gd name="connsiteX2" fmla="*/ 20792 w 378297"/>
                  <a:gd name="connsiteY2" fmla="*/ 141068 h 409675"/>
                  <a:gd name="connsiteX3" fmla="*/ 44988 w 378297"/>
                  <a:gd name="connsiteY3" fmla="*/ 143602 h 409675"/>
                  <a:gd name="connsiteX4" fmla="*/ 178527 w 378297"/>
                  <a:gd name="connsiteY4" fmla="*/ 863 h 409675"/>
                  <a:gd name="connsiteX5" fmla="*/ 378297 w 378297"/>
                  <a:gd name="connsiteY5" fmla="*/ 208844 h 409675"/>
                  <a:gd name="connsiteX6" fmla="*/ 146154 w 378297"/>
                  <a:gd name="connsiteY6" fmla="*/ 408003 h 409675"/>
                  <a:gd name="connsiteX7" fmla="*/ 51206 w 378297"/>
                  <a:gd name="connsiteY7" fmla="*/ 342054 h 409675"/>
                  <a:gd name="connsiteX8" fmla="*/ 43103 w 378297"/>
                  <a:gd name="connsiteY8" fmla="*/ 321585 h 409675"/>
                  <a:gd name="connsiteX9" fmla="*/ 27028 w 378297"/>
                  <a:gd name="connsiteY9" fmla="*/ 311814 h 409675"/>
                  <a:gd name="connsiteX10" fmla="*/ 38633 w 378297"/>
                  <a:gd name="connsiteY10" fmla="*/ 285337 h 409675"/>
                  <a:gd name="connsiteX11" fmla="*/ 188 w 378297"/>
                  <a:gd name="connsiteY11" fmla="*/ 258850 h 409675"/>
                  <a:gd name="connsiteX0" fmla="*/ 188 w 378297"/>
                  <a:gd name="connsiteY0" fmla="*/ 258850 h 409675"/>
                  <a:gd name="connsiteX1" fmla="*/ 49767 w 378297"/>
                  <a:gd name="connsiteY1" fmla="*/ 161574 h 409675"/>
                  <a:gd name="connsiteX2" fmla="*/ 20792 w 378297"/>
                  <a:gd name="connsiteY2" fmla="*/ 141068 h 409675"/>
                  <a:gd name="connsiteX3" fmla="*/ 44988 w 378297"/>
                  <a:gd name="connsiteY3" fmla="*/ 143602 h 409675"/>
                  <a:gd name="connsiteX4" fmla="*/ 178527 w 378297"/>
                  <a:gd name="connsiteY4" fmla="*/ 863 h 409675"/>
                  <a:gd name="connsiteX5" fmla="*/ 378297 w 378297"/>
                  <a:gd name="connsiteY5" fmla="*/ 208844 h 409675"/>
                  <a:gd name="connsiteX6" fmla="*/ 146154 w 378297"/>
                  <a:gd name="connsiteY6" fmla="*/ 408003 h 409675"/>
                  <a:gd name="connsiteX7" fmla="*/ 51206 w 378297"/>
                  <a:gd name="connsiteY7" fmla="*/ 342054 h 409675"/>
                  <a:gd name="connsiteX8" fmla="*/ 43103 w 378297"/>
                  <a:gd name="connsiteY8" fmla="*/ 321585 h 409675"/>
                  <a:gd name="connsiteX9" fmla="*/ 27028 w 378297"/>
                  <a:gd name="connsiteY9" fmla="*/ 311814 h 409675"/>
                  <a:gd name="connsiteX10" fmla="*/ 38633 w 378297"/>
                  <a:gd name="connsiteY10" fmla="*/ 285337 h 409675"/>
                  <a:gd name="connsiteX11" fmla="*/ 188 w 378297"/>
                  <a:gd name="connsiteY11" fmla="*/ 258850 h 409675"/>
                  <a:gd name="connsiteX0" fmla="*/ 75 w 378184"/>
                  <a:gd name="connsiteY0" fmla="*/ 258850 h 409675"/>
                  <a:gd name="connsiteX1" fmla="*/ 49654 w 378184"/>
                  <a:gd name="connsiteY1" fmla="*/ 161574 h 409675"/>
                  <a:gd name="connsiteX2" fmla="*/ 20679 w 378184"/>
                  <a:gd name="connsiteY2" fmla="*/ 141068 h 409675"/>
                  <a:gd name="connsiteX3" fmla="*/ 44875 w 378184"/>
                  <a:gd name="connsiteY3" fmla="*/ 143602 h 409675"/>
                  <a:gd name="connsiteX4" fmla="*/ 178414 w 378184"/>
                  <a:gd name="connsiteY4" fmla="*/ 863 h 409675"/>
                  <a:gd name="connsiteX5" fmla="*/ 378184 w 378184"/>
                  <a:gd name="connsiteY5" fmla="*/ 208844 h 409675"/>
                  <a:gd name="connsiteX6" fmla="*/ 146041 w 378184"/>
                  <a:gd name="connsiteY6" fmla="*/ 408003 h 409675"/>
                  <a:gd name="connsiteX7" fmla="*/ 51093 w 378184"/>
                  <a:gd name="connsiteY7" fmla="*/ 342054 h 409675"/>
                  <a:gd name="connsiteX8" fmla="*/ 42990 w 378184"/>
                  <a:gd name="connsiteY8" fmla="*/ 321585 h 409675"/>
                  <a:gd name="connsiteX9" fmla="*/ 38520 w 378184"/>
                  <a:gd name="connsiteY9" fmla="*/ 285337 h 409675"/>
                  <a:gd name="connsiteX10" fmla="*/ 75 w 378184"/>
                  <a:gd name="connsiteY10" fmla="*/ 258850 h 409675"/>
                  <a:gd name="connsiteX0" fmla="*/ 78 w 378187"/>
                  <a:gd name="connsiteY0" fmla="*/ 258850 h 409675"/>
                  <a:gd name="connsiteX1" fmla="*/ 49657 w 378187"/>
                  <a:gd name="connsiteY1" fmla="*/ 161574 h 409675"/>
                  <a:gd name="connsiteX2" fmla="*/ 20682 w 378187"/>
                  <a:gd name="connsiteY2" fmla="*/ 141068 h 409675"/>
                  <a:gd name="connsiteX3" fmla="*/ 44878 w 378187"/>
                  <a:gd name="connsiteY3" fmla="*/ 143602 h 409675"/>
                  <a:gd name="connsiteX4" fmla="*/ 178417 w 378187"/>
                  <a:gd name="connsiteY4" fmla="*/ 863 h 409675"/>
                  <a:gd name="connsiteX5" fmla="*/ 378187 w 378187"/>
                  <a:gd name="connsiteY5" fmla="*/ 208844 h 409675"/>
                  <a:gd name="connsiteX6" fmla="*/ 146044 w 378187"/>
                  <a:gd name="connsiteY6" fmla="*/ 408003 h 409675"/>
                  <a:gd name="connsiteX7" fmla="*/ 51096 w 378187"/>
                  <a:gd name="connsiteY7" fmla="*/ 342054 h 409675"/>
                  <a:gd name="connsiteX8" fmla="*/ 38523 w 378187"/>
                  <a:gd name="connsiteY8" fmla="*/ 285337 h 409675"/>
                  <a:gd name="connsiteX9" fmla="*/ 78 w 378187"/>
                  <a:gd name="connsiteY9" fmla="*/ 258850 h 409675"/>
                  <a:gd name="connsiteX0" fmla="*/ 146 w 378255"/>
                  <a:gd name="connsiteY0" fmla="*/ 258850 h 409022"/>
                  <a:gd name="connsiteX1" fmla="*/ 49725 w 378255"/>
                  <a:gd name="connsiteY1" fmla="*/ 161574 h 409022"/>
                  <a:gd name="connsiteX2" fmla="*/ 20750 w 378255"/>
                  <a:gd name="connsiteY2" fmla="*/ 141068 h 409022"/>
                  <a:gd name="connsiteX3" fmla="*/ 44946 w 378255"/>
                  <a:gd name="connsiteY3" fmla="*/ 143602 h 409022"/>
                  <a:gd name="connsiteX4" fmla="*/ 178485 w 378255"/>
                  <a:gd name="connsiteY4" fmla="*/ 863 h 409022"/>
                  <a:gd name="connsiteX5" fmla="*/ 378255 w 378255"/>
                  <a:gd name="connsiteY5" fmla="*/ 208844 h 409022"/>
                  <a:gd name="connsiteX6" fmla="*/ 146112 w 378255"/>
                  <a:gd name="connsiteY6" fmla="*/ 408003 h 409022"/>
                  <a:gd name="connsiteX7" fmla="*/ 38591 w 378255"/>
                  <a:gd name="connsiteY7" fmla="*/ 285337 h 409022"/>
                  <a:gd name="connsiteX8" fmla="*/ 146 w 378255"/>
                  <a:gd name="connsiteY8" fmla="*/ 258850 h 409022"/>
                  <a:gd name="connsiteX0" fmla="*/ 1 w 378110"/>
                  <a:gd name="connsiteY0" fmla="*/ 258850 h 408910"/>
                  <a:gd name="connsiteX1" fmla="*/ 49580 w 378110"/>
                  <a:gd name="connsiteY1" fmla="*/ 161574 h 408910"/>
                  <a:gd name="connsiteX2" fmla="*/ 20605 w 378110"/>
                  <a:gd name="connsiteY2" fmla="*/ 141068 h 408910"/>
                  <a:gd name="connsiteX3" fmla="*/ 44801 w 378110"/>
                  <a:gd name="connsiteY3" fmla="*/ 143602 h 408910"/>
                  <a:gd name="connsiteX4" fmla="*/ 178340 w 378110"/>
                  <a:gd name="connsiteY4" fmla="*/ 863 h 408910"/>
                  <a:gd name="connsiteX5" fmla="*/ 378110 w 378110"/>
                  <a:gd name="connsiteY5" fmla="*/ 208844 h 408910"/>
                  <a:gd name="connsiteX6" fmla="*/ 145967 w 378110"/>
                  <a:gd name="connsiteY6" fmla="*/ 408003 h 408910"/>
                  <a:gd name="connsiteX7" fmla="*/ 48699 w 378110"/>
                  <a:gd name="connsiteY7" fmla="*/ 281771 h 408910"/>
                  <a:gd name="connsiteX8" fmla="*/ 1 w 378110"/>
                  <a:gd name="connsiteY8" fmla="*/ 258850 h 408910"/>
                  <a:gd name="connsiteX0" fmla="*/ 1 w 378110"/>
                  <a:gd name="connsiteY0" fmla="*/ 258850 h 408910"/>
                  <a:gd name="connsiteX1" fmla="*/ 49580 w 378110"/>
                  <a:gd name="connsiteY1" fmla="*/ 161574 h 408910"/>
                  <a:gd name="connsiteX2" fmla="*/ 20605 w 378110"/>
                  <a:gd name="connsiteY2" fmla="*/ 141068 h 408910"/>
                  <a:gd name="connsiteX3" fmla="*/ 44801 w 378110"/>
                  <a:gd name="connsiteY3" fmla="*/ 143602 h 408910"/>
                  <a:gd name="connsiteX4" fmla="*/ 178340 w 378110"/>
                  <a:gd name="connsiteY4" fmla="*/ 863 h 408910"/>
                  <a:gd name="connsiteX5" fmla="*/ 378110 w 378110"/>
                  <a:gd name="connsiteY5" fmla="*/ 208844 h 408910"/>
                  <a:gd name="connsiteX6" fmla="*/ 145967 w 378110"/>
                  <a:gd name="connsiteY6" fmla="*/ 408003 h 408910"/>
                  <a:gd name="connsiteX7" fmla="*/ 48699 w 378110"/>
                  <a:gd name="connsiteY7" fmla="*/ 281771 h 408910"/>
                  <a:gd name="connsiteX8" fmla="*/ 1 w 378110"/>
                  <a:gd name="connsiteY8" fmla="*/ 258850 h 408910"/>
                  <a:gd name="connsiteX0" fmla="*/ 1 w 378110"/>
                  <a:gd name="connsiteY0" fmla="*/ 258850 h 408882"/>
                  <a:gd name="connsiteX1" fmla="*/ 49580 w 378110"/>
                  <a:gd name="connsiteY1" fmla="*/ 161574 h 408882"/>
                  <a:gd name="connsiteX2" fmla="*/ 20605 w 378110"/>
                  <a:gd name="connsiteY2" fmla="*/ 141068 h 408882"/>
                  <a:gd name="connsiteX3" fmla="*/ 44801 w 378110"/>
                  <a:gd name="connsiteY3" fmla="*/ 143602 h 408882"/>
                  <a:gd name="connsiteX4" fmla="*/ 178340 w 378110"/>
                  <a:gd name="connsiteY4" fmla="*/ 863 h 408882"/>
                  <a:gd name="connsiteX5" fmla="*/ 378110 w 378110"/>
                  <a:gd name="connsiteY5" fmla="*/ 208844 h 408882"/>
                  <a:gd name="connsiteX6" fmla="*/ 145967 w 378110"/>
                  <a:gd name="connsiteY6" fmla="*/ 408003 h 408882"/>
                  <a:gd name="connsiteX7" fmla="*/ 48699 w 378110"/>
                  <a:gd name="connsiteY7" fmla="*/ 281771 h 408882"/>
                  <a:gd name="connsiteX8" fmla="*/ 1 w 378110"/>
                  <a:gd name="connsiteY8" fmla="*/ 258850 h 408882"/>
                  <a:gd name="connsiteX0" fmla="*/ 1 w 378110"/>
                  <a:gd name="connsiteY0" fmla="*/ 258850 h 410457"/>
                  <a:gd name="connsiteX1" fmla="*/ 49580 w 378110"/>
                  <a:gd name="connsiteY1" fmla="*/ 161574 h 410457"/>
                  <a:gd name="connsiteX2" fmla="*/ 20605 w 378110"/>
                  <a:gd name="connsiteY2" fmla="*/ 141068 h 410457"/>
                  <a:gd name="connsiteX3" fmla="*/ 44801 w 378110"/>
                  <a:gd name="connsiteY3" fmla="*/ 143602 h 410457"/>
                  <a:gd name="connsiteX4" fmla="*/ 178340 w 378110"/>
                  <a:gd name="connsiteY4" fmla="*/ 863 h 410457"/>
                  <a:gd name="connsiteX5" fmla="*/ 378110 w 378110"/>
                  <a:gd name="connsiteY5" fmla="*/ 208844 h 410457"/>
                  <a:gd name="connsiteX6" fmla="*/ 145967 w 378110"/>
                  <a:gd name="connsiteY6" fmla="*/ 408003 h 410457"/>
                  <a:gd name="connsiteX7" fmla="*/ 82566 w 378110"/>
                  <a:gd name="connsiteY7" fmla="*/ 317591 h 410457"/>
                  <a:gd name="connsiteX8" fmla="*/ 48699 w 378110"/>
                  <a:gd name="connsiteY8" fmla="*/ 281771 h 410457"/>
                  <a:gd name="connsiteX9" fmla="*/ 1 w 378110"/>
                  <a:gd name="connsiteY9" fmla="*/ 258850 h 410457"/>
                  <a:gd name="connsiteX0" fmla="*/ 1 w 378110"/>
                  <a:gd name="connsiteY0" fmla="*/ 258850 h 410555"/>
                  <a:gd name="connsiteX1" fmla="*/ 49580 w 378110"/>
                  <a:gd name="connsiteY1" fmla="*/ 161574 h 410555"/>
                  <a:gd name="connsiteX2" fmla="*/ 20605 w 378110"/>
                  <a:gd name="connsiteY2" fmla="*/ 141068 h 410555"/>
                  <a:gd name="connsiteX3" fmla="*/ 44801 w 378110"/>
                  <a:gd name="connsiteY3" fmla="*/ 143602 h 410555"/>
                  <a:gd name="connsiteX4" fmla="*/ 178340 w 378110"/>
                  <a:gd name="connsiteY4" fmla="*/ 863 h 410555"/>
                  <a:gd name="connsiteX5" fmla="*/ 378110 w 378110"/>
                  <a:gd name="connsiteY5" fmla="*/ 208844 h 410555"/>
                  <a:gd name="connsiteX6" fmla="*/ 145967 w 378110"/>
                  <a:gd name="connsiteY6" fmla="*/ 408003 h 410555"/>
                  <a:gd name="connsiteX7" fmla="*/ 82566 w 378110"/>
                  <a:gd name="connsiteY7" fmla="*/ 317591 h 410555"/>
                  <a:gd name="connsiteX8" fmla="*/ 48699 w 378110"/>
                  <a:gd name="connsiteY8" fmla="*/ 281771 h 410555"/>
                  <a:gd name="connsiteX9" fmla="*/ 1 w 378110"/>
                  <a:gd name="connsiteY9" fmla="*/ 258850 h 410555"/>
                  <a:gd name="connsiteX0" fmla="*/ 1 w 378110"/>
                  <a:gd name="connsiteY0" fmla="*/ 258850 h 410555"/>
                  <a:gd name="connsiteX1" fmla="*/ 49580 w 378110"/>
                  <a:gd name="connsiteY1" fmla="*/ 161574 h 410555"/>
                  <a:gd name="connsiteX2" fmla="*/ 20605 w 378110"/>
                  <a:gd name="connsiteY2" fmla="*/ 141068 h 410555"/>
                  <a:gd name="connsiteX3" fmla="*/ 44801 w 378110"/>
                  <a:gd name="connsiteY3" fmla="*/ 143602 h 410555"/>
                  <a:gd name="connsiteX4" fmla="*/ 178340 w 378110"/>
                  <a:gd name="connsiteY4" fmla="*/ 863 h 410555"/>
                  <a:gd name="connsiteX5" fmla="*/ 378110 w 378110"/>
                  <a:gd name="connsiteY5" fmla="*/ 208844 h 410555"/>
                  <a:gd name="connsiteX6" fmla="*/ 145967 w 378110"/>
                  <a:gd name="connsiteY6" fmla="*/ 408003 h 410555"/>
                  <a:gd name="connsiteX7" fmla="*/ 82566 w 378110"/>
                  <a:gd name="connsiteY7" fmla="*/ 317591 h 410555"/>
                  <a:gd name="connsiteX8" fmla="*/ 48699 w 378110"/>
                  <a:gd name="connsiteY8" fmla="*/ 281771 h 410555"/>
                  <a:gd name="connsiteX9" fmla="*/ 1 w 378110"/>
                  <a:gd name="connsiteY9" fmla="*/ 258850 h 410555"/>
                  <a:gd name="connsiteX0" fmla="*/ 0 w 381675"/>
                  <a:gd name="connsiteY0" fmla="*/ 264645 h 410555"/>
                  <a:gd name="connsiteX1" fmla="*/ 53145 w 381675"/>
                  <a:gd name="connsiteY1" fmla="*/ 161574 h 410555"/>
                  <a:gd name="connsiteX2" fmla="*/ 24170 w 381675"/>
                  <a:gd name="connsiteY2" fmla="*/ 141068 h 410555"/>
                  <a:gd name="connsiteX3" fmla="*/ 48366 w 381675"/>
                  <a:gd name="connsiteY3" fmla="*/ 143602 h 410555"/>
                  <a:gd name="connsiteX4" fmla="*/ 181905 w 381675"/>
                  <a:gd name="connsiteY4" fmla="*/ 863 h 410555"/>
                  <a:gd name="connsiteX5" fmla="*/ 381675 w 381675"/>
                  <a:gd name="connsiteY5" fmla="*/ 208844 h 410555"/>
                  <a:gd name="connsiteX6" fmla="*/ 149532 w 381675"/>
                  <a:gd name="connsiteY6" fmla="*/ 408003 h 410555"/>
                  <a:gd name="connsiteX7" fmla="*/ 86131 w 381675"/>
                  <a:gd name="connsiteY7" fmla="*/ 317591 h 410555"/>
                  <a:gd name="connsiteX8" fmla="*/ 52264 w 381675"/>
                  <a:gd name="connsiteY8" fmla="*/ 281771 h 410555"/>
                  <a:gd name="connsiteX9" fmla="*/ 0 w 381675"/>
                  <a:gd name="connsiteY9" fmla="*/ 264645 h 410555"/>
                  <a:gd name="connsiteX0" fmla="*/ 2 w 381677"/>
                  <a:gd name="connsiteY0" fmla="*/ 264645 h 410555"/>
                  <a:gd name="connsiteX1" fmla="*/ 53147 w 381677"/>
                  <a:gd name="connsiteY1" fmla="*/ 161574 h 410555"/>
                  <a:gd name="connsiteX2" fmla="*/ 24172 w 381677"/>
                  <a:gd name="connsiteY2" fmla="*/ 141068 h 410555"/>
                  <a:gd name="connsiteX3" fmla="*/ 48368 w 381677"/>
                  <a:gd name="connsiteY3" fmla="*/ 143602 h 410555"/>
                  <a:gd name="connsiteX4" fmla="*/ 181907 w 381677"/>
                  <a:gd name="connsiteY4" fmla="*/ 863 h 410555"/>
                  <a:gd name="connsiteX5" fmla="*/ 381677 w 381677"/>
                  <a:gd name="connsiteY5" fmla="*/ 208844 h 410555"/>
                  <a:gd name="connsiteX6" fmla="*/ 149534 w 381677"/>
                  <a:gd name="connsiteY6" fmla="*/ 408003 h 410555"/>
                  <a:gd name="connsiteX7" fmla="*/ 86133 w 381677"/>
                  <a:gd name="connsiteY7" fmla="*/ 317591 h 410555"/>
                  <a:gd name="connsiteX8" fmla="*/ 51374 w 381677"/>
                  <a:gd name="connsiteY8" fmla="*/ 280434 h 410555"/>
                  <a:gd name="connsiteX9" fmla="*/ 2 w 381677"/>
                  <a:gd name="connsiteY9" fmla="*/ 264645 h 410555"/>
                  <a:gd name="connsiteX0" fmla="*/ 2 w 381677"/>
                  <a:gd name="connsiteY0" fmla="*/ 264645 h 410555"/>
                  <a:gd name="connsiteX1" fmla="*/ 53147 w 381677"/>
                  <a:gd name="connsiteY1" fmla="*/ 161574 h 410555"/>
                  <a:gd name="connsiteX2" fmla="*/ 24172 w 381677"/>
                  <a:gd name="connsiteY2" fmla="*/ 141068 h 410555"/>
                  <a:gd name="connsiteX3" fmla="*/ 48368 w 381677"/>
                  <a:gd name="connsiteY3" fmla="*/ 143602 h 410555"/>
                  <a:gd name="connsiteX4" fmla="*/ 181907 w 381677"/>
                  <a:gd name="connsiteY4" fmla="*/ 863 h 410555"/>
                  <a:gd name="connsiteX5" fmla="*/ 381677 w 381677"/>
                  <a:gd name="connsiteY5" fmla="*/ 208844 h 410555"/>
                  <a:gd name="connsiteX6" fmla="*/ 149534 w 381677"/>
                  <a:gd name="connsiteY6" fmla="*/ 408003 h 410555"/>
                  <a:gd name="connsiteX7" fmla="*/ 86133 w 381677"/>
                  <a:gd name="connsiteY7" fmla="*/ 317591 h 410555"/>
                  <a:gd name="connsiteX8" fmla="*/ 51374 w 381677"/>
                  <a:gd name="connsiteY8" fmla="*/ 280434 h 410555"/>
                  <a:gd name="connsiteX9" fmla="*/ 2 w 381677"/>
                  <a:gd name="connsiteY9" fmla="*/ 264645 h 410555"/>
                  <a:gd name="connsiteX0" fmla="*/ 2 w 381677"/>
                  <a:gd name="connsiteY0" fmla="*/ 264645 h 410829"/>
                  <a:gd name="connsiteX1" fmla="*/ 53147 w 381677"/>
                  <a:gd name="connsiteY1" fmla="*/ 161574 h 410829"/>
                  <a:gd name="connsiteX2" fmla="*/ 24172 w 381677"/>
                  <a:gd name="connsiteY2" fmla="*/ 141068 h 410829"/>
                  <a:gd name="connsiteX3" fmla="*/ 48368 w 381677"/>
                  <a:gd name="connsiteY3" fmla="*/ 143602 h 410829"/>
                  <a:gd name="connsiteX4" fmla="*/ 181907 w 381677"/>
                  <a:gd name="connsiteY4" fmla="*/ 863 h 410829"/>
                  <a:gd name="connsiteX5" fmla="*/ 381677 w 381677"/>
                  <a:gd name="connsiteY5" fmla="*/ 208844 h 410829"/>
                  <a:gd name="connsiteX6" fmla="*/ 149534 w 381677"/>
                  <a:gd name="connsiteY6" fmla="*/ 408003 h 410829"/>
                  <a:gd name="connsiteX7" fmla="*/ 74989 w 381677"/>
                  <a:gd name="connsiteY7" fmla="*/ 321603 h 410829"/>
                  <a:gd name="connsiteX8" fmla="*/ 51374 w 381677"/>
                  <a:gd name="connsiteY8" fmla="*/ 280434 h 410829"/>
                  <a:gd name="connsiteX9" fmla="*/ 2 w 381677"/>
                  <a:gd name="connsiteY9" fmla="*/ 264645 h 410829"/>
                  <a:gd name="connsiteX0" fmla="*/ 2 w 381677"/>
                  <a:gd name="connsiteY0" fmla="*/ 264645 h 410829"/>
                  <a:gd name="connsiteX1" fmla="*/ 53147 w 381677"/>
                  <a:gd name="connsiteY1" fmla="*/ 161574 h 410829"/>
                  <a:gd name="connsiteX2" fmla="*/ 24172 w 381677"/>
                  <a:gd name="connsiteY2" fmla="*/ 141068 h 410829"/>
                  <a:gd name="connsiteX3" fmla="*/ 48368 w 381677"/>
                  <a:gd name="connsiteY3" fmla="*/ 143602 h 410829"/>
                  <a:gd name="connsiteX4" fmla="*/ 181907 w 381677"/>
                  <a:gd name="connsiteY4" fmla="*/ 863 h 410829"/>
                  <a:gd name="connsiteX5" fmla="*/ 381677 w 381677"/>
                  <a:gd name="connsiteY5" fmla="*/ 208844 h 410829"/>
                  <a:gd name="connsiteX6" fmla="*/ 149534 w 381677"/>
                  <a:gd name="connsiteY6" fmla="*/ 408003 h 410829"/>
                  <a:gd name="connsiteX7" fmla="*/ 74989 w 381677"/>
                  <a:gd name="connsiteY7" fmla="*/ 321603 h 410829"/>
                  <a:gd name="connsiteX8" fmla="*/ 54940 w 381677"/>
                  <a:gd name="connsiteY8" fmla="*/ 280880 h 410829"/>
                  <a:gd name="connsiteX9" fmla="*/ 2 w 381677"/>
                  <a:gd name="connsiteY9" fmla="*/ 264645 h 410829"/>
                  <a:gd name="connsiteX0" fmla="*/ 2 w 381677"/>
                  <a:gd name="connsiteY0" fmla="*/ 264645 h 410829"/>
                  <a:gd name="connsiteX1" fmla="*/ 53147 w 381677"/>
                  <a:gd name="connsiteY1" fmla="*/ 161574 h 410829"/>
                  <a:gd name="connsiteX2" fmla="*/ 24172 w 381677"/>
                  <a:gd name="connsiteY2" fmla="*/ 141068 h 410829"/>
                  <a:gd name="connsiteX3" fmla="*/ 48368 w 381677"/>
                  <a:gd name="connsiteY3" fmla="*/ 143602 h 410829"/>
                  <a:gd name="connsiteX4" fmla="*/ 181907 w 381677"/>
                  <a:gd name="connsiteY4" fmla="*/ 863 h 410829"/>
                  <a:gd name="connsiteX5" fmla="*/ 381677 w 381677"/>
                  <a:gd name="connsiteY5" fmla="*/ 208844 h 410829"/>
                  <a:gd name="connsiteX6" fmla="*/ 149534 w 381677"/>
                  <a:gd name="connsiteY6" fmla="*/ 408003 h 410829"/>
                  <a:gd name="connsiteX7" fmla="*/ 76326 w 381677"/>
                  <a:gd name="connsiteY7" fmla="*/ 321603 h 410829"/>
                  <a:gd name="connsiteX8" fmla="*/ 54940 w 381677"/>
                  <a:gd name="connsiteY8" fmla="*/ 280880 h 410829"/>
                  <a:gd name="connsiteX9" fmla="*/ 2 w 381677"/>
                  <a:gd name="connsiteY9" fmla="*/ 264645 h 410829"/>
                  <a:gd name="connsiteX0" fmla="*/ 2 w 381677"/>
                  <a:gd name="connsiteY0" fmla="*/ 264645 h 407805"/>
                  <a:gd name="connsiteX1" fmla="*/ 53147 w 381677"/>
                  <a:gd name="connsiteY1" fmla="*/ 161574 h 407805"/>
                  <a:gd name="connsiteX2" fmla="*/ 24172 w 381677"/>
                  <a:gd name="connsiteY2" fmla="*/ 141068 h 407805"/>
                  <a:gd name="connsiteX3" fmla="*/ 48368 w 381677"/>
                  <a:gd name="connsiteY3" fmla="*/ 143602 h 407805"/>
                  <a:gd name="connsiteX4" fmla="*/ 181907 w 381677"/>
                  <a:gd name="connsiteY4" fmla="*/ 863 h 407805"/>
                  <a:gd name="connsiteX5" fmla="*/ 381677 w 381677"/>
                  <a:gd name="connsiteY5" fmla="*/ 208844 h 407805"/>
                  <a:gd name="connsiteX6" fmla="*/ 157112 w 381677"/>
                  <a:gd name="connsiteY6" fmla="*/ 404883 h 407805"/>
                  <a:gd name="connsiteX7" fmla="*/ 76326 w 381677"/>
                  <a:gd name="connsiteY7" fmla="*/ 321603 h 407805"/>
                  <a:gd name="connsiteX8" fmla="*/ 54940 w 381677"/>
                  <a:gd name="connsiteY8" fmla="*/ 280880 h 407805"/>
                  <a:gd name="connsiteX9" fmla="*/ 2 w 381677"/>
                  <a:gd name="connsiteY9" fmla="*/ 264645 h 407805"/>
                  <a:gd name="connsiteX0" fmla="*/ 2 w 381677"/>
                  <a:gd name="connsiteY0" fmla="*/ 264645 h 407078"/>
                  <a:gd name="connsiteX1" fmla="*/ 53147 w 381677"/>
                  <a:gd name="connsiteY1" fmla="*/ 161574 h 407078"/>
                  <a:gd name="connsiteX2" fmla="*/ 24172 w 381677"/>
                  <a:gd name="connsiteY2" fmla="*/ 141068 h 407078"/>
                  <a:gd name="connsiteX3" fmla="*/ 48368 w 381677"/>
                  <a:gd name="connsiteY3" fmla="*/ 143602 h 407078"/>
                  <a:gd name="connsiteX4" fmla="*/ 181907 w 381677"/>
                  <a:gd name="connsiteY4" fmla="*/ 863 h 407078"/>
                  <a:gd name="connsiteX5" fmla="*/ 381677 w 381677"/>
                  <a:gd name="connsiteY5" fmla="*/ 208844 h 407078"/>
                  <a:gd name="connsiteX6" fmla="*/ 157112 w 381677"/>
                  <a:gd name="connsiteY6" fmla="*/ 404883 h 407078"/>
                  <a:gd name="connsiteX7" fmla="*/ 76326 w 381677"/>
                  <a:gd name="connsiteY7" fmla="*/ 321603 h 407078"/>
                  <a:gd name="connsiteX8" fmla="*/ 54940 w 381677"/>
                  <a:gd name="connsiteY8" fmla="*/ 280880 h 407078"/>
                  <a:gd name="connsiteX9" fmla="*/ 2 w 381677"/>
                  <a:gd name="connsiteY9" fmla="*/ 264645 h 407078"/>
                  <a:gd name="connsiteX0" fmla="*/ 1239 w 357505"/>
                  <a:gd name="connsiteY0" fmla="*/ 244140 h 407078"/>
                  <a:gd name="connsiteX1" fmla="*/ 28975 w 357505"/>
                  <a:gd name="connsiteY1" fmla="*/ 161574 h 407078"/>
                  <a:gd name="connsiteX2" fmla="*/ 0 w 357505"/>
                  <a:gd name="connsiteY2" fmla="*/ 141068 h 407078"/>
                  <a:gd name="connsiteX3" fmla="*/ 24196 w 357505"/>
                  <a:gd name="connsiteY3" fmla="*/ 143602 h 407078"/>
                  <a:gd name="connsiteX4" fmla="*/ 157735 w 357505"/>
                  <a:gd name="connsiteY4" fmla="*/ 863 h 407078"/>
                  <a:gd name="connsiteX5" fmla="*/ 357505 w 357505"/>
                  <a:gd name="connsiteY5" fmla="*/ 208844 h 407078"/>
                  <a:gd name="connsiteX6" fmla="*/ 132940 w 357505"/>
                  <a:gd name="connsiteY6" fmla="*/ 404883 h 407078"/>
                  <a:gd name="connsiteX7" fmla="*/ 52154 w 357505"/>
                  <a:gd name="connsiteY7" fmla="*/ 321603 h 407078"/>
                  <a:gd name="connsiteX8" fmla="*/ 30768 w 357505"/>
                  <a:gd name="connsiteY8" fmla="*/ 280880 h 407078"/>
                  <a:gd name="connsiteX9" fmla="*/ 1239 w 357505"/>
                  <a:gd name="connsiteY9" fmla="*/ 244140 h 407078"/>
                  <a:gd name="connsiteX0" fmla="*/ 1 w 358942"/>
                  <a:gd name="connsiteY0" fmla="*/ 245477 h 407078"/>
                  <a:gd name="connsiteX1" fmla="*/ 30412 w 358942"/>
                  <a:gd name="connsiteY1" fmla="*/ 161574 h 407078"/>
                  <a:gd name="connsiteX2" fmla="*/ 1437 w 358942"/>
                  <a:gd name="connsiteY2" fmla="*/ 141068 h 407078"/>
                  <a:gd name="connsiteX3" fmla="*/ 25633 w 358942"/>
                  <a:gd name="connsiteY3" fmla="*/ 143602 h 407078"/>
                  <a:gd name="connsiteX4" fmla="*/ 159172 w 358942"/>
                  <a:gd name="connsiteY4" fmla="*/ 863 h 407078"/>
                  <a:gd name="connsiteX5" fmla="*/ 358942 w 358942"/>
                  <a:gd name="connsiteY5" fmla="*/ 208844 h 407078"/>
                  <a:gd name="connsiteX6" fmla="*/ 134377 w 358942"/>
                  <a:gd name="connsiteY6" fmla="*/ 404883 h 407078"/>
                  <a:gd name="connsiteX7" fmla="*/ 53591 w 358942"/>
                  <a:gd name="connsiteY7" fmla="*/ 321603 h 407078"/>
                  <a:gd name="connsiteX8" fmla="*/ 32205 w 358942"/>
                  <a:gd name="connsiteY8" fmla="*/ 280880 h 407078"/>
                  <a:gd name="connsiteX9" fmla="*/ 1 w 358942"/>
                  <a:gd name="connsiteY9" fmla="*/ 245477 h 407078"/>
                  <a:gd name="connsiteX0" fmla="*/ 1346 w 360287"/>
                  <a:gd name="connsiteY0" fmla="*/ 245477 h 407078"/>
                  <a:gd name="connsiteX1" fmla="*/ 31757 w 360287"/>
                  <a:gd name="connsiteY1" fmla="*/ 161574 h 407078"/>
                  <a:gd name="connsiteX2" fmla="*/ 2782 w 360287"/>
                  <a:gd name="connsiteY2" fmla="*/ 141068 h 407078"/>
                  <a:gd name="connsiteX3" fmla="*/ 26978 w 360287"/>
                  <a:gd name="connsiteY3" fmla="*/ 143602 h 407078"/>
                  <a:gd name="connsiteX4" fmla="*/ 160517 w 360287"/>
                  <a:gd name="connsiteY4" fmla="*/ 863 h 407078"/>
                  <a:gd name="connsiteX5" fmla="*/ 360287 w 360287"/>
                  <a:gd name="connsiteY5" fmla="*/ 208844 h 407078"/>
                  <a:gd name="connsiteX6" fmla="*/ 135722 w 360287"/>
                  <a:gd name="connsiteY6" fmla="*/ 404883 h 407078"/>
                  <a:gd name="connsiteX7" fmla="*/ 54936 w 360287"/>
                  <a:gd name="connsiteY7" fmla="*/ 321603 h 407078"/>
                  <a:gd name="connsiteX8" fmla="*/ 33550 w 360287"/>
                  <a:gd name="connsiteY8" fmla="*/ 280880 h 407078"/>
                  <a:gd name="connsiteX9" fmla="*/ 1346 w 360287"/>
                  <a:gd name="connsiteY9" fmla="*/ 245477 h 407078"/>
                  <a:gd name="connsiteX0" fmla="*/ 24 w 358965"/>
                  <a:gd name="connsiteY0" fmla="*/ 245477 h 407078"/>
                  <a:gd name="connsiteX1" fmla="*/ 30435 w 358965"/>
                  <a:gd name="connsiteY1" fmla="*/ 161574 h 407078"/>
                  <a:gd name="connsiteX2" fmla="*/ 1460 w 358965"/>
                  <a:gd name="connsiteY2" fmla="*/ 141068 h 407078"/>
                  <a:gd name="connsiteX3" fmla="*/ 25656 w 358965"/>
                  <a:gd name="connsiteY3" fmla="*/ 143602 h 407078"/>
                  <a:gd name="connsiteX4" fmla="*/ 159195 w 358965"/>
                  <a:gd name="connsiteY4" fmla="*/ 863 h 407078"/>
                  <a:gd name="connsiteX5" fmla="*/ 358965 w 358965"/>
                  <a:gd name="connsiteY5" fmla="*/ 208844 h 407078"/>
                  <a:gd name="connsiteX6" fmla="*/ 134400 w 358965"/>
                  <a:gd name="connsiteY6" fmla="*/ 404883 h 407078"/>
                  <a:gd name="connsiteX7" fmla="*/ 53614 w 358965"/>
                  <a:gd name="connsiteY7" fmla="*/ 321603 h 407078"/>
                  <a:gd name="connsiteX8" fmla="*/ 36686 w 358965"/>
                  <a:gd name="connsiteY8" fmla="*/ 270627 h 407078"/>
                  <a:gd name="connsiteX9" fmla="*/ 24 w 358965"/>
                  <a:gd name="connsiteY9" fmla="*/ 245477 h 407078"/>
                  <a:gd name="connsiteX0" fmla="*/ 24 w 358965"/>
                  <a:gd name="connsiteY0" fmla="*/ 245477 h 407078"/>
                  <a:gd name="connsiteX1" fmla="*/ 30435 w 358965"/>
                  <a:gd name="connsiteY1" fmla="*/ 161574 h 407078"/>
                  <a:gd name="connsiteX2" fmla="*/ 1460 w 358965"/>
                  <a:gd name="connsiteY2" fmla="*/ 141068 h 407078"/>
                  <a:gd name="connsiteX3" fmla="*/ 25656 w 358965"/>
                  <a:gd name="connsiteY3" fmla="*/ 143602 h 407078"/>
                  <a:gd name="connsiteX4" fmla="*/ 159195 w 358965"/>
                  <a:gd name="connsiteY4" fmla="*/ 863 h 407078"/>
                  <a:gd name="connsiteX5" fmla="*/ 358965 w 358965"/>
                  <a:gd name="connsiteY5" fmla="*/ 208844 h 407078"/>
                  <a:gd name="connsiteX6" fmla="*/ 134400 w 358965"/>
                  <a:gd name="connsiteY6" fmla="*/ 404883 h 407078"/>
                  <a:gd name="connsiteX7" fmla="*/ 53614 w 358965"/>
                  <a:gd name="connsiteY7" fmla="*/ 321603 h 407078"/>
                  <a:gd name="connsiteX8" fmla="*/ 36686 w 358965"/>
                  <a:gd name="connsiteY8" fmla="*/ 270627 h 407078"/>
                  <a:gd name="connsiteX9" fmla="*/ 24 w 358965"/>
                  <a:gd name="connsiteY9" fmla="*/ 245477 h 407078"/>
                  <a:gd name="connsiteX0" fmla="*/ 2157 w 361098"/>
                  <a:gd name="connsiteY0" fmla="*/ 245477 h 407078"/>
                  <a:gd name="connsiteX1" fmla="*/ 32568 w 361098"/>
                  <a:gd name="connsiteY1" fmla="*/ 161574 h 407078"/>
                  <a:gd name="connsiteX2" fmla="*/ 3593 w 361098"/>
                  <a:gd name="connsiteY2" fmla="*/ 141068 h 407078"/>
                  <a:gd name="connsiteX3" fmla="*/ 27789 w 361098"/>
                  <a:gd name="connsiteY3" fmla="*/ 143602 h 407078"/>
                  <a:gd name="connsiteX4" fmla="*/ 161328 w 361098"/>
                  <a:gd name="connsiteY4" fmla="*/ 863 h 407078"/>
                  <a:gd name="connsiteX5" fmla="*/ 361098 w 361098"/>
                  <a:gd name="connsiteY5" fmla="*/ 208844 h 407078"/>
                  <a:gd name="connsiteX6" fmla="*/ 136533 w 361098"/>
                  <a:gd name="connsiteY6" fmla="*/ 404883 h 407078"/>
                  <a:gd name="connsiteX7" fmla="*/ 55747 w 361098"/>
                  <a:gd name="connsiteY7" fmla="*/ 321603 h 407078"/>
                  <a:gd name="connsiteX8" fmla="*/ 38819 w 361098"/>
                  <a:gd name="connsiteY8" fmla="*/ 270627 h 407078"/>
                  <a:gd name="connsiteX9" fmla="*/ 2157 w 361098"/>
                  <a:gd name="connsiteY9" fmla="*/ 245477 h 407078"/>
                  <a:gd name="connsiteX0" fmla="*/ 2412 w 360016"/>
                  <a:gd name="connsiteY0" fmla="*/ 231658 h 407078"/>
                  <a:gd name="connsiteX1" fmla="*/ 31486 w 360016"/>
                  <a:gd name="connsiteY1" fmla="*/ 161574 h 407078"/>
                  <a:gd name="connsiteX2" fmla="*/ 2511 w 360016"/>
                  <a:gd name="connsiteY2" fmla="*/ 141068 h 407078"/>
                  <a:gd name="connsiteX3" fmla="*/ 26707 w 360016"/>
                  <a:gd name="connsiteY3" fmla="*/ 143602 h 407078"/>
                  <a:gd name="connsiteX4" fmla="*/ 160246 w 360016"/>
                  <a:gd name="connsiteY4" fmla="*/ 863 h 407078"/>
                  <a:gd name="connsiteX5" fmla="*/ 360016 w 360016"/>
                  <a:gd name="connsiteY5" fmla="*/ 208844 h 407078"/>
                  <a:gd name="connsiteX6" fmla="*/ 135451 w 360016"/>
                  <a:gd name="connsiteY6" fmla="*/ 404883 h 407078"/>
                  <a:gd name="connsiteX7" fmla="*/ 54665 w 360016"/>
                  <a:gd name="connsiteY7" fmla="*/ 321603 h 407078"/>
                  <a:gd name="connsiteX8" fmla="*/ 37737 w 360016"/>
                  <a:gd name="connsiteY8" fmla="*/ 270627 h 407078"/>
                  <a:gd name="connsiteX9" fmla="*/ 2412 w 360016"/>
                  <a:gd name="connsiteY9" fmla="*/ 231658 h 407078"/>
                  <a:gd name="connsiteX0" fmla="*/ 475 w 358079"/>
                  <a:gd name="connsiteY0" fmla="*/ 231658 h 407078"/>
                  <a:gd name="connsiteX1" fmla="*/ 29549 w 358079"/>
                  <a:gd name="connsiteY1" fmla="*/ 161574 h 407078"/>
                  <a:gd name="connsiteX2" fmla="*/ 574 w 358079"/>
                  <a:gd name="connsiteY2" fmla="*/ 141068 h 407078"/>
                  <a:gd name="connsiteX3" fmla="*/ 24770 w 358079"/>
                  <a:gd name="connsiteY3" fmla="*/ 143602 h 407078"/>
                  <a:gd name="connsiteX4" fmla="*/ 158309 w 358079"/>
                  <a:gd name="connsiteY4" fmla="*/ 863 h 407078"/>
                  <a:gd name="connsiteX5" fmla="*/ 358079 w 358079"/>
                  <a:gd name="connsiteY5" fmla="*/ 208844 h 407078"/>
                  <a:gd name="connsiteX6" fmla="*/ 133514 w 358079"/>
                  <a:gd name="connsiteY6" fmla="*/ 404883 h 407078"/>
                  <a:gd name="connsiteX7" fmla="*/ 52728 w 358079"/>
                  <a:gd name="connsiteY7" fmla="*/ 321603 h 407078"/>
                  <a:gd name="connsiteX8" fmla="*/ 35800 w 358079"/>
                  <a:gd name="connsiteY8" fmla="*/ 270627 h 407078"/>
                  <a:gd name="connsiteX9" fmla="*/ 475 w 358079"/>
                  <a:gd name="connsiteY9" fmla="*/ 231658 h 407078"/>
                  <a:gd name="connsiteX0" fmla="*/ 1631 w 359235"/>
                  <a:gd name="connsiteY0" fmla="*/ 231658 h 407078"/>
                  <a:gd name="connsiteX1" fmla="*/ 30705 w 359235"/>
                  <a:gd name="connsiteY1" fmla="*/ 161574 h 407078"/>
                  <a:gd name="connsiteX2" fmla="*/ 1730 w 359235"/>
                  <a:gd name="connsiteY2" fmla="*/ 141068 h 407078"/>
                  <a:gd name="connsiteX3" fmla="*/ 25926 w 359235"/>
                  <a:gd name="connsiteY3" fmla="*/ 143602 h 407078"/>
                  <a:gd name="connsiteX4" fmla="*/ 159465 w 359235"/>
                  <a:gd name="connsiteY4" fmla="*/ 863 h 407078"/>
                  <a:gd name="connsiteX5" fmla="*/ 359235 w 359235"/>
                  <a:gd name="connsiteY5" fmla="*/ 208844 h 407078"/>
                  <a:gd name="connsiteX6" fmla="*/ 134670 w 359235"/>
                  <a:gd name="connsiteY6" fmla="*/ 404883 h 407078"/>
                  <a:gd name="connsiteX7" fmla="*/ 53884 w 359235"/>
                  <a:gd name="connsiteY7" fmla="*/ 321603 h 407078"/>
                  <a:gd name="connsiteX8" fmla="*/ 36956 w 359235"/>
                  <a:gd name="connsiteY8" fmla="*/ 270627 h 407078"/>
                  <a:gd name="connsiteX9" fmla="*/ 1631 w 359235"/>
                  <a:gd name="connsiteY9" fmla="*/ 231658 h 407078"/>
                  <a:gd name="connsiteX0" fmla="*/ 157 w 357761"/>
                  <a:gd name="connsiteY0" fmla="*/ 231658 h 407078"/>
                  <a:gd name="connsiteX1" fmla="*/ 29231 w 357761"/>
                  <a:gd name="connsiteY1" fmla="*/ 161574 h 407078"/>
                  <a:gd name="connsiteX2" fmla="*/ 256 w 357761"/>
                  <a:gd name="connsiteY2" fmla="*/ 141068 h 407078"/>
                  <a:gd name="connsiteX3" fmla="*/ 24452 w 357761"/>
                  <a:gd name="connsiteY3" fmla="*/ 143602 h 407078"/>
                  <a:gd name="connsiteX4" fmla="*/ 157991 w 357761"/>
                  <a:gd name="connsiteY4" fmla="*/ 863 h 407078"/>
                  <a:gd name="connsiteX5" fmla="*/ 357761 w 357761"/>
                  <a:gd name="connsiteY5" fmla="*/ 208844 h 407078"/>
                  <a:gd name="connsiteX6" fmla="*/ 133196 w 357761"/>
                  <a:gd name="connsiteY6" fmla="*/ 404883 h 407078"/>
                  <a:gd name="connsiteX7" fmla="*/ 52410 w 357761"/>
                  <a:gd name="connsiteY7" fmla="*/ 321603 h 407078"/>
                  <a:gd name="connsiteX8" fmla="*/ 45735 w 357761"/>
                  <a:gd name="connsiteY8" fmla="*/ 267061 h 407078"/>
                  <a:gd name="connsiteX9" fmla="*/ 157 w 357761"/>
                  <a:gd name="connsiteY9" fmla="*/ 231658 h 407078"/>
                  <a:gd name="connsiteX0" fmla="*/ 157 w 357761"/>
                  <a:gd name="connsiteY0" fmla="*/ 231658 h 407078"/>
                  <a:gd name="connsiteX1" fmla="*/ 29231 w 357761"/>
                  <a:gd name="connsiteY1" fmla="*/ 161574 h 407078"/>
                  <a:gd name="connsiteX2" fmla="*/ 256 w 357761"/>
                  <a:gd name="connsiteY2" fmla="*/ 141068 h 407078"/>
                  <a:gd name="connsiteX3" fmla="*/ 24452 w 357761"/>
                  <a:gd name="connsiteY3" fmla="*/ 143602 h 407078"/>
                  <a:gd name="connsiteX4" fmla="*/ 157991 w 357761"/>
                  <a:gd name="connsiteY4" fmla="*/ 863 h 407078"/>
                  <a:gd name="connsiteX5" fmla="*/ 357761 w 357761"/>
                  <a:gd name="connsiteY5" fmla="*/ 208844 h 407078"/>
                  <a:gd name="connsiteX6" fmla="*/ 133196 w 357761"/>
                  <a:gd name="connsiteY6" fmla="*/ 404883 h 407078"/>
                  <a:gd name="connsiteX7" fmla="*/ 52410 w 357761"/>
                  <a:gd name="connsiteY7" fmla="*/ 321603 h 407078"/>
                  <a:gd name="connsiteX8" fmla="*/ 45735 w 357761"/>
                  <a:gd name="connsiteY8" fmla="*/ 267061 h 407078"/>
                  <a:gd name="connsiteX9" fmla="*/ 157 w 357761"/>
                  <a:gd name="connsiteY9" fmla="*/ 231658 h 407078"/>
                  <a:gd name="connsiteX0" fmla="*/ 3621 w 361225"/>
                  <a:gd name="connsiteY0" fmla="*/ 231658 h 407078"/>
                  <a:gd name="connsiteX1" fmla="*/ 32695 w 361225"/>
                  <a:gd name="connsiteY1" fmla="*/ 161574 h 407078"/>
                  <a:gd name="connsiteX2" fmla="*/ 3720 w 361225"/>
                  <a:gd name="connsiteY2" fmla="*/ 141068 h 407078"/>
                  <a:gd name="connsiteX3" fmla="*/ 27916 w 361225"/>
                  <a:gd name="connsiteY3" fmla="*/ 143602 h 407078"/>
                  <a:gd name="connsiteX4" fmla="*/ 161455 w 361225"/>
                  <a:gd name="connsiteY4" fmla="*/ 863 h 407078"/>
                  <a:gd name="connsiteX5" fmla="*/ 361225 w 361225"/>
                  <a:gd name="connsiteY5" fmla="*/ 208844 h 407078"/>
                  <a:gd name="connsiteX6" fmla="*/ 136660 w 361225"/>
                  <a:gd name="connsiteY6" fmla="*/ 404883 h 407078"/>
                  <a:gd name="connsiteX7" fmla="*/ 55874 w 361225"/>
                  <a:gd name="connsiteY7" fmla="*/ 321603 h 407078"/>
                  <a:gd name="connsiteX8" fmla="*/ 49199 w 361225"/>
                  <a:gd name="connsiteY8" fmla="*/ 267061 h 407078"/>
                  <a:gd name="connsiteX9" fmla="*/ 3621 w 361225"/>
                  <a:gd name="connsiteY9" fmla="*/ 231658 h 407078"/>
                  <a:gd name="connsiteX0" fmla="*/ 3621 w 361225"/>
                  <a:gd name="connsiteY0" fmla="*/ 231658 h 407078"/>
                  <a:gd name="connsiteX1" fmla="*/ 32695 w 361225"/>
                  <a:gd name="connsiteY1" fmla="*/ 161574 h 407078"/>
                  <a:gd name="connsiteX2" fmla="*/ 3720 w 361225"/>
                  <a:gd name="connsiteY2" fmla="*/ 141068 h 407078"/>
                  <a:gd name="connsiteX3" fmla="*/ 27916 w 361225"/>
                  <a:gd name="connsiteY3" fmla="*/ 143602 h 407078"/>
                  <a:gd name="connsiteX4" fmla="*/ 161455 w 361225"/>
                  <a:gd name="connsiteY4" fmla="*/ 863 h 407078"/>
                  <a:gd name="connsiteX5" fmla="*/ 361225 w 361225"/>
                  <a:gd name="connsiteY5" fmla="*/ 208844 h 407078"/>
                  <a:gd name="connsiteX6" fmla="*/ 136660 w 361225"/>
                  <a:gd name="connsiteY6" fmla="*/ 404883 h 407078"/>
                  <a:gd name="connsiteX7" fmla="*/ 55874 w 361225"/>
                  <a:gd name="connsiteY7" fmla="*/ 321603 h 407078"/>
                  <a:gd name="connsiteX8" fmla="*/ 49199 w 361225"/>
                  <a:gd name="connsiteY8" fmla="*/ 267061 h 407078"/>
                  <a:gd name="connsiteX9" fmla="*/ 3621 w 361225"/>
                  <a:gd name="connsiteY9" fmla="*/ 231658 h 407078"/>
                  <a:gd name="connsiteX0" fmla="*/ 3621 w 361225"/>
                  <a:gd name="connsiteY0" fmla="*/ 231658 h 406710"/>
                  <a:gd name="connsiteX1" fmla="*/ 32695 w 361225"/>
                  <a:gd name="connsiteY1" fmla="*/ 161574 h 406710"/>
                  <a:gd name="connsiteX2" fmla="*/ 3720 w 361225"/>
                  <a:gd name="connsiteY2" fmla="*/ 141068 h 406710"/>
                  <a:gd name="connsiteX3" fmla="*/ 27916 w 361225"/>
                  <a:gd name="connsiteY3" fmla="*/ 143602 h 406710"/>
                  <a:gd name="connsiteX4" fmla="*/ 161455 w 361225"/>
                  <a:gd name="connsiteY4" fmla="*/ 863 h 406710"/>
                  <a:gd name="connsiteX5" fmla="*/ 361225 w 361225"/>
                  <a:gd name="connsiteY5" fmla="*/ 208844 h 406710"/>
                  <a:gd name="connsiteX6" fmla="*/ 136660 w 361225"/>
                  <a:gd name="connsiteY6" fmla="*/ 404883 h 406710"/>
                  <a:gd name="connsiteX7" fmla="*/ 65681 w 361225"/>
                  <a:gd name="connsiteY7" fmla="*/ 314025 h 406710"/>
                  <a:gd name="connsiteX8" fmla="*/ 49199 w 361225"/>
                  <a:gd name="connsiteY8" fmla="*/ 267061 h 406710"/>
                  <a:gd name="connsiteX9" fmla="*/ 3621 w 361225"/>
                  <a:gd name="connsiteY9" fmla="*/ 231658 h 406710"/>
                  <a:gd name="connsiteX0" fmla="*/ 3621 w 361225"/>
                  <a:gd name="connsiteY0" fmla="*/ 231658 h 383941"/>
                  <a:gd name="connsiteX1" fmla="*/ 32695 w 361225"/>
                  <a:gd name="connsiteY1" fmla="*/ 161574 h 383941"/>
                  <a:gd name="connsiteX2" fmla="*/ 3720 w 361225"/>
                  <a:gd name="connsiteY2" fmla="*/ 141068 h 383941"/>
                  <a:gd name="connsiteX3" fmla="*/ 27916 w 361225"/>
                  <a:gd name="connsiteY3" fmla="*/ 143602 h 383941"/>
                  <a:gd name="connsiteX4" fmla="*/ 161455 w 361225"/>
                  <a:gd name="connsiteY4" fmla="*/ 863 h 383941"/>
                  <a:gd name="connsiteX5" fmla="*/ 361225 w 361225"/>
                  <a:gd name="connsiteY5" fmla="*/ 208844 h 383941"/>
                  <a:gd name="connsiteX6" fmla="*/ 157611 w 361225"/>
                  <a:gd name="connsiteY6" fmla="*/ 381703 h 383941"/>
                  <a:gd name="connsiteX7" fmla="*/ 65681 w 361225"/>
                  <a:gd name="connsiteY7" fmla="*/ 314025 h 383941"/>
                  <a:gd name="connsiteX8" fmla="*/ 49199 w 361225"/>
                  <a:gd name="connsiteY8" fmla="*/ 267061 h 383941"/>
                  <a:gd name="connsiteX9" fmla="*/ 3621 w 361225"/>
                  <a:gd name="connsiteY9" fmla="*/ 231658 h 383941"/>
                  <a:gd name="connsiteX0" fmla="*/ 3621 w 361225"/>
                  <a:gd name="connsiteY0" fmla="*/ 231658 h 383941"/>
                  <a:gd name="connsiteX1" fmla="*/ 32695 w 361225"/>
                  <a:gd name="connsiteY1" fmla="*/ 161574 h 383941"/>
                  <a:gd name="connsiteX2" fmla="*/ 3720 w 361225"/>
                  <a:gd name="connsiteY2" fmla="*/ 141068 h 383941"/>
                  <a:gd name="connsiteX3" fmla="*/ 27916 w 361225"/>
                  <a:gd name="connsiteY3" fmla="*/ 143602 h 383941"/>
                  <a:gd name="connsiteX4" fmla="*/ 161455 w 361225"/>
                  <a:gd name="connsiteY4" fmla="*/ 863 h 383941"/>
                  <a:gd name="connsiteX5" fmla="*/ 361225 w 361225"/>
                  <a:gd name="connsiteY5" fmla="*/ 208844 h 383941"/>
                  <a:gd name="connsiteX6" fmla="*/ 157611 w 361225"/>
                  <a:gd name="connsiteY6" fmla="*/ 381703 h 383941"/>
                  <a:gd name="connsiteX7" fmla="*/ 65681 w 361225"/>
                  <a:gd name="connsiteY7" fmla="*/ 314025 h 383941"/>
                  <a:gd name="connsiteX8" fmla="*/ 49199 w 361225"/>
                  <a:gd name="connsiteY8" fmla="*/ 267061 h 383941"/>
                  <a:gd name="connsiteX9" fmla="*/ 3621 w 361225"/>
                  <a:gd name="connsiteY9" fmla="*/ 231658 h 383941"/>
                  <a:gd name="connsiteX0" fmla="*/ 3621 w 361225"/>
                  <a:gd name="connsiteY0" fmla="*/ 231658 h 384238"/>
                  <a:gd name="connsiteX1" fmla="*/ 32695 w 361225"/>
                  <a:gd name="connsiteY1" fmla="*/ 161574 h 384238"/>
                  <a:gd name="connsiteX2" fmla="*/ 3720 w 361225"/>
                  <a:gd name="connsiteY2" fmla="*/ 141068 h 384238"/>
                  <a:gd name="connsiteX3" fmla="*/ 27916 w 361225"/>
                  <a:gd name="connsiteY3" fmla="*/ 143602 h 384238"/>
                  <a:gd name="connsiteX4" fmla="*/ 161455 w 361225"/>
                  <a:gd name="connsiteY4" fmla="*/ 863 h 384238"/>
                  <a:gd name="connsiteX5" fmla="*/ 361225 w 361225"/>
                  <a:gd name="connsiteY5" fmla="*/ 208844 h 384238"/>
                  <a:gd name="connsiteX6" fmla="*/ 157611 w 361225"/>
                  <a:gd name="connsiteY6" fmla="*/ 381703 h 384238"/>
                  <a:gd name="connsiteX7" fmla="*/ 65681 w 361225"/>
                  <a:gd name="connsiteY7" fmla="*/ 314025 h 384238"/>
                  <a:gd name="connsiteX8" fmla="*/ 49199 w 361225"/>
                  <a:gd name="connsiteY8" fmla="*/ 267061 h 384238"/>
                  <a:gd name="connsiteX9" fmla="*/ 3621 w 361225"/>
                  <a:gd name="connsiteY9" fmla="*/ 231658 h 384238"/>
                  <a:gd name="connsiteX0" fmla="*/ 3621 w 361225"/>
                  <a:gd name="connsiteY0" fmla="*/ 231658 h 384238"/>
                  <a:gd name="connsiteX1" fmla="*/ 32695 w 361225"/>
                  <a:gd name="connsiteY1" fmla="*/ 161574 h 384238"/>
                  <a:gd name="connsiteX2" fmla="*/ 3720 w 361225"/>
                  <a:gd name="connsiteY2" fmla="*/ 141068 h 384238"/>
                  <a:gd name="connsiteX3" fmla="*/ 27916 w 361225"/>
                  <a:gd name="connsiteY3" fmla="*/ 143602 h 384238"/>
                  <a:gd name="connsiteX4" fmla="*/ 161455 w 361225"/>
                  <a:gd name="connsiteY4" fmla="*/ 863 h 384238"/>
                  <a:gd name="connsiteX5" fmla="*/ 361225 w 361225"/>
                  <a:gd name="connsiteY5" fmla="*/ 208844 h 384238"/>
                  <a:gd name="connsiteX6" fmla="*/ 157611 w 361225"/>
                  <a:gd name="connsiteY6" fmla="*/ 381703 h 384238"/>
                  <a:gd name="connsiteX7" fmla="*/ 67464 w 361225"/>
                  <a:gd name="connsiteY7" fmla="*/ 314025 h 384238"/>
                  <a:gd name="connsiteX8" fmla="*/ 49199 w 361225"/>
                  <a:gd name="connsiteY8" fmla="*/ 267061 h 384238"/>
                  <a:gd name="connsiteX9" fmla="*/ 3621 w 361225"/>
                  <a:gd name="connsiteY9" fmla="*/ 231658 h 384238"/>
                  <a:gd name="connsiteX0" fmla="*/ 3621 w 361225"/>
                  <a:gd name="connsiteY0" fmla="*/ 231602 h 384182"/>
                  <a:gd name="connsiteX1" fmla="*/ 32695 w 361225"/>
                  <a:gd name="connsiteY1" fmla="*/ 161518 h 384182"/>
                  <a:gd name="connsiteX2" fmla="*/ 3720 w 361225"/>
                  <a:gd name="connsiteY2" fmla="*/ 141012 h 384182"/>
                  <a:gd name="connsiteX3" fmla="*/ 35643 w 361225"/>
                  <a:gd name="connsiteY3" fmla="*/ 145329 h 384182"/>
                  <a:gd name="connsiteX4" fmla="*/ 161455 w 361225"/>
                  <a:gd name="connsiteY4" fmla="*/ 807 h 384182"/>
                  <a:gd name="connsiteX5" fmla="*/ 361225 w 361225"/>
                  <a:gd name="connsiteY5" fmla="*/ 208788 h 384182"/>
                  <a:gd name="connsiteX6" fmla="*/ 157611 w 361225"/>
                  <a:gd name="connsiteY6" fmla="*/ 381647 h 384182"/>
                  <a:gd name="connsiteX7" fmla="*/ 67464 w 361225"/>
                  <a:gd name="connsiteY7" fmla="*/ 313969 h 384182"/>
                  <a:gd name="connsiteX8" fmla="*/ 49199 w 361225"/>
                  <a:gd name="connsiteY8" fmla="*/ 267005 h 384182"/>
                  <a:gd name="connsiteX9" fmla="*/ 3621 w 361225"/>
                  <a:gd name="connsiteY9" fmla="*/ 231602 h 384182"/>
                  <a:gd name="connsiteX0" fmla="*/ 534 w 358138"/>
                  <a:gd name="connsiteY0" fmla="*/ 231602 h 384182"/>
                  <a:gd name="connsiteX1" fmla="*/ 40901 w 358138"/>
                  <a:gd name="connsiteY1" fmla="*/ 161518 h 384182"/>
                  <a:gd name="connsiteX2" fmla="*/ 633 w 358138"/>
                  <a:gd name="connsiteY2" fmla="*/ 141012 h 384182"/>
                  <a:gd name="connsiteX3" fmla="*/ 32556 w 358138"/>
                  <a:gd name="connsiteY3" fmla="*/ 145329 h 384182"/>
                  <a:gd name="connsiteX4" fmla="*/ 158368 w 358138"/>
                  <a:gd name="connsiteY4" fmla="*/ 807 h 384182"/>
                  <a:gd name="connsiteX5" fmla="*/ 358138 w 358138"/>
                  <a:gd name="connsiteY5" fmla="*/ 208788 h 384182"/>
                  <a:gd name="connsiteX6" fmla="*/ 154524 w 358138"/>
                  <a:gd name="connsiteY6" fmla="*/ 381647 h 384182"/>
                  <a:gd name="connsiteX7" fmla="*/ 64377 w 358138"/>
                  <a:gd name="connsiteY7" fmla="*/ 313969 h 384182"/>
                  <a:gd name="connsiteX8" fmla="*/ 46112 w 358138"/>
                  <a:gd name="connsiteY8" fmla="*/ 267005 h 384182"/>
                  <a:gd name="connsiteX9" fmla="*/ 534 w 358138"/>
                  <a:gd name="connsiteY9" fmla="*/ 231602 h 384182"/>
                  <a:gd name="connsiteX0" fmla="*/ 8926 w 366530"/>
                  <a:gd name="connsiteY0" fmla="*/ 231602 h 384182"/>
                  <a:gd name="connsiteX1" fmla="*/ 49293 w 366530"/>
                  <a:gd name="connsiteY1" fmla="*/ 161518 h 384182"/>
                  <a:gd name="connsiteX2" fmla="*/ 9025 w 366530"/>
                  <a:gd name="connsiteY2" fmla="*/ 141012 h 384182"/>
                  <a:gd name="connsiteX3" fmla="*/ 40948 w 366530"/>
                  <a:gd name="connsiteY3" fmla="*/ 145329 h 384182"/>
                  <a:gd name="connsiteX4" fmla="*/ 166760 w 366530"/>
                  <a:gd name="connsiteY4" fmla="*/ 807 h 384182"/>
                  <a:gd name="connsiteX5" fmla="*/ 366530 w 366530"/>
                  <a:gd name="connsiteY5" fmla="*/ 208788 h 384182"/>
                  <a:gd name="connsiteX6" fmla="*/ 162916 w 366530"/>
                  <a:gd name="connsiteY6" fmla="*/ 381647 h 384182"/>
                  <a:gd name="connsiteX7" fmla="*/ 72769 w 366530"/>
                  <a:gd name="connsiteY7" fmla="*/ 313969 h 384182"/>
                  <a:gd name="connsiteX8" fmla="*/ 54504 w 366530"/>
                  <a:gd name="connsiteY8" fmla="*/ 267005 h 384182"/>
                  <a:gd name="connsiteX9" fmla="*/ 8926 w 366530"/>
                  <a:gd name="connsiteY9" fmla="*/ 231602 h 384182"/>
                  <a:gd name="connsiteX0" fmla="*/ 12361 w 358078"/>
                  <a:gd name="connsiteY0" fmla="*/ 228036 h 384182"/>
                  <a:gd name="connsiteX1" fmla="*/ 40841 w 358078"/>
                  <a:gd name="connsiteY1" fmla="*/ 161518 h 384182"/>
                  <a:gd name="connsiteX2" fmla="*/ 573 w 358078"/>
                  <a:gd name="connsiteY2" fmla="*/ 141012 h 384182"/>
                  <a:gd name="connsiteX3" fmla="*/ 32496 w 358078"/>
                  <a:gd name="connsiteY3" fmla="*/ 145329 h 384182"/>
                  <a:gd name="connsiteX4" fmla="*/ 158308 w 358078"/>
                  <a:gd name="connsiteY4" fmla="*/ 807 h 384182"/>
                  <a:gd name="connsiteX5" fmla="*/ 358078 w 358078"/>
                  <a:gd name="connsiteY5" fmla="*/ 208788 h 384182"/>
                  <a:gd name="connsiteX6" fmla="*/ 154464 w 358078"/>
                  <a:gd name="connsiteY6" fmla="*/ 381647 h 384182"/>
                  <a:gd name="connsiteX7" fmla="*/ 64317 w 358078"/>
                  <a:gd name="connsiteY7" fmla="*/ 313969 h 384182"/>
                  <a:gd name="connsiteX8" fmla="*/ 46052 w 358078"/>
                  <a:gd name="connsiteY8" fmla="*/ 267005 h 384182"/>
                  <a:gd name="connsiteX9" fmla="*/ 12361 w 358078"/>
                  <a:gd name="connsiteY9" fmla="*/ 228036 h 384182"/>
                  <a:gd name="connsiteX0" fmla="*/ 11788 w 357505"/>
                  <a:gd name="connsiteY0" fmla="*/ 228036 h 384182"/>
                  <a:gd name="connsiteX1" fmla="*/ 40268 w 357505"/>
                  <a:gd name="connsiteY1" fmla="*/ 161518 h 384182"/>
                  <a:gd name="connsiteX2" fmla="*/ 0 w 357505"/>
                  <a:gd name="connsiteY2" fmla="*/ 141012 h 384182"/>
                  <a:gd name="connsiteX3" fmla="*/ 31923 w 357505"/>
                  <a:gd name="connsiteY3" fmla="*/ 145329 h 384182"/>
                  <a:gd name="connsiteX4" fmla="*/ 157735 w 357505"/>
                  <a:gd name="connsiteY4" fmla="*/ 807 h 384182"/>
                  <a:gd name="connsiteX5" fmla="*/ 357505 w 357505"/>
                  <a:gd name="connsiteY5" fmla="*/ 208788 h 384182"/>
                  <a:gd name="connsiteX6" fmla="*/ 153891 w 357505"/>
                  <a:gd name="connsiteY6" fmla="*/ 381647 h 384182"/>
                  <a:gd name="connsiteX7" fmla="*/ 63744 w 357505"/>
                  <a:gd name="connsiteY7" fmla="*/ 313969 h 384182"/>
                  <a:gd name="connsiteX8" fmla="*/ 45479 w 357505"/>
                  <a:gd name="connsiteY8" fmla="*/ 267005 h 384182"/>
                  <a:gd name="connsiteX9" fmla="*/ 11788 w 357505"/>
                  <a:gd name="connsiteY9" fmla="*/ 228036 h 384182"/>
                  <a:gd name="connsiteX0" fmla="*/ 11788 w 357505"/>
                  <a:gd name="connsiteY0" fmla="*/ 216416 h 372562"/>
                  <a:gd name="connsiteX1" fmla="*/ 40268 w 357505"/>
                  <a:gd name="connsiteY1" fmla="*/ 149898 h 372562"/>
                  <a:gd name="connsiteX2" fmla="*/ 0 w 357505"/>
                  <a:gd name="connsiteY2" fmla="*/ 129392 h 372562"/>
                  <a:gd name="connsiteX3" fmla="*/ 31923 w 357505"/>
                  <a:gd name="connsiteY3" fmla="*/ 133709 h 372562"/>
                  <a:gd name="connsiteX4" fmla="*/ 185086 w 357505"/>
                  <a:gd name="connsiteY4" fmla="*/ 909 h 372562"/>
                  <a:gd name="connsiteX5" fmla="*/ 357505 w 357505"/>
                  <a:gd name="connsiteY5" fmla="*/ 197168 h 372562"/>
                  <a:gd name="connsiteX6" fmla="*/ 153891 w 357505"/>
                  <a:gd name="connsiteY6" fmla="*/ 370027 h 372562"/>
                  <a:gd name="connsiteX7" fmla="*/ 63744 w 357505"/>
                  <a:gd name="connsiteY7" fmla="*/ 302349 h 372562"/>
                  <a:gd name="connsiteX8" fmla="*/ 45479 w 357505"/>
                  <a:gd name="connsiteY8" fmla="*/ 255385 h 372562"/>
                  <a:gd name="connsiteX9" fmla="*/ 11788 w 357505"/>
                  <a:gd name="connsiteY9" fmla="*/ 216416 h 372562"/>
                  <a:gd name="connsiteX0" fmla="*/ 11788 w 357505"/>
                  <a:gd name="connsiteY0" fmla="*/ 216316 h 372462"/>
                  <a:gd name="connsiteX1" fmla="*/ 40268 w 357505"/>
                  <a:gd name="connsiteY1" fmla="*/ 149798 h 372462"/>
                  <a:gd name="connsiteX2" fmla="*/ 0 w 357505"/>
                  <a:gd name="connsiteY2" fmla="*/ 129292 h 372462"/>
                  <a:gd name="connsiteX3" fmla="*/ 41691 w 357505"/>
                  <a:gd name="connsiteY3" fmla="*/ 136540 h 372462"/>
                  <a:gd name="connsiteX4" fmla="*/ 185086 w 357505"/>
                  <a:gd name="connsiteY4" fmla="*/ 809 h 372462"/>
                  <a:gd name="connsiteX5" fmla="*/ 357505 w 357505"/>
                  <a:gd name="connsiteY5" fmla="*/ 197068 h 372462"/>
                  <a:gd name="connsiteX6" fmla="*/ 153891 w 357505"/>
                  <a:gd name="connsiteY6" fmla="*/ 369927 h 372462"/>
                  <a:gd name="connsiteX7" fmla="*/ 63744 w 357505"/>
                  <a:gd name="connsiteY7" fmla="*/ 302249 h 372462"/>
                  <a:gd name="connsiteX8" fmla="*/ 45479 w 357505"/>
                  <a:gd name="connsiteY8" fmla="*/ 255285 h 372462"/>
                  <a:gd name="connsiteX9" fmla="*/ 11788 w 357505"/>
                  <a:gd name="connsiteY9" fmla="*/ 216316 h 372462"/>
                  <a:gd name="connsiteX0" fmla="*/ 11788 w 357505"/>
                  <a:gd name="connsiteY0" fmla="*/ 216316 h 372462"/>
                  <a:gd name="connsiteX1" fmla="*/ 43199 w 357505"/>
                  <a:gd name="connsiteY1" fmla="*/ 155659 h 372462"/>
                  <a:gd name="connsiteX2" fmla="*/ 0 w 357505"/>
                  <a:gd name="connsiteY2" fmla="*/ 129292 h 372462"/>
                  <a:gd name="connsiteX3" fmla="*/ 41691 w 357505"/>
                  <a:gd name="connsiteY3" fmla="*/ 136540 h 372462"/>
                  <a:gd name="connsiteX4" fmla="*/ 185086 w 357505"/>
                  <a:gd name="connsiteY4" fmla="*/ 809 h 372462"/>
                  <a:gd name="connsiteX5" fmla="*/ 357505 w 357505"/>
                  <a:gd name="connsiteY5" fmla="*/ 197068 h 372462"/>
                  <a:gd name="connsiteX6" fmla="*/ 153891 w 357505"/>
                  <a:gd name="connsiteY6" fmla="*/ 369927 h 372462"/>
                  <a:gd name="connsiteX7" fmla="*/ 63744 w 357505"/>
                  <a:gd name="connsiteY7" fmla="*/ 302249 h 372462"/>
                  <a:gd name="connsiteX8" fmla="*/ 45479 w 357505"/>
                  <a:gd name="connsiteY8" fmla="*/ 255285 h 372462"/>
                  <a:gd name="connsiteX9" fmla="*/ 11788 w 357505"/>
                  <a:gd name="connsiteY9" fmla="*/ 216316 h 372462"/>
                  <a:gd name="connsiteX0" fmla="*/ 4520 w 350237"/>
                  <a:gd name="connsiteY0" fmla="*/ 216316 h 372462"/>
                  <a:gd name="connsiteX1" fmla="*/ 35931 w 350237"/>
                  <a:gd name="connsiteY1" fmla="*/ 155659 h 372462"/>
                  <a:gd name="connsiteX2" fmla="*/ 16176 w 350237"/>
                  <a:gd name="connsiteY2" fmla="*/ 141014 h 372462"/>
                  <a:gd name="connsiteX3" fmla="*/ 34423 w 350237"/>
                  <a:gd name="connsiteY3" fmla="*/ 136540 h 372462"/>
                  <a:gd name="connsiteX4" fmla="*/ 177818 w 350237"/>
                  <a:gd name="connsiteY4" fmla="*/ 809 h 372462"/>
                  <a:gd name="connsiteX5" fmla="*/ 350237 w 350237"/>
                  <a:gd name="connsiteY5" fmla="*/ 197068 h 372462"/>
                  <a:gd name="connsiteX6" fmla="*/ 146623 w 350237"/>
                  <a:gd name="connsiteY6" fmla="*/ 369927 h 372462"/>
                  <a:gd name="connsiteX7" fmla="*/ 56476 w 350237"/>
                  <a:gd name="connsiteY7" fmla="*/ 302249 h 372462"/>
                  <a:gd name="connsiteX8" fmla="*/ 38211 w 350237"/>
                  <a:gd name="connsiteY8" fmla="*/ 255285 h 372462"/>
                  <a:gd name="connsiteX9" fmla="*/ 4520 w 350237"/>
                  <a:gd name="connsiteY9" fmla="*/ 216316 h 372462"/>
                  <a:gd name="connsiteX0" fmla="*/ 9361 w 345310"/>
                  <a:gd name="connsiteY0" fmla="*/ 219247 h 372462"/>
                  <a:gd name="connsiteX1" fmla="*/ 31004 w 345310"/>
                  <a:gd name="connsiteY1" fmla="*/ 155659 h 372462"/>
                  <a:gd name="connsiteX2" fmla="*/ 11249 w 345310"/>
                  <a:gd name="connsiteY2" fmla="*/ 141014 h 372462"/>
                  <a:gd name="connsiteX3" fmla="*/ 29496 w 345310"/>
                  <a:gd name="connsiteY3" fmla="*/ 136540 h 372462"/>
                  <a:gd name="connsiteX4" fmla="*/ 172891 w 345310"/>
                  <a:gd name="connsiteY4" fmla="*/ 809 h 372462"/>
                  <a:gd name="connsiteX5" fmla="*/ 345310 w 345310"/>
                  <a:gd name="connsiteY5" fmla="*/ 197068 h 372462"/>
                  <a:gd name="connsiteX6" fmla="*/ 141696 w 345310"/>
                  <a:gd name="connsiteY6" fmla="*/ 369927 h 372462"/>
                  <a:gd name="connsiteX7" fmla="*/ 51549 w 345310"/>
                  <a:gd name="connsiteY7" fmla="*/ 302249 h 372462"/>
                  <a:gd name="connsiteX8" fmla="*/ 33284 w 345310"/>
                  <a:gd name="connsiteY8" fmla="*/ 255285 h 372462"/>
                  <a:gd name="connsiteX9" fmla="*/ 9361 w 345310"/>
                  <a:gd name="connsiteY9" fmla="*/ 219247 h 372462"/>
                  <a:gd name="connsiteX0" fmla="*/ 12156 w 348105"/>
                  <a:gd name="connsiteY0" fmla="*/ 219247 h 372462"/>
                  <a:gd name="connsiteX1" fmla="*/ 33799 w 348105"/>
                  <a:gd name="connsiteY1" fmla="*/ 155659 h 372462"/>
                  <a:gd name="connsiteX2" fmla="*/ 14044 w 348105"/>
                  <a:gd name="connsiteY2" fmla="*/ 141014 h 372462"/>
                  <a:gd name="connsiteX3" fmla="*/ 32291 w 348105"/>
                  <a:gd name="connsiteY3" fmla="*/ 136540 h 372462"/>
                  <a:gd name="connsiteX4" fmla="*/ 175686 w 348105"/>
                  <a:gd name="connsiteY4" fmla="*/ 809 h 372462"/>
                  <a:gd name="connsiteX5" fmla="*/ 348105 w 348105"/>
                  <a:gd name="connsiteY5" fmla="*/ 197068 h 372462"/>
                  <a:gd name="connsiteX6" fmla="*/ 144491 w 348105"/>
                  <a:gd name="connsiteY6" fmla="*/ 369927 h 372462"/>
                  <a:gd name="connsiteX7" fmla="*/ 54344 w 348105"/>
                  <a:gd name="connsiteY7" fmla="*/ 302249 h 372462"/>
                  <a:gd name="connsiteX8" fmla="*/ 36079 w 348105"/>
                  <a:gd name="connsiteY8" fmla="*/ 255285 h 372462"/>
                  <a:gd name="connsiteX9" fmla="*/ 12156 w 348105"/>
                  <a:gd name="connsiteY9" fmla="*/ 219247 h 372462"/>
                  <a:gd name="connsiteX0" fmla="*/ 11439 w 347388"/>
                  <a:gd name="connsiteY0" fmla="*/ 219247 h 372462"/>
                  <a:gd name="connsiteX1" fmla="*/ 33082 w 347388"/>
                  <a:gd name="connsiteY1" fmla="*/ 155659 h 372462"/>
                  <a:gd name="connsiteX2" fmla="*/ 13327 w 347388"/>
                  <a:gd name="connsiteY2" fmla="*/ 141014 h 372462"/>
                  <a:gd name="connsiteX3" fmla="*/ 31574 w 347388"/>
                  <a:gd name="connsiteY3" fmla="*/ 136540 h 372462"/>
                  <a:gd name="connsiteX4" fmla="*/ 174969 w 347388"/>
                  <a:gd name="connsiteY4" fmla="*/ 809 h 372462"/>
                  <a:gd name="connsiteX5" fmla="*/ 347388 w 347388"/>
                  <a:gd name="connsiteY5" fmla="*/ 197068 h 372462"/>
                  <a:gd name="connsiteX6" fmla="*/ 143774 w 347388"/>
                  <a:gd name="connsiteY6" fmla="*/ 369927 h 372462"/>
                  <a:gd name="connsiteX7" fmla="*/ 53627 w 347388"/>
                  <a:gd name="connsiteY7" fmla="*/ 302249 h 372462"/>
                  <a:gd name="connsiteX8" fmla="*/ 35362 w 347388"/>
                  <a:gd name="connsiteY8" fmla="*/ 255285 h 372462"/>
                  <a:gd name="connsiteX9" fmla="*/ 11439 w 347388"/>
                  <a:gd name="connsiteY9" fmla="*/ 219247 h 372462"/>
                  <a:gd name="connsiteX0" fmla="*/ 11953 w 346925"/>
                  <a:gd name="connsiteY0" fmla="*/ 223154 h 372462"/>
                  <a:gd name="connsiteX1" fmla="*/ 32619 w 346925"/>
                  <a:gd name="connsiteY1" fmla="*/ 155659 h 372462"/>
                  <a:gd name="connsiteX2" fmla="*/ 12864 w 346925"/>
                  <a:gd name="connsiteY2" fmla="*/ 141014 h 372462"/>
                  <a:gd name="connsiteX3" fmla="*/ 31111 w 346925"/>
                  <a:gd name="connsiteY3" fmla="*/ 136540 h 372462"/>
                  <a:gd name="connsiteX4" fmla="*/ 174506 w 346925"/>
                  <a:gd name="connsiteY4" fmla="*/ 809 h 372462"/>
                  <a:gd name="connsiteX5" fmla="*/ 346925 w 346925"/>
                  <a:gd name="connsiteY5" fmla="*/ 197068 h 372462"/>
                  <a:gd name="connsiteX6" fmla="*/ 143311 w 346925"/>
                  <a:gd name="connsiteY6" fmla="*/ 369927 h 372462"/>
                  <a:gd name="connsiteX7" fmla="*/ 53164 w 346925"/>
                  <a:gd name="connsiteY7" fmla="*/ 302249 h 372462"/>
                  <a:gd name="connsiteX8" fmla="*/ 34899 w 346925"/>
                  <a:gd name="connsiteY8" fmla="*/ 255285 h 372462"/>
                  <a:gd name="connsiteX9" fmla="*/ 11953 w 346925"/>
                  <a:gd name="connsiteY9" fmla="*/ 223154 h 372462"/>
                  <a:gd name="connsiteX0" fmla="*/ 9911 w 344883"/>
                  <a:gd name="connsiteY0" fmla="*/ 223154 h 372462"/>
                  <a:gd name="connsiteX1" fmla="*/ 30577 w 344883"/>
                  <a:gd name="connsiteY1" fmla="*/ 155659 h 372462"/>
                  <a:gd name="connsiteX2" fmla="*/ 10822 w 344883"/>
                  <a:gd name="connsiteY2" fmla="*/ 141014 h 372462"/>
                  <a:gd name="connsiteX3" fmla="*/ 29069 w 344883"/>
                  <a:gd name="connsiteY3" fmla="*/ 136540 h 372462"/>
                  <a:gd name="connsiteX4" fmla="*/ 172464 w 344883"/>
                  <a:gd name="connsiteY4" fmla="*/ 809 h 372462"/>
                  <a:gd name="connsiteX5" fmla="*/ 344883 w 344883"/>
                  <a:gd name="connsiteY5" fmla="*/ 197068 h 372462"/>
                  <a:gd name="connsiteX6" fmla="*/ 141269 w 344883"/>
                  <a:gd name="connsiteY6" fmla="*/ 369927 h 372462"/>
                  <a:gd name="connsiteX7" fmla="*/ 51122 w 344883"/>
                  <a:gd name="connsiteY7" fmla="*/ 302249 h 372462"/>
                  <a:gd name="connsiteX8" fmla="*/ 32857 w 344883"/>
                  <a:gd name="connsiteY8" fmla="*/ 255285 h 372462"/>
                  <a:gd name="connsiteX9" fmla="*/ 9911 w 344883"/>
                  <a:gd name="connsiteY9" fmla="*/ 223154 h 372462"/>
                  <a:gd name="connsiteX0" fmla="*/ 3893 w 338865"/>
                  <a:gd name="connsiteY0" fmla="*/ 223154 h 372462"/>
                  <a:gd name="connsiteX1" fmla="*/ 24559 w 338865"/>
                  <a:gd name="connsiteY1" fmla="*/ 155659 h 372462"/>
                  <a:gd name="connsiteX2" fmla="*/ 4804 w 338865"/>
                  <a:gd name="connsiteY2" fmla="*/ 141014 h 372462"/>
                  <a:gd name="connsiteX3" fmla="*/ 23051 w 338865"/>
                  <a:gd name="connsiteY3" fmla="*/ 136540 h 372462"/>
                  <a:gd name="connsiteX4" fmla="*/ 166446 w 338865"/>
                  <a:gd name="connsiteY4" fmla="*/ 809 h 372462"/>
                  <a:gd name="connsiteX5" fmla="*/ 338865 w 338865"/>
                  <a:gd name="connsiteY5" fmla="*/ 197068 h 372462"/>
                  <a:gd name="connsiteX6" fmla="*/ 135251 w 338865"/>
                  <a:gd name="connsiteY6" fmla="*/ 369927 h 372462"/>
                  <a:gd name="connsiteX7" fmla="*/ 45104 w 338865"/>
                  <a:gd name="connsiteY7" fmla="*/ 302249 h 372462"/>
                  <a:gd name="connsiteX8" fmla="*/ 26839 w 338865"/>
                  <a:gd name="connsiteY8" fmla="*/ 255285 h 372462"/>
                  <a:gd name="connsiteX9" fmla="*/ 3893 w 338865"/>
                  <a:gd name="connsiteY9" fmla="*/ 223154 h 372462"/>
                  <a:gd name="connsiteX0" fmla="*/ 5461 w 340433"/>
                  <a:gd name="connsiteY0" fmla="*/ 223154 h 372462"/>
                  <a:gd name="connsiteX1" fmla="*/ 26127 w 340433"/>
                  <a:gd name="connsiteY1" fmla="*/ 155659 h 372462"/>
                  <a:gd name="connsiteX2" fmla="*/ 6372 w 340433"/>
                  <a:gd name="connsiteY2" fmla="*/ 141014 h 372462"/>
                  <a:gd name="connsiteX3" fmla="*/ 24619 w 340433"/>
                  <a:gd name="connsiteY3" fmla="*/ 136540 h 372462"/>
                  <a:gd name="connsiteX4" fmla="*/ 168014 w 340433"/>
                  <a:gd name="connsiteY4" fmla="*/ 809 h 372462"/>
                  <a:gd name="connsiteX5" fmla="*/ 340433 w 340433"/>
                  <a:gd name="connsiteY5" fmla="*/ 197068 h 372462"/>
                  <a:gd name="connsiteX6" fmla="*/ 136819 w 340433"/>
                  <a:gd name="connsiteY6" fmla="*/ 369927 h 372462"/>
                  <a:gd name="connsiteX7" fmla="*/ 46672 w 340433"/>
                  <a:gd name="connsiteY7" fmla="*/ 302249 h 372462"/>
                  <a:gd name="connsiteX8" fmla="*/ 28407 w 340433"/>
                  <a:gd name="connsiteY8" fmla="*/ 255285 h 372462"/>
                  <a:gd name="connsiteX9" fmla="*/ 5461 w 340433"/>
                  <a:gd name="connsiteY9" fmla="*/ 223154 h 372462"/>
                  <a:gd name="connsiteX0" fmla="*/ 7118 w 342090"/>
                  <a:gd name="connsiteY0" fmla="*/ 223154 h 372462"/>
                  <a:gd name="connsiteX1" fmla="*/ 27784 w 342090"/>
                  <a:gd name="connsiteY1" fmla="*/ 155659 h 372462"/>
                  <a:gd name="connsiteX2" fmla="*/ 8029 w 342090"/>
                  <a:gd name="connsiteY2" fmla="*/ 141014 h 372462"/>
                  <a:gd name="connsiteX3" fmla="*/ 26276 w 342090"/>
                  <a:gd name="connsiteY3" fmla="*/ 136540 h 372462"/>
                  <a:gd name="connsiteX4" fmla="*/ 169671 w 342090"/>
                  <a:gd name="connsiteY4" fmla="*/ 809 h 372462"/>
                  <a:gd name="connsiteX5" fmla="*/ 342090 w 342090"/>
                  <a:gd name="connsiteY5" fmla="*/ 197068 h 372462"/>
                  <a:gd name="connsiteX6" fmla="*/ 138476 w 342090"/>
                  <a:gd name="connsiteY6" fmla="*/ 369927 h 372462"/>
                  <a:gd name="connsiteX7" fmla="*/ 48329 w 342090"/>
                  <a:gd name="connsiteY7" fmla="*/ 302249 h 372462"/>
                  <a:gd name="connsiteX8" fmla="*/ 30064 w 342090"/>
                  <a:gd name="connsiteY8" fmla="*/ 255285 h 372462"/>
                  <a:gd name="connsiteX9" fmla="*/ 7118 w 342090"/>
                  <a:gd name="connsiteY9" fmla="*/ 223154 h 372462"/>
                  <a:gd name="connsiteX0" fmla="*/ 3637 w 338609"/>
                  <a:gd name="connsiteY0" fmla="*/ 223154 h 372462"/>
                  <a:gd name="connsiteX1" fmla="*/ 24303 w 338609"/>
                  <a:gd name="connsiteY1" fmla="*/ 155659 h 372462"/>
                  <a:gd name="connsiteX2" fmla="*/ 4548 w 338609"/>
                  <a:gd name="connsiteY2" fmla="*/ 141014 h 372462"/>
                  <a:gd name="connsiteX3" fmla="*/ 22795 w 338609"/>
                  <a:gd name="connsiteY3" fmla="*/ 136540 h 372462"/>
                  <a:gd name="connsiteX4" fmla="*/ 166190 w 338609"/>
                  <a:gd name="connsiteY4" fmla="*/ 809 h 372462"/>
                  <a:gd name="connsiteX5" fmla="*/ 338609 w 338609"/>
                  <a:gd name="connsiteY5" fmla="*/ 197068 h 372462"/>
                  <a:gd name="connsiteX6" fmla="*/ 134995 w 338609"/>
                  <a:gd name="connsiteY6" fmla="*/ 369927 h 372462"/>
                  <a:gd name="connsiteX7" fmla="*/ 44848 w 338609"/>
                  <a:gd name="connsiteY7" fmla="*/ 302249 h 372462"/>
                  <a:gd name="connsiteX8" fmla="*/ 26583 w 338609"/>
                  <a:gd name="connsiteY8" fmla="*/ 255285 h 372462"/>
                  <a:gd name="connsiteX9" fmla="*/ 3637 w 338609"/>
                  <a:gd name="connsiteY9" fmla="*/ 223154 h 372462"/>
                  <a:gd name="connsiteX0" fmla="*/ 3637 w 338609"/>
                  <a:gd name="connsiteY0" fmla="*/ 223154 h 372462"/>
                  <a:gd name="connsiteX1" fmla="*/ 24303 w 338609"/>
                  <a:gd name="connsiteY1" fmla="*/ 155659 h 372462"/>
                  <a:gd name="connsiteX2" fmla="*/ 2544 w 338609"/>
                  <a:gd name="connsiteY2" fmla="*/ 143018 h 372462"/>
                  <a:gd name="connsiteX3" fmla="*/ 22795 w 338609"/>
                  <a:gd name="connsiteY3" fmla="*/ 136540 h 372462"/>
                  <a:gd name="connsiteX4" fmla="*/ 166190 w 338609"/>
                  <a:gd name="connsiteY4" fmla="*/ 809 h 372462"/>
                  <a:gd name="connsiteX5" fmla="*/ 338609 w 338609"/>
                  <a:gd name="connsiteY5" fmla="*/ 197068 h 372462"/>
                  <a:gd name="connsiteX6" fmla="*/ 134995 w 338609"/>
                  <a:gd name="connsiteY6" fmla="*/ 369927 h 372462"/>
                  <a:gd name="connsiteX7" fmla="*/ 44848 w 338609"/>
                  <a:gd name="connsiteY7" fmla="*/ 302249 h 372462"/>
                  <a:gd name="connsiteX8" fmla="*/ 26583 w 338609"/>
                  <a:gd name="connsiteY8" fmla="*/ 255285 h 372462"/>
                  <a:gd name="connsiteX9" fmla="*/ 3637 w 338609"/>
                  <a:gd name="connsiteY9" fmla="*/ 223154 h 372462"/>
                  <a:gd name="connsiteX0" fmla="*/ 3637 w 338609"/>
                  <a:gd name="connsiteY0" fmla="*/ 223154 h 372462"/>
                  <a:gd name="connsiteX1" fmla="*/ 24303 w 338609"/>
                  <a:gd name="connsiteY1" fmla="*/ 155659 h 372462"/>
                  <a:gd name="connsiteX2" fmla="*/ 2544 w 338609"/>
                  <a:gd name="connsiteY2" fmla="*/ 143018 h 372462"/>
                  <a:gd name="connsiteX3" fmla="*/ 22795 w 338609"/>
                  <a:gd name="connsiteY3" fmla="*/ 136540 h 372462"/>
                  <a:gd name="connsiteX4" fmla="*/ 166190 w 338609"/>
                  <a:gd name="connsiteY4" fmla="*/ 809 h 372462"/>
                  <a:gd name="connsiteX5" fmla="*/ 338609 w 338609"/>
                  <a:gd name="connsiteY5" fmla="*/ 197068 h 372462"/>
                  <a:gd name="connsiteX6" fmla="*/ 134995 w 338609"/>
                  <a:gd name="connsiteY6" fmla="*/ 369927 h 372462"/>
                  <a:gd name="connsiteX7" fmla="*/ 44848 w 338609"/>
                  <a:gd name="connsiteY7" fmla="*/ 302249 h 372462"/>
                  <a:gd name="connsiteX8" fmla="*/ 26583 w 338609"/>
                  <a:gd name="connsiteY8" fmla="*/ 255285 h 372462"/>
                  <a:gd name="connsiteX9" fmla="*/ 3637 w 338609"/>
                  <a:gd name="connsiteY9" fmla="*/ 223154 h 372462"/>
                  <a:gd name="connsiteX0" fmla="*/ 3637 w 338609"/>
                  <a:gd name="connsiteY0" fmla="*/ 181038 h 330346"/>
                  <a:gd name="connsiteX1" fmla="*/ 24303 w 338609"/>
                  <a:gd name="connsiteY1" fmla="*/ 113543 h 330346"/>
                  <a:gd name="connsiteX2" fmla="*/ 2544 w 338609"/>
                  <a:gd name="connsiteY2" fmla="*/ 100902 h 330346"/>
                  <a:gd name="connsiteX3" fmla="*/ 22795 w 338609"/>
                  <a:gd name="connsiteY3" fmla="*/ 94424 h 330346"/>
                  <a:gd name="connsiteX4" fmla="*/ 208947 w 338609"/>
                  <a:gd name="connsiteY4" fmla="*/ 1450 h 330346"/>
                  <a:gd name="connsiteX5" fmla="*/ 338609 w 338609"/>
                  <a:gd name="connsiteY5" fmla="*/ 154952 h 330346"/>
                  <a:gd name="connsiteX6" fmla="*/ 134995 w 338609"/>
                  <a:gd name="connsiteY6" fmla="*/ 327811 h 330346"/>
                  <a:gd name="connsiteX7" fmla="*/ 44848 w 338609"/>
                  <a:gd name="connsiteY7" fmla="*/ 260133 h 330346"/>
                  <a:gd name="connsiteX8" fmla="*/ 26583 w 338609"/>
                  <a:gd name="connsiteY8" fmla="*/ 213169 h 330346"/>
                  <a:gd name="connsiteX9" fmla="*/ 3637 w 338609"/>
                  <a:gd name="connsiteY9" fmla="*/ 181038 h 330346"/>
                  <a:gd name="connsiteX0" fmla="*/ 3637 w 338609"/>
                  <a:gd name="connsiteY0" fmla="*/ 180378 h 329686"/>
                  <a:gd name="connsiteX1" fmla="*/ 24303 w 338609"/>
                  <a:gd name="connsiteY1" fmla="*/ 112883 h 329686"/>
                  <a:gd name="connsiteX2" fmla="*/ 2544 w 338609"/>
                  <a:gd name="connsiteY2" fmla="*/ 100242 h 329686"/>
                  <a:gd name="connsiteX3" fmla="*/ 29921 w 338609"/>
                  <a:gd name="connsiteY3" fmla="*/ 106235 h 329686"/>
                  <a:gd name="connsiteX4" fmla="*/ 208947 w 338609"/>
                  <a:gd name="connsiteY4" fmla="*/ 790 h 329686"/>
                  <a:gd name="connsiteX5" fmla="*/ 338609 w 338609"/>
                  <a:gd name="connsiteY5" fmla="*/ 154292 h 329686"/>
                  <a:gd name="connsiteX6" fmla="*/ 134995 w 338609"/>
                  <a:gd name="connsiteY6" fmla="*/ 327151 h 329686"/>
                  <a:gd name="connsiteX7" fmla="*/ 44848 w 338609"/>
                  <a:gd name="connsiteY7" fmla="*/ 259473 h 329686"/>
                  <a:gd name="connsiteX8" fmla="*/ 26583 w 338609"/>
                  <a:gd name="connsiteY8" fmla="*/ 212509 h 329686"/>
                  <a:gd name="connsiteX9" fmla="*/ 3637 w 338609"/>
                  <a:gd name="connsiteY9" fmla="*/ 180378 h 329686"/>
                  <a:gd name="connsiteX0" fmla="*/ 1093 w 336065"/>
                  <a:gd name="connsiteY0" fmla="*/ 180378 h 329686"/>
                  <a:gd name="connsiteX1" fmla="*/ 32448 w 336065"/>
                  <a:gd name="connsiteY1" fmla="*/ 115555 h 329686"/>
                  <a:gd name="connsiteX2" fmla="*/ 0 w 336065"/>
                  <a:gd name="connsiteY2" fmla="*/ 100242 h 329686"/>
                  <a:gd name="connsiteX3" fmla="*/ 27377 w 336065"/>
                  <a:gd name="connsiteY3" fmla="*/ 106235 h 329686"/>
                  <a:gd name="connsiteX4" fmla="*/ 206403 w 336065"/>
                  <a:gd name="connsiteY4" fmla="*/ 790 h 329686"/>
                  <a:gd name="connsiteX5" fmla="*/ 336065 w 336065"/>
                  <a:gd name="connsiteY5" fmla="*/ 154292 h 329686"/>
                  <a:gd name="connsiteX6" fmla="*/ 132451 w 336065"/>
                  <a:gd name="connsiteY6" fmla="*/ 327151 h 329686"/>
                  <a:gd name="connsiteX7" fmla="*/ 42304 w 336065"/>
                  <a:gd name="connsiteY7" fmla="*/ 259473 h 329686"/>
                  <a:gd name="connsiteX8" fmla="*/ 24039 w 336065"/>
                  <a:gd name="connsiteY8" fmla="*/ 212509 h 329686"/>
                  <a:gd name="connsiteX9" fmla="*/ 1093 w 336065"/>
                  <a:gd name="connsiteY9" fmla="*/ 180378 h 329686"/>
                  <a:gd name="connsiteX0" fmla="*/ 2698 w 337670"/>
                  <a:gd name="connsiteY0" fmla="*/ 180378 h 329686"/>
                  <a:gd name="connsiteX1" fmla="*/ 34053 w 337670"/>
                  <a:gd name="connsiteY1" fmla="*/ 115555 h 329686"/>
                  <a:gd name="connsiteX2" fmla="*/ 1605 w 337670"/>
                  <a:gd name="connsiteY2" fmla="*/ 100242 h 329686"/>
                  <a:gd name="connsiteX3" fmla="*/ 28982 w 337670"/>
                  <a:gd name="connsiteY3" fmla="*/ 106235 h 329686"/>
                  <a:gd name="connsiteX4" fmla="*/ 208008 w 337670"/>
                  <a:gd name="connsiteY4" fmla="*/ 790 h 329686"/>
                  <a:gd name="connsiteX5" fmla="*/ 337670 w 337670"/>
                  <a:gd name="connsiteY5" fmla="*/ 154292 h 329686"/>
                  <a:gd name="connsiteX6" fmla="*/ 134056 w 337670"/>
                  <a:gd name="connsiteY6" fmla="*/ 327151 h 329686"/>
                  <a:gd name="connsiteX7" fmla="*/ 43909 w 337670"/>
                  <a:gd name="connsiteY7" fmla="*/ 259473 h 329686"/>
                  <a:gd name="connsiteX8" fmla="*/ 25644 w 337670"/>
                  <a:gd name="connsiteY8" fmla="*/ 212509 h 329686"/>
                  <a:gd name="connsiteX9" fmla="*/ 2698 w 337670"/>
                  <a:gd name="connsiteY9" fmla="*/ 180378 h 329686"/>
                  <a:gd name="connsiteX0" fmla="*/ 2698 w 337670"/>
                  <a:gd name="connsiteY0" fmla="*/ 180693 h 330001"/>
                  <a:gd name="connsiteX1" fmla="*/ 34053 w 337670"/>
                  <a:gd name="connsiteY1" fmla="*/ 115870 h 330001"/>
                  <a:gd name="connsiteX2" fmla="*/ 1605 w 337670"/>
                  <a:gd name="connsiteY2" fmla="*/ 100557 h 330001"/>
                  <a:gd name="connsiteX3" fmla="*/ 32322 w 337670"/>
                  <a:gd name="connsiteY3" fmla="*/ 99869 h 330001"/>
                  <a:gd name="connsiteX4" fmla="*/ 208008 w 337670"/>
                  <a:gd name="connsiteY4" fmla="*/ 1105 h 330001"/>
                  <a:gd name="connsiteX5" fmla="*/ 337670 w 337670"/>
                  <a:gd name="connsiteY5" fmla="*/ 154607 h 330001"/>
                  <a:gd name="connsiteX6" fmla="*/ 134056 w 337670"/>
                  <a:gd name="connsiteY6" fmla="*/ 327466 h 330001"/>
                  <a:gd name="connsiteX7" fmla="*/ 43909 w 337670"/>
                  <a:gd name="connsiteY7" fmla="*/ 259788 h 330001"/>
                  <a:gd name="connsiteX8" fmla="*/ 25644 w 337670"/>
                  <a:gd name="connsiteY8" fmla="*/ 212824 h 330001"/>
                  <a:gd name="connsiteX9" fmla="*/ 2698 w 337670"/>
                  <a:gd name="connsiteY9" fmla="*/ 180693 h 33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7670" h="330001">
                    <a:moveTo>
                      <a:pt x="2698" y="180693"/>
                    </a:moveTo>
                    <a:cubicBezTo>
                      <a:pt x="8108" y="165202"/>
                      <a:pt x="36691" y="148154"/>
                      <a:pt x="34053" y="115870"/>
                    </a:cubicBezTo>
                    <a:cubicBezTo>
                      <a:pt x="24485" y="98395"/>
                      <a:pt x="27064" y="112103"/>
                      <a:pt x="1605" y="100557"/>
                    </a:cubicBezTo>
                    <a:cubicBezTo>
                      <a:pt x="19383" y="105065"/>
                      <a:pt x="26018" y="108006"/>
                      <a:pt x="32322" y="99869"/>
                    </a:cubicBezTo>
                    <a:cubicBezTo>
                      <a:pt x="25135" y="40600"/>
                      <a:pt x="157117" y="-8018"/>
                      <a:pt x="208008" y="1105"/>
                    </a:cubicBezTo>
                    <a:cubicBezTo>
                      <a:pt x="258899" y="10228"/>
                      <a:pt x="337670" y="39742"/>
                      <a:pt x="337670" y="154607"/>
                    </a:cubicBezTo>
                    <a:cubicBezTo>
                      <a:pt x="337670" y="269472"/>
                      <a:pt x="183016" y="309936"/>
                      <a:pt x="134056" y="327466"/>
                    </a:cubicBezTo>
                    <a:cubicBezTo>
                      <a:pt x="85096" y="344996"/>
                      <a:pt x="50314" y="266116"/>
                      <a:pt x="43909" y="259788"/>
                    </a:cubicBezTo>
                    <a:cubicBezTo>
                      <a:pt x="28143" y="239641"/>
                      <a:pt x="37474" y="226255"/>
                      <a:pt x="25644" y="212824"/>
                    </a:cubicBezTo>
                    <a:cubicBezTo>
                      <a:pt x="-2234" y="198000"/>
                      <a:pt x="-2712" y="196184"/>
                      <a:pt x="2698" y="180693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8" name="矩形 19">
                <a:extLst>
                  <a:ext uri="{FF2B5EF4-FFF2-40B4-BE49-F238E27FC236}">
                    <a16:creationId xmlns:a16="http://schemas.microsoft.com/office/drawing/2014/main" xmlns="" id="{1BA6F941-ACBA-4CDC-B276-037413A29BC5}"/>
                  </a:ext>
                </a:extLst>
              </p:cNvPr>
              <p:cNvSpPr/>
              <p:nvPr/>
            </p:nvSpPr>
            <p:spPr>
              <a:xfrm>
                <a:off x="5546557" y="1796142"/>
                <a:ext cx="388640" cy="407602"/>
              </a:xfrm>
              <a:custGeom>
                <a:avLst/>
                <a:gdLst>
                  <a:gd name="connsiteX0" fmla="*/ 0 w 570804"/>
                  <a:gd name="connsiteY0" fmla="*/ 0 h 835245"/>
                  <a:gd name="connsiteX1" fmla="*/ 570804 w 570804"/>
                  <a:gd name="connsiteY1" fmla="*/ 0 h 835245"/>
                  <a:gd name="connsiteX2" fmla="*/ 570804 w 570804"/>
                  <a:gd name="connsiteY2" fmla="*/ 835245 h 835245"/>
                  <a:gd name="connsiteX3" fmla="*/ 0 w 570804"/>
                  <a:gd name="connsiteY3" fmla="*/ 835245 h 835245"/>
                  <a:gd name="connsiteX4" fmla="*/ 0 w 570804"/>
                  <a:gd name="connsiteY4" fmla="*/ 0 h 835245"/>
                  <a:gd name="connsiteX0" fmla="*/ 0 w 570804"/>
                  <a:gd name="connsiteY0" fmla="*/ 29633 h 864878"/>
                  <a:gd name="connsiteX1" fmla="*/ 570804 w 570804"/>
                  <a:gd name="connsiteY1" fmla="*/ 29633 h 864878"/>
                  <a:gd name="connsiteX2" fmla="*/ 570804 w 570804"/>
                  <a:gd name="connsiteY2" fmla="*/ 864878 h 864878"/>
                  <a:gd name="connsiteX3" fmla="*/ 0 w 570804"/>
                  <a:gd name="connsiteY3" fmla="*/ 864878 h 864878"/>
                  <a:gd name="connsiteX4" fmla="*/ 0 w 570804"/>
                  <a:gd name="connsiteY4" fmla="*/ 29633 h 864878"/>
                  <a:gd name="connsiteX0" fmla="*/ 0 w 570804"/>
                  <a:gd name="connsiteY0" fmla="*/ 41551 h 876796"/>
                  <a:gd name="connsiteX1" fmla="*/ 570804 w 570804"/>
                  <a:gd name="connsiteY1" fmla="*/ 41551 h 876796"/>
                  <a:gd name="connsiteX2" fmla="*/ 570804 w 570804"/>
                  <a:gd name="connsiteY2" fmla="*/ 876796 h 876796"/>
                  <a:gd name="connsiteX3" fmla="*/ 0 w 570804"/>
                  <a:gd name="connsiteY3" fmla="*/ 876796 h 876796"/>
                  <a:gd name="connsiteX4" fmla="*/ 0 w 570804"/>
                  <a:gd name="connsiteY4" fmla="*/ 41551 h 876796"/>
                  <a:gd name="connsiteX0" fmla="*/ 0 w 570804"/>
                  <a:gd name="connsiteY0" fmla="*/ 22887 h 858132"/>
                  <a:gd name="connsiteX1" fmla="*/ 530323 w 570804"/>
                  <a:gd name="connsiteY1" fmla="*/ 65750 h 858132"/>
                  <a:gd name="connsiteX2" fmla="*/ 570804 w 570804"/>
                  <a:gd name="connsiteY2" fmla="*/ 858132 h 858132"/>
                  <a:gd name="connsiteX3" fmla="*/ 0 w 570804"/>
                  <a:gd name="connsiteY3" fmla="*/ 858132 h 858132"/>
                  <a:gd name="connsiteX4" fmla="*/ 0 w 570804"/>
                  <a:gd name="connsiteY4" fmla="*/ 22887 h 858132"/>
                  <a:gd name="connsiteX0" fmla="*/ 0 w 570804"/>
                  <a:gd name="connsiteY0" fmla="*/ 22300 h 857545"/>
                  <a:gd name="connsiteX1" fmla="*/ 530323 w 570804"/>
                  <a:gd name="connsiteY1" fmla="*/ 65163 h 857545"/>
                  <a:gd name="connsiteX2" fmla="*/ 570804 w 570804"/>
                  <a:gd name="connsiteY2" fmla="*/ 857545 h 857545"/>
                  <a:gd name="connsiteX3" fmla="*/ 0 w 570804"/>
                  <a:gd name="connsiteY3" fmla="*/ 857545 h 857545"/>
                  <a:gd name="connsiteX4" fmla="*/ 0 w 570804"/>
                  <a:gd name="connsiteY4" fmla="*/ 22300 h 857545"/>
                  <a:gd name="connsiteX0" fmla="*/ 0 w 612490"/>
                  <a:gd name="connsiteY0" fmla="*/ 22300 h 857545"/>
                  <a:gd name="connsiteX1" fmla="*/ 530323 w 612490"/>
                  <a:gd name="connsiteY1" fmla="*/ 65163 h 857545"/>
                  <a:gd name="connsiteX2" fmla="*/ 570804 w 612490"/>
                  <a:gd name="connsiteY2" fmla="*/ 857545 h 857545"/>
                  <a:gd name="connsiteX3" fmla="*/ 0 w 612490"/>
                  <a:gd name="connsiteY3" fmla="*/ 857545 h 857545"/>
                  <a:gd name="connsiteX4" fmla="*/ 0 w 612490"/>
                  <a:gd name="connsiteY4" fmla="*/ 22300 h 857545"/>
                  <a:gd name="connsiteX0" fmla="*/ 0 w 598662"/>
                  <a:gd name="connsiteY0" fmla="*/ 15981 h 851226"/>
                  <a:gd name="connsiteX1" fmla="*/ 508892 w 598662"/>
                  <a:gd name="connsiteY1" fmla="*/ 87419 h 851226"/>
                  <a:gd name="connsiteX2" fmla="*/ 570804 w 598662"/>
                  <a:gd name="connsiteY2" fmla="*/ 851226 h 851226"/>
                  <a:gd name="connsiteX3" fmla="*/ 0 w 598662"/>
                  <a:gd name="connsiteY3" fmla="*/ 851226 h 851226"/>
                  <a:gd name="connsiteX4" fmla="*/ 0 w 598662"/>
                  <a:gd name="connsiteY4" fmla="*/ 15981 h 851226"/>
                  <a:gd name="connsiteX0" fmla="*/ 0 w 598662"/>
                  <a:gd name="connsiteY0" fmla="*/ 20172 h 855417"/>
                  <a:gd name="connsiteX1" fmla="*/ 508892 w 598662"/>
                  <a:gd name="connsiteY1" fmla="*/ 91610 h 855417"/>
                  <a:gd name="connsiteX2" fmla="*/ 570804 w 598662"/>
                  <a:gd name="connsiteY2" fmla="*/ 855417 h 855417"/>
                  <a:gd name="connsiteX3" fmla="*/ 0 w 598662"/>
                  <a:gd name="connsiteY3" fmla="*/ 855417 h 855417"/>
                  <a:gd name="connsiteX4" fmla="*/ 0 w 598662"/>
                  <a:gd name="connsiteY4" fmla="*/ 20172 h 855417"/>
                  <a:gd name="connsiteX0" fmla="*/ 0 w 604642"/>
                  <a:gd name="connsiteY0" fmla="*/ 12290 h 847535"/>
                  <a:gd name="connsiteX1" fmla="*/ 518417 w 604642"/>
                  <a:gd name="connsiteY1" fmla="*/ 133734 h 847535"/>
                  <a:gd name="connsiteX2" fmla="*/ 570804 w 604642"/>
                  <a:gd name="connsiteY2" fmla="*/ 847535 h 847535"/>
                  <a:gd name="connsiteX3" fmla="*/ 0 w 604642"/>
                  <a:gd name="connsiteY3" fmla="*/ 847535 h 847535"/>
                  <a:gd name="connsiteX4" fmla="*/ 0 w 604642"/>
                  <a:gd name="connsiteY4" fmla="*/ 12290 h 847535"/>
                  <a:gd name="connsiteX0" fmla="*/ 0 w 604642"/>
                  <a:gd name="connsiteY0" fmla="*/ 19248 h 854493"/>
                  <a:gd name="connsiteX1" fmla="*/ 518417 w 604642"/>
                  <a:gd name="connsiteY1" fmla="*/ 140692 h 854493"/>
                  <a:gd name="connsiteX2" fmla="*/ 570804 w 604642"/>
                  <a:gd name="connsiteY2" fmla="*/ 854493 h 854493"/>
                  <a:gd name="connsiteX3" fmla="*/ 0 w 604642"/>
                  <a:gd name="connsiteY3" fmla="*/ 854493 h 854493"/>
                  <a:gd name="connsiteX4" fmla="*/ 0 w 604642"/>
                  <a:gd name="connsiteY4" fmla="*/ 19248 h 854493"/>
                  <a:gd name="connsiteX0" fmla="*/ 0 w 614944"/>
                  <a:gd name="connsiteY0" fmla="*/ 19248 h 854493"/>
                  <a:gd name="connsiteX1" fmla="*/ 518417 w 614944"/>
                  <a:gd name="connsiteY1" fmla="*/ 140692 h 854493"/>
                  <a:gd name="connsiteX2" fmla="*/ 570804 w 614944"/>
                  <a:gd name="connsiteY2" fmla="*/ 854493 h 854493"/>
                  <a:gd name="connsiteX3" fmla="*/ 0 w 614944"/>
                  <a:gd name="connsiteY3" fmla="*/ 854493 h 854493"/>
                  <a:gd name="connsiteX4" fmla="*/ 0 w 614944"/>
                  <a:gd name="connsiteY4" fmla="*/ 19248 h 854493"/>
                  <a:gd name="connsiteX0" fmla="*/ 240241 w 855185"/>
                  <a:gd name="connsiteY0" fmla="*/ 19248 h 854493"/>
                  <a:gd name="connsiteX1" fmla="*/ 758658 w 855185"/>
                  <a:gd name="connsiteY1" fmla="*/ 140692 h 854493"/>
                  <a:gd name="connsiteX2" fmla="*/ 811045 w 855185"/>
                  <a:gd name="connsiteY2" fmla="*/ 854493 h 854493"/>
                  <a:gd name="connsiteX3" fmla="*/ 240241 w 855185"/>
                  <a:gd name="connsiteY3" fmla="*/ 854493 h 854493"/>
                  <a:gd name="connsiteX4" fmla="*/ 240241 w 855185"/>
                  <a:gd name="connsiteY4" fmla="*/ 19248 h 854493"/>
                  <a:gd name="connsiteX0" fmla="*/ 240861 w 853423"/>
                  <a:gd name="connsiteY0" fmla="*/ 16259 h 868172"/>
                  <a:gd name="connsiteX1" fmla="*/ 756896 w 853423"/>
                  <a:gd name="connsiteY1" fmla="*/ 154371 h 868172"/>
                  <a:gd name="connsiteX2" fmla="*/ 809283 w 853423"/>
                  <a:gd name="connsiteY2" fmla="*/ 868172 h 868172"/>
                  <a:gd name="connsiteX3" fmla="*/ 238479 w 853423"/>
                  <a:gd name="connsiteY3" fmla="*/ 868172 h 868172"/>
                  <a:gd name="connsiteX4" fmla="*/ 240861 w 853423"/>
                  <a:gd name="connsiteY4" fmla="*/ 16259 h 868172"/>
                  <a:gd name="connsiteX0" fmla="*/ 240861 w 853423"/>
                  <a:gd name="connsiteY0" fmla="*/ 11282 h 863195"/>
                  <a:gd name="connsiteX1" fmla="*/ 756896 w 853423"/>
                  <a:gd name="connsiteY1" fmla="*/ 149394 h 863195"/>
                  <a:gd name="connsiteX2" fmla="*/ 809283 w 853423"/>
                  <a:gd name="connsiteY2" fmla="*/ 863195 h 863195"/>
                  <a:gd name="connsiteX3" fmla="*/ 238479 w 853423"/>
                  <a:gd name="connsiteY3" fmla="*/ 863195 h 863195"/>
                  <a:gd name="connsiteX4" fmla="*/ 240861 w 853423"/>
                  <a:gd name="connsiteY4" fmla="*/ 11282 h 863195"/>
                  <a:gd name="connsiteX0" fmla="*/ 240861 w 853423"/>
                  <a:gd name="connsiteY0" fmla="*/ 10345 h 869402"/>
                  <a:gd name="connsiteX1" fmla="*/ 756896 w 853423"/>
                  <a:gd name="connsiteY1" fmla="*/ 155601 h 869402"/>
                  <a:gd name="connsiteX2" fmla="*/ 809283 w 853423"/>
                  <a:gd name="connsiteY2" fmla="*/ 869402 h 869402"/>
                  <a:gd name="connsiteX3" fmla="*/ 238479 w 853423"/>
                  <a:gd name="connsiteY3" fmla="*/ 869402 h 869402"/>
                  <a:gd name="connsiteX4" fmla="*/ 240861 w 853423"/>
                  <a:gd name="connsiteY4" fmla="*/ 10345 h 869402"/>
                  <a:gd name="connsiteX0" fmla="*/ 249327 w 861889"/>
                  <a:gd name="connsiteY0" fmla="*/ 10345 h 869402"/>
                  <a:gd name="connsiteX1" fmla="*/ 765362 w 861889"/>
                  <a:gd name="connsiteY1" fmla="*/ 155601 h 869402"/>
                  <a:gd name="connsiteX2" fmla="*/ 817749 w 861889"/>
                  <a:gd name="connsiteY2" fmla="*/ 869402 h 869402"/>
                  <a:gd name="connsiteX3" fmla="*/ 246945 w 861889"/>
                  <a:gd name="connsiteY3" fmla="*/ 869402 h 869402"/>
                  <a:gd name="connsiteX4" fmla="*/ 249327 w 861889"/>
                  <a:gd name="connsiteY4" fmla="*/ 10345 h 869402"/>
                  <a:gd name="connsiteX0" fmla="*/ 248709 w 861271"/>
                  <a:gd name="connsiteY0" fmla="*/ 10345 h 869402"/>
                  <a:gd name="connsiteX1" fmla="*/ 764744 w 861271"/>
                  <a:gd name="connsiteY1" fmla="*/ 155601 h 869402"/>
                  <a:gd name="connsiteX2" fmla="*/ 817131 w 861271"/>
                  <a:gd name="connsiteY2" fmla="*/ 869402 h 869402"/>
                  <a:gd name="connsiteX3" fmla="*/ 248708 w 861271"/>
                  <a:gd name="connsiteY3" fmla="*/ 859877 h 869402"/>
                  <a:gd name="connsiteX4" fmla="*/ 248709 w 861271"/>
                  <a:gd name="connsiteY4" fmla="*/ 10345 h 869402"/>
                  <a:gd name="connsiteX0" fmla="*/ 161925 w 774487"/>
                  <a:gd name="connsiteY0" fmla="*/ 10345 h 869402"/>
                  <a:gd name="connsiteX1" fmla="*/ 677960 w 774487"/>
                  <a:gd name="connsiteY1" fmla="*/ 155601 h 869402"/>
                  <a:gd name="connsiteX2" fmla="*/ 730347 w 774487"/>
                  <a:gd name="connsiteY2" fmla="*/ 869402 h 869402"/>
                  <a:gd name="connsiteX3" fmla="*/ 161924 w 774487"/>
                  <a:gd name="connsiteY3" fmla="*/ 859877 h 869402"/>
                  <a:gd name="connsiteX4" fmla="*/ 0 w 774487"/>
                  <a:gd name="connsiteY4" fmla="*/ 397915 h 869402"/>
                  <a:gd name="connsiteX5" fmla="*/ 161925 w 774487"/>
                  <a:gd name="connsiteY5" fmla="*/ 10345 h 869402"/>
                  <a:gd name="connsiteX0" fmla="*/ 259077 w 871639"/>
                  <a:gd name="connsiteY0" fmla="*/ 10345 h 869402"/>
                  <a:gd name="connsiteX1" fmla="*/ 775112 w 871639"/>
                  <a:gd name="connsiteY1" fmla="*/ 155601 h 869402"/>
                  <a:gd name="connsiteX2" fmla="*/ 827499 w 871639"/>
                  <a:gd name="connsiteY2" fmla="*/ 869402 h 869402"/>
                  <a:gd name="connsiteX3" fmla="*/ 259076 w 871639"/>
                  <a:gd name="connsiteY3" fmla="*/ 859877 h 869402"/>
                  <a:gd name="connsiteX4" fmla="*/ 97152 w 871639"/>
                  <a:gd name="connsiteY4" fmla="*/ 397915 h 869402"/>
                  <a:gd name="connsiteX5" fmla="*/ 259077 w 871639"/>
                  <a:gd name="connsiteY5" fmla="*/ 10345 h 869402"/>
                  <a:gd name="connsiteX0" fmla="*/ 259077 w 871639"/>
                  <a:gd name="connsiteY0" fmla="*/ 10345 h 869402"/>
                  <a:gd name="connsiteX1" fmla="*/ 775112 w 871639"/>
                  <a:gd name="connsiteY1" fmla="*/ 155601 h 869402"/>
                  <a:gd name="connsiteX2" fmla="*/ 827499 w 871639"/>
                  <a:gd name="connsiteY2" fmla="*/ 869402 h 869402"/>
                  <a:gd name="connsiteX3" fmla="*/ 259076 w 871639"/>
                  <a:gd name="connsiteY3" fmla="*/ 859877 h 869402"/>
                  <a:gd name="connsiteX4" fmla="*/ 240027 w 871639"/>
                  <a:gd name="connsiteY4" fmla="*/ 590796 h 869402"/>
                  <a:gd name="connsiteX5" fmla="*/ 97152 w 871639"/>
                  <a:gd name="connsiteY5" fmla="*/ 397915 h 869402"/>
                  <a:gd name="connsiteX6" fmla="*/ 259077 w 871639"/>
                  <a:gd name="connsiteY6" fmla="*/ 10345 h 869402"/>
                  <a:gd name="connsiteX0" fmla="*/ 259077 w 871639"/>
                  <a:gd name="connsiteY0" fmla="*/ 10345 h 869402"/>
                  <a:gd name="connsiteX1" fmla="*/ 775112 w 871639"/>
                  <a:gd name="connsiteY1" fmla="*/ 155601 h 869402"/>
                  <a:gd name="connsiteX2" fmla="*/ 827499 w 871639"/>
                  <a:gd name="connsiteY2" fmla="*/ 869402 h 869402"/>
                  <a:gd name="connsiteX3" fmla="*/ 259076 w 871639"/>
                  <a:gd name="connsiteY3" fmla="*/ 859877 h 869402"/>
                  <a:gd name="connsiteX4" fmla="*/ 240027 w 871639"/>
                  <a:gd name="connsiteY4" fmla="*/ 590796 h 869402"/>
                  <a:gd name="connsiteX5" fmla="*/ 97152 w 871639"/>
                  <a:gd name="connsiteY5" fmla="*/ 397915 h 869402"/>
                  <a:gd name="connsiteX6" fmla="*/ 259077 w 871639"/>
                  <a:gd name="connsiteY6" fmla="*/ 10345 h 869402"/>
                  <a:gd name="connsiteX0" fmla="*/ 230826 w 843388"/>
                  <a:gd name="connsiteY0" fmla="*/ 10345 h 869402"/>
                  <a:gd name="connsiteX1" fmla="*/ 746861 w 843388"/>
                  <a:gd name="connsiteY1" fmla="*/ 155601 h 869402"/>
                  <a:gd name="connsiteX2" fmla="*/ 799248 w 843388"/>
                  <a:gd name="connsiteY2" fmla="*/ 869402 h 869402"/>
                  <a:gd name="connsiteX3" fmla="*/ 230825 w 843388"/>
                  <a:gd name="connsiteY3" fmla="*/ 859877 h 869402"/>
                  <a:gd name="connsiteX4" fmla="*/ 211776 w 843388"/>
                  <a:gd name="connsiteY4" fmla="*/ 590796 h 869402"/>
                  <a:gd name="connsiteX5" fmla="*/ 104620 w 843388"/>
                  <a:gd name="connsiteY5" fmla="*/ 474115 h 869402"/>
                  <a:gd name="connsiteX6" fmla="*/ 230826 w 843388"/>
                  <a:gd name="connsiteY6" fmla="*/ 10345 h 869402"/>
                  <a:gd name="connsiteX0" fmla="*/ 230826 w 843388"/>
                  <a:gd name="connsiteY0" fmla="*/ 10345 h 869402"/>
                  <a:gd name="connsiteX1" fmla="*/ 746861 w 843388"/>
                  <a:gd name="connsiteY1" fmla="*/ 155601 h 869402"/>
                  <a:gd name="connsiteX2" fmla="*/ 799248 w 843388"/>
                  <a:gd name="connsiteY2" fmla="*/ 869402 h 869402"/>
                  <a:gd name="connsiteX3" fmla="*/ 230825 w 843388"/>
                  <a:gd name="connsiteY3" fmla="*/ 859877 h 869402"/>
                  <a:gd name="connsiteX4" fmla="*/ 211776 w 843388"/>
                  <a:gd name="connsiteY4" fmla="*/ 590796 h 869402"/>
                  <a:gd name="connsiteX5" fmla="*/ 104620 w 843388"/>
                  <a:gd name="connsiteY5" fmla="*/ 474115 h 869402"/>
                  <a:gd name="connsiteX6" fmla="*/ 230826 w 843388"/>
                  <a:gd name="connsiteY6" fmla="*/ 10345 h 869402"/>
                  <a:gd name="connsiteX0" fmla="*/ 257444 w 870006"/>
                  <a:gd name="connsiteY0" fmla="*/ 10345 h 869402"/>
                  <a:gd name="connsiteX1" fmla="*/ 773479 w 870006"/>
                  <a:gd name="connsiteY1" fmla="*/ 155601 h 869402"/>
                  <a:gd name="connsiteX2" fmla="*/ 825866 w 870006"/>
                  <a:gd name="connsiteY2" fmla="*/ 869402 h 869402"/>
                  <a:gd name="connsiteX3" fmla="*/ 257443 w 870006"/>
                  <a:gd name="connsiteY3" fmla="*/ 859877 h 869402"/>
                  <a:gd name="connsiteX4" fmla="*/ 238394 w 870006"/>
                  <a:gd name="connsiteY4" fmla="*/ 590796 h 869402"/>
                  <a:gd name="connsiteX5" fmla="*/ 131238 w 870006"/>
                  <a:gd name="connsiteY5" fmla="*/ 474115 h 869402"/>
                  <a:gd name="connsiteX6" fmla="*/ 257444 w 870006"/>
                  <a:gd name="connsiteY6" fmla="*/ 10345 h 869402"/>
                  <a:gd name="connsiteX0" fmla="*/ 257444 w 902364"/>
                  <a:gd name="connsiteY0" fmla="*/ 10345 h 869402"/>
                  <a:gd name="connsiteX1" fmla="*/ 773479 w 902364"/>
                  <a:gd name="connsiteY1" fmla="*/ 155601 h 869402"/>
                  <a:gd name="connsiteX2" fmla="*/ 825866 w 902364"/>
                  <a:gd name="connsiteY2" fmla="*/ 869402 h 869402"/>
                  <a:gd name="connsiteX3" fmla="*/ 257443 w 902364"/>
                  <a:gd name="connsiteY3" fmla="*/ 859877 h 869402"/>
                  <a:gd name="connsiteX4" fmla="*/ 238394 w 902364"/>
                  <a:gd name="connsiteY4" fmla="*/ 590796 h 869402"/>
                  <a:gd name="connsiteX5" fmla="*/ 131238 w 902364"/>
                  <a:gd name="connsiteY5" fmla="*/ 474115 h 869402"/>
                  <a:gd name="connsiteX6" fmla="*/ 257444 w 902364"/>
                  <a:gd name="connsiteY6" fmla="*/ 10345 h 869402"/>
                  <a:gd name="connsiteX0" fmla="*/ 257444 w 887193"/>
                  <a:gd name="connsiteY0" fmla="*/ 10345 h 878927"/>
                  <a:gd name="connsiteX1" fmla="*/ 773479 w 887193"/>
                  <a:gd name="connsiteY1" fmla="*/ 155601 h 878927"/>
                  <a:gd name="connsiteX2" fmla="*/ 792528 w 887193"/>
                  <a:gd name="connsiteY2" fmla="*/ 878927 h 878927"/>
                  <a:gd name="connsiteX3" fmla="*/ 257443 w 887193"/>
                  <a:gd name="connsiteY3" fmla="*/ 859877 h 878927"/>
                  <a:gd name="connsiteX4" fmla="*/ 238394 w 887193"/>
                  <a:gd name="connsiteY4" fmla="*/ 590796 h 878927"/>
                  <a:gd name="connsiteX5" fmla="*/ 131238 w 887193"/>
                  <a:gd name="connsiteY5" fmla="*/ 474115 h 878927"/>
                  <a:gd name="connsiteX6" fmla="*/ 257444 w 887193"/>
                  <a:gd name="connsiteY6" fmla="*/ 10345 h 878927"/>
                  <a:gd name="connsiteX0" fmla="*/ 257444 w 887193"/>
                  <a:gd name="connsiteY0" fmla="*/ 10345 h 941934"/>
                  <a:gd name="connsiteX1" fmla="*/ 773479 w 887193"/>
                  <a:gd name="connsiteY1" fmla="*/ 155601 h 941934"/>
                  <a:gd name="connsiteX2" fmla="*/ 792528 w 887193"/>
                  <a:gd name="connsiteY2" fmla="*/ 878927 h 941934"/>
                  <a:gd name="connsiteX3" fmla="*/ 626432 w 887193"/>
                  <a:gd name="connsiteY3" fmla="*/ 941917 h 941934"/>
                  <a:gd name="connsiteX4" fmla="*/ 257443 w 887193"/>
                  <a:gd name="connsiteY4" fmla="*/ 859877 h 941934"/>
                  <a:gd name="connsiteX5" fmla="*/ 238394 w 887193"/>
                  <a:gd name="connsiteY5" fmla="*/ 590796 h 941934"/>
                  <a:gd name="connsiteX6" fmla="*/ 131238 w 887193"/>
                  <a:gd name="connsiteY6" fmla="*/ 474115 h 941934"/>
                  <a:gd name="connsiteX7" fmla="*/ 257444 w 887193"/>
                  <a:gd name="connsiteY7" fmla="*/ 10345 h 941934"/>
                  <a:gd name="connsiteX0" fmla="*/ 257444 w 887193"/>
                  <a:gd name="connsiteY0" fmla="*/ 10345 h 948595"/>
                  <a:gd name="connsiteX1" fmla="*/ 773479 w 887193"/>
                  <a:gd name="connsiteY1" fmla="*/ 155601 h 948595"/>
                  <a:gd name="connsiteX2" fmla="*/ 792528 w 887193"/>
                  <a:gd name="connsiteY2" fmla="*/ 878927 h 948595"/>
                  <a:gd name="connsiteX3" fmla="*/ 750257 w 887193"/>
                  <a:gd name="connsiteY3" fmla="*/ 932391 h 948595"/>
                  <a:gd name="connsiteX4" fmla="*/ 626432 w 887193"/>
                  <a:gd name="connsiteY4" fmla="*/ 941917 h 948595"/>
                  <a:gd name="connsiteX5" fmla="*/ 257443 w 887193"/>
                  <a:gd name="connsiteY5" fmla="*/ 859877 h 948595"/>
                  <a:gd name="connsiteX6" fmla="*/ 238394 w 887193"/>
                  <a:gd name="connsiteY6" fmla="*/ 590796 h 948595"/>
                  <a:gd name="connsiteX7" fmla="*/ 131238 w 887193"/>
                  <a:gd name="connsiteY7" fmla="*/ 474115 h 948595"/>
                  <a:gd name="connsiteX8" fmla="*/ 257444 w 887193"/>
                  <a:gd name="connsiteY8" fmla="*/ 10345 h 948595"/>
                  <a:gd name="connsiteX0" fmla="*/ 257444 w 887193"/>
                  <a:gd name="connsiteY0" fmla="*/ 10345 h 948595"/>
                  <a:gd name="connsiteX1" fmla="*/ 773479 w 887193"/>
                  <a:gd name="connsiteY1" fmla="*/ 155601 h 948595"/>
                  <a:gd name="connsiteX2" fmla="*/ 792528 w 887193"/>
                  <a:gd name="connsiteY2" fmla="*/ 878927 h 948595"/>
                  <a:gd name="connsiteX3" fmla="*/ 750257 w 887193"/>
                  <a:gd name="connsiteY3" fmla="*/ 932391 h 948595"/>
                  <a:gd name="connsiteX4" fmla="*/ 626432 w 887193"/>
                  <a:gd name="connsiteY4" fmla="*/ 941917 h 948595"/>
                  <a:gd name="connsiteX5" fmla="*/ 257443 w 887193"/>
                  <a:gd name="connsiteY5" fmla="*/ 859877 h 948595"/>
                  <a:gd name="connsiteX6" fmla="*/ 238394 w 887193"/>
                  <a:gd name="connsiteY6" fmla="*/ 590796 h 948595"/>
                  <a:gd name="connsiteX7" fmla="*/ 131238 w 887193"/>
                  <a:gd name="connsiteY7" fmla="*/ 474115 h 948595"/>
                  <a:gd name="connsiteX8" fmla="*/ 257444 w 887193"/>
                  <a:gd name="connsiteY8" fmla="*/ 10345 h 9485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238394 w 887193"/>
                  <a:gd name="connsiteY7" fmla="*/ 590796 h 987995"/>
                  <a:gd name="connsiteX8" fmla="*/ 131238 w 887193"/>
                  <a:gd name="connsiteY8" fmla="*/ 474115 h 987995"/>
                  <a:gd name="connsiteX9" fmla="*/ 257444 w 887193"/>
                  <a:gd name="connsiteY9" fmla="*/ 10345 h 9879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190664 w 887193"/>
                  <a:gd name="connsiteY7" fmla="*/ 858572 h 987995"/>
                  <a:gd name="connsiteX8" fmla="*/ 238394 w 887193"/>
                  <a:gd name="connsiteY8" fmla="*/ 590796 h 987995"/>
                  <a:gd name="connsiteX9" fmla="*/ 131238 w 887193"/>
                  <a:gd name="connsiteY9" fmla="*/ 474115 h 987995"/>
                  <a:gd name="connsiteX10" fmla="*/ 257444 w 887193"/>
                  <a:gd name="connsiteY10" fmla="*/ 10345 h 9879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190664 w 887193"/>
                  <a:gd name="connsiteY7" fmla="*/ 858572 h 987995"/>
                  <a:gd name="connsiteX8" fmla="*/ 238394 w 887193"/>
                  <a:gd name="connsiteY8" fmla="*/ 590796 h 987995"/>
                  <a:gd name="connsiteX9" fmla="*/ 131238 w 887193"/>
                  <a:gd name="connsiteY9" fmla="*/ 474115 h 987995"/>
                  <a:gd name="connsiteX10" fmla="*/ 257444 w 887193"/>
                  <a:gd name="connsiteY10" fmla="*/ 10345 h 9879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190664 w 887193"/>
                  <a:gd name="connsiteY7" fmla="*/ 858572 h 987995"/>
                  <a:gd name="connsiteX8" fmla="*/ 278875 w 887193"/>
                  <a:gd name="connsiteY8" fmla="*/ 588415 h 987995"/>
                  <a:gd name="connsiteX9" fmla="*/ 131238 w 887193"/>
                  <a:gd name="connsiteY9" fmla="*/ 474115 h 987995"/>
                  <a:gd name="connsiteX10" fmla="*/ 257444 w 887193"/>
                  <a:gd name="connsiteY10" fmla="*/ 10345 h 9879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190664 w 887193"/>
                  <a:gd name="connsiteY7" fmla="*/ 858572 h 987995"/>
                  <a:gd name="connsiteX8" fmla="*/ 278875 w 887193"/>
                  <a:gd name="connsiteY8" fmla="*/ 588415 h 987995"/>
                  <a:gd name="connsiteX9" fmla="*/ 131238 w 887193"/>
                  <a:gd name="connsiteY9" fmla="*/ 474115 h 987995"/>
                  <a:gd name="connsiteX10" fmla="*/ 257444 w 887193"/>
                  <a:gd name="connsiteY10" fmla="*/ 10345 h 987995"/>
                  <a:gd name="connsiteX0" fmla="*/ 257444 w 887193"/>
                  <a:gd name="connsiteY0" fmla="*/ 10345 h 987995"/>
                  <a:gd name="connsiteX1" fmla="*/ 773479 w 887193"/>
                  <a:gd name="connsiteY1" fmla="*/ 155601 h 987995"/>
                  <a:gd name="connsiteX2" fmla="*/ 792528 w 887193"/>
                  <a:gd name="connsiteY2" fmla="*/ 878927 h 987995"/>
                  <a:gd name="connsiteX3" fmla="*/ 750257 w 887193"/>
                  <a:gd name="connsiteY3" fmla="*/ 932391 h 987995"/>
                  <a:gd name="connsiteX4" fmla="*/ 626432 w 887193"/>
                  <a:gd name="connsiteY4" fmla="*/ 941917 h 987995"/>
                  <a:gd name="connsiteX5" fmla="*/ 493082 w 887193"/>
                  <a:gd name="connsiteY5" fmla="*/ 987159 h 987995"/>
                  <a:gd name="connsiteX6" fmla="*/ 257443 w 887193"/>
                  <a:gd name="connsiteY6" fmla="*/ 859877 h 987995"/>
                  <a:gd name="connsiteX7" fmla="*/ 190664 w 887193"/>
                  <a:gd name="connsiteY7" fmla="*/ 858572 h 987995"/>
                  <a:gd name="connsiteX8" fmla="*/ 278875 w 887193"/>
                  <a:gd name="connsiteY8" fmla="*/ 588415 h 987995"/>
                  <a:gd name="connsiteX9" fmla="*/ 131238 w 887193"/>
                  <a:gd name="connsiteY9" fmla="*/ 474115 h 987995"/>
                  <a:gd name="connsiteX10" fmla="*/ 257444 w 887193"/>
                  <a:gd name="connsiteY10" fmla="*/ 10345 h 987995"/>
                  <a:gd name="connsiteX0" fmla="*/ 238342 w 868091"/>
                  <a:gd name="connsiteY0" fmla="*/ 10345 h 987995"/>
                  <a:gd name="connsiteX1" fmla="*/ 754377 w 868091"/>
                  <a:gd name="connsiteY1" fmla="*/ 155601 h 987995"/>
                  <a:gd name="connsiteX2" fmla="*/ 773426 w 868091"/>
                  <a:gd name="connsiteY2" fmla="*/ 878927 h 987995"/>
                  <a:gd name="connsiteX3" fmla="*/ 731155 w 868091"/>
                  <a:gd name="connsiteY3" fmla="*/ 932391 h 987995"/>
                  <a:gd name="connsiteX4" fmla="*/ 607330 w 868091"/>
                  <a:gd name="connsiteY4" fmla="*/ 941917 h 987995"/>
                  <a:gd name="connsiteX5" fmla="*/ 473980 w 868091"/>
                  <a:gd name="connsiteY5" fmla="*/ 987159 h 987995"/>
                  <a:gd name="connsiteX6" fmla="*/ 238341 w 868091"/>
                  <a:gd name="connsiteY6" fmla="*/ 859877 h 987995"/>
                  <a:gd name="connsiteX7" fmla="*/ 171562 w 868091"/>
                  <a:gd name="connsiteY7" fmla="*/ 858572 h 987995"/>
                  <a:gd name="connsiteX8" fmla="*/ 259773 w 868091"/>
                  <a:gd name="connsiteY8" fmla="*/ 588415 h 987995"/>
                  <a:gd name="connsiteX9" fmla="*/ 140711 w 868091"/>
                  <a:gd name="connsiteY9" fmla="*/ 531265 h 987995"/>
                  <a:gd name="connsiteX10" fmla="*/ 238342 w 868091"/>
                  <a:gd name="connsiteY10" fmla="*/ 10345 h 987995"/>
                  <a:gd name="connsiteX0" fmla="*/ 238342 w 868091"/>
                  <a:gd name="connsiteY0" fmla="*/ 10345 h 987995"/>
                  <a:gd name="connsiteX1" fmla="*/ 754377 w 868091"/>
                  <a:gd name="connsiteY1" fmla="*/ 155601 h 987995"/>
                  <a:gd name="connsiteX2" fmla="*/ 773426 w 868091"/>
                  <a:gd name="connsiteY2" fmla="*/ 878927 h 987995"/>
                  <a:gd name="connsiteX3" fmla="*/ 731155 w 868091"/>
                  <a:gd name="connsiteY3" fmla="*/ 932391 h 987995"/>
                  <a:gd name="connsiteX4" fmla="*/ 607330 w 868091"/>
                  <a:gd name="connsiteY4" fmla="*/ 941917 h 987995"/>
                  <a:gd name="connsiteX5" fmla="*/ 473980 w 868091"/>
                  <a:gd name="connsiteY5" fmla="*/ 987159 h 987995"/>
                  <a:gd name="connsiteX6" fmla="*/ 238341 w 868091"/>
                  <a:gd name="connsiteY6" fmla="*/ 859877 h 987995"/>
                  <a:gd name="connsiteX7" fmla="*/ 171562 w 868091"/>
                  <a:gd name="connsiteY7" fmla="*/ 858572 h 987995"/>
                  <a:gd name="connsiteX8" fmla="*/ 259773 w 868091"/>
                  <a:gd name="connsiteY8" fmla="*/ 588415 h 987995"/>
                  <a:gd name="connsiteX9" fmla="*/ 140711 w 868091"/>
                  <a:gd name="connsiteY9" fmla="*/ 531265 h 987995"/>
                  <a:gd name="connsiteX10" fmla="*/ 238342 w 868091"/>
                  <a:gd name="connsiteY10" fmla="*/ 10345 h 987995"/>
                  <a:gd name="connsiteX0" fmla="*/ 238342 w 887337"/>
                  <a:gd name="connsiteY0" fmla="*/ 11281 h 988931"/>
                  <a:gd name="connsiteX1" fmla="*/ 785334 w 887337"/>
                  <a:gd name="connsiteY1" fmla="*/ 149393 h 988931"/>
                  <a:gd name="connsiteX2" fmla="*/ 773426 w 887337"/>
                  <a:gd name="connsiteY2" fmla="*/ 879863 h 988931"/>
                  <a:gd name="connsiteX3" fmla="*/ 731155 w 887337"/>
                  <a:gd name="connsiteY3" fmla="*/ 933327 h 988931"/>
                  <a:gd name="connsiteX4" fmla="*/ 607330 w 887337"/>
                  <a:gd name="connsiteY4" fmla="*/ 942853 h 988931"/>
                  <a:gd name="connsiteX5" fmla="*/ 473980 w 887337"/>
                  <a:gd name="connsiteY5" fmla="*/ 988095 h 988931"/>
                  <a:gd name="connsiteX6" fmla="*/ 238341 w 887337"/>
                  <a:gd name="connsiteY6" fmla="*/ 860813 h 988931"/>
                  <a:gd name="connsiteX7" fmla="*/ 171562 w 887337"/>
                  <a:gd name="connsiteY7" fmla="*/ 859508 h 988931"/>
                  <a:gd name="connsiteX8" fmla="*/ 259773 w 887337"/>
                  <a:gd name="connsiteY8" fmla="*/ 589351 h 988931"/>
                  <a:gd name="connsiteX9" fmla="*/ 140711 w 887337"/>
                  <a:gd name="connsiteY9" fmla="*/ 532201 h 988931"/>
                  <a:gd name="connsiteX10" fmla="*/ 238342 w 887337"/>
                  <a:gd name="connsiteY10" fmla="*/ 11281 h 988931"/>
                  <a:gd name="connsiteX0" fmla="*/ 238342 w 908490"/>
                  <a:gd name="connsiteY0" fmla="*/ 11981 h 989631"/>
                  <a:gd name="connsiteX1" fmla="*/ 816290 w 908490"/>
                  <a:gd name="connsiteY1" fmla="*/ 145331 h 989631"/>
                  <a:gd name="connsiteX2" fmla="*/ 773426 w 908490"/>
                  <a:gd name="connsiteY2" fmla="*/ 880563 h 989631"/>
                  <a:gd name="connsiteX3" fmla="*/ 731155 w 908490"/>
                  <a:gd name="connsiteY3" fmla="*/ 934027 h 989631"/>
                  <a:gd name="connsiteX4" fmla="*/ 607330 w 908490"/>
                  <a:gd name="connsiteY4" fmla="*/ 943553 h 989631"/>
                  <a:gd name="connsiteX5" fmla="*/ 473980 w 908490"/>
                  <a:gd name="connsiteY5" fmla="*/ 988795 h 989631"/>
                  <a:gd name="connsiteX6" fmla="*/ 238341 w 908490"/>
                  <a:gd name="connsiteY6" fmla="*/ 861513 h 989631"/>
                  <a:gd name="connsiteX7" fmla="*/ 171562 w 908490"/>
                  <a:gd name="connsiteY7" fmla="*/ 860208 h 989631"/>
                  <a:gd name="connsiteX8" fmla="*/ 259773 w 908490"/>
                  <a:gd name="connsiteY8" fmla="*/ 590051 h 989631"/>
                  <a:gd name="connsiteX9" fmla="*/ 140711 w 908490"/>
                  <a:gd name="connsiteY9" fmla="*/ 532901 h 989631"/>
                  <a:gd name="connsiteX10" fmla="*/ 238342 w 908490"/>
                  <a:gd name="connsiteY10" fmla="*/ 11981 h 989631"/>
                  <a:gd name="connsiteX0" fmla="*/ 238342 w 900055"/>
                  <a:gd name="connsiteY0" fmla="*/ 11981 h 989631"/>
                  <a:gd name="connsiteX1" fmla="*/ 816290 w 900055"/>
                  <a:gd name="connsiteY1" fmla="*/ 145331 h 989631"/>
                  <a:gd name="connsiteX2" fmla="*/ 773426 w 900055"/>
                  <a:gd name="connsiteY2" fmla="*/ 880563 h 989631"/>
                  <a:gd name="connsiteX3" fmla="*/ 731155 w 900055"/>
                  <a:gd name="connsiteY3" fmla="*/ 934027 h 989631"/>
                  <a:gd name="connsiteX4" fmla="*/ 607330 w 900055"/>
                  <a:gd name="connsiteY4" fmla="*/ 943553 h 989631"/>
                  <a:gd name="connsiteX5" fmla="*/ 473980 w 900055"/>
                  <a:gd name="connsiteY5" fmla="*/ 988795 h 989631"/>
                  <a:gd name="connsiteX6" fmla="*/ 238341 w 900055"/>
                  <a:gd name="connsiteY6" fmla="*/ 861513 h 989631"/>
                  <a:gd name="connsiteX7" fmla="*/ 171562 w 900055"/>
                  <a:gd name="connsiteY7" fmla="*/ 860208 h 989631"/>
                  <a:gd name="connsiteX8" fmla="*/ 259773 w 900055"/>
                  <a:gd name="connsiteY8" fmla="*/ 590051 h 989631"/>
                  <a:gd name="connsiteX9" fmla="*/ 140711 w 900055"/>
                  <a:gd name="connsiteY9" fmla="*/ 532901 h 989631"/>
                  <a:gd name="connsiteX10" fmla="*/ 238342 w 900055"/>
                  <a:gd name="connsiteY10" fmla="*/ 11981 h 989631"/>
                  <a:gd name="connsiteX0" fmla="*/ 248515 w 910228"/>
                  <a:gd name="connsiteY0" fmla="*/ 11981 h 989631"/>
                  <a:gd name="connsiteX1" fmla="*/ 826463 w 910228"/>
                  <a:gd name="connsiteY1" fmla="*/ 145331 h 989631"/>
                  <a:gd name="connsiteX2" fmla="*/ 783599 w 910228"/>
                  <a:gd name="connsiteY2" fmla="*/ 880563 h 989631"/>
                  <a:gd name="connsiteX3" fmla="*/ 741328 w 910228"/>
                  <a:gd name="connsiteY3" fmla="*/ 934027 h 989631"/>
                  <a:gd name="connsiteX4" fmla="*/ 617503 w 910228"/>
                  <a:gd name="connsiteY4" fmla="*/ 943553 h 989631"/>
                  <a:gd name="connsiteX5" fmla="*/ 484153 w 910228"/>
                  <a:gd name="connsiteY5" fmla="*/ 988795 h 989631"/>
                  <a:gd name="connsiteX6" fmla="*/ 248514 w 910228"/>
                  <a:gd name="connsiteY6" fmla="*/ 861513 h 989631"/>
                  <a:gd name="connsiteX7" fmla="*/ 181735 w 910228"/>
                  <a:gd name="connsiteY7" fmla="*/ 860208 h 989631"/>
                  <a:gd name="connsiteX8" fmla="*/ 269946 w 910228"/>
                  <a:gd name="connsiteY8" fmla="*/ 590051 h 989631"/>
                  <a:gd name="connsiteX9" fmla="*/ 150884 w 910228"/>
                  <a:gd name="connsiteY9" fmla="*/ 532901 h 989631"/>
                  <a:gd name="connsiteX10" fmla="*/ 1477 w 910228"/>
                  <a:gd name="connsiteY10" fmla="*/ 389636 h 989631"/>
                  <a:gd name="connsiteX11" fmla="*/ 248515 w 910228"/>
                  <a:gd name="connsiteY11" fmla="*/ 11981 h 989631"/>
                  <a:gd name="connsiteX0" fmla="*/ 253695 w 915408"/>
                  <a:gd name="connsiteY0" fmla="*/ 11981 h 989631"/>
                  <a:gd name="connsiteX1" fmla="*/ 831643 w 915408"/>
                  <a:gd name="connsiteY1" fmla="*/ 145331 h 989631"/>
                  <a:gd name="connsiteX2" fmla="*/ 788779 w 915408"/>
                  <a:gd name="connsiteY2" fmla="*/ 880563 h 989631"/>
                  <a:gd name="connsiteX3" fmla="*/ 746508 w 915408"/>
                  <a:gd name="connsiteY3" fmla="*/ 934027 h 989631"/>
                  <a:gd name="connsiteX4" fmla="*/ 622683 w 915408"/>
                  <a:gd name="connsiteY4" fmla="*/ 943553 h 989631"/>
                  <a:gd name="connsiteX5" fmla="*/ 489333 w 915408"/>
                  <a:gd name="connsiteY5" fmla="*/ 988795 h 989631"/>
                  <a:gd name="connsiteX6" fmla="*/ 253694 w 915408"/>
                  <a:gd name="connsiteY6" fmla="*/ 861513 h 989631"/>
                  <a:gd name="connsiteX7" fmla="*/ 186915 w 915408"/>
                  <a:gd name="connsiteY7" fmla="*/ 860208 h 989631"/>
                  <a:gd name="connsiteX8" fmla="*/ 275126 w 915408"/>
                  <a:gd name="connsiteY8" fmla="*/ 590051 h 989631"/>
                  <a:gd name="connsiteX9" fmla="*/ 156064 w 915408"/>
                  <a:gd name="connsiteY9" fmla="*/ 532901 h 989631"/>
                  <a:gd name="connsiteX10" fmla="*/ 97860 w 915408"/>
                  <a:gd name="connsiteY10" fmla="*/ 410808 h 989631"/>
                  <a:gd name="connsiteX11" fmla="*/ 6657 w 915408"/>
                  <a:gd name="connsiteY11" fmla="*/ 389636 h 989631"/>
                  <a:gd name="connsiteX12" fmla="*/ 253695 w 915408"/>
                  <a:gd name="connsiteY12" fmla="*/ 11981 h 989631"/>
                  <a:gd name="connsiteX0" fmla="*/ 270772 w 932485"/>
                  <a:gd name="connsiteY0" fmla="*/ 11981 h 989631"/>
                  <a:gd name="connsiteX1" fmla="*/ 848720 w 932485"/>
                  <a:gd name="connsiteY1" fmla="*/ 145331 h 989631"/>
                  <a:gd name="connsiteX2" fmla="*/ 805856 w 932485"/>
                  <a:gd name="connsiteY2" fmla="*/ 880563 h 989631"/>
                  <a:gd name="connsiteX3" fmla="*/ 763585 w 932485"/>
                  <a:gd name="connsiteY3" fmla="*/ 934027 h 989631"/>
                  <a:gd name="connsiteX4" fmla="*/ 639760 w 932485"/>
                  <a:gd name="connsiteY4" fmla="*/ 943553 h 989631"/>
                  <a:gd name="connsiteX5" fmla="*/ 506410 w 932485"/>
                  <a:gd name="connsiteY5" fmla="*/ 988795 h 989631"/>
                  <a:gd name="connsiteX6" fmla="*/ 270771 w 932485"/>
                  <a:gd name="connsiteY6" fmla="*/ 861513 h 989631"/>
                  <a:gd name="connsiteX7" fmla="*/ 203992 w 932485"/>
                  <a:gd name="connsiteY7" fmla="*/ 860208 h 989631"/>
                  <a:gd name="connsiteX8" fmla="*/ 292203 w 932485"/>
                  <a:gd name="connsiteY8" fmla="*/ 590051 h 989631"/>
                  <a:gd name="connsiteX9" fmla="*/ 173141 w 932485"/>
                  <a:gd name="connsiteY9" fmla="*/ 532901 h 989631"/>
                  <a:gd name="connsiteX10" fmla="*/ 114937 w 932485"/>
                  <a:gd name="connsiteY10" fmla="*/ 410808 h 989631"/>
                  <a:gd name="connsiteX11" fmla="*/ 5819 w 932485"/>
                  <a:gd name="connsiteY11" fmla="*/ 366836 h 989631"/>
                  <a:gd name="connsiteX12" fmla="*/ 270772 w 932485"/>
                  <a:gd name="connsiteY12" fmla="*/ 11981 h 989631"/>
                  <a:gd name="connsiteX0" fmla="*/ 276461 w 938174"/>
                  <a:gd name="connsiteY0" fmla="*/ 11981 h 989631"/>
                  <a:gd name="connsiteX1" fmla="*/ 854409 w 938174"/>
                  <a:gd name="connsiteY1" fmla="*/ 145331 h 989631"/>
                  <a:gd name="connsiteX2" fmla="*/ 811545 w 938174"/>
                  <a:gd name="connsiteY2" fmla="*/ 880563 h 989631"/>
                  <a:gd name="connsiteX3" fmla="*/ 769274 w 938174"/>
                  <a:gd name="connsiteY3" fmla="*/ 934027 h 989631"/>
                  <a:gd name="connsiteX4" fmla="*/ 645449 w 938174"/>
                  <a:gd name="connsiteY4" fmla="*/ 943553 h 989631"/>
                  <a:gd name="connsiteX5" fmla="*/ 512099 w 938174"/>
                  <a:gd name="connsiteY5" fmla="*/ 988795 h 989631"/>
                  <a:gd name="connsiteX6" fmla="*/ 276460 w 938174"/>
                  <a:gd name="connsiteY6" fmla="*/ 861513 h 989631"/>
                  <a:gd name="connsiteX7" fmla="*/ 209681 w 938174"/>
                  <a:gd name="connsiteY7" fmla="*/ 860208 h 989631"/>
                  <a:gd name="connsiteX8" fmla="*/ 297892 w 938174"/>
                  <a:gd name="connsiteY8" fmla="*/ 590051 h 989631"/>
                  <a:gd name="connsiteX9" fmla="*/ 178830 w 938174"/>
                  <a:gd name="connsiteY9" fmla="*/ 532901 h 989631"/>
                  <a:gd name="connsiteX10" fmla="*/ 120626 w 938174"/>
                  <a:gd name="connsiteY10" fmla="*/ 410808 h 989631"/>
                  <a:gd name="connsiteX11" fmla="*/ 55482 w 938174"/>
                  <a:gd name="connsiteY11" fmla="*/ 445009 h 989631"/>
                  <a:gd name="connsiteX12" fmla="*/ 11508 w 938174"/>
                  <a:gd name="connsiteY12" fmla="*/ 366836 h 989631"/>
                  <a:gd name="connsiteX13" fmla="*/ 276461 w 938174"/>
                  <a:gd name="connsiteY13" fmla="*/ 11981 h 989631"/>
                  <a:gd name="connsiteX0" fmla="*/ 271523 w 933236"/>
                  <a:gd name="connsiteY0" fmla="*/ 11981 h 989631"/>
                  <a:gd name="connsiteX1" fmla="*/ 849471 w 933236"/>
                  <a:gd name="connsiteY1" fmla="*/ 145331 h 989631"/>
                  <a:gd name="connsiteX2" fmla="*/ 806607 w 933236"/>
                  <a:gd name="connsiteY2" fmla="*/ 880563 h 989631"/>
                  <a:gd name="connsiteX3" fmla="*/ 764336 w 933236"/>
                  <a:gd name="connsiteY3" fmla="*/ 934027 h 989631"/>
                  <a:gd name="connsiteX4" fmla="*/ 640511 w 933236"/>
                  <a:gd name="connsiteY4" fmla="*/ 943553 h 989631"/>
                  <a:gd name="connsiteX5" fmla="*/ 507161 w 933236"/>
                  <a:gd name="connsiteY5" fmla="*/ 988795 h 989631"/>
                  <a:gd name="connsiteX6" fmla="*/ 271522 w 933236"/>
                  <a:gd name="connsiteY6" fmla="*/ 861513 h 989631"/>
                  <a:gd name="connsiteX7" fmla="*/ 204743 w 933236"/>
                  <a:gd name="connsiteY7" fmla="*/ 860208 h 989631"/>
                  <a:gd name="connsiteX8" fmla="*/ 292954 w 933236"/>
                  <a:gd name="connsiteY8" fmla="*/ 590051 h 989631"/>
                  <a:gd name="connsiteX9" fmla="*/ 173892 w 933236"/>
                  <a:gd name="connsiteY9" fmla="*/ 532901 h 989631"/>
                  <a:gd name="connsiteX10" fmla="*/ 115688 w 933236"/>
                  <a:gd name="connsiteY10" fmla="*/ 410808 h 989631"/>
                  <a:gd name="connsiteX11" fmla="*/ 50544 w 933236"/>
                  <a:gd name="connsiteY11" fmla="*/ 445009 h 989631"/>
                  <a:gd name="connsiteX12" fmla="*/ 6570 w 933236"/>
                  <a:gd name="connsiteY12" fmla="*/ 366836 h 989631"/>
                  <a:gd name="connsiteX13" fmla="*/ 271523 w 933236"/>
                  <a:gd name="connsiteY13" fmla="*/ 11981 h 989631"/>
                  <a:gd name="connsiteX0" fmla="*/ 246802 w 908515"/>
                  <a:gd name="connsiteY0" fmla="*/ 11981 h 989631"/>
                  <a:gd name="connsiteX1" fmla="*/ 824750 w 908515"/>
                  <a:gd name="connsiteY1" fmla="*/ 145331 h 989631"/>
                  <a:gd name="connsiteX2" fmla="*/ 781886 w 908515"/>
                  <a:gd name="connsiteY2" fmla="*/ 880563 h 989631"/>
                  <a:gd name="connsiteX3" fmla="*/ 739615 w 908515"/>
                  <a:gd name="connsiteY3" fmla="*/ 934027 h 989631"/>
                  <a:gd name="connsiteX4" fmla="*/ 615790 w 908515"/>
                  <a:gd name="connsiteY4" fmla="*/ 943553 h 989631"/>
                  <a:gd name="connsiteX5" fmla="*/ 482440 w 908515"/>
                  <a:gd name="connsiteY5" fmla="*/ 988795 h 989631"/>
                  <a:gd name="connsiteX6" fmla="*/ 246801 w 908515"/>
                  <a:gd name="connsiteY6" fmla="*/ 861513 h 989631"/>
                  <a:gd name="connsiteX7" fmla="*/ 180022 w 908515"/>
                  <a:gd name="connsiteY7" fmla="*/ 860208 h 989631"/>
                  <a:gd name="connsiteX8" fmla="*/ 268233 w 908515"/>
                  <a:gd name="connsiteY8" fmla="*/ 590051 h 989631"/>
                  <a:gd name="connsiteX9" fmla="*/ 149171 w 908515"/>
                  <a:gd name="connsiteY9" fmla="*/ 532901 h 989631"/>
                  <a:gd name="connsiteX10" fmla="*/ 90967 w 908515"/>
                  <a:gd name="connsiteY10" fmla="*/ 410808 h 989631"/>
                  <a:gd name="connsiteX11" fmla="*/ 25823 w 908515"/>
                  <a:gd name="connsiteY11" fmla="*/ 445009 h 989631"/>
                  <a:gd name="connsiteX12" fmla="*/ 7907 w 908515"/>
                  <a:gd name="connsiteY12" fmla="*/ 383122 h 989631"/>
                  <a:gd name="connsiteX13" fmla="*/ 246802 w 908515"/>
                  <a:gd name="connsiteY13" fmla="*/ 11981 h 989631"/>
                  <a:gd name="connsiteX0" fmla="*/ 246802 w 908515"/>
                  <a:gd name="connsiteY0" fmla="*/ 11981 h 989631"/>
                  <a:gd name="connsiteX1" fmla="*/ 824750 w 908515"/>
                  <a:gd name="connsiteY1" fmla="*/ 145331 h 989631"/>
                  <a:gd name="connsiteX2" fmla="*/ 781886 w 908515"/>
                  <a:gd name="connsiteY2" fmla="*/ 880563 h 989631"/>
                  <a:gd name="connsiteX3" fmla="*/ 739615 w 908515"/>
                  <a:gd name="connsiteY3" fmla="*/ 934027 h 989631"/>
                  <a:gd name="connsiteX4" fmla="*/ 615790 w 908515"/>
                  <a:gd name="connsiteY4" fmla="*/ 943553 h 989631"/>
                  <a:gd name="connsiteX5" fmla="*/ 482440 w 908515"/>
                  <a:gd name="connsiteY5" fmla="*/ 988795 h 989631"/>
                  <a:gd name="connsiteX6" fmla="*/ 246801 w 908515"/>
                  <a:gd name="connsiteY6" fmla="*/ 861513 h 989631"/>
                  <a:gd name="connsiteX7" fmla="*/ 180022 w 908515"/>
                  <a:gd name="connsiteY7" fmla="*/ 860208 h 989631"/>
                  <a:gd name="connsiteX8" fmla="*/ 268233 w 908515"/>
                  <a:gd name="connsiteY8" fmla="*/ 590051 h 989631"/>
                  <a:gd name="connsiteX9" fmla="*/ 149171 w 908515"/>
                  <a:gd name="connsiteY9" fmla="*/ 532901 h 989631"/>
                  <a:gd name="connsiteX10" fmla="*/ 90967 w 908515"/>
                  <a:gd name="connsiteY10" fmla="*/ 410808 h 989631"/>
                  <a:gd name="connsiteX11" fmla="*/ 25823 w 908515"/>
                  <a:gd name="connsiteY11" fmla="*/ 445009 h 989631"/>
                  <a:gd name="connsiteX12" fmla="*/ 7907 w 908515"/>
                  <a:gd name="connsiteY12" fmla="*/ 383122 h 989631"/>
                  <a:gd name="connsiteX13" fmla="*/ 246802 w 908515"/>
                  <a:gd name="connsiteY13" fmla="*/ 11981 h 989631"/>
                  <a:gd name="connsiteX0" fmla="*/ 256331 w 918044"/>
                  <a:gd name="connsiteY0" fmla="*/ 11981 h 989631"/>
                  <a:gd name="connsiteX1" fmla="*/ 834279 w 918044"/>
                  <a:gd name="connsiteY1" fmla="*/ 145331 h 989631"/>
                  <a:gd name="connsiteX2" fmla="*/ 791415 w 918044"/>
                  <a:gd name="connsiteY2" fmla="*/ 880563 h 989631"/>
                  <a:gd name="connsiteX3" fmla="*/ 749144 w 918044"/>
                  <a:gd name="connsiteY3" fmla="*/ 934027 h 989631"/>
                  <a:gd name="connsiteX4" fmla="*/ 625319 w 918044"/>
                  <a:gd name="connsiteY4" fmla="*/ 943553 h 989631"/>
                  <a:gd name="connsiteX5" fmla="*/ 491969 w 918044"/>
                  <a:gd name="connsiteY5" fmla="*/ 988795 h 989631"/>
                  <a:gd name="connsiteX6" fmla="*/ 256330 w 918044"/>
                  <a:gd name="connsiteY6" fmla="*/ 861513 h 989631"/>
                  <a:gd name="connsiteX7" fmla="*/ 189551 w 918044"/>
                  <a:gd name="connsiteY7" fmla="*/ 860208 h 989631"/>
                  <a:gd name="connsiteX8" fmla="*/ 277762 w 918044"/>
                  <a:gd name="connsiteY8" fmla="*/ 590051 h 989631"/>
                  <a:gd name="connsiteX9" fmla="*/ 158700 w 918044"/>
                  <a:gd name="connsiteY9" fmla="*/ 532901 h 989631"/>
                  <a:gd name="connsiteX10" fmla="*/ 100496 w 918044"/>
                  <a:gd name="connsiteY10" fmla="*/ 410808 h 989631"/>
                  <a:gd name="connsiteX11" fmla="*/ 35352 w 918044"/>
                  <a:gd name="connsiteY11" fmla="*/ 445009 h 989631"/>
                  <a:gd name="connsiteX12" fmla="*/ 17436 w 918044"/>
                  <a:gd name="connsiteY12" fmla="*/ 383122 h 989631"/>
                  <a:gd name="connsiteX13" fmla="*/ 256331 w 918044"/>
                  <a:gd name="connsiteY13" fmla="*/ 11981 h 989631"/>
                  <a:gd name="connsiteX0" fmla="*/ 256331 w 918044"/>
                  <a:gd name="connsiteY0" fmla="*/ 11981 h 989631"/>
                  <a:gd name="connsiteX1" fmla="*/ 834279 w 918044"/>
                  <a:gd name="connsiteY1" fmla="*/ 145331 h 989631"/>
                  <a:gd name="connsiteX2" fmla="*/ 791415 w 918044"/>
                  <a:gd name="connsiteY2" fmla="*/ 880563 h 989631"/>
                  <a:gd name="connsiteX3" fmla="*/ 749144 w 918044"/>
                  <a:gd name="connsiteY3" fmla="*/ 934027 h 989631"/>
                  <a:gd name="connsiteX4" fmla="*/ 625319 w 918044"/>
                  <a:gd name="connsiteY4" fmla="*/ 943553 h 989631"/>
                  <a:gd name="connsiteX5" fmla="*/ 491969 w 918044"/>
                  <a:gd name="connsiteY5" fmla="*/ 988795 h 989631"/>
                  <a:gd name="connsiteX6" fmla="*/ 256330 w 918044"/>
                  <a:gd name="connsiteY6" fmla="*/ 861513 h 989631"/>
                  <a:gd name="connsiteX7" fmla="*/ 189551 w 918044"/>
                  <a:gd name="connsiteY7" fmla="*/ 860208 h 989631"/>
                  <a:gd name="connsiteX8" fmla="*/ 277762 w 918044"/>
                  <a:gd name="connsiteY8" fmla="*/ 590051 h 989631"/>
                  <a:gd name="connsiteX9" fmla="*/ 158700 w 918044"/>
                  <a:gd name="connsiteY9" fmla="*/ 532901 h 989631"/>
                  <a:gd name="connsiteX10" fmla="*/ 100496 w 918044"/>
                  <a:gd name="connsiteY10" fmla="*/ 410808 h 989631"/>
                  <a:gd name="connsiteX11" fmla="*/ 35352 w 918044"/>
                  <a:gd name="connsiteY11" fmla="*/ 445009 h 989631"/>
                  <a:gd name="connsiteX12" fmla="*/ 17436 w 918044"/>
                  <a:gd name="connsiteY12" fmla="*/ 383122 h 989631"/>
                  <a:gd name="connsiteX13" fmla="*/ 256331 w 918044"/>
                  <a:gd name="connsiteY13" fmla="*/ 11981 h 989631"/>
                  <a:gd name="connsiteX0" fmla="*/ 286497 w 948210"/>
                  <a:gd name="connsiteY0" fmla="*/ 11981 h 989631"/>
                  <a:gd name="connsiteX1" fmla="*/ 864445 w 948210"/>
                  <a:gd name="connsiteY1" fmla="*/ 145331 h 989631"/>
                  <a:gd name="connsiteX2" fmla="*/ 821581 w 948210"/>
                  <a:gd name="connsiteY2" fmla="*/ 880563 h 989631"/>
                  <a:gd name="connsiteX3" fmla="*/ 779310 w 948210"/>
                  <a:gd name="connsiteY3" fmla="*/ 934027 h 989631"/>
                  <a:gd name="connsiteX4" fmla="*/ 655485 w 948210"/>
                  <a:gd name="connsiteY4" fmla="*/ 943553 h 989631"/>
                  <a:gd name="connsiteX5" fmla="*/ 522135 w 948210"/>
                  <a:gd name="connsiteY5" fmla="*/ 988795 h 989631"/>
                  <a:gd name="connsiteX6" fmla="*/ 286496 w 948210"/>
                  <a:gd name="connsiteY6" fmla="*/ 861513 h 989631"/>
                  <a:gd name="connsiteX7" fmla="*/ 219717 w 948210"/>
                  <a:gd name="connsiteY7" fmla="*/ 860208 h 989631"/>
                  <a:gd name="connsiteX8" fmla="*/ 307928 w 948210"/>
                  <a:gd name="connsiteY8" fmla="*/ 590051 h 989631"/>
                  <a:gd name="connsiteX9" fmla="*/ 188866 w 948210"/>
                  <a:gd name="connsiteY9" fmla="*/ 532901 h 989631"/>
                  <a:gd name="connsiteX10" fmla="*/ 130662 w 948210"/>
                  <a:gd name="connsiteY10" fmla="*/ 410808 h 989631"/>
                  <a:gd name="connsiteX11" fmla="*/ 65518 w 948210"/>
                  <a:gd name="connsiteY11" fmla="*/ 445009 h 989631"/>
                  <a:gd name="connsiteX12" fmla="*/ 11773 w 948210"/>
                  <a:gd name="connsiteY12" fmla="*/ 415694 h 989631"/>
                  <a:gd name="connsiteX13" fmla="*/ 286497 w 948210"/>
                  <a:gd name="connsiteY13" fmla="*/ 11981 h 989631"/>
                  <a:gd name="connsiteX0" fmla="*/ 286497 w 948210"/>
                  <a:gd name="connsiteY0" fmla="*/ 11981 h 989631"/>
                  <a:gd name="connsiteX1" fmla="*/ 864445 w 948210"/>
                  <a:gd name="connsiteY1" fmla="*/ 145331 h 989631"/>
                  <a:gd name="connsiteX2" fmla="*/ 821581 w 948210"/>
                  <a:gd name="connsiteY2" fmla="*/ 880563 h 989631"/>
                  <a:gd name="connsiteX3" fmla="*/ 779310 w 948210"/>
                  <a:gd name="connsiteY3" fmla="*/ 934027 h 989631"/>
                  <a:gd name="connsiteX4" fmla="*/ 655485 w 948210"/>
                  <a:gd name="connsiteY4" fmla="*/ 943553 h 989631"/>
                  <a:gd name="connsiteX5" fmla="*/ 522135 w 948210"/>
                  <a:gd name="connsiteY5" fmla="*/ 988795 h 989631"/>
                  <a:gd name="connsiteX6" fmla="*/ 286496 w 948210"/>
                  <a:gd name="connsiteY6" fmla="*/ 861513 h 989631"/>
                  <a:gd name="connsiteX7" fmla="*/ 219717 w 948210"/>
                  <a:gd name="connsiteY7" fmla="*/ 860208 h 989631"/>
                  <a:gd name="connsiteX8" fmla="*/ 307928 w 948210"/>
                  <a:gd name="connsiteY8" fmla="*/ 590051 h 989631"/>
                  <a:gd name="connsiteX9" fmla="*/ 188866 w 948210"/>
                  <a:gd name="connsiteY9" fmla="*/ 532901 h 989631"/>
                  <a:gd name="connsiteX10" fmla="*/ 130662 w 948210"/>
                  <a:gd name="connsiteY10" fmla="*/ 410808 h 989631"/>
                  <a:gd name="connsiteX11" fmla="*/ 65518 w 948210"/>
                  <a:gd name="connsiteY11" fmla="*/ 445009 h 989631"/>
                  <a:gd name="connsiteX12" fmla="*/ 11773 w 948210"/>
                  <a:gd name="connsiteY12" fmla="*/ 415694 h 989631"/>
                  <a:gd name="connsiteX13" fmla="*/ 286497 w 948210"/>
                  <a:gd name="connsiteY13" fmla="*/ 11981 h 989631"/>
                  <a:gd name="connsiteX0" fmla="*/ 253737 w 915450"/>
                  <a:gd name="connsiteY0" fmla="*/ 11981 h 989631"/>
                  <a:gd name="connsiteX1" fmla="*/ 831685 w 915450"/>
                  <a:gd name="connsiteY1" fmla="*/ 145331 h 989631"/>
                  <a:gd name="connsiteX2" fmla="*/ 788821 w 915450"/>
                  <a:gd name="connsiteY2" fmla="*/ 880563 h 989631"/>
                  <a:gd name="connsiteX3" fmla="*/ 746550 w 915450"/>
                  <a:gd name="connsiteY3" fmla="*/ 934027 h 989631"/>
                  <a:gd name="connsiteX4" fmla="*/ 622725 w 915450"/>
                  <a:gd name="connsiteY4" fmla="*/ 943553 h 989631"/>
                  <a:gd name="connsiteX5" fmla="*/ 489375 w 915450"/>
                  <a:gd name="connsiteY5" fmla="*/ 988795 h 989631"/>
                  <a:gd name="connsiteX6" fmla="*/ 253736 w 915450"/>
                  <a:gd name="connsiteY6" fmla="*/ 861513 h 989631"/>
                  <a:gd name="connsiteX7" fmla="*/ 186957 w 915450"/>
                  <a:gd name="connsiteY7" fmla="*/ 860208 h 989631"/>
                  <a:gd name="connsiteX8" fmla="*/ 275168 w 915450"/>
                  <a:gd name="connsiteY8" fmla="*/ 590051 h 989631"/>
                  <a:gd name="connsiteX9" fmla="*/ 156106 w 915450"/>
                  <a:gd name="connsiteY9" fmla="*/ 532901 h 989631"/>
                  <a:gd name="connsiteX10" fmla="*/ 97902 w 915450"/>
                  <a:gd name="connsiteY10" fmla="*/ 410808 h 989631"/>
                  <a:gd name="connsiteX11" fmla="*/ 32758 w 915450"/>
                  <a:gd name="connsiteY11" fmla="*/ 445009 h 989631"/>
                  <a:gd name="connsiteX12" fmla="*/ 18100 w 915450"/>
                  <a:gd name="connsiteY12" fmla="*/ 433609 h 989631"/>
                  <a:gd name="connsiteX13" fmla="*/ 253737 w 915450"/>
                  <a:gd name="connsiteY13" fmla="*/ 11981 h 989631"/>
                  <a:gd name="connsiteX0" fmla="*/ 253737 w 915450"/>
                  <a:gd name="connsiteY0" fmla="*/ 11981 h 989631"/>
                  <a:gd name="connsiteX1" fmla="*/ 831685 w 915450"/>
                  <a:gd name="connsiteY1" fmla="*/ 145331 h 989631"/>
                  <a:gd name="connsiteX2" fmla="*/ 788821 w 915450"/>
                  <a:gd name="connsiteY2" fmla="*/ 880563 h 989631"/>
                  <a:gd name="connsiteX3" fmla="*/ 746550 w 915450"/>
                  <a:gd name="connsiteY3" fmla="*/ 934027 h 989631"/>
                  <a:gd name="connsiteX4" fmla="*/ 622725 w 915450"/>
                  <a:gd name="connsiteY4" fmla="*/ 943553 h 989631"/>
                  <a:gd name="connsiteX5" fmla="*/ 489375 w 915450"/>
                  <a:gd name="connsiteY5" fmla="*/ 988795 h 989631"/>
                  <a:gd name="connsiteX6" fmla="*/ 253736 w 915450"/>
                  <a:gd name="connsiteY6" fmla="*/ 861513 h 989631"/>
                  <a:gd name="connsiteX7" fmla="*/ 186957 w 915450"/>
                  <a:gd name="connsiteY7" fmla="*/ 860208 h 989631"/>
                  <a:gd name="connsiteX8" fmla="*/ 275168 w 915450"/>
                  <a:gd name="connsiteY8" fmla="*/ 590051 h 989631"/>
                  <a:gd name="connsiteX9" fmla="*/ 156106 w 915450"/>
                  <a:gd name="connsiteY9" fmla="*/ 532901 h 989631"/>
                  <a:gd name="connsiteX10" fmla="*/ 97902 w 915450"/>
                  <a:gd name="connsiteY10" fmla="*/ 410808 h 989631"/>
                  <a:gd name="connsiteX11" fmla="*/ 32758 w 915450"/>
                  <a:gd name="connsiteY11" fmla="*/ 445009 h 989631"/>
                  <a:gd name="connsiteX12" fmla="*/ 18100 w 915450"/>
                  <a:gd name="connsiteY12" fmla="*/ 433609 h 989631"/>
                  <a:gd name="connsiteX13" fmla="*/ 253737 w 915450"/>
                  <a:gd name="connsiteY13" fmla="*/ 11981 h 989631"/>
                  <a:gd name="connsiteX0" fmla="*/ 253737 w 915450"/>
                  <a:gd name="connsiteY0" fmla="*/ 11981 h 989631"/>
                  <a:gd name="connsiteX1" fmla="*/ 831685 w 915450"/>
                  <a:gd name="connsiteY1" fmla="*/ 145331 h 989631"/>
                  <a:gd name="connsiteX2" fmla="*/ 788821 w 915450"/>
                  <a:gd name="connsiteY2" fmla="*/ 880563 h 989631"/>
                  <a:gd name="connsiteX3" fmla="*/ 746550 w 915450"/>
                  <a:gd name="connsiteY3" fmla="*/ 934027 h 989631"/>
                  <a:gd name="connsiteX4" fmla="*/ 622725 w 915450"/>
                  <a:gd name="connsiteY4" fmla="*/ 943553 h 989631"/>
                  <a:gd name="connsiteX5" fmla="*/ 489375 w 915450"/>
                  <a:gd name="connsiteY5" fmla="*/ 988795 h 989631"/>
                  <a:gd name="connsiteX6" fmla="*/ 253736 w 915450"/>
                  <a:gd name="connsiteY6" fmla="*/ 861513 h 989631"/>
                  <a:gd name="connsiteX7" fmla="*/ 186957 w 915450"/>
                  <a:gd name="connsiteY7" fmla="*/ 860208 h 989631"/>
                  <a:gd name="connsiteX8" fmla="*/ 275168 w 915450"/>
                  <a:gd name="connsiteY8" fmla="*/ 590051 h 989631"/>
                  <a:gd name="connsiteX9" fmla="*/ 156106 w 915450"/>
                  <a:gd name="connsiteY9" fmla="*/ 532901 h 989631"/>
                  <a:gd name="connsiteX10" fmla="*/ 97902 w 915450"/>
                  <a:gd name="connsiteY10" fmla="*/ 410808 h 989631"/>
                  <a:gd name="connsiteX11" fmla="*/ 32758 w 915450"/>
                  <a:gd name="connsiteY11" fmla="*/ 445009 h 989631"/>
                  <a:gd name="connsiteX12" fmla="*/ 18100 w 915450"/>
                  <a:gd name="connsiteY12" fmla="*/ 433609 h 989631"/>
                  <a:gd name="connsiteX13" fmla="*/ 253737 w 915450"/>
                  <a:gd name="connsiteY13" fmla="*/ 11981 h 989631"/>
                  <a:gd name="connsiteX0" fmla="*/ 248632 w 910345"/>
                  <a:gd name="connsiteY0" fmla="*/ 11981 h 989631"/>
                  <a:gd name="connsiteX1" fmla="*/ 826580 w 910345"/>
                  <a:gd name="connsiteY1" fmla="*/ 145331 h 989631"/>
                  <a:gd name="connsiteX2" fmla="*/ 783716 w 910345"/>
                  <a:gd name="connsiteY2" fmla="*/ 880563 h 989631"/>
                  <a:gd name="connsiteX3" fmla="*/ 741445 w 910345"/>
                  <a:gd name="connsiteY3" fmla="*/ 934027 h 989631"/>
                  <a:gd name="connsiteX4" fmla="*/ 617620 w 910345"/>
                  <a:gd name="connsiteY4" fmla="*/ 943553 h 989631"/>
                  <a:gd name="connsiteX5" fmla="*/ 484270 w 910345"/>
                  <a:gd name="connsiteY5" fmla="*/ 988795 h 989631"/>
                  <a:gd name="connsiteX6" fmla="*/ 248631 w 910345"/>
                  <a:gd name="connsiteY6" fmla="*/ 861513 h 989631"/>
                  <a:gd name="connsiteX7" fmla="*/ 181852 w 910345"/>
                  <a:gd name="connsiteY7" fmla="*/ 860208 h 989631"/>
                  <a:gd name="connsiteX8" fmla="*/ 270063 w 910345"/>
                  <a:gd name="connsiteY8" fmla="*/ 590051 h 989631"/>
                  <a:gd name="connsiteX9" fmla="*/ 151001 w 910345"/>
                  <a:gd name="connsiteY9" fmla="*/ 532901 h 989631"/>
                  <a:gd name="connsiteX10" fmla="*/ 92797 w 910345"/>
                  <a:gd name="connsiteY10" fmla="*/ 410808 h 989631"/>
                  <a:gd name="connsiteX11" fmla="*/ 27653 w 910345"/>
                  <a:gd name="connsiteY11" fmla="*/ 445009 h 989631"/>
                  <a:gd name="connsiteX12" fmla="*/ 19509 w 910345"/>
                  <a:gd name="connsiteY12" fmla="*/ 433609 h 989631"/>
                  <a:gd name="connsiteX13" fmla="*/ 248632 w 910345"/>
                  <a:gd name="connsiteY13" fmla="*/ 11981 h 989631"/>
                  <a:gd name="connsiteX0" fmla="*/ 243597 w 905310"/>
                  <a:gd name="connsiteY0" fmla="*/ 11981 h 989631"/>
                  <a:gd name="connsiteX1" fmla="*/ 821545 w 905310"/>
                  <a:gd name="connsiteY1" fmla="*/ 145331 h 989631"/>
                  <a:gd name="connsiteX2" fmla="*/ 778681 w 905310"/>
                  <a:gd name="connsiteY2" fmla="*/ 880563 h 989631"/>
                  <a:gd name="connsiteX3" fmla="*/ 736410 w 905310"/>
                  <a:gd name="connsiteY3" fmla="*/ 934027 h 989631"/>
                  <a:gd name="connsiteX4" fmla="*/ 612585 w 905310"/>
                  <a:gd name="connsiteY4" fmla="*/ 943553 h 989631"/>
                  <a:gd name="connsiteX5" fmla="*/ 479235 w 905310"/>
                  <a:gd name="connsiteY5" fmla="*/ 988795 h 989631"/>
                  <a:gd name="connsiteX6" fmla="*/ 243596 w 905310"/>
                  <a:gd name="connsiteY6" fmla="*/ 861513 h 989631"/>
                  <a:gd name="connsiteX7" fmla="*/ 176817 w 905310"/>
                  <a:gd name="connsiteY7" fmla="*/ 860208 h 989631"/>
                  <a:gd name="connsiteX8" fmla="*/ 265028 w 905310"/>
                  <a:gd name="connsiteY8" fmla="*/ 590051 h 989631"/>
                  <a:gd name="connsiteX9" fmla="*/ 145966 w 905310"/>
                  <a:gd name="connsiteY9" fmla="*/ 532901 h 989631"/>
                  <a:gd name="connsiteX10" fmla="*/ 87762 w 905310"/>
                  <a:gd name="connsiteY10" fmla="*/ 410808 h 989631"/>
                  <a:gd name="connsiteX11" fmla="*/ 22618 w 905310"/>
                  <a:gd name="connsiteY11" fmla="*/ 445009 h 989631"/>
                  <a:gd name="connsiteX12" fmla="*/ 14474 w 905310"/>
                  <a:gd name="connsiteY12" fmla="*/ 433609 h 989631"/>
                  <a:gd name="connsiteX13" fmla="*/ 243597 w 905310"/>
                  <a:gd name="connsiteY13" fmla="*/ 11981 h 989631"/>
                  <a:gd name="connsiteX0" fmla="*/ 246331 w 904787"/>
                  <a:gd name="connsiteY0" fmla="*/ 10822 h 996615"/>
                  <a:gd name="connsiteX1" fmla="*/ 821022 w 904787"/>
                  <a:gd name="connsiteY1" fmla="*/ 152315 h 996615"/>
                  <a:gd name="connsiteX2" fmla="*/ 778158 w 904787"/>
                  <a:gd name="connsiteY2" fmla="*/ 887547 h 996615"/>
                  <a:gd name="connsiteX3" fmla="*/ 735887 w 904787"/>
                  <a:gd name="connsiteY3" fmla="*/ 941011 h 996615"/>
                  <a:gd name="connsiteX4" fmla="*/ 612062 w 904787"/>
                  <a:gd name="connsiteY4" fmla="*/ 950537 h 996615"/>
                  <a:gd name="connsiteX5" fmla="*/ 478712 w 904787"/>
                  <a:gd name="connsiteY5" fmla="*/ 995779 h 996615"/>
                  <a:gd name="connsiteX6" fmla="*/ 243073 w 904787"/>
                  <a:gd name="connsiteY6" fmla="*/ 868497 h 996615"/>
                  <a:gd name="connsiteX7" fmla="*/ 176294 w 904787"/>
                  <a:gd name="connsiteY7" fmla="*/ 867192 h 996615"/>
                  <a:gd name="connsiteX8" fmla="*/ 264505 w 904787"/>
                  <a:gd name="connsiteY8" fmla="*/ 597035 h 996615"/>
                  <a:gd name="connsiteX9" fmla="*/ 145443 w 904787"/>
                  <a:gd name="connsiteY9" fmla="*/ 539885 h 996615"/>
                  <a:gd name="connsiteX10" fmla="*/ 87239 w 904787"/>
                  <a:gd name="connsiteY10" fmla="*/ 417792 h 996615"/>
                  <a:gd name="connsiteX11" fmla="*/ 22095 w 904787"/>
                  <a:gd name="connsiteY11" fmla="*/ 451993 h 996615"/>
                  <a:gd name="connsiteX12" fmla="*/ 13951 w 904787"/>
                  <a:gd name="connsiteY12" fmla="*/ 440593 h 996615"/>
                  <a:gd name="connsiteX13" fmla="*/ 246331 w 904787"/>
                  <a:gd name="connsiteY13" fmla="*/ 10822 h 996615"/>
                  <a:gd name="connsiteX0" fmla="*/ 246331 w 904787"/>
                  <a:gd name="connsiteY0" fmla="*/ 22412 h 1008205"/>
                  <a:gd name="connsiteX1" fmla="*/ 821022 w 904787"/>
                  <a:gd name="connsiteY1" fmla="*/ 163905 h 1008205"/>
                  <a:gd name="connsiteX2" fmla="*/ 778158 w 904787"/>
                  <a:gd name="connsiteY2" fmla="*/ 899137 h 1008205"/>
                  <a:gd name="connsiteX3" fmla="*/ 735887 w 904787"/>
                  <a:gd name="connsiteY3" fmla="*/ 952601 h 1008205"/>
                  <a:gd name="connsiteX4" fmla="*/ 612062 w 904787"/>
                  <a:gd name="connsiteY4" fmla="*/ 962127 h 1008205"/>
                  <a:gd name="connsiteX5" fmla="*/ 478712 w 904787"/>
                  <a:gd name="connsiteY5" fmla="*/ 1007369 h 1008205"/>
                  <a:gd name="connsiteX6" fmla="*/ 243073 w 904787"/>
                  <a:gd name="connsiteY6" fmla="*/ 880087 h 1008205"/>
                  <a:gd name="connsiteX7" fmla="*/ 176294 w 904787"/>
                  <a:gd name="connsiteY7" fmla="*/ 878782 h 1008205"/>
                  <a:gd name="connsiteX8" fmla="*/ 264505 w 904787"/>
                  <a:gd name="connsiteY8" fmla="*/ 608625 h 1008205"/>
                  <a:gd name="connsiteX9" fmla="*/ 145443 w 904787"/>
                  <a:gd name="connsiteY9" fmla="*/ 551475 h 1008205"/>
                  <a:gd name="connsiteX10" fmla="*/ 87239 w 904787"/>
                  <a:gd name="connsiteY10" fmla="*/ 429382 h 1008205"/>
                  <a:gd name="connsiteX11" fmla="*/ 22095 w 904787"/>
                  <a:gd name="connsiteY11" fmla="*/ 463583 h 1008205"/>
                  <a:gd name="connsiteX12" fmla="*/ 13951 w 904787"/>
                  <a:gd name="connsiteY12" fmla="*/ 452183 h 1008205"/>
                  <a:gd name="connsiteX13" fmla="*/ 246331 w 904787"/>
                  <a:gd name="connsiteY13" fmla="*/ 22412 h 1008205"/>
                  <a:gd name="connsiteX0" fmla="*/ 246331 w 918930"/>
                  <a:gd name="connsiteY0" fmla="*/ 24134 h 1009927"/>
                  <a:gd name="connsiteX1" fmla="*/ 840565 w 918930"/>
                  <a:gd name="connsiteY1" fmla="*/ 155855 h 1009927"/>
                  <a:gd name="connsiteX2" fmla="*/ 778158 w 918930"/>
                  <a:gd name="connsiteY2" fmla="*/ 900859 h 1009927"/>
                  <a:gd name="connsiteX3" fmla="*/ 735887 w 918930"/>
                  <a:gd name="connsiteY3" fmla="*/ 954323 h 1009927"/>
                  <a:gd name="connsiteX4" fmla="*/ 612062 w 918930"/>
                  <a:gd name="connsiteY4" fmla="*/ 963849 h 1009927"/>
                  <a:gd name="connsiteX5" fmla="*/ 478712 w 918930"/>
                  <a:gd name="connsiteY5" fmla="*/ 1009091 h 1009927"/>
                  <a:gd name="connsiteX6" fmla="*/ 243073 w 918930"/>
                  <a:gd name="connsiteY6" fmla="*/ 881809 h 1009927"/>
                  <a:gd name="connsiteX7" fmla="*/ 176294 w 918930"/>
                  <a:gd name="connsiteY7" fmla="*/ 880504 h 1009927"/>
                  <a:gd name="connsiteX8" fmla="*/ 264505 w 918930"/>
                  <a:gd name="connsiteY8" fmla="*/ 610347 h 1009927"/>
                  <a:gd name="connsiteX9" fmla="*/ 145443 w 918930"/>
                  <a:gd name="connsiteY9" fmla="*/ 553197 h 1009927"/>
                  <a:gd name="connsiteX10" fmla="*/ 87239 w 918930"/>
                  <a:gd name="connsiteY10" fmla="*/ 431104 h 1009927"/>
                  <a:gd name="connsiteX11" fmla="*/ 22095 w 918930"/>
                  <a:gd name="connsiteY11" fmla="*/ 465305 h 1009927"/>
                  <a:gd name="connsiteX12" fmla="*/ 13951 w 918930"/>
                  <a:gd name="connsiteY12" fmla="*/ 453905 h 1009927"/>
                  <a:gd name="connsiteX13" fmla="*/ 246331 w 918930"/>
                  <a:gd name="connsiteY13" fmla="*/ 24134 h 1009927"/>
                  <a:gd name="connsiteX0" fmla="*/ 246331 w 918930"/>
                  <a:gd name="connsiteY0" fmla="*/ 23086 h 1008879"/>
                  <a:gd name="connsiteX1" fmla="*/ 840565 w 918930"/>
                  <a:gd name="connsiteY1" fmla="*/ 154807 h 1008879"/>
                  <a:gd name="connsiteX2" fmla="*/ 778158 w 918930"/>
                  <a:gd name="connsiteY2" fmla="*/ 899811 h 1008879"/>
                  <a:gd name="connsiteX3" fmla="*/ 735887 w 918930"/>
                  <a:gd name="connsiteY3" fmla="*/ 953275 h 1008879"/>
                  <a:gd name="connsiteX4" fmla="*/ 612062 w 918930"/>
                  <a:gd name="connsiteY4" fmla="*/ 962801 h 1008879"/>
                  <a:gd name="connsiteX5" fmla="*/ 478712 w 918930"/>
                  <a:gd name="connsiteY5" fmla="*/ 1008043 h 1008879"/>
                  <a:gd name="connsiteX6" fmla="*/ 243073 w 918930"/>
                  <a:gd name="connsiteY6" fmla="*/ 880761 h 1008879"/>
                  <a:gd name="connsiteX7" fmla="*/ 176294 w 918930"/>
                  <a:gd name="connsiteY7" fmla="*/ 879456 h 1008879"/>
                  <a:gd name="connsiteX8" fmla="*/ 264505 w 918930"/>
                  <a:gd name="connsiteY8" fmla="*/ 609299 h 1008879"/>
                  <a:gd name="connsiteX9" fmla="*/ 145443 w 918930"/>
                  <a:gd name="connsiteY9" fmla="*/ 552149 h 1008879"/>
                  <a:gd name="connsiteX10" fmla="*/ 87239 w 918930"/>
                  <a:gd name="connsiteY10" fmla="*/ 430056 h 1008879"/>
                  <a:gd name="connsiteX11" fmla="*/ 22095 w 918930"/>
                  <a:gd name="connsiteY11" fmla="*/ 464257 h 1008879"/>
                  <a:gd name="connsiteX12" fmla="*/ 13951 w 918930"/>
                  <a:gd name="connsiteY12" fmla="*/ 452857 h 1008879"/>
                  <a:gd name="connsiteX13" fmla="*/ 246331 w 918930"/>
                  <a:gd name="connsiteY13" fmla="*/ 23086 h 1008879"/>
                  <a:gd name="connsiteX0" fmla="*/ 246331 w 895767"/>
                  <a:gd name="connsiteY0" fmla="*/ 23086 h 1008879"/>
                  <a:gd name="connsiteX1" fmla="*/ 840565 w 895767"/>
                  <a:gd name="connsiteY1" fmla="*/ 154807 h 1008879"/>
                  <a:gd name="connsiteX2" fmla="*/ 778158 w 895767"/>
                  <a:gd name="connsiteY2" fmla="*/ 899811 h 1008879"/>
                  <a:gd name="connsiteX3" fmla="*/ 735887 w 895767"/>
                  <a:gd name="connsiteY3" fmla="*/ 953275 h 1008879"/>
                  <a:gd name="connsiteX4" fmla="*/ 612062 w 895767"/>
                  <a:gd name="connsiteY4" fmla="*/ 962801 h 1008879"/>
                  <a:gd name="connsiteX5" fmla="*/ 478712 w 895767"/>
                  <a:gd name="connsiteY5" fmla="*/ 1008043 h 1008879"/>
                  <a:gd name="connsiteX6" fmla="*/ 243073 w 895767"/>
                  <a:gd name="connsiteY6" fmla="*/ 880761 h 1008879"/>
                  <a:gd name="connsiteX7" fmla="*/ 176294 w 895767"/>
                  <a:gd name="connsiteY7" fmla="*/ 879456 h 1008879"/>
                  <a:gd name="connsiteX8" fmla="*/ 264505 w 895767"/>
                  <a:gd name="connsiteY8" fmla="*/ 609299 h 1008879"/>
                  <a:gd name="connsiteX9" fmla="*/ 145443 w 895767"/>
                  <a:gd name="connsiteY9" fmla="*/ 552149 h 1008879"/>
                  <a:gd name="connsiteX10" fmla="*/ 87239 w 895767"/>
                  <a:gd name="connsiteY10" fmla="*/ 430056 h 1008879"/>
                  <a:gd name="connsiteX11" fmla="*/ 22095 w 895767"/>
                  <a:gd name="connsiteY11" fmla="*/ 464257 h 1008879"/>
                  <a:gd name="connsiteX12" fmla="*/ 13951 w 895767"/>
                  <a:gd name="connsiteY12" fmla="*/ 452857 h 1008879"/>
                  <a:gd name="connsiteX13" fmla="*/ 246331 w 895767"/>
                  <a:gd name="connsiteY13" fmla="*/ 23086 h 1008879"/>
                  <a:gd name="connsiteX0" fmla="*/ 246331 w 939921"/>
                  <a:gd name="connsiteY0" fmla="*/ 23086 h 1008879"/>
                  <a:gd name="connsiteX1" fmla="*/ 840565 w 939921"/>
                  <a:gd name="connsiteY1" fmla="*/ 154807 h 1008879"/>
                  <a:gd name="connsiteX2" fmla="*/ 778158 w 939921"/>
                  <a:gd name="connsiteY2" fmla="*/ 899811 h 1008879"/>
                  <a:gd name="connsiteX3" fmla="*/ 735887 w 939921"/>
                  <a:gd name="connsiteY3" fmla="*/ 953275 h 1008879"/>
                  <a:gd name="connsiteX4" fmla="*/ 612062 w 939921"/>
                  <a:gd name="connsiteY4" fmla="*/ 962801 h 1008879"/>
                  <a:gd name="connsiteX5" fmla="*/ 478712 w 939921"/>
                  <a:gd name="connsiteY5" fmla="*/ 1008043 h 1008879"/>
                  <a:gd name="connsiteX6" fmla="*/ 243073 w 939921"/>
                  <a:gd name="connsiteY6" fmla="*/ 880761 h 1008879"/>
                  <a:gd name="connsiteX7" fmla="*/ 176294 w 939921"/>
                  <a:gd name="connsiteY7" fmla="*/ 879456 h 1008879"/>
                  <a:gd name="connsiteX8" fmla="*/ 264505 w 939921"/>
                  <a:gd name="connsiteY8" fmla="*/ 609299 h 1008879"/>
                  <a:gd name="connsiteX9" fmla="*/ 145443 w 939921"/>
                  <a:gd name="connsiteY9" fmla="*/ 552149 h 1008879"/>
                  <a:gd name="connsiteX10" fmla="*/ 87239 w 939921"/>
                  <a:gd name="connsiteY10" fmla="*/ 430056 h 1008879"/>
                  <a:gd name="connsiteX11" fmla="*/ 22095 w 939921"/>
                  <a:gd name="connsiteY11" fmla="*/ 464257 h 1008879"/>
                  <a:gd name="connsiteX12" fmla="*/ 13951 w 939921"/>
                  <a:gd name="connsiteY12" fmla="*/ 452857 h 1008879"/>
                  <a:gd name="connsiteX13" fmla="*/ 246331 w 939921"/>
                  <a:gd name="connsiteY13" fmla="*/ 23086 h 1008879"/>
                  <a:gd name="connsiteX0" fmla="*/ 246331 w 952950"/>
                  <a:gd name="connsiteY0" fmla="*/ 23086 h 1008879"/>
                  <a:gd name="connsiteX1" fmla="*/ 840565 w 952950"/>
                  <a:gd name="connsiteY1" fmla="*/ 154807 h 1008879"/>
                  <a:gd name="connsiteX2" fmla="*/ 778158 w 952950"/>
                  <a:gd name="connsiteY2" fmla="*/ 899811 h 1008879"/>
                  <a:gd name="connsiteX3" fmla="*/ 735887 w 952950"/>
                  <a:gd name="connsiteY3" fmla="*/ 953275 h 1008879"/>
                  <a:gd name="connsiteX4" fmla="*/ 612062 w 952950"/>
                  <a:gd name="connsiteY4" fmla="*/ 962801 h 1008879"/>
                  <a:gd name="connsiteX5" fmla="*/ 478712 w 952950"/>
                  <a:gd name="connsiteY5" fmla="*/ 1008043 h 1008879"/>
                  <a:gd name="connsiteX6" fmla="*/ 243073 w 952950"/>
                  <a:gd name="connsiteY6" fmla="*/ 880761 h 1008879"/>
                  <a:gd name="connsiteX7" fmla="*/ 176294 w 952950"/>
                  <a:gd name="connsiteY7" fmla="*/ 879456 h 1008879"/>
                  <a:gd name="connsiteX8" fmla="*/ 264505 w 952950"/>
                  <a:gd name="connsiteY8" fmla="*/ 609299 h 1008879"/>
                  <a:gd name="connsiteX9" fmla="*/ 145443 w 952950"/>
                  <a:gd name="connsiteY9" fmla="*/ 552149 h 1008879"/>
                  <a:gd name="connsiteX10" fmla="*/ 87239 w 952950"/>
                  <a:gd name="connsiteY10" fmla="*/ 430056 h 1008879"/>
                  <a:gd name="connsiteX11" fmla="*/ 22095 w 952950"/>
                  <a:gd name="connsiteY11" fmla="*/ 464257 h 1008879"/>
                  <a:gd name="connsiteX12" fmla="*/ 13951 w 952950"/>
                  <a:gd name="connsiteY12" fmla="*/ 452857 h 1008879"/>
                  <a:gd name="connsiteX13" fmla="*/ 246331 w 952950"/>
                  <a:gd name="connsiteY13" fmla="*/ 23086 h 1008879"/>
                  <a:gd name="connsiteX0" fmla="*/ 246331 w 948607"/>
                  <a:gd name="connsiteY0" fmla="*/ 23086 h 1008879"/>
                  <a:gd name="connsiteX1" fmla="*/ 840565 w 948607"/>
                  <a:gd name="connsiteY1" fmla="*/ 154807 h 1008879"/>
                  <a:gd name="connsiteX2" fmla="*/ 778158 w 948607"/>
                  <a:gd name="connsiteY2" fmla="*/ 899811 h 1008879"/>
                  <a:gd name="connsiteX3" fmla="*/ 735887 w 948607"/>
                  <a:gd name="connsiteY3" fmla="*/ 953275 h 1008879"/>
                  <a:gd name="connsiteX4" fmla="*/ 612062 w 948607"/>
                  <a:gd name="connsiteY4" fmla="*/ 962801 h 1008879"/>
                  <a:gd name="connsiteX5" fmla="*/ 478712 w 948607"/>
                  <a:gd name="connsiteY5" fmla="*/ 1008043 h 1008879"/>
                  <a:gd name="connsiteX6" fmla="*/ 243073 w 948607"/>
                  <a:gd name="connsiteY6" fmla="*/ 880761 h 1008879"/>
                  <a:gd name="connsiteX7" fmla="*/ 176294 w 948607"/>
                  <a:gd name="connsiteY7" fmla="*/ 879456 h 1008879"/>
                  <a:gd name="connsiteX8" fmla="*/ 264505 w 948607"/>
                  <a:gd name="connsiteY8" fmla="*/ 609299 h 1008879"/>
                  <a:gd name="connsiteX9" fmla="*/ 145443 w 948607"/>
                  <a:gd name="connsiteY9" fmla="*/ 552149 h 1008879"/>
                  <a:gd name="connsiteX10" fmla="*/ 87239 w 948607"/>
                  <a:gd name="connsiteY10" fmla="*/ 430056 h 1008879"/>
                  <a:gd name="connsiteX11" fmla="*/ 22095 w 948607"/>
                  <a:gd name="connsiteY11" fmla="*/ 464257 h 1008879"/>
                  <a:gd name="connsiteX12" fmla="*/ 13951 w 948607"/>
                  <a:gd name="connsiteY12" fmla="*/ 452857 h 1008879"/>
                  <a:gd name="connsiteX13" fmla="*/ 246331 w 948607"/>
                  <a:gd name="connsiteY13" fmla="*/ 23086 h 1008879"/>
                  <a:gd name="connsiteX0" fmla="*/ 246331 w 948607"/>
                  <a:gd name="connsiteY0" fmla="*/ 23086 h 1008879"/>
                  <a:gd name="connsiteX1" fmla="*/ 840565 w 948607"/>
                  <a:gd name="connsiteY1" fmla="*/ 154807 h 1008879"/>
                  <a:gd name="connsiteX2" fmla="*/ 778158 w 948607"/>
                  <a:gd name="connsiteY2" fmla="*/ 899811 h 1008879"/>
                  <a:gd name="connsiteX3" fmla="*/ 735887 w 948607"/>
                  <a:gd name="connsiteY3" fmla="*/ 953275 h 1008879"/>
                  <a:gd name="connsiteX4" fmla="*/ 612062 w 948607"/>
                  <a:gd name="connsiteY4" fmla="*/ 962801 h 1008879"/>
                  <a:gd name="connsiteX5" fmla="*/ 478712 w 948607"/>
                  <a:gd name="connsiteY5" fmla="*/ 1008043 h 1008879"/>
                  <a:gd name="connsiteX6" fmla="*/ 243073 w 948607"/>
                  <a:gd name="connsiteY6" fmla="*/ 880761 h 1008879"/>
                  <a:gd name="connsiteX7" fmla="*/ 176294 w 948607"/>
                  <a:gd name="connsiteY7" fmla="*/ 879456 h 1008879"/>
                  <a:gd name="connsiteX8" fmla="*/ 264505 w 948607"/>
                  <a:gd name="connsiteY8" fmla="*/ 609299 h 1008879"/>
                  <a:gd name="connsiteX9" fmla="*/ 145443 w 948607"/>
                  <a:gd name="connsiteY9" fmla="*/ 552149 h 1008879"/>
                  <a:gd name="connsiteX10" fmla="*/ 87239 w 948607"/>
                  <a:gd name="connsiteY10" fmla="*/ 430056 h 1008879"/>
                  <a:gd name="connsiteX11" fmla="*/ 22095 w 948607"/>
                  <a:gd name="connsiteY11" fmla="*/ 464257 h 1008879"/>
                  <a:gd name="connsiteX12" fmla="*/ 13951 w 948607"/>
                  <a:gd name="connsiteY12" fmla="*/ 452857 h 1008879"/>
                  <a:gd name="connsiteX13" fmla="*/ 246331 w 948607"/>
                  <a:gd name="connsiteY13" fmla="*/ 23086 h 1008879"/>
                  <a:gd name="connsiteX0" fmla="*/ 246331 w 926168"/>
                  <a:gd name="connsiteY0" fmla="*/ 23086 h 1008879"/>
                  <a:gd name="connsiteX1" fmla="*/ 840565 w 926168"/>
                  <a:gd name="connsiteY1" fmla="*/ 154807 h 1008879"/>
                  <a:gd name="connsiteX2" fmla="*/ 778158 w 926168"/>
                  <a:gd name="connsiteY2" fmla="*/ 899811 h 1008879"/>
                  <a:gd name="connsiteX3" fmla="*/ 735887 w 926168"/>
                  <a:gd name="connsiteY3" fmla="*/ 953275 h 1008879"/>
                  <a:gd name="connsiteX4" fmla="*/ 612062 w 926168"/>
                  <a:gd name="connsiteY4" fmla="*/ 962801 h 1008879"/>
                  <a:gd name="connsiteX5" fmla="*/ 478712 w 926168"/>
                  <a:gd name="connsiteY5" fmla="*/ 1008043 h 1008879"/>
                  <a:gd name="connsiteX6" fmla="*/ 243073 w 926168"/>
                  <a:gd name="connsiteY6" fmla="*/ 880761 h 1008879"/>
                  <a:gd name="connsiteX7" fmla="*/ 176294 w 926168"/>
                  <a:gd name="connsiteY7" fmla="*/ 879456 h 1008879"/>
                  <a:gd name="connsiteX8" fmla="*/ 264505 w 926168"/>
                  <a:gd name="connsiteY8" fmla="*/ 609299 h 1008879"/>
                  <a:gd name="connsiteX9" fmla="*/ 145443 w 926168"/>
                  <a:gd name="connsiteY9" fmla="*/ 552149 h 1008879"/>
                  <a:gd name="connsiteX10" fmla="*/ 87239 w 926168"/>
                  <a:gd name="connsiteY10" fmla="*/ 430056 h 1008879"/>
                  <a:gd name="connsiteX11" fmla="*/ 22095 w 926168"/>
                  <a:gd name="connsiteY11" fmla="*/ 464257 h 1008879"/>
                  <a:gd name="connsiteX12" fmla="*/ 13951 w 926168"/>
                  <a:gd name="connsiteY12" fmla="*/ 452857 h 1008879"/>
                  <a:gd name="connsiteX13" fmla="*/ 246331 w 926168"/>
                  <a:gd name="connsiteY13" fmla="*/ 23086 h 1008879"/>
                  <a:gd name="connsiteX0" fmla="*/ 246331 w 945902"/>
                  <a:gd name="connsiteY0" fmla="*/ 22803 h 1008596"/>
                  <a:gd name="connsiteX1" fmla="*/ 866623 w 945902"/>
                  <a:gd name="connsiteY1" fmla="*/ 156153 h 1008596"/>
                  <a:gd name="connsiteX2" fmla="*/ 778158 w 945902"/>
                  <a:gd name="connsiteY2" fmla="*/ 899528 h 1008596"/>
                  <a:gd name="connsiteX3" fmla="*/ 735887 w 945902"/>
                  <a:gd name="connsiteY3" fmla="*/ 952992 h 1008596"/>
                  <a:gd name="connsiteX4" fmla="*/ 612062 w 945902"/>
                  <a:gd name="connsiteY4" fmla="*/ 962518 h 1008596"/>
                  <a:gd name="connsiteX5" fmla="*/ 478712 w 945902"/>
                  <a:gd name="connsiteY5" fmla="*/ 1007760 h 1008596"/>
                  <a:gd name="connsiteX6" fmla="*/ 243073 w 945902"/>
                  <a:gd name="connsiteY6" fmla="*/ 880478 h 1008596"/>
                  <a:gd name="connsiteX7" fmla="*/ 176294 w 945902"/>
                  <a:gd name="connsiteY7" fmla="*/ 879173 h 1008596"/>
                  <a:gd name="connsiteX8" fmla="*/ 264505 w 945902"/>
                  <a:gd name="connsiteY8" fmla="*/ 609016 h 1008596"/>
                  <a:gd name="connsiteX9" fmla="*/ 145443 w 945902"/>
                  <a:gd name="connsiteY9" fmla="*/ 551866 h 1008596"/>
                  <a:gd name="connsiteX10" fmla="*/ 87239 w 945902"/>
                  <a:gd name="connsiteY10" fmla="*/ 429773 h 1008596"/>
                  <a:gd name="connsiteX11" fmla="*/ 22095 w 945902"/>
                  <a:gd name="connsiteY11" fmla="*/ 463974 h 1008596"/>
                  <a:gd name="connsiteX12" fmla="*/ 13951 w 945902"/>
                  <a:gd name="connsiteY12" fmla="*/ 452574 h 1008596"/>
                  <a:gd name="connsiteX13" fmla="*/ 246331 w 945902"/>
                  <a:gd name="connsiteY13" fmla="*/ 22803 h 1008596"/>
                  <a:gd name="connsiteX0" fmla="*/ 246331 w 945902"/>
                  <a:gd name="connsiteY0" fmla="*/ 29278 h 1015071"/>
                  <a:gd name="connsiteX1" fmla="*/ 866623 w 945902"/>
                  <a:gd name="connsiteY1" fmla="*/ 162628 h 1015071"/>
                  <a:gd name="connsiteX2" fmla="*/ 778158 w 945902"/>
                  <a:gd name="connsiteY2" fmla="*/ 906003 h 1015071"/>
                  <a:gd name="connsiteX3" fmla="*/ 735887 w 945902"/>
                  <a:gd name="connsiteY3" fmla="*/ 959467 h 1015071"/>
                  <a:gd name="connsiteX4" fmla="*/ 612062 w 945902"/>
                  <a:gd name="connsiteY4" fmla="*/ 968993 h 1015071"/>
                  <a:gd name="connsiteX5" fmla="*/ 478712 w 945902"/>
                  <a:gd name="connsiteY5" fmla="*/ 1014235 h 1015071"/>
                  <a:gd name="connsiteX6" fmla="*/ 243073 w 945902"/>
                  <a:gd name="connsiteY6" fmla="*/ 886953 h 1015071"/>
                  <a:gd name="connsiteX7" fmla="*/ 176294 w 945902"/>
                  <a:gd name="connsiteY7" fmla="*/ 885648 h 1015071"/>
                  <a:gd name="connsiteX8" fmla="*/ 264505 w 945902"/>
                  <a:gd name="connsiteY8" fmla="*/ 615491 h 1015071"/>
                  <a:gd name="connsiteX9" fmla="*/ 145443 w 945902"/>
                  <a:gd name="connsiteY9" fmla="*/ 558341 h 1015071"/>
                  <a:gd name="connsiteX10" fmla="*/ 87239 w 945902"/>
                  <a:gd name="connsiteY10" fmla="*/ 436248 h 1015071"/>
                  <a:gd name="connsiteX11" fmla="*/ 22095 w 945902"/>
                  <a:gd name="connsiteY11" fmla="*/ 470449 h 1015071"/>
                  <a:gd name="connsiteX12" fmla="*/ 13951 w 945902"/>
                  <a:gd name="connsiteY12" fmla="*/ 459049 h 1015071"/>
                  <a:gd name="connsiteX13" fmla="*/ 246331 w 945902"/>
                  <a:gd name="connsiteY13" fmla="*/ 29278 h 1015071"/>
                  <a:gd name="connsiteX0" fmla="*/ 246331 w 945902"/>
                  <a:gd name="connsiteY0" fmla="*/ 32520 h 1018313"/>
                  <a:gd name="connsiteX1" fmla="*/ 866623 w 945902"/>
                  <a:gd name="connsiteY1" fmla="*/ 165870 h 1018313"/>
                  <a:gd name="connsiteX2" fmla="*/ 778158 w 945902"/>
                  <a:gd name="connsiteY2" fmla="*/ 909245 h 1018313"/>
                  <a:gd name="connsiteX3" fmla="*/ 735887 w 945902"/>
                  <a:gd name="connsiteY3" fmla="*/ 962709 h 1018313"/>
                  <a:gd name="connsiteX4" fmla="*/ 612062 w 945902"/>
                  <a:gd name="connsiteY4" fmla="*/ 972235 h 1018313"/>
                  <a:gd name="connsiteX5" fmla="*/ 478712 w 945902"/>
                  <a:gd name="connsiteY5" fmla="*/ 1017477 h 1018313"/>
                  <a:gd name="connsiteX6" fmla="*/ 243073 w 945902"/>
                  <a:gd name="connsiteY6" fmla="*/ 890195 h 1018313"/>
                  <a:gd name="connsiteX7" fmla="*/ 176294 w 945902"/>
                  <a:gd name="connsiteY7" fmla="*/ 888890 h 1018313"/>
                  <a:gd name="connsiteX8" fmla="*/ 264505 w 945902"/>
                  <a:gd name="connsiteY8" fmla="*/ 618733 h 1018313"/>
                  <a:gd name="connsiteX9" fmla="*/ 145443 w 945902"/>
                  <a:gd name="connsiteY9" fmla="*/ 561583 h 1018313"/>
                  <a:gd name="connsiteX10" fmla="*/ 87239 w 945902"/>
                  <a:gd name="connsiteY10" fmla="*/ 439490 h 1018313"/>
                  <a:gd name="connsiteX11" fmla="*/ 22095 w 945902"/>
                  <a:gd name="connsiteY11" fmla="*/ 473691 h 1018313"/>
                  <a:gd name="connsiteX12" fmla="*/ 13951 w 945902"/>
                  <a:gd name="connsiteY12" fmla="*/ 462291 h 1018313"/>
                  <a:gd name="connsiteX13" fmla="*/ 246331 w 945902"/>
                  <a:gd name="connsiteY13" fmla="*/ 32520 h 1018313"/>
                  <a:gd name="connsiteX0" fmla="*/ 266098 w 965669"/>
                  <a:gd name="connsiteY0" fmla="*/ 32520 h 1018313"/>
                  <a:gd name="connsiteX1" fmla="*/ 886390 w 965669"/>
                  <a:gd name="connsiteY1" fmla="*/ 165870 h 1018313"/>
                  <a:gd name="connsiteX2" fmla="*/ 797925 w 965669"/>
                  <a:gd name="connsiteY2" fmla="*/ 909245 h 1018313"/>
                  <a:gd name="connsiteX3" fmla="*/ 755654 w 965669"/>
                  <a:gd name="connsiteY3" fmla="*/ 962709 h 1018313"/>
                  <a:gd name="connsiteX4" fmla="*/ 631829 w 965669"/>
                  <a:gd name="connsiteY4" fmla="*/ 972235 h 1018313"/>
                  <a:gd name="connsiteX5" fmla="*/ 498479 w 965669"/>
                  <a:gd name="connsiteY5" fmla="*/ 1017477 h 1018313"/>
                  <a:gd name="connsiteX6" fmla="*/ 262840 w 965669"/>
                  <a:gd name="connsiteY6" fmla="*/ 890195 h 1018313"/>
                  <a:gd name="connsiteX7" fmla="*/ 196061 w 965669"/>
                  <a:gd name="connsiteY7" fmla="*/ 888890 h 1018313"/>
                  <a:gd name="connsiteX8" fmla="*/ 284272 w 965669"/>
                  <a:gd name="connsiteY8" fmla="*/ 618733 h 1018313"/>
                  <a:gd name="connsiteX9" fmla="*/ 165210 w 965669"/>
                  <a:gd name="connsiteY9" fmla="*/ 561583 h 1018313"/>
                  <a:gd name="connsiteX10" fmla="*/ 107006 w 965669"/>
                  <a:gd name="connsiteY10" fmla="*/ 439490 h 1018313"/>
                  <a:gd name="connsiteX11" fmla="*/ 41862 w 965669"/>
                  <a:gd name="connsiteY11" fmla="*/ 473691 h 1018313"/>
                  <a:gd name="connsiteX12" fmla="*/ 10917 w 965669"/>
                  <a:gd name="connsiteY12" fmla="*/ 462291 h 1018313"/>
                  <a:gd name="connsiteX13" fmla="*/ 266098 w 965669"/>
                  <a:gd name="connsiteY13" fmla="*/ 32520 h 1018313"/>
                  <a:gd name="connsiteX0" fmla="*/ 266098 w 965669"/>
                  <a:gd name="connsiteY0" fmla="*/ 32520 h 1018313"/>
                  <a:gd name="connsiteX1" fmla="*/ 886390 w 965669"/>
                  <a:gd name="connsiteY1" fmla="*/ 165870 h 1018313"/>
                  <a:gd name="connsiteX2" fmla="*/ 797925 w 965669"/>
                  <a:gd name="connsiteY2" fmla="*/ 909245 h 1018313"/>
                  <a:gd name="connsiteX3" fmla="*/ 755654 w 965669"/>
                  <a:gd name="connsiteY3" fmla="*/ 962709 h 1018313"/>
                  <a:gd name="connsiteX4" fmla="*/ 631829 w 965669"/>
                  <a:gd name="connsiteY4" fmla="*/ 972235 h 1018313"/>
                  <a:gd name="connsiteX5" fmla="*/ 498479 w 965669"/>
                  <a:gd name="connsiteY5" fmla="*/ 1017477 h 1018313"/>
                  <a:gd name="connsiteX6" fmla="*/ 262840 w 965669"/>
                  <a:gd name="connsiteY6" fmla="*/ 890195 h 1018313"/>
                  <a:gd name="connsiteX7" fmla="*/ 196061 w 965669"/>
                  <a:gd name="connsiteY7" fmla="*/ 888890 h 1018313"/>
                  <a:gd name="connsiteX8" fmla="*/ 284272 w 965669"/>
                  <a:gd name="connsiteY8" fmla="*/ 618733 h 1018313"/>
                  <a:gd name="connsiteX9" fmla="*/ 165210 w 965669"/>
                  <a:gd name="connsiteY9" fmla="*/ 561583 h 1018313"/>
                  <a:gd name="connsiteX10" fmla="*/ 107006 w 965669"/>
                  <a:gd name="connsiteY10" fmla="*/ 439490 h 1018313"/>
                  <a:gd name="connsiteX11" fmla="*/ 41862 w 965669"/>
                  <a:gd name="connsiteY11" fmla="*/ 473691 h 1018313"/>
                  <a:gd name="connsiteX12" fmla="*/ 10917 w 965669"/>
                  <a:gd name="connsiteY12" fmla="*/ 462291 h 1018313"/>
                  <a:gd name="connsiteX13" fmla="*/ 266098 w 965669"/>
                  <a:gd name="connsiteY13" fmla="*/ 32520 h 1018313"/>
                  <a:gd name="connsiteX0" fmla="*/ 255188 w 954759"/>
                  <a:gd name="connsiteY0" fmla="*/ 32520 h 1018313"/>
                  <a:gd name="connsiteX1" fmla="*/ 875480 w 954759"/>
                  <a:gd name="connsiteY1" fmla="*/ 165870 h 1018313"/>
                  <a:gd name="connsiteX2" fmla="*/ 787015 w 954759"/>
                  <a:gd name="connsiteY2" fmla="*/ 909245 h 1018313"/>
                  <a:gd name="connsiteX3" fmla="*/ 744744 w 954759"/>
                  <a:gd name="connsiteY3" fmla="*/ 962709 h 1018313"/>
                  <a:gd name="connsiteX4" fmla="*/ 620919 w 954759"/>
                  <a:gd name="connsiteY4" fmla="*/ 972235 h 1018313"/>
                  <a:gd name="connsiteX5" fmla="*/ 487569 w 954759"/>
                  <a:gd name="connsiteY5" fmla="*/ 1017477 h 1018313"/>
                  <a:gd name="connsiteX6" fmla="*/ 251930 w 954759"/>
                  <a:gd name="connsiteY6" fmla="*/ 890195 h 1018313"/>
                  <a:gd name="connsiteX7" fmla="*/ 185151 w 954759"/>
                  <a:gd name="connsiteY7" fmla="*/ 888890 h 1018313"/>
                  <a:gd name="connsiteX8" fmla="*/ 273362 w 954759"/>
                  <a:gd name="connsiteY8" fmla="*/ 618733 h 1018313"/>
                  <a:gd name="connsiteX9" fmla="*/ 154300 w 954759"/>
                  <a:gd name="connsiteY9" fmla="*/ 561583 h 1018313"/>
                  <a:gd name="connsiteX10" fmla="*/ 96096 w 954759"/>
                  <a:gd name="connsiteY10" fmla="*/ 439490 h 1018313"/>
                  <a:gd name="connsiteX11" fmla="*/ 30952 w 954759"/>
                  <a:gd name="connsiteY11" fmla="*/ 473691 h 1018313"/>
                  <a:gd name="connsiteX12" fmla="*/ 7 w 954759"/>
                  <a:gd name="connsiteY12" fmla="*/ 462291 h 1018313"/>
                  <a:gd name="connsiteX13" fmla="*/ 255188 w 954759"/>
                  <a:gd name="connsiteY13" fmla="*/ 32520 h 1018313"/>
                  <a:gd name="connsiteX0" fmla="*/ 255188 w 954759"/>
                  <a:gd name="connsiteY0" fmla="*/ 32520 h 1018313"/>
                  <a:gd name="connsiteX1" fmla="*/ 875480 w 954759"/>
                  <a:gd name="connsiteY1" fmla="*/ 165870 h 1018313"/>
                  <a:gd name="connsiteX2" fmla="*/ 787015 w 954759"/>
                  <a:gd name="connsiteY2" fmla="*/ 909245 h 1018313"/>
                  <a:gd name="connsiteX3" fmla="*/ 804238 w 954759"/>
                  <a:gd name="connsiteY3" fmla="*/ 995951 h 1018313"/>
                  <a:gd name="connsiteX4" fmla="*/ 620919 w 954759"/>
                  <a:gd name="connsiteY4" fmla="*/ 972235 h 1018313"/>
                  <a:gd name="connsiteX5" fmla="*/ 487569 w 954759"/>
                  <a:gd name="connsiteY5" fmla="*/ 1017477 h 1018313"/>
                  <a:gd name="connsiteX6" fmla="*/ 251930 w 954759"/>
                  <a:gd name="connsiteY6" fmla="*/ 890195 h 1018313"/>
                  <a:gd name="connsiteX7" fmla="*/ 185151 w 954759"/>
                  <a:gd name="connsiteY7" fmla="*/ 888890 h 1018313"/>
                  <a:gd name="connsiteX8" fmla="*/ 273362 w 954759"/>
                  <a:gd name="connsiteY8" fmla="*/ 618733 h 1018313"/>
                  <a:gd name="connsiteX9" fmla="*/ 154300 w 954759"/>
                  <a:gd name="connsiteY9" fmla="*/ 561583 h 1018313"/>
                  <a:gd name="connsiteX10" fmla="*/ 96096 w 954759"/>
                  <a:gd name="connsiteY10" fmla="*/ 439490 h 1018313"/>
                  <a:gd name="connsiteX11" fmla="*/ 30952 w 954759"/>
                  <a:gd name="connsiteY11" fmla="*/ 473691 h 1018313"/>
                  <a:gd name="connsiteX12" fmla="*/ 7 w 954759"/>
                  <a:gd name="connsiteY12" fmla="*/ 462291 h 1018313"/>
                  <a:gd name="connsiteX13" fmla="*/ 255188 w 954759"/>
                  <a:gd name="connsiteY13" fmla="*/ 32520 h 1018313"/>
                  <a:gd name="connsiteX0" fmla="*/ 255188 w 970942"/>
                  <a:gd name="connsiteY0" fmla="*/ 32520 h 1018313"/>
                  <a:gd name="connsiteX1" fmla="*/ 875480 w 970942"/>
                  <a:gd name="connsiteY1" fmla="*/ 165870 h 1018313"/>
                  <a:gd name="connsiteX2" fmla="*/ 847435 w 970942"/>
                  <a:gd name="connsiteY2" fmla="*/ 923554 h 1018313"/>
                  <a:gd name="connsiteX3" fmla="*/ 804238 w 970942"/>
                  <a:gd name="connsiteY3" fmla="*/ 995951 h 1018313"/>
                  <a:gd name="connsiteX4" fmla="*/ 620919 w 970942"/>
                  <a:gd name="connsiteY4" fmla="*/ 972235 h 1018313"/>
                  <a:gd name="connsiteX5" fmla="*/ 487569 w 970942"/>
                  <a:gd name="connsiteY5" fmla="*/ 1017477 h 1018313"/>
                  <a:gd name="connsiteX6" fmla="*/ 251930 w 970942"/>
                  <a:gd name="connsiteY6" fmla="*/ 890195 h 1018313"/>
                  <a:gd name="connsiteX7" fmla="*/ 185151 w 970942"/>
                  <a:gd name="connsiteY7" fmla="*/ 888890 h 1018313"/>
                  <a:gd name="connsiteX8" fmla="*/ 273362 w 970942"/>
                  <a:gd name="connsiteY8" fmla="*/ 618733 h 1018313"/>
                  <a:gd name="connsiteX9" fmla="*/ 154300 w 970942"/>
                  <a:gd name="connsiteY9" fmla="*/ 561583 h 1018313"/>
                  <a:gd name="connsiteX10" fmla="*/ 96096 w 970942"/>
                  <a:gd name="connsiteY10" fmla="*/ 439490 h 1018313"/>
                  <a:gd name="connsiteX11" fmla="*/ 30952 w 970942"/>
                  <a:gd name="connsiteY11" fmla="*/ 473691 h 1018313"/>
                  <a:gd name="connsiteX12" fmla="*/ 7 w 970942"/>
                  <a:gd name="connsiteY12" fmla="*/ 462291 h 1018313"/>
                  <a:gd name="connsiteX13" fmla="*/ 255188 w 970942"/>
                  <a:gd name="connsiteY13" fmla="*/ 32520 h 101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0942" h="1018313">
                    <a:moveTo>
                      <a:pt x="255188" y="32520"/>
                    </a:moveTo>
                    <a:cubicBezTo>
                      <a:pt x="418509" y="-26124"/>
                      <a:pt x="724707" y="-18596"/>
                      <a:pt x="875480" y="165870"/>
                    </a:cubicBezTo>
                    <a:cubicBezTo>
                      <a:pt x="1062422" y="436324"/>
                      <a:pt x="931572" y="688002"/>
                      <a:pt x="847435" y="923554"/>
                    </a:cubicBezTo>
                    <a:cubicBezTo>
                      <a:pt x="840787" y="1047066"/>
                      <a:pt x="831921" y="985453"/>
                      <a:pt x="804238" y="995951"/>
                    </a:cubicBezTo>
                    <a:cubicBezTo>
                      <a:pt x="776555" y="970730"/>
                      <a:pt x="700277" y="978367"/>
                      <a:pt x="620919" y="972235"/>
                    </a:cubicBezTo>
                    <a:cubicBezTo>
                      <a:pt x="576469" y="963503"/>
                      <a:pt x="532019" y="1026209"/>
                      <a:pt x="487569" y="1017477"/>
                    </a:cubicBezTo>
                    <a:lnTo>
                      <a:pt x="251930" y="890195"/>
                    </a:lnTo>
                    <a:cubicBezTo>
                      <a:pt x="203908" y="860033"/>
                      <a:pt x="188326" y="933737"/>
                      <a:pt x="185151" y="888890"/>
                    </a:cubicBezTo>
                    <a:cubicBezTo>
                      <a:pt x="277226" y="758318"/>
                      <a:pt x="285647" y="674078"/>
                      <a:pt x="273362" y="618733"/>
                    </a:cubicBezTo>
                    <a:cubicBezTo>
                      <a:pt x="201546" y="680070"/>
                      <a:pt x="249153" y="358684"/>
                      <a:pt x="154300" y="561583"/>
                    </a:cubicBezTo>
                    <a:cubicBezTo>
                      <a:pt x="117698" y="542024"/>
                      <a:pt x="120997" y="463367"/>
                      <a:pt x="96096" y="439490"/>
                    </a:cubicBezTo>
                    <a:cubicBezTo>
                      <a:pt x="75267" y="418056"/>
                      <a:pt x="49138" y="481020"/>
                      <a:pt x="30952" y="473691"/>
                    </a:cubicBezTo>
                    <a:cubicBezTo>
                      <a:pt x="27423" y="393073"/>
                      <a:pt x="49222" y="395758"/>
                      <a:pt x="7" y="462291"/>
                    </a:cubicBezTo>
                    <a:cubicBezTo>
                      <a:pt x="-7" y="393386"/>
                      <a:pt x="-4456" y="129152"/>
                      <a:pt x="255188" y="3252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xmlns="" id="{B7FAD94A-8486-42BE-9F3B-216088510B99}"/>
                </a:ext>
              </a:extLst>
            </p:cNvPr>
            <p:cNvSpPr/>
            <p:nvPr/>
          </p:nvSpPr>
          <p:spPr>
            <a:xfrm>
              <a:off x="4094095" y="911552"/>
              <a:ext cx="176840" cy="243198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  <a:gd name="connsiteX0" fmla="*/ 0 w 175829"/>
                <a:gd name="connsiteY0" fmla="*/ 0 h 208772"/>
                <a:gd name="connsiteX1" fmla="*/ 95250 w 175829"/>
                <a:gd name="connsiteY1" fmla="*/ 95250 h 208772"/>
                <a:gd name="connsiteX2" fmla="*/ 173831 w 175829"/>
                <a:gd name="connsiteY2" fmla="*/ 133350 h 208772"/>
                <a:gd name="connsiteX3" fmla="*/ 76642 w 175829"/>
                <a:gd name="connsiteY3" fmla="*/ 208374 h 208772"/>
                <a:gd name="connsiteX0" fmla="*/ 0 w 99220"/>
                <a:gd name="connsiteY0" fmla="*/ 0 h 208772"/>
                <a:gd name="connsiteX1" fmla="*/ 95250 w 99220"/>
                <a:gd name="connsiteY1" fmla="*/ 95250 h 208772"/>
                <a:gd name="connsiteX2" fmla="*/ 92693 w 99220"/>
                <a:gd name="connsiteY2" fmla="*/ 133350 h 208772"/>
                <a:gd name="connsiteX3" fmla="*/ 76642 w 99220"/>
                <a:gd name="connsiteY3" fmla="*/ 208374 h 208772"/>
                <a:gd name="connsiteX0" fmla="*/ 0 w 98782"/>
                <a:gd name="connsiteY0" fmla="*/ 0 h 208772"/>
                <a:gd name="connsiteX1" fmla="*/ 72937 w 98782"/>
                <a:gd name="connsiteY1" fmla="*/ 78939 h 208772"/>
                <a:gd name="connsiteX2" fmla="*/ 92693 w 98782"/>
                <a:gd name="connsiteY2" fmla="*/ 133350 h 208772"/>
                <a:gd name="connsiteX3" fmla="*/ 76642 w 98782"/>
                <a:gd name="connsiteY3" fmla="*/ 208374 h 208772"/>
                <a:gd name="connsiteX0" fmla="*/ 0 w 98782"/>
                <a:gd name="connsiteY0" fmla="*/ 0 h 208772"/>
                <a:gd name="connsiteX1" fmla="*/ 72937 w 98782"/>
                <a:gd name="connsiteY1" fmla="*/ 78939 h 208772"/>
                <a:gd name="connsiteX2" fmla="*/ 92693 w 98782"/>
                <a:gd name="connsiteY2" fmla="*/ 133350 h 208772"/>
                <a:gd name="connsiteX3" fmla="*/ 76642 w 98782"/>
                <a:gd name="connsiteY3" fmla="*/ 208374 h 208772"/>
                <a:gd name="connsiteX0" fmla="*/ 0 w 104867"/>
                <a:gd name="connsiteY0" fmla="*/ 0 h 185471"/>
                <a:gd name="connsiteX1" fmla="*/ 79022 w 104867"/>
                <a:gd name="connsiteY1" fmla="*/ 55638 h 185471"/>
                <a:gd name="connsiteX2" fmla="*/ 98778 w 104867"/>
                <a:gd name="connsiteY2" fmla="*/ 110049 h 185471"/>
                <a:gd name="connsiteX3" fmla="*/ 82727 w 104867"/>
                <a:gd name="connsiteY3" fmla="*/ 185073 h 185471"/>
                <a:gd name="connsiteX0" fmla="*/ 0 w 104867"/>
                <a:gd name="connsiteY0" fmla="*/ 0 h 185471"/>
                <a:gd name="connsiteX1" fmla="*/ 79022 w 104867"/>
                <a:gd name="connsiteY1" fmla="*/ 55638 h 185471"/>
                <a:gd name="connsiteX2" fmla="*/ 98778 w 104867"/>
                <a:gd name="connsiteY2" fmla="*/ 110049 h 185471"/>
                <a:gd name="connsiteX3" fmla="*/ 82727 w 104867"/>
                <a:gd name="connsiteY3" fmla="*/ 185073 h 185471"/>
                <a:gd name="connsiteX0" fmla="*/ 0 w 112981"/>
                <a:gd name="connsiteY0" fmla="*/ 0 h 178481"/>
                <a:gd name="connsiteX1" fmla="*/ 87136 w 112981"/>
                <a:gd name="connsiteY1" fmla="*/ 48648 h 178481"/>
                <a:gd name="connsiteX2" fmla="*/ 106892 w 112981"/>
                <a:gd name="connsiteY2" fmla="*/ 103059 h 178481"/>
                <a:gd name="connsiteX3" fmla="*/ 90841 w 112981"/>
                <a:gd name="connsiteY3" fmla="*/ 178083 h 178481"/>
                <a:gd name="connsiteX0" fmla="*/ 0 w 112981"/>
                <a:gd name="connsiteY0" fmla="*/ 0 h 178481"/>
                <a:gd name="connsiteX1" fmla="*/ 87136 w 112981"/>
                <a:gd name="connsiteY1" fmla="*/ 48648 h 178481"/>
                <a:gd name="connsiteX2" fmla="*/ 106892 w 112981"/>
                <a:gd name="connsiteY2" fmla="*/ 103059 h 178481"/>
                <a:gd name="connsiteX3" fmla="*/ 90841 w 112981"/>
                <a:gd name="connsiteY3" fmla="*/ 178083 h 17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981" h="178481">
                  <a:moveTo>
                    <a:pt x="0" y="0"/>
                  </a:moveTo>
                  <a:cubicBezTo>
                    <a:pt x="59509" y="17871"/>
                    <a:pt x="69321" y="31472"/>
                    <a:pt x="87136" y="48648"/>
                  </a:cubicBezTo>
                  <a:cubicBezTo>
                    <a:pt x="104951" y="65824"/>
                    <a:pt x="101204" y="65176"/>
                    <a:pt x="106892" y="103059"/>
                  </a:cubicBezTo>
                  <a:cubicBezTo>
                    <a:pt x="124751" y="112981"/>
                    <a:pt x="98382" y="184433"/>
                    <a:pt x="90841" y="178083"/>
                  </a:cubicBezTo>
                </a:path>
              </a:pathLst>
            </a:custGeom>
            <a:noFill/>
            <a:ln w="3175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xmlns="" id="{59A42E0F-CA2F-4BAF-AC26-FAF153CA42BA}"/>
                </a:ext>
              </a:extLst>
            </p:cNvPr>
            <p:cNvSpPr/>
            <p:nvPr/>
          </p:nvSpPr>
          <p:spPr>
            <a:xfrm rot="1108142" flipH="1" flipV="1">
              <a:off x="3993817" y="2057758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xmlns="" id="{FDABFB98-D4B1-45E9-A594-55F9FC061039}"/>
                </a:ext>
              </a:extLst>
            </p:cNvPr>
            <p:cNvSpPr/>
            <p:nvPr/>
          </p:nvSpPr>
          <p:spPr>
            <a:xfrm rot="1108142" flipH="1" flipV="1">
              <a:off x="3857728" y="2116494"/>
              <a:ext cx="83497" cy="398055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xmlns="" id="{806032A4-3AA6-4FD1-A2B5-7229449A32B6}"/>
                </a:ext>
              </a:extLst>
            </p:cNvPr>
            <p:cNvSpPr/>
            <p:nvPr/>
          </p:nvSpPr>
          <p:spPr>
            <a:xfrm rot="1288788" flipH="1" flipV="1">
              <a:off x="4189390" y="1638083"/>
              <a:ext cx="47470" cy="226301"/>
            </a:xfrm>
            <a:custGeom>
              <a:avLst/>
              <a:gdLst>
                <a:gd name="connsiteX0" fmla="*/ 0 w 204151"/>
                <a:gd name="connsiteY0" fmla="*/ 0 h 156114"/>
                <a:gd name="connsiteX1" fmla="*/ 95250 w 204151"/>
                <a:gd name="connsiteY1" fmla="*/ 95250 h 156114"/>
                <a:gd name="connsiteX2" fmla="*/ 173831 w 204151"/>
                <a:gd name="connsiteY2" fmla="*/ 133350 h 156114"/>
                <a:gd name="connsiteX3" fmla="*/ 202406 w 204151"/>
                <a:gd name="connsiteY3" fmla="*/ 154781 h 1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151" h="156114">
                  <a:moveTo>
                    <a:pt x="0" y="0"/>
                  </a:moveTo>
                  <a:cubicBezTo>
                    <a:pt x="33139" y="36512"/>
                    <a:pt x="66278" y="73025"/>
                    <a:pt x="95250" y="95250"/>
                  </a:cubicBezTo>
                  <a:cubicBezTo>
                    <a:pt x="124222" y="117475"/>
                    <a:pt x="155972" y="123428"/>
                    <a:pt x="173831" y="133350"/>
                  </a:cubicBezTo>
                  <a:cubicBezTo>
                    <a:pt x="191690" y="143272"/>
                    <a:pt x="209947" y="161131"/>
                    <a:pt x="202406" y="154781"/>
                  </a:cubicBezTo>
                </a:path>
              </a:pathLst>
            </a:custGeom>
            <a:noFill/>
            <a:ln w="12700">
              <a:gradFill>
                <a:gsLst>
                  <a:gs pos="0">
                    <a:srgbClr val="FFC000">
                      <a:alpha val="0"/>
                    </a:srgbClr>
                  </a:gs>
                  <a:gs pos="21000">
                    <a:srgbClr val="FFC000">
                      <a:alpha val="8000"/>
                    </a:srgbClr>
                  </a:gs>
                  <a:gs pos="73000">
                    <a:srgbClr val="FFC000">
                      <a:alpha val="29000"/>
                    </a:srgbClr>
                  </a:gs>
                  <a:gs pos="49000">
                    <a:srgbClr val="FFC000">
                      <a:alpha val="43000"/>
                    </a:srgbClr>
                  </a:gs>
                  <a:gs pos="100000">
                    <a:srgbClr val="FFC000">
                      <a:alpha val="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46" name="拿灯站立">
            <a:extLst>
              <a:ext uri="{FF2B5EF4-FFF2-40B4-BE49-F238E27FC236}">
                <a16:creationId xmlns:a16="http://schemas.microsoft.com/office/drawing/2014/main" xmlns="" id="{C21F192F-79D0-4BBC-8B35-F145CF2E4589}"/>
              </a:ext>
            </a:extLst>
          </p:cNvPr>
          <p:cNvGrpSpPr/>
          <p:nvPr/>
        </p:nvGrpSpPr>
        <p:grpSpPr>
          <a:xfrm>
            <a:off x="2968330" y="1524409"/>
            <a:ext cx="3141644" cy="3429745"/>
            <a:chOff x="5355446" y="1884329"/>
            <a:chExt cx="2558049" cy="2792632"/>
          </a:xfrm>
        </p:grpSpPr>
        <p:sp>
          <p:nvSpPr>
            <p:cNvPr id="247" name="影子站立">
              <a:extLst>
                <a:ext uri="{FF2B5EF4-FFF2-40B4-BE49-F238E27FC236}">
                  <a16:creationId xmlns:a16="http://schemas.microsoft.com/office/drawing/2014/main" xmlns="" id="{A763F4B6-07DE-4935-8B5D-66FAA2967239}"/>
                </a:ext>
              </a:extLst>
            </p:cNvPr>
            <p:cNvSpPr/>
            <p:nvPr/>
          </p:nvSpPr>
          <p:spPr>
            <a:xfrm rot="19697690">
              <a:off x="5355446" y="4271210"/>
              <a:ext cx="1845112" cy="405751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110845 w 1155337"/>
                <a:gd name="connsiteY7" fmla="*/ 8717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  <a:gd name="connsiteX0" fmla="*/ 260944 w 1295412"/>
                <a:gd name="connsiteY0" fmla="*/ 158575 h 217794"/>
                <a:gd name="connsiteX1" fmla="*/ 62726 w 1295412"/>
                <a:gd name="connsiteY1" fmla="*/ 195533 h 217794"/>
                <a:gd name="connsiteX2" fmla="*/ 3654 w 1295412"/>
                <a:gd name="connsiteY2" fmla="*/ 115927 h 217794"/>
                <a:gd name="connsiteX3" fmla="*/ 89461 w 1295412"/>
                <a:gd name="connsiteY3" fmla="*/ 16640 h 217794"/>
                <a:gd name="connsiteX4" fmla="*/ 277199 w 1295412"/>
                <a:gd name="connsiteY4" fmla="*/ 81113 h 217794"/>
                <a:gd name="connsiteX5" fmla="*/ 541246 w 1295412"/>
                <a:gd name="connsiteY5" fmla="*/ 0 h 217794"/>
                <a:gd name="connsiteX6" fmla="*/ 747878 w 1295412"/>
                <a:gd name="connsiteY6" fmla="*/ 49609 h 217794"/>
                <a:gd name="connsiteX7" fmla="*/ 1110845 w 1295412"/>
                <a:gd name="connsiteY7" fmla="*/ 8717 h 217794"/>
                <a:gd name="connsiteX8" fmla="*/ 609162 w 1295412"/>
                <a:gd name="connsiteY8" fmla="*/ 117348 h 217794"/>
                <a:gd name="connsiteX9" fmla="*/ 1293711 w 1295412"/>
                <a:gd name="connsiteY9" fmla="*/ 156764 h 217794"/>
                <a:gd name="connsiteX10" fmla="*/ 863477 w 1295412"/>
                <a:gd name="connsiteY10" fmla="*/ 155702 h 217794"/>
                <a:gd name="connsiteX11" fmla="*/ 708852 w 1295412"/>
                <a:gd name="connsiteY11" fmla="*/ 217035 h 217794"/>
                <a:gd name="connsiteX12" fmla="*/ 260944 w 1295412"/>
                <a:gd name="connsiteY12" fmla="*/ 158575 h 217794"/>
                <a:gd name="connsiteX0" fmla="*/ 260944 w 1295412"/>
                <a:gd name="connsiteY0" fmla="*/ 158575 h 217794"/>
                <a:gd name="connsiteX1" fmla="*/ 62726 w 1295412"/>
                <a:gd name="connsiteY1" fmla="*/ 195533 h 217794"/>
                <a:gd name="connsiteX2" fmla="*/ 3654 w 1295412"/>
                <a:gd name="connsiteY2" fmla="*/ 115927 h 217794"/>
                <a:gd name="connsiteX3" fmla="*/ 89461 w 1295412"/>
                <a:gd name="connsiteY3" fmla="*/ 16640 h 217794"/>
                <a:gd name="connsiteX4" fmla="*/ 277199 w 1295412"/>
                <a:gd name="connsiteY4" fmla="*/ 81113 h 217794"/>
                <a:gd name="connsiteX5" fmla="*/ 541246 w 1295412"/>
                <a:gd name="connsiteY5" fmla="*/ 0 h 217794"/>
                <a:gd name="connsiteX6" fmla="*/ 747878 w 1295412"/>
                <a:gd name="connsiteY6" fmla="*/ 49609 h 217794"/>
                <a:gd name="connsiteX7" fmla="*/ 1110845 w 1295412"/>
                <a:gd name="connsiteY7" fmla="*/ 8717 h 217794"/>
                <a:gd name="connsiteX8" fmla="*/ 609162 w 1295412"/>
                <a:gd name="connsiteY8" fmla="*/ 117348 h 217794"/>
                <a:gd name="connsiteX9" fmla="*/ 1293711 w 1295412"/>
                <a:gd name="connsiteY9" fmla="*/ 156764 h 217794"/>
                <a:gd name="connsiteX10" fmla="*/ 863477 w 1295412"/>
                <a:gd name="connsiteY10" fmla="*/ 155702 h 217794"/>
                <a:gd name="connsiteX11" fmla="*/ 708852 w 1295412"/>
                <a:gd name="connsiteY11" fmla="*/ 217035 h 217794"/>
                <a:gd name="connsiteX12" fmla="*/ 260944 w 1295412"/>
                <a:gd name="connsiteY12" fmla="*/ 158575 h 217794"/>
                <a:gd name="connsiteX0" fmla="*/ 260944 w 1290506"/>
                <a:gd name="connsiteY0" fmla="*/ 158575 h 217794"/>
                <a:gd name="connsiteX1" fmla="*/ 62726 w 1290506"/>
                <a:gd name="connsiteY1" fmla="*/ 195533 h 217794"/>
                <a:gd name="connsiteX2" fmla="*/ 3654 w 1290506"/>
                <a:gd name="connsiteY2" fmla="*/ 115927 h 217794"/>
                <a:gd name="connsiteX3" fmla="*/ 89461 w 1290506"/>
                <a:gd name="connsiteY3" fmla="*/ 16640 h 217794"/>
                <a:gd name="connsiteX4" fmla="*/ 277199 w 1290506"/>
                <a:gd name="connsiteY4" fmla="*/ 81113 h 217794"/>
                <a:gd name="connsiteX5" fmla="*/ 541246 w 1290506"/>
                <a:gd name="connsiteY5" fmla="*/ 0 h 217794"/>
                <a:gd name="connsiteX6" fmla="*/ 747878 w 1290506"/>
                <a:gd name="connsiteY6" fmla="*/ 49609 h 217794"/>
                <a:gd name="connsiteX7" fmla="*/ 1110845 w 1290506"/>
                <a:gd name="connsiteY7" fmla="*/ 8717 h 217794"/>
                <a:gd name="connsiteX8" fmla="*/ 609162 w 1290506"/>
                <a:gd name="connsiteY8" fmla="*/ 117348 h 217794"/>
                <a:gd name="connsiteX9" fmla="*/ 1288786 w 1290506"/>
                <a:gd name="connsiteY9" fmla="*/ 173369 h 217794"/>
                <a:gd name="connsiteX10" fmla="*/ 863477 w 1290506"/>
                <a:gd name="connsiteY10" fmla="*/ 155702 h 217794"/>
                <a:gd name="connsiteX11" fmla="*/ 708852 w 1290506"/>
                <a:gd name="connsiteY11" fmla="*/ 217035 h 217794"/>
                <a:gd name="connsiteX12" fmla="*/ 260944 w 1290506"/>
                <a:gd name="connsiteY12" fmla="*/ 158575 h 217794"/>
                <a:gd name="connsiteX0" fmla="*/ 260944 w 1288809"/>
                <a:gd name="connsiteY0" fmla="*/ 158575 h 217794"/>
                <a:gd name="connsiteX1" fmla="*/ 62726 w 1288809"/>
                <a:gd name="connsiteY1" fmla="*/ 195533 h 217794"/>
                <a:gd name="connsiteX2" fmla="*/ 3654 w 1288809"/>
                <a:gd name="connsiteY2" fmla="*/ 115927 h 217794"/>
                <a:gd name="connsiteX3" fmla="*/ 89461 w 1288809"/>
                <a:gd name="connsiteY3" fmla="*/ 16640 h 217794"/>
                <a:gd name="connsiteX4" fmla="*/ 277199 w 1288809"/>
                <a:gd name="connsiteY4" fmla="*/ 81113 h 217794"/>
                <a:gd name="connsiteX5" fmla="*/ 541246 w 1288809"/>
                <a:gd name="connsiteY5" fmla="*/ 0 h 217794"/>
                <a:gd name="connsiteX6" fmla="*/ 747878 w 1288809"/>
                <a:gd name="connsiteY6" fmla="*/ 49609 h 217794"/>
                <a:gd name="connsiteX7" fmla="*/ 1110845 w 1288809"/>
                <a:gd name="connsiteY7" fmla="*/ 8717 h 217794"/>
                <a:gd name="connsiteX8" fmla="*/ 609162 w 1288809"/>
                <a:gd name="connsiteY8" fmla="*/ 117348 h 217794"/>
                <a:gd name="connsiteX9" fmla="*/ 1288786 w 1288809"/>
                <a:gd name="connsiteY9" fmla="*/ 173369 h 217794"/>
                <a:gd name="connsiteX10" fmla="*/ 863477 w 1288809"/>
                <a:gd name="connsiteY10" fmla="*/ 155702 h 217794"/>
                <a:gd name="connsiteX11" fmla="*/ 708852 w 1288809"/>
                <a:gd name="connsiteY11" fmla="*/ 217035 h 217794"/>
                <a:gd name="connsiteX12" fmla="*/ 260944 w 1288809"/>
                <a:gd name="connsiteY12" fmla="*/ 158575 h 217794"/>
                <a:gd name="connsiteX0" fmla="*/ 260944 w 1288809"/>
                <a:gd name="connsiteY0" fmla="*/ 158575 h 217794"/>
                <a:gd name="connsiteX1" fmla="*/ 62726 w 1288809"/>
                <a:gd name="connsiteY1" fmla="*/ 195533 h 217794"/>
                <a:gd name="connsiteX2" fmla="*/ 3654 w 1288809"/>
                <a:gd name="connsiteY2" fmla="*/ 115927 h 217794"/>
                <a:gd name="connsiteX3" fmla="*/ 89461 w 1288809"/>
                <a:gd name="connsiteY3" fmla="*/ 16640 h 217794"/>
                <a:gd name="connsiteX4" fmla="*/ 277199 w 1288809"/>
                <a:gd name="connsiteY4" fmla="*/ 81113 h 217794"/>
                <a:gd name="connsiteX5" fmla="*/ 541246 w 1288809"/>
                <a:gd name="connsiteY5" fmla="*/ 0 h 217794"/>
                <a:gd name="connsiteX6" fmla="*/ 747878 w 1288809"/>
                <a:gd name="connsiteY6" fmla="*/ 49609 h 217794"/>
                <a:gd name="connsiteX7" fmla="*/ 1110845 w 1288809"/>
                <a:gd name="connsiteY7" fmla="*/ 8717 h 217794"/>
                <a:gd name="connsiteX8" fmla="*/ 609162 w 1288809"/>
                <a:gd name="connsiteY8" fmla="*/ 117348 h 217794"/>
                <a:gd name="connsiteX9" fmla="*/ 1288786 w 1288809"/>
                <a:gd name="connsiteY9" fmla="*/ 173369 h 217794"/>
                <a:gd name="connsiteX10" fmla="*/ 864274 w 1288809"/>
                <a:gd name="connsiteY10" fmla="*/ 170613 h 217794"/>
                <a:gd name="connsiteX11" fmla="*/ 708852 w 1288809"/>
                <a:gd name="connsiteY11" fmla="*/ 217035 h 217794"/>
                <a:gd name="connsiteX12" fmla="*/ 260944 w 1288809"/>
                <a:gd name="connsiteY12" fmla="*/ 158575 h 217794"/>
                <a:gd name="connsiteX0" fmla="*/ 260944 w 1288809"/>
                <a:gd name="connsiteY0" fmla="*/ 158575 h 217794"/>
                <a:gd name="connsiteX1" fmla="*/ 62726 w 1288809"/>
                <a:gd name="connsiteY1" fmla="*/ 195533 h 217794"/>
                <a:gd name="connsiteX2" fmla="*/ 3654 w 1288809"/>
                <a:gd name="connsiteY2" fmla="*/ 115927 h 217794"/>
                <a:gd name="connsiteX3" fmla="*/ 89461 w 1288809"/>
                <a:gd name="connsiteY3" fmla="*/ 16640 h 217794"/>
                <a:gd name="connsiteX4" fmla="*/ 277199 w 1288809"/>
                <a:gd name="connsiteY4" fmla="*/ 81113 h 217794"/>
                <a:gd name="connsiteX5" fmla="*/ 541246 w 1288809"/>
                <a:gd name="connsiteY5" fmla="*/ 0 h 217794"/>
                <a:gd name="connsiteX6" fmla="*/ 747878 w 1288809"/>
                <a:gd name="connsiteY6" fmla="*/ 49609 h 217794"/>
                <a:gd name="connsiteX7" fmla="*/ 1110845 w 1288809"/>
                <a:gd name="connsiteY7" fmla="*/ 8717 h 217794"/>
                <a:gd name="connsiteX8" fmla="*/ 609162 w 1288809"/>
                <a:gd name="connsiteY8" fmla="*/ 117348 h 217794"/>
                <a:gd name="connsiteX9" fmla="*/ 1288786 w 1288809"/>
                <a:gd name="connsiteY9" fmla="*/ 173369 h 217794"/>
                <a:gd name="connsiteX10" fmla="*/ 864274 w 1288809"/>
                <a:gd name="connsiteY10" fmla="*/ 170613 h 217794"/>
                <a:gd name="connsiteX11" fmla="*/ 708852 w 1288809"/>
                <a:gd name="connsiteY11" fmla="*/ 217035 h 217794"/>
                <a:gd name="connsiteX12" fmla="*/ 260944 w 1288809"/>
                <a:gd name="connsiteY12" fmla="*/ 158575 h 217794"/>
                <a:gd name="connsiteX0" fmla="*/ 260944 w 1288809"/>
                <a:gd name="connsiteY0" fmla="*/ 158575 h 248358"/>
                <a:gd name="connsiteX1" fmla="*/ 62726 w 1288809"/>
                <a:gd name="connsiteY1" fmla="*/ 195533 h 248358"/>
                <a:gd name="connsiteX2" fmla="*/ 3654 w 1288809"/>
                <a:gd name="connsiteY2" fmla="*/ 115927 h 248358"/>
                <a:gd name="connsiteX3" fmla="*/ 89461 w 1288809"/>
                <a:gd name="connsiteY3" fmla="*/ 16640 h 248358"/>
                <a:gd name="connsiteX4" fmla="*/ 277199 w 1288809"/>
                <a:gd name="connsiteY4" fmla="*/ 81113 h 248358"/>
                <a:gd name="connsiteX5" fmla="*/ 541246 w 1288809"/>
                <a:gd name="connsiteY5" fmla="*/ 0 h 248358"/>
                <a:gd name="connsiteX6" fmla="*/ 747878 w 1288809"/>
                <a:gd name="connsiteY6" fmla="*/ 49609 h 248358"/>
                <a:gd name="connsiteX7" fmla="*/ 1110845 w 1288809"/>
                <a:gd name="connsiteY7" fmla="*/ 8717 h 248358"/>
                <a:gd name="connsiteX8" fmla="*/ 609162 w 1288809"/>
                <a:gd name="connsiteY8" fmla="*/ 117348 h 248358"/>
                <a:gd name="connsiteX9" fmla="*/ 1288786 w 1288809"/>
                <a:gd name="connsiteY9" fmla="*/ 173369 h 248358"/>
                <a:gd name="connsiteX10" fmla="*/ 864274 w 1288809"/>
                <a:gd name="connsiteY10" fmla="*/ 170613 h 248358"/>
                <a:gd name="connsiteX11" fmla="*/ 708852 w 1288809"/>
                <a:gd name="connsiteY11" fmla="*/ 217035 h 248358"/>
                <a:gd name="connsiteX12" fmla="*/ 386301 w 1288809"/>
                <a:gd name="connsiteY12" fmla="*/ 246577 h 248358"/>
                <a:gd name="connsiteX13" fmla="*/ 260944 w 1288809"/>
                <a:gd name="connsiteY13" fmla="*/ 158575 h 248358"/>
                <a:gd name="connsiteX0" fmla="*/ 260944 w 1288809"/>
                <a:gd name="connsiteY0" fmla="*/ 158575 h 246577"/>
                <a:gd name="connsiteX1" fmla="*/ 62726 w 1288809"/>
                <a:gd name="connsiteY1" fmla="*/ 195533 h 246577"/>
                <a:gd name="connsiteX2" fmla="*/ 3654 w 1288809"/>
                <a:gd name="connsiteY2" fmla="*/ 115927 h 246577"/>
                <a:gd name="connsiteX3" fmla="*/ 89461 w 1288809"/>
                <a:gd name="connsiteY3" fmla="*/ 16640 h 246577"/>
                <a:gd name="connsiteX4" fmla="*/ 277199 w 1288809"/>
                <a:gd name="connsiteY4" fmla="*/ 81113 h 246577"/>
                <a:gd name="connsiteX5" fmla="*/ 541246 w 1288809"/>
                <a:gd name="connsiteY5" fmla="*/ 0 h 246577"/>
                <a:gd name="connsiteX6" fmla="*/ 747878 w 1288809"/>
                <a:gd name="connsiteY6" fmla="*/ 49609 h 246577"/>
                <a:gd name="connsiteX7" fmla="*/ 1110845 w 1288809"/>
                <a:gd name="connsiteY7" fmla="*/ 8717 h 246577"/>
                <a:gd name="connsiteX8" fmla="*/ 609162 w 1288809"/>
                <a:gd name="connsiteY8" fmla="*/ 117348 h 246577"/>
                <a:gd name="connsiteX9" fmla="*/ 1288786 w 1288809"/>
                <a:gd name="connsiteY9" fmla="*/ 173369 h 246577"/>
                <a:gd name="connsiteX10" fmla="*/ 864274 w 1288809"/>
                <a:gd name="connsiteY10" fmla="*/ 170613 h 246577"/>
                <a:gd name="connsiteX11" fmla="*/ 708852 w 1288809"/>
                <a:gd name="connsiteY11" fmla="*/ 217035 h 246577"/>
                <a:gd name="connsiteX12" fmla="*/ 386301 w 1288809"/>
                <a:gd name="connsiteY12" fmla="*/ 246577 h 246577"/>
                <a:gd name="connsiteX13" fmla="*/ 260944 w 1288809"/>
                <a:gd name="connsiteY13" fmla="*/ 158575 h 246577"/>
                <a:gd name="connsiteX0" fmla="*/ 260944 w 1288809"/>
                <a:gd name="connsiteY0" fmla="*/ 158575 h 313115"/>
                <a:gd name="connsiteX1" fmla="*/ 62726 w 1288809"/>
                <a:gd name="connsiteY1" fmla="*/ 195533 h 313115"/>
                <a:gd name="connsiteX2" fmla="*/ 3654 w 1288809"/>
                <a:gd name="connsiteY2" fmla="*/ 115927 h 313115"/>
                <a:gd name="connsiteX3" fmla="*/ 89461 w 1288809"/>
                <a:gd name="connsiteY3" fmla="*/ 16640 h 313115"/>
                <a:gd name="connsiteX4" fmla="*/ 277199 w 1288809"/>
                <a:gd name="connsiteY4" fmla="*/ 81113 h 313115"/>
                <a:gd name="connsiteX5" fmla="*/ 541246 w 1288809"/>
                <a:gd name="connsiteY5" fmla="*/ 0 h 313115"/>
                <a:gd name="connsiteX6" fmla="*/ 747878 w 1288809"/>
                <a:gd name="connsiteY6" fmla="*/ 49609 h 313115"/>
                <a:gd name="connsiteX7" fmla="*/ 1110845 w 1288809"/>
                <a:gd name="connsiteY7" fmla="*/ 8717 h 313115"/>
                <a:gd name="connsiteX8" fmla="*/ 609162 w 1288809"/>
                <a:gd name="connsiteY8" fmla="*/ 117348 h 313115"/>
                <a:gd name="connsiteX9" fmla="*/ 1288786 w 1288809"/>
                <a:gd name="connsiteY9" fmla="*/ 173369 h 313115"/>
                <a:gd name="connsiteX10" fmla="*/ 864274 w 1288809"/>
                <a:gd name="connsiteY10" fmla="*/ 170613 h 313115"/>
                <a:gd name="connsiteX11" fmla="*/ 708852 w 1288809"/>
                <a:gd name="connsiteY11" fmla="*/ 217035 h 313115"/>
                <a:gd name="connsiteX12" fmla="*/ 503509 w 1288809"/>
                <a:gd name="connsiteY12" fmla="*/ 312834 h 313115"/>
                <a:gd name="connsiteX13" fmla="*/ 386301 w 1288809"/>
                <a:gd name="connsiteY13" fmla="*/ 246577 h 313115"/>
                <a:gd name="connsiteX14" fmla="*/ 260944 w 1288809"/>
                <a:gd name="connsiteY14" fmla="*/ 158575 h 313115"/>
                <a:gd name="connsiteX0" fmla="*/ 260944 w 1288809"/>
                <a:gd name="connsiteY0" fmla="*/ 158575 h 313115"/>
                <a:gd name="connsiteX1" fmla="*/ 62726 w 1288809"/>
                <a:gd name="connsiteY1" fmla="*/ 195533 h 313115"/>
                <a:gd name="connsiteX2" fmla="*/ 3654 w 1288809"/>
                <a:gd name="connsiteY2" fmla="*/ 115927 h 313115"/>
                <a:gd name="connsiteX3" fmla="*/ 89461 w 1288809"/>
                <a:gd name="connsiteY3" fmla="*/ 16640 h 313115"/>
                <a:gd name="connsiteX4" fmla="*/ 277199 w 1288809"/>
                <a:gd name="connsiteY4" fmla="*/ 81113 h 313115"/>
                <a:gd name="connsiteX5" fmla="*/ 541246 w 1288809"/>
                <a:gd name="connsiteY5" fmla="*/ 0 h 313115"/>
                <a:gd name="connsiteX6" fmla="*/ 747878 w 1288809"/>
                <a:gd name="connsiteY6" fmla="*/ 49609 h 313115"/>
                <a:gd name="connsiteX7" fmla="*/ 1110845 w 1288809"/>
                <a:gd name="connsiteY7" fmla="*/ 8717 h 313115"/>
                <a:gd name="connsiteX8" fmla="*/ 609162 w 1288809"/>
                <a:gd name="connsiteY8" fmla="*/ 117348 h 313115"/>
                <a:gd name="connsiteX9" fmla="*/ 1288786 w 1288809"/>
                <a:gd name="connsiteY9" fmla="*/ 173369 h 313115"/>
                <a:gd name="connsiteX10" fmla="*/ 864274 w 1288809"/>
                <a:gd name="connsiteY10" fmla="*/ 170613 h 313115"/>
                <a:gd name="connsiteX11" fmla="*/ 708852 w 1288809"/>
                <a:gd name="connsiteY11" fmla="*/ 217035 h 313115"/>
                <a:gd name="connsiteX12" fmla="*/ 503509 w 1288809"/>
                <a:gd name="connsiteY12" fmla="*/ 312834 h 313115"/>
                <a:gd name="connsiteX13" fmla="*/ 386301 w 1288809"/>
                <a:gd name="connsiteY13" fmla="*/ 246577 h 313115"/>
                <a:gd name="connsiteX14" fmla="*/ 260944 w 1288809"/>
                <a:gd name="connsiteY14" fmla="*/ 158575 h 313115"/>
                <a:gd name="connsiteX0" fmla="*/ 260944 w 1288809"/>
                <a:gd name="connsiteY0" fmla="*/ 158575 h 275530"/>
                <a:gd name="connsiteX1" fmla="*/ 62726 w 1288809"/>
                <a:gd name="connsiteY1" fmla="*/ 195533 h 275530"/>
                <a:gd name="connsiteX2" fmla="*/ 3654 w 1288809"/>
                <a:gd name="connsiteY2" fmla="*/ 115927 h 275530"/>
                <a:gd name="connsiteX3" fmla="*/ 89461 w 1288809"/>
                <a:gd name="connsiteY3" fmla="*/ 16640 h 275530"/>
                <a:gd name="connsiteX4" fmla="*/ 277199 w 1288809"/>
                <a:gd name="connsiteY4" fmla="*/ 81113 h 275530"/>
                <a:gd name="connsiteX5" fmla="*/ 541246 w 1288809"/>
                <a:gd name="connsiteY5" fmla="*/ 0 h 275530"/>
                <a:gd name="connsiteX6" fmla="*/ 747878 w 1288809"/>
                <a:gd name="connsiteY6" fmla="*/ 49609 h 275530"/>
                <a:gd name="connsiteX7" fmla="*/ 1110845 w 1288809"/>
                <a:gd name="connsiteY7" fmla="*/ 8717 h 275530"/>
                <a:gd name="connsiteX8" fmla="*/ 609162 w 1288809"/>
                <a:gd name="connsiteY8" fmla="*/ 117348 h 275530"/>
                <a:gd name="connsiteX9" fmla="*/ 1288786 w 1288809"/>
                <a:gd name="connsiteY9" fmla="*/ 173369 h 275530"/>
                <a:gd name="connsiteX10" fmla="*/ 864274 w 1288809"/>
                <a:gd name="connsiteY10" fmla="*/ 170613 h 275530"/>
                <a:gd name="connsiteX11" fmla="*/ 708852 w 1288809"/>
                <a:gd name="connsiteY11" fmla="*/ 217035 h 275530"/>
                <a:gd name="connsiteX12" fmla="*/ 623220 w 1288809"/>
                <a:gd name="connsiteY12" fmla="*/ 274851 h 275530"/>
                <a:gd name="connsiteX13" fmla="*/ 386301 w 1288809"/>
                <a:gd name="connsiteY13" fmla="*/ 246577 h 275530"/>
                <a:gd name="connsiteX14" fmla="*/ 260944 w 1288809"/>
                <a:gd name="connsiteY14" fmla="*/ 158575 h 275530"/>
                <a:gd name="connsiteX0" fmla="*/ 260944 w 1288809"/>
                <a:gd name="connsiteY0" fmla="*/ 158575 h 275530"/>
                <a:gd name="connsiteX1" fmla="*/ 62726 w 1288809"/>
                <a:gd name="connsiteY1" fmla="*/ 195533 h 275530"/>
                <a:gd name="connsiteX2" fmla="*/ 3654 w 1288809"/>
                <a:gd name="connsiteY2" fmla="*/ 115927 h 275530"/>
                <a:gd name="connsiteX3" fmla="*/ 89461 w 1288809"/>
                <a:gd name="connsiteY3" fmla="*/ 16640 h 275530"/>
                <a:gd name="connsiteX4" fmla="*/ 277199 w 1288809"/>
                <a:gd name="connsiteY4" fmla="*/ 81113 h 275530"/>
                <a:gd name="connsiteX5" fmla="*/ 541246 w 1288809"/>
                <a:gd name="connsiteY5" fmla="*/ 0 h 275530"/>
                <a:gd name="connsiteX6" fmla="*/ 747878 w 1288809"/>
                <a:gd name="connsiteY6" fmla="*/ 49609 h 275530"/>
                <a:gd name="connsiteX7" fmla="*/ 1110845 w 1288809"/>
                <a:gd name="connsiteY7" fmla="*/ 8717 h 275530"/>
                <a:gd name="connsiteX8" fmla="*/ 609162 w 1288809"/>
                <a:gd name="connsiteY8" fmla="*/ 117348 h 275530"/>
                <a:gd name="connsiteX9" fmla="*/ 1288786 w 1288809"/>
                <a:gd name="connsiteY9" fmla="*/ 173369 h 275530"/>
                <a:gd name="connsiteX10" fmla="*/ 864274 w 1288809"/>
                <a:gd name="connsiteY10" fmla="*/ 170613 h 275530"/>
                <a:gd name="connsiteX11" fmla="*/ 708852 w 1288809"/>
                <a:gd name="connsiteY11" fmla="*/ 217035 h 275530"/>
                <a:gd name="connsiteX12" fmla="*/ 623220 w 1288809"/>
                <a:gd name="connsiteY12" fmla="*/ 274851 h 275530"/>
                <a:gd name="connsiteX13" fmla="*/ 386301 w 1288809"/>
                <a:gd name="connsiteY13" fmla="*/ 246577 h 275530"/>
                <a:gd name="connsiteX14" fmla="*/ 260944 w 1288809"/>
                <a:gd name="connsiteY14" fmla="*/ 158575 h 275530"/>
                <a:gd name="connsiteX0" fmla="*/ 260944 w 1288809"/>
                <a:gd name="connsiteY0" fmla="*/ 158575 h 275240"/>
                <a:gd name="connsiteX1" fmla="*/ 62726 w 1288809"/>
                <a:gd name="connsiteY1" fmla="*/ 195533 h 275240"/>
                <a:gd name="connsiteX2" fmla="*/ 3654 w 1288809"/>
                <a:gd name="connsiteY2" fmla="*/ 115927 h 275240"/>
                <a:gd name="connsiteX3" fmla="*/ 89461 w 1288809"/>
                <a:gd name="connsiteY3" fmla="*/ 16640 h 275240"/>
                <a:gd name="connsiteX4" fmla="*/ 277199 w 1288809"/>
                <a:gd name="connsiteY4" fmla="*/ 81113 h 275240"/>
                <a:gd name="connsiteX5" fmla="*/ 541246 w 1288809"/>
                <a:gd name="connsiteY5" fmla="*/ 0 h 275240"/>
                <a:gd name="connsiteX6" fmla="*/ 747878 w 1288809"/>
                <a:gd name="connsiteY6" fmla="*/ 49609 h 275240"/>
                <a:gd name="connsiteX7" fmla="*/ 1110845 w 1288809"/>
                <a:gd name="connsiteY7" fmla="*/ 8717 h 275240"/>
                <a:gd name="connsiteX8" fmla="*/ 609162 w 1288809"/>
                <a:gd name="connsiteY8" fmla="*/ 117348 h 275240"/>
                <a:gd name="connsiteX9" fmla="*/ 1288786 w 1288809"/>
                <a:gd name="connsiteY9" fmla="*/ 173369 h 275240"/>
                <a:gd name="connsiteX10" fmla="*/ 864274 w 1288809"/>
                <a:gd name="connsiteY10" fmla="*/ 170613 h 275240"/>
                <a:gd name="connsiteX11" fmla="*/ 708852 w 1288809"/>
                <a:gd name="connsiteY11" fmla="*/ 217035 h 275240"/>
                <a:gd name="connsiteX12" fmla="*/ 623220 w 1288809"/>
                <a:gd name="connsiteY12" fmla="*/ 274851 h 275240"/>
                <a:gd name="connsiteX13" fmla="*/ 428817 w 1288809"/>
                <a:gd name="connsiteY13" fmla="*/ 226410 h 275240"/>
                <a:gd name="connsiteX14" fmla="*/ 260944 w 1288809"/>
                <a:gd name="connsiteY14" fmla="*/ 158575 h 275240"/>
                <a:gd name="connsiteX0" fmla="*/ 260944 w 1288809"/>
                <a:gd name="connsiteY0" fmla="*/ 158575 h 255531"/>
                <a:gd name="connsiteX1" fmla="*/ 62726 w 1288809"/>
                <a:gd name="connsiteY1" fmla="*/ 195533 h 255531"/>
                <a:gd name="connsiteX2" fmla="*/ 3654 w 1288809"/>
                <a:gd name="connsiteY2" fmla="*/ 115927 h 255531"/>
                <a:gd name="connsiteX3" fmla="*/ 89461 w 1288809"/>
                <a:gd name="connsiteY3" fmla="*/ 16640 h 255531"/>
                <a:gd name="connsiteX4" fmla="*/ 277199 w 1288809"/>
                <a:gd name="connsiteY4" fmla="*/ 81113 h 255531"/>
                <a:gd name="connsiteX5" fmla="*/ 541246 w 1288809"/>
                <a:gd name="connsiteY5" fmla="*/ 0 h 255531"/>
                <a:gd name="connsiteX6" fmla="*/ 747878 w 1288809"/>
                <a:gd name="connsiteY6" fmla="*/ 49609 h 255531"/>
                <a:gd name="connsiteX7" fmla="*/ 1110845 w 1288809"/>
                <a:gd name="connsiteY7" fmla="*/ 8717 h 255531"/>
                <a:gd name="connsiteX8" fmla="*/ 609162 w 1288809"/>
                <a:gd name="connsiteY8" fmla="*/ 117348 h 255531"/>
                <a:gd name="connsiteX9" fmla="*/ 1288786 w 1288809"/>
                <a:gd name="connsiteY9" fmla="*/ 173369 h 255531"/>
                <a:gd name="connsiteX10" fmla="*/ 864274 w 1288809"/>
                <a:gd name="connsiteY10" fmla="*/ 170613 h 255531"/>
                <a:gd name="connsiteX11" fmla="*/ 708852 w 1288809"/>
                <a:gd name="connsiteY11" fmla="*/ 217035 h 255531"/>
                <a:gd name="connsiteX12" fmla="*/ 639589 w 1288809"/>
                <a:gd name="connsiteY12" fmla="*/ 254856 h 255531"/>
                <a:gd name="connsiteX13" fmla="*/ 428817 w 1288809"/>
                <a:gd name="connsiteY13" fmla="*/ 226410 h 255531"/>
                <a:gd name="connsiteX14" fmla="*/ 260944 w 1288809"/>
                <a:gd name="connsiteY14" fmla="*/ 158575 h 255531"/>
                <a:gd name="connsiteX0" fmla="*/ 260944 w 1288809"/>
                <a:gd name="connsiteY0" fmla="*/ 158575 h 255531"/>
                <a:gd name="connsiteX1" fmla="*/ 62726 w 1288809"/>
                <a:gd name="connsiteY1" fmla="*/ 195533 h 255531"/>
                <a:gd name="connsiteX2" fmla="*/ 3654 w 1288809"/>
                <a:gd name="connsiteY2" fmla="*/ 115927 h 255531"/>
                <a:gd name="connsiteX3" fmla="*/ 89461 w 1288809"/>
                <a:gd name="connsiteY3" fmla="*/ 16640 h 255531"/>
                <a:gd name="connsiteX4" fmla="*/ 277199 w 1288809"/>
                <a:gd name="connsiteY4" fmla="*/ 81113 h 255531"/>
                <a:gd name="connsiteX5" fmla="*/ 541246 w 1288809"/>
                <a:gd name="connsiteY5" fmla="*/ 0 h 255531"/>
                <a:gd name="connsiteX6" fmla="*/ 747878 w 1288809"/>
                <a:gd name="connsiteY6" fmla="*/ 49609 h 255531"/>
                <a:gd name="connsiteX7" fmla="*/ 1110845 w 1288809"/>
                <a:gd name="connsiteY7" fmla="*/ 8717 h 255531"/>
                <a:gd name="connsiteX8" fmla="*/ 609162 w 1288809"/>
                <a:gd name="connsiteY8" fmla="*/ 117348 h 255531"/>
                <a:gd name="connsiteX9" fmla="*/ 1288786 w 1288809"/>
                <a:gd name="connsiteY9" fmla="*/ 173369 h 255531"/>
                <a:gd name="connsiteX10" fmla="*/ 864274 w 1288809"/>
                <a:gd name="connsiteY10" fmla="*/ 170613 h 255531"/>
                <a:gd name="connsiteX11" fmla="*/ 708852 w 1288809"/>
                <a:gd name="connsiteY11" fmla="*/ 217035 h 255531"/>
                <a:gd name="connsiteX12" fmla="*/ 692994 w 1288809"/>
                <a:gd name="connsiteY12" fmla="*/ 239038 h 255531"/>
                <a:gd name="connsiteX13" fmla="*/ 639589 w 1288809"/>
                <a:gd name="connsiteY13" fmla="*/ 254856 h 255531"/>
                <a:gd name="connsiteX14" fmla="*/ 428817 w 1288809"/>
                <a:gd name="connsiteY14" fmla="*/ 226410 h 255531"/>
                <a:gd name="connsiteX15" fmla="*/ 260944 w 1288809"/>
                <a:gd name="connsiteY15" fmla="*/ 158575 h 255531"/>
                <a:gd name="connsiteX0" fmla="*/ 260944 w 1288808"/>
                <a:gd name="connsiteY0" fmla="*/ 158575 h 263174"/>
                <a:gd name="connsiteX1" fmla="*/ 62726 w 1288808"/>
                <a:gd name="connsiteY1" fmla="*/ 195533 h 263174"/>
                <a:gd name="connsiteX2" fmla="*/ 3654 w 1288808"/>
                <a:gd name="connsiteY2" fmla="*/ 115927 h 263174"/>
                <a:gd name="connsiteX3" fmla="*/ 89461 w 1288808"/>
                <a:gd name="connsiteY3" fmla="*/ 16640 h 263174"/>
                <a:gd name="connsiteX4" fmla="*/ 277199 w 1288808"/>
                <a:gd name="connsiteY4" fmla="*/ 81113 h 263174"/>
                <a:gd name="connsiteX5" fmla="*/ 541246 w 1288808"/>
                <a:gd name="connsiteY5" fmla="*/ 0 h 263174"/>
                <a:gd name="connsiteX6" fmla="*/ 747878 w 1288808"/>
                <a:gd name="connsiteY6" fmla="*/ 49609 h 263174"/>
                <a:gd name="connsiteX7" fmla="*/ 1110845 w 1288808"/>
                <a:gd name="connsiteY7" fmla="*/ 8717 h 263174"/>
                <a:gd name="connsiteX8" fmla="*/ 609162 w 1288808"/>
                <a:gd name="connsiteY8" fmla="*/ 117348 h 263174"/>
                <a:gd name="connsiteX9" fmla="*/ 1288786 w 1288808"/>
                <a:gd name="connsiteY9" fmla="*/ 173369 h 263174"/>
                <a:gd name="connsiteX10" fmla="*/ 864274 w 1288808"/>
                <a:gd name="connsiteY10" fmla="*/ 170613 h 263174"/>
                <a:gd name="connsiteX11" fmla="*/ 725495 w 1288808"/>
                <a:gd name="connsiteY11" fmla="*/ 262593 h 263174"/>
                <a:gd name="connsiteX12" fmla="*/ 692994 w 1288808"/>
                <a:gd name="connsiteY12" fmla="*/ 239038 h 263174"/>
                <a:gd name="connsiteX13" fmla="*/ 639589 w 1288808"/>
                <a:gd name="connsiteY13" fmla="*/ 254856 h 263174"/>
                <a:gd name="connsiteX14" fmla="*/ 428817 w 1288808"/>
                <a:gd name="connsiteY14" fmla="*/ 226410 h 263174"/>
                <a:gd name="connsiteX15" fmla="*/ 260944 w 1288808"/>
                <a:gd name="connsiteY15" fmla="*/ 158575 h 263174"/>
                <a:gd name="connsiteX0" fmla="*/ 260944 w 1288808"/>
                <a:gd name="connsiteY0" fmla="*/ 158575 h 263174"/>
                <a:gd name="connsiteX1" fmla="*/ 62726 w 1288808"/>
                <a:gd name="connsiteY1" fmla="*/ 195533 h 263174"/>
                <a:gd name="connsiteX2" fmla="*/ 3654 w 1288808"/>
                <a:gd name="connsiteY2" fmla="*/ 115927 h 263174"/>
                <a:gd name="connsiteX3" fmla="*/ 89461 w 1288808"/>
                <a:gd name="connsiteY3" fmla="*/ 16640 h 263174"/>
                <a:gd name="connsiteX4" fmla="*/ 277199 w 1288808"/>
                <a:gd name="connsiteY4" fmla="*/ 81113 h 263174"/>
                <a:gd name="connsiteX5" fmla="*/ 541246 w 1288808"/>
                <a:gd name="connsiteY5" fmla="*/ 0 h 263174"/>
                <a:gd name="connsiteX6" fmla="*/ 747878 w 1288808"/>
                <a:gd name="connsiteY6" fmla="*/ 49609 h 263174"/>
                <a:gd name="connsiteX7" fmla="*/ 1110845 w 1288808"/>
                <a:gd name="connsiteY7" fmla="*/ 8717 h 263174"/>
                <a:gd name="connsiteX8" fmla="*/ 609162 w 1288808"/>
                <a:gd name="connsiteY8" fmla="*/ 117348 h 263174"/>
                <a:gd name="connsiteX9" fmla="*/ 1288786 w 1288808"/>
                <a:gd name="connsiteY9" fmla="*/ 173369 h 263174"/>
                <a:gd name="connsiteX10" fmla="*/ 864274 w 1288808"/>
                <a:gd name="connsiteY10" fmla="*/ 170613 h 263174"/>
                <a:gd name="connsiteX11" fmla="*/ 725495 w 1288808"/>
                <a:gd name="connsiteY11" fmla="*/ 262593 h 263174"/>
                <a:gd name="connsiteX12" fmla="*/ 692994 w 1288808"/>
                <a:gd name="connsiteY12" fmla="*/ 239038 h 263174"/>
                <a:gd name="connsiteX13" fmla="*/ 639589 w 1288808"/>
                <a:gd name="connsiteY13" fmla="*/ 254856 h 263174"/>
                <a:gd name="connsiteX14" fmla="*/ 428817 w 1288808"/>
                <a:gd name="connsiteY14" fmla="*/ 226410 h 263174"/>
                <a:gd name="connsiteX15" fmla="*/ 260944 w 1288808"/>
                <a:gd name="connsiteY15" fmla="*/ 158575 h 263174"/>
                <a:gd name="connsiteX0" fmla="*/ 260944 w 1288808"/>
                <a:gd name="connsiteY0" fmla="*/ 158575 h 263174"/>
                <a:gd name="connsiteX1" fmla="*/ 62726 w 1288808"/>
                <a:gd name="connsiteY1" fmla="*/ 195533 h 263174"/>
                <a:gd name="connsiteX2" fmla="*/ 3654 w 1288808"/>
                <a:gd name="connsiteY2" fmla="*/ 115927 h 263174"/>
                <a:gd name="connsiteX3" fmla="*/ 89461 w 1288808"/>
                <a:gd name="connsiteY3" fmla="*/ 16640 h 263174"/>
                <a:gd name="connsiteX4" fmla="*/ 277199 w 1288808"/>
                <a:gd name="connsiteY4" fmla="*/ 81113 h 263174"/>
                <a:gd name="connsiteX5" fmla="*/ 541246 w 1288808"/>
                <a:gd name="connsiteY5" fmla="*/ 0 h 263174"/>
                <a:gd name="connsiteX6" fmla="*/ 747878 w 1288808"/>
                <a:gd name="connsiteY6" fmla="*/ 49609 h 263174"/>
                <a:gd name="connsiteX7" fmla="*/ 1110845 w 1288808"/>
                <a:gd name="connsiteY7" fmla="*/ 8717 h 263174"/>
                <a:gd name="connsiteX8" fmla="*/ 645852 w 1288808"/>
                <a:gd name="connsiteY8" fmla="*/ 109004 h 263174"/>
                <a:gd name="connsiteX9" fmla="*/ 1288786 w 1288808"/>
                <a:gd name="connsiteY9" fmla="*/ 173369 h 263174"/>
                <a:gd name="connsiteX10" fmla="*/ 864274 w 1288808"/>
                <a:gd name="connsiteY10" fmla="*/ 170613 h 263174"/>
                <a:gd name="connsiteX11" fmla="*/ 725495 w 1288808"/>
                <a:gd name="connsiteY11" fmla="*/ 262593 h 263174"/>
                <a:gd name="connsiteX12" fmla="*/ 692994 w 1288808"/>
                <a:gd name="connsiteY12" fmla="*/ 239038 h 263174"/>
                <a:gd name="connsiteX13" fmla="*/ 639589 w 1288808"/>
                <a:gd name="connsiteY13" fmla="*/ 254856 h 263174"/>
                <a:gd name="connsiteX14" fmla="*/ 428817 w 1288808"/>
                <a:gd name="connsiteY14" fmla="*/ 226410 h 263174"/>
                <a:gd name="connsiteX15" fmla="*/ 260944 w 1288808"/>
                <a:gd name="connsiteY15" fmla="*/ 158575 h 263174"/>
                <a:gd name="connsiteX0" fmla="*/ 260944 w 1288808"/>
                <a:gd name="connsiteY0" fmla="*/ 166743 h 271342"/>
                <a:gd name="connsiteX1" fmla="*/ 62726 w 1288808"/>
                <a:gd name="connsiteY1" fmla="*/ 203701 h 271342"/>
                <a:gd name="connsiteX2" fmla="*/ 3654 w 1288808"/>
                <a:gd name="connsiteY2" fmla="*/ 124095 h 271342"/>
                <a:gd name="connsiteX3" fmla="*/ 89461 w 1288808"/>
                <a:gd name="connsiteY3" fmla="*/ 24808 h 271342"/>
                <a:gd name="connsiteX4" fmla="*/ 277199 w 1288808"/>
                <a:gd name="connsiteY4" fmla="*/ 89281 h 271342"/>
                <a:gd name="connsiteX5" fmla="*/ 541246 w 1288808"/>
                <a:gd name="connsiteY5" fmla="*/ 8168 h 271342"/>
                <a:gd name="connsiteX6" fmla="*/ 744135 w 1288808"/>
                <a:gd name="connsiteY6" fmla="*/ 5873 h 271342"/>
                <a:gd name="connsiteX7" fmla="*/ 1110845 w 1288808"/>
                <a:gd name="connsiteY7" fmla="*/ 16885 h 271342"/>
                <a:gd name="connsiteX8" fmla="*/ 645852 w 1288808"/>
                <a:gd name="connsiteY8" fmla="*/ 117172 h 271342"/>
                <a:gd name="connsiteX9" fmla="*/ 1288786 w 1288808"/>
                <a:gd name="connsiteY9" fmla="*/ 181537 h 271342"/>
                <a:gd name="connsiteX10" fmla="*/ 864274 w 1288808"/>
                <a:gd name="connsiteY10" fmla="*/ 178781 h 271342"/>
                <a:gd name="connsiteX11" fmla="*/ 725495 w 1288808"/>
                <a:gd name="connsiteY11" fmla="*/ 270761 h 271342"/>
                <a:gd name="connsiteX12" fmla="*/ 692994 w 1288808"/>
                <a:gd name="connsiteY12" fmla="*/ 247206 h 271342"/>
                <a:gd name="connsiteX13" fmla="*/ 639589 w 1288808"/>
                <a:gd name="connsiteY13" fmla="*/ 263024 h 271342"/>
                <a:gd name="connsiteX14" fmla="*/ 428817 w 1288808"/>
                <a:gd name="connsiteY14" fmla="*/ 234578 h 271342"/>
                <a:gd name="connsiteX15" fmla="*/ 260944 w 1288808"/>
                <a:gd name="connsiteY15" fmla="*/ 166743 h 271342"/>
                <a:gd name="connsiteX0" fmla="*/ 260944 w 1288808"/>
                <a:gd name="connsiteY0" fmla="*/ 160893 h 265492"/>
                <a:gd name="connsiteX1" fmla="*/ 62726 w 1288808"/>
                <a:gd name="connsiteY1" fmla="*/ 197851 h 265492"/>
                <a:gd name="connsiteX2" fmla="*/ 3654 w 1288808"/>
                <a:gd name="connsiteY2" fmla="*/ 118245 h 265492"/>
                <a:gd name="connsiteX3" fmla="*/ 89461 w 1288808"/>
                <a:gd name="connsiteY3" fmla="*/ 18958 h 265492"/>
                <a:gd name="connsiteX4" fmla="*/ 277199 w 1288808"/>
                <a:gd name="connsiteY4" fmla="*/ 83431 h 265492"/>
                <a:gd name="connsiteX5" fmla="*/ 541246 w 1288808"/>
                <a:gd name="connsiteY5" fmla="*/ 2318 h 265492"/>
                <a:gd name="connsiteX6" fmla="*/ 744135 w 1288808"/>
                <a:gd name="connsiteY6" fmla="*/ 23 h 265492"/>
                <a:gd name="connsiteX7" fmla="*/ 1110845 w 1288808"/>
                <a:gd name="connsiteY7" fmla="*/ 11035 h 265492"/>
                <a:gd name="connsiteX8" fmla="*/ 821661 w 1288808"/>
                <a:gd name="connsiteY8" fmla="*/ 26537 h 265492"/>
                <a:gd name="connsiteX9" fmla="*/ 645852 w 1288808"/>
                <a:gd name="connsiteY9" fmla="*/ 111322 h 265492"/>
                <a:gd name="connsiteX10" fmla="*/ 1288786 w 1288808"/>
                <a:gd name="connsiteY10" fmla="*/ 175687 h 265492"/>
                <a:gd name="connsiteX11" fmla="*/ 864274 w 1288808"/>
                <a:gd name="connsiteY11" fmla="*/ 172931 h 265492"/>
                <a:gd name="connsiteX12" fmla="*/ 725495 w 1288808"/>
                <a:gd name="connsiteY12" fmla="*/ 264911 h 265492"/>
                <a:gd name="connsiteX13" fmla="*/ 692994 w 1288808"/>
                <a:gd name="connsiteY13" fmla="*/ 241356 h 265492"/>
                <a:gd name="connsiteX14" fmla="*/ 639589 w 1288808"/>
                <a:gd name="connsiteY14" fmla="*/ 257174 h 265492"/>
                <a:gd name="connsiteX15" fmla="*/ 428817 w 1288808"/>
                <a:gd name="connsiteY15" fmla="*/ 228728 h 265492"/>
                <a:gd name="connsiteX16" fmla="*/ 260944 w 1288808"/>
                <a:gd name="connsiteY16" fmla="*/ 160893 h 265492"/>
                <a:gd name="connsiteX0" fmla="*/ 260944 w 1288955"/>
                <a:gd name="connsiteY0" fmla="*/ 160893 h 265492"/>
                <a:gd name="connsiteX1" fmla="*/ 62726 w 1288955"/>
                <a:gd name="connsiteY1" fmla="*/ 197851 h 265492"/>
                <a:gd name="connsiteX2" fmla="*/ 3654 w 1288955"/>
                <a:gd name="connsiteY2" fmla="*/ 118245 h 265492"/>
                <a:gd name="connsiteX3" fmla="*/ 89461 w 1288955"/>
                <a:gd name="connsiteY3" fmla="*/ 18958 h 265492"/>
                <a:gd name="connsiteX4" fmla="*/ 277199 w 1288955"/>
                <a:gd name="connsiteY4" fmla="*/ 83431 h 265492"/>
                <a:gd name="connsiteX5" fmla="*/ 541246 w 1288955"/>
                <a:gd name="connsiteY5" fmla="*/ 2318 h 265492"/>
                <a:gd name="connsiteX6" fmla="*/ 744135 w 1288955"/>
                <a:gd name="connsiteY6" fmla="*/ 23 h 265492"/>
                <a:gd name="connsiteX7" fmla="*/ 1110845 w 1288955"/>
                <a:gd name="connsiteY7" fmla="*/ 11035 h 265492"/>
                <a:gd name="connsiteX8" fmla="*/ 821661 w 1288955"/>
                <a:gd name="connsiteY8" fmla="*/ 26537 h 265492"/>
                <a:gd name="connsiteX9" fmla="*/ 645852 w 1288955"/>
                <a:gd name="connsiteY9" fmla="*/ 111322 h 265492"/>
                <a:gd name="connsiteX10" fmla="*/ 895661 w 1288955"/>
                <a:gd name="connsiteY10" fmla="*/ 87923 h 265492"/>
                <a:gd name="connsiteX11" fmla="*/ 1288786 w 1288955"/>
                <a:gd name="connsiteY11" fmla="*/ 175687 h 265492"/>
                <a:gd name="connsiteX12" fmla="*/ 864274 w 1288955"/>
                <a:gd name="connsiteY12" fmla="*/ 172931 h 265492"/>
                <a:gd name="connsiteX13" fmla="*/ 725495 w 1288955"/>
                <a:gd name="connsiteY13" fmla="*/ 264911 h 265492"/>
                <a:gd name="connsiteX14" fmla="*/ 692994 w 1288955"/>
                <a:gd name="connsiteY14" fmla="*/ 241356 h 265492"/>
                <a:gd name="connsiteX15" fmla="*/ 639589 w 1288955"/>
                <a:gd name="connsiteY15" fmla="*/ 257174 h 265492"/>
                <a:gd name="connsiteX16" fmla="*/ 428817 w 1288955"/>
                <a:gd name="connsiteY16" fmla="*/ 228728 h 265492"/>
                <a:gd name="connsiteX17" fmla="*/ 260944 w 1288955"/>
                <a:gd name="connsiteY17" fmla="*/ 160893 h 265492"/>
                <a:gd name="connsiteX0" fmla="*/ 260944 w 1288799"/>
                <a:gd name="connsiteY0" fmla="*/ 160893 h 265492"/>
                <a:gd name="connsiteX1" fmla="*/ 62726 w 1288799"/>
                <a:gd name="connsiteY1" fmla="*/ 197851 h 265492"/>
                <a:gd name="connsiteX2" fmla="*/ 3654 w 1288799"/>
                <a:gd name="connsiteY2" fmla="*/ 118245 h 265492"/>
                <a:gd name="connsiteX3" fmla="*/ 89461 w 1288799"/>
                <a:gd name="connsiteY3" fmla="*/ 18958 h 265492"/>
                <a:gd name="connsiteX4" fmla="*/ 277199 w 1288799"/>
                <a:gd name="connsiteY4" fmla="*/ 83431 h 265492"/>
                <a:gd name="connsiteX5" fmla="*/ 541246 w 1288799"/>
                <a:gd name="connsiteY5" fmla="*/ 2318 h 265492"/>
                <a:gd name="connsiteX6" fmla="*/ 744135 w 1288799"/>
                <a:gd name="connsiteY6" fmla="*/ 23 h 265492"/>
                <a:gd name="connsiteX7" fmla="*/ 1110845 w 1288799"/>
                <a:gd name="connsiteY7" fmla="*/ 11035 h 265492"/>
                <a:gd name="connsiteX8" fmla="*/ 821661 w 1288799"/>
                <a:gd name="connsiteY8" fmla="*/ 26537 h 265492"/>
                <a:gd name="connsiteX9" fmla="*/ 645852 w 1288799"/>
                <a:gd name="connsiteY9" fmla="*/ 111322 h 265492"/>
                <a:gd name="connsiteX10" fmla="*/ 895661 w 1288799"/>
                <a:gd name="connsiteY10" fmla="*/ 87923 h 265492"/>
                <a:gd name="connsiteX11" fmla="*/ 1288786 w 1288799"/>
                <a:gd name="connsiteY11" fmla="*/ 175687 h 265492"/>
                <a:gd name="connsiteX12" fmla="*/ 876724 w 1288799"/>
                <a:gd name="connsiteY12" fmla="*/ 126348 h 265492"/>
                <a:gd name="connsiteX13" fmla="*/ 864274 w 1288799"/>
                <a:gd name="connsiteY13" fmla="*/ 172931 h 265492"/>
                <a:gd name="connsiteX14" fmla="*/ 725495 w 1288799"/>
                <a:gd name="connsiteY14" fmla="*/ 264911 h 265492"/>
                <a:gd name="connsiteX15" fmla="*/ 692994 w 1288799"/>
                <a:gd name="connsiteY15" fmla="*/ 241356 h 265492"/>
                <a:gd name="connsiteX16" fmla="*/ 639589 w 1288799"/>
                <a:gd name="connsiteY16" fmla="*/ 257174 h 265492"/>
                <a:gd name="connsiteX17" fmla="*/ 428817 w 1288799"/>
                <a:gd name="connsiteY17" fmla="*/ 228728 h 265492"/>
                <a:gd name="connsiteX18" fmla="*/ 260944 w 1288799"/>
                <a:gd name="connsiteY18" fmla="*/ 160893 h 265492"/>
                <a:gd name="connsiteX0" fmla="*/ 260944 w 1288799"/>
                <a:gd name="connsiteY0" fmla="*/ 160893 h 269384"/>
                <a:gd name="connsiteX1" fmla="*/ 62726 w 1288799"/>
                <a:gd name="connsiteY1" fmla="*/ 197851 h 269384"/>
                <a:gd name="connsiteX2" fmla="*/ 3654 w 1288799"/>
                <a:gd name="connsiteY2" fmla="*/ 118245 h 269384"/>
                <a:gd name="connsiteX3" fmla="*/ 89461 w 1288799"/>
                <a:gd name="connsiteY3" fmla="*/ 18958 h 269384"/>
                <a:gd name="connsiteX4" fmla="*/ 277199 w 1288799"/>
                <a:gd name="connsiteY4" fmla="*/ 83431 h 269384"/>
                <a:gd name="connsiteX5" fmla="*/ 541246 w 1288799"/>
                <a:gd name="connsiteY5" fmla="*/ 2318 h 269384"/>
                <a:gd name="connsiteX6" fmla="*/ 744135 w 1288799"/>
                <a:gd name="connsiteY6" fmla="*/ 23 h 269384"/>
                <a:gd name="connsiteX7" fmla="*/ 1110845 w 1288799"/>
                <a:gd name="connsiteY7" fmla="*/ 11035 h 269384"/>
                <a:gd name="connsiteX8" fmla="*/ 821661 w 1288799"/>
                <a:gd name="connsiteY8" fmla="*/ 26537 h 269384"/>
                <a:gd name="connsiteX9" fmla="*/ 645852 w 1288799"/>
                <a:gd name="connsiteY9" fmla="*/ 111322 h 269384"/>
                <a:gd name="connsiteX10" fmla="*/ 895661 w 1288799"/>
                <a:gd name="connsiteY10" fmla="*/ 87923 h 269384"/>
                <a:gd name="connsiteX11" fmla="*/ 1288786 w 1288799"/>
                <a:gd name="connsiteY11" fmla="*/ 175687 h 269384"/>
                <a:gd name="connsiteX12" fmla="*/ 876724 w 1288799"/>
                <a:gd name="connsiteY12" fmla="*/ 126348 h 269384"/>
                <a:gd name="connsiteX13" fmla="*/ 725495 w 1288799"/>
                <a:gd name="connsiteY13" fmla="*/ 264911 h 269384"/>
                <a:gd name="connsiteX14" fmla="*/ 692994 w 1288799"/>
                <a:gd name="connsiteY14" fmla="*/ 241356 h 269384"/>
                <a:gd name="connsiteX15" fmla="*/ 639589 w 1288799"/>
                <a:gd name="connsiteY15" fmla="*/ 257174 h 269384"/>
                <a:gd name="connsiteX16" fmla="*/ 428817 w 1288799"/>
                <a:gd name="connsiteY16" fmla="*/ 228728 h 269384"/>
                <a:gd name="connsiteX17" fmla="*/ 260944 w 1288799"/>
                <a:gd name="connsiteY17" fmla="*/ 160893 h 269384"/>
                <a:gd name="connsiteX0" fmla="*/ 260944 w 1290184"/>
                <a:gd name="connsiteY0" fmla="*/ 160893 h 269384"/>
                <a:gd name="connsiteX1" fmla="*/ 62726 w 1290184"/>
                <a:gd name="connsiteY1" fmla="*/ 197851 h 269384"/>
                <a:gd name="connsiteX2" fmla="*/ 3654 w 1290184"/>
                <a:gd name="connsiteY2" fmla="*/ 118245 h 269384"/>
                <a:gd name="connsiteX3" fmla="*/ 89461 w 1290184"/>
                <a:gd name="connsiteY3" fmla="*/ 18958 h 269384"/>
                <a:gd name="connsiteX4" fmla="*/ 277199 w 1290184"/>
                <a:gd name="connsiteY4" fmla="*/ 83431 h 269384"/>
                <a:gd name="connsiteX5" fmla="*/ 541246 w 1290184"/>
                <a:gd name="connsiteY5" fmla="*/ 2318 h 269384"/>
                <a:gd name="connsiteX6" fmla="*/ 744135 w 1290184"/>
                <a:gd name="connsiteY6" fmla="*/ 23 h 269384"/>
                <a:gd name="connsiteX7" fmla="*/ 1110845 w 1290184"/>
                <a:gd name="connsiteY7" fmla="*/ 11035 h 269384"/>
                <a:gd name="connsiteX8" fmla="*/ 821661 w 1290184"/>
                <a:gd name="connsiteY8" fmla="*/ 26537 h 269384"/>
                <a:gd name="connsiteX9" fmla="*/ 645852 w 1290184"/>
                <a:gd name="connsiteY9" fmla="*/ 111322 h 269384"/>
                <a:gd name="connsiteX10" fmla="*/ 895661 w 1290184"/>
                <a:gd name="connsiteY10" fmla="*/ 87923 h 269384"/>
                <a:gd name="connsiteX11" fmla="*/ 1290171 w 1290184"/>
                <a:gd name="connsiteY11" fmla="*/ 225765 h 269384"/>
                <a:gd name="connsiteX12" fmla="*/ 876724 w 1290184"/>
                <a:gd name="connsiteY12" fmla="*/ 126348 h 269384"/>
                <a:gd name="connsiteX13" fmla="*/ 725495 w 1290184"/>
                <a:gd name="connsiteY13" fmla="*/ 264911 h 269384"/>
                <a:gd name="connsiteX14" fmla="*/ 692994 w 1290184"/>
                <a:gd name="connsiteY14" fmla="*/ 241356 h 269384"/>
                <a:gd name="connsiteX15" fmla="*/ 639589 w 1290184"/>
                <a:gd name="connsiteY15" fmla="*/ 257174 h 269384"/>
                <a:gd name="connsiteX16" fmla="*/ 428817 w 1290184"/>
                <a:gd name="connsiteY16" fmla="*/ 228728 h 269384"/>
                <a:gd name="connsiteX17" fmla="*/ 260944 w 1290184"/>
                <a:gd name="connsiteY17" fmla="*/ 160893 h 269384"/>
                <a:gd name="connsiteX0" fmla="*/ 260944 w 1319453"/>
                <a:gd name="connsiteY0" fmla="*/ 160893 h 269384"/>
                <a:gd name="connsiteX1" fmla="*/ 62726 w 1319453"/>
                <a:gd name="connsiteY1" fmla="*/ 197851 h 269384"/>
                <a:gd name="connsiteX2" fmla="*/ 3654 w 1319453"/>
                <a:gd name="connsiteY2" fmla="*/ 118245 h 269384"/>
                <a:gd name="connsiteX3" fmla="*/ 89461 w 1319453"/>
                <a:gd name="connsiteY3" fmla="*/ 18958 h 269384"/>
                <a:gd name="connsiteX4" fmla="*/ 277199 w 1319453"/>
                <a:gd name="connsiteY4" fmla="*/ 83431 h 269384"/>
                <a:gd name="connsiteX5" fmla="*/ 541246 w 1319453"/>
                <a:gd name="connsiteY5" fmla="*/ 2318 h 269384"/>
                <a:gd name="connsiteX6" fmla="*/ 744135 w 1319453"/>
                <a:gd name="connsiteY6" fmla="*/ 23 h 269384"/>
                <a:gd name="connsiteX7" fmla="*/ 1110845 w 1319453"/>
                <a:gd name="connsiteY7" fmla="*/ 11035 h 269384"/>
                <a:gd name="connsiteX8" fmla="*/ 821661 w 1319453"/>
                <a:gd name="connsiteY8" fmla="*/ 26537 h 269384"/>
                <a:gd name="connsiteX9" fmla="*/ 645852 w 1319453"/>
                <a:gd name="connsiteY9" fmla="*/ 111322 h 269384"/>
                <a:gd name="connsiteX10" fmla="*/ 895661 w 1319453"/>
                <a:gd name="connsiteY10" fmla="*/ 87923 h 269384"/>
                <a:gd name="connsiteX11" fmla="*/ 1319441 w 1319453"/>
                <a:gd name="connsiteY11" fmla="*/ 199425 h 269384"/>
                <a:gd name="connsiteX12" fmla="*/ 876724 w 1319453"/>
                <a:gd name="connsiteY12" fmla="*/ 126348 h 269384"/>
                <a:gd name="connsiteX13" fmla="*/ 725495 w 1319453"/>
                <a:gd name="connsiteY13" fmla="*/ 264911 h 269384"/>
                <a:gd name="connsiteX14" fmla="*/ 692994 w 1319453"/>
                <a:gd name="connsiteY14" fmla="*/ 241356 h 269384"/>
                <a:gd name="connsiteX15" fmla="*/ 639589 w 1319453"/>
                <a:gd name="connsiteY15" fmla="*/ 257174 h 269384"/>
                <a:gd name="connsiteX16" fmla="*/ 428817 w 1319453"/>
                <a:gd name="connsiteY16" fmla="*/ 228728 h 269384"/>
                <a:gd name="connsiteX17" fmla="*/ 260944 w 1319453"/>
                <a:gd name="connsiteY17" fmla="*/ 160893 h 269384"/>
                <a:gd name="connsiteX0" fmla="*/ 260944 w 1319453"/>
                <a:gd name="connsiteY0" fmla="*/ 243590 h 352081"/>
                <a:gd name="connsiteX1" fmla="*/ 62726 w 1319453"/>
                <a:gd name="connsiteY1" fmla="*/ 280548 h 352081"/>
                <a:gd name="connsiteX2" fmla="*/ 3654 w 1319453"/>
                <a:gd name="connsiteY2" fmla="*/ 200942 h 352081"/>
                <a:gd name="connsiteX3" fmla="*/ 89461 w 1319453"/>
                <a:gd name="connsiteY3" fmla="*/ 101655 h 352081"/>
                <a:gd name="connsiteX4" fmla="*/ 277199 w 1319453"/>
                <a:gd name="connsiteY4" fmla="*/ 166128 h 352081"/>
                <a:gd name="connsiteX5" fmla="*/ 700423 w 1319453"/>
                <a:gd name="connsiteY5" fmla="*/ 0 h 352081"/>
                <a:gd name="connsiteX6" fmla="*/ 744135 w 1319453"/>
                <a:gd name="connsiteY6" fmla="*/ 82720 h 352081"/>
                <a:gd name="connsiteX7" fmla="*/ 1110845 w 1319453"/>
                <a:gd name="connsiteY7" fmla="*/ 93732 h 352081"/>
                <a:gd name="connsiteX8" fmla="*/ 821661 w 1319453"/>
                <a:gd name="connsiteY8" fmla="*/ 109234 h 352081"/>
                <a:gd name="connsiteX9" fmla="*/ 645852 w 1319453"/>
                <a:gd name="connsiteY9" fmla="*/ 194019 h 352081"/>
                <a:gd name="connsiteX10" fmla="*/ 895661 w 1319453"/>
                <a:gd name="connsiteY10" fmla="*/ 170620 h 352081"/>
                <a:gd name="connsiteX11" fmla="*/ 1319441 w 1319453"/>
                <a:gd name="connsiteY11" fmla="*/ 282122 h 352081"/>
                <a:gd name="connsiteX12" fmla="*/ 876724 w 1319453"/>
                <a:gd name="connsiteY12" fmla="*/ 209045 h 352081"/>
                <a:gd name="connsiteX13" fmla="*/ 725495 w 1319453"/>
                <a:gd name="connsiteY13" fmla="*/ 347608 h 352081"/>
                <a:gd name="connsiteX14" fmla="*/ 692994 w 1319453"/>
                <a:gd name="connsiteY14" fmla="*/ 324053 h 352081"/>
                <a:gd name="connsiteX15" fmla="*/ 639589 w 1319453"/>
                <a:gd name="connsiteY15" fmla="*/ 339871 h 352081"/>
                <a:gd name="connsiteX16" fmla="*/ 428817 w 1319453"/>
                <a:gd name="connsiteY16" fmla="*/ 311425 h 352081"/>
                <a:gd name="connsiteX17" fmla="*/ 260944 w 1319453"/>
                <a:gd name="connsiteY17" fmla="*/ 243590 h 352081"/>
                <a:gd name="connsiteX0" fmla="*/ 260944 w 1319453"/>
                <a:gd name="connsiteY0" fmla="*/ 243590 h 352081"/>
                <a:gd name="connsiteX1" fmla="*/ 62726 w 1319453"/>
                <a:gd name="connsiteY1" fmla="*/ 280548 h 352081"/>
                <a:gd name="connsiteX2" fmla="*/ 3654 w 1319453"/>
                <a:gd name="connsiteY2" fmla="*/ 200942 h 352081"/>
                <a:gd name="connsiteX3" fmla="*/ 89461 w 1319453"/>
                <a:gd name="connsiteY3" fmla="*/ 101655 h 352081"/>
                <a:gd name="connsiteX4" fmla="*/ 277199 w 1319453"/>
                <a:gd name="connsiteY4" fmla="*/ 166128 h 352081"/>
                <a:gd name="connsiteX5" fmla="*/ 700423 w 1319453"/>
                <a:gd name="connsiteY5" fmla="*/ 0 h 352081"/>
                <a:gd name="connsiteX6" fmla="*/ 744135 w 1319453"/>
                <a:gd name="connsiteY6" fmla="*/ 82720 h 352081"/>
                <a:gd name="connsiteX7" fmla="*/ 1110845 w 1319453"/>
                <a:gd name="connsiteY7" fmla="*/ 93732 h 352081"/>
                <a:gd name="connsiteX8" fmla="*/ 821661 w 1319453"/>
                <a:gd name="connsiteY8" fmla="*/ 109234 h 352081"/>
                <a:gd name="connsiteX9" fmla="*/ 737959 w 1319453"/>
                <a:gd name="connsiteY9" fmla="*/ 159164 h 352081"/>
                <a:gd name="connsiteX10" fmla="*/ 895661 w 1319453"/>
                <a:gd name="connsiteY10" fmla="*/ 170620 h 352081"/>
                <a:gd name="connsiteX11" fmla="*/ 1319441 w 1319453"/>
                <a:gd name="connsiteY11" fmla="*/ 282122 h 352081"/>
                <a:gd name="connsiteX12" fmla="*/ 876724 w 1319453"/>
                <a:gd name="connsiteY12" fmla="*/ 209045 h 352081"/>
                <a:gd name="connsiteX13" fmla="*/ 725495 w 1319453"/>
                <a:gd name="connsiteY13" fmla="*/ 347608 h 352081"/>
                <a:gd name="connsiteX14" fmla="*/ 692994 w 1319453"/>
                <a:gd name="connsiteY14" fmla="*/ 324053 h 352081"/>
                <a:gd name="connsiteX15" fmla="*/ 639589 w 1319453"/>
                <a:gd name="connsiteY15" fmla="*/ 339871 h 352081"/>
                <a:gd name="connsiteX16" fmla="*/ 428817 w 1319453"/>
                <a:gd name="connsiteY16" fmla="*/ 311425 h 352081"/>
                <a:gd name="connsiteX17" fmla="*/ 260944 w 1319453"/>
                <a:gd name="connsiteY17" fmla="*/ 243590 h 352081"/>
                <a:gd name="connsiteX0" fmla="*/ 260944 w 1319453"/>
                <a:gd name="connsiteY0" fmla="*/ 243590 h 350150"/>
                <a:gd name="connsiteX1" fmla="*/ 62726 w 1319453"/>
                <a:gd name="connsiteY1" fmla="*/ 280548 h 350150"/>
                <a:gd name="connsiteX2" fmla="*/ 3654 w 1319453"/>
                <a:gd name="connsiteY2" fmla="*/ 200942 h 350150"/>
                <a:gd name="connsiteX3" fmla="*/ 89461 w 1319453"/>
                <a:gd name="connsiteY3" fmla="*/ 101655 h 350150"/>
                <a:gd name="connsiteX4" fmla="*/ 277199 w 1319453"/>
                <a:gd name="connsiteY4" fmla="*/ 166128 h 350150"/>
                <a:gd name="connsiteX5" fmla="*/ 700423 w 1319453"/>
                <a:gd name="connsiteY5" fmla="*/ 0 h 350150"/>
                <a:gd name="connsiteX6" fmla="*/ 744135 w 1319453"/>
                <a:gd name="connsiteY6" fmla="*/ 82720 h 350150"/>
                <a:gd name="connsiteX7" fmla="*/ 1110845 w 1319453"/>
                <a:gd name="connsiteY7" fmla="*/ 93732 h 350150"/>
                <a:gd name="connsiteX8" fmla="*/ 821661 w 1319453"/>
                <a:gd name="connsiteY8" fmla="*/ 109234 h 350150"/>
                <a:gd name="connsiteX9" fmla="*/ 737959 w 1319453"/>
                <a:gd name="connsiteY9" fmla="*/ 159164 h 350150"/>
                <a:gd name="connsiteX10" fmla="*/ 895661 w 1319453"/>
                <a:gd name="connsiteY10" fmla="*/ 170620 h 350150"/>
                <a:gd name="connsiteX11" fmla="*/ 1319441 w 1319453"/>
                <a:gd name="connsiteY11" fmla="*/ 282122 h 350150"/>
                <a:gd name="connsiteX12" fmla="*/ 876724 w 1319453"/>
                <a:gd name="connsiteY12" fmla="*/ 209045 h 350150"/>
                <a:gd name="connsiteX13" fmla="*/ 749248 w 1319453"/>
                <a:gd name="connsiteY13" fmla="*/ 216512 h 350150"/>
                <a:gd name="connsiteX14" fmla="*/ 725495 w 1319453"/>
                <a:gd name="connsiteY14" fmla="*/ 347608 h 350150"/>
                <a:gd name="connsiteX15" fmla="*/ 692994 w 1319453"/>
                <a:gd name="connsiteY15" fmla="*/ 324053 h 350150"/>
                <a:gd name="connsiteX16" fmla="*/ 639589 w 1319453"/>
                <a:gd name="connsiteY16" fmla="*/ 339871 h 350150"/>
                <a:gd name="connsiteX17" fmla="*/ 428817 w 1319453"/>
                <a:gd name="connsiteY17" fmla="*/ 311425 h 350150"/>
                <a:gd name="connsiteX18" fmla="*/ 260944 w 1319453"/>
                <a:gd name="connsiteY18" fmla="*/ 243590 h 350150"/>
                <a:gd name="connsiteX0" fmla="*/ 260944 w 1319453"/>
                <a:gd name="connsiteY0" fmla="*/ 243590 h 350150"/>
                <a:gd name="connsiteX1" fmla="*/ 62726 w 1319453"/>
                <a:gd name="connsiteY1" fmla="*/ 280548 h 350150"/>
                <a:gd name="connsiteX2" fmla="*/ 3654 w 1319453"/>
                <a:gd name="connsiteY2" fmla="*/ 200942 h 350150"/>
                <a:gd name="connsiteX3" fmla="*/ 89461 w 1319453"/>
                <a:gd name="connsiteY3" fmla="*/ 101655 h 350150"/>
                <a:gd name="connsiteX4" fmla="*/ 277199 w 1319453"/>
                <a:gd name="connsiteY4" fmla="*/ 166128 h 350150"/>
                <a:gd name="connsiteX5" fmla="*/ 700423 w 1319453"/>
                <a:gd name="connsiteY5" fmla="*/ 0 h 350150"/>
                <a:gd name="connsiteX6" fmla="*/ 744135 w 1319453"/>
                <a:gd name="connsiteY6" fmla="*/ 82720 h 350150"/>
                <a:gd name="connsiteX7" fmla="*/ 1110845 w 1319453"/>
                <a:gd name="connsiteY7" fmla="*/ 93732 h 350150"/>
                <a:gd name="connsiteX8" fmla="*/ 821661 w 1319453"/>
                <a:gd name="connsiteY8" fmla="*/ 109234 h 350150"/>
                <a:gd name="connsiteX9" fmla="*/ 737959 w 1319453"/>
                <a:gd name="connsiteY9" fmla="*/ 159164 h 350150"/>
                <a:gd name="connsiteX10" fmla="*/ 895661 w 1319453"/>
                <a:gd name="connsiteY10" fmla="*/ 170620 h 350150"/>
                <a:gd name="connsiteX11" fmla="*/ 1319441 w 1319453"/>
                <a:gd name="connsiteY11" fmla="*/ 282122 h 350150"/>
                <a:gd name="connsiteX12" fmla="*/ 876724 w 1319453"/>
                <a:gd name="connsiteY12" fmla="*/ 209045 h 350150"/>
                <a:gd name="connsiteX13" fmla="*/ 749248 w 1319453"/>
                <a:gd name="connsiteY13" fmla="*/ 216512 h 350150"/>
                <a:gd name="connsiteX14" fmla="*/ 725495 w 1319453"/>
                <a:gd name="connsiteY14" fmla="*/ 347608 h 350150"/>
                <a:gd name="connsiteX15" fmla="*/ 692994 w 1319453"/>
                <a:gd name="connsiteY15" fmla="*/ 324053 h 350150"/>
                <a:gd name="connsiteX16" fmla="*/ 639589 w 1319453"/>
                <a:gd name="connsiteY16" fmla="*/ 339871 h 350150"/>
                <a:gd name="connsiteX17" fmla="*/ 428817 w 1319453"/>
                <a:gd name="connsiteY17" fmla="*/ 311425 h 350150"/>
                <a:gd name="connsiteX18" fmla="*/ 260944 w 1319453"/>
                <a:gd name="connsiteY18" fmla="*/ 243590 h 350150"/>
                <a:gd name="connsiteX0" fmla="*/ 260944 w 1319453"/>
                <a:gd name="connsiteY0" fmla="*/ 243590 h 350150"/>
                <a:gd name="connsiteX1" fmla="*/ 62726 w 1319453"/>
                <a:gd name="connsiteY1" fmla="*/ 280548 h 350150"/>
                <a:gd name="connsiteX2" fmla="*/ 3654 w 1319453"/>
                <a:gd name="connsiteY2" fmla="*/ 200942 h 350150"/>
                <a:gd name="connsiteX3" fmla="*/ 89461 w 1319453"/>
                <a:gd name="connsiteY3" fmla="*/ 101655 h 350150"/>
                <a:gd name="connsiteX4" fmla="*/ 277199 w 1319453"/>
                <a:gd name="connsiteY4" fmla="*/ 166128 h 350150"/>
                <a:gd name="connsiteX5" fmla="*/ 700423 w 1319453"/>
                <a:gd name="connsiteY5" fmla="*/ 0 h 350150"/>
                <a:gd name="connsiteX6" fmla="*/ 744135 w 1319453"/>
                <a:gd name="connsiteY6" fmla="*/ 82720 h 350150"/>
                <a:gd name="connsiteX7" fmla="*/ 1110845 w 1319453"/>
                <a:gd name="connsiteY7" fmla="*/ 93732 h 350150"/>
                <a:gd name="connsiteX8" fmla="*/ 837266 w 1319453"/>
                <a:gd name="connsiteY8" fmla="*/ 117233 h 350150"/>
                <a:gd name="connsiteX9" fmla="*/ 737959 w 1319453"/>
                <a:gd name="connsiteY9" fmla="*/ 159164 h 350150"/>
                <a:gd name="connsiteX10" fmla="*/ 895661 w 1319453"/>
                <a:gd name="connsiteY10" fmla="*/ 170620 h 350150"/>
                <a:gd name="connsiteX11" fmla="*/ 1319441 w 1319453"/>
                <a:gd name="connsiteY11" fmla="*/ 282122 h 350150"/>
                <a:gd name="connsiteX12" fmla="*/ 876724 w 1319453"/>
                <a:gd name="connsiteY12" fmla="*/ 209045 h 350150"/>
                <a:gd name="connsiteX13" fmla="*/ 749248 w 1319453"/>
                <a:gd name="connsiteY13" fmla="*/ 216512 h 350150"/>
                <a:gd name="connsiteX14" fmla="*/ 725495 w 1319453"/>
                <a:gd name="connsiteY14" fmla="*/ 347608 h 350150"/>
                <a:gd name="connsiteX15" fmla="*/ 692994 w 1319453"/>
                <a:gd name="connsiteY15" fmla="*/ 324053 h 350150"/>
                <a:gd name="connsiteX16" fmla="*/ 639589 w 1319453"/>
                <a:gd name="connsiteY16" fmla="*/ 339871 h 350150"/>
                <a:gd name="connsiteX17" fmla="*/ 428817 w 1319453"/>
                <a:gd name="connsiteY17" fmla="*/ 311425 h 350150"/>
                <a:gd name="connsiteX18" fmla="*/ 260944 w 1319453"/>
                <a:gd name="connsiteY18" fmla="*/ 243590 h 350150"/>
                <a:gd name="connsiteX0" fmla="*/ 260944 w 1319453"/>
                <a:gd name="connsiteY0" fmla="*/ 243590 h 350150"/>
                <a:gd name="connsiteX1" fmla="*/ 62726 w 1319453"/>
                <a:gd name="connsiteY1" fmla="*/ 280548 h 350150"/>
                <a:gd name="connsiteX2" fmla="*/ 3654 w 1319453"/>
                <a:gd name="connsiteY2" fmla="*/ 200942 h 350150"/>
                <a:gd name="connsiteX3" fmla="*/ 89461 w 1319453"/>
                <a:gd name="connsiteY3" fmla="*/ 101655 h 350150"/>
                <a:gd name="connsiteX4" fmla="*/ 277199 w 1319453"/>
                <a:gd name="connsiteY4" fmla="*/ 166128 h 350150"/>
                <a:gd name="connsiteX5" fmla="*/ 700423 w 1319453"/>
                <a:gd name="connsiteY5" fmla="*/ 0 h 350150"/>
                <a:gd name="connsiteX6" fmla="*/ 744135 w 1319453"/>
                <a:gd name="connsiteY6" fmla="*/ 82720 h 350150"/>
                <a:gd name="connsiteX7" fmla="*/ 1110845 w 1319453"/>
                <a:gd name="connsiteY7" fmla="*/ 93732 h 350150"/>
                <a:gd name="connsiteX8" fmla="*/ 837266 w 1319453"/>
                <a:gd name="connsiteY8" fmla="*/ 117233 h 350150"/>
                <a:gd name="connsiteX9" fmla="*/ 737959 w 1319453"/>
                <a:gd name="connsiteY9" fmla="*/ 159164 h 350150"/>
                <a:gd name="connsiteX10" fmla="*/ 895661 w 1319453"/>
                <a:gd name="connsiteY10" fmla="*/ 170620 h 350150"/>
                <a:gd name="connsiteX11" fmla="*/ 1319441 w 1319453"/>
                <a:gd name="connsiteY11" fmla="*/ 282122 h 350150"/>
                <a:gd name="connsiteX12" fmla="*/ 876724 w 1319453"/>
                <a:gd name="connsiteY12" fmla="*/ 209045 h 350150"/>
                <a:gd name="connsiteX13" fmla="*/ 749248 w 1319453"/>
                <a:gd name="connsiteY13" fmla="*/ 216512 h 350150"/>
                <a:gd name="connsiteX14" fmla="*/ 725495 w 1319453"/>
                <a:gd name="connsiteY14" fmla="*/ 347608 h 350150"/>
                <a:gd name="connsiteX15" fmla="*/ 692994 w 1319453"/>
                <a:gd name="connsiteY15" fmla="*/ 324053 h 350150"/>
                <a:gd name="connsiteX16" fmla="*/ 639589 w 1319453"/>
                <a:gd name="connsiteY16" fmla="*/ 339871 h 350150"/>
                <a:gd name="connsiteX17" fmla="*/ 435617 w 1319453"/>
                <a:gd name="connsiteY17" fmla="*/ 251349 h 350150"/>
                <a:gd name="connsiteX18" fmla="*/ 260944 w 1319453"/>
                <a:gd name="connsiteY18" fmla="*/ 243590 h 350150"/>
                <a:gd name="connsiteX0" fmla="*/ 260944 w 1319453"/>
                <a:gd name="connsiteY0" fmla="*/ 243590 h 350150"/>
                <a:gd name="connsiteX1" fmla="*/ 62726 w 1319453"/>
                <a:gd name="connsiteY1" fmla="*/ 280548 h 350150"/>
                <a:gd name="connsiteX2" fmla="*/ 3654 w 1319453"/>
                <a:gd name="connsiteY2" fmla="*/ 200942 h 350150"/>
                <a:gd name="connsiteX3" fmla="*/ 89461 w 1319453"/>
                <a:gd name="connsiteY3" fmla="*/ 101655 h 350150"/>
                <a:gd name="connsiteX4" fmla="*/ 277199 w 1319453"/>
                <a:gd name="connsiteY4" fmla="*/ 166128 h 350150"/>
                <a:gd name="connsiteX5" fmla="*/ 700423 w 1319453"/>
                <a:gd name="connsiteY5" fmla="*/ 0 h 350150"/>
                <a:gd name="connsiteX6" fmla="*/ 744135 w 1319453"/>
                <a:gd name="connsiteY6" fmla="*/ 82720 h 350150"/>
                <a:gd name="connsiteX7" fmla="*/ 1110845 w 1319453"/>
                <a:gd name="connsiteY7" fmla="*/ 93732 h 350150"/>
                <a:gd name="connsiteX8" fmla="*/ 837266 w 1319453"/>
                <a:gd name="connsiteY8" fmla="*/ 117233 h 350150"/>
                <a:gd name="connsiteX9" fmla="*/ 737959 w 1319453"/>
                <a:gd name="connsiteY9" fmla="*/ 159164 h 350150"/>
                <a:gd name="connsiteX10" fmla="*/ 895661 w 1319453"/>
                <a:gd name="connsiteY10" fmla="*/ 170620 h 350150"/>
                <a:gd name="connsiteX11" fmla="*/ 1319441 w 1319453"/>
                <a:gd name="connsiteY11" fmla="*/ 282122 h 350150"/>
                <a:gd name="connsiteX12" fmla="*/ 876724 w 1319453"/>
                <a:gd name="connsiteY12" fmla="*/ 209045 h 350150"/>
                <a:gd name="connsiteX13" fmla="*/ 749248 w 1319453"/>
                <a:gd name="connsiteY13" fmla="*/ 216512 h 350150"/>
                <a:gd name="connsiteX14" fmla="*/ 725495 w 1319453"/>
                <a:gd name="connsiteY14" fmla="*/ 347608 h 350150"/>
                <a:gd name="connsiteX15" fmla="*/ 692994 w 1319453"/>
                <a:gd name="connsiteY15" fmla="*/ 324053 h 350150"/>
                <a:gd name="connsiteX16" fmla="*/ 648747 w 1319453"/>
                <a:gd name="connsiteY16" fmla="*/ 281622 h 350150"/>
                <a:gd name="connsiteX17" fmla="*/ 435617 w 1319453"/>
                <a:gd name="connsiteY17" fmla="*/ 251349 h 350150"/>
                <a:gd name="connsiteX18" fmla="*/ 260944 w 1319453"/>
                <a:gd name="connsiteY18" fmla="*/ 243590 h 350150"/>
                <a:gd name="connsiteX0" fmla="*/ 260944 w 1319453"/>
                <a:gd name="connsiteY0" fmla="*/ 243590 h 349224"/>
                <a:gd name="connsiteX1" fmla="*/ 62726 w 1319453"/>
                <a:gd name="connsiteY1" fmla="*/ 280548 h 349224"/>
                <a:gd name="connsiteX2" fmla="*/ 3654 w 1319453"/>
                <a:gd name="connsiteY2" fmla="*/ 200942 h 349224"/>
                <a:gd name="connsiteX3" fmla="*/ 89461 w 1319453"/>
                <a:gd name="connsiteY3" fmla="*/ 101655 h 349224"/>
                <a:gd name="connsiteX4" fmla="*/ 277199 w 1319453"/>
                <a:gd name="connsiteY4" fmla="*/ 166128 h 349224"/>
                <a:gd name="connsiteX5" fmla="*/ 700423 w 1319453"/>
                <a:gd name="connsiteY5" fmla="*/ 0 h 349224"/>
                <a:gd name="connsiteX6" fmla="*/ 744135 w 1319453"/>
                <a:gd name="connsiteY6" fmla="*/ 82720 h 349224"/>
                <a:gd name="connsiteX7" fmla="*/ 1110845 w 1319453"/>
                <a:gd name="connsiteY7" fmla="*/ 93732 h 349224"/>
                <a:gd name="connsiteX8" fmla="*/ 837266 w 1319453"/>
                <a:gd name="connsiteY8" fmla="*/ 117233 h 349224"/>
                <a:gd name="connsiteX9" fmla="*/ 737959 w 1319453"/>
                <a:gd name="connsiteY9" fmla="*/ 159164 h 349224"/>
                <a:gd name="connsiteX10" fmla="*/ 895661 w 1319453"/>
                <a:gd name="connsiteY10" fmla="*/ 170620 h 349224"/>
                <a:gd name="connsiteX11" fmla="*/ 1319441 w 1319453"/>
                <a:gd name="connsiteY11" fmla="*/ 282122 h 349224"/>
                <a:gd name="connsiteX12" fmla="*/ 876724 w 1319453"/>
                <a:gd name="connsiteY12" fmla="*/ 209045 h 349224"/>
                <a:gd name="connsiteX13" fmla="*/ 749248 w 1319453"/>
                <a:gd name="connsiteY13" fmla="*/ 216512 h 349224"/>
                <a:gd name="connsiteX14" fmla="*/ 725495 w 1319453"/>
                <a:gd name="connsiteY14" fmla="*/ 347608 h 349224"/>
                <a:gd name="connsiteX15" fmla="*/ 707560 w 1319453"/>
                <a:gd name="connsiteY15" fmla="*/ 294495 h 349224"/>
                <a:gd name="connsiteX16" fmla="*/ 648747 w 1319453"/>
                <a:gd name="connsiteY16" fmla="*/ 281622 h 349224"/>
                <a:gd name="connsiteX17" fmla="*/ 435617 w 1319453"/>
                <a:gd name="connsiteY17" fmla="*/ 251349 h 349224"/>
                <a:gd name="connsiteX18" fmla="*/ 260944 w 1319453"/>
                <a:gd name="connsiteY18" fmla="*/ 243590 h 349224"/>
                <a:gd name="connsiteX0" fmla="*/ 260944 w 1319453"/>
                <a:gd name="connsiteY0" fmla="*/ 243590 h 295596"/>
                <a:gd name="connsiteX1" fmla="*/ 62726 w 1319453"/>
                <a:gd name="connsiteY1" fmla="*/ 280548 h 295596"/>
                <a:gd name="connsiteX2" fmla="*/ 3654 w 1319453"/>
                <a:gd name="connsiteY2" fmla="*/ 200942 h 295596"/>
                <a:gd name="connsiteX3" fmla="*/ 89461 w 1319453"/>
                <a:gd name="connsiteY3" fmla="*/ 101655 h 295596"/>
                <a:gd name="connsiteX4" fmla="*/ 277199 w 1319453"/>
                <a:gd name="connsiteY4" fmla="*/ 166128 h 295596"/>
                <a:gd name="connsiteX5" fmla="*/ 700423 w 1319453"/>
                <a:gd name="connsiteY5" fmla="*/ 0 h 295596"/>
                <a:gd name="connsiteX6" fmla="*/ 744135 w 1319453"/>
                <a:gd name="connsiteY6" fmla="*/ 82720 h 295596"/>
                <a:gd name="connsiteX7" fmla="*/ 1110845 w 1319453"/>
                <a:gd name="connsiteY7" fmla="*/ 93732 h 295596"/>
                <a:gd name="connsiteX8" fmla="*/ 837266 w 1319453"/>
                <a:gd name="connsiteY8" fmla="*/ 117233 h 295596"/>
                <a:gd name="connsiteX9" fmla="*/ 737959 w 1319453"/>
                <a:gd name="connsiteY9" fmla="*/ 159164 h 295596"/>
                <a:gd name="connsiteX10" fmla="*/ 895661 w 1319453"/>
                <a:gd name="connsiteY10" fmla="*/ 170620 h 295596"/>
                <a:gd name="connsiteX11" fmla="*/ 1319441 w 1319453"/>
                <a:gd name="connsiteY11" fmla="*/ 282122 h 295596"/>
                <a:gd name="connsiteX12" fmla="*/ 876724 w 1319453"/>
                <a:gd name="connsiteY12" fmla="*/ 209045 h 295596"/>
                <a:gd name="connsiteX13" fmla="*/ 749248 w 1319453"/>
                <a:gd name="connsiteY13" fmla="*/ 216512 h 295596"/>
                <a:gd name="connsiteX14" fmla="*/ 786046 w 1319453"/>
                <a:gd name="connsiteY14" fmla="*/ 284233 h 295596"/>
                <a:gd name="connsiteX15" fmla="*/ 707560 w 1319453"/>
                <a:gd name="connsiteY15" fmla="*/ 294495 h 295596"/>
                <a:gd name="connsiteX16" fmla="*/ 648747 w 1319453"/>
                <a:gd name="connsiteY16" fmla="*/ 281622 h 295596"/>
                <a:gd name="connsiteX17" fmla="*/ 435617 w 1319453"/>
                <a:gd name="connsiteY17" fmla="*/ 251349 h 295596"/>
                <a:gd name="connsiteX18" fmla="*/ 260944 w 1319453"/>
                <a:gd name="connsiteY18" fmla="*/ 243590 h 295596"/>
                <a:gd name="connsiteX0" fmla="*/ 260944 w 1319453"/>
                <a:gd name="connsiteY0" fmla="*/ 236720 h 288726"/>
                <a:gd name="connsiteX1" fmla="*/ 62726 w 1319453"/>
                <a:gd name="connsiteY1" fmla="*/ 273678 h 288726"/>
                <a:gd name="connsiteX2" fmla="*/ 3654 w 1319453"/>
                <a:gd name="connsiteY2" fmla="*/ 194072 h 288726"/>
                <a:gd name="connsiteX3" fmla="*/ 89461 w 1319453"/>
                <a:gd name="connsiteY3" fmla="*/ 94785 h 288726"/>
                <a:gd name="connsiteX4" fmla="*/ 277199 w 1319453"/>
                <a:gd name="connsiteY4" fmla="*/ 159258 h 288726"/>
                <a:gd name="connsiteX5" fmla="*/ 719842 w 1319453"/>
                <a:gd name="connsiteY5" fmla="*/ 0 h 288726"/>
                <a:gd name="connsiteX6" fmla="*/ 744135 w 1319453"/>
                <a:gd name="connsiteY6" fmla="*/ 75850 h 288726"/>
                <a:gd name="connsiteX7" fmla="*/ 1110845 w 1319453"/>
                <a:gd name="connsiteY7" fmla="*/ 86862 h 288726"/>
                <a:gd name="connsiteX8" fmla="*/ 837266 w 1319453"/>
                <a:gd name="connsiteY8" fmla="*/ 110363 h 288726"/>
                <a:gd name="connsiteX9" fmla="*/ 737959 w 1319453"/>
                <a:gd name="connsiteY9" fmla="*/ 152294 h 288726"/>
                <a:gd name="connsiteX10" fmla="*/ 895661 w 1319453"/>
                <a:gd name="connsiteY10" fmla="*/ 163750 h 288726"/>
                <a:gd name="connsiteX11" fmla="*/ 1319441 w 1319453"/>
                <a:gd name="connsiteY11" fmla="*/ 275252 h 288726"/>
                <a:gd name="connsiteX12" fmla="*/ 876724 w 1319453"/>
                <a:gd name="connsiteY12" fmla="*/ 202175 h 288726"/>
                <a:gd name="connsiteX13" fmla="*/ 749248 w 1319453"/>
                <a:gd name="connsiteY13" fmla="*/ 209642 h 288726"/>
                <a:gd name="connsiteX14" fmla="*/ 786046 w 1319453"/>
                <a:gd name="connsiteY14" fmla="*/ 277363 h 288726"/>
                <a:gd name="connsiteX15" fmla="*/ 707560 w 1319453"/>
                <a:gd name="connsiteY15" fmla="*/ 287625 h 288726"/>
                <a:gd name="connsiteX16" fmla="*/ 648747 w 1319453"/>
                <a:gd name="connsiteY16" fmla="*/ 274752 h 288726"/>
                <a:gd name="connsiteX17" fmla="*/ 435617 w 1319453"/>
                <a:gd name="connsiteY17" fmla="*/ 244479 h 288726"/>
                <a:gd name="connsiteX18" fmla="*/ 260944 w 1319453"/>
                <a:gd name="connsiteY18" fmla="*/ 236720 h 288726"/>
                <a:gd name="connsiteX0" fmla="*/ 260944 w 1319453"/>
                <a:gd name="connsiteY0" fmla="*/ 236720 h 288726"/>
                <a:gd name="connsiteX1" fmla="*/ 62726 w 1319453"/>
                <a:gd name="connsiteY1" fmla="*/ 273678 h 288726"/>
                <a:gd name="connsiteX2" fmla="*/ 3654 w 1319453"/>
                <a:gd name="connsiteY2" fmla="*/ 194072 h 288726"/>
                <a:gd name="connsiteX3" fmla="*/ 89461 w 1319453"/>
                <a:gd name="connsiteY3" fmla="*/ 94785 h 288726"/>
                <a:gd name="connsiteX4" fmla="*/ 277199 w 1319453"/>
                <a:gd name="connsiteY4" fmla="*/ 159258 h 288726"/>
                <a:gd name="connsiteX5" fmla="*/ 719842 w 1319453"/>
                <a:gd name="connsiteY5" fmla="*/ 0 h 288726"/>
                <a:gd name="connsiteX6" fmla="*/ 783528 w 1319453"/>
                <a:gd name="connsiteY6" fmla="*/ 81852 h 288726"/>
                <a:gd name="connsiteX7" fmla="*/ 1110845 w 1319453"/>
                <a:gd name="connsiteY7" fmla="*/ 86862 h 288726"/>
                <a:gd name="connsiteX8" fmla="*/ 837266 w 1319453"/>
                <a:gd name="connsiteY8" fmla="*/ 110363 h 288726"/>
                <a:gd name="connsiteX9" fmla="*/ 737959 w 1319453"/>
                <a:gd name="connsiteY9" fmla="*/ 152294 h 288726"/>
                <a:gd name="connsiteX10" fmla="*/ 895661 w 1319453"/>
                <a:gd name="connsiteY10" fmla="*/ 163750 h 288726"/>
                <a:gd name="connsiteX11" fmla="*/ 1319441 w 1319453"/>
                <a:gd name="connsiteY11" fmla="*/ 275252 h 288726"/>
                <a:gd name="connsiteX12" fmla="*/ 876724 w 1319453"/>
                <a:gd name="connsiteY12" fmla="*/ 202175 h 288726"/>
                <a:gd name="connsiteX13" fmla="*/ 749248 w 1319453"/>
                <a:gd name="connsiteY13" fmla="*/ 209642 h 288726"/>
                <a:gd name="connsiteX14" fmla="*/ 786046 w 1319453"/>
                <a:gd name="connsiteY14" fmla="*/ 277363 h 288726"/>
                <a:gd name="connsiteX15" fmla="*/ 707560 w 1319453"/>
                <a:gd name="connsiteY15" fmla="*/ 287625 h 288726"/>
                <a:gd name="connsiteX16" fmla="*/ 648747 w 1319453"/>
                <a:gd name="connsiteY16" fmla="*/ 274752 h 288726"/>
                <a:gd name="connsiteX17" fmla="*/ 435617 w 1319453"/>
                <a:gd name="connsiteY17" fmla="*/ 244479 h 288726"/>
                <a:gd name="connsiteX18" fmla="*/ 260944 w 1319453"/>
                <a:gd name="connsiteY18" fmla="*/ 236720 h 288726"/>
                <a:gd name="connsiteX0" fmla="*/ 260944 w 1319453"/>
                <a:gd name="connsiteY0" fmla="*/ 244964 h 296970"/>
                <a:gd name="connsiteX1" fmla="*/ 62726 w 1319453"/>
                <a:gd name="connsiteY1" fmla="*/ 281922 h 296970"/>
                <a:gd name="connsiteX2" fmla="*/ 3654 w 1319453"/>
                <a:gd name="connsiteY2" fmla="*/ 202316 h 296970"/>
                <a:gd name="connsiteX3" fmla="*/ 89461 w 1319453"/>
                <a:gd name="connsiteY3" fmla="*/ 103029 h 296970"/>
                <a:gd name="connsiteX4" fmla="*/ 277199 w 1319453"/>
                <a:gd name="connsiteY4" fmla="*/ 167502 h 296970"/>
                <a:gd name="connsiteX5" fmla="*/ 719842 w 1319453"/>
                <a:gd name="connsiteY5" fmla="*/ 8244 h 296970"/>
                <a:gd name="connsiteX6" fmla="*/ 779289 w 1319453"/>
                <a:gd name="connsiteY6" fmla="*/ 24708 h 296970"/>
                <a:gd name="connsiteX7" fmla="*/ 783528 w 1319453"/>
                <a:gd name="connsiteY7" fmla="*/ 90096 h 296970"/>
                <a:gd name="connsiteX8" fmla="*/ 1110845 w 1319453"/>
                <a:gd name="connsiteY8" fmla="*/ 95106 h 296970"/>
                <a:gd name="connsiteX9" fmla="*/ 837266 w 1319453"/>
                <a:gd name="connsiteY9" fmla="*/ 118607 h 296970"/>
                <a:gd name="connsiteX10" fmla="*/ 737959 w 1319453"/>
                <a:gd name="connsiteY10" fmla="*/ 160538 h 296970"/>
                <a:gd name="connsiteX11" fmla="*/ 895661 w 1319453"/>
                <a:gd name="connsiteY11" fmla="*/ 171994 h 296970"/>
                <a:gd name="connsiteX12" fmla="*/ 1319441 w 1319453"/>
                <a:gd name="connsiteY12" fmla="*/ 283496 h 296970"/>
                <a:gd name="connsiteX13" fmla="*/ 876724 w 1319453"/>
                <a:gd name="connsiteY13" fmla="*/ 210419 h 296970"/>
                <a:gd name="connsiteX14" fmla="*/ 749248 w 1319453"/>
                <a:gd name="connsiteY14" fmla="*/ 217886 h 296970"/>
                <a:gd name="connsiteX15" fmla="*/ 786046 w 1319453"/>
                <a:gd name="connsiteY15" fmla="*/ 285607 h 296970"/>
                <a:gd name="connsiteX16" fmla="*/ 707560 w 1319453"/>
                <a:gd name="connsiteY16" fmla="*/ 295869 h 296970"/>
                <a:gd name="connsiteX17" fmla="*/ 648747 w 1319453"/>
                <a:gd name="connsiteY17" fmla="*/ 282996 h 296970"/>
                <a:gd name="connsiteX18" fmla="*/ 435617 w 1319453"/>
                <a:gd name="connsiteY18" fmla="*/ 252723 h 296970"/>
                <a:gd name="connsiteX19" fmla="*/ 260944 w 1319453"/>
                <a:gd name="connsiteY19" fmla="*/ 244964 h 296970"/>
                <a:gd name="connsiteX0" fmla="*/ 260944 w 1319453"/>
                <a:gd name="connsiteY0" fmla="*/ 243997 h 296003"/>
                <a:gd name="connsiteX1" fmla="*/ 62726 w 1319453"/>
                <a:gd name="connsiteY1" fmla="*/ 280955 h 296003"/>
                <a:gd name="connsiteX2" fmla="*/ 3654 w 1319453"/>
                <a:gd name="connsiteY2" fmla="*/ 201349 h 296003"/>
                <a:gd name="connsiteX3" fmla="*/ 89461 w 1319453"/>
                <a:gd name="connsiteY3" fmla="*/ 102062 h 296003"/>
                <a:gd name="connsiteX4" fmla="*/ 277199 w 1319453"/>
                <a:gd name="connsiteY4" fmla="*/ 166535 h 296003"/>
                <a:gd name="connsiteX5" fmla="*/ 719842 w 1319453"/>
                <a:gd name="connsiteY5" fmla="*/ 7277 h 296003"/>
                <a:gd name="connsiteX6" fmla="*/ 717908 w 1319453"/>
                <a:gd name="connsiteY6" fmla="*/ 29301 h 296003"/>
                <a:gd name="connsiteX7" fmla="*/ 783528 w 1319453"/>
                <a:gd name="connsiteY7" fmla="*/ 89129 h 296003"/>
                <a:gd name="connsiteX8" fmla="*/ 1110845 w 1319453"/>
                <a:gd name="connsiteY8" fmla="*/ 94139 h 296003"/>
                <a:gd name="connsiteX9" fmla="*/ 837266 w 1319453"/>
                <a:gd name="connsiteY9" fmla="*/ 117640 h 296003"/>
                <a:gd name="connsiteX10" fmla="*/ 737959 w 1319453"/>
                <a:gd name="connsiteY10" fmla="*/ 159571 h 296003"/>
                <a:gd name="connsiteX11" fmla="*/ 895661 w 1319453"/>
                <a:gd name="connsiteY11" fmla="*/ 171027 h 296003"/>
                <a:gd name="connsiteX12" fmla="*/ 1319441 w 1319453"/>
                <a:gd name="connsiteY12" fmla="*/ 282529 h 296003"/>
                <a:gd name="connsiteX13" fmla="*/ 876724 w 1319453"/>
                <a:gd name="connsiteY13" fmla="*/ 209452 h 296003"/>
                <a:gd name="connsiteX14" fmla="*/ 749248 w 1319453"/>
                <a:gd name="connsiteY14" fmla="*/ 216919 h 296003"/>
                <a:gd name="connsiteX15" fmla="*/ 786046 w 1319453"/>
                <a:gd name="connsiteY15" fmla="*/ 284640 h 296003"/>
                <a:gd name="connsiteX16" fmla="*/ 707560 w 1319453"/>
                <a:gd name="connsiteY16" fmla="*/ 294902 h 296003"/>
                <a:gd name="connsiteX17" fmla="*/ 648747 w 1319453"/>
                <a:gd name="connsiteY17" fmla="*/ 282029 h 296003"/>
                <a:gd name="connsiteX18" fmla="*/ 435617 w 1319453"/>
                <a:gd name="connsiteY18" fmla="*/ 251756 h 296003"/>
                <a:gd name="connsiteX19" fmla="*/ 260944 w 1319453"/>
                <a:gd name="connsiteY19" fmla="*/ 243997 h 296003"/>
                <a:gd name="connsiteX0" fmla="*/ 260414 w 1318923"/>
                <a:gd name="connsiteY0" fmla="*/ 243997 h 296003"/>
                <a:gd name="connsiteX1" fmla="*/ 62196 w 1318923"/>
                <a:gd name="connsiteY1" fmla="*/ 280955 h 296003"/>
                <a:gd name="connsiteX2" fmla="*/ 3124 w 1318923"/>
                <a:gd name="connsiteY2" fmla="*/ 201349 h 296003"/>
                <a:gd name="connsiteX3" fmla="*/ 104954 w 1318923"/>
                <a:gd name="connsiteY3" fmla="*/ 69547 h 296003"/>
                <a:gd name="connsiteX4" fmla="*/ 276669 w 1318923"/>
                <a:gd name="connsiteY4" fmla="*/ 166535 h 296003"/>
                <a:gd name="connsiteX5" fmla="*/ 719312 w 1318923"/>
                <a:gd name="connsiteY5" fmla="*/ 7277 h 296003"/>
                <a:gd name="connsiteX6" fmla="*/ 717378 w 1318923"/>
                <a:gd name="connsiteY6" fmla="*/ 29301 h 296003"/>
                <a:gd name="connsiteX7" fmla="*/ 782998 w 1318923"/>
                <a:gd name="connsiteY7" fmla="*/ 89129 h 296003"/>
                <a:gd name="connsiteX8" fmla="*/ 1110315 w 1318923"/>
                <a:gd name="connsiteY8" fmla="*/ 94139 h 296003"/>
                <a:gd name="connsiteX9" fmla="*/ 836736 w 1318923"/>
                <a:gd name="connsiteY9" fmla="*/ 117640 h 296003"/>
                <a:gd name="connsiteX10" fmla="*/ 737429 w 1318923"/>
                <a:gd name="connsiteY10" fmla="*/ 159571 h 296003"/>
                <a:gd name="connsiteX11" fmla="*/ 895131 w 1318923"/>
                <a:gd name="connsiteY11" fmla="*/ 171027 h 296003"/>
                <a:gd name="connsiteX12" fmla="*/ 1318911 w 1318923"/>
                <a:gd name="connsiteY12" fmla="*/ 282529 h 296003"/>
                <a:gd name="connsiteX13" fmla="*/ 876194 w 1318923"/>
                <a:gd name="connsiteY13" fmla="*/ 209452 h 296003"/>
                <a:gd name="connsiteX14" fmla="*/ 748718 w 1318923"/>
                <a:gd name="connsiteY14" fmla="*/ 216919 h 296003"/>
                <a:gd name="connsiteX15" fmla="*/ 785516 w 1318923"/>
                <a:gd name="connsiteY15" fmla="*/ 284640 h 296003"/>
                <a:gd name="connsiteX16" fmla="*/ 707030 w 1318923"/>
                <a:gd name="connsiteY16" fmla="*/ 294902 h 296003"/>
                <a:gd name="connsiteX17" fmla="*/ 648217 w 1318923"/>
                <a:gd name="connsiteY17" fmla="*/ 282029 h 296003"/>
                <a:gd name="connsiteX18" fmla="*/ 435087 w 1318923"/>
                <a:gd name="connsiteY18" fmla="*/ 251756 h 296003"/>
                <a:gd name="connsiteX19" fmla="*/ 260414 w 1318923"/>
                <a:gd name="connsiteY19" fmla="*/ 243997 h 296003"/>
                <a:gd name="connsiteX0" fmla="*/ 204295 w 1262804"/>
                <a:gd name="connsiteY0" fmla="*/ 243997 h 296003"/>
                <a:gd name="connsiteX1" fmla="*/ 6077 w 1262804"/>
                <a:gd name="connsiteY1" fmla="*/ 280955 h 296003"/>
                <a:gd name="connsiteX2" fmla="*/ 81137 w 1262804"/>
                <a:gd name="connsiteY2" fmla="*/ 239873 h 296003"/>
                <a:gd name="connsiteX3" fmla="*/ 48835 w 1262804"/>
                <a:gd name="connsiteY3" fmla="*/ 69547 h 296003"/>
                <a:gd name="connsiteX4" fmla="*/ 220550 w 1262804"/>
                <a:gd name="connsiteY4" fmla="*/ 166535 h 296003"/>
                <a:gd name="connsiteX5" fmla="*/ 663193 w 1262804"/>
                <a:gd name="connsiteY5" fmla="*/ 7277 h 296003"/>
                <a:gd name="connsiteX6" fmla="*/ 661259 w 1262804"/>
                <a:gd name="connsiteY6" fmla="*/ 29301 h 296003"/>
                <a:gd name="connsiteX7" fmla="*/ 726879 w 1262804"/>
                <a:gd name="connsiteY7" fmla="*/ 89129 h 296003"/>
                <a:gd name="connsiteX8" fmla="*/ 1054196 w 1262804"/>
                <a:gd name="connsiteY8" fmla="*/ 94139 h 296003"/>
                <a:gd name="connsiteX9" fmla="*/ 780617 w 1262804"/>
                <a:gd name="connsiteY9" fmla="*/ 117640 h 296003"/>
                <a:gd name="connsiteX10" fmla="*/ 681310 w 1262804"/>
                <a:gd name="connsiteY10" fmla="*/ 159571 h 296003"/>
                <a:gd name="connsiteX11" fmla="*/ 839012 w 1262804"/>
                <a:gd name="connsiteY11" fmla="*/ 171027 h 296003"/>
                <a:gd name="connsiteX12" fmla="*/ 1262792 w 1262804"/>
                <a:gd name="connsiteY12" fmla="*/ 282529 h 296003"/>
                <a:gd name="connsiteX13" fmla="*/ 820075 w 1262804"/>
                <a:gd name="connsiteY13" fmla="*/ 209452 h 296003"/>
                <a:gd name="connsiteX14" fmla="*/ 692599 w 1262804"/>
                <a:gd name="connsiteY14" fmla="*/ 216919 h 296003"/>
                <a:gd name="connsiteX15" fmla="*/ 729397 w 1262804"/>
                <a:gd name="connsiteY15" fmla="*/ 284640 h 296003"/>
                <a:gd name="connsiteX16" fmla="*/ 650911 w 1262804"/>
                <a:gd name="connsiteY16" fmla="*/ 294902 h 296003"/>
                <a:gd name="connsiteX17" fmla="*/ 592098 w 1262804"/>
                <a:gd name="connsiteY17" fmla="*/ 282029 h 296003"/>
                <a:gd name="connsiteX18" fmla="*/ 378968 w 1262804"/>
                <a:gd name="connsiteY18" fmla="*/ 251756 h 296003"/>
                <a:gd name="connsiteX19" fmla="*/ 204295 w 1262804"/>
                <a:gd name="connsiteY19" fmla="*/ 243997 h 296003"/>
                <a:gd name="connsiteX0" fmla="*/ 204295 w 1262804"/>
                <a:gd name="connsiteY0" fmla="*/ 243997 h 296003"/>
                <a:gd name="connsiteX1" fmla="*/ 6077 w 1262804"/>
                <a:gd name="connsiteY1" fmla="*/ 280955 h 296003"/>
                <a:gd name="connsiteX2" fmla="*/ 81137 w 1262804"/>
                <a:gd name="connsiteY2" fmla="*/ 239873 h 296003"/>
                <a:gd name="connsiteX3" fmla="*/ 116388 w 1262804"/>
                <a:gd name="connsiteY3" fmla="*/ 64684 h 296003"/>
                <a:gd name="connsiteX4" fmla="*/ 220550 w 1262804"/>
                <a:gd name="connsiteY4" fmla="*/ 166535 h 296003"/>
                <a:gd name="connsiteX5" fmla="*/ 663193 w 1262804"/>
                <a:gd name="connsiteY5" fmla="*/ 7277 h 296003"/>
                <a:gd name="connsiteX6" fmla="*/ 661259 w 1262804"/>
                <a:gd name="connsiteY6" fmla="*/ 29301 h 296003"/>
                <a:gd name="connsiteX7" fmla="*/ 726879 w 1262804"/>
                <a:gd name="connsiteY7" fmla="*/ 89129 h 296003"/>
                <a:gd name="connsiteX8" fmla="*/ 1054196 w 1262804"/>
                <a:gd name="connsiteY8" fmla="*/ 94139 h 296003"/>
                <a:gd name="connsiteX9" fmla="*/ 780617 w 1262804"/>
                <a:gd name="connsiteY9" fmla="*/ 117640 h 296003"/>
                <a:gd name="connsiteX10" fmla="*/ 681310 w 1262804"/>
                <a:gd name="connsiteY10" fmla="*/ 159571 h 296003"/>
                <a:gd name="connsiteX11" fmla="*/ 839012 w 1262804"/>
                <a:gd name="connsiteY11" fmla="*/ 171027 h 296003"/>
                <a:gd name="connsiteX12" fmla="*/ 1262792 w 1262804"/>
                <a:gd name="connsiteY12" fmla="*/ 282529 h 296003"/>
                <a:gd name="connsiteX13" fmla="*/ 820075 w 1262804"/>
                <a:gd name="connsiteY13" fmla="*/ 209452 h 296003"/>
                <a:gd name="connsiteX14" fmla="*/ 692599 w 1262804"/>
                <a:gd name="connsiteY14" fmla="*/ 216919 h 296003"/>
                <a:gd name="connsiteX15" fmla="*/ 729397 w 1262804"/>
                <a:gd name="connsiteY15" fmla="*/ 284640 h 296003"/>
                <a:gd name="connsiteX16" fmla="*/ 650911 w 1262804"/>
                <a:gd name="connsiteY16" fmla="*/ 294902 h 296003"/>
                <a:gd name="connsiteX17" fmla="*/ 592098 w 1262804"/>
                <a:gd name="connsiteY17" fmla="*/ 282029 h 296003"/>
                <a:gd name="connsiteX18" fmla="*/ 378968 w 1262804"/>
                <a:gd name="connsiteY18" fmla="*/ 251756 h 296003"/>
                <a:gd name="connsiteX19" fmla="*/ 204295 w 1262804"/>
                <a:gd name="connsiteY19" fmla="*/ 243997 h 296003"/>
                <a:gd name="connsiteX0" fmla="*/ 204295 w 1262804"/>
                <a:gd name="connsiteY0" fmla="*/ 243997 h 296003"/>
                <a:gd name="connsiteX1" fmla="*/ 6077 w 1262804"/>
                <a:gd name="connsiteY1" fmla="*/ 280955 h 296003"/>
                <a:gd name="connsiteX2" fmla="*/ 81137 w 1262804"/>
                <a:gd name="connsiteY2" fmla="*/ 239873 h 296003"/>
                <a:gd name="connsiteX3" fmla="*/ 116388 w 1262804"/>
                <a:gd name="connsiteY3" fmla="*/ 64684 h 296003"/>
                <a:gd name="connsiteX4" fmla="*/ 220550 w 1262804"/>
                <a:gd name="connsiteY4" fmla="*/ 166535 h 296003"/>
                <a:gd name="connsiteX5" fmla="*/ 663193 w 1262804"/>
                <a:gd name="connsiteY5" fmla="*/ 7277 h 296003"/>
                <a:gd name="connsiteX6" fmla="*/ 661259 w 1262804"/>
                <a:gd name="connsiteY6" fmla="*/ 29301 h 296003"/>
                <a:gd name="connsiteX7" fmla="*/ 726879 w 1262804"/>
                <a:gd name="connsiteY7" fmla="*/ 89129 h 296003"/>
                <a:gd name="connsiteX8" fmla="*/ 1054196 w 1262804"/>
                <a:gd name="connsiteY8" fmla="*/ 94139 h 296003"/>
                <a:gd name="connsiteX9" fmla="*/ 780617 w 1262804"/>
                <a:gd name="connsiteY9" fmla="*/ 117640 h 296003"/>
                <a:gd name="connsiteX10" fmla="*/ 681310 w 1262804"/>
                <a:gd name="connsiteY10" fmla="*/ 159571 h 296003"/>
                <a:gd name="connsiteX11" fmla="*/ 839012 w 1262804"/>
                <a:gd name="connsiteY11" fmla="*/ 171027 h 296003"/>
                <a:gd name="connsiteX12" fmla="*/ 1262792 w 1262804"/>
                <a:gd name="connsiteY12" fmla="*/ 282529 h 296003"/>
                <a:gd name="connsiteX13" fmla="*/ 820075 w 1262804"/>
                <a:gd name="connsiteY13" fmla="*/ 209452 h 296003"/>
                <a:gd name="connsiteX14" fmla="*/ 692599 w 1262804"/>
                <a:gd name="connsiteY14" fmla="*/ 216919 h 296003"/>
                <a:gd name="connsiteX15" fmla="*/ 729397 w 1262804"/>
                <a:gd name="connsiteY15" fmla="*/ 284640 h 296003"/>
                <a:gd name="connsiteX16" fmla="*/ 650911 w 1262804"/>
                <a:gd name="connsiteY16" fmla="*/ 294902 h 296003"/>
                <a:gd name="connsiteX17" fmla="*/ 592098 w 1262804"/>
                <a:gd name="connsiteY17" fmla="*/ 282029 h 296003"/>
                <a:gd name="connsiteX18" fmla="*/ 378968 w 1262804"/>
                <a:gd name="connsiteY18" fmla="*/ 251756 h 296003"/>
                <a:gd name="connsiteX19" fmla="*/ 204295 w 1262804"/>
                <a:gd name="connsiteY19" fmla="*/ 243997 h 296003"/>
                <a:gd name="connsiteX0" fmla="*/ 204295 w 1262804"/>
                <a:gd name="connsiteY0" fmla="*/ 243997 h 296003"/>
                <a:gd name="connsiteX1" fmla="*/ 6077 w 1262804"/>
                <a:gd name="connsiteY1" fmla="*/ 280955 h 296003"/>
                <a:gd name="connsiteX2" fmla="*/ 81137 w 1262804"/>
                <a:gd name="connsiteY2" fmla="*/ 239873 h 296003"/>
                <a:gd name="connsiteX3" fmla="*/ 116388 w 1262804"/>
                <a:gd name="connsiteY3" fmla="*/ 64684 h 296003"/>
                <a:gd name="connsiteX4" fmla="*/ 220550 w 1262804"/>
                <a:gd name="connsiteY4" fmla="*/ 166535 h 296003"/>
                <a:gd name="connsiteX5" fmla="*/ 663193 w 1262804"/>
                <a:gd name="connsiteY5" fmla="*/ 7277 h 296003"/>
                <a:gd name="connsiteX6" fmla="*/ 661259 w 1262804"/>
                <a:gd name="connsiteY6" fmla="*/ 29301 h 296003"/>
                <a:gd name="connsiteX7" fmla="*/ 726879 w 1262804"/>
                <a:gd name="connsiteY7" fmla="*/ 89129 h 296003"/>
                <a:gd name="connsiteX8" fmla="*/ 1054196 w 1262804"/>
                <a:gd name="connsiteY8" fmla="*/ 94139 h 296003"/>
                <a:gd name="connsiteX9" fmla="*/ 780617 w 1262804"/>
                <a:gd name="connsiteY9" fmla="*/ 117640 h 296003"/>
                <a:gd name="connsiteX10" fmla="*/ 681310 w 1262804"/>
                <a:gd name="connsiteY10" fmla="*/ 159571 h 296003"/>
                <a:gd name="connsiteX11" fmla="*/ 839012 w 1262804"/>
                <a:gd name="connsiteY11" fmla="*/ 171027 h 296003"/>
                <a:gd name="connsiteX12" fmla="*/ 1262792 w 1262804"/>
                <a:gd name="connsiteY12" fmla="*/ 282529 h 296003"/>
                <a:gd name="connsiteX13" fmla="*/ 820075 w 1262804"/>
                <a:gd name="connsiteY13" fmla="*/ 209452 h 296003"/>
                <a:gd name="connsiteX14" fmla="*/ 692599 w 1262804"/>
                <a:gd name="connsiteY14" fmla="*/ 216919 h 296003"/>
                <a:gd name="connsiteX15" fmla="*/ 729397 w 1262804"/>
                <a:gd name="connsiteY15" fmla="*/ 284640 h 296003"/>
                <a:gd name="connsiteX16" fmla="*/ 650911 w 1262804"/>
                <a:gd name="connsiteY16" fmla="*/ 294902 h 296003"/>
                <a:gd name="connsiteX17" fmla="*/ 592098 w 1262804"/>
                <a:gd name="connsiteY17" fmla="*/ 282029 h 296003"/>
                <a:gd name="connsiteX18" fmla="*/ 378968 w 1262804"/>
                <a:gd name="connsiteY18" fmla="*/ 251756 h 296003"/>
                <a:gd name="connsiteX19" fmla="*/ 204295 w 1262804"/>
                <a:gd name="connsiteY19" fmla="*/ 243997 h 296003"/>
                <a:gd name="connsiteX0" fmla="*/ 207591 w 1266100"/>
                <a:gd name="connsiteY0" fmla="*/ 243997 h 296003"/>
                <a:gd name="connsiteX1" fmla="*/ 9373 w 1266100"/>
                <a:gd name="connsiteY1" fmla="*/ 280955 h 296003"/>
                <a:gd name="connsiteX2" fmla="*/ 38037 w 1266100"/>
                <a:gd name="connsiteY2" fmla="*/ 175359 h 296003"/>
                <a:gd name="connsiteX3" fmla="*/ 119684 w 1266100"/>
                <a:gd name="connsiteY3" fmla="*/ 64684 h 296003"/>
                <a:gd name="connsiteX4" fmla="*/ 223846 w 1266100"/>
                <a:gd name="connsiteY4" fmla="*/ 166535 h 296003"/>
                <a:gd name="connsiteX5" fmla="*/ 666489 w 1266100"/>
                <a:gd name="connsiteY5" fmla="*/ 7277 h 296003"/>
                <a:gd name="connsiteX6" fmla="*/ 664555 w 1266100"/>
                <a:gd name="connsiteY6" fmla="*/ 29301 h 296003"/>
                <a:gd name="connsiteX7" fmla="*/ 730175 w 1266100"/>
                <a:gd name="connsiteY7" fmla="*/ 89129 h 296003"/>
                <a:gd name="connsiteX8" fmla="*/ 1057492 w 1266100"/>
                <a:gd name="connsiteY8" fmla="*/ 94139 h 296003"/>
                <a:gd name="connsiteX9" fmla="*/ 783913 w 1266100"/>
                <a:gd name="connsiteY9" fmla="*/ 117640 h 296003"/>
                <a:gd name="connsiteX10" fmla="*/ 684606 w 1266100"/>
                <a:gd name="connsiteY10" fmla="*/ 159571 h 296003"/>
                <a:gd name="connsiteX11" fmla="*/ 842308 w 1266100"/>
                <a:gd name="connsiteY11" fmla="*/ 171027 h 296003"/>
                <a:gd name="connsiteX12" fmla="*/ 1266088 w 1266100"/>
                <a:gd name="connsiteY12" fmla="*/ 282529 h 296003"/>
                <a:gd name="connsiteX13" fmla="*/ 823371 w 1266100"/>
                <a:gd name="connsiteY13" fmla="*/ 209452 h 296003"/>
                <a:gd name="connsiteX14" fmla="*/ 695895 w 1266100"/>
                <a:gd name="connsiteY14" fmla="*/ 216919 h 296003"/>
                <a:gd name="connsiteX15" fmla="*/ 732693 w 1266100"/>
                <a:gd name="connsiteY15" fmla="*/ 284640 h 296003"/>
                <a:gd name="connsiteX16" fmla="*/ 654207 w 1266100"/>
                <a:gd name="connsiteY16" fmla="*/ 294902 h 296003"/>
                <a:gd name="connsiteX17" fmla="*/ 595394 w 1266100"/>
                <a:gd name="connsiteY17" fmla="*/ 282029 h 296003"/>
                <a:gd name="connsiteX18" fmla="*/ 382264 w 1266100"/>
                <a:gd name="connsiteY18" fmla="*/ 251756 h 296003"/>
                <a:gd name="connsiteX19" fmla="*/ 207591 w 1266100"/>
                <a:gd name="connsiteY19" fmla="*/ 243997 h 296003"/>
                <a:gd name="connsiteX0" fmla="*/ 173377 w 1231886"/>
                <a:gd name="connsiteY0" fmla="*/ 243997 h 296910"/>
                <a:gd name="connsiteX1" fmla="*/ 77736 w 1231886"/>
                <a:gd name="connsiteY1" fmla="*/ 290963 h 296910"/>
                <a:gd name="connsiteX2" fmla="*/ 3823 w 1231886"/>
                <a:gd name="connsiteY2" fmla="*/ 175359 h 296910"/>
                <a:gd name="connsiteX3" fmla="*/ 85470 w 1231886"/>
                <a:gd name="connsiteY3" fmla="*/ 64684 h 296910"/>
                <a:gd name="connsiteX4" fmla="*/ 189632 w 1231886"/>
                <a:gd name="connsiteY4" fmla="*/ 166535 h 296910"/>
                <a:gd name="connsiteX5" fmla="*/ 632275 w 1231886"/>
                <a:gd name="connsiteY5" fmla="*/ 7277 h 296910"/>
                <a:gd name="connsiteX6" fmla="*/ 630341 w 1231886"/>
                <a:gd name="connsiteY6" fmla="*/ 29301 h 296910"/>
                <a:gd name="connsiteX7" fmla="*/ 695961 w 1231886"/>
                <a:gd name="connsiteY7" fmla="*/ 89129 h 296910"/>
                <a:gd name="connsiteX8" fmla="*/ 1023278 w 1231886"/>
                <a:gd name="connsiteY8" fmla="*/ 94139 h 296910"/>
                <a:gd name="connsiteX9" fmla="*/ 749699 w 1231886"/>
                <a:gd name="connsiteY9" fmla="*/ 117640 h 296910"/>
                <a:gd name="connsiteX10" fmla="*/ 650392 w 1231886"/>
                <a:gd name="connsiteY10" fmla="*/ 159571 h 296910"/>
                <a:gd name="connsiteX11" fmla="*/ 808094 w 1231886"/>
                <a:gd name="connsiteY11" fmla="*/ 171027 h 296910"/>
                <a:gd name="connsiteX12" fmla="*/ 1231874 w 1231886"/>
                <a:gd name="connsiteY12" fmla="*/ 282529 h 296910"/>
                <a:gd name="connsiteX13" fmla="*/ 789157 w 1231886"/>
                <a:gd name="connsiteY13" fmla="*/ 209452 h 296910"/>
                <a:gd name="connsiteX14" fmla="*/ 661681 w 1231886"/>
                <a:gd name="connsiteY14" fmla="*/ 216919 h 296910"/>
                <a:gd name="connsiteX15" fmla="*/ 698479 w 1231886"/>
                <a:gd name="connsiteY15" fmla="*/ 284640 h 296910"/>
                <a:gd name="connsiteX16" fmla="*/ 619993 w 1231886"/>
                <a:gd name="connsiteY16" fmla="*/ 294902 h 296910"/>
                <a:gd name="connsiteX17" fmla="*/ 561180 w 1231886"/>
                <a:gd name="connsiteY17" fmla="*/ 282029 h 296910"/>
                <a:gd name="connsiteX18" fmla="*/ 348050 w 1231886"/>
                <a:gd name="connsiteY18" fmla="*/ 251756 h 296910"/>
                <a:gd name="connsiteX19" fmla="*/ 173377 w 1231886"/>
                <a:gd name="connsiteY19" fmla="*/ 243997 h 296910"/>
                <a:gd name="connsiteX0" fmla="*/ 149789 w 1208298"/>
                <a:gd name="connsiteY0" fmla="*/ 243997 h 296910"/>
                <a:gd name="connsiteX1" fmla="*/ 54148 w 1208298"/>
                <a:gd name="connsiteY1" fmla="*/ 290963 h 296910"/>
                <a:gd name="connsiteX2" fmla="*/ 5271 w 1208298"/>
                <a:gd name="connsiteY2" fmla="*/ 190662 h 296910"/>
                <a:gd name="connsiteX3" fmla="*/ 61882 w 1208298"/>
                <a:gd name="connsiteY3" fmla="*/ 64684 h 296910"/>
                <a:gd name="connsiteX4" fmla="*/ 166044 w 1208298"/>
                <a:gd name="connsiteY4" fmla="*/ 166535 h 296910"/>
                <a:gd name="connsiteX5" fmla="*/ 608687 w 1208298"/>
                <a:gd name="connsiteY5" fmla="*/ 7277 h 296910"/>
                <a:gd name="connsiteX6" fmla="*/ 606753 w 1208298"/>
                <a:gd name="connsiteY6" fmla="*/ 29301 h 296910"/>
                <a:gd name="connsiteX7" fmla="*/ 672373 w 1208298"/>
                <a:gd name="connsiteY7" fmla="*/ 89129 h 296910"/>
                <a:gd name="connsiteX8" fmla="*/ 999690 w 1208298"/>
                <a:gd name="connsiteY8" fmla="*/ 94139 h 296910"/>
                <a:gd name="connsiteX9" fmla="*/ 726111 w 1208298"/>
                <a:gd name="connsiteY9" fmla="*/ 117640 h 296910"/>
                <a:gd name="connsiteX10" fmla="*/ 626804 w 1208298"/>
                <a:gd name="connsiteY10" fmla="*/ 159571 h 296910"/>
                <a:gd name="connsiteX11" fmla="*/ 784506 w 1208298"/>
                <a:gd name="connsiteY11" fmla="*/ 171027 h 296910"/>
                <a:gd name="connsiteX12" fmla="*/ 1208286 w 1208298"/>
                <a:gd name="connsiteY12" fmla="*/ 282529 h 296910"/>
                <a:gd name="connsiteX13" fmla="*/ 765569 w 1208298"/>
                <a:gd name="connsiteY13" fmla="*/ 209452 h 296910"/>
                <a:gd name="connsiteX14" fmla="*/ 638093 w 1208298"/>
                <a:gd name="connsiteY14" fmla="*/ 216919 h 296910"/>
                <a:gd name="connsiteX15" fmla="*/ 674891 w 1208298"/>
                <a:gd name="connsiteY15" fmla="*/ 284640 h 296910"/>
                <a:gd name="connsiteX16" fmla="*/ 596405 w 1208298"/>
                <a:gd name="connsiteY16" fmla="*/ 294902 h 296910"/>
                <a:gd name="connsiteX17" fmla="*/ 537592 w 1208298"/>
                <a:gd name="connsiteY17" fmla="*/ 282029 h 296910"/>
                <a:gd name="connsiteX18" fmla="*/ 324462 w 1208298"/>
                <a:gd name="connsiteY18" fmla="*/ 251756 h 296910"/>
                <a:gd name="connsiteX19" fmla="*/ 149789 w 1208298"/>
                <a:gd name="connsiteY19" fmla="*/ 243997 h 296910"/>
                <a:gd name="connsiteX0" fmla="*/ 149789 w 1208298"/>
                <a:gd name="connsiteY0" fmla="*/ 243997 h 296910"/>
                <a:gd name="connsiteX1" fmla="*/ 54148 w 1208298"/>
                <a:gd name="connsiteY1" fmla="*/ 290963 h 296910"/>
                <a:gd name="connsiteX2" fmla="*/ 5271 w 1208298"/>
                <a:gd name="connsiteY2" fmla="*/ 190662 h 296910"/>
                <a:gd name="connsiteX3" fmla="*/ 61882 w 1208298"/>
                <a:gd name="connsiteY3" fmla="*/ 64684 h 296910"/>
                <a:gd name="connsiteX4" fmla="*/ 166044 w 1208298"/>
                <a:gd name="connsiteY4" fmla="*/ 166535 h 296910"/>
                <a:gd name="connsiteX5" fmla="*/ 608687 w 1208298"/>
                <a:gd name="connsiteY5" fmla="*/ 7277 h 296910"/>
                <a:gd name="connsiteX6" fmla="*/ 606753 w 1208298"/>
                <a:gd name="connsiteY6" fmla="*/ 29301 h 296910"/>
                <a:gd name="connsiteX7" fmla="*/ 672373 w 1208298"/>
                <a:gd name="connsiteY7" fmla="*/ 89129 h 296910"/>
                <a:gd name="connsiteX8" fmla="*/ 999690 w 1208298"/>
                <a:gd name="connsiteY8" fmla="*/ 94139 h 296910"/>
                <a:gd name="connsiteX9" fmla="*/ 726111 w 1208298"/>
                <a:gd name="connsiteY9" fmla="*/ 117640 h 296910"/>
                <a:gd name="connsiteX10" fmla="*/ 626804 w 1208298"/>
                <a:gd name="connsiteY10" fmla="*/ 159571 h 296910"/>
                <a:gd name="connsiteX11" fmla="*/ 784506 w 1208298"/>
                <a:gd name="connsiteY11" fmla="*/ 171027 h 296910"/>
                <a:gd name="connsiteX12" fmla="*/ 1208286 w 1208298"/>
                <a:gd name="connsiteY12" fmla="*/ 282529 h 296910"/>
                <a:gd name="connsiteX13" fmla="*/ 765569 w 1208298"/>
                <a:gd name="connsiteY13" fmla="*/ 209452 h 296910"/>
                <a:gd name="connsiteX14" fmla="*/ 638093 w 1208298"/>
                <a:gd name="connsiteY14" fmla="*/ 216919 h 296910"/>
                <a:gd name="connsiteX15" fmla="*/ 674891 w 1208298"/>
                <a:gd name="connsiteY15" fmla="*/ 284640 h 296910"/>
                <a:gd name="connsiteX16" fmla="*/ 596405 w 1208298"/>
                <a:gd name="connsiteY16" fmla="*/ 294902 h 296910"/>
                <a:gd name="connsiteX17" fmla="*/ 537592 w 1208298"/>
                <a:gd name="connsiteY17" fmla="*/ 282029 h 296910"/>
                <a:gd name="connsiteX18" fmla="*/ 324462 w 1208298"/>
                <a:gd name="connsiteY18" fmla="*/ 251756 h 296910"/>
                <a:gd name="connsiteX19" fmla="*/ 149789 w 1208298"/>
                <a:gd name="connsiteY19" fmla="*/ 243997 h 296910"/>
                <a:gd name="connsiteX0" fmla="*/ 145859 w 1204368"/>
                <a:gd name="connsiteY0" fmla="*/ 243997 h 296910"/>
                <a:gd name="connsiteX1" fmla="*/ 50218 w 1204368"/>
                <a:gd name="connsiteY1" fmla="*/ 290963 h 296910"/>
                <a:gd name="connsiteX2" fmla="*/ 1341 w 1204368"/>
                <a:gd name="connsiteY2" fmla="*/ 190662 h 296910"/>
                <a:gd name="connsiteX3" fmla="*/ 57952 w 1204368"/>
                <a:gd name="connsiteY3" fmla="*/ 64684 h 296910"/>
                <a:gd name="connsiteX4" fmla="*/ 162114 w 1204368"/>
                <a:gd name="connsiteY4" fmla="*/ 166535 h 296910"/>
                <a:gd name="connsiteX5" fmla="*/ 604757 w 1204368"/>
                <a:gd name="connsiteY5" fmla="*/ 7277 h 296910"/>
                <a:gd name="connsiteX6" fmla="*/ 602823 w 1204368"/>
                <a:gd name="connsiteY6" fmla="*/ 29301 h 296910"/>
                <a:gd name="connsiteX7" fmla="*/ 668443 w 1204368"/>
                <a:gd name="connsiteY7" fmla="*/ 89129 h 296910"/>
                <a:gd name="connsiteX8" fmla="*/ 995760 w 1204368"/>
                <a:gd name="connsiteY8" fmla="*/ 94139 h 296910"/>
                <a:gd name="connsiteX9" fmla="*/ 722181 w 1204368"/>
                <a:gd name="connsiteY9" fmla="*/ 117640 h 296910"/>
                <a:gd name="connsiteX10" fmla="*/ 622874 w 1204368"/>
                <a:gd name="connsiteY10" fmla="*/ 159571 h 296910"/>
                <a:gd name="connsiteX11" fmla="*/ 780576 w 1204368"/>
                <a:gd name="connsiteY11" fmla="*/ 171027 h 296910"/>
                <a:gd name="connsiteX12" fmla="*/ 1204356 w 1204368"/>
                <a:gd name="connsiteY12" fmla="*/ 282529 h 296910"/>
                <a:gd name="connsiteX13" fmla="*/ 761639 w 1204368"/>
                <a:gd name="connsiteY13" fmla="*/ 209452 h 296910"/>
                <a:gd name="connsiteX14" fmla="*/ 634163 w 1204368"/>
                <a:gd name="connsiteY14" fmla="*/ 216919 h 296910"/>
                <a:gd name="connsiteX15" fmla="*/ 670961 w 1204368"/>
                <a:gd name="connsiteY15" fmla="*/ 284640 h 296910"/>
                <a:gd name="connsiteX16" fmla="*/ 592475 w 1204368"/>
                <a:gd name="connsiteY16" fmla="*/ 294902 h 296910"/>
                <a:gd name="connsiteX17" fmla="*/ 533662 w 1204368"/>
                <a:gd name="connsiteY17" fmla="*/ 282029 h 296910"/>
                <a:gd name="connsiteX18" fmla="*/ 320532 w 1204368"/>
                <a:gd name="connsiteY18" fmla="*/ 251756 h 296910"/>
                <a:gd name="connsiteX19" fmla="*/ 145859 w 1204368"/>
                <a:gd name="connsiteY19" fmla="*/ 243997 h 296910"/>
                <a:gd name="connsiteX0" fmla="*/ 145859 w 1204368"/>
                <a:gd name="connsiteY0" fmla="*/ 243997 h 296003"/>
                <a:gd name="connsiteX1" fmla="*/ 69500 w 1204368"/>
                <a:gd name="connsiteY1" fmla="*/ 265056 h 296003"/>
                <a:gd name="connsiteX2" fmla="*/ 1341 w 1204368"/>
                <a:gd name="connsiteY2" fmla="*/ 190662 h 296003"/>
                <a:gd name="connsiteX3" fmla="*/ 57952 w 1204368"/>
                <a:gd name="connsiteY3" fmla="*/ 64684 h 296003"/>
                <a:gd name="connsiteX4" fmla="*/ 162114 w 1204368"/>
                <a:gd name="connsiteY4" fmla="*/ 166535 h 296003"/>
                <a:gd name="connsiteX5" fmla="*/ 604757 w 1204368"/>
                <a:gd name="connsiteY5" fmla="*/ 7277 h 296003"/>
                <a:gd name="connsiteX6" fmla="*/ 602823 w 1204368"/>
                <a:gd name="connsiteY6" fmla="*/ 29301 h 296003"/>
                <a:gd name="connsiteX7" fmla="*/ 668443 w 1204368"/>
                <a:gd name="connsiteY7" fmla="*/ 89129 h 296003"/>
                <a:gd name="connsiteX8" fmla="*/ 995760 w 1204368"/>
                <a:gd name="connsiteY8" fmla="*/ 94139 h 296003"/>
                <a:gd name="connsiteX9" fmla="*/ 722181 w 1204368"/>
                <a:gd name="connsiteY9" fmla="*/ 117640 h 296003"/>
                <a:gd name="connsiteX10" fmla="*/ 622874 w 1204368"/>
                <a:gd name="connsiteY10" fmla="*/ 159571 h 296003"/>
                <a:gd name="connsiteX11" fmla="*/ 780576 w 1204368"/>
                <a:gd name="connsiteY11" fmla="*/ 171027 h 296003"/>
                <a:gd name="connsiteX12" fmla="*/ 1204356 w 1204368"/>
                <a:gd name="connsiteY12" fmla="*/ 282529 h 296003"/>
                <a:gd name="connsiteX13" fmla="*/ 761639 w 1204368"/>
                <a:gd name="connsiteY13" fmla="*/ 209452 h 296003"/>
                <a:gd name="connsiteX14" fmla="*/ 634163 w 1204368"/>
                <a:gd name="connsiteY14" fmla="*/ 216919 h 296003"/>
                <a:gd name="connsiteX15" fmla="*/ 670961 w 1204368"/>
                <a:gd name="connsiteY15" fmla="*/ 284640 h 296003"/>
                <a:gd name="connsiteX16" fmla="*/ 592475 w 1204368"/>
                <a:gd name="connsiteY16" fmla="*/ 294902 h 296003"/>
                <a:gd name="connsiteX17" fmla="*/ 533662 w 1204368"/>
                <a:gd name="connsiteY17" fmla="*/ 282029 h 296003"/>
                <a:gd name="connsiteX18" fmla="*/ 320532 w 1204368"/>
                <a:gd name="connsiteY18" fmla="*/ 251756 h 296003"/>
                <a:gd name="connsiteX19" fmla="*/ 145859 w 1204368"/>
                <a:gd name="connsiteY19" fmla="*/ 243997 h 296003"/>
                <a:gd name="connsiteX0" fmla="*/ 145859 w 1073805"/>
                <a:gd name="connsiteY0" fmla="*/ 243997 h 296003"/>
                <a:gd name="connsiteX1" fmla="*/ 69500 w 1073805"/>
                <a:gd name="connsiteY1" fmla="*/ 265056 h 296003"/>
                <a:gd name="connsiteX2" fmla="*/ 1341 w 1073805"/>
                <a:gd name="connsiteY2" fmla="*/ 190662 h 296003"/>
                <a:gd name="connsiteX3" fmla="*/ 57952 w 1073805"/>
                <a:gd name="connsiteY3" fmla="*/ 64684 h 296003"/>
                <a:gd name="connsiteX4" fmla="*/ 162114 w 1073805"/>
                <a:gd name="connsiteY4" fmla="*/ 166535 h 296003"/>
                <a:gd name="connsiteX5" fmla="*/ 604757 w 1073805"/>
                <a:gd name="connsiteY5" fmla="*/ 7277 h 296003"/>
                <a:gd name="connsiteX6" fmla="*/ 602823 w 1073805"/>
                <a:gd name="connsiteY6" fmla="*/ 29301 h 296003"/>
                <a:gd name="connsiteX7" fmla="*/ 668443 w 1073805"/>
                <a:gd name="connsiteY7" fmla="*/ 89129 h 296003"/>
                <a:gd name="connsiteX8" fmla="*/ 995760 w 1073805"/>
                <a:gd name="connsiteY8" fmla="*/ 94139 h 296003"/>
                <a:gd name="connsiteX9" fmla="*/ 722181 w 1073805"/>
                <a:gd name="connsiteY9" fmla="*/ 117640 h 296003"/>
                <a:gd name="connsiteX10" fmla="*/ 622874 w 1073805"/>
                <a:gd name="connsiteY10" fmla="*/ 159571 h 296003"/>
                <a:gd name="connsiteX11" fmla="*/ 780576 w 1073805"/>
                <a:gd name="connsiteY11" fmla="*/ 171027 h 296003"/>
                <a:gd name="connsiteX12" fmla="*/ 1073788 w 1073805"/>
                <a:gd name="connsiteY12" fmla="*/ 159643 h 296003"/>
                <a:gd name="connsiteX13" fmla="*/ 761639 w 1073805"/>
                <a:gd name="connsiteY13" fmla="*/ 209452 h 296003"/>
                <a:gd name="connsiteX14" fmla="*/ 634163 w 1073805"/>
                <a:gd name="connsiteY14" fmla="*/ 216919 h 296003"/>
                <a:gd name="connsiteX15" fmla="*/ 670961 w 1073805"/>
                <a:gd name="connsiteY15" fmla="*/ 284640 h 296003"/>
                <a:gd name="connsiteX16" fmla="*/ 592475 w 1073805"/>
                <a:gd name="connsiteY16" fmla="*/ 294902 h 296003"/>
                <a:gd name="connsiteX17" fmla="*/ 533662 w 1073805"/>
                <a:gd name="connsiteY17" fmla="*/ 282029 h 296003"/>
                <a:gd name="connsiteX18" fmla="*/ 320532 w 1073805"/>
                <a:gd name="connsiteY18" fmla="*/ 251756 h 296003"/>
                <a:gd name="connsiteX19" fmla="*/ 145859 w 1073805"/>
                <a:gd name="connsiteY19" fmla="*/ 243997 h 296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3805" h="296003">
                  <a:moveTo>
                    <a:pt x="145859" y="243997"/>
                  </a:moveTo>
                  <a:cubicBezTo>
                    <a:pt x="104020" y="246214"/>
                    <a:pt x="117345" y="290884"/>
                    <a:pt x="69500" y="265056"/>
                  </a:cubicBezTo>
                  <a:cubicBezTo>
                    <a:pt x="36843" y="255952"/>
                    <a:pt x="5282" y="250513"/>
                    <a:pt x="1341" y="190662"/>
                  </a:cubicBezTo>
                  <a:cubicBezTo>
                    <a:pt x="-7370" y="158621"/>
                    <a:pt x="28080" y="72487"/>
                    <a:pt x="57952" y="64684"/>
                  </a:cubicBezTo>
                  <a:cubicBezTo>
                    <a:pt x="111058" y="62621"/>
                    <a:pt x="121200" y="73894"/>
                    <a:pt x="162114" y="166535"/>
                  </a:cubicBezTo>
                  <a:cubicBezTo>
                    <a:pt x="163299" y="100420"/>
                    <a:pt x="526311" y="12528"/>
                    <a:pt x="604757" y="7277"/>
                  </a:cubicBezTo>
                  <a:cubicBezTo>
                    <a:pt x="679931" y="-13581"/>
                    <a:pt x="592209" y="15659"/>
                    <a:pt x="602823" y="29301"/>
                  </a:cubicBezTo>
                  <a:cubicBezTo>
                    <a:pt x="613437" y="42943"/>
                    <a:pt x="602954" y="78323"/>
                    <a:pt x="668443" y="89129"/>
                  </a:cubicBezTo>
                  <a:cubicBezTo>
                    <a:pt x="733932" y="99935"/>
                    <a:pt x="978701" y="83793"/>
                    <a:pt x="995760" y="94139"/>
                  </a:cubicBezTo>
                  <a:cubicBezTo>
                    <a:pt x="1012819" y="104485"/>
                    <a:pt x="799680" y="100925"/>
                    <a:pt x="722181" y="117640"/>
                  </a:cubicBezTo>
                  <a:cubicBezTo>
                    <a:pt x="644682" y="134355"/>
                    <a:pt x="607524" y="142240"/>
                    <a:pt x="622874" y="159571"/>
                  </a:cubicBezTo>
                  <a:cubicBezTo>
                    <a:pt x="638224" y="176902"/>
                    <a:pt x="705424" y="171015"/>
                    <a:pt x="780576" y="171027"/>
                  </a:cubicBezTo>
                  <a:cubicBezTo>
                    <a:pt x="855728" y="171039"/>
                    <a:pt x="1076078" y="145081"/>
                    <a:pt x="1073788" y="159643"/>
                  </a:cubicBezTo>
                  <a:cubicBezTo>
                    <a:pt x="1071498" y="174205"/>
                    <a:pt x="834910" y="199906"/>
                    <a:pt x="761639" y="209452"/>
                  </a:cubicBezTo>
                  <a:cubicBezTo>
                    <a:pt x="688368" y="218998"/>
                    <a:pt x="655344" y="215211"/>
                    <a:pt x="634163" y="216919"/>
                  </a:cubicBezTo>
                  <a:cubicBezTo>
                    <a:pt x="608958" y="240013"/>
                    <a:pt x="687260" y="271398"/>
                    <a:pt x="670961" y="284640"/>
                  </a:cubicBezTo>
                  <a:cubicBezTo>
                    <a:pt x="654662" y="297882"/>
                    <a:pt x="604019" y="288599"/>
                    <a:pt x="592475" y="294902"/>
                  </a:cubicBezTo>
                  <a:cubicBezTo>
                    <a:pt x="580931" y="301205"/>
                    <a:pt x="562144" y="278221"/>
                    <a:pt x="533662" y="282029"/>
                  </a:cubicBezTo>
                  <a:cubicBezTo>
                    <a:pt x="479904" y="286953"/>
                    <a:pt x="353990" y="261860"/>
                    <a:pt x="320532" y="251756"/>
                  </a:cubicBezTo>
                  <a:cubicBezTo>
                    <a:pt x="245881" y="242013"/>
                    <a:pt x="187698" y="241780"/>
                    <a:pt x="145859" y="243997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48" name="组合 247">
              <a:extLst>
                <a:ext uri="{FF2B5EF4-FFF2-40B4-BE49-F238E27FC236}">
                  <a16:creationId xmlns:a16="http://schemas.microsoft.com/office/drawing/2014/main" xmlns="" id="{C760052D-0168-49D6-829B-E85EBAAEF0A7}"/>
                </a:ext>
              </a:extLst>
            </p:cNvPr>
            <p:cNvGrpSpPr/>
            <p:nvPr/>
          </p:nvGrpSpPr>
          <p:grpSpPr>
            <a:xfrm>
              <a:off x="6708816" y="1884329"/>
              <a:ext cx="1204679" cy="2194949"/>
              <a:chOff x="6708816" y="1884329"/>
              <a:chExt cx="1204679" cy="2194949"/>
            </a:xfrm>
          </p:grpSpPr>
          <p:sp>
            <p:nvSpPr>
              <p:cNvPr id="249" name="矩形 3">
                <a:extLst>
                  <a:ext uri="{FF2B5EF4-FFF2-40B4-BE49-F238E27FC236}">
                    <a16:creationId xmlns:a16="http://schemas.microsoft.com/office/drawing/2014/main" xmlns="" id="{F75E186B-0DD6-430D-B4F3-A000901295B7}"/>
                  </a:ext>
                </a:extLst>
              </p:cNvPr>
              <p:cNvSpPr/>
              <p:nvPr/>
            </p:nvSpPr>
            <p:spPr>
              <a:xfrm>
                <a:off x="6986793" y="3204964"/>
                <a:ext cx="87430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rgbClr val="30330F"/>
                  </a:gs>
                  <a:gs pos="43000">
                    <a:srgbClr val="1F200E"/>
                  </a:gs>
                  <a:gs pos="16000">
                    <a:schemeClr val="tx1">
                      <a:lumMod val="95000"/>
                      <a:lumOff val="5000"/>
                    </a:schemeClr>
                  </a:gs>
                  <a:gs pos="100000">
                    <a:srgbClr val="555A1A"/>
                  </a:gs>
                  <a:gs pos="87000">
                    <a:srgbClr val="555A1A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0" name="矩形 3">
                <a:extLst>
                  <a:ext uri="{FF2B5EF4-FFF2-40B4-BE49-F238E27FC236}">
                    <a16:creationId xmlns:a16="http://schemas.microsoft.com/office/drawing/2014/main" xmlns="" id="{6A0054F1-6BFE-4ADC-B461-E23F4ED7D608}"/>
                  </a:ext>
                </a:extLst>
              </p:cNvPr>
              <p:cNvSpPr/>
              <p:nvPr/>
            </p:nvSpPr>
            <p:spPr>
              <a:xfrm>
                <a:off x="6843762" y="3201848"/>
                <a:ext cx="87430" cy="833183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430" h="833183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69709" y="150464"/>
                      <a:pt x="68915" y="284684"/>
                    </a:cubicBezTo>
                    <a:cubicBezTo>
                      <a:pt x="84790" y="449860"/>
                      <a:pt x="58860" y="610996"/>
                      <a:pt x="64836" y="693404"/>
                    </a:cubicBezTo>
                    <a:cubicBezTo>
                      <a:pt x="53543" y="741029"/>
                      <a:pt x="130356" y="871996"/>
                      <a:pt x="19051" y="821990"/>
                    </a:cubicBezTo>
                    <a:cubicBezTo>
                      <a:pt x="14571" y="822926"/>
                      <a:pt x="38378" y="754442"/>
                      <a:pt x="35577" y="687116"/>
                    </a:cubicBezTo>
                    <a:cubicBezTo>
                      <a:pt x="32776" y="619790"/>
                      <a:pt x="22060" y="415871"/>
                      <a:pt x="16528" y="298971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82000">
                    <a:srgbClr val="30330F"/>
                  </a:gs>
                  <a:gs pos="65000">
                    <a:srgbClr val="1F200E"/>
                  </a:gs>
                  <a:gs pos="70192">
                    <a:srgbClr val="2A2C0F"/>
                  </a:gs>
                  <a:gs pos="63500">
                    <a:srgbClr val="1B1C0E"/>
                  </a:gs>
                  <a:gs pos="62000">
                    <a:srgbClr val="16170E"/>
                  </a:gs>
                  <a:gs pos="51000">
                    <a:schemeClr val="tx1">
                      <a:lumMod val="95000"/>
                      <a:lumOff val="5000"/>
                    </a:schemeClr>
                  </a:gs>
                  <a:gs pos="100000">
                    <a:srgbClr val="30330F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矩形 7">
                <a:extLst>
                  <a:ext uri="{FF2B5EF4-FFF2-40B4-BE49-F238E27FC236}">
                    <a16:creationId xmlns:a16="http://schemas.microsoft.com/office/drawing/2014/main" xmlns="" id="{321C42EC-FF21-468A-9675-30662ECE08C1}"/>
                  </a:ext>
                </a:extLst>
              </p:cNvPr>
              <p:cNvSpPr/>
              <p:nvPr/>
            </p:nvSpPr>
            <p:spPr>
              <a:xfrm>
                <a:off x="6894395" y="2319212"/>
                <a:ext cx="192861" cy="148092"/>
              </a:xfrm>
              <a:custGeom>
                <a:avLst/>
                <a:gdLst>
                  <a:gd name="connsiteX0" fmla="*/ 0 w 183336"/>
                  <a:gd name="connsiteY0" fmla="*/ 0 h 86700"/>
                  <a:gd name="connsiteX1" fmla="*/ 183336 w 183336"/>
                  <a:gd name="connsiteY1" fmla="*/ 0 h 86700"/>
                  <a:gd name="connsiteX2" fmla="*/ 183336 w 183336"/>
                  <a:gd name="connsiteY2" fmla="*/ 86700 h 86700"/>
                  <a:gd name="connsiteX3" fmla="*/ 0 w 183336"/>
                  <a:gd name="connsiteY3" fmla="*/ 86700 h 86700"/>
                  <a:gd name="connsiteX4" fmla="*/ 0 w 183336"/>
                  <a:gd name="connsiteY4" fmla="*/ 0 h 86700"/>
                  <a:gd name="connsiteX0" fmla="*/ 45244 w 183336"/>
                  <a:gd name="connsiteY0" fmla="*/ 0 h 100987"/>
                  <a:gd name="connsiteX1" fmla="*/ 183336 w 183336"/>
                  <a:gd name="connsiteY1" fmla="*/ 14287 h 100987"/>
                  <a:gd name="connsiteX2" fmla="*/ 183336 w 183336"/>
                  <a:gd name="connsiteY2" fmla="*/ 100987 h 100987"/>
                  <a:gd name="connsiteX3" fmla="*/ 0 w 183336"/>
                  <a:gd name="connsiteY3" fmla="*/ 100987 h 100987"/>
                  <a:gd name="connsiteX4" fmla="*/ 45244 w 183336"/>
                  <a:gd name="connsiteY4" fmla="*/ 0 h 100987"/>
                  <a:gd name="connsiteX0" fmla="*/ 45244 w 183336"/>
                  <a:gd name="connsiteY0" fmla="*/ 7144 h 108131"/>
                  <a:gd name="connsiteX1" fmla="*/ 135711 w 183336"/>
                  <a:gd name="connsiteY1" fmla="*/ 0 h 108131"/>
                  <a:gd name="connsiteX2" fmla="*/ 183336 w 183336"/>
                  <a:gd name="connsiteY2" fmla="*/ 108131 h 108131"/>
                  <a:gd name="connsiteX3" fmla="*/ 0 w 183336"/>
                  <a:gd name="connsiteY3" fmla="*/ 108131 h 108131"/>
                  <a:gd name="connsiteX4" fmla="*/ 45244 w 183336"/>
                  <a:gd name="connsiteY4" fmla="*/ 7144 h 108131"/>
                  <a:gd name="connsiteX0" fmla="*/ 11907 w 149999"/>
                  <a:gd name="connsiteY0" fmla="*/ 7144 h 112893"/>
                  <a:gd name="connsiteX1" fmla="*/ 102374 w 149999"/>
                  <a:gd name="connsiteY1" fmla="*/ 0 h 112893"/>
                  <a:gd name="connsiteX2" fmla="*/ 149999 w 149999"/>
                  <a:gd name="connsiteY2" fmla="*/ 108131 h 112893"/>
                  <a:gd name="connsiteX3" fmla="*/ 0 w 149999"/>
                  <a:gd name="connsiteY3" fmla="*/ 112893 h 112893"/>
                  <a:gd name="connsiteX4" fmla="*/ 11907 w 149999"/>
                  <a:gd name="connsiteY4" fmla="*/ 7144 h 112893"/>
                  <a:gd name="connsiteX0" fmla="*/ 11907 w 133330"/>
                  <a:gd name="connsiteY0" fmla="*/ 7144 h 115275"/>
                  <a:gd name="connsiteX1" fmla="*/ 102374 w 133330"/>
                  <a:gd name="connsiteY1" fmla="*/ 0 h 115275"/>
                  <a:gd name="connsiteX2" fmla="*/ 133330 w 133330"/>
                  <a:gd name="connsiteY2" fmla="*/ 115275 h 115275"/>
                  <a:gd name="connsiteX3" fmla="*/ 0 w 133330"/>
                  <a:gd name="connsiteY3" fmla="*/ 112893 h 115275"/>
                  <a:gd name="connsiteX4" fmla="*/ 11907 w 133330"/>
                  <a:gd name="connsiteY4" fmla="*/ 7144 h 115275"/>
                  <a:gd name="connsiteX0" fmla="*/ 30957 w 152380"/>
                  <a:gd name="connsiteY0" fmla="*/ 7144 h 115275"/>
                  <a:gd name="connsiteX1" fmla="*/ 121424 w 152380"/>
                  <a:gd name="connsiteY1" fmla="*/ 0 h 115275"/>
                  <a:gd name="connsiteX2" fmla="*/ 152380 w 152380"/>
                  <a:gd name="connsiteY2" fmla="*/ 115275 h 115275"/>
                  <a:gd name="connsiteX3" fmla="*/ 0 w 152380"/>
                  <a:gd name="connsiteY3" fmla="*/ 108131 h 115275"/>
                  <a:gd name="connsiteX4" fmla="*/ 30957 w 152380"/>
                  <a:gd name="connsiteY4" fmla="*/ 7144 h 115275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0512 h 117656"/>
                  <a:gd name="connsiteX4" fmla="*/ 33338 w 152380"/>
                  <a:gd name="connsiteY4" fmla="*/ 0 h 117656"/>
                  <a:gd name="connsiteX0" fmla="*/ 33338 w 152380"/>
                  <a:gd name="connsiteY0" fmla="*/ 0 h 117656"/>
                  <a:gd name="connsiteX1" fmla="*/ 121424 w 152380"/>
                  <a:gd name="connsiteY1" fmla="*/ 2381 h 117656"/>
                  <a:gd name="connsiteX2" fmla="*/ 152380 w 152380"/>
                  <a:gd name="connsiteY2" fmla="*/ 117656 h 117656"/>
                  <a:gd name="connsiteX3" fmla="*/ 0 w 152380"/>
                  <a:gd name="connsiteY3" fmla="*/ 117655 h 117656"/>
                  <a:gd name="connsiteX4" fmla="*/ 33338 w 152380"/>
                  <a:gd name="connsiteY4" fmla="*/ 0 h 117656"/>
                  <a:gd name="connsiteX0" fmla="*/ 33338 w 152380"/>
                  <a:gd name="connsiteY0" fmla="*/ 0 h 143055"/>
                  <a:gd name="connsiteX1" fmla="*/ 121424 w 152380"/>
                  <a:gd name="connsiteY1" fmla="*/ 2381 h 143055"/>
                  <a:gd name="connsiteX2" fmla="*/ 152380 w 152380"/>
                  <a:gd name="connsiteY2" fmla="*/ 117656 h 143055"/>
                  <a:gd name="connsiteX3" fmla="*/ 0 w 152380"/>
                  <a:gd name="connsiteY3" fmla="*/ 117655 h 143055"/>
                  <a:gd name="connsiteX4" fmla="*/ 33338 w 152380"/>
                  <a:gd name="connsiteY4" fmla="*/ 0 h 143055"/>
                  <a:gd name="connsiteX0" fmla="*/ 33338 w 152380"/>
                  <a:gd name="connsiteY0" fmla="*/ 0 h 151396"/>
                  <a:gd name="connsiteX1" fmla="*/ 121424 w 152380"/>
                  <a:gd name="connsiteY1" fmla="*/ 2381 h 151396"/>
                  <a:gd name="connsiteX2" fmla="*/ 152380 w 152380"/>
                  <a:gd name="connsiteY2" fmla="*/ 117656 h 151396"/>
                  <a:gd name="connsiteX3" fmla="*/ 0 w 152380"/>
                  <a:gd name="connsiteY3" fmla="*/ 117655 h 151396"/>
                  <a:gd name="connsiteX4" fmla="*/ 33338 w 152380"/>
                  <a:gd name="connsiteY4" fmla="*/ 0 h 151396"/>
                  <a:gd name="connsiteX0" fmla="*/ 50006 w 169048"/>
                  <a:gd name="connsiteY0" fmla="*/ 0 h 149591"/>
                  <a:gd name="connsiteX1" fmla="*/ 138092 w 169048"/>
                  <a:gd name="connsiteY1" fmla="*/ 2381 h 149591"/>
                  <a:gd name="connsiteX2" fmla="*/ 169048 w 169048"/>
                  <a:gd name="connsiteY2" fmla="*/ 117656 h 149591"/>
                  <a:gd name="connsiteX3" fmla="*/ 0 w 169048"/>
                  <a:gd name="connsiteY3" fmla="*/ 112893 h 149591"/>
                  <a:gd name="connsiteX4" fmla="*/ 50006 w 169048"/>
                  <a:gd name="connsiteY4" fmla="*/ 0 h 149591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  <a:gd name="connsiteX0" fmla="*/ 50006 w 192861"/>
                  <a:gd name="connsiteY0" fmla="*/ 0 h 148092"/>
                  <a:gd name="connsiteX1" fmla="*/ 138092 w 192861"/>
                  <a:gd name="connsiteY1" fmla="*/ 2381 h 148092"/>
                  <a:gd name="connsiteX2" fmla="*/ 192861 w 192861"/>
                  <a:gd name="connsiteY2" fmla="*/ 115274 h 148092"/>
                  <a:gd name="connsiteX3" fmla="*/ 0 w 192861"/>
                  <a:gd name="connsiteY3" fmla="*/ 112893 h 148092"/>
                  <a:gd name="connsiteX4" fmla="*/ 50006 w 192861"/>
                  <a:gd name="connsiteY4" fmla="*/ 0 h 14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861" h="148092">
                    <a:moveTo>
                      <a:pt x="50006" y="0"/>
                    </a:moveTo>
                    <a:lnTo>
                      <a:pt x="138092" y="2381"/>
                    </a:lnTo>
                    <a:cubicBezTo>
                      <a:pt x="119836" y="71762"/>
                      <a:pt x="173017" y="95899"/>
                      <a:pt x="192861" y="115274"/>
                    </a:cubicBezTo>
                    <a:cubicBezTo>
                      <a:pt x="99205" y="172424"/>
                      <a:pt x="29362" y="143849"/>
                      <a:pt x="0" y="112893"/>
                    </a:cubicBezTo>
                    <a:cubicBezTo>
                      <a:pt x="25401" y="83199"/>
                      <a:pt x="60324" y="105893"/>
                      <a:pt x="50006" y="0"/>
                    </a:cubicBezTo>
                    <a:close/>
                  </a:path>
                </a:pathLst>
              </a:custGeom>
              <a:gradFill flip="none" rotWithShape="1">
                <a:gsLst>
                  <a:gs pos="40000">
                    <a:srgbClr val="181C21"/>
                  </a:gs>
                  <a:gs pos="5000">
                    <a:schemeClr val="tx1">
                      <a:lumMod val="95000"/>
                      <a:lumOff val="5000"/>
                    </a:schemeClr>
                  </a:gs>
                  <a:gs pos="100000">
                    <a:srgbClr val="232B35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2" name="椭圆 251">
                <a:extLst>
                  <a:ext uri="{FF2B5EF4-FFF2-40B4-BE49-F238E27FC236}">
                    <a16:creationId xmlns:a16="http://schemas.microsoft.com/office/drawing/2014/main" xmlns="" id="{97F44FE8-6F07-4550-A449-E91C4646ECA8}"/>
                  </a:ext>
                </a:extLst>
              </p:cNvPr>
              <p:cNvSpPr/>
              <p:nvPr/>
            </p:nvSpPr>
            <p:spPr>
              <a:xfrm>
                <a:off x="6779435" y="1923850"/>
                <a:ext cx="415962" cy="415962"/>
              </a:xfrm>
              <a:prstGeom prst="ellipse">
                <a:avLst/>
              </a:prstGeom>
              <a:gradFill flip="none" rotWithShape="1">
                <a:gsLst>
                  <a:gs pos="41000">
                    <a:srgbClr val="181C21"/>
                  </a:gs>
                  <a:gs pos="5000">
                    <a:srgbClr val="171717"/>
                  </a:gs>
                  <a:gs pos="68000">
                    <a:srgbClr val="2B2F22"/>
                  </a:gs>
                  <a:gs pos="100000">
                    <a:srgbClr val="555A1A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53" name="矩形 14">
                <a:extLst>
                  <a:ext uri="{FF2B5EF4-FFF2-40B4-BE49-F238E27FC236}">
                    <a16:creationId xmlns:a16="http://schemas.microsoft.com/office/drawing/2014/main" xmlns="" id="{46E60DDA-4720-4E90-91CD-683373120602}"/>
                  </a:ext>
                </a:extLst>
              </p:cNvPr>
              <p:cNvSpPr/>
              <p:nvPr/>
            </p:nvSpPr>
            <p:spPr>
              <a:xfrm>
                <a:off x="6753913" y="1918566"/>
                <a:ext cx="466680" cy="371876"/>
              </a:xfrm>
              <a:custGeom>
                <a:avLst/>
                <a:gdLst>
                  <a:gd name="connsiteX0" fmla="*/ 0 w 515308"/>
                  <a:gd name="connsiteY0" fmla="*/ 0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0 w 515308"/>
                  <a:gd name="connsiteY4" fmla="*/ 0 h 300619"/>
                  <a:gd name="connsiteX0" fmla="*/ 109538 w 515308"/>
                  <a:gd name="connsiteY0" fmla="*/ 28575 h 300619"/>
                  <a:gd name="connsiteX1" fmla="*/ 515308 w 515308"/>
                  <a:gd name="connsiteY1" fmla="*/ 0 h 300619"/>
                  <a:gd name="connsiteX2" fmla="*/ 515308 w 515308"/>
                  <a:gd name="connsiteY2" fmla="*/ 300619 h 300619"/>
                  <a:gd name="connsiteX3" fmla="*/ 0 w 515308"/>
                  <a:gd name="connsiteY3" fmla="*/ 300619 h 300619"/>
                  <a:gd name="connsiteX4" fmla="*/ 109538 w 515308"/>
                  <a:gd name="connsiteY4" fmla="*/ 28575 h 300619"/>
                  <a:gd name="connsiteX0" fmla="*/ 109538 w 515308"/>
                  <a:gd name="connsiteY0" fmla="*/ 4763 h 276807"/>
                  <a:gd name="connsiteX1" fmla="*/ 379577 w 515308"/>
                  <a:gd name="connsiteY1" fmla="*/ 0 h 276807"/>
                  <a:gd name="connsiteX2" fmla="*/ 515308 w 515308"/>
                  <a:gd name="connsiteY2" fmla="*/ 276807 h 276807"/>
                  <a:gd name="connsiteX3" fmla="*/ 0 w 515308"/>
                  <a:gd name="connsiteY3" fmla="*/ 276807 h 276807"/>
                  <a:gd name="connsiteX4" fmla="*/ 109538 w 515308"/>
                  <a:gd name="connsiteY4" fmla="*/ 4763 h 276807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19626 h 291670"/>
                  <a:gd name="connsiteX1" fmla="*/ 379577 w 515308"/>
                  <a:gd name="connsiteY1" fmla="*/ 14863 h 291670"/>
                  <a:gd name="connsiteX2" fmla="*/ 515308 w 515308"/>
                  <a:gd name="connsiteY2" fmla="*/ 291670 h 291670"/>
                  <a:gd name="connsiteX3" fmla="*/ 0 w 515308"/>
                  <a:gd name="connsiteY3" fmla="*/ 291670 h 291670"/>
                  <a:gd name="connsiteX4" fmla="*/ 109538 w 515308"/>
                  <a:gd name="connsiteY4" fmla="*/ 19626 h 291670"/>
                  <a:gd name="connsiteX0" fmla="*/ 109538 w 515308"/>
                  <a:gd name="connsiteY0" fmla="*/ 25048 h 297092"/>
                  <a:gd name="connsiteX1" fmla="*/ 379577 w 515308"/>
                  <a:gd name="connsiteY1" fmla="*/ 20285 h 297092"/>
                  <a:gd name="connsiteX2" fmla="*/ 515308 w 515308"/>
                  <a:gd name="connsiteY2" fmla="*/ 297092 h 297092"/>
                  <a:gd name="connsiteX3" fmla="*/ 0 w 515308"/>
                  <a:gd name="connsiteY3" fmla="*/ 297092 h 297092"/>
                  <a:gd name="connsiteX4" fmla="*/ 109538 w 515308"/>
                  <a:gd name="connsiteY4" fmla="*/ 25048 h 297092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19496 h 291540"/>
                  <a:gd name="connsiteX1" fmla="*/ 367671 w 515308"/>
                  <a:gd name="connsiteY1" fmla="*/ 31402 h 291540"/>
                  <a:gd name="connsiteX2" fmla="*/ 515308 w 515308"/>
                  <a:gd name="connsiteY2" fmla="*/ 291540 h 291540"/>
                  <a:gd name="connsiteX3" fmla="*/ 0 w 515308"/>
                  <a:gd name="connsiteY3" fmla="*/ 291540 h 291540"/>
                  <a:gd name="connsiteX4" fmla="*/ 109538 w 515308"/>
                  <a:gd name="connsiteY4" fmla="*/ 19496 h 291540"/>
                  <a:gd name="connsiteX0" fmla="*/ 109538 w 515308"/>
                  <a:gd name="connsiteY0" fmla="*/ 29924 h 301968"/>
                  <a:gd name="connsiteX1" fmla="*/ 367671 w 515308"/>
                  <a:gd name="connsiteY1" fmla="*/ 41830 h 301968"/>
                  <a:gd name="connsiteX2" fmla="*/ 515308 w 515308"/>
                  <a:gd name="connsiteY2" fmla="*/ 301968 h 301968"/>
                  <a:gd name="connsiteX3" fmla="*/ 0 w 515308"/>
                  <a:gd name="connsiteY3" fmla="*/ 301968 h 301968"/>
                  <a:gd name="connsiteX4" fmla="*/ 109538 w 515308"/>
                  <a:gd name="connsiteY4" fmla="*/ 29924 h 301968"/>
                  <a:gd name="connsiteX0" fmla="*/ 109538 w 474827"/>
                  <a:gd name="connsiteY0" fmla="*/ 29924 h 301968"/>
                  <a:gd name="connsiteX1" fmla="*/ 367671 w 474827"/>
                  <a:gd name="connsiteY1" fmla="*/ 41830 h 301968"/>
                  <a:gd name="connsiteX2" fmla="*/ 474827 w 474827"/>
                  <a:gd name="connsiteY2" fmla="*/ 292443 h 301968"/>
                  <a:gd name="connsiteX3" fmla="*/ 0 w 474827"/>
                  <a:gd name="connsiteY3" fmla="*/ 301968 h 301968"/>
                  <a:gd name="connsiteX4" fmla="*/ 109538 w 474827"/>
                  <a:gd name="connsiteY4" fmla="*/ 29924 h 301968"/>
                  <a:gd name="connsiteX0" fmla="*/ 109538 w 474841"/>
                  <a:gd name="connsiteY0" fmla="*/ 29924 h 301968"/>
                  <a:gd name="connsiteX1" fmla="*/ 367671 w 474841"/>
                  <a:gd name="connsiteY1" fmla="*/ 41830 h 301968"/>
                  <a:gd name="connsiteX2" fmla="*/ 474827 w 474841"/>
                  <a:gd name="connsiteY2" fmla="*/ 292443 h 301968"/>
                  <a:gd name="connsiteX3" fmla="*/ 0 w 474841"/>
                  <a:gd name="connsiteY3" fmla="*/ 301968 h 301968"/>
                  <a:gd name="connsiteX4" fmla="*/ 109538 w 474841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09538 w 462942"/>
                  <a:gd name="connsiteY0" fmla="*/ 29924 h 301968"/>
                  <a:gd name="connsiteX1" fmla="*/ 367671 w 462942"/>
                  <a:gd name="connsiteY1" fmla="*/ 41830 h 301968"/>
                  <a:gd name="connsiteX2" fmla="*/ 462921 w 462942"/>
                  <a:gd name="connsiteY2" fmla="*/ 297206 h 301968"/>
                  <a:gd name="connsiteX3" fmla="*/ 0 w 462942"/>
                  <a:gd name="connsiteY3" fmla="*/ 301968 h 301968"/>
                  <a:gd name="connsiteX4" fmla="*/ 109538 w 462942"/>
                  <a:gd name="connsiteY4" fmla="*/ 29924 h 301968"/>
                  <a:gd name="connsiteX0" fmla="*/ 146100 w 499504"/>
                  <a:gd name="connsiteY0" fmla="*/ 29924 h 325445"/>
                  <a:gd name="connsiteX1" fmla="*/ 404233 w 499504"/>
                  <a:gd name="connsiteY1" fmla="*/ 41830 h 325445"/>
                  <a:gd name="connsiteX2" fmla="*/ 499483 w 499504"/>
                  <a:gd name="connsiteY2" fmla="*/ 297206 h 325445"/>
                  <a:gd name="connsiteX3" fmla="*/ 36562 w 499504"/>
                  <a:gd name="connsiteY3" fmla="*/ 301968 h 325445"/>
                  <a:gd name="connsiteX4" fmla="*/ 42284 w 499504"/>
                  <a:gd name="connsiteY4" fmla="*/ 305983 h 325445"/>
                  <a:gd name="connsiteX5" fmla="*/ 146100 w 499504"/>
                  <a:gd name="connsiteY5" fmla="*/ 29924 h 325445"/>
                  <a:gd name="connsiteX0" fmla="*/ 169610 w 523014"/>
                  <a:gd name="connsiteY0" fmla="*/ 29924 h 307296"/>
                  <a:gd name="connsiteX1" fmla="*/ 427743 w 523014"/>
                  <a:gd name="connsiteY1" fmla="*/ 41830 h 307296"/>
                  <a:gd name="connsiteX2" fmla="*/ 522993 w 523014"/>
                  <a:gd name="connsiteY2" fmla="*/ 297206 h 307296"/>
                  <a:gd name="connsiteX3" fmla="*/ 60072 w 523014"/>
                  <a:gd name="connsiteY3" fmla="*/ 301968 h 307296"/>
                  <a:gd name="connsiteX4" fmla="*/ 13406 w 523014"/>
                  <a:gd name="connsiteY4" fmla="*/ 277408 h 307296"/>
                  <a:gd name="connsiteX5" fmla="*/ 169610 w 523014"/>
                  <a:gd name="connsiteY5" fmla="*/ 29924 h 307296"/>
                  <a:gd name="connsiteX0" fmla="*/ 158517 w 511921"/>
                  <a:gd name="connsiteY0" fmla="*/ 29924 h 297206"/>
                  <a:gd name="connsiteX1" fmla="*/ 416650 w 511921"/>
                  <a:gd name="connsiteY1" fmla="*/ 41830 h 297206"/>
                  <a:gd name="connsiteX2" fmla="*/ 511900 w 511921"/>
                  <a:gd name="connsiteY2" fmla="*/ 297206 h 297206"/>
                  <a:gd name="connsiteX3" fmla="*/ 153754 w 511921"/>
                  <a:gd name="connsiteY3" fmla="*/ 249580 h 297206"/>
                  <a:gd name="connsiteX4" fmla="*/ 2313 w 511921"/>
                  <a:gd name="connsiteY4" fmla="*/ 277408 h 297206"/>
                  <a:gd name="connsiteX5" fmla="*/ 158517 w 511921"/>
                  <a:gd name="connsiteY5" fmla="*/ 29924 h 297206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69714 w 423118"/>
                  <a:gd name="connsiteY0" fmla="*/ 29924 h 313422"/>
                  <a:gd name="connsiteX1" fmla="*/ 327847 w 423118"/>
                  <a:gd name="connsiteY1" fmla="*/ 41830 h 313422"/>
                  <a:gd name="connsiteX2" fmla="*/ 423097 w 423118"/>
                  <a:gd name="connsiteY2" fmla="*/ 297206 h 313422"/>
                  <a:gd name="connsiteX3" fmla="*/ 64951 w 423118"/>
                  <a:gd name="connsiteY3" fmla="*/ 249580 h 313422"/>
                  <a:gd name="connsiteX4" fmla="*/ 11142 w 423118"/>
                  <a:gd name="connsiteY4" fmla="*/ 301221 h 313422"/>
                  <a:gd name="connsiteX5" fmla="*/ 69714 w 423118"/>
                  <a:gd name="connsiteY5" fmla="*/ 29924 h 313422"/>
                  <a:gd name="connsiteX0" fmla="*/ 105905 w 459309"/>
                  <a:gd name="connsiteY0" fmla="*/ 29924 h 315578"/>
                  <a:gd name="connsiteX1" fmla="*/ 364038 w 459309"/>
                  <a:gd name="connsiteY1" fmla="*/ 41830 h 315578"/>
                  <a:gd name="connsiteX2" fmla="*/ 459288 w 459309"/>
                  <a:gd name="connsiteY2" fmla="*/ 297206 h 315578"/>
                  <a:gd name="connsiteX3" fmla="*/ 101142 w 459309"/>
                  <a:gd name="connsiteY3" fmla="*/ 249580 h 315578"/>
                  <a:gd name="connsiteX4" fmla="*/ 4470 w 459309"/>
                  <a:gd name="connsiteY4" fmla="*/ 303602 h 315578"/>
                  <a:gd name="connsiteX5" fmla="*/ 105905 w 459309"/>
                  <a:gd name="connsiteY5" fmla="*/ 29924 h 315578"/>
                  <a:gd name="connsiteX0" fmla="*/ 84657 w 438061"/>
                  <a:gd name="connsiteY0" fmla="*/ 29924 h 297206"/>
                  <a:gd name="connsiteX1" fmla="*/ 342790 w 438061"/>
                  <a:gd name="connsiteY1" fmla="*/ 41830 h 297206"/>
                  <a:gd name="connsiteX2" fmla="*/ 438040 w 438061"/>
                  <a:gd name="connsiteY2" fmla="*/ 297206 h 297206"/>
                  <a:gd name="connsiteX3" fmla="*/ 79894 w 438061"/>
                  <a:gd name="connsiteY3" fmla="*/ 249580 h 297206"/>
                  <a:gd name="connsiteX4" fmla="*/ 7034 w 438061"/>
                  <a:gd name="connsiteY4" fmla="*/ 279789 h 297206"/>
                  <a:gd name="connsiteX5" fmla="*/ 84657 w 438061"/>
                  <a:gd name="connsiteY5" fmla="*/ 29924 h 297206"/>
                  <a:gd name="connsiteX0" fmla="*/ 95038 w 448442"/>
                  <a:gd name="connsiteY0" fmla="*/ 29924 h 297206"/>
                  <a:gd name="connsiteX1" fmla="*/ 353171 w 448442"/>
                  <a:gd name="connsiteY1" fmla="*/ 41830 h 297206"/>
                  <a:gd name="connsiteX2" fmla="*/ 448421 w 448442"/>
                  <a:gd name="connsiteY2" fmla="*/ 297206 h 297206"/>
                  <a:gd name="connsiteX3" fmla="*/ 90275 w 448442"/>
                  <a:gd name="connsiteY3" fmla="*/ 249580 h 297206"/>
                  <a:gd name="connsiteX4" fmla="*/ 5509 w 448442"/>
                  <a:gd name="connsiteY4" fmla="*/ 282170 h 297206"/>
                  <a:gd name="connsiteX5" fmla="*/ 95038 w 448442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01955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551 w 445955"/>
                  <a:gd name="connsiteY0" fmla="*/ 29924 h 297206"/>
                  <a:gd name="connsiteX1" fmla="*/ 350684 w 445955"/>
                  <a:gd name="connsiteY1" fmla="*/ 41830 h 297206"/>
                  <a:gd name="connsiteX2" fmla="*/ 445934 w 445955"/>
                  <a:gd name="connsiteY2" fmla="*/ 297206 h 297206"/>
                  <a:gd name="connsiteX3" fmla="*/ 128270 w 445955"/>
                  <a:gd name="connsiteY3" fmla="*/ 218624 h 297206"/>
                  <a:gd name="connsiteX4" fmla="*/ 3022 w 445955"/>
                  <a:gd name="connsiteY4" fmla="*/ 282170 h 297206"/>
                  <a:gd name="connsiteX5" fmla="*/ 92551 w 445955"/>
                  <a:gd name="connsiteY5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126794 w 445902"/>
                  <a:gd name="connsiteY4" fmla="*/ 225021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128217 w 445902"/>
                  <a:gd name="connsiteY3" fmla="*/ 218624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91075 w 445902"/>
                  <a:gd name="connsiteY4" fmla="*/ 217877 h 297206"/>
                  <a:gd name="connsiteX5" fmla="*/ 2969 w 445902"/>
                  <a:gd name="connsiteY5" fmla="*/ 282170 h 297206"/>
                  <a:gd name="connsiteX6" fmla="*/ 92498 w 445902"/>
                  <a:gd name="connsiteY6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200612 w 445902"/>
                  <a:gd name="connsiteY4" fmla="*/ 198827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204417 w 445902"/>
                  <a:gd name="connsiteY3" fmla="*/ 194812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175015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169655 w 445902"/>
                  <a:gd name="connsiteY4" fmla="*/ 215496 h 297206"/>
                  <a:gd name="connsiteX5" fmla="*/ 91075 w 445902"/>
                  <a:gd name="connsiteY5" fmla="*/ 217877 h 297206"/>
                  <a:gd name="connsiteX6" fmla="*/ 2969 w 445902"/>
                  <a:gd name="connsiteY6" fmla="*/ 282170 h 297206"/>
                  <a:gd name="connsiteX7" fmla="*/ 92498 w 445902"/>
                  <a:gd name="connsiteY7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169655 w 445902"/>
                  <a:gd name="connsiteY5" fmla="*/ 215496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3474 w 445902"/>
                  <a:gd name="connsiteY5" fmla="*/ 20358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10150 w 445902"/>
                  <a:gd name="connsiteY4" fmla="*/ 225021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92498 w 445902"/>
                  <a:gd name="connsiteY0" fmla="*/ 29924 h 297206"/>
                  <a:gd name="connsiteX1" fmla="*/ 350631 w 445902"/>
                  <a:gd name="connsiteY1" fmla="*/ 41830 h 297206"/>
                  <a:gd name="connsiteX2" fmla="*/ 445881 w 445902"/>
                  <a:gd name="connsiteY2" fmla="*/ 297206 h 297206"/>
                  <a:gd name="connsiteX3" fmla="*/ 363961 w 445902"/>
                  <a:gd name="connsiteY3" fmla="*/ 211481 h 297206"/>
                  <a:gd name="connsiteX4" fmla="*/ 307769 w 445902"/>
                  <a:gd name="connsiteY4" fmla="*/ 222640 h 297206"/>
                  <a:gd name="connsiteX5" fmla="*/ 248236 w 445902"/>
                  <a:gd name="connsiteY5" fmla="*/ 184539 h 297206"/>
                  <a:gd name="connsiteX6" fmla="*/ 91075 w 445902"/>
                  <a:gd name="connsiteY6" fmla="*/ 217877 h 297206"/>
                  <a:gd name="connsiteX7" fmla="*/ 2969 w 445902"/>
                  <a:gd name="connsiteY7" fmla="*/ 282170 h 297206"/>
                  <a:gd name="connsiteX8" fmla="*/ 92498 w 445902"/>
                  <a:gd name="connsiteY8" fmla="*/ 29924 h 297206"/>
                  <a:gd name="connsiteX0" fmla="*/ 100631 w 454035"/>
                  <a:gd name="connsiteY0" fmla="*/ 29924 h 301768"/>
                  <a:gd name="connsiteX1" fmla="*/ 358764 w 454035"/>
                  <a:gd name="connsiteY1" fmla="*/ 41830 h 301768"/>
                  <a:gd name="connsiteX2" fmla="*/ 454014 w 454035"/>
                  <a:gd name="connsiteY2" fmla="*/ 297206 h 301768"/>
                  <a:gd name="connsiteX3" fmla="*/ 372094 w 454035"/>
                  <a:gd name="connsiteY3" fmla="*/ 211481 h 301768"/>
                  <a:gd name="connsiteX4" fmla="*/ 315902 w 454035"/>
                  <a:gd name="connsiteY4" fmla="*/ 222640 h 301768"/>
                  <a:gd name="connsiteX5" fmla="*/ 256369 w 454035"/>
                  <a:gd name="connsiteY5" fmla="*/ 184539 h 301768"/>
                  <a:gd name="connsiteX6" fmla="*/ 99208 w 454035"/>
                  <a:gd name="connsiteY6" fmla="*/ 217877 h 301768"/>
                  <a:gd name="connsiteX7" fmla="*/ 11102 w 454035"/>
                  <a:gd name="connsiteY7" fmla="*/ 282170 h 301768"/>
                  <a:gd name="connsiteX8" fmla="*/ 11101 w 454035"/>
                  <a:gd name="connsiteY8" fmla="*/ 279789 h 301768"/>
                  <a:gd name="connsiteX9" fmla="*/ 100631 w 454035"/>
                  <a:gd name="connsiteY9" fmla="*/ 29924 h 301768"/>
                  <a:gd name="connsiteX0" fmla="*/ 137740 w 491144"/>
                  <a:gd name="connsiteY0" fmla="*/ 29924 h 297206"/>
                  <a:gd name="connsiteX1" fmla="*/ 395873 w 491144"/>
                  <a:gd name="connsiteY1" fmla="*/ 41830 h 297206"/>
                  <a:gd name="connsiteX2" fmla="*/ 491123 w 491144"/>
                  <a:gd name="connsiteY2" fmla="*/ 297206 h 297206"/>
                  <a:gd name="connsiteX3" fmla="*/ 409203 w 491144"/>
                  <a:gd name="connsiteY3" fmla="*/ 211481 h 297206"/>
                  <a:gd name="connsiteX4" fmla="*/ 353011 w 491144"/>
                  <a:gd name="connsiteY4" fmla="*/ 222640 h 297206"/>
                  <a:gd name="connsiteX5" fmla="*/ 293478 w 491144"/>
                  <a:gd name="connsiteY5" fmla="*/ 184539 h 297206"/>
                  <a:gd name="connsiteX6" fmla="*/ 136317 w 491144"/>
                  <a:gd name="connsiteY6" fmla="*/ 217877 h 297206"/>
                  <a:gd name="connsiteX7" fmla="*/ 48211 w 491144"/>
                  <a:gd name="connsiteY7" fmla="*/ 282170 h 297206"/>
                  <a:gd name="connsiteX8" fmla="*/ 2966 w 491144"/>
                  <a:gd name="connsiteY8" fmla="*/ 258358 h 297206"/>
                  <a:gd name="connsiteX9" fmla="*/ 137740 w 491144"/>
                  <a:gd name="connsiteY9" fmla="*/ 29924 h 297206"/>
                  <a:gd name="connsiteX0" fmla="*/ 135863 w 489267"/>
                  <a:gd name="connsiteY0" fmla="*/ 29924 h 482434"/>
                  <a:gd name="connsiteX1" fmla="*/ 393996 w 489267"/>
                  <a:gd name="connsiteY1" fmla="*/ 41830 h 482434"/>
                  <a:gd name="connsiteX2" fmla="*/ 489246 w 489267"/>
                  <a:gd name="connsiteY2" fmla="*/ 297206 h 482434"/>
                  <a:gd name="connsiteX3" fmla="*/ 407326 w 489267"/>
                  <a:gd name="connsiteY3" fmla="*/ 211481 h 482434"/>
                  <a:gd name="connsiteX4" fmla="*/ 351134 w 489267"/>
                  <a:gd name="connsiteY4" fmla="*/ 222640 h 482434"/>
                  <a:gd name="connsiteX5" fmla="*/ 291601 w 489267"/>
                  <a:gd name="connsiteY5" fmla="*/ 184539 h 482434"/>
                  <a:gd name="connsiteX6" fmla="*/ 134440 w 489267"/>
                  <a:gd name="connsiteY6" fmla="*/ 217877 h 482434"/>
                  <a:gd name="connsiteX7" fmla="*/ 143965 w 489267"/>
                  <a:gd name="connsiteY7" fmla="*/ 479814 h 482434"/>
                  <a:gd name="connsiteX8" fmla="*/ 1089 w 489267"/>
                  <a:gd name="connsiteY8" fmla="*/ 258358 h 482434"/>
                  <a:gd name="connsiteX9" fmla="*/ 135863 w 489267"/>
                  <a:gd name="connsiteY9" fmla="*/ 29924 h 482434"/>
                  <a:gd name="connsiteX0" fmla="*/ 102827 w 456231"/>
                  <a:gd name="connsiteY0" fmla="*/ 29924 h 482434"/>
                  <a:gd name="connsiteX1" fmla="*/ 360960 w 456231"/>
                  <a:gd name="connsiteY1" fmla="*/ 41830 h 482434"/>
                  <a:gd name="connsiteX2" fmla="*/ 456210 w 456231"/>
                  <a:gd name="connsiteY2" fmla="*/ 297206 h 482434"/>
                  <a:gd name="connsiteX3" fmla="*/ 374290 w 456231"/>
                  <a:gd name="connsiteY3" fmla="*/ 211481 h 482434"/>
                  <a:gd name="connsiteX4" fmla="*/ 318098 w 456231"/>
                  <a:gd name="connsiteY4" fmla="*/ 222640 h 482434"/>
                  <a:gd name="connsiteX5" fmla="*/ 258565 w 456231"/>
                  <a:gd name="connsiteY5" fmla="*/ 184539 h 482434"/>
                  <a:gd name="connsiteX6" fmla="*/ 101404 w 456231"/>
                  <a:gd name="connsiteY6" fmla="*/ 217877 h 482434"/>
                  <a:gd name="connsiteX7" fmla="*/ 110929 w 456231"/>
                  <a:gd name="connsiteY7" fmla="*/ 479814 h 482434"/>
                  <a:gd name="connsiteX8" fmla="*/ 1391 w 456231"/>
                  <a:gd name="connsiteY8" fmla="*/ 303602 h 482434"/>
                  <a:gd name="connsiteX9" fmla="*/ 102827 w 456231"/>
                  <a:gd name="connsiteY9" fmla="*/ 29924 h 482434"/>
                  <a:gd name="connsiteX0" fmla="*/ 104088 w 457492"/>
                  <a:gd name="connsiteY0" fmla="*/ 29924 h 482434"/>
                  <a:gd name="connsiteX1" fmla="*/ 362221 w 457492"/>
                  <a:gd name="connsiteY1" fmla="*/ 41830 h 482434"/>
                  <a:gd name="connsiteX2" fmla="*/ 457471 w 457492"/>
                  <a:gd name="connsiteY2" fmla="*/ 297206 h 482434"/>
                  <a:gd name="connsiteX3" fmla="*/ 375551 w 457492"/>
                  <a:gd name="connsiteY3" fmla="*/ 211481 h 482434"/>
                  <a:gd name="connsiteX4" fmla="*/ 319359 w 457492"/>
                  <a:gd name="connsiteY4" fmla="*/ 222640 h 482434"/>
                  <a:gd name="connsiteX5" fmla="*/ 259826 w 457492"/>
                  <a:gd name="connsiteY5" fmla="*/ 184539 h 482434"/>
                  <a:gd name="connsiteX6" fmla="*/ 102665 w 457492"/>
                  <a:gd name="connsiteY6" fmla="*/ 217877 h 482434"/>
                  <a:gd name="connsiteX7" fmla="*/ 112190 w 457492"/>
                  <a:gd name="connsiteY7" fmla="*/ 479814 h 482434"/>
                  <a:gd name="connsiteX8" fmla="*/ 2652 w 457492"/>
                  <a:gd name="connsiteY8" fmla="*/ 303602 h 482434"/>
                  <a:gd name="connsiteX9" fmla="*/ 104088 w 457492"/>
                  <a:gd name="connsiteY9" fmla="*/ 29924 h 482434"/>
                  <a:gd name="connsiteX0" fmla="*/ 104088 w 457492"/>
                  <a:gd name="connsiteY0" fmla="*/ 29924 h 498965"/>
                  <a:gd name="connsiteX1" fmla="*/ 362221 w 457492"/>
                  <a:gd name="connsiteY1" fmla="*/ 41830 h 498965"/>
                  <a:gd name="connsiteX2" fmla="*/ 457471 w 457492"/>
                  <a:gd name="connsiteY2" fmla="*/ 297206 h 498965"/>
                  <a:gd name="connsiteX3" fmla="*/ 375551 w 457492"/>
                  <a:gd name="connsiteY3" fmla="*/ 211481 h 498965"/>
                  <a:gd name="connsiteX4" fmla="*/ 319359 w 457492"/>
                  <a:gd name="connsiteY4" fmla="*/ 222640 h 498965"/>
                  <a:gd name="connsiteX5" fmla="*/ 259826 w 457492"/>
                  <a:gd name="connsiteY5" fmla="*/ 184539 h 498965"/>
                  <a:gd name="connsiteX6" fmla="*/ 102665 w 457492"/>
                  <a:gd name="connsiteY6" fmla="*/ 217877 h 498965"/>
                  <a:gd name="connsiteX7" fmla="*/ 124096 w 457492"/>
                  <a:gd name="connsiteY7" fmla="*/ 496482 h 498965"/>
                  <a:gd name="connsiteX8" fmla="*/ 2652 w 457492"/>
                  <a:gd name="connsiteY8" fmla="*/ 303602 h 498965"/>
                  <a:gd name="connsiteX9" fmla="*/ 104088 w 457492"/>
                  <a:gd name="connsiteY9" fmla="*/ 29924 h 498965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303602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4088 w 457492"/>
                  <a:gd name="connsiteY0" fmla="*/ 29924 h 365064"/>
                  <a:gd name="connsiteX1" fmla="*/ 362221 w 457492"/>
                  <a:gd name="connsiteY1" fmla="*/ 41830 h 365064"/>
                  <a:gd name="connsiteX2" fmla="*/ 457471 w 457492"/>
                  <a:gd name="connsiteY2" fmla="*/ 297206 h 365064"/>
                  <a:gd name="connsiteX3" fmla="*/ 375551 w 457492"/>
                  <a:gd name="connsiteY3" fmla="*/ 211481 h 365064"/>
                  <a:gd name="connsiteX4" fmla="*/ 319359 w 457492"/>
                  <a:gd name="connsiteY4" fmla="*/ 222640 h 365064"/>
                  <a:gd name="connsiteX5" fmla="*/ 259826 w 457492"/>
                  <a:gd name="connsiteY5" fmla="*/ 184539 h 365064"/>
                  <a:gd name="connsiteX6" fmla="*/ 102665 w 457492"/>
                  <a:gd name="connsiteY6" fmla="*/ 217877 h 365064"/>
                  <a:gd name="connsiteX7" fmla="*/ 102665 w 457492"/>
                  <a:gd name="connsiteY7" fmla="*/ 360750 h 365064"/>
                  <a:gd name="connsiteX8" fmla="*/ 2652 w 457492"/>
                  <a:gd name="connsiteY8" fmla="*/ 255977 h 365064"/>
                  <a:gd name="connsiteX9" fmla="*/ 104088 w 457492"/>
                  <a:gd name="connsiteY9" fmla="*/ 29924 h 365064"/>
                  <a:gd name="connsiteX0" fmla="*/ 108693 w 462097"/>
                  <a:gd name="connsiteY0" fmla="*/ 29924 h 370639"/>
                  <a:gd name="connsiteX1" fmla="*/ 366826 w 462097"/>
                  <a:gd name="connsiteY1" fmla="*/ 41830 h 370639"/>
                  <a:gd name="connsiteX2" fmla="*/ 462076 w 462097"/>
                  <a:gd name="connsiteY2" fmla="*/ 297206 h 370639"/>
                  <a:gd name="connsiteX3" fmla="*/ 380156 w 462097"/>
                  <a:gd name="connsiteY3" fmla="*/ 211481 h 370639"/>
                  <a:gd name="connsiteX4" fmla="*/ 323964 w 462097"/>
                  <a:gd name="connsiteY4" fmla="*/ 222640 h 370639"/>
                  <a:gd name="connsiteX5" fmla="*/ 264431 w 462097"/>
                  <a:gd name="connsiteY5" fmla="*/ 184539 h 370639"/>
                  <a:gd name="connsiteX6" fmla="*/ 107270 w 462097"/>
                  <a:gd name="connsiteY6" fmla="*/ 217877 h 370639"/>
                  <a:gd name="connsiteX7" fmla="*/ 107270 w 462097"/>
                  <a:gd name="connsiteY7" fmla="*/ 360750 h 370639"/>
                  <a:gd name="connsiteX8" fmla="*/ 2494 w 462097"/>
                  <a:gd name="connsiteY8" fmla="*/ 329796 h 370639"/>
                  <a:gd name="connsiteX9" fmla="*/ 108693 w 462097"/>
                  <a:gd name="connsiteY9" fmla="*/ 29924 h 370639"/>
                  <a:gd name="connsiteX0" fmla="*/ 106244 w 459648"/>
                  <a:gd name="connsiteY0" fmla="*/ 29924 h 370639"/>
                  <a:gd name="connsiteX1" fmla="*/ 364377 w 459648"/>
                  <a:gd name="connsiteY1" fmla="*/ 41830 h 370639"/>
                  <a:gd name="connsiteX2" fmla="*/ 459627 w 459648"/>
                  <a:gd name="connsiteY2" fmla="*/ 297206 h 370639"/>
                  <a:gd name="connsiteX3" fmla="*/ 377707 w 459648"/>
                  <a:gd name="connsiteY3" fmla="*/ 211481 h 370639"/>
                  <a:gd name="connsiteX4" fmla="*/ 321515 w 459648"/>
                  <a:gd name="connsiteY4" fmla="*/ 222640 h 370639"/>
                  <a:gd name="connsiteX5" fmla="*/ 261982 w 459648"/>
                  <a:gd name="connsiteY5" fmla="*/ 184539 h 370639"/>
                  <a:gd name="connsiteX6" fmla="*/ 104821 w 459648"/>
                  <a:gd name="connsiteY6" fmla="*/ 217877 h 370639"/>
                  <a:gd name="connsiteX7" fmla="*/ 104821 w 459648"/>
                  <a:gd name="connsiteY7" fmla="*/ 360750 h 370639"/>
                  <a:gd name="connsiteX8" fmla="*/ 45 w 459648"/>
                  <a:gd name="connsiteY8" fmla="*/ 329796 h 370639"/>
                  <a:gd name="connsiteX9" fmla="*/ 106244 w 459648"/>
                  <a:gd name="connsiteY9" fmla="*/ 29924 h 370639"/>
                  <a:gd name="connsiteX0" fmla="*/ 106244 w 459648"/>
                  <a:gd name="connsiteY0" fmla="*/ 30877 h 371592"/>
                  <a:gd name="connsiteX1" fmla="*/ 364377 w 459648"/>
                  <a:gd name="connsiteY1" fmla="*/ 42783 h 371592"/>
                  <a:gd name="connsiteX2" fmla="*/ 459627 w 459648"/>
                  <a:gd name="connsiteY2" fmla="*/ 298159 h 371592"/>
                  <a:gd name="connsiteX3" fmla="*/ 377707 w 459648"/>
                  <a:gd name="connsiteY3" fmla="*/ 212434 h 371592"/>
                  <a:gd name="connsiteX4" fmla="*/ 321515 w 459648"/>
                  <a:gd name="connsiteY4" fmla="*/ 223593 h 371592"/>
                  <a:gd name="connsiteX5" fmla="*/ 261982 w 459648"/>
                  <a:gd name="connsiteY5" fmla="*/ 185492 h 371592"/>
                  <a:gd name="connsiteX6" fmla="*/ 104821 w 459648"/>
                  <a:gd name="connsiteY6" fmla="*/ 218830 h 371592"/>
                  <a:gd name="connsiteX7" fmla="*/ 104821 w 459648"/>
                  <a:gd name="connsiteY7" fmla="*/ 361703 h 371592"/>
                  <a:gd name="connsiteX8" fmla="*/ 45 w 459648"/>
                  <a:gd name="connsiteY8" fmla="*/ 330749 h 371592"/>
                  <a:gd name="connsiteX9" fmla="*/ 106244 w 459648"/>
                  <a:gd name="connsiteY9" fmla="*/ 30877 h 371592"/>
                  <a:gd name="connsiteX0" fmla="*/ 106244 w 459685"/>
                  <a:gd name="connsiteY0" fmla="*/ 29846 h 370561"/>
                  <a:gd name="connsiteX1" fmla="*/ 378665 w 459685"/>
                  <a:gd name="connsiteY1" fmla="*/ 44134 h 370561"/>
                  <a:gd name="connsiteX2" fmla="*/ 459627 w 459685"/>
                  <a:gd name="connsiteY2" fmla="*/ 297128 h 370561"/>
                  <a:gd name="connsiteX3" fmla="*/ 377707 w 459685"/>
                  <a:gd name="connsiteY3" fmla="*/ 211403 h 370561"/>
                  <a:gd name="connsiteX4" fmla="*/ 321515 w 459685"/>
                  <a:gd name="connsiteY4" fmla="*/ 222562 h 370561"/>
                  <a:gd name="connsiteX5" fmla="*/ 261982 w 459685"/>
                  <a:gd name="connsiteY5" fmla="*/ 184461 h 370561"/>
                  <a:gd name="connsiteX6" fmla="*/ 104821 w 459685"/>
                  <a:gd name="connsiteY6" fmla="*/ 217799 h 370561"/>
                  <a:gd name="connsiteX7" fmla="*/ 104821 w 459685"/>
                  <a:gd name="connsiteY7" fmla="*/ 360672 h 370561"/>
                  <a:gd name="connsiteX8" fmla="*/ 45 w 459685"/>
                  <a:gd name="connsiteY8" fmla="*/ 329718 h 370561"/>
                  <a:gd name="connsiteX9" fmla="*/ 106244 w 459685"/>
                  <a:gd name="connsiteY9" fmla="*/ 29846 h 370561"/>
                  <a:gd name="connsiteX0" fmla="*/ 106244 w 474390"/>
                  <a:gd name="connsiteY0" fmla="*/ 29846 h 370561"/>
                  <a:gd name="connsiteX1" fmla="*/ 378665 w 474390"/>
                  <a:gd name="connsiteY1" fmla="*/ 44134 h 370561"/>
                  <a:gd name="connsiteX2" fmla="*/ 459627 w 474390"/>
                  <a:gd name="connsiteY2" fmla="*/ 297128 h 370561"/>
                  <a:gd name="connsiteX3" fmla="*/ 466772 w 474390"/>
                  <a:gd name="connsiteY3" fmla="*/ 296380 h 370561"/>
                  <a:gd name="connsiteX4" fmla="*/ 377707 w 474390"/>
                  <a:gd name="connsiteY4" fmla="*/ 211403 h 370561"/>
                  <a:gd name="connsiteX5" fmla="*/ 321515 w 474390"/>
                  <a:gd name="connsiteY5" fmla="*/ 222562 h 370561"/>
                  <a:gd name="connsiteX6" fmla="*/ 261982 w 474390"/>
                  <a:gd name="connsiteY6" fmla="*/ 184461 h 370561"/>
                  <a:gd name="connsiteX7" fmla="*/ 104821 w 474390"/>
                  <a:gd name="connsiteY7" fmla="*/ 217799 h 370561"/>
                  <a:gd name="connsiteX8" fmla="*/ 104821 w 474390"/>
                  <a:gd name="connsiteY8" fmla="*/ 360672 h 370561"/>
                  <a:gd name="connsiteX9" fmla="*/ 45 w 474390"/>
                  <a:gd name="connsiteY9" fmla="*/ 329718 h 370561"/>
                  <a:gd name="connsiteX10" fmla="*/ 106244 w 474390"/>
                  <a:gd name="connsiteY10" fmla="*/ 29846 h 370561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2471"/>
                  <a:gd name="connsiteY0" fmla="*/ 29846 h 382038"/>
                  <a:gd name="connsiteX1" fmla="*/ 378665 w 462471"/>
                  <a:gd name="connsiteY1" fmla="*/ 44134 h 382038"/>
                  <a:gd name="connsiteX2" fmla="*/ 459627 w 462471"/>
                  <a:gd name="connsiteY2" fmla="*/ 297128 h 382038"/>
                  <a:gd name="connsiteX3" fmla="*/ 414384 w 462471"/>
                  <a:gd name="connsiteY3" fmla="*/ 379724 h 382038"/>
                  <a:gd name="connsiteX4" fmla="*/ 377707 w 462471"/>
                  <a:gd name="connsiteY4" fmla="*/ 211403 h 382038"/>
                  <a:gd name="connsiteX5" fmla="*/ 321515 w 462471"/>
                  <a:gd name="connsiteY5" fmla="*/ 222562 h 382038"/>
                  <a:gd name="connsiteX6" fmla="*/ 261982 w 462471"/>
                  <a:gd name="connsiteY6" fmla="*/ 184461 h 382038"/>
                  <a:gd name="connsiteX7" fmla="*/ 104821 w 462471"/>
                  <a:gd name="connsiteY7" fmla="*/ 217799 h 382038"/>
                  <a:gd name="connsiteX8" fmla="*/ 104821 w 462471"/>
                  <a:gd name="connsiteY8" fmla="*/ 360672 h 382038"/>
                  <a:gd name="connsiteX9" fmla="*/ 45 w 462471"/>
                  <a:gd name="connsiteY9" fmla="*/ 329718 h 382038"/>
                  <a:gd name="connsiteX10" fmla="*/ 106244 w 462471"/>
                  <a:gd name="connsiteY10" fmla="*/ 29846 h 382038"/>
                  <a:gd name="connsiteX0" fmla="*/ 106244 w 461113"/>
                  <a:gd name="connsiteY0" fmla="*/ 29846 h 386648"/>
                  <a:gd name="connsiteX1" fmla="*/ 378665 w 461113"/>
                  <a:gd name="connsiteY1" fmla="*/ 44134 h 386648"/>
                  <a:gd name="connsiteX2" fmla="*/ 459627 w 461113"/>
                  <a:gd name="connsiteY2" fmla="*/ 297128 h 386648"/>
                  <a:gd name="connsiteX3" fmla="*/ 361997 w 461113"/>
                  <a:gd name="connsiteY3" fmla="*/ 384486 h 386648"/>
                  <a:gd name="connsiteX4" fmla="*/ 377707 w 461113"/>
                  <a:gd name="connsiteY4" fmla="*/ 211403 h 386648"/>
                  <a:gd name="connsiteX5" fmla="*/ 321515 w 461113"/>
                  <a:gd name="connsiteY5" fmla="*/ 222562 h 386648"/>
                  <a:gd name="connsiteX6" fmla="*/ 261982 w 461113"/>
                  <a:gd name="connsiteY6" fmla="*/ 184461 h 386648"/>
                  <a:gd name="connsiteX7" fmla="*/ 104821 w 461113"/>
                  <a:gd name="connsiteY7" fmla="*/ 217799 h 386648"/>
                  <a:gd name="connsiteX8" fmla="*/ 104821 w 461113"/>
                  <a:gd name="connsiteY8" fmla="*/ 360672 h 386648"/>
                  <a:gd name="connsiteX9" fmla="*/ 45 w 461113"/>
                  <a:gd name="connsiteY9" fmla="*/ 329718 h 386648"/>
                  <a:gd name="connsiteX10" fmla="*/ 106244 w 461113"/>
                  <a:gd name="connsiteY10" fmla="*/ 29846 h 386648"/>
                  <a:gd name="connsiteX0" fmla="*/ 106244 w 461180"/>
                  <a:gd name="connsiteY0" fmla="*/ 29846 h 388961"/>
                  <a:gd name="connsiteX1" fmla="*/ 378665 w 461180"/>
                  <a:gd name="connsiteY1" fmla="*/ 44134 h 388961"/>
                  <a:gd name="connsiteX2" fmla="*/ 459627 w 461180"/>
                  <a:gd name="connsiteY2" fmla="*/ 297128 h 388961"/>
                  <a:gd name="connsiteX3" fmla="*/ 366759 w 461180"/>
                  <a:gd name="connsiteY3" fmla="*/ 386867 h 388961"/>
                  <a:gd name="connsiteX4" fmla="*/ 377707 w 461180"/>
                  <a:gd name="connsiteY4" fmla="*/ 211403 h 388961"/>
                  <a:gd name="connsiteX5" fmla="*/ 321515 w 461180"/>
                  <a:gd name="connsiteY5" fmla="*/ 222562 h 388961"/>
                  <a:gd name="connsiteX6" fmla="*/ 261982 w 461180"/>
                  <a:gd name="connsiteY6" fmla="*/ 184461 h 388961"/>
                  <a:gd name="connsiteX7" fmla="*/ 104821 w 461180"/>
                  <a:gd name="connsiteY7" fmla="*/ 217799 h 388961"/>
                  <a:gd name="connsiteX8" fmla="*/ 104821 w 461180"/>
                  <a:gd name="connsiteY8" fmla="*/ 360672 h 388961"/>
                  <a:gd name="connsiteX9" fmla="*/ 45 w 461180"/>
                  <a:gd name="connsiteY9" fmla="*/ 329718 h 388961"/>
                  <a:gd name="connsiteX10" fmla="*/ 106244 w 461180"/>
                  <a:gd name="connsiteY10" fmla="*/ 29846 h 388961"/>
                  <a:gd name="connsiteX0" fmla="*/ 106244 w 461081"/>
                  <a:gd name="connsiteY0" fmla="*/ 29846 h 391277"/>
                  <a:gd name="connsiteX1" fmla="*/ 378665 w 461081"/>
                  <a:gd name="connsiteY1" fmla="*/ 44134 h 391277"/>
                  <a:gd name="connsiteX2" fmla="*/ 459627 w 461081"/>
                  <a:gd name="connsiteY2" fmla="*/ 297128 h 391277"/>
                  <a:gd name="connsiteX3" fmla="*/ 359615 w 461081"/>
                  <a:gd name="connsiteY3" fmla="*/ 389248 h 391277"/>
                  <a:gd name="connsiteX4" fmla="*/ 377707 w 461081"/>
                  <a:gd name="connsiteY4" fmla="*/ 211403 h 391277"/>
                  <a:gd name="connsiteX5" fmla="*/ 321515 w 461081"/>
                  <a:gd name="connsiteY5" fmla="*/ 222562 h 391277"/>
                  <a:gd name="connsiteX6" fmla="*/ 261982 w 461081"/>
                  <a:gd name="connsiteY6" fmla="*/ 184461 h 391277"/>
                  <a:gd name="connsiteX7" fmla="*/ 104821 w 461081"/>
                  <a:gd name="connsiteY7" fmla="*/ 217799 h 391277"/>
                  <a:gd name="connsiteX8" fmla="*/ 104821 w 461081"/>
                  <a:gd name="connsiteY8" fmla="*/ 360672 h 391277"/>
                  <a:gd name="connsiteX9" fmla="*/ 45 w 461081"/>
                  <a:gd name="connsiteY9" fmla="*/ 329718 h 391277"/>
                  <a:gd name="connsiteX10" fmla="*/ 106244 w 461081"/>
                  <a:gd name="connsiteY10" fmla="*/ 29846 h 391277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004"/>
                  <a:gd name="connsiteY0" fmla="*/ 29846 h 391865"/>
                  <a:gd name="connsiteX1" fmla="*/ 378665 w 462004"/>
                  <a:gd name="connsiteY1" fmla="*/ 44134 h 391865"/>
                  <a:gd name="connsiteX2" fmla="*/ 459627 w 462004"/>
                  <a:gd name="connsiteY2" fmla="*/ 297128 h 391865"/>
                  <a:gd name="connsiteX3" fmla="*/ 359615 w 462004"/>
                  <a:gd name="connsiteY3" fmla="*/ 389248 h 391865"/>
                  <a:gd name="connsiteX4" fmla="*/ 377707 w 462004"/>
                  <a:gd name="connsiteY4" fmla="*/ 211403 h 391865"/>
                  <a:gd name="connsiteX5" fmla="*/ 321515 w 462004"/>
                  <a:gd name="connsiteY5" fmla="*/ 222562 h 391865"/>
                  <a:gd name="connsiteX6" fmla="*/ 261982 w 462004"/>
                  <a:gd name="connsiteY6" fmla="*/ 184461 h 391865"/>
                  <a:gd name="connsiteX7" fmla="*/ 104821 w 462004"/>
                  <a:gd name="connsiteY7" fmla="*/ 217799 h 391865"/>
                  <a:gd name="connsiteX8" fmla="*/ 104821 w 462004"/>
                  <a:gd name="connsiteY8" fmla="*/ 360672 h 391865"/>
                  <a:gd name="connsiteX9" fmla="*/ 45 w 462004"/>
                  <a:gd name="connsiteY9" fmla="*/ 329718 h 391865"/>
                  <a:gd name="connsiteX10" fmla="*/ 106244 w 462004"/>
                  <a:gd name="connsiteY10" fmla="*/ 29846 h 391865"/>
                  <a:gd name="connsiteX0" fmla="*/ 106244 w 462562"/>
                  <a:gd name="connsiteY0" fmla="*/ 29846 h 389856"/>
                  <a:gd name="connsiteX1" fmla="*/ 378665 w 462562"/>
                  <a:gd name="connsiteY1" fmla="*/ 44134 h 389856"/>
                  <a:gd name="connsiteX2" fmla="*/ 459627 w 462562"/>
                  <a:gd name="connsiteY2" fmla="*/ 297128 h 389856"/>
                  <a:gd name="connsiteX3" fmla="*/ 359615 w 462562"/>
                  <a:gd name="connsiteY3" fmla="*/ 389248 h 389856"/>
                  <a:gd name="connsiteX4" fmla="*/ 377707 w 462562"/>
                  <a:gd name="connsiteY4" fmla="*/ 211403 h 389856"/>
                  <a:gd name="connsiteX5" fmla="*/ 321515 w 462562"/>
                  <a:gd name="connsiteY5" fmla="*/ 222562 h 389856"/>
                  <a:gd name="connsiteX6" fmla="*/ 261982 w 462562"/>
                  <a:gd name="connsiteY6" fmla="*/ 184461 h 389856"/>
                  <a:gd name="connsiteX7" fmla="*/ 104821 w 462562"/>
                  <a:gd name="connsiteY7" fmla="*/ 217799 h 389856"/>
                  <a:gd name="connsiteX8" fmla="*/ 104821 w 462562"/>
                  <a:gd name="connsiteY8" fmla="*/ 360672 h 389856"/>
                  <a:gd name="connsiteX9" fmla="*/ 45 w 462562"/>
                  <a:gd name="connsiteY9" fmla="*/ 329718 h 389856"/>
                  <a:gd name="connsiteX10" fmla="*/ 106244 w 462562"/>
                  <a:gd name="connsiteY10" fmla="*/ 29846 h 389856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388"/>
                  <a:gd name="connsiteY0" fmla="*/ 29846 h 389730"/>
                  <a:gd name="connsiteX1" fmla="*/ 378665 w 469388"/>
                  <a:gd name="connsiteY1" fmla="*/ 44134 h 389730"/>
                  <a:gd name="connsiteX2" fmla="*/ 466771 w 469388"/>
                  <a:gd name="connsiteY2" fmla="*/ 280460 h 389730"/>
                  <a:gd name="connsiteX3" fmla="*/ 359615 w 469388"/>
                  <a:gd name="connsiteY3" fmla="*/ 389248 h 389730"/>
                  <a:gd name="connsiteX4" fmla="*/ 377707 w 469388"/>
                  <a:gd name="connsiteY4" fmla="*/ 211403 h 389730"/>
                  <a:gd name="connsiteX5" fmla="*/ 321515 w 469388"/>
                  <a:gd name="connsiteY5" fmla="*/ 222562 h 389730"/>
                  <a:gd name="connsiteX6" fmla="*/ 261982 w 469388"/>
                  <a:gd name="connsiteY6" fmla="*/ 184461 h 389730"/>
                  <a:gd name="connsiteX7" fmla="*/ 104821 w 469388"/>
                  <a:gd name="connsiteY7" fmla="*/ 217799 h 389730"/>
                  <a:gd name="connsiteX8" fmla="*/ 104821 w 469388"/>
                  <a:gd name="connsiteY8" fmla="*/ 360672 h 389730"/>
                  <a:gd name="connsiteX9" fmla="*/ 45 w 469388"/>
                  <a:gd name="connsiteY9" fmla="*/ 329718 h 389730"/>
                  <a:gd name="connsiteX10" fmla="*/ 106244 w 469388"/>
                  <a:gd name="connsiteY10" fmla="*/ 29846 h 389730"/>
                  <a:gd name="connsiteX0" fmla="*/ 106244 w 469706"/>
                  <a:gd name="connsiteY0" fmla="*/ 29846 h 370830"/>
                  <a:gd name="connsiteX1" fmla="*/ 378665 w 469706"/>
                  <a:gd name="connsiteY1" fmla="*/ 44134 h 370830"/>
                  <a:gd name="connsiteX2" fmla="*/ 466771 w 469706"/>
                  <a:gd name="connsiteY2" fmla="*/ 280460 h 370830"/>
                  <a:gd name="connsiteX3" fmla="*/ 366759 w 469706"/>
                  <a:gd name="connsiteY3" fmla="*/ 370198 h 370830"/>
                  <a:gd name="connsiteX4" fmla="*/ 377707 w 469706"/>
                  <a:gd name="connsiteY4" fmla="*/ 211403 h 370830"/>
                  <a:gd name="connsiteX5" fmla="*/ 321515 w 469706"/>
                  <a:gd name="connsiteY5" fmla="*/ 222562 h 370830"/>
                  <a:gd name="connsiteX6" fmla="*/ 261982 w 469706"/>
                  <a:gd name="connsiteY6" fmla="*/ 184461 h 370830"/>
                  <a:gd name="connsiteX7" fmla="*/ 104821 w 469706"/>
                  <a:gd name="connsiteY7" fmla="*/ 217799 h 370830"/>
                  <a:gd name="connsiteX8" fmla="*/ 104821 w 469706"/>
                  <a:gd name="connsiteY8" fmla="*/ 360672 h 370830"/>
                  <a:gd name="connsiteX9" fmla="*/ 45 w 469706"/>
                  <a:gd name="connsiteY9" fmla="*/ 329718 h 370830"/>
                  <a:gd name="connsiteX10" fmla="*/ 106244 w 469706"/>
                  <a:gd name="connsiteY10" fmla="*/ 29846 h 370830"/>
                  <a:gd name="connsiteX0" fmla="*/ 106244 w 471588"/>
                  <a:gd name="connsiteY0" fmla="*/ 29846 h 370830"/>
                  <a:gd name="connsiteX1" fmla="*/ 378665 w 471588"/>
                  <a:gd name="connsiteY1" fmla="*/ 44134 h 370830"/>
                  <a:gd name="connsiteX2" fmla="*/ 466771 w 471588"/>
                  <a:gd name="connsiteY2" fmla="*/ 280460 h 370830"/>
                  <a:gd name="connsiteX3" fmla="*/ 366759 w 471588"/>
                  <a:gd name="connsiteY3" fmla="*/ 370198 h 370830"/>
                  <a:gd name="connsiteX4" fmla="*/ 377707 w 471588"/>
                  <a:gd name="connsiteY4" fmla="*/ 211403 h 370830"/>
                  <a:gd name="connsiteX5" fmla="*/ 321515 w 471588"/>
                  <a:gd name="connsiteY5" fmla="*/ 222562 h 370830"/>
                  <a:gd name="connsiteX6" fmla="*/ 261982 w 471588"/>
                  <a:gd name="connsiteY6" fmla="*/ 184461 h 370830"/>
                  <a:gd name="connsiteX7" fmla="*/ 104821 w 471588"/>
                  <a:gd name="connsiteY7" fmla="*/ 217799 h 370830"/>
                  <a:gd name="connsiteX8" fmla="*/ 104821 w 471588"/>
                  <a:gd name="connsiteY8" fmla="*/ 360672 h 370830"/>
                  <a:gd name="connsiteX9" fmla="*/ 45 w 471588"/>
                  <a:gd name="connsiteY9" fmla="*/ 329718 h 370830"/>
                  <a:gd name="connsiteX10" fmla="*/ 106244 w 471588"/>
                  <a:gd name="connsiteY10" fmla="*/ 29846 h 370830"/>
                  <a:gd name="connsiteX0" fmla="*/ 106244 w 471588"/>
                  <a:gd name="connsiteY0" fmla="*/ 29846 h 371099"/>
                  <a:gd name="connsiteX1" fmla="*/ 378665 w 471588"/>
                  <a:gd name="connsiteY1" fmla="*/ 44134 h 371099"/>
                  <a:gd name="connsiteX2" fmla="*/ 466771 w 471588"/>
                  <a:gd name="connsiteY2" fmla="*/ 280460 h 371099"/>
                  <a:gd name="connsiteX3" fmla="*/ 366759 w 471588"/>
                  <a:gd name="connsiteY3" fmla="*/ 370198 h 371099"/>
                  <a:gd name="connsiteX4" fmla="*/ 377707 w 471588"/>
                  <a:gd name="connsiteY4" fmla="*/ 211403 h 371099"/>
                  <a:gd name="connsiteX5" fmla="*/ 321515 w 471588"/>
                  <a:gd name="connsiteY5" fmla="*/ 222562 h 371099"/>
                  <a:gd name="connsiteX6" fmla="*/ 261982 w 471588"/>
                  <a:gd name="connsiteY6" fmla="*/ 184461 h 371099"/>
                  <a:gd name="connsiteX7" fmla="*/ 104821 w 471588"/>
                  <a:gd name="connsiteY7" fmla="*/ 217799 h 371099"/>
                  <a:gd name="connsiteX8" fmla="*/ 104821 w 471588"/>
                  <a:gd name="connsiteY8" fmla="*/ 360672 h 371099"/>
                  <a:gd name="connsiteX9" fmla="*/ 45 w 471588"/>
                  <a:gd name="connsiteY9" fmla="*/ 329718 h 371099"/>
                  <a:gd name="connsiteX10" fmla="*/ 106244 w 471588"/>
                  <a:gd name="connsiteY10" fmla="*/ 29846 h 371099"/>
                  <a:gd name="connsiteX0" fmla="*/ 106244 w 478161"/>
                  <a:gd name="connsiteY0" fmla="*/ 29846 h 371876"/>
                  <a:gd name="connsiteX1" fmla="*/ 378665 w 478161"/>
                  <a:gd name="connsiteY1" fmla="*/ 44134 h 371876"/>
                  <a:gd name="connsiteX2" fmla="*/ 473915 w 478161"/>
                  <a:gd name="connsiteY2" fmla="*/ 301891 h 371876"/>
                  <a:gd name="connsiteX3" fmla="*/ 366759 w 478161"/>
                  <a:gd name="connsiteY3" fmla="*/ 370198 h 371876"/>
                  <a:gd name="connsiteX4" fmla="*/ 377707 w 478161"/>
                  <a:gd name="connsiteY4" fmla="*/ 211403 h 371876"/>
                  <a:gd name="connsiteX5" fmla="*/ 321515 w 478161"/>
                  <a:gd name="connsiteY5" fmla="*/ 222562 h 371876"/>
                  <a:gd name="connsiteX6" fmla="*/ 261982 w 478161"/>
                  <a:gd name="connsiteY6" fmla="*/ 184461 h 371876"/>
                  <a:gd name="connsiteX7" fmla="*/ 104821 w 478161"/>
                  <a:gd name="connsiteY7" fmla="*/ 217799 h 371876"/>
                  <a:gd name="connsiteX8" fmla="*/ 104821 w 478161"/>
                  <a:gd name="connsiteY8" fmla="*/ 360672 h 371876"/>
                  <a:gd name="connsiteX9" fmla="*/ 45 w 478161"/>
                  <a:gd name="connsiteY9" fmla="*/ 329718 h 371876"/>
                  <a:gd name="connsiteX10" fmla="*/ 106244 w 478161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6244 w 474650"/>
                  <a:gd name="connsiteY0" fmla="*/ 29846 h 371876"/>
                  <a:gd name="connsiteX1" fmla="*/ 378665 w 474650"/>
                  <a:gd name="connsiteY1" fmla="*/ 44134 h 371876"/>
                  <a:gd name="connsiteX2" fmla="*/ 473915 w 474650"/>
                  <a:gd name="connsiteY2" fmla="*/ 301891 h 371876"/>
                  <a:gd name="connsiteX3" fmla="*/ 366759 w 474650"/>
                  <a:gd name="connsiteY3" fmla="*/ 370198 h 371876"/>
                  <a:gd name="connsiteX4" fmla="*/ 377707 w 474650"/>
                  <a:gd name="connsiteY4" fmla="*/ 211403 h 371876"/>
                  <a:gd name="connsiteX5" fmla="*/ 321515 w 474650"/>
                  <a:gd name="connsiteY5" fmla="*/ 222562 h 371876"/>
                  <a:gd name="connsiteX6" fmla="*/ 261982 w 474650"/>
                  <a:gd name="connsiteY6" fmla="*/ 184461 h 371876"/>
                  <a:gd name="connsiteX7" fmla="*/ 104821 w 474650"/>
                  <a:gd name="connsiteY7" fmla="*/ 217799 h 371876"/>
                  <a:gd name="connsiteX8" fmla="*/ 104821 w 474650"/>
                  <a:gd name="connsiteY8" fmla="*/ 360672 h 371876"/>
                  <a:gd name="connsiteX9" fmla="*/ 45 w 474650"/>
                  <a:gd name="connsiteY9" fmla="*/ 329718 h 371876"/>
                  <a:gd name="connsiteX10" fmla="*/ 106244 w 474650"/>
                  <a:gd name="connsiteY10" fmla="*/ 29846 h 371876"/>
                  <a:gd name="connsiteX0" fmla="*/ 109983 w 478389"/>
                  <a:gd name="connsiteY0" fmla="*/ 29846 h 371876"/>
                  <a:gd name="connsiteX1" fmla="*/ 382404 w 478389"/>
                  <a:gd name="connsiteY1" fmla="*/ 44134 h 371876"/>
                  <a:gd name="connsiteX2" fmla="*/ 477654 w 478389"/>
                  <a:gd name="connsiteY2" fmla="*/ 301891 h 371876"/>
                  <a:gd name="connsiteX3" fmla="*/ 370498 w 478389"/>
                  <a:gd name="connsiteY3" fmla="*/ 370198 h 371876"/>
                  <a:gd name="connsiteX4" fmla="*/ 381446 w 478389"/>
                  <a:gd name="connsiteY4" fmla="*/ 211403 h 371876"/>
                  <a:gd name="connsiteX5" fmla="*/ 325254 w 478389"/>
                  <a:gd name="connsiteY5" fmla="*/ 222562 h 371876"/>
                  <a:gd name="connsiteX6" fmla="*/ 265721 w 478389"/>
                  <a:gd name="connsiteY6" fmla="*/ 184461 h 371876"/>
                  <a:gd name="connsiteX7" fmla="*/ 108560 w 478389"/>
                  <a:gd name="connsiteY7" fmla="*/ 217799 h 371876"/>
                  <a:gd name="connsiteX8" fmla="*/ 108560 w 478389"/>
                  <a:gd name="connsiteY8" fmla="*/ 360672 h 371876"/>
                  <a:gd name="connsiteX9" fmla="*/ 3784 w 478389"/>
                  <a:gd name="connsiteY9" fmla="*/ 329718 h 371876"/>
                  <a:gd name="connsiteX10" fmla="*/ 109983 w 478389"/>
                  <a:gd name="connsiteY10" fmla="*/ 29846 h 371876"/>
                  <a:gd name="connsiteX0" fmla="*/ 100911 w 469317"/>
                  <a:gd name="connsiteY0" fmla="*/ 29846 h 371876"/>
                  <a:gd name="connsiteX1" fmla="*/ 373332 w 469317"/>
                  <a:gd name="connsiteY1" fmla="*/ 44134 h 371876"/>
                  <a:gd name="connsiteX2" fmla="*/ 468582 w 469317"/>
                  <a:gd name="connsiteY2" fmla="*/ 301891 h 371876"/>
                  <a:gd name="connsiteX3" fmla="*/ 361426 w 469317"/>
                  <a:gd name="connsiteY3" fmla="*/ 370198 h 371876"/>
                  <a:gd name="connsiteX4" fmla="*/ 372374 w 469317"/>
                  <a:gd name="connsiteY4" fmla="*/ 211403 h 371876"/>
                  <a:gd name="connsiteX5" fmla="*/ 316182 w 469317"/>
                  <a:gd name="connsiteY5" fmla="*/ 222562 h 371876"/>
                  <a:gd name="connsiteX6" fmla="*/ 256649 w 469317"/>
                  <a:gd name="connsiteY6" fmla="*/ 184461 h 371876"/>
                  <a:gd name="connsiteX7" fmla="*/ 99488 w 469317"/>
                  <a:gd name="connsiteY7" fmla="*/ 217799 h 371876"/>
                  <a:gd name="connsiteX8" fmla="*/ 99488 w 469317"/>
                  <a:gd name="connsiteY8" fmla="*/ 360672 h 371876"/>
                  <a:gd name="connsiteX9" fmla="*/ 4237 w 469317"/>
                  <a:gd name="connsiteY9" fmla="*/ 329718 h 371876"/>
                  <a:gd name="connsiteX10" fmla="*/ 100911 w 469317"/>
                  <a:gd name="connsiteY10" fmla="*/ 29846 h 371876"/>
                  <a:gd name="connsiteX0" fmla="*/ 98274 w 466680"/>
                  <a:gd name="connsiteY0" fmla="*/ 29846 h 371876"/>
                  <a:gd name="connsiteX1" fmla="*/ 370695 w 466680"/>
                  <a:gd name="connsiteY1" fmla="*/ 44134 h 371876"/>
                  <a:gd name="connsiteX2" fmla="*/ 465945 w 466680"/>
                  <a:gd name="connsiteY2" fmla="*/ 301891 h 371876"/>
                  <a:gd name="connsiteX3" fmla="*/ 358789 w 466680"/>
                  <a:gd name="connsiteY3" fmla="*/ 370198 h 371876"/>
                  <a:gd name="connsiteX4" fmla="*/ 369737 w 466680"/>
                  <a:gd name="connsiteY4" fmla="*/ 211403 h 371876"/>
                  <a:gd name="connsiteX5" fmla="*/ 313545 w 466680"/>
                  <a:gd name="connsiteY5" fmla="*/ 222562 h 371876"/>
                  <a:gd name="connsiteX6" fmla="*/ 254012 w 466680"/>
                  <a:gd name="connsiteY6" fmla="*/ 184461 h 371876"/>
                  <a:gd name="connsiteX7" fmla="*/ 96851 w 466680"/>
                  <a:gd name="connsiteY7" fmla="*/ 217799 h 371876"/>
                  <a:gd name="connsiteX8" fmla="*/ 96851 w 466680"/>
                  <a:gd name="connsiteY8" fmla="*/ 360672 h 371876"/>
                  <a:gd name="connsiteX9" fmla="*/ 1600 w 466680"/>
                  <a:gd name="connsiteY9" fmla="*/ 329718 h 371876"/>
                  <a:gd name="connsiteX10" fmla="*/ 98274 w 466680"/>
                  <a:gd name="connsiteY10" fmla="*/ 29846 h 37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6680" h="371876">
                    <a:moveTo>
                      <a:pt x="98274" y="29846"/>
                    </a:moveTo>
                    <a:cubicBezTo>
                      <a:pt x="188288" y="-14604"/>
                      <a:pt x="306876" y="-9047"/>
                      <a:pt x="370695" y="44134"/>
                    </a:cubicBezTo>
                    <a:cubicBezTo>
                      <a:pt x="446101" y="121322"/>
                      <a:pt x="471503" y="208034"/>
                      <a:pt x="465945" y="301891"/>
                    </a:cubicBezTo>
                    <a:cubicBezTo>
                      <a:pt x="454436" y="362982"/>
                      <a:pt x="431973" y="377341"/>
                      <a:pt x="358789" y="370198"/>
                    </a:cubicBezTo>
                    <a:cubicBezTo>
                      <a:pt x="378474" y="320192"/>
                      <a:pt x="415379" y="235612"/>
                      <a:pt x="369737" y="211403"/>
                    </a:cubicBezTo>
                    <a:cubicBezTo>
                      <a:pt x="353068" y="196594"/>
                      <a:pt x="345929" y="221893"/>
                      <a:pt x="313545" y="222562"/>
                    </a:cubicBezTo>
                    <a:cubicBezTo>
                      <a:pt x="281161" y="223231"/>
                      <a:pt x="296477" y="182874"/>
                      <a:pt x="254012" y="184461"/>
                    </a:cubicBezTo>
                    <a:cubicBezTo>
                      <a:pt x="202022" y="217004"/>
                      <a:pt x="129791" y="237246"/>
                      <a:pt x="96851" y="217799"/>
                    </a:cubicBezTo>
                    <a:cubicBezTo>
                      <a:pt x="63911" y="231689"/>
                      <a:pt x="102567" y="393188"/>
                      <a:pt x="96851" y="360672"/>
                    </a:cubicBezTo>
                    <a:cubicBezTo>
                      <a:pt x="82167" y="370991"/>
                      <a:pt x="22397" y="364615"/>
                      <a:pt x="1600" y="329718"/>
                    </a:cubicBezTo>
                    <a:cubicBezTo>
                      <a:pt x="-9673" y="199571"/>
                      <a:pt x="40330" y="69506"/>
                      <a:pt x="98274" y="2984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4" name="等腰三角形 15">
                <a:extLst>
                  <a:ext uri="{FF2B5EF4-FFF2-40B4-BE49-F238E27FC236}">
                    <a16:creationId xmlns:a16="http://schemas.microsoft.com/office/drawing/2014/main" xmlns="" id="{8F581FA1-3F32-4DB1-919B-7ECCFA352E28}"/>
                  </a:ext>
                </a:extLst>
              </p:cNvPr>
              <p:cNvSpPr/>
              <p:nvPr/>
            </p:nvSpPr>
            <p:spPr>
              <a:xfrm>
                <a:off x="6987253" y="1898620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5" name="等腰三角形 15">
                <a:extLst>
                  <a:ext uri="{FF2B5EF4-FFF2-40B4-BE49-F238E27FC236}">
                    <a16:creationId xmlns:a16="http://schemas.microsoft.com/office/drawing/2014/main" xmlns="" id="{544D5ADE-C572-438E-B6AF-FEA1B70F98B1}"/>
                  </a:ext>
                </a:extLst>
              </p:cNvPr>
              <p:cNvSpPr/>
              <p:nvPr/>
            </p:nvSpPr>
            <p:spPr>
              <a:xfrm rot="18451319">
                <a:off x="6943572" y="1894698"/>
                <a:ext cx="87362" cy="66624"/>
              </a:xfrm>
              <a:custGeom>
                <a:avLst/>
                <a:gdLst>
                  <a:gd name="connsiteX0" fmla="*/ 0 w 179487"/>
                  <a:gd name="connsiteY0" fmla="*/ 154730 h 154730"/>
                  <a:gd name="connsiteX1" fmla="*/ 89744 w 179487"/>
                  <a:gd name="connsiteY1" fmla="*/ 0 h 154730"/>
                  <a:gd name="connsiteX2" fmla="*/ 179487 w 179487"/>
                  <a:gd name="connsiteY2" fmla="*/ 154730 h 154730"/>
                  <a:gd name="connsiteX3" fmla="*/ 0 w 179487"/>
                  <a:gd name="connsiteY3" fmla="*/ 154730 h 154730"/>
                  <a:gd name="connsiteX0" fmla="*/ 0 w 179487"/>
                  <a:gd name="connsiteY0" fmla="*/ 107105 h 107105"/>
                  <a:gd name="connsiteX1" fmla="*/ 20688 w 179487"/>
                  <a:gd name="connsiteY1" fmla="*/ 0 h 107105"/>
                  <a:gd name="connsiteX2" fmla="*/ 179487 w 179487"/>
                  <a:gd name="connsiteY2" fmla="*/ 107105 h 107105"/>
                  <a:gd name="connsiteX3" fmla="*/ 0 w 179487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107105 h 107105"/>
                  <a:gd name="connsiteX1" fmla="*/ 20688 w 89000"/>
                  <a:gd name="connsiteY1" fmla="*/ 0 h 107105"/>
                  <a:gd name="connsiteX2" fmla="*/ 89000 w 89000"/>
                  <a:gd name="connsiteY2" fmla="*/ 66624 h 107105"/>
                  <a:gd name="connsiteX3" fmla="*/ 0 w 89000"/>
                  <a:gd name="connsiteY3" fmla="*/ 107105 h 107105"/>
                  <a:gd name="connsiteX0" fmla="*/ 0 w 89000"/>
                  <a:gd name="connsiteY0" fmla="*/ 92817 h 92817"/>
                  <a:gd name="connsiteX1" fmla="*/ 1638 w 89000"/>
                  <a:gd name="connsiteY1" fmla="*/ 0 h 92817"/>
                  <a:gd name="connsiteX2" fmla="*/ 89000 w 89000"/>
                  <a:gd name="connsiteY2" fmla="*/ 52336 h 92817"/>
                  <a:gd name="connsiteX3" fmla="*/ 0 w 89000"/>
                  <a:gd name="connsiteY3" fmla="*/ 92817 h 92817"/>
                  <a:gd name="connsiteX0" fmla="*/ 29318 w 87362"/>
                  <a:gd name="connsiteY0" fmla="*/ 66624 h 66624"/>
                  <a:gd name="connsiteX1" fmla="*/ 0 w 87362"/>
                  <a:gd name="connsiteY1" fmla="*/ 0 h 66624"/>
                  <a:gd name="connsiteX2" fmla="*/ 87362 w 87362"/>
                  <a:gd name="connsiteY2" fmla="*/ 52336 h 66624"/>
                  <a:gd name="connsiteX3" fmla="*/ 29318 w 87362"/>
                  <a:gd name="connsiteY3" fmla="*/ 66624 h 6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362" h="66624">
                    <a:moveTo>
                      <a:pt x="29318" y="66624"/>
                    </a:moveTo>
                    <a:lnTo>
                      <a:pt x="0" y="0"/>
                    </a:lnTo>
                    <a:cubicBezTo>
                      <a:pt x="22771" y="22208"/>
                      <a:pt x="31254" y="49178"/>
                      <a:pt x="87362" y="52336"/>
                    </a:cubicBezTo>
                    <a:lnTo>
                      <a:pt x="29318" y="66624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6" name="矩形 18">
                <a:extLst>
                  <a:ext uri="{FF2B5EF4-FFF2-40B4-BE49-F238E27FC236}">
                    <a16:creationId xmlns:a16="http://schemas.microsoft.com/office/drawing/2014/main" xmlns="" id="{22E61C9C-A50B-4008-AA39-B699CA2225E5}"/>
                  </a:ext>
                </a:extLst>
              </p:cNvPr>
              <p:cNvSpPr/>
              <p:nvPr/>
            </p:nvSpPr>
            <p:spPr>
              <a:xfrm rot="975220">
                <a:off x="6855357" y="3941739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矩形 18">
                <a:extLst>
                  <a:ext uri="{FF2B5EF4-FFF2-40B4-BE49-F238E27FC236}">
                    <a16:creationId xmlns:a16="http://schemas.microsoft.com/office/drawing/2014/main" xmlns="" id="{A7CE9FFB-4FD6-4C1F-ADA4-33D8B7E56C7A}"/>
                  </a:ext>
                </a:extLst>
              </p:cNvPr>
              <p:cNvSpPr/>
              <p:nvPr/>
            </p:nvSpPr>
            <p:spPr>
              <a:xfrm rot="975220">
                <a:off x="7002180" y="3925069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矩形 2">
                <a:extLst>
                  <a:ext uri="{FF2B5EF4-FFF2-40B4-BE49-F238E27FC236}">
                    <a16:creationId xmlns:a16="http://schemas.microsoft.com/office/drawing/2014/main" xmlns="" id="{D4220239-1236-4915-80FF-F7EF9B7983B6}"/>
                  </a:ext>
                </a:extLst>
              </p:cNvPr>
              <p:cNvSpPr/>
              <p:nvPr/>
            </p:nvSpPr>
            <p:spPr>
              <a:xfrm>
                <a:off x="6738845" y="2421604"/>
                <a:ext cx="477046" cy="992686"/>
              </a:xfrm>
              <a:custGeom>
                <a:avLst/>
                <a:gdLst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0 h 892831"/>
                  <a:gd name="connsiteX1" fmla="*/ 472987 w 472987"/>
                  <a:gd name="connsiteY1" fmla="*/ 0 h 892831"/>
                  <a:gd name="connsiteX2" fmla="*/ 472987 w 472987"/>
                  <a:gd name="connsiteY2" fmla="*/ 892831 h 892831"/>
                  <a:gd name="connsiteX3" fmla="*/ 0 w 472987"/>
                  <a:gd name="connsiteY3" fmla="*/ 892831 h 892831"/>
                  <a:gd name="connsiteX4" fmla="*/ 0 w 472987"/>
                  <a:gd name="connsiteY4" fmla="*/ 0 h 892831"/>
                  <a:gd name="connsiteX0" fmla="*/ 0 w 472987"/>
                  <a:gd name="connsiteY0" fmla="*/ 65965 h 958796"/>
                  <a:gd name="connsiteX1" fmla="*/ 124783 w 472987"/>
                  <a:gd name="connsiteY1" fmla="*/ 66476 h 958796"/>
                  <a:gd name="connsiteX2" fmla="*/ 472987 w 472987"/>
                  <a:gd name="connsiteY2" fmla="*/ 65965 h 958796"/>
                  <a:gd name="connsiteX3" fmla="*/ 472987 w 472987"/>
                  <a:gd name="connsiteY3" fmla="*/ 958796 h 958796"/>
                  <a:gd name="connsiteX4" fmla="*/ 0 w 472987"/>
                  <a:gd name="connsiteY4" fmla="*/ 958796 h 958796"/>
                  <a:gd name="connsiteX5" fmla="*/ 0 w 472987"/>
                  <a:gd name="connsiteY5" fmla="*/ 65965 h 958796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2987"/>
                  <a:gd name="connsiteY0" fmla="*/ 66586 h 959417"/>
                  <a:gd name="connsiteX1" fmla="*/ 131927 w 472987"/>
                  <a:gd name="connsiteY1" fmla="*/ 64716 h 959417"/>
                  <a:gd name="connsiteX2" fmla="*/ 472987 w 472987"/>
                  <a:gd name="connsiteY2" fmla="*/ 66586 h 959417"/>
                  <a:gd name="connsiteX3" fmla="*/ 472987 w 472987"/>
                  <a:gd name="connsiteY3" fmla="*/ 959417 h 959417"/>
                  <a:gd name="connsiteX4" fmla="*/ 0 w 472987"/>
                  <a:gd name="connsiteY4" fmla="*/ 959417 h 959417"/>
                  <a:gd name="connsiteX5" fmla="*/ 0 w 472987"/>
                  <a:gd name="connsiteY5" fmla="*/ 66586 h 959417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472987 w 479590"/>
                  <a:gd name="connsiteY2" fmla="*/ 5254 h 898085"/>
                  <a:gd name="connsiteX3" fmla="*/ 479590 w 479590"/>
                  <a:gd name="connsiteY3" fmla="*/ 5766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472987 w 536740"/>
                  <a:gd name="connsiteY2" fmla="*/ 5254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536740"/>
                  <a:gd name="connsiteY0" fmla="*/ 5254 h 898085"/>
                  <a:gd name="connsiteX1" fmla="*/ 131927 w 536740"/>
                  <a:gd name="connsiteY1" fmla="*/ 3384 h 898085"/>
                  <a:gd name="connsiteX2" fmla="*/ 334875 w 536740"/>
                  <a:gd name="connsiteY2" fmla="*/ 492 h 898085"/>
                  <a:gd name="connsiteX3" fmla="*/ 536740 w 536740"/>
                  <a:gd name="connsiteY3" fmla="*/ 58154 h 898085"/>
                  <a:gd name="connsiteX4" fmla="*/ 472987 w 536740"/>
                  <a:gd name="connsiteY4" fmla="*/ 898085 h 898085"/>
                  <a:gd name="connsiteX5" fmla="*/ 0 w 536740"/>
                  <a:gd name="connsiteY5" fmla="*/ 898085 h 898085"/>
                  <a:gd name="connsiteX6" fmla="*/ 0 w 536740"/>
                  <a:gd name="connsiteY6" fmla="*/ 5254 h 898085"/>
                  <a:gd name="connsiteX0" fmla="*/ 0 w 479590"/>
                  <a:gd name="connsiteY0" fmla="*/ 5254 h 898085"/>
                  <a:gd name="connsiteX1" fmla="*/ 131927 w 479590"/>
                  <a:gd name="connsiteY1" fmla="*/ 3384 h 898085"/>
                  <a:gd name="connsiteX2" fmla="*/ 334875 w 479590"/>
                  <a:gd name="connsiteY2" fmla="*/ 492 h 898085"/>
                  <a:gd name="connsiteX3" fmla="*/ 479590 w 479590"/>
                  <a:gd name="connsiteY3" fmla="*/ 43867 h 898085"/>
                  <a:gd name="connsiteX4" fmla="*/ 472987 w 479590"/>
                  <a:gd name="connsiteY4" fmla="*/ 898085 h 898085"/>
                  <a:gd name="connsiteX5" fmla="*/ 0 w 479590"/>
                  <a:gd name="connsiteY5" fmla="*/ 898085 h 898085"/>
                  <a:gd name="connsiteX6" fmla="*/ 0 w 479590"/>
                  <a:gd name="connsiteY6" fmla="*/ 5254 h 898085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31927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 w 479590"/>
                  <a:gd name="connsiteY0" fmla="*/ 33337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 w 479590"/>
                  <a:gd name="connsiteY6" fmla="*/ 33337 h 897593"/>
                  <a:gd name="connsiteX0" fmla="*/ 71436 w 479590"/>
                  <a:gd name="connsiteY0" fmla="*/ 21431 h 897593"/>
                  <a:gd name="connsiteX1" fmla="*/ 153359 w 479590"/>
                  <a:gd name="connsiteY1" fmla="*/ 2892 h 897593"/>
                  <a:gd name="connsiteX2" fmla="*/ 334875 w 479590"/>
                  <a:gd name="connsiteY2" fmla="*/ 0 h 897593"/>
                  <a:gd name="connsiteX3" fmla="*/ 479590 w 479590"/>
                  <a:gd name="connsiteY3" fmla="*/ 43375 h 897593"/>
                  <a:gd name="connsiteX4" fmla="*/ 472987 w 479590"/>
                  <a:gd name="connsiteY4" fmla="*/ 897593 h 897593"/>
                  <a:gd name="connsiteX5" fmla="*/ 0 w 479590"/>
                  <a:gd name="connsiteY5" fmla="*/ 897593 h 897593"/>
                  <a:gd name="connsiteX6" fmla="*/ 71436 w 479590"/>
                  <a:gd name="connsiteY6" fmla="*/ 21431 h 897593"/>
                  <a:gd name="connsiteX0" fmla="*/ 71436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71436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85724 w 472987"/>
                  <a:gd name="connsiteY6" fmla="*/ 21431 h 897593"/>
                  <a:gd name="connsiteX0" fmla="*/ 85724 w 472987"/>
                  <a:gd name="connsiteY0" fmla="*/ 21431 h 897593"/>
                  <a:gd name="connsiteX1" fmla="*/ 153359 w 472987"/>
                  <a:gd name="connsiteY1" fmla="*/ 2892 h 897593"/>
                  <a:gd name="connsiteX2" fmla="*/ 334875 w 472987"/>
                  <a:gd name="connsiteY2" fmla="*/ 0 h 897593"/>
                  <a:gd name="connsiteX3" fmla="*/ 412915 w 472987"/>
                  <a:gd name="connsiteY3" fmla="*/ 29087 h 897593"/>
                  <a:gd name="connsiteX4" fmla="*/ 472987 w 472987"/>
                  <a:gd name="connsiteY4" fmla="*/ 897593 h 897593"/>
                  <a:gd name="connsiteX5" fmla="*/ 0 w 472987"/>
                  <a:gd name="connsiteY5" fmla="*/ 897593 h 897593"/>
                  <a:gd name="connsiteX6" fmla="*/ 958 w 472987"/>
                  <a:gd name="connsiteY6" fmla="*/ 895862 h 897593"/>
                  <a:gd name="connsiteX7" fmla="*/ 85724 w 472987"/>
                  <a:gd name="connsiteY7" fmla="*/ 21431 h 897593"/>
                  <a:gd name="connsiteX0" fmla="*/ 96672 w 483935"/>
                  <a:gd name="connsiteY0" fmla="*/ 21431 h 897593"/>
                  <a:gd name="connsiteX1" fmla="*/ 164307 w 483935"/>
                  <a:gd name="connsiteY1" fmla="*/ 2892 h 897593"/>
                  <a:gd name="connsiteX2" fmla="*/ 345823 w 483935"/>
                  <a:gd name="connsiteY2" fmla="*/ 0 h 897593"/>
                  <a:gd name="connsiteX3" fmla="*/ 423863 w 483935"/>
                  <a:gd name="connsiteY3" fmla="*/ 29087 h 897593"/>
                  <a:gd name="connsiteX4" fmla="*/ 483935 w 483935"/>
                  <a:gd name="connsiteY4" fmla="*/ 897593 h 897593"/>
                  <a:gd name="connsiteX5" fmla="*/ 10948 w 483935"/>
                  <a:gd name="connsiteY5" fmla="*/ 897593 h 897593"/>
                  <a:gd name="connsiteX6" fmla="*/ 0 w 483935"/>
                  <a:gd name="connsiteY6" fmla="*/ 876812 h 897593"/>
                  <a:gd name="connsiteX7" fmla="*/ 96672 w 483935"/>
                  <a:gd name="connsiteY7" fmla="*/ 21431 h 897593"/>
                  <a:gd name="connsiteX0" fmla="*/ 96672 w 483935"/>
                  <a:gd name="connsiteY0" fmla="*/ 21431 h 959506"/>
                  <a:gd name="connsiteX1" fmla="*/ 164307 w 483935"/>
                  <a:gd name="connsiteY1" fmla="*/ 2892 h 959506"/>
                  <a:gd name="connsiteX2" fmla="*/ 345823 w 483935"/>
                  <a:gd name="connsiteY2" fmla="*/ 0 h 959506"/>
                  <a:gd name="connsiteX3" fmla="*/ 423863 w 483935"/>
                  <a:gd name="connsiteY3" fmla="*/ 29087 h 959506"/>
                  <a:gd name="connsiteX4" fmla="*/ 483935 w 483935"/>
                  <a:gd name="connsiteY4" fmla="*/ 897593 h 959506"/>
                  <a:gd name="connsiteX5" fmla="*/ 18091 w 483935"/>
                  <a:gd name="connsiteY5" fmla="*/ 959506 h 959506"/>
                  <a:gd name="connsiteX6" fmla="*/ 0 w 483935"/>
                  <a:gd name="connsiteY6" fmla="*/ 876812 h 959506"/>
                  <a:gd name="connsiteX7" fmla="*/ 96672 w 483935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0 w 476792"/>
                  <a:gd name="connsiteY6" fmla="*/ 876812 h 959506"/>
                  <a:gd name="connsiteX7" fmla="*/ 89529 w 476792"/>
                  <a:gd name="connsiteY7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89529 w 476792"/>
                  <a:gd name="connsiteY0" fmla="*/ 21431 h 959506"/>
                  <a:gd name="connsiteX1" fmla="*/ 157164 w 476792"/>
                  <a:gd name="connsiteY1" fmla="*/ 2892 h 959506"/>
                  <a:gd name="connsiteX2" fmla="*/ 338680 w 476792"/>
                  <a:gd name="connsiteY2" fmla="*/ 0 h 959506"/>
                  <a:gd name="connsiteX3" fmla="*/ 416720 w 476792"/>
                  <a:gd name="connsiteY3" fmla="*/ 29087 h 959506"/>
                  <a:gd name="connsiteX4" fmla="*/ 476792 w 476792"/>
                  <a:gd name="connsiteY4" fmla="*/ 897593 h 959506"/>
                  <a:gd name="connsiteX5" fmla="*/ 10948 w 476792"/>
                  <a:gd name="connsiteY5" fmla="*/ 959506 h 959506"/>
                  <a:gd name="connsiteX6" fmla="*/ 14287 w 476792"/>
                  <a:gd name="connsiteY6" fmla="*/ 955392 h 959506"/>
                  <a:gd name="connsiteX7" fmla="*/ 0 w 476792"/>
                  <a:gd name="connsiteY7" fmla="*/ 876812 h 959506"/>
                  <a:gd name="connsiteX8" fmla="*/ 89529 w 476792"/>
                  <a:gd name="connsiteY8" fmla="*/ 21431 h 959506"/>
                  <a:gd name="connsiteX0" fmla="*/ 99055 w 486318"/>
                  <a:gd name="connsiteY0" fmla="*/ 21431 h 959506"/>
                  <a:gd name="connsiteX1" fmla="*/ 166690 w 486318"/>
                  <a:gd name="connsiteY1" fmla="*/ 2892 h 959506"/>
                  <a:gd name="connsiteX2" fmla="*/ 348206 w 486318"/>
                  <a:gd name="connsiteY2" fmla="*/ 0 h 959506"/>
                  <a:gd name="connsiteX3" fmla="*/ 426246 w 486318"/>
                  <a:gd name="connsiteY3" fmla="*/ 29087 h 959506"/>
                  <a:gd name="connsiteX4" fmla="*/ 486318 w 486318"/>
                  <a:gd name="connsiteY4" fmla="*/ 897593 h 959506"/>
                  <a:gd name="connsiteX5" fmla="*/ 20474 w 486318"/>
                  <a:gd name="connsiteY5" fmla="*/ 959506 h 959506"/>
                  <a:gd name="connsiteX6" fmla="*/ 0 w 486318"/>
                  <a:gd name="connsiteY6" fmla="*/ 955392 h 959506"/>
                  <a:gd name="connsiteX7" fmla="*/ 9526 w 486318"/>
                  <a:gd name="connsiteY7" fmla="*/ 876812 h 959506"/>
                  <a:gd name="connsiteX8" fmla="*/ 99055 w 486318"/>
                  <a:gd name="connsiteY8" fmla="*/ 21431 h 959506"/>
                  <a:gd name="connsiteX0" fmla="*/ 99055 w 486318"/>
                  <a:gd name="connsiteY0" fmla="*/ 21431 h 955392"/>
                  <a:gd name="connsiteX1" fmla="*/ 166690 w 486318"/>
                  <a:gd name="connsiteY1" fmla="*/ 2892 h 955392"/>
                  <a:gd name="connsiteX2" fmla="*/ 348206 w 486318"/>
                  <a:gd name="connsiteY2" fmla="*/ 0 h 955392"/>
                  <a:gd name="connsiteX3" fmla="*/ 426246 w 486318"/>
                  <a:gd name="connsiteY3" fmla="*/ 29087 h 955392"/>
                  <a:gd name="connsiteX4" fmla="*/ 486318 w 486318"/>
                  <a:gd name="connsiteY4" fmla="*/ 897593 h 955392"/>
                  <a:gd name="connsiteX5" fmla="*/ 39524 w 486318"/>
                  <a:gd name="connsiteY5" fmla="*/ 919025 h 955392"/>
                  <a:gd name="connsiteX6" fmla="*/ 0 w 486318"/>
                  <a:gd name="connsiteY6" fmla="*/ 955392 h 955392"/>
                  <a:gd name="connsiteX7" fmla="*/ 9526 w 486318"/>
                  <a:gd name="connsiteY7" fmla="*/ 876812 h 955392"/>
                  <a:gd name="connsiteX8" fmla="*/ 99055 w 486318"/>
                  <a:gd name="connsiteY8" fmla="*/ 21431 h 955392"/>
                  <a:gd name="connsiteX0" fmla="*/ 89529 w 476792"/>
                  <a:gd name="connsiteY0" fmla="*/ 21431 h 983967"/>
                  <a:gd name="connsiteX1" fmla="*/ 157164 w 476792"/>
                  <a:gd name="connsiteY1" fmla="*/ 2892 h 983967"/>
                  <a:gd name="connsiteX2" fmla="*/ 338680 w 476792"/>
                  <a:gd name="connsiteY2" fmla="*/ 0 h 983967"/>
                  <a:gd name="connsiteX3" fmla="*/ 416720 w 476792"/>
                  <a:gd name="connsiteY3" fmla="*/ 29087 h 983967"/>
                  <a:gd name="connsiteX4" fmla="*/ 476792 w 476792"/>
                  <a:gd name="connsiteY4" fmla="*/ 897593 h 983967"/>
                  <a:gd name="connsiteX5" fmla="*/ 29998 w 476792"/>
                  <a:gd name="connsiteY5" fmla="*/ 919025 h 983967"/>
                  <a:gd name="connsiteX6" fmla="*/ 2381 w 476792"/>
                  <a:gd name="connsiteY6" fmla="*/ 983967 h 983967"/>
                  <a:gd name="connsiteX7" fmla="*/ 0 w 476792"/>
                  <a:gd name="connsiteY7" fmla="*/ 876812 h 983967"/>
                  <a:gd name="connsiteX8" fmla="*/ 89529 w 476792"/>
                  <a:gd name="connsiteY8" fmla="*/ 21431 h 983967"/>
                  <a:gd name="connsiteX0" fmla="*/ 89529 w 476792"/>
                  <a:gd name="connsiteY0" fmla="*/ 21431 h 986796"/>
                  <a:gd name="connsiteX1" fmla="*/ 157164 w 476792"/>
                  <a:gd name="connsiteY1" fmla="*/ 2892 h 986796"/>
                  <a:gd name="connsiteX2" fmla="*/ 338680 w 476792"/>
                  <a:gd name="connsiteY2" fmla="*/ 0 h 986796"/>
                  <a:gd name="connsiteX3" fmla="*/ 416720 w 476792"/>
                  <a:gd name="connsiteY3" fmla="*/ 29087 h 986796"/>
                  <a:gd name="connsiteX4" fmla="*/ 476792 w 476792"/>
                  <a:gd name="connsiteY4" fmla="*/ 897593 h 986796"/>
                  <a:gd name="connsiteX5" fmla="*/ 29998 w 476792"/>
                  <a:gd name="connsiteY5" fmla="*/ 919025 h 986796"/>
                  <a:gd name="connsiteX6" fmla="*/ 2381 w 476792"/>
                  <a:gd name="connsiteY6" fmla="*/ 983967 h 986796"/>
                  <a:gd name="connsiteX7" fmla="*/ 0 w 476792"/>
                  <a:gd name="connsiteY7" fmla="*/ 876812 h 986796"/>
                  <a:gd name="connsiteX8" fmla="*/ 89529 w 476792"/>
                  <a:gd name="connsiteY8" fmla="*/ 21431 h 986796"/>
                  <a:gd name="connsiteX0" fmla="*/ 89529 w 476792"/>
                  <a:gd name="connsiteY0" fmla="*/ 21431 h 986891"/>
                  <a:gd name="connsiteX1" fmla="*/ 157164 w 476792"/>
                  <a:gd name="connsiteY1" fmla="*/ 2892 h 986891"/>
                  <a:gd name="connsiteX2" fmla="*/ 338680 w 476792"/>
                  <a:gd name="connsiteY2" fmla="*/ 0 h 986891"/>
                  <a:gd name="connsiteX3" fmla="*/ 416720 w 476792"/>
                  <a:gd name="connsiteY3" fmla="*/ 29087 h 986891"/>
                  <a:gd name="connsiteX4" fmla="*/ 476792 w 476792"/>
                  <a:gd name="connsiteY4" fmla="*/ 897593 h 986891"/>
                  <a:gd name="connsiteX5" fmla="*/ 41905 w 476792"/>
                  <a:gd name="connsiteY5" fmla="*/ 921406 h 986891"/>
                  <a:gd name="connsiteX6" fmla="*/ 2381 w 476792"/>
                  <a:gd name="connsiteY6" fmla="*/ 983967 h 986891"/>
                  <a:gd name="connsiteX7" fmla="*/ 0 w 476792"/>
                  <a:gd name="connsiteY7" fmla="*/ 876812 h 986891"/>
                  <a:gd name="connsiteX8" fmla="*/ 89529 w 476792"/>
                  <a:gd name="connsiteY8" fmla="*/ 21431 h 986891"/>
                  <a:gd name="connsiteX0" fmla="*/ 89529 w 476792"/>
                  <a:gd name="connsiteY0" fmla="*/ 21431 h 987443"/>
                  <a:gd name="connsiteX1" fmla="*/ 157164 w 476792"/>
                  <a:gd name="connsiteY1" fmla="*/ 2892 h 987443"/>
                  <a:gd name="connsiteX2" fmla="*/ 338680 w 476792"/>
                  <a:gd name="connsiteY2" fmla="*/ 0 h 987443"/>
                  <a:gd name="connsiteX3" fmla="*/ 416720 w 476792"/>
                  <a:gd name="connsiteY3" fmla="*/ 29087 h 987443"/>
                  <a:gd name="connsiteX4" fmla="*/ 476792 w 476792"/>
                  <a:gd name="connsiteY4" fmla="*/ 897593 h 987443"/>
                  <a:gd name="connsiteX5" fmla="*/ 41905 w 476792"/>
                  <a:gd name="connsiteY5" fmla="*/ 921406 h 987443"/>
                  <a:gd name="connsiteX6" fmla="*/ 2381 w 476792"/>
                  <a:gd name="connsiteY6" fmla="*/ 983967 h 987443"/>
                  <a:gd name="connsiteX7" fmla="*/ 0 w 476792"/>
                  <a:gd name="connsiteY7" fmla="*/ 876812 h 987443"/>
                  <a:gd name="connsiteX8" fmla="*/ 89529 w 476792"/>
                  <a:gd name="connsiteY8" fmla="*/ 21431 h 987443"/>
                  <a:gd name="connsiteX0" fmla="*/ 89529 w 476792"/>
                  <a:gd name="connsiteY0" fmla="*/ 21431 h 984471"/>
                  <a:gd name="connsiteX1" fmla="*/ 157164 w 476792"/>
                  <a:gd name="connsiteY1" fmla="*/ 2892 h 984471"/>
                  <a:gd name="connsiteX2" fmla="*/ 338680 w 476792"/>
                  <a:gd name="connsiteY2" fmla="*/ 0 h 984471"/>
                  <a:gd name="connsiteX3" fmla="*/ 416720 w 476792"/>
                  <a:gd name="connsiteY3" fmla="*/ 29087 h 984471"/>
                  <a:gd name="connsiteX4" fmla="*/ 476792 w 476792"/>
                  <a:gd name="connsiteY4" fmla="*/ 897593 h 984471"/>
                  <a:gd name="connsiteX5" fmla="*/ 41905 w 476792"/>
                  <a:gd name="connsiteY5" fmla="*/ 921406 h 984471"/>
                  <a:gd name="connsiteX6" fmla="*/ 40481 w 476792"/>
                  <a:gd name="connsiteY6" fmla="*/ 917291 h 984471"/>
                  <a:gd name="connsiteX7" fmla="*/ 2381 w 476792"/>
                  <a:gd name="connsiteY7" fmla="*/ 983967 h 984471"/>
                  <a:gd name="connsiteX8" fmla="*/ 0 w 476792"/>
                  <a:gd name="connsiteY8" fmla="*/ 876812 h 984471"/>
                  <a:gd name="connsiteX9" fmla="*/ 89529 w 476792"/>
                  <a:gd name="connsiteY9" fmla="*/ 21431 h 984471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41905 w 476792"/>
                  <a:gd name="connsiteY5" fmla="*/ 921406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28"/>
                  <a:gd name="connsiteX1" fmla="*/ 157164 w 476792"/>
                  <a:gd name="connsiteY1" fmla="*/ 2892 h 985828"/>
                  <a:gd name="connsiteX2" fmla="*/ 338680 w 476792"/>
                  <a:gd name="connsiteY2" fmla="*/ 0 h 985828"/>
                  <a:gd name="connsiteX3" fmla="*/ 416720 w 476792"/>
                  <a:gd name="connsiteY3" fmla="*/ 29087 h 985828"/>
                  <a:gd name="connsiteX4" fmla="*/ 476792 w 476792"/>
                  <a:gd name="connsiteY4" fmla="*/ 897593 h 985828"/>
                  <a:gd name="connsiteX5" fmla="*/ 60955 w 476792"/>
                  <a:gd name="connsiteY5" fmla="*/ 916643 h 985828"/>
                  <a:gd name="connsiteX6" fmla="*/ 40481 w 476792"/>
                  <a:gd name="connsiteY6" fmla="*/ 967297 h 985828"/>
                  <a:gd name="connsiteX7" fmla="*/ 2381 w 476792"/>
                  <a:gd name="connsiteY7" fmla="*/ 983967 h 985828"/>
                  <a:gd name="connsiteX8" fmla="*/ 0 w 476792"/>
                  <a:gd name="connsiteY8" fmla="*/ 876812 h 985828"/>
                  <a:gd name="connsiteX9" fmla="*/ 89529 w 476792"/>
                  <a:gd name="connsiteY9" fmla="*/ 21431 h 985828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61912 w 476792"/>
                  <a:gd name="connsiteY6" fmla="*/ 917290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60955 w 476792"/>
                  <a:gd name="connsiteY5" fmla="*/ 916643 h 985891"/>
                  <a:gd name="connsiteX6" fmla="*/ 45244 w 476792"/>
                  <a:gd name="connsiteY6" fmla="*/ 943484 h 985891"/>
                  <a:gd name="connsiteX7" fmla="*/ 40481 w 476792"/>
                  <a:gd name="connsiteY7" fmla="*/ 967297 h 985891"/>
                  <a:gd name="connsiteX8" fmla="*/ 2381 w 476792"/>
                  <a:gd name="connsiteY8" fmla="*/ 983967 h 985891"/>
                  <a:gd name="connsiteX9" fmla="*/ 0 w 476792"/>
                  <a:gd name="connsiteY9" fmla="*/ 876812 h 985891"/>
                  <a:gd name="connsiteX10" fmla="*/ 89529 w 476792"/>
                  <a:gd name="connsiteY10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60955 w 476792"/>
                  <a:gd name="connsiteY6" fmla="*/ 916643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5891"/>
                  <a:gd name="connsiteX1" fmla="*/ 157164 w 476792"/>
                  <a:gd name="connsiteY1" fmla="*/ 2892 h 985891"/>
                  <a:gd name="connsiteX2" fmla="*/ 338680 w 476792"/>
                  <a:gd name="connsiteY2" fmla="*/ 0 h 985891"/>
                  <a:gd name="connsiteX3" fmla="*/ 416720 w 476792"/>
                  <a:gd name="connsiteY3" fmla="*/ 29087 h 985891"/>
                  <a:gd name="connsiteX4" fmla="*/ 476792 w 476792"/>
                  <a:gd name="connsiteY4" fmla="*/ 897593 h 985891"/>
                  <a:gd name="connsiteX5" fmla="*/ 121444 w 476792"/>
                  <a:gd name="connsiteY5" fmla="*/ 945865 h 985891"/>
                  <a:gd name="connsiteX6" fmla="*/ 110962 w 476792"/>
                  <a:gd name="connsiteY6" fmla="*/ 911881 h 985891"/>
                  <a:gd name="connsiteX7" fmla="*/ 45244 w 476792"/>
                  <a:gd name="connsiteY7" fmla="*/ 943484 h 985891"/>
                  <a:gd name="connsiteX8" fmla="*/ 40481 w 476792"/>
                  <a:gd name="connsiteY8" fmla="*/ 967297 h 985891"/>
                  <a:gd name="connsiteX9" fmla="*/ 2381 w 476792"/>
                  <a:gd name="connsiteY9" fmla="*/ 983967 h 985891"/>
                  <a:gd name="connsiteX10" fmla="*/ 0 w 476792"/>
                  <a:gd name="connsiteY10" fmla="*/ 876812 h 985891"/>
                  <a:gd name="connsiteX11" fmla="*/ 89529 w 476792"/>
                  <a:gd name="connsiteY11" fmla="*/ 21431 h 985891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10962 w 476792"/>
                  <a:gd name="connsiteY6" fmla="*/ 911881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4850"/>
                  <a:gd name="connsiteX1" fmla="*/ 157164 w 476792"/>
                  <a:gd name="connsiteY1" fmla="*/ 2892 h 984850"/>
                  <a:gd name="connsiteX2" fmla="*/ 338680 w 476792"/>
                  <a:gd name="connsiteY2" fmla="*/ 0 h 984850"/>
                  <a:gd name="connsiteX3" fmla="*/ 416720 w 476792"/>
                  <a:gd name="connsiteY3" fmla="*/ 29087 h 984850"/>
                  <a:gd name="connsiteX4" fmla="*/ 476792 w 476792"/>
                  <a:gd name="connsiteY4" fmla="*/ 897593 h 984850"/>
                  <a:gd name="connsiteX5" fmla="*/ 121444 w 476792"/>
                  <a:gd name="connsiteY5" fmla="*/ 945865 h 984850"/>
                  <a:gd name="connsiteX6" fmla="*/ 101437 w 476792"/>
                  <a:gd name="connsiteY6" fmla="*/ 928550 h 984850"/>
                  <a:gd name="connsiteX7" fmla="*/ 45244 w 476792"/>
                  <a:gd name="connsiteY7" fmla="*/ 943484 h 984850"/>
                  <a:gd name="connsiteX8" fmla="*/ 50006 w 476792"/>
                  <a:gd name="connsiteY8" fmla="*/ 945865 h 984850"/>
                  <a:gd name="connsiteX9" fmla="*/ 2381 w 476792"/>
                  <a:gd name="connsiteY9" fmla="*/ 983967 h 984850"/>
                  <a:gd name="connsiteX10" fmla="*/ 0 w 476792"/>
                  <a:gd name="connsiteY10" fmla="*/ 876812 h 984850"/>
                  <a:gd name="connsiteX11" fmla="*/ 89529 w 476792"/>
                  <a:gd name="connsiteY11" fmla="*/ 21431 h 984850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45244 w 476792"/>
                  <a:gd name="connsiteY7" fmla="*/ 943484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8423"/>
                  <a:gd name="connsiteX1" fmla="*/ 157164 w 476792"/>
                  <a:gd name="connsiteY1" fmla="*/ 2892 h 988423"/>
                  <a:gd name="connsiteX2" fmla="*/ 338680 w 476792"/>
                  <a:gd name="connsiteY2" fmla="*/ 0 h 988423"/>
                  <a:gd name="connsiteX3" fmla="*/ 416720 w 476792"/>
                  <a:gd name="connsiteY3" fmla="*/ 29087 h 988423"/>
                  <a:gd name="connsiteX4" fmla="*/ 476792 w 476792"/>
                  <a:gd name="connsiteY4" fmla="*/ 897593 h 988423"/>
                  <a:gd name="connsiteX5" fmla="*/ 121444 w 476792"/>
                  <a:gd name="connsiteY5" fmla="*/ 945865 h 988423"/>
                  <a:gd name="connsiteX6" fmla="*/ 101437 w 476792"/>
                  <a:gd name="connsiteY6" fmla="*/ 928550 h 988423"/>
                  <a:gd name="connsiteX7" fmla="*/ 66675 w 476792"/>
                  <a:gd name="connsiteY7" fmla="*/ 922052 h 988423"/>
                  <a:gd name="connsiteX8" fmla="*/ 38099 w 476792"/>
                  <a:gd name="connsiteY8" fmla="*/ 979203 h 988423"/>
                  <a:gd name="connsiteX9" fmla="*/ 2381 w 476792"/>
                  <a:gd name="connsiteY9" fmla="*/ 983967 h 988423"/>
                  <a:gd name="connsiteX10" fmla="*/ 0 w 476792"/>
                  <a:gd name="connsiteY10" fmla="*/ 876812 h 988423"/>
                  <a:gd name="connsiteX11" fmla="*/ 89529 w 476792"/>
                  <a:gd name="connsiteY11" fmla="*/ 21431 h 988423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101437 w 476792"/>
                  <a:gd name="connsiteY6" fmla="*/ 928550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21444 w 476792"/>
                  <a:gd name="connsiteY5" fmla="*/ 945865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1 w 476792"/>
                  <a:gd name="connsiteY6" fmla="*/ 945219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110963 w 476792"/>
                  <a:gd name="connsiteY6" fmla="*/ 938075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66675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3344 w 476792"/>
                  <a:gd name="connsiteY7" fmla="*/ 922052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8581 w 476792"/>
                  <a:gd name="connsiteY7" fmla="*/ 869664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0006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57150 w 476792"/>
                  <a:gd name="connsiteY7" fmla="*/ 876808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73818 w 476792"/>
                  <a:gd name="connsiteY7" fmla="*/ 910146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6681 w 476792"/>
                  <a:gd name="connsiteY5" fmla="*/ 979202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11918 w 476792"/>
                  <a:gd name="connsiteY5" fmla="*/ 891096 h 985235"/>
                  <a:gd name="connsiteX6" fmla="*/ 89532 w 476792"/>
                  <a:gd name="connsiteY6" fmla="*/ 952362 h 985235"/>
                  <a:gd name="connsiteX7" fmla="*/ 80962 w 476792"/>
                  <a:gd name="connsiteY7" fmla="*/ 953009 h 985235"/>
                  <a:gd name="connsiteX8" fmla="*/ 35718 w 476792"/>
                  <a:gd name="connsiteY8" fmla="*/ 957772 h 985235"/>
                  <a:gd name="connsiteX9" fmla="*/ 2381 w 476792"/>
                  <a:gd name="connsiteY9" fmla="*/ 983967 h 985235"/>
                  <a:gd name="connsiteX10" fmla="*/ 0 w 476792"/>
                  <a:gd name="connsiteY10" fmla="*/ 876812 h 985235"/>
                  <a:gd name="connsiteX11" fmla="*/ 89529 w 476792"/>
                  <a:gd name="connsiteY11" fmla="*/ 21431 h 985235"/>
                  <a:gd name="connsiteX0" fmla="*/ 89529 w 476792"/>
                  <a:gd name="connsiteY0" fmla="*/ 21431 h 990702"/>
                  <a:gd name="connsiteX1" fmla="*/ 157164 w 476792"/>
                  <a:gd name="connsiteY1" fmla="*/ 2892 h 990702"/>
                  <a:gd name="connsiteX2" fmla="*/ 338680 w 476792"/>
                  <a:gd name="connsiteY2" fmla="*/ 0 h 990702"/>
                  <a:gd name="connsiteX3" fmla="*/ 416720 w 476792"/>
                  <a:gd name="connsiteY3" fmla="*/ 29087 h 990702"/>
                  <a:gd name="connsiteX4" fmla="*/ 476792 w 476792"/>
                  <a:gd name="connsiteY4" fmla="*/ 897593 h 990702"/>
                  <a:gd name="connsiteX5" fmla="*/ 178594 w 476792"/>
                  <a:gd name="connsiteY5" fmla="*/ 967296 h 990702"/>
                  <a:gd name="connsiteX6" fmla="*/ 111918 w 476792"/>
                  <a:gd name="connsiteY6" fmla="*/ 891096 h 990702"/>
                  <a:gd name="connsiteX7" fmla="*/ 89532 w 476792"/>
                  <a:gd name="connsiteY7" fmla="*/ 952362 h 990702"/>
                  <a:gd name="connsiteX8" fmla="*/ 80962 w 476792"/>
                  <a:gd name="connsiteY8" fmla="*/ 953009 h 990702"/>
                  <a:gd name="connsiteX9" fmla="*/ 35718 w 476792"/>
                  <a:gd name="connsiteY9" fmla="*/ 957772 h 990702"/>
                  <a:gd name="connsiteX10" fmla="*/ 2381 w 476792"/>
                  <a:gd name="connsiteY10" fmla="*/ 983967 h 990702"/>
                  <a:gd name="connsiteX11" fmla="*/ 0 w 476792"/>
                  <a:gd name="connsiteY11" fmla="*/ 876812 h 990702"/>
                  <a:gd name="connsiteX12" fmla="*/ 89529 w 476792"/>
                  <a:gd name="connsiteY12" fmla="*/ 21431 h 990702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11918 w 476792"/>
                  <a:gd name="connsiteY6" fmla="*/ 891096 h 985235"/>
                  <a:gd name="connsiteX7" fmla="*/ 89532 w 476792"/>
                  <a:gd name="connsiteY7" fmla="*/ 952362 h 985235"/>
                  <a:gd name="connsiteX8" fmla="*/ 80962 w 476792"/>
                  <a:gd name="connsiteY8" fmla="*/ 953009 h 985235"/>
                  <a:gd name="connsiteX9" fmla="*/ 35718 w 476792"/>
                  <a:gd name="connsiteY9" fmla="*/ 957772 h 985235"/>
                  <a:gd name="connsiteX10" fmla="*/ 2381 w 476792"/>
                  <a:gd name="connsiteY10" fmla="*/ 983967 h 985235"/>
                  <a:gd name="connsiteX11" fmla="*/ 0 w 476792"/>
                  <a:gd name="connsiteY11" fmla="*/ 876812 h 985235"/>
                  <a:gd name="connsiteX12" fmla="*/ 89529 w 476792"/>
                  <a:gd name="connsiteY12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178594 w 476792"/>
                  <a:gd name="connsiteY5" fmla="*/ 967296 h 985235"/>
                  <a:gd name="connsiteX6" fmla="*/ 128587 w 476792"/>
                  <a:gd name="connsiteY6" fmla="*/ 967296 h 985235"/>
                  <a:gd name="connsiteX7" fmla="*/ 111918 w 476792"/>
                  <a:gd name="connsiteY7" fmla="*/ 891096 h 985235"/>
                  <a:gd name="connsiteX8" fmla="*/ 89532 w 476792"/>
                  <a:gd name="connsiteY8" fmla="*/ 952362 h 985235"/>
                  <a:gd name="connsiteX9" fmla="*/ 80962 w 476792"/>
                  <a:gd name="connsiteY9" fmla="*/ 953009 h 985235"/>
                  <a:gd name="connsiteX10" fmla="*/ 35718 w 476792"/>
                  <a:gd name="connsiteY10" fmla="*/ 957772 h 985235"/>
                  <a:gd name="connsiteX11" fmla="*/ 2381 w 476792"/>
                  <a:gd name="connsiteY11" fmla="*/ 983967 h 985235"/>
                  <a:gd name="connsiteX12" fmla="*/ 0 w 476792"/>
                  <a:gd name="connsiteY12" fmla="*/ 876812 h 985235"/>
                  <a:gd name="connsiteX13" fmla="*/ 89529 w 476792"/>
                  <a:gd name="connsiteY13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16694 w 476792"/>
                  <a:gd name="connsiteY5" fmla="*/ 945865 h 985235"/>
                  <a:gd name="connsiteX6" fmla="*/ 178594 w 476792"/>
                  <a:gd name="connsiteY6" fmla="*/ 967296 h 985235"/>
                  <a:gd name="connsiteX7" fmla="*/ 128587 w 476792"/>
                  <a:gd name="connsiteY7" fmla="*/ 967296 h 985235"/>
                  <a:gd name="connsiteX8" fmla="*/ 111918 w 476792"/>
                  <a:gd name="connsiteY8" fmla="*/ 891096 h 985235"/>
                  <a:gd name="connsiteX9" fmla="*/ 89532 w 476792"/>
                  <a:gd name="connsiteY9" fmla="*/ 952362 h 985235"/>
                  <a:gd name="connsiteX10" fmla="*/ 80962 w 476792"/>
                  <a:gd name="connsiteY10" fmla="*/ 953009 h 985235"/>
                  <a:gd name="connsiteX11" fmla="*/ 35718 w 476792"/>
                  <a:gd name="connsiteY11" fmla="*/ 957772 h 985235"/>
                  <a:gd name="connsiteX12" fmla="*/ 2381 w 476792"/>
                  <a:gd name="connsiteY12" fmla="*/ 983967 h 985235"/>
                  <a:gd name="connsiteX13" fmla="*/ 0 w 476792"/>
                  <a:gd name="connsiteY13" fmla="*/ 876812 h 985235"/>
                  <a:gd name="connsiteX14" fmla="*/ 89529 w 476792"/>
                  <a:gd name="connsiteY14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85235"/>
                  <a:gd name="connsiteX1" fmla="*/ 157164 w 476792"/>
                  <a:gd name="connsiteY1" fmla="*/ 2892 h 985235"/>
                  <a:gd name="connsiteX2" fmla="*/ 338680 w 476792"/>
                  <a:gd name="connsiteY2" fmla="*/ 0 h 985235"/>
                  <a:gd name="connsiteX3" fmla="*/ 416720 w 476792"/>
                  <a:gd name="connsiteY3" fmla="*/ 29087 h 985235"/>
                  <a:gd name="connsiteX4" fmla="*/ 476792 w 476792"/>
                  <a:gd name="connsiteY4" fmla="*/ 897593 h 985235"/>
                  <a:gd name="connsiteX5" fmla="*/ 257175 w 476792"/>
                  <a:gd name="connsiteY5" fmla="*/ 957771 h 985235"/>
                  <a:gd name="connsiteX6" fmla="*/ 216694 w 476792"/>
                  <a:gd name="connsiteY6" fmla="*/ 945865 h 985235"/>
                  <a:gd name="connsiteX7" fmla="*/ 178594 w 476792"/>
                  <a:gd name="connsiteY7" fmla="*/ 967296 h 985235"/>
                  <a:gd name="connsiteX8" fmla="*/ 128587 w 476792"/>
                  <a:gd name="connsiteY8" fmla="*/ 967296 h 985235"/>
                  <a:gd name="connsiteX9" fmla="*/ 111918 w 476792"/>
                  <a:gd name="connsiteY9" fmla="*/ 891096 h 985235"/>
                  <a:gd name="connsiteX10" fmla="*/ 89532 w 476792"/>
                  <a:gd name="connsiteY10" fmla="*/ 952362 h 985235"/>
                  <a:gd name="connsiteX11" fmla="*/ 80962 w 476792"/>
                  <a:gd name="connsiteY11" fmla="*/ 953009 h 985235"/>
                  <a:gd name="connsiteX12" fmla="*/ 35718 w 476792"/>
                  <a:gd name="connsiteY12" fmla="*/ 957772 h 985235"/>
                  <a:gd name="connsiteX13" fmla="*/ 2381 w 476792"/>
                  <a:gd name="connsiteY13" fmla="*/ 983967 h 985235"/>
                  <a:gd name="connsiteX14" fmla="*/ 0 w 476792"/>
                  <a:gd name="connsiteY14" fmla="*/ 876812 h 985235"/>
                  <a:gd name="connsiteX15" fmla="*/ 89529 w 476792"/>
                  <a:gd name="connsiteY15" fmla="*/ 21431 h 985235"/>
                  <a:gd name="connsiteX0" fmla="*/ 89529 w 476792"/>
                  <a:gd name="connsiteY0" fmla="*/ 21431 h 999107"/>
                  <a:gd name="connsiteX1" fmla="*/ 157164 w 476792"/>
                  <a:gd name="connsiteY1" fmla="*/ 2892 h 999107"/>
                  <a:gd name="connsiteX2" fmla="*/ 338680 w 476792"/>
                  <a:gd name="connsiteY2" fmla="*/ 0 h 999107"/>
                  <a:gd name="connsiteX3" fmla="*/ 416720 w 476792"/>
                  <a:gd name="connsiteY3" fmla="*/ 29087 h 999107"/>
                  <a:gd name="connsiteX4" fmla="*/ 476792 w 476792"/>
                  <a:gd name="connsiteY4" fmla="*/ 897593 h 999107"/>
                  <a:gd name="connsiteX5" fmla="*/ 297656 w 476792"/>
                  <a:gd name="connsiteY5" fmla="*/ 991109 h 999107"/>
                  <a:gd name="connsiteX6" fmla="*/ 257175 w 476792"/>
                  <a:gd name="connsiteY6" fmla="*/ 957771 h 999107"/>
                  <a:gd name="connsiteX7" fmla="*/ 216694 w 476792"/>
                  <a:gd name="connsiteY7" fmla="*/ 945865 h 999107"/>
                  <a:gd name="connsiteX8" fmla="*/ 178594 w 476792"/>
                  <a:gd name="connsiteY8" fmla="*/ 967296 h 999107"/>
                  <a:gd name="connsiteX9" fmla="*/ 128587 w 476792"/>
                  <a:gd name="connsiteY9" fmla="*/ 967296 h 999107"/>
                  <a:gd name="connsiteX10" fmla="*/ 111918 w 476792"/>
                  <a:gd name="connsiteY10" fmla="*/ 891096 h 999107"/>
                  <a:gd name="connsiteX11" fmla="*/ 89532 w 476792"/>
                  <a:gd name="connsiteY11" fmla="*/ 952362 h 999107"/>
                  <a:gd name="connsiteX12" fmla="*/ 80962 w 476792"/>
                  <a:gd name="connsiteY12" fmla="*/ 953009 h 999107"/>
                  <a:gd name="connsiteX13" fmla="*/ 35718 w 476792"/>
                  <a:gd name="connsiteY13" fmla="*/ 957772 h 999107"/>
                  <a:gd name="connsiteX14" fmla="*/ 2381 w 476792"/>
                  <a:gd name="connsiteY14" fmla="*/ 983967 h 999107"/>
                  <a:gd name="connsiteX15" fmla="*/ 0 w 476792"/>
                  <a:gd name="connsiteY15" fmla="*/ 876812 h 999107"/>
                  <a:gd name="connsiteX16" fmla="*/ 89529 w 476792"/>
                  <a:gd name="connsiteY16" fmla="*/ 21431 h 999107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297656 w 476792"/>
                  <a:gd name="connsiteY5" fmla="*/ 991109 h 992686"/>
                  <a:gd name="connsiteX6" fmla="*/ 257175 w 476792"/>
                  <a:gd name="connsiteY6" fmla="*/ 957771 h 992686"/>
                  <a:gd name="connsiteX7" fmla="*/ 216694 w 476792"/>
                  <a:gd name="connsiteY7" fmla="*/ 945865 h 992686"/>
                  <a:gd name="connsiteX8" fmla="*/ 178594 w 476792"/>
                  <a:gd name="connsiteY8" fmla="*/ 967296 h 992686"/>
                  <a:gd name="connsiteX9" fmla="*/ 128587 w 476792"/>
                  <a:gd name="connsiteY9" fmla="*/ 967296 h 992686"/>
                  <a:gd name="connsiteX10" fmla="*/ 111918 w 476792"/>
                  <a:gd name="connsiteY10" fmla="*/ 891096 h 992686"/>
                  <a:gd name="connsiteX11" fmla="*/ 89532 w 476792"/>
                  <a:gd name="connsiteY11" fmla="*/ 952362 h 992686"/>
                  <a:gd name="connsiteX12" fmla="*/ 80962 w 476792"/>
                  <a:gd name="connsiteY12" fmla="*/ 953009 h 992686"/>
                  <a:gd name="connsiteX13" fmla="*/ 35718 w 476792"/>
                  <a:gd name="connsiteY13" fmla="*/ 957772 h 992686"/>
                  <a:gd name="connsiteX14" fmla="*/ 2381 w 476792"/>
                  <a:gd name="connsiteY14" fmla="*/ 983967 h 992686"/>
                  <a:gd name="connsiteX15" fmla="*/ 0 w 476792"/>
                  <a:gd name="connsiteY15" fmla="*/ 876812 h 992686"/>
                  <a:gd name="connsiteX16" fmla="*/ 89529 w 476792"/>
                  <a:gd name="connsiteY16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23850 w 476792"/>
                  <a:gd name="connsiteY5" fmla="*/ 960153 h 992686"/>
                  <a:gd name="connsiteX6" fmla="*/ 297656 w 476792"/>
                  <a:gd name="connsiteY6" fmla="*/ 991109 h 992686"/>
                  <a:gd name="connsiteX7" fmla="*/ 257175 w 476792"/>
                  <a:gd name="connsiteY7" fmla="*/ 957771 h 992686"/>
                  <a:gd name="connsiteX8" fmla="*/ 216694 w 476792"/>
                  <a:gd name="connsiteY8" fmla="*/ 945865 h 992686"/>
                  <a:gd name="connsiteX9" fmla="*/ 178594 w 476792"/>
                  <a:gd name="connsiteY9" fmla="*/ 967296 h 992686"/>
                  <a:gd name="connsiteX10" fmla="*/ 128587 w 476792"/>
                  <a:gd name="connsiteY10" fmla="*/ 967296 h 992686"/>
                  <a:gd name="connsiteX11" fmla="*/ 111918 w 476792"/>
                  <a:gd name="connsiteY11" fmla="*/ 891096 h 992686"/>
                  <a:gd name="connsiteX12" fmla="*/ 89532 w 476792"/>
                  <a:gd name="connsiteY12" fmla="*/ 952362 h 992686"/>
                  <a:gd name="connsiteX13" fmla="*/ 80962 w 476792"/>
                  <a:gd name="connsiteY13" fmla="*/ 953009 h 992686"/>
                  <a:gd name="connsiteX14" fmla="*/ 35718 w 476792"/>
                  <a:gd name="connsiteY14" fmla="*/ 957772 h 992686"/>
                  <a:gd name="connsiteX15" fmla="*/ 2381 w 476792"/>
                  <a:gd name="connsiteY15" fmla="*/ 983967 h 992686"/>
                  <a:gd name="connsiteX16" fmla="*/ 0 w 476792"/>
                  <a:gd name="connsiteY16" fmla="*/ 876812 h 992686"/>
                  <a:gd name="connsiteX17" fmla="*/ 89529 w 476792"/>
                  <a:gd name="connsiteY17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23850 w 476792"/>
                  <a:gd name="connsiteY6" fmla="*/ 960153 h 992686"/>
                  <a:gd name="connsiteX7" fmla="*/ 297656 w 476792"/>
                  <a:gd name="connsiteY7" fmla="*/ 991109 h 992686"/>
                  <a:gd name="connsiteX8" fmla="*/ 257175 w 476792"/>
                  <a:gd name="connsiteY8" fmla="*/ 957771 h 992686"/>
                  <a:gd name="connsiteX9" fmla="*/ 216694 w 476792"/>
                  <a:gd name="connsiteY9" fmla="*/ 945865 h 992686"/>
                  <a:gd name="connsiteX10" fmla="*/ 178594 w 476792"/>
                  <a:gd name="connsiteY10" fmla="*/ 967296 h 992686"/>
                  <a:gd name="connsiteX11" fmla="*/ 128587 w 476792"/>
                  <a:gd name="connsiteY11" fmla="*/ 967296 h 992686"/>
                  <a:gd name="connsiteX12" fmla="*/ 111918 w 476792"/>
                  <a:gd name="connsiteY12" fmla="*/ 891096 h 992686"/>
                  <a:gd name="connsiteX13" fmla="*/ 89532 w 476792"/>
                  <a:gd name="connsiteY13" fmla="*/ 952362 h 992686"/>
                  <a:gd name="connsiteX14" fmla="*/ 80962 w 476792"/>
                  <a:gd name="connsiteY14" fmla="*/ 953009 h 992686"/>
                  <a:gd name="connsiteX15" fmla="*/ 35718 w 476792"/>
                  <a:gd name="connsiteY15" fmla="*/ 957772 h 992686"/>
                  <a:gd name="connsiteX16" fmla="*/ 2381 w 476792"/>
                  <a:gd name="connsiteY16" fmla="*/ 983967 h 992686"/>
                  <a:gd name="connsiteX17" fmla="*/ 0 w 476792"/>
                  <a:gd name="connsiteY17" fmla="*/ 876812 h 992686"/>
                  <a:gd name="connsiteX18" fmla="*/ 89529 w 476792"/>
                  <a:gd name="connsiteY18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78619 w 476792"/>
                  <a:gd name="connsiteY5" fmla="*/ 924434 h 992686"/>
                  <a:gd name="connsiteX6" fmla="*/ 354806 w 476792"/>
                  <a:gd name="connsiteY6" fmla="*/ 933959 h 992686"/>
                  <a:gd name="connsiteX7" fmla="*/ 323850 w 476792"/>
                  <a:gd name="connsiteY7" fmla="*/ 960153 h 992686"/>
                  <a:gd name="connsiteX8" fmla="*/ 297656 w 476792"/>
                  <a:gd name="connsiteY8" fmla="*/ 991109 h 992686"/>
                  <a:gd name="connsiteX9" fmla="*/ 257175 w 476792"/>
                  <a:gd name="connsiteY9" fmla="*/ 957771 h 992686"/>
                  <a:gd name="connsiteX10" fmla="*/ 216694 w 476792"/>
                  <a:gd name="connsiteY10" fmla="*/ 945865 h 992686"/>
                  <a:gd name="connsiteX11" fmla="*/ 178594 w 476792"/>
                  <a:gd name="connsiteY11" fmla="*/ 967296 h 992686"/>
                  <a:gd name="connsiteX12" fmla="*/ 128587 w 476792"/>
                  <a:gd name="connsiteY12" fmla="*/ 967296 h 992686"/>
                  <a:gd name="connsiteX13" fmla="*/ 111918 w 476792"/>
                  <a:gd name="connsiteY13" fmla="*/ 891096 h 992686"/>
                  <a:gd name="connsiteX14" fmla="*/ 89532 w 476792"/>
                  <a:gd name="connsiteY14" fmla="*/ 952362 h 992686"/>
                  <a:gd name="connsiteX15" fmla="*/ 80962 w 476792"/>
                  <a:gd name="connsiteY15" fmla="*/ 953009 h 992686"/>
                  <a:gd name="connsiteX16" fmla="*/ 35718 w 476792"/>
                  <a:gd name="connsiteY16" fmla="*/ 957772 h 992686"/>
                  <a:gd name="connsiteX17" fmla="*/ 2381 w 476792"/>
                  <a:gd name="connsiteY17" fmla="*/ 983967 h 992686"/>
                  <a:gd name="connsiteX18" fmla="*/ 0 w 476792"/>
                  <a:gd name="connsiteY18" fmla="*/ 876812 h 992686"/>
                  <a:gd name="connsiteX19" fmla="*/ 89529 w 476792"/>
                  <a:gd name="connsiteY19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6792"/>
                  <a:gd name="connsiteY0" fmla="*/ 21431 h 992686"/>
                  <a:gd name="connsiteX1" fmla="*/ 157164 w 476792"/>
                  <a:gd name="connsiteY1" fmla="*/ 2892 h 992686"/>
                  <a:gd name="connsiteX2" fmla="*/ 338680 w 476792"/>
                  <a:gd name="connsiteY2" fmla="*/ 0 h 992686"/>
                  <a:gd name="connsiteX3" fmla="*/ 416720 w 476792"/>
                  <a:gd name="connsiteY3" fmla="*/ 29087 h 992686"/>
                  <a:gd name="connsiteX4" fmla="*/ 476792 w 476792"/>
                  <a:gd name="connsiteY4" fmla="*/ 897593 h 992686"/>
                  <a:gd name="connsiteX5" fmla="*/ 390525 w 476792"/>
                  <a:gd name="connsiteY5" fmla="*/ 969678 h 992686"/>
                  <a:gd name="connsiteX6" fmla="*/ 378619 w 476792"/>
                  <a:gd name="connsiteY6" fmla="*/ 924434 h 992686"/>
                  <a:gd name="connsiteX7" fmla="*/ 354806 w 476792"/>
                  <a:gd name="connsiteY7" fmla="*/ 933959 h 992686"/>
                  <a:gd name="connsiteX8" fmla="*/ 323850 w 476792"/>
                  <a:gd name="connsiteY8" fmla="*/ 960153 h 992686"/>
                  <a:gd name="connsiteX9" fmla="*/ 297656 w 476792"/>
                  <a:gd name="connsiteY9" fmla="*/ 991109 h 992686"/>
                  <a:gd name="connsiteX10" fmla="*/ 257175 w 476792"/>
                  <a:gd name="connsiteY10" fmla="*/ 957771 h 992686"/>
                  <a:gd name="connsiteX11" fmla="*/ 216694 w 476792"/>
                  <a:gd name="connsiteY11" fmla="*/ 945865 h 992686"/>
                  <a:gd name="connsiteX12" fmla="*/ 178594 w 476792"/>
                  <a:gd name="connsiteY12" fmla="*/ 967296 h 992686"/>
                  <a:gd name="connsiteX13" fmla="*/ 128587 w 476792"/>
                  <a:gd name="connsiteY13" fmla="*/ 967296 h 992686"/>
                  <a:gd name="connsiteX14" fmla="*/ 111918 w 476792"/>
                  <a:gd name="connsiteY14" fmla="*/ 891096 h 992686"/>
                  <a:gd name="connsiteX15" fmla="*/ 89532 w 476792"/>
                  <a:gd name="connsiteY15" fmla="*/ 952362 h 992686"/>
                  <a:gd name="connsiteX16" fmla="*/ 80962 w 476792"/>
                  <a:gd name="connsiteY16" fmla="*/ 953009 h 992686"/>
                  <a:gd name="connsiteX17" fmla="*/ 35718 w 476792"/>
                  <a:gd name="connsiteY17" fmla="*/ 957772 h 992686"/>
                  <a:gd name="connsiteX18" fmla="*/ 2381 w 476792"/>
                  <a:gd name="connsiteY18" fmla="*/ 983967 h 992686"/>
                  <a:gd name="connsiteX19" fmla="*/ 0 w 476792"/>
                  <a:gd name="connsiteY19" fmla="*/ 876812 h 992686"/>
                  <a:gd name="connsiteX20" fmla="*/ 89529 w 476792"/>
                  <a:gd name="connsiteY20" fmla="*/ 21431 h 992686"/>
                  <a:gd name="connsiteX0" fmla="*/ 89529 w 477046"/>
                  <a:gd name="connsiteY0" fmla="*/ 21431 h 992686"/>
                  <a:gd name="connsiteX1" fmla="*/ 157164 w 477046"/>
                  <a:gd name="connsiteY1" fmla="*/ 2892 h 992686"/>
                  <a:gd name="connsiteX2" fmla="*/ 338680 w 477046"/>
                  <a:gd name="connsiteY2" fmla="*/ 0 h 992686"/>
                  <a:gd name="connsiteX3" fmla="*/ 416720 w 477046"/>
                  <a:gd name="connsiteY3" fmla="*/ 29087 h 992686"/>
                  <a:gd name="connsiteX4" fmla="*/ 476792 w 477046"/>
                  <a:gd name="connsiteY4" fmla="*/ 897593 h 992686"/>
                  <a:gd name="connsiteX5" fmla="*/ 450056 w 477046"/>
                  <a:gd name="connsiteY5" fmla="*/ 938721 h 992686"/>
                  <a:gd name="connsiteX6" fmla="*/ 390525 w 477046"/>
                  <a:gd name="connsiteY6" fmla="*/ 969678 h 992686"/>
                  <a:gd name="connsiteX7" fmla="*/ 378619 w 477046"/>
                  <a:gd name="connsiteY7" fmla="*/ 924434 h 992686"/>
                  <a:gd name="connsiteX8" fmla="*/ 354806 w 477046"/>
                  <a:gd name="connsiteY8" fmla="*/ 933959 h 992686"/>
                  <a:gd name="connsiteX9" fmla="*/ 323850 w 477046"/>
                  <a:gd name="connsiteY9" fmla="*/ 960153 h 992686"/>
                  <a:gd name="connsiteX10" fmla="*/ 297656 w 477046"/>
                  <a:gd name="connsiteY10" fmla="*/ 991109 h 992686"/>
                  <a:gd name="connsiteX11" fmla="*/ 257175 w 477046"/>
                  <a:gd name="connsiteY11" fmla="*/ 957771 h 992686"/>
                  <a:gd name="connsiteX12" fmla="*/ 216694 w 477046"/>
                  <a:gd name="connsiteY12" fmla="*/ 945865 h 992686"/>
                  <a:gd name="connsiteX13" fmla="*/ 178594 w 477046"/>
                  <a:gd name="connsiteY13" fmla="*/ 967296 h 992686"/>
                  <a:gd name="connsiteX14" fmla="*/ 128587 w 477046"/>
                  <a:gd name="connsiteY14" fmla="*/ 967296 h 992686"/>
                  <a:gd name="connsiteX15" fmla="*/ 111918 w 477046"/>
                  <a:gd name="connsiteY15" fmla="*/ 891096 h 992686"/>
                  <a:gd name="connsiteX16" fmla="*/ 89532 w 477046"/>
                  <a:gd name="connsiteY16" fmla="*/ 952362 h 992686"/>
                  <a:gd name="connsiteX17" fmla="*/ 80962 w 477046"/>
                  <a:gd name="connsiteY17" fmla="*/ 953009 h 992686"/>
                  <a:gd name="connsiteX18" fmla="*/ 35718 w 477046"/>
                  <a:gd name="connsiteY18" fmla="*/ 957772 h 992686"/>
                  <a:gd name="connsiteX19" fmla="*/ 2381 w 477046"/>
                  <a:gd name="connsiteY19" fmla="*/ 983967 h 992686"/>
                  <a:gd name="connsiteX20" fmla="*/ 0 w 477046"/>
                  <a:gd name="connsiteY20" fmla="*/ 876812 h 992686"/>
                  <a:gd name="connsiteX21" fmla="*/ 89529 w 477046"/>
                  <a:gd name="connsiteY21" fmla="*/ 21431 h 99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7046" h="992686">
                    <a:moveTo>
                      <a:pt x="89529" y="21431"/>
                    </a:moveTo>
                    <a:cubicBezTo>
                      <a:pt x="98420" y="20349"/>
                      <a:pt x="83096" y="19561"/>
                      <a:pt x="157164" y="2892"/>
                    </a:cubicBezTo>
                    <a:cubicBezTo>
                      <a:pt x="272438" y="56698"/>
                      <a:pt x="292463" y="22396"/>
                      <a:pt x="338680" y="0"/>
                    </a:cubicBezTo>
                    <a:lnTo>
                      <a:pt x="416720" y="29087"/>
                    </a:lnTo>
                    <a:lnTo>
                      <a:pt x="476792" y="897593"/>
                    </a:lnTo>
                    <a:cubicBezTo>
                      <a:pt x="479173" y="1055152"/>
                      <a:pt x="464434" y="926707"/>
                      <a:pt x="450056" y="938721"/>
                    </a:cubicBezTo>
                    <a:cubicBezTo>
                      <a:pt x="435678" y="950735"/>
                      <a:pt x="399256" y="978012"/>
                      <a:pt x="390525" y="969678"/>
                    </a:cubicBezTo>
                    <a:cubicBezTo>
                      <a:pt x="374163" y="974151"/>
                      <a:pt x="386953" y="925625"/>
                      <a:pt x="378619" y="924434"/>
                    </a:cubicBezTo>
                    <a:cubicBezTo>
                      <a:pt x="359082" y="933273"/>
                      <a:pt x="363934" y="928006"/>
                      <a:pt x="354806" y="933959"/>
                    </a:cubicBezTo>
                    <a:cubicBezTo>
                      <a:pt x="345678" y="939912"/>
                      <a:pt x="334169" y="953406"/>
                      <a:pt x="323850" y="960153"/>
                    </a:cubicBezTo>
                    <a:cubicBezTo>
                      <a:pt x="293994" y="975739"/>
                      <a:pt x="308372" y="989919"/>
                      <a:pt x="297656" y="991109"/>
                    </a:cubicBezTo>
                    <a:cubicBezTo>
                      <a:pt x="261053" y="1001139"/>
                      <a:pt x="272256" y="960152"/>
                      <a:pt x="257175" y="957771"/>
                    </a:cubicBezTo>
                    <a:cubicBezTo>
                      <a:pt x="213825" y="965816"/>
                      <a:pt x="232172" y="941896"/>
                      <a:pt x="216694" y="945865"/>
                    </a:cubicBezTo>
                    <a:cubicBezTo>
                      <a:pt x="166994" y="957482"/>
                      <a:pt x="192881" y="956581"/>
                      <a:pt x="178594" y="967296"/>
                    </a:cubicBezTo>
                    <a:cubicBezTo>
                      <a:pt x="120957" y="974548"/>
                      <a:pt x="163512" y="913321"/>
                      <a:pt x="128587" y="967296"/>
                    </a:cubicBezTo>
                    <a:cubicBezTo>
                      <a:pt x="117474" y="954596"/>
                      <a:pt x="118824" y="889220"/>
                      <a:pt x="111918" y="891096"/>
                    </a:cubicBezTo>
                    <a:lnTo>
                      <a:pt x="89532" y="952362"/>
                    </a:lnTo>
                    <a:cubicBezTo>
                      <a:pt x="60866" y="929451"/>
                      <a:pt x="84374" y="944567"/>
                      <a:pt x="80962" y="953009"/>
                    </a:cubicBezTo>
                    <a:cubicBezTo>
                      <a:pt x="27544" y="1004313"/>
                      <a:pt x="45640" y="946659"/>
                      <a:pt x="35718" y="957772"/>
                    </a:cubicBezTo>
                    <a:cubicBezTo>
                      <a:pt x="25796" y="968885"/>
                      <a:pt x="9128" y="990714"/>
                      <a:pt x="2381" y="983967"/>
                    </a:cubicBezTo>
                    <a:cubicBezTo>
                      <a:pt x="1587" y="948249"/>
                      <a:pt x="794" y="912530"/>
                      <a:pt x="0" y="876812"/>
                    </a:cubicBezTo>
                    <a:lnTo>
                      <a:pt x="89529" y="21431"/>
                    </a:lnTo>
                    <a:close/>
                  </a:path>
                </a:pathLst>
              </a:custGeom>
              <a:gradFill flip="none" rotWithShape="1">
                <a:gsLst>
                  <a:gs pos="23000">
                    <a:srgbClr val="181C21"/>
                  </a:gs>
                  <a:gs pos="5000">
                    <a:srgbClr val="171717"/>
                  </a:gs>
                  <a:gs pos="86000">
                    <a:srgbClr val="888F29"/>
                  </a:gs>
                  <a:gs pos="44000">
                    <a:srgbClr val="2B2F22"/>
                  </a:gs>
                  <a:gs pos="71000">
                    <a:srgbClr val="555A1A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9" name="矩形 6">
                <a:extLst>
                  <a:ext uri="{FF2B5EF4-FFF2-40B4-BE49-F238E27FC236}">
                    <a16:creationId xmlns:a16="http://schemas.microsoft.com/office/drawing/2014/main" xmlns="" id="{D26972EB-9948-4577-931E-7E1F545B6F65}"/>
                  </a:ext>
                </a:extLst>
              </p:cNvPr>
              <p:cNvSpPr/>
              <p:nvPr/>
            </p:nvSpPr>
            <p:spPr>
              <a:xfrm rot="553592" flipH="1">
                <a:off x="6708816" y="2437207"/>
                <a:ext cx="149130" cy="736131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393" h="736131">
                    <a:moveTo>
                      <a:pt x="78550" y="0"/>
                    </a:moveTo>
                    <a:cubicBezTo>
                      <a:pt x="133224" y="32501"/>
                      <a:pt x="115631" y="33068"/>
                      <a:pt x="134513" y="78353"/>
                    </a:cubicBezTo>
                    <a:cubicBezTo>
                      <a:pt x="149423" y="140631"/>
                      <a:pt x="140993" y="245630"/>
                      <a:pt x="127301" y="359525"/>
                    </a:cubicBezTo>
                    <a:cubicBezTo>
                      <a:pt x="95776" y="525421"/>
                      <a:pt x="112529" y="444011"/>
                      <a:pt x="61276" y="631420"/>
                    </a:cubicBezTo>
                    <a:cubicBezTo>
                      <a:pt x="61066" y="688212"/>
                      <a:pt x="68158" y="691171"/>
                      <a:pt x="59590" y="695743"/>
                    </a:cubicBezTo>
                    <a:cubicBezTo>
                      <a:pt x="53350" y="712343"/>
                      <a:pt x="17115" y="744891"/>
                      <a:pt x="15752" y="733919"/>
                    </a:cubicBezTo>
                    <a:cubicBezTo>
                      <a:pt x="14389" y="722948"/>
                      <a:pt x="24289" y="712732"/>
                      <a:pt x="22643" y="706189"/>
                    </a:cubicBezTo>
                    <a:cubicBezTo>
                      <a:pt x="20997" y="699646"/>
                      <a:pt x="-1854" y="729784"/>
                      <a:pt x="121" y="707953"/>
                    </a:cubicBezTo>
                    <a:cubicBezTo>
                      <a:pt x="11793" y="679297"/>
                      <a:pt x="10761" y="652390"/>
                      <a:pt x="35136" y="621985"/>
                    </a:cubicBezTo>
                    <a:cubicBezTo>
                      <a:pt x="54184" y="549993"/>
                      <a:pt x="40665" y="473438"/>
                      <a:pt x="74177" y="352200"/>
                    </a:cubicBezTo>
                    <a:cubicBezTo>
                      <a:pt x="85180" y="242544"/>
                      <a:pt x="64844" y="39621"/>
                      <a:pt x="78550" y="0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rgbClr val="181C21"/>
                  </a:gs>
                  <a:gs pos="5000">
                    <a:srgbClr val="171717"/>
                  </a:gs>
                  <a:gs pos="100000">
                    <a:srgbClr val="394655"/>
                  </a:gs>
                  <a:gs pos="87000">
                    <a:srgbClr val="2E3946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260" name="组合 259">
                <a:extLst>
                  <a:ext uri="{FF2B5EF4-FFF2-40B4-BE49-F238E27FC236}">
                    <a16:creationId xmlns:a16="http://schemas.microsoft.com/office/drawing/2014/main" xmlns="" id="{C8C39596-2926-43C5-9D9A-E364632970C0}"/>
                  </a:ext>
                </a:extLst>
              </p:cNvPr>
              <p:cNvGrpSpPr/>
              <p:nvPr/>
            </p:nvGrpSpPr>
            <p:grpSpPr>
              <a:xfrm>
                <a:off x="6931192" y="2503061"/>
                <a:ext cx="982303" cy="1004201"/>
                <a:chOff x="5228000" y="2251693"/>
                <a:chExt cx="982303" cy="1004201"/>
              </a:xfrm>
            </p:grpSpPr>
            <p:sp>
              <p:nvSpPr>
                <p:cNvPr id="262" name="墙面灯光">
                  <a:extLst>
                    <a:ext uri="{FF2B5EF4-FFF2-40B4-BE49-F238E27FC236}">
                      <a16:creationId xmlns:a16="http://schemas.microsoft.com/office/drawing/2014/main" xmlns="" id="{B32F4B6B-4580-4AC8-B1FB-9EBC3871A4A8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63" name="灯">
                  <a:extLst>
                    <a:ext uri="{FF2B5EF4-FFF2-40B4-BE49-F238E27FC236}">
                      <a16:creationId xmlns:a16="http://schemas.microsoft.com/office/drawing/2014/main" xmlns="" id="{9AD55A93-BE09-4481-9138-FB6BF7E16B32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261" name="矩形 6">
                <a:extLst>
                  <a:ext uri="{FF2B5EF4-FFF2-40B4-BE49-F238E27FC236}">
                    <a16:creationId xmlns:a16="http://schemas.microsoft.com/office/drawing/2014/main" xmlns="" id="{AD920841-9B47-4B4B-AEA3-B835ECC1C7B3}"/>
                  </a:ext>
                </a:extLst>
              </p:cNvPr>
              <p:cNvSpPr/>
              <p:nvPr/>
            </p:nvSpPr>
            <p:spPr>
              <a:xfrm rot="20762587">
                <a:off x="7199361" y="2420401"/>
                <a:ext cx="218303" cy="655980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3 w 166051"/>
                  <a:gd name="connsiteY0" fmla="*/ 0 h 718563"/>
                  <a:gd name="connsiteX1" fmla="*/ 165567 w 166051"/>
                  <a:gd name="connsiteY1" fmla="*/ 76384 h 718563"/>
                  <a:gd name="connsiteX2" fmla="*/ 133611 w 166051"/>
                  <a:gd name="connsiteY2" fmla="*/ 338873 h 718563"/>
                  <a:gd name="connsiteX3" fmla="*/ 61275 w 166051"/>
                  <a:gd name="connsiteY3" fmla="*/ 621756 h 718563"/>
                  <a:gd name="connsiteX4" fmla="*/ 59589 w 166051"/>
                  <a:gd name="connsiteY4" fmla="*/ 686079 h 718563"/>
                  <a:gd name="connsiteX5" fmla="*/ 8039 w 166051"/>
                  <a:gd name="connsiteY5" fmla="*/ 715796 h 718563"/>
                  <a:gd name="connsiteX6" fmla="*/ 22642 w 166051"/>
                  <a:gd name="connsiteY6" fmla="*/ 696525 h 718563"/>
                  <a:gd name="connsiteX7" fmla="*/ 120 w 166051"/>
                  <a:gd name="connsiteY7" fmla="*/ 698289 h 718563"/>
                  <a:gd name="connsiteX8" fmla="*/ 35135 w 166051"/>
                  <a:gd name="connsiteY8" fmla="*/ 612321 h 718563"/>
                  <a:gd name="connsiteX9" fmla="*/ 89157 w 166051"/>
                  <a:gd name="connsiteY9" fmla="*/ 349909 h 718563"/>
                  <a:gd name="connsiteX10" fmla="*/ 106993 w 166051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232910 w 309804"/>
                  <a:gd name="connsiteY9" fmla="*/ 349909 h 718563"/>
                  <a:gd name="connsiteX10" fmla="*/ 250746 w 309804"/>
                  <a:gd name="connsiteY10" fmla="*/ 0 h 718563"/>
                  <a:gd name="connsiteX0" fmla="*/ 250746 w 309804"/>
                  <a:gd name="connsiteY0" fmla="*/ 0 h 718563"/>
                  <a:gd name="connsiteX1" fmla="*/ 309320 w 309804"/>
                  <a:gd name="connsiteY1" fmla="*/ 76384 h 718563"/>
                  <a:gd name="connsiteX2" fmla="*/ 277364 w 309804"/>
                  <a:gd name="connsiteY2" fmla="*/ 338873 h 718563"/>
                  <a:gd name="connsiteX3" fmla="*/ 205028 w 309804"/>
                  <a:gd name="connsiteY3" fmla="*/ 621756 h 718563"/>
                  <a:gd name="connsiteX4" fmla="*/ 203342 w 309804"/>
                  <a:gd name="connsiteY4" fmla="*/ 686079 h 718563"/>
                  <a:gd name="connsiteX5" fmla="*/ 151792 w 309804"/>
                  <a:gd name="connsiteY5" fmla="*/ 715796 h 718563"/>
                  <a:gd name="connsiteX6" fmla="*/ 166395 w 309804"/>
                  <a:gd name="connsiteY6" fmla="*/ 696525 h 718563"/>
                  <a:gd name="connsiteX7" fmla="*/ 143873 w 309804"/>
                  <a:gd name="connsiteY7" fmla="*/ 698289 h 718563"/>
                  <a:gd name="connsiteX8" fmla="*/ 2300 w 309804"/>
                  <a:gd name="connsiteY8" fmla="*/ 296075 h 718563"/>
                  <a:gd name="connsiteX9" fmla="*/ 193570 w 309804"/>
                  <a:gd name="connsiteY9" fmla="*/ 300873 h 718563"/>
                  <a:gd name="connsiteX10" fmla="*/ 250746 w 309804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93570 w 309457"/>
                  <a:gd name="connsiteY9" fmla="*/ 300873 h 718563"/>
                  <a:gd name="connsiteX10" fmla="*/ 250746 w 309457"/>
                  <a:gd name="connsiteY10" fmla="*/ 0 h 718563"/>
                  <a:gd name="connsiteX0" fmla="*/ 250746 w 309457"/>
                  <a:gd name="connsiteY0" fmla="*/ 0 h 718563"/>
                  <a:gd name="connsiteX1" fmla="*/ 309320 w 309457"/>
                  <a:gd name="connsiteY1" fmla="*/ 76384 h 718563"/>
                  <a:gd name="connsiteX2" fmla="*/ 213205 w 309457"/>
                  <a:gd name="connsiteY2" fmla="*/ 300845 h 718563"/>
                  <a:gd name="connsiteX3" fmla="*/ 205028 w 309457"/>
                  <a:gd name="connsiteY3" fmla="*/ 621756 h 718563"/>
                  <a:gd name="connsiteX4" fmla="*/ 203342 w 309457"/>
                  <a:gd name="connsiteY4" fmla="*/ 686079 h 718563"/>
                  <a:gd name="connsiteX5" fmla="*/ 151792 w 309457"/>
                  <a:gd name="connsiteY5" fmla="*/ 715796 h 718563"/>
                  <a:gd name="connsiteX6" fmla="*/ 166395 w 309457"/>
                  <a:gd name="connsiteY6" fmla="*/ 696525 h 718563"/>
                  <a:gd name="connsiteX7" fmla="*/ 143873 w 309457"/>
                  <a:gd name="connsiteY7" fmla="*/ 698289 h 718563"/>
                  <a:gd name="connsiteX8" fmla="*/ 2300 w 309457"/>
                  <a:gd name="connsiteY8" fmla="*/ 296075 h 718563"/>
                  <a:gd name="connsiteX9" fmla="*/ 170447 w 309457"/>
                  <a:gd name="connsiteY9" fmla="*/ 285311 h 718563"/>
                  <a:gd name="connsiteX10" fmla="*/ 250746 w 309457"/>
                  <a:gd name="connsiteY10" fmla="*/ 0 h 718563"/>
                  <a:gd name="connsiteX0" fmla="*/ 234009 w 309457"/>
                  <a:gd name="connsiteY0" fmla="*/ 0 h 710454"/>
                  <a:gd name="connsiteX1" fmla="*/ 309320 w 309457"/>
                  <a:gd name="connsiteY1" fmla="*/ 68275 h 710454"/>
                  <a:gd name="connsiteX2" fmla="*/ 213205 w 309457"/>
                  <a:gd name="connsiteY2" fmla="*/ 292736 h 710454"/>
                  <a:gd name="connsiteX3" fmla="*/ 205028 w 309457"/>
                  <a:gd name="connsiteY3" fmla="*/ 613647 h 710454"/>
                  <a:gd name="connsiteX4" fmla="*/ 203342 w 309457"/>
                  <a:gd name="connsiteY4" fmla="*/ 677970 h 710454"/>
                  <a:gd name="connsiteX5" fmla="*/ 151792 w 309457"/>
                  <a:gd name="connsiteY5" fmla="*/ 707687 h 710454"/>
                  <a:gd name="connsiteX6" fmla="*/ 166395 w 309457"/>
                  <a:gd name="connsiteY6" fmla="*/ 688416 h 710454"/>
                  <a:gd name="connsiteX7" fmla="*/ 143873 w 309457"/>
                  <a:gd name="connsiteY7" fmla="*/ 690180 h 710454"/>
                  <a:gd name="connsiteX8" fmla="*/ 2300 w 309457"/>
                  <a:gd name="connsiteY8" fmla="*/ 287966 h 710454"/>
                  <a:gd name="connsiteX9" fmla="*/ 170447 w 309457"/>
                  <a:gd name="connsiteY9" fmla="*/ 277202 h 710454"/>
                  <a:gd name="connsiteX10" fmla="*/ 234009 w 309457"/>
                  <a:gd name="connsiteY10" fmla="*/ 0 h 710454"/>
                  <a:gd name="connsiteX0" fmla="*/ 234009 w 292193"/>
                  <a:gd name="connsiteY0" fmla="*/ 0 h 710454"/>
                  <a:gd name="connsiteX1" fmla="*/ 292022 w 292193"/>
                  <a:gd name="connsiteY1" fmla="*/ 88512 h 710454"/>
                  <a:gd name="connsiteX2" fmla="*/ 213205 w 292193"/>
                  <a:gd name="connsiteY2" fmla="*/ 292736 h 710454"/>
                  <a:gd name="connsiteX3" fmla="*/ 205028 w 292193"/>
                  <a:gd name="connsiteY3" fmla="*/ 613647 h 710454"/>
                  <a:gd name="connsiteX4" fmla="*/ 203342 w 292193"/>
                  <a:gd name="connsiteY4" fmla="*/ 677970 h 710454"/>
                  <a:gd name="connsiteX5" fmla="*/ 151792 w 292193"/>
                  <a:gd name="connsiteY5" fmla="*/ 707687 h 710454"/>
                  <a:gd name="connsiteX6" fmla="*/ 166395 w 292193"/>
                  <a:gd name="connsiteY6" fmla="*/ 688416 h 710454"/>
                  <a:gd name="connsiteX7" fmla="*/ 143873 w 292193"/>
                  <a:gd name="connsiteY7" fmla="*/ 690180 h 710454"/>
                  <a:gd name="connsiteX8" fmla="*/ 2300 w 292193"/>
                  <a:gd name="connsiteY8" fmla="*/ 287966 h 710454"/>
                  <a:gd name="connsiteX9" fmla="*/ 170447 w 292193"/>
                  <a:gd name="connsiteY9" fmla="*/ 277202 h 710454"/>
                  <a:gd name="connsiteX10" fmla="*/ 234009 w 292193"/>
                  <a:gd name="connsiteY10" fmla="*/ 0 h 710454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0447 w 292193"/>
                  <a:gd name="connsiteY9" fmla="*/ 272580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193"/>
                  <a:gd name="connsiteY0" fmla="*/ 0 h 705832"/>
                  <a:gd name="connsiteX1" fmla="*/ 292022 w 292193"/>
                  <a:gd name="connsiteY1" fmla="*/ 83890 h 705832"/>
                  <a:gd name="connsiteX2" fmla="*/ 213205 w 292193"/>
                  <a:gd name="connsiteY2" fmla="*/ 288114 h 705832"/>
                  <a:gd name="connsiteX3" fmla="*/ 205028 w 292193"/>
                  <a:gd name="connsiteY3" fmla="*/ 609025 h 705832"/>
                  <a:gd name="connsiteX4" fmla="*/ 203342 w 292193"/>
                  <a:gd name="connsiteY4" fmla="*/ 673348 h 705832"/>
                  <a:gd name="connsiteX5" fmla="*/ 151792 w 292193"/>
                  <a:gd name="connsiteY5" fmla="*/ 703065 h 705832"/>
                  <a:gd name="connsiteX6" fmla="*/ 166395 w 292193"/>
                  <a:gd name="connsiteY6" fmla="*/ 683794 h 705832"/>
                  <a:gd name="connsiteX7" fmla="*/ 143873 w 292193"/>
                  <a:gd name="connsiteY7" fmla="*/ 685558 h 705832"/>
                  <a:gd name="connsiteX8" fmla="*/ 2300 w 292193"/>
                  <a:gd name="connsiteY8" fmla="*/ 283344 h 705832"/>
                  <a:gd name="connsiteX9" fmla="*/ 177367 w 292193"/>
                  <a:gd name="connsiteY9" fmla="*/ 264485 h 705832"/>
                  <a:gd name="connsiteX10" fmla="*/ 232860 w 292193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32860 w 292022"/>
                  <a:gd name="connsiteY0" fmla="*/ 0 h 705832"/>
                  <a:gd name="connsiteX1" fmla="*/ 292022 w 292022"/>
                  <a:gd name="connsiteY1" fmla="*/ 83890 h 705832"/>
                  <a:gd name="connsiteX2" fmla="*/ 213205 w 292022"/>
                  <a:gd name="connsiteY2" fmla="*/ 288114 h 705832"/>
                  <a:gd name="connsiteX3" fmla="*/ 205028 w 292022"/>
                  <a:gd name="connsiteY3" fmla="*/ 609025 h 705832"/>
                  <a:gd name="connsiteX4" fmla="*/ 203342 w 292022"/>
                  <a:gd name="connsiteY4" fmla="*/ 673348 h 705832"/>
                  <a:gd name="connsiteX5" fmla="*/ 151792 w 292022"/>
                  <a:gd name="connsiteY5" fmla="*/ 703065 h 705832"/>
                  <a:gd name="connsiteX6" fmla="*/ 166395 w 292022"/>
                  <a:gd name="connsiteY6" fmla="*/ 683794 h 705832"/>
                  <a:gd name="connsiteX7" fmla="*/ 143873 w 292022"/>
                  <a:gd name="connsiteY7" fmla="*/ 685558 h 705832"/>
                  <a:gd name="connsiteX8" fmla="*/ 2300 w 292022"/>
                  <a:gd name="connsiteY8" fmla="*/ 283344 h 705832"/>
                  <a:gd name="connsiteX9" fmla="*/ 177367 w 292022"/>
                  <a:gd name="connsiteY9" fmla="*/ 264485 h 705832"/>
                  <a:gd name="connsiteX10" fmla="*/ 232860 w 292022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72952 w 332114"/>
                  <a:gd name="connsiteY0" fmla="*/ 0 h 705832"/>
                  <a:gd name="connsiteX1" fmla="*/ 332114 w 332114"/>
                  <a:gd name="connsiteY1" fmla="*/ 83890 h 705832"/>
                  <a:gd name="connsiteX2" fmla="*/ 253297 w 332114"/>
                  <a:gd name="connsiteY2" fmla="*/ 288114 h 705832"/>
                  <a:gd name="connsiteX3" fmla="*/ 245120 w 332114"/>
                  <a:gd name="connsiteY3" fmla="*/ 609025 h 705832"/>
                  <a:gd name="connsiteX4" fmla="*/ 243434 w 332114"/>
                  <a:gd name="connsiteY4" fmla="*/ 673348 h 705832"/>
                  <a:gd name="connsiteX5" fmla="*/ 191884 w 332114"/>
                  <a:gd name="connsiteY5" fmla="*/ 703065 h 705832"/>
                  <a:gd name="connsiteX6" fmla="*/ 206487 w 332114"/>
                  <a:gd name="connsiteY6" fmla="*/ 683794 h 705832"/>
                  <a:gd name="connsiteX7" fmla="*/ 183965 w 332114"/>
                  <a:gd name="connsiteY7" fmla="*/ 685558 h 705832"/>
                  <a:gd name="connsiteX8" fmla="*/ 1902 w 332114"/>
                  <a:gd name="connsiteY8" fmla="*/ 238929 h 705832"/>
                  <a:gd name="connsiteX9" fmla="*/ 217459 w 332114"/>
                  <a:gd name="connsiteY9" fmla="*/ 264485 h 705832"/>
                  <a:gd name="connsiteX10" fmla="*/ 272952 w 332114"/>
                  <a:gd name="connsiteY10" fmla="*/ 0 h 705832"/>
                  <a:gd name="connsiteX0" fmla="*/ 291031 w 350193"/>
                  <a:gd name="connsiteY0" fmla="*/ 0 h 705832"/>
                  <a:gd name="connsiteX1" fmla="*/ 350193 w 350193"/>
                  <a:gd name="connsiteY1" fmla="*/ 83890 h 705832"/>
                  <a:gd name="connsiteX2" fmla="*/ 271376 w 350193"/>
                  <a:gd name="connsiteY2" fmla="*/ 288114 h 705832"/>
                  <a:gd name="connsiteX3" fmla="*/ 0 w 350193"/>
                  <a:gd name="connsiteY3" fmla="*/ 305605 h 705832"/>
                  <a:gd name="connsiteX4" fmla="*/ 261513 w 350193"/>
                  <a:gd name="connsiteY4" fmla="*/ 673348 h 705832"/>
                  <a:gd name="connsiteX5" fmla="*/ 209963 w 350193"/>
                  <a:gd name="connsiteY5" fmla="*/ 703065 h 705832"/>
                  <a:gd name="connsiteX6" fmla="*/ 224566 w 350193"/>
                  <a:gd name="connsiteY6" fmla="*/ 683794 h 705832"/>
                  <a:gd name="connsiteX7" fmla="*/ 202044 w 350193"/>
                  <a:gd name="connsiteY7" fmla="*/ 685558 h 705832"/>
                  <a:gd name="connsiteX8" fmla="*/ 19981 w 350193"/>
                  <a:gd name="connsiteY8" fmla="*/ 238929 h 705832"/>
                  <a:gd name="connsiteX9" fmla="*/ 235538 w 350193"/>
                  <a:gd name="connsiteY9" fmla="*/ 264485 h 705832"/>
                  <a:gd name="connsiteX10" fmla="*/ 291031 w 350193"/>
                  <a:gd name="connsiteY10" fmla="*/ 0 h 705832"/>
                  <a:gd name="connsiteX0" fmla="*/ 484014 w 543176"/>
                  <a:gd name="connsiteY0" fmla="*/ 0 h 717935"/>
                  <a:gd name="connsiteX1" fmla="*/ 543176 w 543176"/>
                  <a:gd name="connsiteY1" fmla="*/ 83890 h 717935"/>
                  <a:gd name="connsiteX2" fmla="*/ 464359 w 543176"/>
                  <a:gd name="connsiteY2" fmla="*/ 288114 h 717935"/>
                  <a:gd name="connsiteX3" fmla="*/ 192983 w 543176"/>
                  <a:gd name="connsiteY3" fmla="*/ 305605 h 717935"/>
                  <a:gd name="connsiteX4" fmla="*/ 454496 w 543176"/>
                  <a:gd name="connsiteY4" fmla="*/ 673348 h 717935"/>
                  <a:gd name="connsiteX5" fmla="*/ 402946 w 543176"/>
                  <a:gd name="connsiteY5" fmla="*/ 703065 h 717935"/>
                  <a:gd name="connsiteX6" fmla="*/ 417549 w 543176"/>
                  <a:gd name="connsiteY6" fmla="*/ 683794 h 717935"/>
                  <a:gd name="connsiteX7" fmla="*/ 8 w 543176"/>
                  <a:gd name="connsiteY7" fmla="*/ 280673 h 717935"/>
                  <a:gd name="connsiteX8" fmla="*/ 212964 w 543176"/>
                  <a:gd name="connsiteY8" fmla="*/ 238929 h 717935"/>
                  <a:gd name="connsiteX9" fmla="*/ 428521 w 543176"/>
                  <a:gd name="connsiteY9" fmla="*/ 264485 h 717935"/>
                  <a:gd name="connsiteX10" fmla="*/ 484014 w 543176"/>
                  <a:gd name="connsiteY10" fmla="*/ 0 h 717935"/>
                  <a:gd name="connsiteX0" fmla="*/ 484014 w 543176"/>
                  <a:gd name="connsiteY0" fmla="*/ 0 h 685809"/>
                  <a:gd name="connsiteX1" fmla="*/ 543176 w 543176"/>
                  <a:gd name="connsiteY1" fmla="*/ 83890 h 685809"/>
                  <a:gd name="connsiteX2" fmla="*/ 464359 w 543176"/>
                  <a:gd name="connsiteY2" fmla="*/ 288114 h 685809"/>
                  <a:gd name="connsiteX3" fmla="*/ 192983 w 543176"/>
                  <a:gd name="connsiteY3" fmla="*/ 305605 h 685809"/>
                  <a:gd name="connsiteX4" fmla="*/ 454496 w 543176"/>
                  <a:gd name="connsiteY4" fmla="*/ 673348 h 685809"/>
                  <a:gd name="connsiteX5" fmla="*/ 21996 w 543176"/>
                  <a:gd name="connsiteY5" fmla="*/ 448899 h 685809"/>
                  <a:gd name="connsiteX6" fmla="*/ 417549 w 543176"/>
                  <a:gd name="connsiteY6" fmla="*/ 683794 h 685809"/>
                  <a:gd name="connsiteX7" fmla="*/ 8 w 543176"/>
                  <a:gd name="connsiteY7" fmla="*/ 280673 h 685809"/>
                  <a:gd name="connsiteX8" fmla="*/ 212964 w 543176"/>
                  <a:gd name="connsiteY8" fmla="*/ 238929 h 685809"/>
                  <a:gd name="connsiteX9" fmla="*/ 428521 w 543176"/>
                  <a:gd name="connsiteY9" fmla="*/ 264485 h 685809"/>
                  <a:gd name="connsiteX10" fmla="*/ 484014 w 543176"/>
                  <a:gd name="connsiteY10" fmla="*/ 0 h 685809"/>
                  <a:gd name="connsiteX0" fmla="*/ 574732 w 633894"/>
                  <a:gd name="connsiteY0" fmla="*/ 0 h 674412"/>
                  <a:gd name="connsiteX1" fmla="*/ 633894 w 633894"/>
                  <a:gd name="connsiteY1" fmla="*/ 83890 h 674412"/>
                  <a:gd name="connsiteX2" fmla="*/ 555077 w 633894"/>
                  <a:gd name="connsiteY2" fmla="*/ 288114 h 674412"/>
                  <a:gd name="connsiteX3" fmla="*/ 283701 w 633894"/>
                  <a:gd name="connsiteY3" fmla="*/ 305605 h 674412"/>
                  <a:gd name="connsiteX4" fmla="*/ 545214 w 633894"/>
                  <a:gd name="connsiteY4" fmla="*/ 673348 h 674412"/>
                  <a:gd name="connsiteX5" fmla="*/ 112714 w 633894"/>
                  <a:gd name="connsiteY5" fmla="*/ 448899 h 674412"/>
                  <a:gd name="connsiteX6" fmla="*/ 106 w 633894"/>
                  <a:gd name="connsiteY6" fmla="*/ 319494 h 674412"/>
                  <a:gd name="connsiteX7" fmla="*/ 90726 w 633894"/>
                  <a:gd name="connsiteY7" fmla="*/ 280673 h 674412"/>
                  <a:gd name="connsiteX8" fmla="*/ 303682 w 633894"/>
                  <a:gd name="connsiteY8" fmla="*/ 238929 h 674412"/>
                  <a:gd name="connsiteX9" fmla="*/ 519239 w 633894"/>
                  <a:gd name="connsiteY9" fmla="*/ 264485 h 674412"/>
                  <a:gd name="connsiteX10" fmla="*/ 574732 w 633894"/>
                  <a:gd name="connsiteY10" fmla="*/ 0 h 674412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303682 w 633894"/>
                  <a:gd name="connsiteY8" fmla="*/ 238929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9033 w 633894"/>
                  <a:gd name="connsiteY8" fmla="*/ 21814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19239 w 633894"/>
                  <a:gd name="connsiteY9" fmla="*/ 264485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3894"/>
                  <a:gd name="connsiteY0" fmla="*/ 0 h 449377"/>
                  <a:gd name="connsiteX1" fmla="*/ 633894 w 633894"/>
                  <a:gd name="connsiteY1" fmla="*/ 83890 h 449377"/>
                  <a:gd name="connsiteX2" fmla="*/ 555077 w 633894"/>
                  <a:gd name="connsiteY2" fmla="*/ 288114 h 449377"/>
                  <a:gd name="connsiteX3" fmla="*/ 283701 w 633894"/>
                  <a:gd name="connsiteY3" fmla="*/ 305605 h 449377"/>
                  <a:gd name="connsiteX4" fmla="*/ 177339 w 633894"/>
                  <a:gd name="connsiteY4" fmla="*/ 267848 h 449377"/>
                  <a:gd name="connsiteX5" fmla="*/ 112714 w 633894"/>
                  <a:gd name="connsiteY5" fmla="*/ 448899 h 449377"/>
                  <a:gd name="connsiteX6" fmla="*/ 106 w 633894"/>
                  <a:gd name="connsiteY6" fmla="*/ 319494 h 449377"/>
                  <a:gd name="connsiteX7" fmla="*/ 90726 w 633894"/>
                  <a:gd name="connsiteY7" fmla="*/ 280673 h 449377"/>
                  <a:gd name="connsiteX8" fmla="*/ 290938 w 633894"/>
                  <a:gd name="connsiteY8" fmla="*/ 211224 h 449377"/>
                  <a:gd name="connsiteX9" fmla="*/ 501900 w 633894"/>
                  <a:gd name="connsiteY9" fmla="*/ 255268 h 449377"/>
                  <a:gd name="connsiteX10" fmla="*/ 574732 w 633894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55077 w 638543"/>
                  <a:gd name="connsiteY2" fmla="*/ 288114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8543"/>
                  <a:gd name="connsiteY0" fmla="*/ 0 h 449377"/>
                  <a:gd name="connsiteX1" fmla="*/ 638543 w 638543"/>
                  <a:gd name="connsiteY1" fmla="*/ 104675 h 449377"/>
                  <a:gd name="connsiteX2" fmla="*/ 535441 w 638543"/>
                  <a:gd name="connsiteY2" fmla="*/ 288140 h 449377"/>
                  <a:gd name="connsiteX3" fmla="*/ 283701 w 638543"/>
                  <a:gd name="connsiteY3" fmla="*/ 305605 h 449377"/>
                  <a:gd name="connsiteX4" fmla="*/ 177339 w 638543"/>
                  <a:gd name="connsiteY4" fmla="*/ 267848 h 449377"/>
                  <a:gd name="connsiteX5" fmla="*/ 112714 w 638543"/>
                  <a:gd name="connsiteY5" fmla="*/ 448899 h 449377"/>
                  <a:gd name="connsiteX6" fmla="*/ 106 w 638543"/>
                  <a:gd name="connsiteY6" fmla="*/ 319494 h 449377"/>
                  <a:gd name="connsiteX7" fmla="*/ 90726 w 638543"/>
                  <a:gd name="connsiteY7" fmla="*/ 280673 h 449377"/>
                  <a:gd name="connsiteX8" fmla="*/ 290938 w 638543"/>
                  <a:gd name="connsiteY8" fmla="*/ 211224 h 449377"/>
                  <a:gd name="connsiteX9" fmla="*/ 501900 w 638543"/>
                  <a:gd name="connsiteY9" fmla="*/ 255268 h 449377"/>
                  <a:gd name="connsiteX10" fmla="*/ 574732 w 638543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290938 w 633879"/>
                  <a:gd name="connsiteY8" fmla="*/ 211224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4732 w 633879"/>
                  <a:gd name="connsiteY0" fmla="*/ 0 h 449377"/>
                  <a:gd name="connsiteX1" fmla="*/ 633879 w 633879"/>
                  <a:gd name="connsiteY1" fmla="*/ 74071 h 449377"/>
                  <a:gd name="connsiteX2" fmla="*/ 535441 w 633879"/>
                  <a:gd name="connsiteY2" fmla="*/ 288140 h 449377"/>
                  <a:gd name="connsiteX3" fmla="*/ 283701 w 633879"/>
                  <a:gd name="connsiteY3" fmla="*/ 305605 h 449377"/>
                  <a:gd name="connsiteX4" fmla="*/ 177339 w 633879"/>
                  <a:gd name="connsiteY4" fmla="*/ 267848 h 449377"/>
                  <a:gd name="connsiteX5" fmla="*/ 112714 w 633879"/>
                  <a:gd name="connsiteY5" fmla="*/ 448899 h 449377"/>
                  <a:gd name="connsiteX6" fmla="*/ 106 w 633879"/>
                  <a:gd name="connsiteY6" fmla="*/ 319494 h 449377"/>
                  <a:gd name="connsiteX7" fmla="*/ 90726 w 633879"/>
                  <a:gd name="connsiteY7" fmla="*/ 280673 h 449377"/>
                  <a:gd name="connsiteX8" fmla="*/ 318655 w 633879"/>
                  <a:gd name="connsiteY8" fmla="*/ 208298 h 449377"/>
                  <a:gd name="connsiteX9" fmla="*/ 501900 w 633879"/>
                  <a:gd name="connsiteY9" fmla="*/ 255268 h 449377"/>
                  <a:gd name="connsiteX10" fmla="*/ 574732 w 633879"/>
                  <a:gd name="connsiteY10" fmla="*/ 0 h 449377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578396 w 637543"/>
                  <a:gd name="connsiteY0" fmla="*/ 0 h 449425"/>
                  <a:gd name="connsiteX1" fmla="*/ 637543 w 637543"/>
                  <a:gd name="connsiteY1" fmla="*/ 74071 h 449425"/>
                  <a:gd name="connsiteX2" fmla="*/ 539105 w 637543"/>
                  <a:gd name="connsiteY2" fmla="*/ 288140 h 449425"/>
                  <a:gd name="connsiteX3" fmla="*/ 287365 w 637543"/>
                  <a:gd name="connsiteY3" fmla="*/ 305605 h 449425"/>
                  <a:gd name="connsiteX4" fmla="*/ 181003 w 637543"/>
                  <a:gd name="connsiteY4" fmla="*/ 267848 h 449425"/>
                  <a:gd name="connsiteX5" fmla="*/ 116378 w 637543"/>
                  <a:gd name="connsiteY5" fmla="*/ 448899 h 449425"/>
                  <a:gd name="connsiteX6" fmla="*/ 3770 w 637543"/>
                  <a:gd name="connsiteY6" fmla="*/ 319494 h 449425"/>
                  <a:gd name="connsiteX7" fmla="*/ 267562 w 637543"/>
                  <a:gd name="connsiteY7" fmla="*/ 215749 h 449425"/>
                  <a:gd name="connsiteX8" fmla="*/ 322319 w 637543"/>
                  <a:gd name="connsiteY8" fmla="*/ 208298 h 449425"/>
                  <a:gd name="connsiteX9" fmla="*/ 505564 w 637543"/>
                  <a:gd name="connsiteY9" fmla="*/ 255268 h 449425"/>
                  <a:gd name="connsiteX10" fmla="*/ 578396 w 637543"/>
                  <a:gd name="connsiteY10" fmla="*/ 0 h 449425"/>
                  <a:gd name="connsiteX0" fmla="*/ 463340 w 522487"/>
                  <a:gd name="connsiteY0" fmla="*/ 0 h 449057"/>
                  <a:gd name="connsiteX1" fmla="*/ 522487 w 522487"/>
                  <a:gd name="connsiteY1" fmla="*/ 74071 h 449057"/>
                  <a:gd name="connsiteX2" fmla="*/ 424049 w 522487"/>
                  <a:gd name="connsiteY2" fmla="*/ 288140 h 449057"/>
                  <a:gd name="connsiteX3" fmla="*/ 172309 w 522487"/>
                  <a:gd name="connsiteY3" fmla="*/ 305605 h 449057"/>
                  <a:gd name="connsiteX4" fmla="*/ 65947 w 522487"/>
                  <a:gd name="connsiteY4" fmla="*/ 267848 h 449057"/>
                  <a:gd name="connsiteX5" fmla="*/ 1322 w 522487"/>
                  <a:gd name="connsiteY5" fmla="*/ 448899 h 449057"/>
                  <a:gd name="connsiteX6" fmla="*/ 136356 w 522487"/>
                  <a:gd name="connsiteY6" fmla="*/ 231365 h 449057"/>
                  <a:gd name="connsiteX7" fmla="*/ 152506 w 522487"/>
                  <a:gd name="connsiteY7" fmla="*/ 215749 h 449057"/>
                  <a:gd name="connsiteX8" fmla="*/ 207263 w 522487"/>
                  <a:gd name="connsiteY8" fmla="*/ 208298 h 449057"/>
                  <a:gd name="connsiteX9" fmla="*/ 390508 w 522487"/>
                  <a:gd name="connsiteY9" fmla="*/ 255268 h 449057"/>
                  <a:gd name="connsiteX10" fmla="*/ 463340 w 522487"/>
                  <a:gd name="connsiteY10" fmla="*/ 0 h 449057"/>
                  <a:gd name="connsiteX0" fmla="*/ 462028 w 521175"/>
                  <a:gd name="connsiteY0" fmla="*/ 0 h 462397"/>
                  <a:gd name="connsiteX1" fmla="*/ 521175 w 521175"/>
                  <a:gd name="connsiteY1" fmla="*/ 74071 h 462397"/>
                  <a:gd name="connsiteX2" fmla="*/ 422737 w 521175"/>
                  <a:gd name="connsiteY2" fmla="*/ 288140 h 462397"/>
                  <a:gd name="connsiteX3" fmla="*/ 170997 w 521175"/>
                  <a:gd name="connsiteY3" fmla="*/ 305605 h 462397"/>
                  <a:gd name="connsiteX4" fmla="*/ 142248 w 521175"/>
                  <a:gd name="connsiteY4" fmla="*/ 429452 h 462397"/>
                  <a:gd name="connsiteX5" fmla="*/ 10 w 521175"/>
                  <a:gd name="connsiteY5" fmla="*/ 448899 h 462397"/>
                  <a:gd name="connsiteX6" fmla="*/ 135044 w 521175"/>
                  <a:gd name="connsiteY6" fmla="*/ 231365 h 462397"/>
                  <a:gd name="connsiteX7" fmla="*/ 151194 w 521175"/>
                  <a:gd name="connsiteY7" fmla="*/ 215749 h 462397"/>
                  <a:gd name="connsiteX8" fmla="*/ 205951 w 521175"/>
                  <a:gd name="connsiteY8" fmla="*/ 208298 h 462397"/>
                  <a:gd name="connsiteX9" fmla="*/ 389196 w 521175"/>
                  <a:gd name="connsiteY9" fmla="*/ 255268 h 462397"/>
                  <a:gd name="connsiteX10" fmla="*/ 462028 w 521175"/>
                  <a:gd name="connsiteY10" fmla="*/ 0 h 462397"/>
                  <a:gd name="connsiteX0" fmla="*/ 327428 w 386575"/>
                  <a:gd name="connsiteY0" fmla="*/ 0 h 430579"/>
                  <a:gd name="connsiteX1" fmla="*/ 386575 w 386575"/>
                  <a:gd name="connsiteY1" fmla="*/ 74071 h 430579"/>
                  <a:gd name="connsiteX2" fmla="*/ 288137 w 386575"/>
                  <a:gd name="connsiteY2" fmla="*/ 288140 h 430579"/>
                  <a:gd name="connsiteX3" fmla="*/ 36397 w 386575"/>
                  <a:gd name="connsiteY3" fmla="*/ 305605 h 430579"/>
                  <a:gd name="connsiteX4" fmla="*/ 7648 w 386575"/>
                  <a:gd name="connsiteY4" fmla="*/ 429452 h 430579"/>
                  <a:gd name="connsiteX5" fmla="*/ 37229 w 386575"/>
                  <a:gd name="connsiteY5" fmla="*/ 241325 h 430579"/>
                  <a:gd name="connsiteX6" fmla="*/ 444 w 386575"/>
                  <a:gd name="connsiteY6" fmla="*/ 231365 h 430579"/>
                  <a:gd name="connsiteX7" fmla="*/ 16594 w 386575"/>
                  <a:gd name="connsiteY7" fmla="*/ 215749 h 430579"/>
                  <a:gd name="connsiteX8" fmla="*/ 71351 w 386575"/>
                  <a:gd name="connsiteY8" fmla="*/ 208298 h 430579"/>
                  <a:gd name="connsiteX9" fmla="*/ 254596 w 386575"/>
                  <a:gd name="connsiteY9" fmla="*/ 255268 h 430579"/>
                  <a:gd name="connsiteX10" fmla="*/ 327428 w 386575"/>
                  <a:gd name="connsiteY10" fmla="*/ 0 h 430579"/>
                  <a:gd name="connsiteX0" fmla="*/ 327428 w 386575"/>
                  <a:gd name="connsiteY0" fmla="*/ 0 h 322093"/>
                  <a:gd name="connsiteX1" fmla="*/ 386575 w 386575"/>
                  <a:gd name="connsiteY1" fmla="*/ 74071 h 322093"/>
                  <a:gd name="connsiteX2" fmla="*/ 288137 w 386575"/>
                  <a:gd name="connsiteY2" fmla="*/ 288140 h 322093"/>
                  <a:gd name="connsiteX3" fmla="*/ 36397 w 386575"/>
                  <a:gd name="connsiteY3" fmla="*/ 305605 h 322093"/>
                  <a:gd name="connsiteX4" fmla="*/ 40331 w 386575"/>
                  <a:gd name="connsiteY4" fmla="*/ 258455 h 322093"/>
                  <a:gd name="connsiteX5" fmla="*/ 37229 w 386575"/>
                  <a:gd name="connsiteY5" fmla="*/ 241325 h 322093"/>
                  <a:gd name="connsiteX6" fmla="*/ 444 w 386575"/>
                  <a:gd name="connsiteY6" fmla="*/ 231365 h 322093"/>
                  <a:gd name="connsiteX7" fmla="*/ 16594 w 386575"/>
                  <a:gd name="connsiteY7" fmla="*/ 215749 h 322093"/>
                  <a:gd name="connsiteX8" fmla="*/ 71351 w 386575"/>
                  <a:gd name="connsiteY8" fmla="*/ 208298 h 322093"/>
                  <a:gd name="connsiteX9" fmla="*/ 254596 w 386575"/>
                  <a:gd name="connsiteY9" fmla="*/ 255268 h 322093"/>
                  <a:gd name="connsiteX10" fmla="*/ 327428 w 386575"/>
                  <a:gd name="connsiteY10" fmla="*/ 0 h 322093"/>
                  <a:gd name="connsiteX0" fmla="*/ 327428 w 386575"/>
                  <a:gd name="connsiteY0" fmla="*/ 0 h 316688"/>
                  <a:gd name="connsiteX1" fmla="*/ 386575 w 386575"/>
                  <a:gd name="connsiteY1" fmla="*/ 74071 h 316688"/>
                  <a:gd name="connsiteX2" fmla="*/ 288137 w 386575"/>
                  <a:gd name="connsiteY2" fmla="*/ 288140 h 316688"/>
                  <a:gd name="connsiteX3" fmla="*/ 36397 w 386575"/>
                  <a:gd name="connsiteY3" fmla="*/ 305605 h 316688"/>
                  <a:gd name="connsiteX4" fmla="*/ 36467 w 386575"/>
                  <a:gd name="connsiteY4" fmla="*/ 313919 h 316688"/>
                  <a:gd name="connsiteX5" fmla="*/ 40331 w 386575"/>
                  <a:gd name="connsiteY5" fmla="*/ 258455 h 316688"/>
                  <a:gd name="connsiteX6" fmla="*/ 37229 w 386575"/>
                  <a:gd name="connsiteY6" fmla="*/ 241325 h 316688"/>
                  <a:gd name="connsiteX7" fmla="*/ 444 w 386575"/>
                  <a:gd name="connsiteY7" fmla="*/ 231365 h 316688"/>
                  <a:gd name="connsiteX8" fmla="*/ 16594 w 386575"/>
                  <a:gd name="connsiteY8" fmla="*/ 215749 h 316688"/>
                  <a:gd name="connsiteX9" fmla="*/ 71351 w 386575"/>
                  <a:gd name="connsiteY9" fmla="*/ 208298 h 316688"/>
                  <a:gd name="connsiteX10" fmla="*/ 254596 w 386575"/>
                  <a:gd name="connsiteY10" fmla="*/ 255268 h 316688"/>
                  <a:gd name="connsiteX11" fmla="*/ 327428 w 386575"/>
                  <a:gd name="connsiteY11" fmla="*/ 0 h 316688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40331 w 386575"/>
                  <a:gd name="connsiteY4" fmla="*/ 258455 h 305605"/>
                  <a:gd name="connsiteX5" fmla="*/ 37229 w 386575"/>
                  <a:gd name="connsiteY5" fmla="*/ 241325 h 305605"/>
                  <a:gd name="connsiteX6" fmla="*/ 444 w 386575"/>
                  <a:gd name="connsiteY6" fmla="*/ 231365 h 305605"/>
                  <a:gd name="connsiteX7" fmla="*/ 16594 w 386575"/>
                  <a:gd name="connsiteY7" fmla="*/ 215749 h 305605"/>
                  <a:gd name="connsiteX8" fmla="*/ 71351 w 386575"/>
                  <a:gd name="connsiteY8" fmla="*/ 208298 h 305605"/>
                  <a:gd name="connsiteX9" fmla="*/ 254596 w 386575"/>
                  <a:gd name="connsiteY9" fmla="*/ 255268 h 305605"/>
                  <a:gd name="connsiteX10" fmla="*/ 327428 w 386575"/>
                  <a:gd name="connsiteY10" fmla="*/ 0 h 305605"/>
                  <a:gd name="connsiteX0" fmla="*/ 327428 w 386575"/>
                  <a:gd name="connsiteY0" fmla="*/ 0 h 305605"/>
                  <a:gd name="connsiteX1" fmla="*/ 386575 w 386575"/>
                  <a:gd name="connsiteY1" fmla="*/ 74071 h 305605"/>
                  <a:gd name="connsiteX2" fmla="*/ 288137 w 386575"/>
                  <a:gd name="connsiteY2" fmla="*/ 288140 h 305605"/>
                  <a:gd name="connsiteX3" fmla="*/ 36397 w 386575"/>
                  <a:gd name="connsiteY3" fmla="*/ 305605 h 305605"/>
                  <a:gd name="connsiteX4" fmla="*/ 37229 w 386575"/>
                  <a:gd name="connsiteY4" fmla="*/ 241325 h 305605"/>
                  <a:gd name="connsiteX5" fmla="*/ 444 w 386575"/>
                  <a:gd name="connsiteY5" fmla="*/ 231365 h 305605"/>
                  <a:gd name="connsiteX6" fmla="*/ 16594 w 386575"/>
                  <a:gd name="connsiteY6" fmla="*/ 215749 h 305605"/>
                  <a:gd name="connsiteX7" fmla="*/ 71351 w 386575"/>
                  <a:gd name="connsiteY7" fmla="*/ 208298 h 305605"/>
                  <a:gd name="connsiteX8" fmla="*/ 254596 w 386575"/>
                  <a:gd name="connsiteY8" fmla="*/ 255268 h 305605"/>
                  <a:gd name="connsiteX9" fmla="*/ 327428 w 386575"/>
                  <a:gd name="connsiteY9" fmla="*/ 0 h 305605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1351 w 386575"/>
                  <a:gd name="connsiteY6" fmla="*/ 208298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27428 w 386575"/>
                  <a:gd name="connsiteY0" fmla="*/ 0 h 295018"/>
                  <a:gd name="connsiteX1" fmla="*/ 386575 w 386575"/>
                  <a:gd name="connsiteY1" fmla="*/ 74071 h 295018"/>
                  <a:gd name="connsiteX2" fmla="*/ 288137 w 386575"/>
                  <a:gd name="connsiteY2" fmla="*/ 288140 h 295018"/>
                  <a:gd name="connsiteX3" fmla="*/ 37229 w 386575"/>
                  <a:gd name="connsiteY3" fmla="*/ 241325 h 295018"/>
                  <a:gd name="connsiteX4" fmla="*/ 444 w 386575"/>
                  <a:gd name="connsiteY4" fmla="*/ 231365 h 295018"/>
                  <a:gd name="connsiteX5" fmla="*/ 16594 w 386575"/>
                  <a:gd name="connsiteY5" fmla="*/ 215749 h 295018"/>
                  <a:gd name="connsiteX6" fmla="*/ 75959 w 386575"/>
                  <a:gd name="connsiteY6" fmla="*/ 199629 h 295018"/>
                  <a:gd name="connsiteX7" fmla="*/ 254596 w 386575"/>
                  <a:gd name="connsiteY7" fmla="*/ 255268 h 295018"/>
                  <a:gd name="connsiteX8" fmla="*/ 327428 w 386575"/>
                  <a:gd name="connsiteY8" fmla="*/ 0 h 295018"/>
                  <a:gd name="connsiteX0" fmla="*/ 336098 w 386575"/>
                  <a:gd name="connsiteY0" fmla="*/ 0 h 290409"/>
                  <a:gd name="connsiteX1" fmla="*/ 386575 w 386575"/>
                  <a:gd name="connsiteY1" fmla="*/ 69462 h 290409"/>
                  <a:gd name="connsiteX2" fmla="*/ 288137 w 386575"/>
                  <a:gd name="connsiteY2" fmla="*/ 283531 h 290409"/>
                  <a:gd name="connsiteX3" fmla="*/ 37229 w 386575"/>
                  <a:gd name="connsiteY3" fmla="*/ 236716 h 290409"/>
                  <a:gd name="connsiteX4" fmla="*/ 444 w 386575"/>
                  <a:gd name="connsiteY4" fmla="*/ 226756 h 290409"/>
                  <a:gd name="connsiteX5" fmla="*/ 16594 w 386575"/>
                  <a:gd name="connsiteY5" fmla="*/ 211140 h 290409"/>
                  <a:gd name="connsiteX6" fmla="*/ 75959 w 386575"/>
                  <a:gd name="connsiteY6" fmla="*/ 195020 h 290409"/>
                  <a:gd name="connsiteX7" fmla="*/ 254596 w 386575"/>
                  <a:gd name="connsiteY7" fmla="*/ 250659 h 290409"/>
                  <a:gd name="connsiteX8" fmla="*/ 336098 w 386575"/>
                  <a:gd name="connsiteY8" fmla="*/ 0 h 290409"/>
                  <a:gd name="connsiteX0" fmla="*/ 340720 w 386575"/>
                  <a:gd name="connsiteY0" fmla="*/ 0 h 289260"/>
                  <a:gd name="connsiteX1" fmla="*/ 386575 w 386575"/>
                  <a:gd name="connsiteY1" fmla="*/ 68313 h 289260"/>
                  <a:gd name="connsiteX2" fmla="*/ 288137 w 386575"/>
                  <a:gd name="connsiteY2" fmla="*/ 282382 h 289260"/>
                  <a:gd name="connsiteX3" fmla="*/ 37229 w 386575"/>
                  <a:gd name="connsiteY3" fmla="*/ 235567 h 289260"/>
                  <a:gd name="connsiteX4" fmla="*/ 444 w 386575"/>
                  <a:gd name="connsiteY4" fmla="*/ 225607 h 289260"/>
                  <a:gd name="connsiteX5" fmla="*/ 16594 w 386575"/>
                  <a:gd name="connsiteY5" fmla="*/ 209991 h 289260"/>
                  <a:gd name="connsiteX6" fmla="*/ 75959 w 386575"/>
                  <a:gd name="connsiteY6" fmla="*/ 193871 h 289260"/>
                  <a:gd name="connsiteX7" fmla="*/ 254596 w 386575"/>
                  <a:gd name="connsiteY7" fmla="*/ 249510 h 289260"/>
                  <a:gd name="connsiteX8" fmla="*/ 340720 w 386575"/>
                  <a:gd name="connsiteY8" fmla="*/ 0 h 289260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54596 w 386575"/>
                  <a:gd name="connsiteY7" fmla="*/ 249845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89595"/>
                  <a:gd name="connsiteX1" fmla="*/ 386575 w 386575"/>
                  <a:gd name="connsiteY1" fmla="*/ 68648 h 289595"/>
                  <a:gd name="connsiteX2" fmla="*/ 288137 w 386575"/>
                  <a:gd name="connsiteY2" fmla="*/ 282717 h 289595"/>
                  <a:gd name="connsiteX3" fmla="*/ 37229 w 386575"/>
                  <a:gd name="connsiteY3" fmla="*/ 235902 h 289595"/>
                  <a:gd name="connsiteX4" fmla="*/ 444 w 386575"/>
                  <a:gd name="connsiteY4" fmla="*/ 225942 h 289595"/>
                  <a:gd name="connsiteX5" fmla="*/ 16594 w 386575"/>
                  <a:gd name="connsiteY5" fmla="*/ 210326 h 289595"/>
                  <a:gd name="connsiteX6" fmla="*/ 75959 w 386575"/>
                  <a:gd name="connsiteY6" fmla="*/ 194206 h 289595"/>
                  <a:gd name="connsiteX7" fmla="*/ 244189 w 386575"/>
                  <a:gd name="connsiteY7" fmla="*/ 242351 h 289595"/>
                  <a:gd name="connsiteX8" fmla="*/ 329508 w 386575"/>
                  <a:gd name="connsiteY8" fmla="*/ 57438 h 289595"/>
                  <a:gd name="connsiteX9" fmla="*/ 340720 w 386575"/>
                  <a:gd name="connsiteY9" fmla="*/ 335 h 289595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40720 w 386575"/>
                  <a:gd name="connsiteY0" fmla="*/ 335 h 275773"/>
                  <a:gd name="connsiteX1" fmla="*/ 386575 w 386575"/>
                  <a:gd name="connsiteY1" fmla="*/ 68648 h 275773"/>
                  <a:gd name="connsiteX2" fmla="*/ 286960 w 386575"/>
                  <a:gd name="connsiteY2" fmla="*/ 267702 h 275773"/>
                  <a:gd name="connsiteX3" fmla="*/ 37229 w 386575"/>
                  <a:gd name="connsiteY3" fmla="*/ 235902 h 275773"/>
                  <a:gd name="connsiteX4" fmla="*/ 444 w 386575"/>
                  <a:gd name="connsiteY4" fmla="*/ 225942 h 275773"/>
                  <a:gd name="connsiteX5" fmla="*/ 16594 w 386575"/>
                  <a:gd name="connsiteY5" fmla="*/ 210326 h 275773"/>
                  <a:gd name="connsiteX6" fmla="*/ 75959 w 386575"/>
                  <a:gd name="connsiteY6" fmla="*/ 194206 h 275773"/>
                  <a:gd name="connsiteX7" fmla="*/ 244189 w 386575"/>
                  <a:gd name="connsiteY7" fmla="*/ 242351 h 275773"/>
                  <a:gd name="connsiteX8" fmla="*/ 329508 w 386575"/>
                  <a:gd name="connsiteY8" fmla="*/ 57438 h 275773"/>
                  <a:gd name="connsiteX9" fmla="*/ 340720 w 386575"/>
                  <a:gd name="connsiteY9" fmla="*/ 335 h 275773"/>
                  <a:gd name="connsiteX0" fmla="*/ 353172 w 386575"/>
                  <a:gd name="connsiteY0" fmla="*/ 762 h 262541"/>
                  <a:gd name="connsiteX1" fmla="*/ 386575 w 386575"/>
                  <a:gd name="connsiteY1" fmla="*/ 55416 h 262541"/>
                  <a:gd name="connsiteX2" fmla="*/ 286960 w 386575"/>
                  <a:gd name="connsiteY2" fmla="*/ 254470 h 262541"/>
                  <a:gd name="connsiteX3" fmla="*/ 37229 w 386575"/>
                  <a:gd name="connsiteY3" fmla="*/ 222670 h 262541"/>
                  <a:gd name="connsiteX4" fmla="*/ 444 w 386575"/>
                  <a:gd name="connsiteY4" fmla="*/ 212710 h 262541"/>
                  <a:gd name="connsiteX5" fmla="*/ 16594 w 386575"/>
                  <a:gd name="connsiteY5" fmla="*/ 197094 h 262541"/>
                  <a:gd name="connsiteX6" fmla="*/ 75959 w 386575"/>
                  <a:gd name="connsiteY6" fmla="*/ 180974 h 262541"/>
                  <a:gd name="connsiteX7" fmla="*/ 244189 w 386575"/>
                  <a:gd name="connsiteY7" fmla="*/ 229119 h 262541"/>
                  <a:gd name="connsiteX8" fmla="*/ 329508 w 386575"/>
                  <a:gd name="connsiteY8" fmla="*/ 44206 h 262541"/>
                  <a:gd name="connsiteX9" fmla="*/ 353172 w 386575"/>
                  <a:gd name="connsiteY9" fmla="*/ 762 h 262541"/>
                  <a:gd name="connsiteX0" fmla="*/ 385018 w 535040"/>
                  <a:gd name="connsiteY0" fmla="*/ 762 h 519732"/>
                  <a:gd name="connsiteX1" fmla="*/ 418421 w 535040"/>
                  <a:gd name="connsiteY1" fmla="*/ 55416 h 519732"/>
                  <a:gd name="connsiteX2" fmla="*/ 318806 w 535040"/>
                  <a:gd name="connsiteY2" fmla="*/ 254470 h 519732"/>
                  <a:gd name="connsiteX3" fmla="*/ 530124 w 535040"/>
                  <a:gd name="connsiteY3" fmla="*/ 519587 h 519732"/>
                  <a:gd name="connsiteX4" fmla="*/ 32290 w 535040"/>
                  <a:gd name="connsiteY4" fmla="*/ 212710 h 519732"/>
                  <a:gd name="connsiteX5" fmla="*/ 48440 w 535040"/>
                  <a:gd name="connsiteY5" fmla="*/ 197094 h 519732"/>
                  <a:gd name="connsiteX6" fmla="*/ 107805 w 535040"/>
                  <a:gd name="connsiteY6" fmla="*/ 180974 h 519732"/>
                  <a:gd name="connsiteX7" fmla="*/ 276035 w 535040"/>
                  <a:gd name="connsiteY7" fmla="*/ 229119 h 519732"/>
                  <a:gd name="connsiteX8" fmla="*/ 361354 w 535040"/>
                  <a:gd name="connsiteY8" fmla="*/ 44206 h 519732"/>
                  <a:gd name="connsiteX9" fmla="*/ 385018 w 535040"/>
                  <a:gd name="connsiteY9" fmla="*/ 762 h 519732"/>
                  <a:gd name="connsiteX0" fmla="*/ 336585 w 556107"/>
                  <a:gd name="connsiteY0" fmla="*/ 762 h 598723"/>
                  <a:gd name="connsiteX1" fmla="*/ 369988 w 556107"/>
                  <a:gd name="connsiteY1" fmla="*/ 55416 h 598723"/>
                  <a:gd name="connsiteX2" fmla="*/ 270373 w 556107"/>
                  <a:gd name="connsiteY2" fmla="*/ 254470 h 598723"/>
                  <a:gd name="connsiteX3" fmla="*/ 481691 w 556107"/>
                  <a:gd name="connsiteY3" fmla="*/ 519587 h 598723"/>
                  <a:gd name="connsiteX4" fmla="*/ 521296 w 556107"/>
                  <a:gd name="connsiteY4" fmla="*/ 577235 h 598723"/>
                  <a:gd name="connsiteX5" fmla="*/ 7 w 556107"/>
                  <a:gd name="connsiteY5" fmla="*/ 197094 h 598723"/>
                  <a:gd name="connsiteX6" fmla="*/ 59372 w 556107"/>
                  <a:gd name="connsiteY6" fmla="*/ 180974 h 598723"/>
                  <a:gd name="connsiteX7" fmla="*/ 227602 w 556107"/>
                  <a:gd name="connsiteY7" fmla="*/ 229119 h 598723"/>
                  <a:gd name="connsiteX8" fmla="*/ 312921 w 556107"/>
                  <a:gd name="connsiteY8" fmla="*/ 44206 h 598723"/>
                  <a:gd name="connsiteX9" fmla="*/ 336585 w 556107"/>
                  <a:gd name="connsiteY9" fmla="*/ 762 h 598723"/>
                  <a:gd name="connsiteX0" fmla="*/ 336585 w 556107"/>
                  <a:gd name="connsiteY0" fmla="*/ 762 h 598723"/>
                  <a:gd name="connsiteX1" fmla="*/ 369988 w 556107"/>
                  <a:gd name="connsiteY1" fmla="*/ 55416 h 598723"/>
                  <a:gd name="connsiteX2" fmla="*/ 270373 w 556107"/>
                  <a:gd name="connsiteY2" fmla="*/ 254470 h 598723"/>
                  <a:gd name="connsiteX3" fmla="*/ 481691 w 556107"/>
                  <a:gd name="connsiteY3" fmla="*/ 519587 h 598723"/>
                  <a:gd name="connsiteX4" fmla="*/ 521296 w 556107"/>
                  <a:gd name="connsiteY4" fmla="*/ 577235 h 598723"/>
                  <a:gd name="connsiteX5" fmla="*/ 7 w 556107"/>
                  <a:gd name="connsiteY5" fmla="*/ 197094 h 598723"/>
                  <a:gd name="connsiteX6" fmla="*/ 272272 w 556107"/>
                  <a:gd name="connsiteY6" fmla="*/ 343286 h 598723"/>
                  <a:gd name="connsiteX7" fmla="*/ 227602 w 556107"/>
                  <a:gd name="connsiteY7" fmla="*/ 229119 h 598723"/>
                  <a:gd name="connsiteX8" fmla="*/ 312921 w 556107"/>
                  <a:gd name="connsiteY8" fmla="*/ 44206 h 598723"/>
                  <a:gd name="connsiteX9" fmla="*/ 336585 w 556107"/>
                  <a:gd name="connsiteY9" fmla="*/ 762 h 598723"/>
                  <a:gd name="connsiteX0" fmla="*/ 182079 w 369640"/>
                  <a:gd name="connsiteY0" fmla="*/ 762 h 593749"/>
                  <a:gd name="connsiteX1" fmla="*/ 215482 w 369640"/>
                  <a:gd name="connsiteY1" fmla="*/ 55416 h 593749"/>
                  <a:gd name="connsiteX2" fmla="*/ 115867 w 369640"/>
                  <a:gd name="connsiteY2" fmla="*/ 254470 h 593749"/>
                  <a:gd name="connsiteX3" fmla="*/ 327185 w 369640"/>
                  <a:gd name="connsiteY3" fmla="*/ 519587 h 593749"/>
                  <a:gd name="connsiteX4" fmla="*/ 366790 w 369640"/>
                  <a:gd name="connsiteY4" fmla="*/ 577235 h 593749"/>
                  <a:gd name="connsiteX5" fmla="*/ 282354 w 369640"/>
                  <a:gd name="connsiteY5" fmla="*/ 583216 h 593749"/>
                  <a:gd name="connsiteX6" fmla="*/ 117766 w 369640"/>
                  <a:gd name="connsiteY6" fmla="*/ 343286 h 593749"/>
                  <a:gd name="connsiteX7" fmla="*/ 73096 w 369640"/>
                  <a:gd name="connsiteY7" fmla="*/ 229119 h 593749"/>
                  <a:gd name="connsiteX8" fmla="*/ 158415 w 369640"/>
                  <a:gd name="connsiteY8" fmla="*/ 44206 h 593749"/>
                  <a:gd name="connsiteX9" fmla="*/ 182079 w 369640"/>
                  <a:gd name="connsiteY9" fmla="*/ 762 h 593749"/>
                  <a:gd name="connsiteX0" fmla="*/ 182079 w 368423"/>
                  <a:gd name="connsiteY0" fmla="*/ 762 h 593749"/>
                  <a:gd name="connsiteX1" fmla="*/ 215482 w 368423"/>
                  <a:gd name="connsiteY1" fmla="*/ 55416 h 593749"/>
                  <a:gd name="connsiteX2" fmla="*/ 198376 w 368423"/>
                  <a:gd name="connsiteY2" fmla="*/ 264847 h 593749"/>
                  <a:gd name="connsiteX3" fmla="*/ 327185 w 368423"/>
                  <a:gd name="connsiteY3" fmla="*/ 519587 h 593749"/>
                  <a:gd name="connsiteX4" fmla="*/ 366790 w 368423"/>
                  <a:gd name="connsiteY4" fmla="*/ 577235 h 593749"/>
                  <a:gd name="connsiteX5" fmla="*/ 282354 w 368423"/>
                  <a:gd name="connsiteY5" fmla="*/ 583216 h 593749"/>
                  <a:gd name="connsiteX6" fmla="*/ 117766 w 368423"/>
                  <a:gd name="connsiteY6" fmla="*/ 343286 h 593749"/>
                  <a:gd name="connsiteX7" fmla="*/ 73096 w 368423"/>
                  <a:gd name="connsiteY7" fmla="*/ 229119 h 593749"/>
                  <a:gd name="connsiteX8" fmla="*/ 158415 w 368423"/>
                  <a:gd name="connsiteY8" fmla="*/ 44206 h 593749"/>
                  <a:gd name="connsiteX9" fmla="*/ 182079 w 368423"/>
                  <a:gd name="connsiteY9" fmla="*/ 762 h 593749"/>
                  <a:gd name="connsiteX0" fmla="*/ 95037 w 281381"/>
                  <a:gd name="connsiteY0" fmla="*/ 763 h 593750"/>
                  <a:gd name="connsiteX1" fmla="*/ 128440 w 281381"/>
                  <a:gd name="connsiteY1" fmla="*/ 55417 h 593750"/>
                  <a:gd name="connsiteX2" fmla="*/ 111334 w 281381"/>
                  <a:gd name="connsiteY2" fmla="*/ 264848 h 593750"/>
                  <a:gd name="connsiteX3" fmla="*/ 240143 w 281381"/>
                  <a:gd name="connsiteY3" fmla="*/ 519588 h 593750"/>
                  <a:gd name="connsiteX4" fmla="*/ 279748 w 281381"/>
                  <a:gd name="connsiteY4" fmla="*/ 577236 h 593750"/>
                  <a:gd name="connsiteX5" fmla="*/ 195312 w 281381"/>
                  <a:gd name="connsiteY5" fmla="*/ 583217 h 593750"/>
                  <a:gd name="connsiteX6" fmla="*/ 30724 w 281381"/>
                  <a:gd name="connsiteY6" fmla="*/ 343287 h 593750"/>
                  <a:gd name="connsiteX7" fmla="*/ 96236 w 281381"/>
                  <a:gd name="connsiteY7" fmla="*/ 250426 h 593750"/>
                  <a:gd name="connsiteX8" fmla="*/ 71373 w 281381"/>
                  <a:gd name="connsiteY8" fmla="*/ 44207 h 593750"/>
                  <a:gd name="connsiteX9" fmla="*/ 95037 w 281381"/>
                  <a:gd name="connsiteY9" fmla="*/ 763 h 593750"/>
                  <a:gd name="connsiteX0" fmla="*/ 117749 w 304093"/>
                  <a:gd name="connsiteY0" fmla="*/ 768 h 593755"/>
                  <a:gd name="connsiteX1" fmla="*/ 151152 w 304093"/>
                  <a:gd name="connsiteY1" fmla="*/ 55422 h 593755"/>
                  <a:gd name="connsiteX2" fmla="*/ 134046 w 304093"/>
                  <a:gd name="connsiteY2" fmla="*/ 264853 h 593755"/>
                  <a:gd name="connsiteX3" fmla="*/ 262855 w 304093"/>
                  <a:gd name="connsiteY3" fmla="*/ 519593 h 593755"/>
                  <a:gd name="connsiteX4" fmla="*/ 302460 w 304093"/>
                  <a:gd name="connsiteY4" fmla="*/ 577241 h 593755"/>
                  <a:gd name="connsiteX5" fmla="*/ 218024 w 304093"/>
                  <a:gd name="connsiteY5" fmla="*/ 583222 h 593755"/>
                  <a:gd name="connsiteX6" fmla="*/ 53436 w 304093"/>
                  <a:gd name="connsiteY6" fmla="*/ 343292 h 593755"/>
                  <a:gd name="connsiteX7" fmla="*/ 88430 w 304093"/>
                  <a:gd name="connsiteY7" fmla="*/ 250950 h 593755"/>
                  <a:gd name="connsiteX8" fmla="*/ 94085 w 304093"/>
                  <a:gd name="connsiteY8" fmla="*/ 44212 h 593755"/>
                  <a:gd name="connsiteX9" fmla="*/ 117749 w 304093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117749 w 303980"/>
                  <a:gd name="connsiteY0" fmla="*/ 768 h 593755"/>
                  <a:gd name="connsiteX1" fmla="*/ 151152 w 303980"/>
                  <a:gd name="connsiteY1" fmla="*/ 55422 h 593755"/>
                  <a:gd name="connsiteX2" fmla="*/ 146940 w 303980"/>
                  <a:gd name="connsiteY2" fmla="*/ 278187 h 593755"/>
                  <a:gd name="connsiteX3" fmla="*/ 262855 w 303980"/>
                  <a:gd name="connsiteY3" fmla="*/ 519593 h 593755"/>
                  <a:gd name="connsiteX4" fmla="*/ 302460 w 303980"/>
                  <a:gd name="connsiteY4" fmla="*/ 577241 h 593755"/>
                  <a:gd name="connsiteX5" fmla="*/ 218024 w 303980"/>
                  <a:gd name="connsiteY5" fmla="*/ 583222 h 593755"/>
                  <a:gd name="connsiteX6" fmla="*/ 53436 w 303980"/>
                  <a:gd name="connsiteY6" fmla="*/ 343292 h 593755"/>
                  <a:gd name="connsiteX7" fmla="*/ 88430 w 303980"/>
                  <a:gd name="connsiteY7" fmla="*/ 250950 h 593755"/>
                  <a:gd name="connsiteX8" fmla="*/ 94085 w 303980"/>
                  <a:gd name="connsiteY8" fmla="*/ 44212 h 593755"/>
                  <a:gd name="connsiteX9" fmla="*/ 117749 w 303980"/>
                  <a:gd name="connsiteY9" fmla="*/ 768 h 593755"/>
                  <a:gd name="connsiteX0" fmla="*/ 68717 w 254948"/>
                  <a:gd name="connsiteY0" fmla="*/ 768 h 593755"/>
                  <a:gd name="connsiteX1" fmla="*/ 102120 w 254948"/>
                  <a:gd name="connsiteY1" fmla="*/ 55422 h 593755"/>
                  <a:gd name="connsiteX2" fmla="*/ 97908 w 254948"/>
                  <a:gd name="connsiteY2" fmla="*/ 278187 h 593755"/>
                  <a:gd name="connsiteX3" fmla="*/ 213823 w 254948"/>
                  <a:gd name="connsiteY3" fmla="*/ 519593 h 593755"/>
                  <a:gd name="connsiteX4" fmla="*/ 253428 w 254948"/>
                  <a:gd name="connsiteY4" fmla="*/ 577241 h 593755"/>
                  <a:gd name="connsiteX5" fmla="*/ 168992 w 254948"/>
                  <a:gd name="connsiteY5" fmla="*/ 583222 h 593755"/>
                  <a:gd name="connsiteX6" fmla="*/ 4404 w 254948"/>
                  <a:gd name="connsiteY6" fmla="*/ 343292 h 593755"/>
                  <a:gd name="connsiteX7" fmla="*/ 39398 w 254948"/>
                  <a:gd name="connsiteY7" fmla="*/ 250950 h 593755"/>
                  <a:gd name="connsiteX8" fmla="*/ 45053 w 254948"/>
                  <a:gd name="connsiteY8" fmla="*/ 44212 h 593755"/>
                  <a:gd name="connsiteX9" fmla="*/ 68717 w 254948"/>
                  <a:gd name="connsiteY9" fmla="*/ 768 h 593755"/>
                  <a:gd name="connsiteX0" fmla="*/ 68717 w 263341"/>
                  <a:gd name="connsiteY0" fmla="*/ 768 h 595572"/>
                  <a:gd name="connsiteX1" fmla="*/ 102120 w 263341"/>
                  <a:gd name="connsiteY1" fmla="*/ 55422 h 595572"/>
                  <a:gd name="connsiteX2" fmla="*/ 97908 w 263341"/>
                  <a:gd name="connsiteY2" fmla="*/ 278187 h 595572"/>
                  <a:gd name="connsiteX3" fmla="*/ 244285 w 263341"/>
                  <a:gd name="connsiteY3" fmla="*/ 478541 h 595572"/>
                  <a:gd name="connsiteX4" fmla="*/ 253428 w 263341"/>
                  <a:gd name="connsiteY4" fmla="*/ 577241 h 595572"/>
                  <a:gd name="connsiteX5" fmla="*/ 168992 w 263341"/>
                  <a:gd name="connsiteY5" fmla="*/ 583222 h 595572"/>
                  <a:gd name="connsiteX6" fmla="*/ 4404 w 263341"/>
                  <a:gd name="connsiteY6" fmla="*/ 343292 h 595572"/>
                  <a:gd name="connsiteX7" fmla="*/ 39398 w 263341"/>
                  <a:gd name="connsiteY7" fmla="*/ 250950 h 595572"/>
                  <a:gd name="connsiteX8" fmla="*/ 45053 w 263341"/>
                  <a:gd name="connsiteY8" fmla="*/ 44212 h 595572"/>
                  <a:gd name="connsiteX9" fmla="*/ 68717 w 263341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68717 w 263455"/>
                  <a:gd name="connsiteY0" fmla="*/ 768 h 595572"/>
                  <a:gd name="connsiteX1" fmla="*/ 102120 w 263455"/>
                  <a:gd name="connsiteY1" fmla="*/ 55422 h 595572"/>
                  <a:gd name="connsiteX2" fmla="*/ 95955 w 263455"/>
                  <a:gd name="connsiteY2" fmla="*/ 245287 h 595572"/>
                  <a:gd name="connsiteX3" fmla="*/ 244285 w 263455"/>
                  <a:gd name="connsiteY3" fmla="*/ 478541 h 595572"/>
                  <a:gd name="connsiteX4" fmla="*/ 253428 w 263455"/>
                  <a:gd name="connsiteY4" fmla="*/ 577241 h 595572"/>
                  <a:gd name="connsiteX5" fmla="*/ 168992 w 263455"/>
                  <a:gd name="connsiteY5" fmla="*/ 583222 h 595572"/>
                  <a:gd name="connsiteX6" fmla="*/ 4404 w 263455"/>
                  <a:gd name="connsiteY6" fmla="*/ 343292 h 595572"/>
                  <a:gd name="connsiteX7" fmla="*/ 39398 w 263455"/>
                  <a:gd name="connsiteY7" fmla="*/ 250950 h 595572"/>
                  <a:gd name="connsiteX8" fmla="*/ 45053 w 263455"/>
                  <a:gd name="connsiteY8" fmla="*/ 44212 h 595572"/>
                  <a:gd name="connsiteX9" fmla="*/ 68717 w 263455"/>
                  <a:gd name="connsiteY9" fmla="*/ 768 h 595572"/>
                  <a:gd name="connsiteX0" fmla="*/ 29319 w 224057"/>
                  <a:gd name="connsiteY0" fmla="*/ 768 h 595572"/>
                  <a:gd name="connsiteX1" fmla="*/ 62722 w 224057"/>
                  <a:gd name="connsiteY1" fmla="*/ 55422 h 595572"/>
                  <a:gd name="connsiteX2" fmla="*/ 56557 w 224057"/>
                  <a:gd name="connsiteY2" fmla="*/ 245287 h 595572"/>
                  <a:gd name="connsiteX3" fmla="*/ 204887 w 224057"/>
                  <a:gd name="connsiteY3" fmla="*/ 478541 h 595572"/>
                  <a:gd name="connsiteX4" fmla="*/ 214030 w 224057"/>
                  <a:gd name="connsiteY4" fmla="*/ 577241 h 595572"/>
                  <a:gd name="connsiteX5" fmla="*/ 129594 w 224057"/>
                  <a:gd name="connsiteY5" fmla="*/ 583222 h 595572"/>
                  <a:gd name="connsiteX6" fmla="*/ 182252 w 224057"/>
                  <a:gd name="connsiteY6" fmla="*/ 545176 h 595572"/>
                  <a:gd name="connsiteX7" fmla="*/ 0 w 224057"/>
                  <a:gd name="connsiteY7" fmla="*/ 250950 h 595572"/>
                  <a:gd name="connsiteX8" fmla="*/ 5655 w 224057"/>
                  <a:gd name="connsiteY8" fmla="*/ 44212 h 595572"/>
                  <a:gd name="connsiteX9" fmla="*/ 29319 w 224057"/>
                  <a:gd name="connsiteY9" fmla="*/ 768 h 595572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82252 w 224057"/>
                  <a:gd name="connsiteY6" fmla="*/ 544841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29319 w 224057"/>
                  <a:gd name="connsiteY0" fmla="*/ 433 h 595237"/>
                  <a:gd name="connsiteX1" fmla="*/ 62722 w 224057"/>
                  <a:gd name="connsiteY1" fmla="*/ 55087 h 595237"/>
                  <a:gd name="connsiteX2" fmla="*/ 56557 w 224057"/>
                  <a:gd name="connsiteY2" fmla="*/ 244952 h 595237"/>
                  <a:gd name="connsiteX3" fmla="*/ 204887 w 224057"/>
                  <a:gd name="connsiteY3" fmla="*/ 478206 h 595237"/>
                  <a:gd name="connsiteX4" fmla="*/ 214030 w 224057"/>
                  <a:gd name="connsiteY4" fmla="*/ 576906 h 595237"/>
                  <a:gd name="connsiteX5" fmla="*/ 129594 w 224057"/>
                  <a:gd name="connsiteY5" fmla="*/ 582887 h 595237"/>
                  <a:gd name="connsiteX6" fmla="*/ 129143 w 224057"/>
                  <a:gd name="connsiteY6" fmla="*/ 416164 h 595237"/>
                  <a:gd name="connsiteX7" fmla="*/ 0 w 224057"/>
                  <a:gd name="connsiteY7" fmla="*/ 250615 h 595237"/>
                  <a:gd name="connsiteX8" fmla="*/ 15680 w 224057"/>
                  <a:gd name="connsiteY8" fmla="*/ 52446 h 595237"/>
                  <a:gd name="connsiteX9" fmla="*/ 29319 w 224057"/>
                  <a:gd name="connsiteY9" fmla="*/ 433 h 595237"/>
                  <a:gd name="connsiteX0" fmla="*/ 17871 w 212609"/>
                  <a:gd name="connsiteY0" fmla="*/ 443 h 595247"/>
                  <a:gd name="connsiteX1" fmla="*/ 51274 w 212609"/>
                  <a:gd name="connsiteY1" fmla="*/ 55097 h 595247"/>
                  <a:gd name="connsiteX2" fmla="*/ 45109 w 212609"/>
                  <a:gd name="connsiteY2" fmla="*/ 244962 h 595247"/>
                  <a:gd name="connsiteX3" fmla="*/ 193439 w 212609"/>
                  <a:gd name="connsiteY3" fmla="*/ 478216 h 595247"/>
                  <a:gd name="connsiteX4" fmla="*/ 202582 w 212609"/>
                  <a:gd name="connsiteY4" fmla="*/ 576916 h 595247"/>
                  <a:gd name="connsiteX5" fmla="*/ 118146 w 212609"/>
                  <a:gd name="connsiteY5" fmla="*/ 582897 h 595247"/>
                  <a:gd name="connsiteX6" fmla="*/ 117695 w 212609"/>
                  <a:gd name="connsiteY6" fmla="*/ 416174 h 595247"/>
                  <a:gd name="connsiteX7" fmla="*/ 0 w 212609"/>
                  <a:gd name="connsiteY7" fmla="*/ 253471 h 595247"/>
                  <a:gd name="connsiteX8" fmla="*/ 4232 w 212609"/>
                  <a:gd name="connsiteY8" fmla="*/ 52456 h 595247"/>
                  <a:gd name="connsiteX9" fmla="*/ 17871 w 212609"/>
                  <a:gd name="connsiteY9" fmla="*/ 443 h 595247"/>
                  <a:gd name="connsiteX0" fmla="*/ 20364 w 215102"/>
                  <a:gd name="connsiteY0" fmla="*/ 443 h 595247"/>
                  <a:gd name="connsiteX1" fmla="*/ 53767 w 215102"/>
                  <a:gd name="connsiteY1" fmla="*/ 55097 h 595247"/>
                  <a:gd name="connsiteX2" fmla="*/ 47602 w 215102"/>
                  <a:gd name="connsiteY2" fmla="*/ 244962 h 595247"/>
                  <a:gd name="connsiteX3" fmla="*/ 195932 w 215102"/>
                  <a:gd name="connsiteY3" fmla="*/ 478216 h 595247"/>
                  <a:gd name="connsiteX4" fmla="*/ 205075 w 215102"/>
                  <a:gd name="connsiteY4" fmla="*/ 576916 h 595247"/>
                  <a:gd name="connsiteX5" fmla="*/ 120639 w 215102"/>
                  <a:gd name="connsiteY5" fmla="*/ 582897 h 595247"/>
                  <a:gd name="connsiteX6" fmla="*/ 120188 w 215102"/>
                  <a:gd name="connsiteY6" fmla="*/ 416174 h 595247"/>
                  <a:gd name="connsiteX7" fmla="*/ 2493 w 215102"/>
                  <a:gd name="connsiteY7" fmla="*/ 253471 h 595247"/>
                  <a:gd name="connsiteX8" fmla="*/ 6725 w 215102"/>
                  <a:gd name="connsiteY8" fmla="*/ 52456 h 595247"/>
                  <a:gd name="connsiteX9" fmla="*/ 20364 w 215102"/>
                  <a:gd name="connsiteY9" fmla="*/ 443 h 595247"/>
                  <a:gd name="connsiteX0" fmla="*/ 20364 w 213840"/>
                  <a:gd name="connsiteY0" fmla="*/ 443 h 577166"/>
                  <a:gd name="connsiteX1" fmla="*/ 53767 w 213840"/>
                  <a:gd name="connsiteY1" fmla="*/ 55097 h 577166"/>
                  <a:gd name="connsiteX2" fmla="*/ 47602 w 213840"/>
                  <a:gd name="connsiteY2" fmla="*/ 244962 h 577166"/>
                  <a:gd name="connsiteX3" fmla="*/ 195932 w 213840"/>
                  <a:gd name="connsiteY3" fmla="*/ 478216 h 577166"/>
                  <a:gd name="connsiteX4" fmla="*/ 205075 w 213840"/>
                  <a:gd name="connsiteY4" fmla="*/ 576916 h 577166"/>
                  <a:gd name="connsiteX5" fmla="*/ 140081 w 213840"/>
                  <a:gd name="connsiteY5" fmla="*/ 504666 h 577166"/>
                  <a:gd name="connsiteX6" fmla="*/ 120188 w 213840"/>
                  <a:gd name="connsiteY6" fmla="*/ 416174 h 577166"/>
                  <a:gd name="connsiteX7" fmla="*/ 2493 w 213840"/>
                  <a:gd name="connsiteY7" fmla="*/ 253471 h 577166"/>
                  <a:gd name="connsiteX8" fmla="*/ 6725 w 213840"/>
                  <a:gd name="connsiteY8" fmla="*/ 52456 h 577166"/>
                  <a:gd name="connsiteX9" fmla="*/ 20364 w 213840"/>
                  <a:gd name="connsiteY9" fmla="*/ 443 h 577166"/>
                  <a:gd name="connsiteX0" fmla="*/ 20364 w 213840"/>
                  <a:gd name="connsiteY0" fmla="*/ 443 h 577166"/>
                  <a:gd name="connsiteX1" fmla="*/ 53767 w 213840"/>
                  <a:gd name="connsiteY1" fmla="*/ 55097 h 577166"/>
                  <a:gd name="connsiteX2" fmla="*/ 47602 w 213840"/>
                  <a:gd name="connsiteY2" fmla="*/ 244962 h 577166"/>
                  <a:gd name="connsiteX3" fmla="*/ 195932 w 213840"/>
                  <a:gd name="connsiteY3" fmla="*/ 478216 h 577166"/>
                  <a:gd name="connsiteX4" fmla="*/ 205075 w 213840"/>
                  <a:gd name="connsiteY4" fmla="*/ 576916 h 577166"/>
                  <a:gd name="connsiteX5" fmla="*/ 140081 w 213840"/>
                  <a:gd name="connsiteY5" fmla="*/ 504666 h 577166"/>
                  <a:gd name="connsiteX6" fmla="*/ 120188 w 213840"/>
                  <a:gd name="connsiteY6" fmla="*/ 416174 h 577166"/>
                  <a:gd name="connsiteX7" fmla="*/ 2493 w 213840"/>
                  <a:gd name="connsiteY7" fmla="*/ 253471 h 577166"/>
                  <a:gd name="connsiteX8" fmla="*/ 6725 w 213840"/>
                  <a:gd name="connsiteY8" fmla="*/ 52456 h 577166"/>
                  <a:gd name="connsiteX9" fmla="*/ 20364 w 213840"/>
                  <a:gd name="connsiteY9" fmla="*/ 443 h 577166"/>
                  <a:gd name="connsiteX0" fmla="*/ 20364 w 215334"/>
                  <a:gd name="connsiteY0" fmla="*/ 443 h 576976"/>
                  <a:gd name="connsiteX1" fmla="*/ 53767 w 215334"/>
                  <a:gd name="connsiteY1" fmla="*/ 55097 h 576976"/>
                  <a:gd name="connsiteX2" fmla="*/ 47602 w 215334"/>
                  <a:gd name="connsiteY2" fmla="*/ 244962 h 576976"/>
                  <a:gd name="connsiteX3" fmla="*/ 195932 w 215334"/>
                  <a:gd name="connsiteY3" fmla="*/ 478216 h 576976"/>
                  <a:gd name="connsiteX4" fmla="*/ 205075 w 215334"/>
                  <a:gd name="connsiteY4" fmla="*/ 576916 h 576976"/>
                  <a:gd name="connsiteX5" fmla="*/ 117139 w 215334"/>
                  <a:gd name="connsiteY5" fmla="*/ 466549 h 576976"/>
                  <a:gd name="connsiteX6" fmla="*/ 120188 w 215334"/>
                  <a:gd name="connsiteY6" fmla="*/ 416174 h 576976"/>
                  <a:gd name="connsiteX7" fmla="*/ 2493 w 215334"/>
                  <a:gd name="connsiteY7" fmla="*/ 253471 h 576976"/>
                  <a:gd name="connsiteX8" fmla="*/ 6725 w 215334"/>
                  <a:gd name="connsiteY8" fmla="*/ 52456 h 576976"/>
                  <a:gd name="connsiteX9" fmla="*/ 20364 w 215334"/>
                  <a:gd name="connsiteY9" fmla="*/ 443 h 576976"/>
                  <a:gd name="connsiteX0" fmla="*/ 20364 w 215334"/>
                  <a:gd name="connsiteY0" fmla="*/ 443 h 576976"/>
                  <a:gd name="connsiteX1" fmla="*/ 53767 w 215334"/>
                  <a:gd name="connsiteY1" fmla="*/ 55097 h 576976"/>
                  <a:gd name="connsiteX2" fmla="*/ 47602 w 215334"/>
                  <a:gd name="connsiteY2" fmla="*/ 244962 h 576976"/>
                  <a:gd name="connsiteX3" fmla="*/ 195932 w 215334"/>
                  <a:gd name="connsiteY3" fmla="*/ 478216 h 576976"/>
                  <a:gd name="connsiteX4" fmla="*/ 205075 w 215334"/>
                  <a:gd name="connsiteY4" fmla="*/ 576916 h 576976"/>
                  <a:gd name="connsiteX5" fmla="*/ 117139 w 215334"/>
                  <a:gd name="connsiteY5" fmla="*/ 466549 h 576976"/>
                  <a:gd name="connsiteX6" fmla="*/ 122216 w 215334"/>
                  <a:gd name="connsiteY6" fmla="*/ 447876 h 576976"/>
                  <a:gd name="connsiteX7" fmla="*/ 120188 w 215334"/>
                  <a:gd name="connsiteY7" fmla="*/ 416174 h 576976"/>
                  <a:gd name="connsiteX8" fmla="*/ 2493 w 215334"/>
                  <a:gd name="connsiteY8" fmla="*/ 253471 h 576976"/>
                  <a:gd name="connsiteX9" fmla="*/ 6725 w 215334"/>
                  <a:gd name="connsiteY9" fmla="*/ 52456 h 576976"/>
                  <a:gd name="connsiteX10" fmla="*/ 20364 w 215334"/>
                  <a:gd name="connsiteY10" fmla="*/ 443 h 57697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22216 w 214580"/>
                  <a:gd name="connsiteY6" fmla="*/ 447876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22216 w 214580"/>
                  <a:gd name="connsiteY6" fmla="*/ 447876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214580"/>
                  <a:gd name="connsiteY0" fmla="*/ 443 h 576916"/>
                  <a:gd name="connsiteX1" fmla="*/ 53767 w 214580"/>
                  <a:gd name="connsiteY1" fmla="*/ 55097 h 576916"/>
                  <a:gd name="connsiteX2" fmla="*/ 47602 w 214580"/>
                  <a:gd name="connsiteY2" fmla="*/ 244962 h 576916"/>
                  <a:gd name="connsiteX3" fmla="*/ 195932 w 214580"/>
                  <a:gd name="connsiteY3" fmla="*/ 478216 h 576916"/>
                  <a:gd name="connsiteX4" fmla="*/ 205075 w 214580"/>
                  <a:gd name="connsiteY4" fmla="*/ 576916 h 576916"/>
                  <a:gd name="connsiteX5" fmla="*/ 128599 w 214580"/>
                  <a:gd name="connsiteY5" fmla="*/ 477501 h 576916"/>
                  <a:gd name="connsiteX6" fmla="*/ 111728 w 214580"/>
                  <a:gd name="connsiteY6" fmla="*/ 449321 h 576916"/>
                  <a:gd name="connsiteX7" fmla="*/ 120188 w 214580"/>
                  <a:gd name="connsiteY7" fmla="*/ 416174 h 576916"/>
                  <a:gd name="connsiteX8" fmla="*/ 2493 w 214580"/>
                  <a:gd name="connsiteY8" fmla="*/ 253471 h 576916"/>
                  <a:gd name="connsiteX9" fmla="*/ 6725 w 214580"/>
                  <a:gd name="connsiteY9" fmla="*/ 52456 h 576916"/>
                  <a:gd name="connsiteX10" fmla="*/ 20364 w 214580"/>
                  <a:gd name="connsiteY10" fmla="*/ 443 h 576916"/>
                  <a:gd name="connsiteX0" fmla="*/ 20364 w 199899"/>
                  <a:gd name="connsiteY0" fmla="*/ 443 h 501692"/>
                  <a:gd name="connsiteX1" fmla="*/ 53767 w 199899"/>
                  <a:gd name="connsiteY1" fmla="*/ 55097 h 501692"/>
                  <a:gd name="connsiteX2" fmla="*/ 47602 w 199899"/>
                  <a:gd name="connsiteY2" fmla="*/ 244962 h 501692"/>
                  <a:gd name="connsiteX3" fmla="*/ 195932 w 199899"/>
                  <a:gd name="connsiteY3" fmla="*/ 478216 h 501692"/>
                  <a:gd name="connsiteX4" fmla="*/ 154891 w 199899"/>
                  <a:gd name="connsiteY4" fmla="*/ 493536 h 501692"/>
                  <a:gd name="connsiteX5" fmla="*/ 128599 w 199899"/>
                  <a:gd name="connsiteY5" fmla="*/ 477501 h 501692"/>
                  <a:gd name="connsiteX6" fmla="*/ 111728 w 199899"/>
                  <a:gd name="connsiteY6" fmla="*/ 449321 h 501692"/>
                  <a:gd name="connsiteX7" fmla="*/ 120188 w 199899"/>
                  <a:gd name="connsiteY7" fmla="*/ 416174 h 501692"/>
                  <a:gd name="connsiteX8" fmla="*/ 2493 w 199899"/>
                  <a:gd name="connsiteY8" fmla="*/ 253471 h 501692"/>
                  <a:gd name="connsiteX9" fmla="*/ 6725 w 199899"/>
                  <a:gd name="connsiteY9" fmla="*/ 52456 h 501692"/>
                  <a:gd name="connsiteX10" fmla="*/ 20364 w 199899"/>
                  <a:gd name="connsiteY10" fmla="*/ 443 h 501692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11728 w 166745"/>
                  <a:gd name="connsiteY6" fmla="*/ 449321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11728 w 166745"/>
                  <a:gd name="connsiteY6" fmla="*/ 449321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6745"/>
                  <a:gd name="connsiteY0" fmla="*/ 443 h 497079"/>
                  <a:gd name="connsiteX1" fmla="*/ 53767 w 166745"/>
                  <a:gd name="connsiteY1" fmla="*/ 55097 h 497079"/>
                  <a:gd name="connsiteX2" fmla="*/ 47602 w 166745"/>
                  <a:gd name="connsiteY2" fmla="*/ 244962 h 497079"/>
                  <a:gd name="connsiteX3" fmla="*/ 158663 w 166745"/>
                  <a:gd name="connsiteY3" fmla="*/ 424383 h 497079"/>
                  <a:gd name="connsiteX4" fmla="*/ 154891 w 166745"/>
                  <a:gd name="connsiteY4" fmla="*/ 493536 h 497079"/>
                  <a:gd name="connsiteX5" fmla="*/ 128599 w 166745"/>
                  <a:gd name="connsiteY5" fmla="*/ 477501 h 497079"/>
                  <a:gd name="connsiteX6" fmla="*/ 120323 w 166745"/>
                  <a:gd name="connsiteY6" fmla="*/ 457534 h 497079"/>
                  <a:gd name="connsiteX7" fmla="*/ 120188 w 166745"/>
                  <a:gd name="connsiteY7" fmla="*/ 416174 h 497079"/>
                  <a:gd name="connsiteX8" fmla="*/ 2493 w 166745"/>
                  <a:gd name="connsiteY8" fmla="*/ 253471 h 497079"/>
                  <a:gd name="connsiteX9" fmla="*/ 6725 w 166745"/>
                  <a:gd name="connsiteY9" fmla="*/ 52456 h 497079"/>
                  <a:gd name="connsiteX10" fmla="*/ 20364 w 166745"/>
                  <a:gd name="connsiteY10" fmla="*/ 443 h 497079"/>
                  <a:gd name="connsiteX0" fmla="*/ 20364 w 165652"/>
                  <a:gd name="connsiteY0" fmla="*/ 443 h 496187"/>
                  <a:gd name="connsiteX1" fmla="*/ 53767 w 165652"/>
                  <a:gd name="connsiteY1" fmla="*/ 55097 h 496187"/>
                  <a:gd name="connsiteX2" fmla="*/ 47602 w 165652"/>
                  <a:gd name="connsiteY2" fmla="*/ 244962 h 496187"/>
                  <a:gd name="connsiteX3" fmla="*/ 158663 w 165652"/>
                  <a:gd name="connsiteY3" fmla="*/ 424383 h 496187"/>
                  <a:gd name="connsiteX4" fmla="*/ 154891 w 165652"/>
                  <a:gd name="connsiteY4" fmla="*/ 493536 h 496187"/>
                  <a:gd name="connsiteX5" fmla="*/ 161496 w 165652"/>
                  <a:gd name="connsiteY5" fmla="*/ 473521 h 496187"/>
                  <a:gd name="connsiteX6" fmla="*/ 120323 w 165652"/>
                  <a:gd name="connsiteY6" fmla="*/ 457534 h 496187"/>
                  <a:gd name="connsiteX7" fmla="*/ 120188 w 165652"/>
                  <a:gd name="connsiteY7" fmla="*/ 416174 h 496187"/>
                  <a:gd name="connsiteX8" fmla="*/ 2493 w 165652"/>
                  <a:gd name="connsiteY8" fmla="*/ 253471 h 496187"/>
                  <a:gd name="connsiteX9" fmla="*/ 6725 w 165652"/>
                  <a:gd name="connsiteY9" fmla="*/ 52456 h 496187"/>
                  <a:gd name="connsiteX10" fmla="*/ 20364 w 165652"/>
                  <a:gd name="connsiteY10" fmla="*/ 443 h 496187"/>
                  <a:gd name="connsiteX0" fmla="*/ 20364 w 230688"/>
                  <a:gd name="connsiteY0" fmla="*/ 443 h 483925"/>
                  <a:gd name="connsiteX1" fmla="*/ 53767 w 230688"/>
                  <a:gd name="connsiteY1" fmla="*/ 55097 h 483925"/>
                  <a:gd name="connsiteX2" fmla="*/ 47602 w 230688"/>
                  <a:gd name="connsiteY2" fmla="*/ 244962 h 483925"/>
                  <a:gd name="connsiteX3" fmla="*/ 158663 w 230688"/>
                  <a:gd name="connsiteY3" fmla="*/ 424383 h 483925"/>
                  <a:gd name="connsiteX4" fmla="*/ 230686 w 230688"/>
                  <a:gd name="connsiteY4" fmla="*/ 475907 h 483925"/>
                  <a:gd name="connsiteX5" fmla="*/ 161496 w 230688"/>
                  <a:gd name="connsiteY5" fmla="*/ 473521 h 483925"/>
                  <a:gd name="connsiteX6" fmla="*/ 120323 w 230688"/>
                  <a:gd name="connsiteY6" fmla="*/ 457534 h 483925"/>
                  <a:gd name="connsiteX7" fmla="*/ 120188 w 230688"/>
                  <a:gd name="connsiteY7" fmla="*/ 416174 h 483925"/>
                  <a:gd name="connsiteX8" fmla="*/ 2493 w 230688"/>
                  <a:gd name="connsiteY8" fmla="*/ 253471 h 483925"/>
                  <a:gd name="connsiteX9" fmla="*/ 6725 w 230688"/>
                  <a:gd name="connsiteY9" fmla="*/ 52456 h 483925"/>
                  <a:gd name="connsiteX10" fmla="*/ 20364 w 230688"/>
                  <a:gd name="connsiteY10" fmla="*/ 443 h 483925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120323 w 231234"/>
                  <a:gd name="connsiteY6" fmla="*/ 457534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1234"/>
                  <a:gd name="connsiteY0" fmla="*/ 443 h 516178"/>
                  <a:gd name="connsiteX1" fmla="*/ 53767 w 231234"/>
                  <a:gd name="connsiteY1" fmla="*/ 55097 h 516178"/>
                  <a:gd name="connsiteX2" fmla="*/ 47602 w 231234"/>
                  <a:gd name="connsiteY2" fmla="*/ 244962 h 516178"/>
                  <a:gd name="connsiteX3" fmla="*/ 158663 w 231234"/>
                  <a:gd name="connsiteY3" fmla="*/ 424383 h 516178"/>
                  <a:gd name="connsiteX4" fmla="*/ 230686 w 231234"/>
                  <a:gd name="connsiteY4" fmla="*/ 475907 h 516178"/>
                  <a:gd name="connsiteX5" fmla="*/ 121494 w 231234"/>
                  <a:gd name="connsiteY5" fmla="*/ 512201 h 516178"/>
                  <a:gd name="connsiteX6" fmla="*/ 97452 w 231234"/>
                  <a:gd name="connsiteY6" fmla="*/ 470083 h 516178"/>
                  <a:gd name="connsiteX7" fmla="*/ 120188 w 231234"/>
                  <a:gd name="connsiteY7" fmla="*/ 416174 h 516178"/>
                  <a:gd name="connsiteX8" fmla="*/ 2493 w 231234"/>
                  <a:gd name="connsiteY8" fmla="*/ 253471 h 516178"/>
                  <a:gd name="connsiteX9" fmla="*/ 6725 w 231234"/>
                  <a:gd name="connsiteY9" fmla="*/ 52456 h 516178"/>
                  <a:gd name="connsiteX10" fmla="*/ 20364 w 231234"/>
                  <a:gd name="connsiteY10" fmla="*/ 443 h 516178"/>
                  <a:gd name="connsiteX0" fmla="*/ 20364 w 230913"/>
                  <a:gd name="connsiteY0" fmla="*/ 443 h 476591"/>
                  <a:gd name="connsiteX1" fmla="*/ 53767 w 230913"/>
                  <a:gd name="connsiteY1" fmla="*/ 55097 h 476591"/>
                  <a:gd name="connsiteX2" fmla="*/ 47602 w 230913"/>
                  <a:gd name="connsiteY2" fmla="*/ 244962 h 476591"/>
                  <a:gd name="connsiteX3" fmla="*/ 158663 w 230913"/>
                  <a:gd name="connsiteY3" fmla="*/ 424383 h 476591"/>
                  <a:gd name="connsiteX4" fmla="*/ 230686 w 230913"/>
                  <a:gd name="connsiteY4" fmla="*/ 475907 h 476591"/>
                  <a:gd name="connsiteX5" fmla="*/ 135712 w 230913"/>
                  <a:gd name="connsiteY5" fmla="*/ 448879 h 476591"/>
                  <a:gd name="connsiteX6" fmla="*/ 97452 w 230913"/>
                  <a:gd name="connsiteY6" fmla="*/ 470083 h 476591"/>
                  <a:gd name="connsiteX7" fmla="*/ 120188 w 230913"/>
                  <a:gd name="connsiteY7" fmla="*/ 416174 h 476591"/>
                  <a:gd name="connsiteX8" fmla="*/ 2493 w 230913"/>
                  <a:gd name="connsiteY8" fmla="*/ 253471 h 476591"/>
                  <a:gd name="connsiteX9" fmla="*/ 6725 w 230913"/>
                  <a:gd name="connsiteY9" fmla="*/ 52456 h 476591"/>
                  <a:gd name="connsiteX10" fmla="*/ 20364 w 230913"/>
                  <a:gd name="connsiteY10" fmla="*/ 443 h 476591"/>
                  <a:gd name="connsiteX0" fmla="*/ 20364 w 230913"/>
                  <a:gd name="connsiteY0" fmla="*/ 443 h 476591"/>
                  <a:gd name="connsiteX1" fmla="*/ 53767 w 230913"/>
                  <a:gd name="connsiteY1" fmla="*/ 55097 h 476591"/>
                  <a:gd name="connsiteX2" fmla="*/ 47602 w 230913"/>
                  <a:gd name="connsiteY2" fmla="*/ 244962 h 476591"/>
                  <a:gd name="connsiteX3" fmla="*/ 158663 w 230913"/>
                  <a:gd name="connsiteY3" fmla="*/ 424383 h 476591"/>
                  <a:gd name="connsiteX4" fmla="*/ 230686 w 230913"/>
                  <a:gd name="connsiteY4" fmla="*/ 475907 h 476591"/>
                  <a:gd name="connsiteX5" fmla="*/ 135712 w 230913"/>
                  <a:gd name="connsiteY5" fmla="*/ 448879 h 476591"/>
                  <a:gd name="connsiteX6" fmla="*/ 107469 w 230913"/>
                  <a:gd name="connsiteY6" fmla="*/ 472573 h 476591"/>
                  <a:gd name="connsiteX7" fmla="*/ 120188 w 230913"/>
                  <a:gd name="connsiteY7" fmla="*/ 416174 h 476591"/>
                  <a:gd name="connsiteX8" fmla="*/ 2493 w 230913"/>
                  <a:gd name="connsiteY8" fmla="*/ 253471 h 476591"/>
                  <a:gd name="connsiteX9" fmla="*/ 6725 w 230913"/>
                  <a:gd name="connsiteY9" fmla="*/ 52456 h 476591"/>
                  <a:gd name="connsiteX10" fmla="*/ 20364 w 230913"/>
                  <a:gd name="connsiteY10" fmla="*/ 443 h 476591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7469 w 162526"/>
                  <a:gd name="connsiteY6" fmla="*/ 472573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9611 w 162526"/>
                  <a:gd name="connsiteY6" fmla="*/ 470067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2526"/>
                  <a:gd name="connsiteY0" fmla="*/ 443 h 486494"/>
                  <a:gd name="connsiteX1" fmla="*/ 53767 w 162526"/>
                  <a:gd name="connsiteY1" fmla="*/ 55097 h 486494"/>
                  <a:gd name="connsiteX2" fmla="*/ 47602 w 162526"/>
                  <a:gd name="connsiteY2" fmla="*/ 244962 h 486494"/>
                  <a:gd name="connsiteX3" fmla="*/ 158663 w 162526"/>
                  <a:gd name="connsiteY3" fmla="*/ 424383 h 486494"/>
                  <a:gd name="connsiteX4" fmla="*/ 137000 w 162526"/>
                  <a:gd name="connsiteY4" fmla="*/ 486050 h 486494"/>
                  <a:gd name="connsiteX5" fmla="*/ 135712 w 162526"/>
                  <a:gd name="connsiteY5" fmla="*/ 448879 h 486494"/>
                  <a:gd name="connsiteX6" fmla="*/ 109611 w 162526"/>
                  <a:gd name="connsiteY6" fmla="*/ 470067 h 486494"/>
                  <a:gd name="connsiteX7" fmla="*/ 120188 w 162526"/>
                  <a:gd name="connsiteY7" fmla="*/ 416174 h 486494"/>
                  <a:gd name="connsiteX8" fmla="*/ 2493 w 162526"/>
                  <a:gd name="connsiteY8" fmla="*/ 253471 h 486494"/>
                  <a:gd name="connsiteX9" fmla="*/ 6725 w 162526"/>
                  <a:gd name="connsiteY9" fmla="*/ 52456 h 486494"/>
                  <a:gd name="connsiteX10" fmla="*/ 20364 w 162526"/>
                  <a:gd name="connsiteY10" fmla="*/ 443 h 486494"/>
                  <a:gd name="connsiteX0" fmla="*/ 20364 w 166158"/>
                  <a:gd name="connsiteY0" fmla="*/ 443 h 504181"/>
                  <a:gd name="connsiteX1" fmla="*/ 53767 w 166158"/>
                  <a:gd name="connsiteY1" fmla="*/ 55097 h 504181"/>
                  <a:gd name="connsiteX2" fmla="*/ 47602 w 166158"/>
                  <a:gd name="connsiteY2" fmla="*/ 244962 h 504181"/>
                  <a:gd name="connsiteX3" fmla="*/ 158663 w 166158"/>
                  <a:gd name="connsiteY3" fmla="*/ 424383 h 504181"/>
                  <a:gd name="connsiteX4" fmla="*/ 153834 w 166158"/>
                  <a:gd name="connsiteY4" fmla="*/ 503909 h 504181"/>
                  <a:gd name="connsiteX5" fmla="*/ 135712 w 166158"/>
                  <a:gd name="connsiteY5" fmla="*/ 448879 h 504181"/>
                  <a:gd name="connsiteX6" fmla="*/ 109611 w 166158"/>
                  <a:gd name="connsiteY6" fmla="*/ 470067 h 504181"/>
                  <a:gd name="connsiteX7" fmla="*/ 120188 w 166158"/>
                  <a:gd name="connsiteY7" fmla="*/ 416174 h 504181"/>
                  <a:gd name="connsiteX8" fmla="*/ 2493 w 166158"/>
                  <a:gd name="connsiteY8" fmla="*/ 253471 h 504181"/>
                  <a:gd name="connsiteX9" fmla="*/ 6725 w 166158"/>
                  <a:gd name="connsiteY9" fmla="*/ 52456 h 504181"/>
                  <a:gd name="connsiteX10" fmla="*/ 20364 w 166158"/>
                  <a:gd name="connsiteY10" fmla="*/ 443 h 504181"/>
                  <a:gd name="connsiteX0" fmla="*/ 20364 w 161888"/>
                  <a:gd name="connsiteY0" fmla="*/ 443 h 486852"/>
                  <a:gd name="connsiteX1" fmla="*/ 53767 w 161888"/>
                  <a:gd name="connsiteY1" fmla="*/ 55097 h 486852"/>
                  <a:gd name="connsiteX2" fmla="*/ 47602 w 161888"/>
                  <a:gd name="connsiteY2" fmla="*/ 244962 h 486852"/>
                  <a:gd name="connsiteX3" fmla="*/ 158663 w 161888"/>
                  <a:gd name="connsiteY3" fmla="*/ 424383 h 486852"/>
                  <a:gd name="connsiteX4" fmla="*/ 132351 w 161888"/>
                  <a:gd name="connsiteY4" fmla="*/ 486414 h 486852"/>
                  <a:gd name="connsiteX5" fmla="*/ 135712 w 161888"/>
                  <a:gd name="connsiteY5" fmla="*/ 448879 h 486852"/>
                  <a:gd name="connsiteX6" fmla="*/ 109611 w 161888"/>
                  <a:gd name="connsiteY6" fmla="*/ 470067 h 486852"/>
                  <a:gd name="connsiteX7" fmla="*/ 120188 w 161888"/>
                  <a:gd name="connsiteY7" fmla="*/ 416174 h 486852"/>
                  <a:gd name="connsiteX8" fmla="*/ 2493 w 161888"/>
                  <a:gd name="connsiteY8" fmla="*/ 253471 h 486852"/>
                  <a:gd name="connsiteX9" fmla="*/ 6725 w 161888"/>
                  <a:gd name="connsiteY9" fmla="*/ 52456 h 486852"/>
                  <a:gd name="connsiteX10" fmla="*/ 20364 w 161888"/>
                  <a:gd name="connsiteY10" fmla="*/ 443 h 486852"/>
                  <a:gd name="connsiteX0" fmla="*/ 20364 w 162137"/>
                  <a:gd name="connsiteY0" fmla="*/ 443 h 487211"/>
                  <a:gd name="connsiteX1" fmla="*/ 53767 w 162137"/>
                  <a:gd name="connsiteY1" fmla="*/ 55097 h 487211"/>
                  <a:gd name="connsiteX2" fmla="*/ 47602 w 162137"/>
                  <a:gd name="connsiteY2" fmla="*/ 244962 h 487211"/>
                  <a:gd name="connsiteX3" fmla="*/ 158663 w 162137"/>
                  <a:gd name="connsiteY3" fmla="*/ 424383 h 487211"/>
                  <a:gd name="connsiteX4" fmla="*/ 132351 w 162137"/>
                  <a:gd name="connsiteY4" fmla="*/ 486414 h 487211"/>
                  <a:gd name="connsiteX5" fmla="*/ 135712 w 162137"/>
                  <a:gd name="connsiteY5" fmla="*/ 448879 h 487211"/>
                  <a:gd name="connsiteX6" fmla="*/ 109611 w 162137"/>
                  <a:gd name="connsiteY6" fmla="*/ 470067 h 487211"/>
                  <a:gd name="connsiteX7" fmla="*/ 120188 w 162137"/>
                  <a:gd name="connsiteY7" fmla="*/ 416174 h 487211"/>
                  <a:gd name="connsiteX8" fmla="*/ 2493 w 162137"/>
                  <a:gd name="connsiteY8" fmla="*/ 253471 h 487211"/>
                  <a:gd name="connsiteX9" fmla="*/ 6725 w 162137"/>
                  <a:gd name="connsiteY9" fmla="*/ 52456 h 487211"/>
                  <a:gd name="connsiteX10" fmla="*/ 20364 w 162137"/>
                  <a:gd name="connsiteY10" fmla="*/ 443 h 48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137" h="487211">
                    <a:moveTo>
                      <a:pt x="20364" y="443"/>
                    </a:moveTo>
                    <a:cubicBezTo>
                      <a:pt x="45076" y="18197"/>
                      <a:pt x="43440" y="-794"/>
                      <a:pt x="53767" y="55097"/>
                    </a:cubicBezTo>
                    <a:cubicBezTo>
                      <a:pt x="47239" y="151345"/>
                      <a:pt x="44311" y="167703"/>
                      <a:pt x="47602" y="244962"/>
                    </a:cubicBezTo>
                    <a:cubicBezTo>
                      <a:pt x="70510" y="321364"/>
                      <a:pt x="144538" y="384141"/>
                      <a:pt x="158663" y="424383"/>
                    </a:cubicBezTo>
                    <a:cubicBezTo>
                      <a:pt x="172788" y="464625"/>
                      <a:pt x="139766" y="492340"/>
                      <a:pt x="132351" y="486414"/>
                    </a:cubicBezTo>
                    <a:cubicBezTo>
                      <a:pt x="124936" y="480488"/>
                      <a:pt x="147448" y="465143"/>
                      <a:pt x="135712" y="448879"/>
                    </a:cubicBezTo>
                    <a:cubicBezTo>
                      <a:pt x="123976" y="432615"/>
                      <a:pt x="109103" y="478463"/>
                      <a:pt x="109611" y="470067"/>
                    </a:cubicBezTo>
                    <a:cubicBezTo>
                      <a:pt x="98307" y="454178"/>
                      <a:pt x="110748" y="458152"/>
                      <a:pt x="120188" y="416174"/>
                    </a:cubicBezTo>
                    <a:cubicBezTo>
                      <a:pt x="90505" y="349066"/>
                      <a:pt x="77394" y="382086"/>
                      <a:pt x="2493" y="253471"/>
                    </a:cubicBezTo>
                    <a:cubicBezTo>
                      <a:pt x="-3935" y="213946"/>
                      <a:pt x="3747" y="94627"/>
                      <a:pt x="6725" y="52456"/>
                    </a:cubicBezTo>
                    <a:cubicBezTo>
                      <a:pt x="9703" y="10285"/>
                      <a:pt x="12391" y="-2679"/>
                      <a:pt x="20364" y="443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</p:grpSp>
      </p:grpSp>
      <p:grpSp>
        <p:nvGrpSpPr>
          <p:cNvPr id="264" name="拿灯左摆手1">
            <a:extLst>
              <a:ext uri="{FF2B5EF4-FFF2-40B4-BE49-F238E27FC236}">
                <a16:creationId xmlns:a16="http://schemas.microsoft.com/office/drawing/2014/main" xmlns="" id="{4FE381CE-A3A0-4F00-8544-956818077DC1}"/>
              </a:ext>
            </a:extLst>
          </p:cNvPr>
          <p:cNvGrpSpPr/>
          <p:nvPr/>
        </p:nvGrpSpPr>
        <p:grpSpPr>
          <a:xfrm>
            <a:off x="3278617" y="1624223"/>
            <a:ext cx="2807738" cy="3387964"/>
            <a:chOff x="3935940" y="2681758"/>
            <a:chExt cx="2150696" cy="2595143"/>
          </a:xfrm>
        </p:grpSpPr>
        <p:sp>
          <p:nvSpPr>
            <p:cNvPr id="265" name="影子21">
              <a:extLst>
                <a:ext uri="{FF2B5EF4-FFF2-40B4-BE49-F238E27FC236}">
                  <a16:creationId xmlns:a16="http://schemas.microsoft.com/office/drawing/2014/main" xmlns="" id="{33948A14-352F-4352-B304-996F27340E64}"/>
                </a:ext>
              </a:extLst>
            </p:cNvPr>
            <p:cNvSpPr/>
            <p:nvPr/>
          </p:nvSpPr>
          <p:spPr>
            <a:xfrm rot="19840769">
              <a:off x="3935940" y="5008136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3">
              <a:extLst>
                <a:ext uri="{FF2B5EF4-FFF2-40B4-BE49-F238E27FC236}">
                  <a16:creationId xmlns:a16="http://schemas.microsoft.com/office/drawing/2014/main" xmlns="" id="{AFC7C237-B227-4A17-B9D2-EF80C113B1DA}"/>
                </a:ext>
              </a:extLst>
            </p:cNvPr>
            <p:cNvSpPr/>
            <p:nvPr/>
          </p:nvSpPr>
          <p:spPr>
            <a:xfrm>
              <a:off x="5351748" y="3999276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矩形 3">
              <a:extLst>
                <a:ext uri="{FF2B5EF4-FFF2-40B4-BE49-F238E27FC236}">
                  <a16:creationId xmlns:a16="http://schemas.microsoft.com/office/drawing/2014/main" xmlns="" id="{2B765B3D-F593-4563-8D82-5848E6C34EBA}"/>
                </a:ext>
              </a:extLst>
            </p:cNvPr>
            <p:cNvSpPr/>
            <p:nvPr/>
          </p:nvSpPr>
          <p:spPr>
            <a:xfrm>
              <a:off x="5209217" y="3999276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82000">
                  <a:srgbClr val="30330F"/>
                </a:gs>
                <a:gs pos="65000">
                  <a:srgbClr val="1F200E"/>
                </a:gs>
                <a:gs pos="70192">
                  <a:srgbClr val="2A2C0F"/>
                </a:gs>
                <a:gs pos="63500">
                  <a:srgbClr val="1B1C0E"/>
                </a:gs>
                <a:gs pos="62000">
                  <a:srgbClr val="16170E"/>
                </a:gs>
                <a:gs pos="51000">
                  <a:schemeClr val="tx1">
                    <a:lumMod val="95000"/>
                    <a:lumOff val="5000"/>
                  </a:schemeClr>
                </a:gs>
                <a:gs pos="100000">
                  <a:srgbClr val="30330F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矩形 7">
              <a:extLst>
                <a:ext uri="{FF2B5EF4-FFF2-40B4-BE49-F238E27FC236}">
                  <a16:creationId xmlns:a16="http://schemas.microsoft.com/office/drawing/2014/main" xmlns="" id="{4407523F-DB32-4ECF-B3EB-E08A785F6804}"/>
                </a:ext>
              </a:extLst>
            </p:cNvPr>
            <p:cNvSpPr/>
            <p:nvPr/>
          </p:nvSpPr>
          <p:spPr>
            <a:xfrm>
              <a:off x="5259850" y="3116641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椭圆 268">
              <a:extLst>
                <a:ext uri="{FF2B5EF4-FFF2-40B4-BE49-F238E27FC236}">
                  <a16:creationId xmlns:a16="http://schemas.microsoft.com/office/drawing/2014/main" xmlns="" id="{B85D1A8C-5F5B-4888-A620-EF9FC86D29A1}"/>
                </a:ext>
              </a:extLst>
            </p:cNvPr>
            <p:cNvSpPr/>
            <p:nvPr/>
          </p:nvSpPr>
          <p:spPr>
            <a:xfrm>
              <a:off x="5144890" y="2721279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0" name="矩形 14">
              <a:extLst>
                <a:ext uri="{FF2B5EF4-FFF2-40B4-BE49-F238E27FC236}">
                  <a16:creationId xmlns:a16="http://schemas.microsoft.com/office/drawing/2014/main" xmlns="" id="{F9ED5D45-8DFE-4D15-A9D1-54B11B868A97}"/>
                </a:ext>
              </a:extLst>
            </p:cNvPr>
            <p:cNvSpPr/>
            <p:nvPr/>
          </p:nvSpPr>
          <p:spPr>
            <a:xfrm>
              <a:off x="5119368" y="2715995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等腰三角形 15">
              <a:extLst>
                <a:ext uri="{FF2B5EF4-FFF2-40B4-BE49-F238E27FC236}">
                  <a16:creationId xmlns:a16="http://schemas.microsoft.com/office/drawing/2014/main" xmlns="" id="{51FE6E68-F43E-4061-8027-4B19D3DCC2F7}"/>
                </a:ext>
              </a:extLst>
            </p:cNvPr>
            <p:cNvSpPr/>
            <p:nvPr/>
          </p:nvSpPr>
          <p:spPr>
            <a:xfrm>
              <a:off x="5352708" y="2696049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等腰三角形 15">
              <a:extLst>
                <a:ext uri="{FF2B5EF4-FFF2-40B4-BE49-F238E27FC236}">
                  <a16:creationId xmlns:a16="http://schemas.microsoft.com/office/drawing/2014/main" xmlns="" id="{E346DB4F-86D9-4E40-B155-15BA2FA1E7B0}"/>
                </a:ext>
              </a:extLst>
            </p:cNvPr>
            <p:cNvSpPr/>
            <p:nvPr/>
          </p:nvSpPr>
          <p:spPr>
            <a:xfrm rot="18451319">
              <a:off x="5309027" y="2692127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矩形 18">
              <a:extLst>
                <a:ext uri="{FF2B5EF4-FFF2-40B4-BE49-F238E27FC236}">
                  <a16:creationId xmlns:a16="http://schemas.microsoft.com/office/drawing/2014/main" xmlns="" id="{7BEE9398-C525-4385-B063-63CB595465BC}"/>
                </a:ext>
              </a:extLst>
            </p:cNvPr>
            <p:cNvSpPr/>
            <p:nvPr/>
          </p:nvSpPr>
          <p:spPr>
            <a:xfrm rot="2081415">
              <a:off x="5268707" y="4648007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矩形 18">
              <a:extLst>
                <a:ext uri="{FF2B5EF4-FFF2-40B4-BE49-F238E27FC236}">
                  <a16:creationId xmlns:a16="http://schemas.microsoft.com/office/drawing/2014/main" xmlns="" id="{07918035-C99F-42C7-9E01-057C2781ED8E}"/>
                </a:ext>
              </a:extLst>
            </p:cNvPr>
            <p:cNvSpPr/>
            <p:nvPr/>
          </p:nvSpPr>
          <p:spPr>
            <a:xfrm>
              <a:off x="5354923" y="4703290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">
              <a:extLst>
                <a:ext uri="{FF2B5EF4-FFF2-40B4-BE49-F238E27FC236}">
                  <a16:creationId xmlns:a16="http://schemas.microsoft.com/office/drawing/2014/main" xmlns="" id="{D19C3CFD-B7DD-43DE-BF45-DD534669A0B5}"/>
                </a:ext>
              </a:extLst>
            </p:cNvPr>
            <p:cNvSpPr/>
            <p:nvPr/>
          </p:nvSpPr>
          <p:spPr>
            <a:xfrm>
              <a:off x="5104300" y="3219033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6" name="矩形 6">
              <a:extLst>
                <a:ext uri="{FF2B5EF4-FFF2-40B4-BE49-F238E27FC236}">
                  <a16:creationId xmlns:a16="http://schemas.microsoft.com/office/drawing/2014/main" xmlns="" id="{FF25C9EE-E639-4D2F-B73B-948E64CD70F0}"/>
                </a:ext>
              </a:extLst>
            </p:cNvPr>
            <p:cNvSpPr/>
            <p:nvPr/>
          </p:nvSpPr>
          <p:spPr>
            <a:xfrm rot="553592" flipH="1">
              <a:off x="5069339" y="3239567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77" name="组合 276">
              <a:extLst>
                <a:ext uri="{FF2B5EF4-FFF2-40B4-BE49-F238E27FC236}">
                  <a16:creationId xmlns:a16="http://schemas.microsoft.com/office/drawing/2014/main" xmlns="" id="{882B6ED6-26A8-41E6-9144-8F1DF5A052A6}"/>
                </a:ext>
              </a:extLst>
            </p:cNvPr>
            <p:cNvGrpSpPr/>
            <p:nvPr/>
          </p:nvGrpSpPr>
          <p:grpSpPr>
            <a:xfrm>
              <a:off x="5104333" y="3232457"/>
              <a:ext cx="982303" cy="1087850"/>
              <a:chOff x="5104333" y="3232457"/>
              <a:chExt cx="982303" cy="1087850"/>
            </a:xfrm>
          </p:grpSpPr>
          <p:grpSp>
            <p:nvGrpSpPr>
              <p:cNvPr id="278" name="组合 277">
                <a:extLst>
                  <a:ext uri="{FF2B5EF4-FFF2-40B4-BE49-F238E27FC236}">
                    <a16:creationId xmlns:a16="http://schemas.microsoft.com/office/drawing/2014/main" xmlns="" id="{C6E9C5DB-524E-4411-9FFD-20736358728E}"/>
                  </a:ext>
                </a:extLst>
              </p:cNvPr>
              <p:cNvGrpSpPr/>
              <p:nvPr/>
            </p:nvGrpSpPr>
            <p:grpSpPr>
              <a:xfrm>
                <a:off x="5104333" y="3316106"/>
                <a:ext cx="982303" cy="1004201"/>
                <a:chOff x="5228000" y="2251693"/>
                <a:chExt cx="982303" cy="1004201"/>
              </a:xfrm>
            </p:grpSpPr>
            <p:sp>
              <p:nvSpPr>
                <p:cNvPr id="280" name="墙面灯光">
                  <a:extLst>
                    <a:ext uri="{FF2B5EF4-FFF2-40B4-BE49-F238E27FC236}">
                      <a16:creationId xmlns:a16="http://schemas.microsoft.com/office/drawing/2014/main" xmlns="" id="{54B6FDCB-DEB2-40B8-9581-7143E59E248E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81" name="灯">
                  <a:extLst>
                    <a:ext uri="{FF2B5EF4-FFF2-40B4-BE49-F238E27FC236}">
                      <a16:creationId xmlns:a16="http://schemas.microsoft.com/office/drawing/2014/main" xmlns="" id="{82FE5695-30D0-4F5D-8F85-C7036C538FD3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279" name="矩形 6">
                <a:extLst>
                  <a:ext uri="{FF2B5EF4-FFF2-40B4-BE49-F238E27FC236}">
                    <a16:creationId xmlns:a16="http://schemas.microsoft.com/office/drawing/2014/main" xmlns="" id="{BB95272A-BBB7-4C3D-BE4D-17A0A49082A0}"/>
                  </a:ext>
                </a:extLst>
              </p:cNvPr>
              <p:cNvSpPr/>
              <p:nvPr/>
            </p:nvSpPr>
            <p:spPr>
              <a:xfrm rot="20762587">
                <a:off x="5530951" y="32324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2" name="拿灯右摆手2">
            <a:extLst>
              <a:ext uri="{FF2B5EF4-FFF2-40B4-BE49-F238E27FC236}">
                <a16:creationId xmlns:a16="http://schemas.microsoft.com/office/drawing/2014/main" xmlns="" id="{81CB5B14-FC61-44D8-B997-23DF3190BBD0}"/>
              </a:ext>
            </a:extLst>
          </p:cNvPr>
          <p:cNvGrpSpPr/>
          <p:nvPr/>
        </p:nvGrpSpPr>
        <p:grpSpPr>
          <a:xfrm>
            <a:off x="3332118" y="1716367"/>
            <a:ext cx="2763537" cy="3621820"/>
            <a:chOff x="7494943" y="2146682"/>
            <a:chExt cx="2012965" cy="2638140"/>
          </a:xfrm>
        </p:grpSpPr>
        <p:sp>
          <p:nvSpPr>
            <p:cNvPr id="283" name="影子21">
              <a:extLst>
                <a:ext uri="{FF2B5EF4-FFF2-40B4-BE49-F238E27FC236}">
                  <a16:creationId xmlns:a16="http://schemas.microsoft.com/office/drawing/2014/main" xmlns="" id="{C6EC52CB-FBF4-469D-8C5C-DD9B522C5B94}"/>
                </a:ext>
              </a:extLst>
            </p:cNvPr>
            <p:cNvSpPr/>
            <p:nvPr/>
          </p:nvSpPr>
          <p:spPr>
            <a:xfrm rot="19840769">
              <a:off x="7494943" y="4516057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矩形 6">
              <a:extLst>
                <a:ext uri="{FF2B5EF4-FFF2-40B4-BE49-F238E27FC236}">
                  <a16:creationId xmlns:a16="http://schemas.microsoft.com/office/drawing/2014/main" xmlns="" id="{333AC8D5-9448-42A9-8D08-30EEE2B701DD}"/>
                </a:ext>
              </a:extLst>
            </p:cNvPr>
            <p:cNvSpPr/>
            <p:nvPr/>
          </p:nvSpPr>
          <p:spPr>
            <a:xfrm rot="784058" flipH="1">
              <a:off x="8649852" y="2688909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5" name="矩形 7">
              <a:extLst>
                <a:ext uri="{FF2B5EF4-FFF2-40B4-BE49-F238E27FC236}">
                  <a16:creationId xmlns:a16="http://schemas.microsoft.com/office/drawing/2014/main" xmlns="" id="{CF7EC57E-1C0C-4BE6-919E-E43E13826BC6}"/>
                </a:ext>
              </a:extLst>
            </p:cNvPr>
            <p:cNvSpPr/>
            <p:nvPr/>
          </p:nvSpPr>
          <p:spPr>
            <a:xfrm>
              <a:off x="8836537" y="2581565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椭圆 285">
              <a:extLst>
                <a:ext uri="{FF2B5EF4-FFF2-40B4-BE49-F238E27FC236}">
                  <a16:creationId xmlns:a16="http://schemas.microsoft.com/office/drawing/2014/main" xmlns="" id="{357D030D-B59C-4721-AF7D-7BD73C15A3D9}"/>
                </a:ext>
              </a:extLst>
            </p:cNvPr>
            <p:cNvSpPr/>
            <p:nvPr/>
          </p:nvSpPr>
          <p:spPr>
            <a:xfrm>
              <a:off x="8721577" y="2186203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87" name="矩形 14">
              <a:extLst>
                <a:ext uri="{FF2B5EF4-FFF2-40B4-BE49-F238E27FC236}">
                  <a16:creationId xmlns:a16="http://schemas.microsoft.com/office/drawing/2014/main" xmlns="" id="{68C687D3-2022-4DAE-A3A4-01BD41A3B3C9}"/>
                </a:ext>
              </a:extLst>
            </p:cNvPr>
            <p:cNvSpPr/>
            <p:nvPr/>
          </p:nvSpPr>
          <p:spPr>
            <a:xfrm>
              <a:off x="8696055" y="2180919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等腰三角形 15">
              <a:extLst>
                <a:ext uri="{FF2B5EF4-FFF2-40B4-BE49-F238E27FC236}">
                  <a16:creationId xmlns:a16="http://schemas.microsoft.com/office/drawing/2014/main" xmlns="" id="{BA459CCB-C23C-4CA8-9449-B7186F0404AD}"/>
                </a:ext>
              </a:extLst>
            </p:cNvPr>
            <p:cNvSpPr/>
            <p:nvPr/>
          </p:nvSpPr>
          <p:spPr>
            <a:xfrm>
              <a:off x="8929395" y="2160973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等腰三角形 15">
              <a:extLst>
                <a:ext uri="{FF2B5EF4-FFF2-40B4-BE49-F238E27FC236}">
                  <a16:creationId xmlns:a16="http://schemas.microsoft.com/office/drawing/2014/main" xmlns="" id="{F1D12889-0491-4579-B665-802578BC432F}"/>
                </a:ext>
              </a:extLst>
            </p:cNvPr>
            <p:cNvSpPr/>
            <p:nvPr/>
          </p:nvSpPr>
          <p:spPr>
            <a:xfrm rot="18451319">
              <a:off x="8885714" y="2157051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90" name="组合 289">
              <a:extLst>
                <a:ext uri="{FF2B5EF4-FFF2-40B4-BE49-F238E27FC236}">
                  <a16:creationId xmlns:a16="http://schemas.microsoft.com/office/drawing/2014/main" xmlns="" id="{B90A3D02-E3F4-4AB7-8A19-70BA6498DCC5}"/>
                </a:ext>
              </a:extLst>
            </p:cNvPr>
            <p:cNvGrpSpPr/>
            <p:nvPr/>
          </p:nvGrpSpPr>
          <p:grpSpPr>
            <a:xfrm flipH="1">
              <a:off x="8889689" y="3477512"/>
              <a:ext cx="145415" cy="786270"/>
              <a:chOff x="6074711" y="3082403"/>
              <a:chExt cx="131520" cy="786270"/>
            </a:xfrm>
          </p:grpSpPr>
          <p:sp>
            <p:nvSpPr>
              <p:cNvPr id="299" name="矩形 3">
                <a:extLst>
                  <a:ext uri="{FF2B5EF4-FFF2-40B4-BE49-F238E27FC236}">
                    <a16:creationId xmlns:a16="http://schemas.microsoft.com/office/drawing/2014/main" xmlns="" id="{48DA5F92-0F23-42EB-8A0C-8BCB5655575F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82000">
                    <a:srgbClr val="30330F"/>
                  </a:gs>
                  <a:gs pos="65000">
                    <a:srgbClr val="1F200E"/>
                  </a:gs>
                  <a:gs pos="70192">
                    <a:srgbClr val="2A2C0F"/>
                  </a:gs>
                  <a:gs pos="63500">
                    <a:srgbClr val="1B1C0E"/>
                  </a:gs>
                  <a:gs pos="62000">
                    <a:srgbClr val="16170E"/>
                  </a:gs>
                  <a:gs pos="51000">
                    <a:schemeClr val="tx1">
                      <a:lumMod val="95000"/>
                      <a:lumOff val="5000"/>
                    </a:schemeClr>
                  </a:gs>
                  <a:gs pos="100000">
                    <a:srgbClr val="30330F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00" name="矩形 18">
                <a:extLst>
                  <a:ext uri="{FF2B5EF4-FFF2-40B4-BE49-F238E27FC236}">
                    <a16:creationId xmlns:a16="http://schemas.microsoft.com/office/drawing/2014/main" xmlns="" id="{5064BFDA-765B-4B0D-A1CF-F44293A18F2C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91" name="矩形 3">
              <a:extLst>
                <a:ext uri="{FF2B5EF4-FFF2-40B4-BE49-F238E27FC236}">
                  <a16:creationId xmlns:a16="http://schemas.microsoft.com/office/drawing/2014/main" xmlns="" id="{BE62A084-E654-44D9-BC82-089C6ED3F276}"/>
                </a:ext>
              </a:extLst>
            </p:cNvPr>
            <p:cNvSpPr/>
            <p:nvPr/>
          </p:nvSpPr>
          <p:spPr>
            <a:xfrm flipH="1">
              <a:off x="8778816" y="3521653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" name="矩形 18">
              <a:extLst>
                <a:ext uri="{FF2B5EF4-FFF2-40B4-BE49-F238E27FC236}">
                  <a16:creationId xmlns:a16="http://schemas.microsoft.com/office/drawing/2014/main" xmlns="" id="{2115EF4A-3995-416E-866C-4A2480685954}"/>
                </a:ext>
              </a:extLst>
            </p:cNvPr>
            <p:cNvSpPr/>
            <p:nvPr/>
          </p:nvSpPr>
          <p:spPr>
            <a:xfrm flipH="1">
              <a:off x="8815334" y="4225667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矩形 2">
              <a:extLst>
                <a:ext uri="{FF2B5EF4-FFF2-40B4-BE49-F238E27FC236}">
                  <a16:creationId xmlns:a16="http://schemas.microsoft.com/office/drawing/2014/main" xmlns="" id="{18417025-8D01-4308-922A-A204EC28D15A}"/>
                </a:ext>
              </a:extLst>
            </p:cNvPr>
            <p:cNvSpPr/>
            <p:nvPr/>
          </p:nvSpPr>
          <p:spPr>
            <a:xfrm>
              <a:off x="8680987" y="2683957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94" name="组合 293">
              <a:extLst>
                <a:ext uri="{FF2B5EF4-FFF2-40B4-BE49-F238E27FC236}">
                  <a16:creationId xmlns:a16="http://schemas.microsoft.com/office/drawing/2014/main" xmlns="" id="{D189E505-481A-4340-B993-F770B3521AED}"/>
                </a:ext>
              </a:extLst>
            </p:cNvPr>
            <p:cNvGrpSpPr/>
            <p:nvPr/>
          </p:nvGrpSpPr>
          <p:grpSpPr>
            <a:xfrm>
              <a:off x="8525605" y="2715786"/>
              <a:ext cx="982303" cy="1082736"/>
              <a:chOff x="8525605" y="2715786"/>
              <a:chExt cx="982303" cy="1082736"/>
            </a:xfrm>
          </p:grpSpPr>
          <p:grpSp>
            <p:nvGrpSpPr>
              <p:cNvPr id="295" name="组合 294">
                <a:extLst>
                  <a:ext uri="{FF2B5EF4-FFF2-40B4-BE49-F238E27FC236}">
                    <a16:creationId xmlns:a16="http://schemas.microsoft.com/office/drawing/2014/main" xmlns="" id="{A1FD785D-2FE7-40A7-8C01-811FE932E4A9}"/>
                  </a:ext>
                </a:extLst>
              </p:cNvPr>
              <p:cNvGrpSpPr/>
              <p:nvPr/>
            </p:nvGrpSpPr>
            <p:grpSpPr>
              <a:xfrm>
                <a:off x="8525605" y="2794321"/>
                <a:ext cx="982303" cy="1004201"/>
                <a:chOff x="5228000" y="2251693"/>
                <a:chExt cx="982303" cy="1004201"/>
              </a:xfrm>
            </p:grpSpPr>
            <p:sp>
              <p:nvSpPr>
                <p:cNvPr id="297" name="墙面灯光">
                  <a:extLst>
                    <a:ext uri="{FF2B5EF4-FFF2-40B4-BE49-F238E27FC236}">
                      <a16:creationId xmlns:a16="http://schemas.microsoft.com/office/drawing/2014/main" xmlns="" id="{ABEEC932-8CB8-4F90-A09B-C27CEF7E9B19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98" name="灯">
                  <a:extLst>
                    <a:ext uri="{FF2B5EF4-FFF2-40B4-BE49-F238E27FC236}">
                      <a16:creationId xmlns:a16="http://schemas.microsoft.com/office/drawing/2014/main" xmlns="" id="{DA8D851A-39BC-4625-82C3-185834B30E14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296" name="矩形 6">
                <a:extLst>
                  <a:ext uri="{FF2B5EF4-FFF2-40B4-BE49-F238E27FC236}">
                    <a16:creationId xmlns:a16="http://schemas.microsoft.com/office/drawing/2014/main" xmlns="" id="{91D96A22-2D29-488B-9951-C5FB631DB70A}"/>
                  </a:ext>
                </a:extLst>
              </p:cNvPr>
              <p:cNvSpPr/>
              <p:nvPr/>
            </p:nvSpPr>
            <p:spPr>
              <a:xfrm rot="21158775">
                <a:off x="8989204" y="2715786"/>
                <a:ext cx="230821" cy="620596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74177 w 179643"/>
                  <a:gd name="connsiteY9" fmla="*/ 352200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66555 w 179643"/>
                  <a:gd name="connsiteY10" fmla="*/ 126254 h 736131"/>
                  <a:gd name="connsiteX11" fmla="*/ 78550 w 179643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6555 w 180031"/>
                  <a:gd name="connsiteY10" fmla="*/ 126254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03387 w 180031"/>
                  <a:gd name="connsiteY9" fmla="*/ 302486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63613"/>
                  <a:gd name="connsiteY0" fmla="*/ 0 h 736131"/>
                  <a:gd name="connsiteX1" fmla="*/ 140984 w 163613"/>
                  <a:gd name="connsiteY1" fmla="*/ 76238 h 736131"/>
                  <a:gd name="connsiteX2" fmla="*/ 158455 w 163613"/>
                  <a:gd name="connsiteY2" fmla="*/ 297276 h 736131"/>
                  <a:gd name="connsiteX3" fmla="*/ 61276 w 163613"/>
                  <a:gd name="connsiteY3" fmla="*/ 631420 h 736131"/>
                  <a:gd name="connsiteX4" fmla="*/ 59590 w 163613"/>
                  <a:gd name="connsiteY4" fmla="*/ 695743 h 736131"/>
                  <a:gd name="connsiteX5" fmla="*/ 15752 w 163613"/>
                  <a:gd name="connsiteY5" fmla="*/ 733919 h 736131"/>
                  <a:gd name="connsiteX6" fmla="*/ 22643 w 163613"/>
                  <a:gd name="connsiteY6" fmla="*/ 706189 h 736131"/>
                  <a:gd name="connsiteX7" fmla="*/ 121 w 163613"/>
                  <a:gd name="connsiteY7" fmla="*/ 707953 h 736131"/>
                  <a:gd name="connsiteX8" fmla="*/ 35136 w 163613"/>
                  <a:gd name="connsiteY8" fmla="*/ 621985 h 736131"/>
                  <a:gd name="connsiteX9" fmla="*/ 103387 w 163613"/>
                  <a:gd name="connsiteY9" fmla="*/ 302486 h 736131"/>
                  <a:gd name="connsiteX10" fmla="*/ 65917 w 163613"/>
                  <a:gd name="connsiteY10" fmla="*/ 90762 h 736131"/>
                  <a:gd name="connsiteX11" fmla="*/ 78550 w 16361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3387 w 158553"/>
                  <a:gd name="connsiteY9" fmla="*/ 302486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61499 w 158776"/>
                  <a:gd name="connsiteY3" fmla="*/ 631420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120335 w 200338"/>
                  <a:gd name="connsiteY0" fmla="*/ 0 h 736131"/>
                  <a:gd name="connsiteX1" fmla="*/ 182769 w 200338"/>
                  <a:gd name="connsiteY1" fmla="*/ 76238 h 736131"/>
                  <a:gd name="connsiteX2" fmla="*/ 200240 w 200338"/>
                  <a:gd name="connsiteY2" fmla="*/ 297276 h 736131"/>
                  <a:gd name="connsiteX3" fmla="*/ 73320 w 200338"/>
                  <a:gd name="connsiteY3" fmla="*/ 545945 h 736131"/>
                  <a:gd name="connsiteX4" fmla="*/ 101375 w 200338"/>
                  <a:gd name="connsiteY4" fmla="*/ 695743 h 736131"/>
                  <a:gd name="connsiteX5" fmla="*/ 57537 w 200338"/>
                  <a:gd name="connsiteY5" fmla="*/ 733919 h 736131"/>
                  <a:gd name="connsiteX6" fmla="*/ 64428 w 200338"/>
                  <a:gd name="connsiteY6" fmla="*/ 706189 h 736131"/>
                  <a:gd name="connsiteX7" fmla="*/ 44 w 200338"/>
                  <a:gd name="connsiteY7" fmla="*/ 581818 h 736131"/>
                  <a:gd name="connsiteX8" fmla="*/ 52602 w 200338"/>
                  <a:gd name="connsiteY8" fmla="*/ 521350 h 736131"/>
                  <a:gd name="connsiteX9" fmla="*/ 142179 w 200338"/>
                  <a:gd name="connsiteY9" fmla="*/ 301977 h 736131"/>
                  <a:gd name="connsiteX10" fmla="*/ 107702 w 200338"/>
                  <a:gd name="connsiteY10" fmla="*/ 90762 h 736131"/>
                  <a:gd name="connsiteX11" fmla="*/ 120335 w 200338"/>
                  <a:gd name="connsiteY11" fmla="*/ 0 h 736131"/>
                  <a:gd name="connsiteX0" fmla="*/ 120481 w 200484"/>
                  <a:gd name="connsiteY0" fmla="*/ 0 h 736131"/>
                  <a:gd name="connsiteX1" fmla="*/ 182915 w 200484"/>
                  <a:gd name="connsiteY1" fmla="*/ 76238 h 736131"/>
                  <a:gd name="connsiteX2" fmla="*/ 200386 w 200484"/>
                  <a:gd name="connsiteY2" fmla="*/ 297276 h 736131"/>
                  <a:gd name="connsiteX3" fmla="*/ 73466 w 200484"/>
                  <a:gd name="connsiteY3" fmla="*/ 545945 h 736131"/>
                  <a:gd name="connsiteX4" fmla="*/ 101521 w 200484"/>
                  <a:gd name="connsiteY4" fmla="*/ 695743 h 736131"/>
                  <a:gd name="connsiteX5" fmla="*/ 57683 w 200484"/>
                  <a:gd name="connsiteY5" fmla="*/ 733919 h 736131"/>
                  <a:gd name="connsiteX6" fmla="*/ 13886 w 200484"/>
                  <a:gd name="connsiteY6" fmla="*/ 617151 h 736131"/>
                  <a:gd name="connsiteX7" fmla="*/ 190 w 200484"/>
                  <a:gd name="connsiteY7" fmla="*/ 581818 h 736131"/>
                  <a:gd name="connsiteX8" fmla="*/ 52748 w 200484"/>
                  <a:gd name="connsiteY8" fmla="*/ 521350 h 736131"/>
                  <a:gd name="connsiteX9" fmla="*/ 142325 w 200484"/>
                  <a:gd name="connsiteY9" fmla="*/ 301977 h 736131"/>
                  <a:gd name="connsiteX10" fmla="*/ 107848 w 200484"/>
                  <a:gd name="connsiteY10" fmla="*/ 90762 h 736131"/>
                  <a:gd name="connsiteX11" fmla="*/ 120481 w 200484"/>
                  <a:gd name="connsiteY11" fmla="*/ 0 h 736131"/>
                  <a:gd name="connsiteX0" fmla="*/ 106765 w 186768"/>
                  <a:gd name="connsiteY0" fmla="*/ 0 h 736131"/>
                  <a:gd name="connsiteX1" fmla="*/ 169199 w 186768"/>
                  <a:gd name="connsiteY1" fmla="*/ 76238 h 736131"/>
                  <a:gd name="connsiteX2" fmla="*/ 186670 w 186768"/>
                  <a:gd name="connsiteY2" fmla="*/ 297276 h 736131"/>
                  <a:gd name="connsiteX3" fmla="*/ 59750 w 186768"/>
                  <a:gd name="connsiteY3" fmla="*/ 545945 h 736131"/>
                  <a:gd name="connsiteX4" fmla="*/ 87805 w 186768"/>
                  <a:gd name="connsiteY4" fmla="*/ 695743 h 736131"/>
                  <a:gd name="connsiteX5" fmla="*/ 43967 w 186768"/>
                  <a:gd name="connsiteY5" fmla="*/ 733919 h 736131"/>
                  <a:gd name="connsiteX6" fmla="*/ 170 w 186768"/>
                  <a:gd name="connsiteY6" fmla="*/ 617151 h 736131"/>
                  <a:gd name="connsiteX7" fmla="*/ 11309 w 186768"/>
                  <a:gd name="connsiteY7" fmla="*/ 560309 h 736131"/>
                  <a:gd name="connsiteX8" fmla="*/ 39032 w 186768"/>
                  <a:gd name="connsiteY8" fmla="*/ 521350 h 736131"/>
                  <a:gd name="connsiteX9" fmla="*/ 128609 w 186768"/>
                  <a:gd name="connsiteY9" fmla="*/ 301977 h 736131"/>
                  <a:gd name="connsiteX10" fmla="*/ 94132 w 186768"/>
                  <a:gd name="connsiteY10" fmla="*/ 90762 h 736131"/>
                  <a:gd name="connsiteX11" fmla="*/ 106765 w 186768"/>
                  <a:gd name="connsiteY11" fmla="*/ 0 h 736131"/>
                  <a:gd name="connsiteX0" fmla="*/ 112291 w 192294"/>
                  <a:gd name="connsiteY0" fmla="*/ 0 h 736131"/>
                  <a:gd name="connsiteX1" fmla="*/ 174725 w 192294"/>
                  <a:gd name="connsiteY1" fmla="*/ 76238 h 736131"/>
                  <a:gd name="connsiteX2" fmla="*/ 192196 w 192294"/>
                  <a:gd name="connsiteY2" fmla="*/ 297276 h 736131"/>
                  <a:gd name="connsiteX3" fmla="*/ 65276 w 192294"/>
                  <a:gd name="connsiteY3" fmla="*/ 545945 h 736131"/>
                  <a:gd name="connsiteX4" fmla="*/ 93331 w 192294"/>
                  <a:gd name="connsiteY4" fmla="*/ 695743 h 736131"/>
                  <a:gd name="connsiteX5" fmla="*/ 49493 w 192294"/>
                  <a:gd name="connsiteY5" fmla="*/ 733919 h 736131"/>
                  <a:gd name="connsiteX6" fmla="*/ 5696 w 192294"/>
                  <a:gd name="connsiteY6" fmla="*/ 617151 h 736131"/>
                  <a:gd name="connsiteX7" fmla="*/ 415 w 192294"/>
                  <a:gd name="connsiteY7" fmla="*/ 567166 h 736131"/>
                  <a:gd name="connsiteX8" fmla="*/ 44558 w 192294"/>
                  <a:gd name="connsiteY8" fmla="*/ 521350 h 736131"/>
                  <a:gd name="connsiteX9" fmla="*/ 134135 w 192294"/>
                  <a:gd name="connsiteY9" fmla="*/ 301977 h 736131"/>
                  <a:gd name="connsiteX10" fmla="*/ 99658 w 192294"/>
                  <a:gd name="connsiteY10" fmla="*/ 90762 h 736131"/>
                  <a:gd name="connsiteX11" fmla="*/ 112291 w 192294"/>
                  <a:gd name="connsiteY11" fmla="*/ 0 h 736131"/>
                  <a:gd name="connsiteX0" fmla="*/ 111972 w 191975"/>
                  <a:gd name="connsiteY0" fmla="*/ 0 h 736131"/>
                  <a:gd name="connsiteX1" fmla="*/ 174406 w 191975"/>
                  <a:gd name="connsiteY1" fmla="*/ 76238 h 736131"/>
                  <a:gd name="connsiteX2" fmla="*/ 191877 w 191975"/>
                  <a:gd name="connsiteY2" fmla="*/ 297276 h 736131"/>
                  <a:gd name="connsiteX3" fmla="*/ 64957 w 191975"/>
                  <a:gd name="connsiteY3" fmla="*/ 545945 h 736131"/>
                  <a:gd name="connsiteX4" fmla="*/ 93012 w 191975"/>
                  <a:gd name="connsiteY4" fmla="*/ 695743 h 736131"/>
                  <a:gd name="connsiteX5" fmla="*/ 49174 w 191975"/>
                  <a:gd name="connsiteY5" fmla="*/ 733919 h 736131"/>
                  <a:gd name="connsiteX6" fmla="*/ 29164 w 191975"/>
                  <a:gd name="connsiteY6" fmla="*/ 582599 h 736131"/>
                  <a:gd name="connsiteX7" fmla="*/ 96 w 191975"/>
                  <a:gd name="connsiteY7" fmla="*/ 567166 h 736131"/>
                  <a:gd name="connsiteX8" fmla="*/ 44239 w 191975"/>
                  <a:gd name="connsiteY8" fmla="*/ 521350 h 736131"/>
                  <a:gd name="connsiteX9" fmla="*/ 133816 w 191975"/>
                  <a:gd name="connsiteY9" fmla="*/ 301977 h 736131"/>
                  <a:gd name="connsiteX10" fmla="*/ 99339 w 191975"/>
                  <a:gd name="connsiteY10" fmla="*/ 90762 h 736131"/>
                  <a:gd name="connsiteX11" fmla="*/ 111972 w 191975"/>
                  <a:gd name="connsiteY11" fmla="*/ 0 h 736131"/>
                  <a:gd name="connsiteX0" fmla="*/ 122344 w 202347"/>
                  <a:gd name="connsiteY0" fmla="*/ 0 h 702196"/>
                  <a:gd name="connsiteX1" fmla="*/ 184778 w 202347"/>
                  <a:gd name="connsiteY1" fmla="*/ 76238 h 702196"/>
                  <a:gd name="connsiteX2" fmla="*/ 202249 w 202347"/>
                  <a:gd name="connsiteY2" fmla="*/ 297276 h 702196"/>
                  <a:gd name="connsiteX3" fmla="*/ 75329 w 202347"/>
                  <a:gd name="connsiteY3" fmla="*/ 545945 h 702196"/>
                  <a:gd name="connsiteX4" fmla="*/ 103384 w 202347"/>
                  <a:gd name="connsiteY4" fmla="*/ 695743 h 702196"/>
                  <a:gd name="connsiteX5" fmla="*/ 32 w 202347"/>
                  <a:gd name="connsiteY5" fmla="*/ 681978 h 702196"/>
                  <a:gd name="connsiteX6" fmla="*/ 39536 w 202347"/>
                  <a:gd name="connsiteY6" fmla="*/ 582599 h 702196"/>
                  <a:gd name="connsiteX7" fmla="*/ 10468 w 202347"/>
                  <a:gd name="connsiteY7" fmla="*/ 567166 h 702196"/>
                  <a:gd name="connsiteX8" fmla="*/ 54611 w 202347"/>
                  <a:gd name="connsiteY8" fmla="*/ 521350 h 702196"/>
                  <a:gd name="connsiteX9" fmla="*/ 144188 w 202347"/>
                  <a:gd name="connsiteY9" fmla="*/ 301977 h 702196"/>
                  <a:gd name="connsiteX10" fmla="*/ 109711 w 202347"/>
                  <a:gd name="connsiteY10" fmla="*/ 90762 h 702196"/>
                  <a:gd name="connsiteX11" fmla="*/ 122344 w 202347"/>
                  <a:gd name="connsiteY11" fmla="*/ 0 h 702196"/>
                  <a:gd name="connsiteX0" fmla="*/ 122344 w 202347"/>
                  <a:gd name="connsiteY0" fmla="*/ 0 h 683596"/>
                  <a:gd name="connsiteX1" fmla="*/ 184778 w 202347"/>
                  <a:gd name="connsiteY1" fmla="*/ 76238 h 683596"/>
                  <a:gd name="connsiteX2" fmla="*/ 202249 w 202347"/>
                  <a:gd name="connsiteY2" fmla="*/ 297276 h 683596"/>
                  <a:gd name="connsiteX3" fmla="*/ 75329 w 202347"/>
                  <a:gd name="connsiteY3" fmla="*/ 545945 h 683596"/>
                  <a:gd name="connsiteX4" fmla="*/ 67733 w 202347"/>
                  <a:gd name="connsiteY4" fmla="*/ 628562 h 683596"/>
                  <a:gd name="connsiteX5" fmla="*/ 32 w 202347"/>
                  <a:gd name="connsiteY5" fmla="*/ 681978 h 683596"/>
                  <a:gd name="connsiteX6" fmla="*/ 39536 w 202347"/>
                  <a:gd name="connsiteY6" fmla="*/ 582599 h 683596"/>
                  <a:gd name="connsiteX7" fmla="*/ 10468 w 202347"/>
                  <a:gd name="connsiteY7" fmla="*/ 567166 h 683596"/>
                  <a:gd name="connsiteX8" fmla="*/ 54611 w 202347"/>
                  <a:gd name="connsiteY8" fmla="*/ 521350 h 683596"/>
                  <a:gd name="connsiteX9" fmla="*/ 144188 w 202347"/>
                  <a:gd name="connsiteY9" fmla="*/ 301977 h 683596"/>
                  <a:gd name="connsiteX10" fmla="*/ 109711 w 202347"/>
                  <a:gd name="connsiteY10" fmla="*/ 90762 h 683596"/>
                  <a:gd name="connsiteX11" fmla="*/ 122344 w 202347"/>
                  <a:gd name="connsiteY11" fmla="*/ 0 h 683596"/>
                  <a:gd name="connsiteX0" fmla="*/ 136401 w 216404"/>
                  <a:gd name="connsiteY0" fmla="*/ 0 h 657028"/>
                  <a:gd name="connsiteX1" fmla="*/ 198835 w 216404"/>
                  <a:gd name="connsiteY1" fmla="*/ 76238 h 657028"/>
                  <a:gd name="connsiteX2" fmla="*/ 216306 w 216404"/>
                  <a:gd name="connsiteY2" fmla="*/ 297276 h 657028"/>
                  <a:gd name="connsiteX3" fmla="*/ 89386 w 216404"/>
                  <a:gd name="connsiteY3" fmla="*/ 545945 h 657028"/>
                  <a:gd name="connsiteX4" fmla="*/ 81790 w 216404"/>
                  <a:gd name="connsiteY4" fmla="*/ 628562 h 657028"/>
                  <a:gd name="connsiteX5" fmla="*/ 24 w 216404"/>
                  <a:gd name="connsiteY5" fmla="*/ 653852 h 657028"/>
                  <a:gd name="connsiteX6" fmla="*/ 53593 w 216404"/>
                  <a:gd name="connsiteY6" fmla="*/ 582599 h 657028"/>
                  <a:gd name="connsiteX7" fmla="*/ 24525 w 216404"/>
                  <a:gd name="connsiteY7" fmla="*/ 567166 h 657028"/>
                  <a:gd name="connsiteX8" fmla="*/ 68668 w 216404"/>
                  <a:gd name="connsiteY8" fmla="*/ 521350 h 657028"/>
                  <a:gd name="connsiteX9" fmla="*/ 158245 w 216404"/>
                  <a:gd name="connsiteY9" fmla="*/ 301977 h 657028"/>
                  <a:gd name="connsiteX10" fmla="*/ 123768 w 216404"/>
                  <a:gd name="connsiteY10" fmla="*/ 90762 h 657028"/>
                  <a:gd name="connsiteX11" fmla="*/ 136401 w 216404"/>
                  <a:gd name="connsiteY11" fmla="*/ 0 h 657028"/>
                  <a:gd name="connsiteX0" fmla="*/ 136401 w 216404"/>
                  <a:gd name="connsiteY0" fmla="*/ 0 h 655710"/>
                  <a:gd name="connsiteX1" fmla="*/ 198835 w 216404"/>
                  <a:gd name="connsiteY1" fmla="*/ 76238 h 655710"/>
                  <a:gd name="connsiteX2" fmla="*/ 216306 w 216404"/>
                  <a:gd name="connsiteY2" fmla="*/ 297276 h 655710"/>
                  <a:gd name="connsiteX3" fmla="*/ 89386 w 216404"/>
                  <a:gd name="connsiteY3" fmla="*/ 545945 h 655710"/>
                  <a:gd name="connsiteX4" fmla="*/ 72737 w 216404"/>
                  <a:gd name="connsiteY4" fmla="*/ 607722 h 655710"/>
                  <a:gd name="connsiteX5" fmla="*/ 24 w 216404"/>
                  <a:gd name="connsiteY5" fmla="*/ 653852 h 655710"/>
                  <a:gd name="connsiteX6" fmla="*/ 53593 w 216404"/>
                  <a:gd name="connsiteY6" fmla="*/ 582599 h 655710"/>
                  <a:gd name="connsiteX7" fmla="*/ 24525 w 216404"/>
                  <a:gd name="connsiteY7" fmla="*/ 567166 h 655710"/>
                  <a:gd name="connsiteX8" fmla="*/ 68668 w 216404"/>
                  <a:gd name="connsiteY8" fmla="*/ 521350 h 655710"/>
                  <a:gd name="connsiteX9" fmla="*/ 158245 w 216404"/>
                  <a:gd name="connsiteY9" fmla="*/ 301977 h 655710"/>
                  <a:gd name="connsiteX10" fmla="*/ 123768 w 216404"/>
                  <a:gd name="connsiteY10" fmla="*/ 90762 h 655710"/>
                  <a:gd name="connsiteX11" fmla="*/ 136401 w 216404"/>
                  <a:gd name="connsiteY11" fmla="*/ 0 h 655710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19957 w 212593"/>
                  <a:gd name="connsiteY10" fmla="*/ 90762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3126 w 212593"/>
                  <a:gd name="connsiteY10" fmla="*/ 144467 h 618949"/>
                  <a:gd name="connsiteX11" fmla="*/ 132590 w 212593"/>
                  <a:gd name="connsiteY11" fmla="*/ 0 h 618949"/>
                  <a:gd name="connsiteX0" fmla="*/ 146580 w 212593"/>
                  <a:gd name="connsiteY0" fmla="*/ 0 h 610135"/>
                  <a:gd name="connsiteX1" fmla="*/ 195024 w 212593"/>
                  <a:gd name="connsiteY1" fmla="*/ 67424 h 610135"/>
                  <a:gd name="connsiteX2" fmla="*/ 212495 w 212593"/>
                  <a:gd name="connsiteY2" fmla="*/ 288462 h 610135"/>
                  <a:gd name="connsiteX3" fmla="*/ 85575 w 212593"/>
                  <a:gd name="connsiteY3" fmla="*/ 537131 h 610135"/>
                  <a:gd name="connsiteX4" fmla="*/ 68926 w 212593"/>
                  <a:gd name="connsiteY4" fmla="*/ 598908 h 610135"/>
                  <a:gd name="connsiteX5" fmla="*/ 26 w 212593"/>
                  <a:gd name="connsiteY5" fmla="*/ 600654 h 610135"/>
                  <a:gd name="connsiteX6" fmla="*/ 49782 w 212593"/>
                  <a:gd name="connsiteY6" fmla="*/ 573785 h 610135"/>
                  <a:gd name="connsiteX7" fmla="*/ 20714 w 212593"/>
                  <a:gd name="connsiteY7" fmla="*/ 558352 h 610135"/>
                  <a:gd name="connsiteX8" fmla="*/ 64857 w 212593"/>
                  <a:gd name="connsiteY8" fmla="*/ 512536 h 610135"/>
                  <a:gd name="connsiteX9" fmla="*/ 154434 w 212593"/>
                  <a:gd name="connsiteY9" fmla="*/ 293163 h 610135"/>
                  <a:gd name="connsiteX10" fmla="*/ 133126 w 212593"/>
                  <a:gd name="connsiteY10" fmla="*/ 135653 h 610135"/>
                  <a:gd name="connsiteX11" fmla="*/ 146580 w 212593"/>
                  <a:gd name="connsiteY11" fmla="*/ 0 h 610135"/>
                  <a:gd name="connsiteX0" fmla="*/ 138090 w 212593"/>
                  <a:gd name="connsiteY0" fmla="*/ 0 h 614796"/>
                  <a:gd name="connsiteX1" fmla="*/ 195024 w 212593"/>
                  <a:gd name="connsiteY1" fmla="*/ 72085 h 614796"/>
                  <a:gd name="connsiteX2" fmla="*/ 212495 w 212593"/>
                  <a:gd name="connsiteY2" fmla="*/ 293123 h 614796"/>
                  <a:gd name="connsiteX3" fmla="*/ 85575 w 212593"/>
                  <a:gd name="connsiteY3" fmla="*/ 541792 h 614796"/>
                  <a:gd name="connsiteX4" fmla="*/ 68926 w 212593"/>
                  <a:gd name="connsiteY4" fmla="*/ 603569 h 614796"/>
                  <a:gd name="connsiteX5" fmla="*/ 26 w 212593"/>
                  <a:gd name="connsiteY5" fmla="*/ 605315 h 614796"/>
                  <a:gd name="connsiteX6" fmla="*/ 49782 w 212593"/>
                  <a:gd name="connsiteY6" fmla="*/ 578446 h 614796"/>
                  <a:gd name="connsiteX7" fmla="*/ 20714 w 212593"/>
                  <a:gd name="connsiteY7" fmla="*/ 563013 h 614796"/>
                  <a:gd name="connsiteX8" fmla="*/ 64857 w 212593"/>
                  <a:gd name="connsiteY8" fmla="*/ 517197 h 614796"/>
                  <a:gd name="connsiteX9" fmla="*/ 154434 w 212593"/>
                  <a:gd name="connsiteY9" fmla="*/ 297824 h 614796"/>
                  <a:gd name="connsiteX10" fmla="*/ 133126 w 212593"/>
                  <a:gd name="connsiteY10" fmla="*/ 140314 h 614796"/>
                  <a:gd name="connsiteX11" fmla="*/ 138090 w 212593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0133 w 214648"/>
                  <a:gd name="connsiteY10" fmla="*/ 139805 h 614796"/>
                  <a:gd name="connsiteX11" fmla="*/ 138090 w 214648"/>
                  <a:gd name="connsiteY11" fmla="*/ 0 h 614796"/>
                  <a:gd name="connsiteX0" fmla="*/ 146581 w 214648"/>
                  <a:gd name="connsiteY0" fmla="*/ 0 h 610135"/>
                  <a:gd name="connsiteX1" fmla="*/ 205049 w 214648"/>
                  <a:gd name="connsiteY1" fmla="*/ 81996 h 610135"/>
                  <a:gd name="connsiteX2" fmla="*/ 212495 w 214648"/>
                  <a:gd name="connsiteY2" fmla="*/ 288462 h 610135"/>
                  <a:gd name="connsiteX3" fmla="*/ 85575 w 214648"/>
                  <a:gd name="connsiteY3" fmla="*/ 537131 h 610135"/>
                  <a:gd name="connsiteX4" fmla="*/ 68926 w 214648"/>
                  <a:gd name="connsiteY4" fmla="*/ 598908 h 610135"/>
                  <a:gd name="connsiteX5" fmla="*/ 26 w 214648"/>
                  <a:gd name="connsiteY5" fmla="*/ 600654 h 610135"/>
                  <a:gd name="connsiteX6" fmla="*/ 49782 w 214648"/>
                  <a:gd name="connsiteY6" fmla="*/ 573785 h 610135"/>
                  <a:gd name="connsiteX7" fmla="*/ 20714 w 214648"/>
                  <a:gd name="connsiteY7" fmla="*/ 558352 h 610135"/>
                  <a:gd name="connsiteX8" fmla="*/ 64857 w 214648"/>
                  <a:gd name="connsiteY8" fmla="*/ 512536 h 610135"/>
                  <a:gd name="connsiteX9" fmla="*/ 154434 w 214648"/>
                  <a:gd name="connsiteY9" fmla="*/ 293163 h 610135"/>
                  <a:gd name="connsiteX10" fmla="*/ 130133 w 214648"/>
                  <a:gd name="connsiteY10" fmla="*/ 135144 h 610135"/>
                  <a:gd name="connsiteX11" fmla="*/ 146581 w 214648"/>
                  <a:gd name="connsiteY11" fmla="*/ 0 h 610135"/>
                  <a:gd name="connsiteX0" fmla="*/ 138577 w 214648"/>
                  <a:gd name="connsiteY0" fmla="*/ 0 h 617930"/>
                  <a:gd name="connsiteX1" fmla="*/ 205049 w 214648"/>
                  <a:gd name="connsiteY1" fmla="*/ 89791 h 617930"/>
                  <a:gd name="connsiteX2" fmla="*/ 212495 w 214648"/>
                  <a:gd name="connsiteY2" fmla="*/ 296257 h 617930"/>
                  <a:gd name="connsiteX3" fmla="*/ 85575 w 214648"/>
                  <a:gd name="connsiteY3" fmla="*/ 544926 h 617930"/>
                  <a:gd name="connsiteX4" fmla="*/ 68926 w 214648"/>
                  <a:gd name="connsiteY4" fmla="*/ 606703 h 617930"/>
                  <a:gd name="connsiteX5" fmla="*/ 26 w 214648"/>
                  <a:gd name="connsiteY5" fmla="*/ 608449 h 617930"/>
                  <a:gd name="connsiteX6" fmla="*/ 49782 w 214648"/>
                  <a:gd name="connsiteY6" fmla="*/ 581580 h 617930"/>
                  <a:gd name="connsiteX7" fmla="*/ 20714 w 214648"/>
                  <a:gd name="connsiteY7" fmla="*/ 566147 h 617930"/>
                  <a:gd name="connsiteX8" fmla="*/ 64857 w 214648"/>
                  <a:gd name="connsiteY8" fmla="*/ 520331 h 617930"/>
                  <a:gd name="connsiteX9" fmla="*/ 154434 w 214648"/>
                  <a:gd name="connsiteY9" fmla="*/ 300958 h 617930"/>
                  <a:gd name="connsiteX10" fmla="*/ 130133 w 214648"/>
                  <a:gd name="connsiteY10" fmla="*/ 142939 h 617930"/>
                  <a:gd name="connsiteX11" fmla="*/ 138577 w 214648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30133 w 212821"/>
                  <a:gd name="connsiteY10" fmla="*/ 142939 h 617930"/>
                  <a:gd name="connsiteX11" fmla="*/ 138577 w 212821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26338 w 212821"/>
                  <a:gd name="connsiteY10" fmla="*/ 137606 h 617930"/>
                  <a:gd name="connsiteX11" fmla="*/ 138577 w 212821"/>
                  <a:gd name="connsiteY11" fmla="*/ 0 h 617930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2821" h="620596">
                    <a:moveTo>
                      <a:pt x="136681" y="0"/>
                    </a:moveTo>
                    <a:cubicBezTo>
                      <a:pt x="191355" y="32501"/>
                      <a:pt x="176144" y="32601"/>
                      <a:pt x="199066" y="91439"/>
                    </a:cubicBezTo>
                    <a:cubicBezTo>
                      <a:pt x="213976" y="153717"/>
                      <a:pt x="213246" y="189260"/>
                      <a:pt x="212495" y="298923"/>
                    </a:cubicBezTo>
                    <a:cubicBezTo>
                      <a:pt x="211972" y="363945"/>
                      <a:pt x="168923" y="410676"/>
                      <a:pt x="85575" y="547592"/>
                    </a:cubicBezTo>
                    <a:cubicBezTo>
                      <a:pt x="85365" y="604384"/>
                      <a:pt x="77494" y="604797"/>
                      <a:pt x="68926" y="609369"/>
                    </a:cubicBezTo>
                    <a:cubicBezTo>
                      <a:pt x="62686" y="625969"/>
                      <a:pt x="1389" y="622087"/>
                      <a:pt x="26" y="611115"/>
                    </a:cubicBezTo>
                    <a:cubicBezTo>
                      <a:pt x="-1337" y="600144"/>
                      <a:pt x="51428" y="590789"/>
                      <a:pt x="49782" y="584246"/>
                    </a:cubicBezTo>
                    <a:cubicBezTo>
                      <a:pt x="48136" y="577703"/>
                      <a:pt x="18739" y="590644"/>
                      <a:pt x="20714" y="568813"/>
                    </a:cubicBezTo>
                    <a:cubicBezTo>
                      <a:pt x="32386" y="540157"/>
                      <a:pt x="40482" y="553402"/>
                      <a:pt x="64857" y="522997"/>
                    </a:cubicBezTo>
                    <a:cubicBezTo>
                      <a:pt x="83905" y="451005"/>
                      <a:pt x="112917" y="417067"/>
                      <a:pt x="154434" y="303624"/>
                    </a:cubicBezTo>
                    <a:cubicBezTo>
                      <a:pt x="152641" y="249828"/>
                      <a:pt x="132971" y="191111"/>
                      <a:pt x="126338" y="140272"/>
                    </a:cubicBezTo>
                    <a:cubicBezTo>
                      <a:pt x="125376" y="103396"/>
                      <a:pt x="129656" y="3354"/>
                      <a:pt x="136681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</p:grpSp>
      </p:grpSp>
      <p:grpSp>
        <p:nvGrpSpPr>
          <p:cNvPr id="301" name="拿灯左摆手3">
            <a:extLst>
              <a:ext uri="{FF2B5EF4-FFF2-40B4-BE49-F238E27FC236}">
                <a16:creationId xmlns:a16="http://schemas.microsoft.com/office/drawing/2014/main" xmlns="" id="{4AABD84B-75FE-45D7-8AEE-74EDDE387D9F}"/>
              </a:ext>
            </a:extLst>
          </p:cNvPr>
          <p:cNvGrpSpPr/>
          <p:nvPr/>
        </p:nvGrpSpPr>
        <p:grpSpPr>
          <a:xfrm>
            <a:off x="3459087" y="1957023"/>
            <a:ext cx="2999604" cy="3619480"/>
            <a:chOff x="3935940" y="2681758"/>
            <a:chExt cx="2150696" cy="2595143"/>
          </a:xfrm>
        </p:grpSpPr>
        <p:sp>
          <p:nvSpPr>
            <p:cNvPr id="302" name="影子21">
              <a:extLst>
                <a:ext uri="{FF2B5EF4-FFF2-40B4-BE49-F238E27FC236}">
                  <a16:creationId xmlns:a16="http://schemas.microsoft.com/office/drawing/2014/main" xmlns="" id="{5DA299E1-3D86-4EEB-AD79-422F5C1FFD08}"/>
                </a:ext>
              </a:extLst>
            </p:cNvPr>
            <p:cNvSpPr/>
            <p:nvPr/>
          </p:nvSpPr>
          <p:spPr>
            <a:xfrm rot="19840769">
              <a:off x="3935940" y="5008136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矩形 3">
              <a:extLst>
                <a:ext uri="{FF2B5EF4-FFF2-40B4-BE49-F238E27FC236}">
                  <a16:creationId xmlns:a16="http://schemas.microsoft.com/office/drawing/2014/main" xmlns="" id="{D7DFA8DC-1083-4EF8-A946-CB9F100165BF}"/>
                </a:ext>
              </a:extLst>
            </p:cNvPr>
            <p:cNvSpPr/>
            <p:nvPr/>
          </p:nvSpPr>
          <p:spPr>
            <a:xfrm>
              <a:off x="5351748" y="3999276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" name="矩形 3">
              <a:extLst>
                <a:ext uri="{FF2B5EF4-FFF2-40B4-BE49-F238E27FC236}">
                  <a16:creationId xmlns:a16="http://schemas.microsoft.com/office/drawing/2014/main" xmlns="" id="{57B29F45-F216-4576-8C20-9D885B0D332C}"/>
                </a:ext>
              </a:extLst>
            </p:cNvPr>
            <p:cNvSpPr/>
            <p:nvPr/>
          </p:nvSpPr>
          <p:spPr>
            <a:xfrm>
              <a:off x="5209217" y="3999276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82000">
                  <a:srgbClr val="30330F"/>
                </a:gs>
                <a:gs pos="65000">
                  <a:srgbClr val="1F200E"/>
                </a:gs>
                <a:gs pos="70192">
                  <a:srgbClr val="2A2C0F"/>
                </a:gs>
                <a:gs pos="63500">
                  <a:srgbClr val="1B1C0E"/>
                </a:gs>
                <a:gs pos="62000">
                  <a:srgbClr val="16170E"/>
                </a:gs>
                <a:gs pos="51000">
                  <a:schemeClr val="tx1">
                    <a:lumMod val="95000"/>
                    <a:lumOff val="5000"/>
                  </a:schemeClr>
                </a:gs>
                <a:gs pos="100000">
                  <a:srgbClr val="30330F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矩形 7">
              <a:extLst>
                <a:ext uri="{FF2B5EF4-FFF2-40B4-BE49-F238E27FC236}">
                  <a16:creationId xmlns:a16="http://schemas.microsoft.com/office/drawing/2014/main" xmlns="" id="{F79CBC22-243D-4715-82F5-0F243E6AB9CD}"/>
                </a:ext>
              </a:extLst>
            </p:cNvPr>
            <p:cNvSpPr/>
            <p:nvPr/>
          </p:nvSpPr>
          <p:spPr>
            <a:xfrm>
              <a:off x="5259850" y="3116641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" name="椭圆 305">
              <a:extLst>
                <a:ext uri="{FF2B5EF4-FFF2-40B4-BE49-F238E27FC236}">
                  <a16:creationId xmlns:a16="http://schemas.microsoft.com/office/drawing/2014/main" xmlns="" id="{564DD906-947D-42DC-BB08-29BB1E6478DA}"/>
                </a:ext>
              </a:extLst>
            </p:cNvPr>
            <p:cNvSpPr/>
            <p:nvPr/>
          </p:nvSpPr>
          <p:spPr>
            <a:xfrm>
              <a:off x="5144890" y="2721279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7" name="矩形 14">
              <a:extLst>
                <a:ext uri="{FF2B5EF4-FFF2-40B4-BE49-F238E27FC236}">
                  <a16:creationId xmlns:a16="http://schemas.microsoft.com/office/drawing/2014/main" xmlns="" id="{6C326D86-852D-4CDE-8A88-3C47A8961EA9}"/>
                </a:ext>
              </a:extLst>
            </p:cNvPr>
            <p:cNvSpPr/>
            <p:nvPr/>
          </p:nvSpPr>
          <p:spPr>
            <a:xfrm>
              <a:off x="5119368" y="2715995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等腰三角形 15">
              <a:extLst>
                <a:ext uri="{FF2B5EF4-FFF2-40B4-BE49-F238E27FC236}">
                  <a16:creationId xmlns:a16="http://schemas.microsoft.com/office/drawing/2014/main" xmlns="" id="{9A21C197-A231-4B41-B5EF-BD4DD8F19F90}"/>
                </a:ext>
              </a:extLst>
            </p:cNvPr>
            <p:cNvSpPr/>
            <p:nvPr/>
          </p:nvSpPr>
          <p:spPr>
            <a:xfrm>
              <a:off x="5352708" y="2696049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" name="等腰三角形 15">
              <a:extLst>
                <a:ext uri="{FF2B5EF4-FFF2-40B4-BE49-F238E27FC236}">
                  <a16:creationId xmlns:a16="http://schemas.microsoft.com/office/drawing/2014/main" xmlns="" id="{6A171A7D-8758-4661-A2D4-D4B64C337F1A}"/>
                </a:ext>
              </a:extLst>
            </p:cNvPr>
            <p:cNvSpPr/>
            <p:nvPr/>
          </p:nvSpPr>
          <p:spPr>
            <a:xfrm rot="18451319">
              <a:off x="5309027" y="2692127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" name="矩形 18">
              <a:extLst>
                <a:ext uri="{FF2B5EF4-FFF2-40B4-BE49-F238E27FC236}">
                  <a16:creationId xmlns:a16="http://schemas.microsoft.com/office/drawing/2014/main" xmlns="" id="{0F5AB999-B2B7-41E6-A68A-567A375AB6B5}"/>
                </a:ext>
              </a:extLst>
            </p:cNvPr>
            <p:cNvSpPr/>
            <p:nvPr/>
          </p:nvSpPr>
          <p:spPr>
            <a:xfrm rot="2081415">
              <a:off x="5268707" y="4648007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矩形 18">
              <a:extLst>
                <a:ext uri="{FF2B5EF4-FFF2-40B4-BE49-F238E27FC236}">
                  <a16:creationId xmlns:a16="http://schemas.microsoft.com/office/drawing/2014/main" xmlns="" id="{B9083846-E96E-4941-A33F-8F514EA837DD}"/>
                </a:ext>
              </a:extLst>
            </p:cNvPr>
            <p:cNvSpPr/>
            <p:nvPr/>
          </p:nvSpPr>
          <p:spPr>
            <a:xfrm>
              <a:off x="5354923" y="4703290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2" name="矩形 2">
              <a:extLst>
                <a:ext uri="{FF2B5EF4-FFF2-40B4-BE49-F238E27FC236}">
                  <a16:creationId xmlns:a16="http://schemas.microsoft.com/office/drawing/2014/main" xmlns="" id="{140DC533-092E-483A-9E81-4661F68D79B1}"/>
                </a:ext>
              </a:extLst>
            </p:cNvPr>
            <p:cNvSpPr/>
            <p:nvPr/>
          </p:nvSpPr>
          <p:spPr>
            <a:xfrm>
              <a:off x="5104300" y="3219033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3" name="矩形 6">
              <a:extLst>
                <a:ext uri="{FF2B5EF4-FFF2-40B4-BE49-F238E27FC236}">
                  <a16:creationId xmlns:a16="http://schemas.microsoft.com/office/drawing/2014/main" xmlns="" id="{4DEE26BF-91D9-46D7-B358-B097CDA94B34}"/>
                </a:ext>
              </a:extLst>
            </p:cNvPr>
            <p:cNvSpPr/>
            <p:nvPr/>
          </p:nvSpPr>
          <p:spPr>
            <a:xfrm rot="553592" flipH="1">
              <a:off x="5069339" y="3239567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14" name="组合 313">
              <a:extLst>
                <a:ext uri="{FF2B5EF4-FFF2-40B4-BE49-F238E27FC236}">
                  <a16:creationId xmlns:a16="http://schemas.microsoft.com/office/drawing/2014/main" xmlns="" id="{C001945C-CD74-45D4-9277-A38DB2FFD5D2}"/>
                </a:ext>
              </a:extLst>
            </p:cNvPr>
            <p:cNvGrpSpPr/>
            <p:nvPr/>
          </p:nvGrpSpPr>
          <p:grpSpPr>
            <a:xfrm>
              <a:off x="5104333" y="3232457"/>
              <a:ext cx="982303" cy="1087850"/>
              <a:chOff x="5104333" y="3232457"/>
              <a:chExt cx="982303" cy="1087850"/>
            </a:xfrm>
          </p:grpSpPr>
          <p:grpSp>
            <p:nvGrpSpPr>
              <p:cNvPr id="315" name="组合 314">
                <a:extLst>
                  <a:ext uri="{FF2B5EF4-FFF2-40B4-BE49-F238E27FC236}">
                    <a16:creationId xmlns:a16="http://schemas.microsoft.com/office/drawing/2014/main" xmlns="" id="{F367CB63-DD32-43D7-AEFC-400AEA847B83}"/>
                  </a:ext>
                </a:extLst>
              </p:cNvPr>
              <p:cNvGrpSpPr/>
              <p:nvPr/>
            </p:nvGrpSpPr>
            <p:grpSpPr>
              <a:xfrm>
                <a:off x="5104333" y="3316106"/>
                <a:ext cx="982303" cy="1004201"/>
                <a:chOff x="5228000" y="2251693"/>
                <a:chExt cx="982303" cy="1004201"/>
              </a:xfrm>
            </p:grpSpPr>
            <p:sp>
              <p:nvSpPr>
                <p:cNvPr id="317" name="墙面灯光">
                  <a:extLst>
                    <a:ext uri="{FF2B5EF4-FFF2-40B4-BE49-F238E27FC236}">
                      <a16:creationId xmlns:a16="http://schemas.microsoft.com/office/drawing/2014/main" xmlns="" id="{9102CDD6-8213-4FBE-A344-ED2CA174D7A1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318" name="灯">
                  <a:extLst>
                    <a:ext uri="{FF2B5EF4-FFF2-40B4-BE49-F238E27FC236}">
                      <a16:creationId xmlns:a16="http://schemas.microsoft.com/office/drawing/2014/main" xmlns="" id="{FB879D16-8A42-4F72-BF09-DDF17456D05C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316" name="矩形 6">
                <a:extLst>
                  <a:ext uri="{FF2B5EF4-FFF2-40B4-BE49-F238E27FC236}">
                    <a16:creationId xmlns:a16="http://schemas.microsoft.com/office/drawing/2014/main" xmlns="" id="{0155FA95-F2CE-44AB-A54E-264664EBAC90}"/>
                  </a:ext>
                </a:extLst>
              </p:cNvPr>
              <p:cNvSpPr/>
              <p:nvPr/>
            </p:nvSpPr>
            <p:spPr>
              <a:xfrm rot="20762587">
                <a:off x="5530951" y="32324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9" name="拿灯右摆手4">
            <a:extLst>
              <a:ext uri="{FF2B5EF4-FFF2-40B4-BE49-F238E27FC236}">
                <a16:creationId xmlns:a16="http://schemas.microsoft.com/office/drawing/2014/main" xmlns="" id="{14DFBCE5-6198-4020-BB4C-37A8B94CBC3E}"/>
              </a:ext>
            </a:extLst>
          </p:cNvPr>
          <p:cNvGrpSpPr/>
          <p:nvPr/>
        </p:nvGrpSpPr>
        <p:grpSpPr>
          <a:xfrm>
            <a:off x="3560881" y="2058423"/>
            <a:ext cx="2892988" cy="3791475"/>
            <a:chOff x="7494943" y="2146682"/>
            <a:chExt cx="2012965" cy="2638140"/>
          </a:xfrm>
        </p:grpSpPr>
        <p:sp>
          <p:nvSpPr>
            <p:cNvPr id="320" name="影子21">
              <a:extLst>
                <a:ext uri="{FF2B5EF4-FFF2-40B4-BE49-F238E27FC236}">
                  <a16:creationId xmlns:a16="http://schemas.microsoft.com/office/drawing/2014/main" xmlns="" id="{23E4F72E-DEF6-431D-BC47-2EE51641B3B4}"/>
                </a:ext>
              </a:extLst>
            </p:cNvPr>
            <p:cNvSpPr/>
            <p:nvPr/>
          </p:nvSpPr>
          <p:spPr>
            <a:xfrm rot="19840769">
              <a:off x="7494943" y="4516057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1" name="矩形 6">
              <a:extLst>
                <a:ext uri="{FF2B5EF4-FFF2-40B4-BE49-F238E27FC236}">
                  <a16:creationId xmlns:a16="http://schemas.microsoft.com/office/drawing/2014/main" xmlns="" id="{61F26919-795C-456E-B2B1-DF87EF53E3B6}"/>
                </a:ext>
              </a:extLst>
            </p:cNvPr>
            <p:cNvSpPr/>
            <p:nvPr/>
          </p:nvSpPr>
          <p:spPr>
            <a:xfrm rot="784058" flipH="1">
              <a:off x="8649852" y="2688909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2" name="矩形 7">
              <a:extLst>
                <a:ext uri="{FF2B5EF4-FFF2-40B4-BE49-F238E27FC236}">
                  <a16:creationId xmlns:a16="http://schemas.microsoft.com/office/drawing/2014/main" xmlns="" id="{64EFEDDB-13C2-4A1A-BC25-5A5CDA3C2C2B}"/>
                </a:ext>
              </a:extLst>
            </p:cNvPr>
            <p:cNvSpPr/>
            <p:nvPr/>
          </p:nvSpPr>
          <p:spPr>
            <a:xfrm>
              <a:off x="8836537" y="2581565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椭圆 322">
              <a:extLst>
                <a:ext uri="{FF2B5EF4-FFF2-40B4-BE49-F238E27FC236}">
                  <a16:creationId xmlns:a16="http://schemas.microsoft.com/office/drawing/2014/main" xmlns="" id="{D95DA644-988D-4C4D-AC74-B77B7CA2AC18}"/>
                </a:ext>
              </a:extLst>
            </p:cNvPr>
            <p:cNvSpPr/>
            <p:nvPr/>
          </p:nvSpPr>
          <p:spPr>
            <a:xfrm>
              <a:off x="8721577" y="2186203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4" name="矩形 14">
              <a:extLst>
                <a:ext uri="{FF2B5EF4-FFF2-40B4-BE49-F238E27FC236}">
                  <a16:creationId xmlns:a16="http://schemas.microsoft.com/office/drawing/2014/main" xmlns="" id="{1173E482-0852-4D65-8FAA-C7E64C525252}"/>
                </a:ext>
              </a:extLst>
            </p:cNvPr>
            <p:cNvSpPr/>
            <p:nvPr/>
          </p:nvSpPr>
          <p:spPr>
            <a:xfrm>
              <a:off x="8696055" y="2180919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等腰三角形 15">
              <a:extLst>
                <a:ext uri="{FF2B5EF4-FFF2-40B4-BE49-F238E27FC236}">
                  <a16:creationId xmlns:a16="http://schemas.microsoft.com/office/drawing/2014/main" xmlns="" id="{DA1EE784-41F0-4E59-92DE-4AE400AB7815}"/>
                </a:ext>
              </a:extLst>
            </p:cNvPr>
            <p:cNvSpPr/>
            <p:nvPr/>
          </p:nvSpPr>
          <p:spPr>
            <a:xfrm>
              <a:off x="8929395" y="2160973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等腰三角形 15">
              <a:extLst>
                <a:ext uri="{FF2B5EF4-FFF2-40B4-BE49-F238E27FC236}">
                  <a16:creationId xmlns:a16="http://schemas.microsoft.com/office/drawing/2014/main" xmlns="" id="{88369BB8-CE49-4E9F-9CDE-B33134AC87E9}"/>
                </a:ext>
              </a:extLst>
            </p:cNvPr>
            <p:cNvSpPr/>
            <p:nvPr/>
          </p:nvSpPr>
          <p:spPr>
            <a:xfrm rot="18451319">
              <a:off x="8885714" y="2157051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7" name="组合 326">
              <a:extLst>
                <a:ext uri="{FF2B5EF4-FFF2-40B4-BE49-F238E27FC236}">
                  <a16:creationId xmlns:a16="http://schemas.microsoft.com/office/drawing/2014/main" xmlns="" id="{4360EAB3-4C64-465F-BCDC-6067988B8C08}"/>
                </a:ext>
              </a:extLst>
            </p:cNvPr>
            <p:cNvGrpSpPr/>
            <p:nvPr/>
          </p:nvGrpSpPr>
          <p:grpSpPr>
            <a:xfrm flipH="1">
              <a:off x="8889689" y="3477512"/>
              <a:ext cx="145415" cy="786270"/>
              <a:chOff x="6074711" y="3082403"/>
              <a:chExt cx="131520" cy="786270"/>
            </a:xfrm>
          </p:grpSpPr>
          <p:sp>
            <p:nvSpPr>
              <p:cNvPr id="336" name="矩形 3">
                <a:extLst>
                  <a:ext uri="{FF2B5EF4-FFF2-40B4-BE49-F238E27FC236}">
                    <a16:creationId xmlns:a16="http://schemas.microsoft.com/office/drawing/2014/main" xmlns="" id="{851625EA-4DB6-4402-B3DA-0782D8B0F25D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82000">
                    <a:srgbClr val="30330F"/>
                  </a:gs>
                  <a:gs pos="65000">
                    <a:srgbClr val="1F200E"/>
                  </a:gs>
                  <a:gs pos="70192">
                    <a:srgbClr val="2A2C0F"/>
                  </a:gs>
                  <a:gs pos="63500">
                    <a:srgbClr val="1B1C0E"/>
                  </a:gs>
                  <a:gs pos="62000">
                    <a:srgbClr val="16170E"/>
                  </a:gs>
                  <a:gs pos="51000">
                    <a:schemeClr val="tx1">
                      <a:lumMod val="95000"/>
                      <a:lumOff val="5000"/>
                    </a:schemeClr>
                  </a:gs>
                  <a:gs pos="100000">
                    <a:srgbClr val="30330F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37" name="矩形 18">
                <a:extLst>
                  <a:ext uri="{FF2B5EF4-FFF2-40B4-BE49-F238E27FC236}">
                    <a16:creationId xmlns:a16="http://schemas.microsoft.com/office/drawing/2014/main" xmlns="" id="{D51FAFAF-8400-4D95-A47F-F81F7BD7E189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8" name="矩形 3">
              <a:extLst>
                <a:ext uri="{FF2B5EF4-FFF2-40B4-BE49-F238E27FC236}">
                  <a16:creationId xmlns:a16="http://schemas.microsoft.com/office/drawing/2014/main" xmlns="" id="{7602917E-F9FC-45AC-BE4C-91C9F78EFD45}"/>
                </a:ext>
              </a:extLst>
            </p:cNvPr>
            <p:cNvSpPr/>
            <p:nvPr/>
          </p:nvSpPr>
          <p:spPr>
            <a:xfrm flipH="1">
              <a:off x="8778816" y="3521653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矩形 18">
              <a:extLst>
                <a:ext uri="{FF2B5EF4-FFF2-40B4-BE49-F238E27FC236}">
                  <a16:creationId xmlns:a16="http://schemas.microsoft.com/office/drawing/2014/main" xmlns="" id="{E481E16F-8BB4-4E75-B2B4-BEB5C522B9E2}"/>
                </a:ext>
              </a:extLst>
            </p:cNvPr>
            <p:cNvSpPr/>
            <p:nvPr/>
          </p:nvSpPr>
          <p:spPr>
            <a:xfrm flipH="1">
              <a:off x="8815334" y="4225667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矩形 2">
              <a:extLst>
                <a:ext uri="{FF2B5EF4-FFF2-40B4-BE49-F238E27FC236}">
                  <a16:creationId xmlns:a16="http://schemas.microsoft.com/office/drawing/2014/main" xmlns="" id="{7F6D5A86-8922-403D-B347-C90C9011786F}"/>
                </a:ext>
              </a:extLst>
            </p:cNvPr>
            <p:cNvSpPr/>
            <p:nvPr/>
          </p:nvSpPr>
          <p:spPr>
            <a:xfrm>
              <a:off x="8680987" y="2683957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>
              <a:extLst>
                <a:ext uri="{FF2B5EF4-FFF2-40B4-BE49-F238E27FC236}">
                  <a16:creationId xmlns:a16="http://schemas.microsoft.com/office/drawing/2014/main" xmlns="" id="{F043CF2F-219B-4C96-94ED-E724E8AA0308}"/>
                </a:ext>
              </a:extLst>
            </p:cNvPr>
            <p:cNvGrpSpPr/>
            <p:nvPr/>
          </p:nvGrpSpPr>
          <p:grpSpPr>
            <a:xfrm>
              <a:off x="8525605" y="2715786"/>
              <a:ext cx="982303" cy="1082736"/>
              <a:chOff x="8525605" y="2715786"/>
              <a:chExt cx="982303" cy="1082736"/>
            </a:xfrm>
          </p:grpSpPr>
          <p:grpSp>
            <p:nvGrpSpPr>
              <p:cNvPr id="332" name="组合 331">
                <a:extLst>
                  <a:ext uri="{FF2B5EF4-FFF2-40B4-BE49-F238E27FC236}">
                    <a16:creationId xmlns:a16="http://schemas.microsoft.com/office/drawing/2014/main" xmlns="" id="{8EDB48B3-6762-4FB0-BB73-BAFD3A9F8BB7}"/>
                  </a:ext>
                </a:extLst>
              </p:cNvPr>
              <p:cNvGrpSpPr/>
              <p:nvPr/>
            </p:nvGrpSpPr>
            <p:grpSpPr>
              <a:xfrm>
                <a:off x="8525605" y="2794321"/>
                <a:ext cx="982303" cy="1004201"/>
                <a:chOff x="5228000" y="2251693"/>
                <a:chExt cx="982303" cy="1004201"/>
              </a:xfrm>
            </p:grpSpPr>
            <p:sp>
              <p:nvSpPr>
                <p:cNvPr id="334" name="墙面灯光">
                  <a:extLst>
                    <a:ext uri="{FF2B5EF4-FFF2-40B4-BE49-F238E27FC236}">
                      <a16:creationId xmlns:a16="http://schemas.microsoft.com/office/drawing/2014/main" xmlns="" id="{0C93D4EB-EA48-4883-9FB5-F7E4635BBAE8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335" name="灯">
                  <a:extLst>
                    <a:ext uri="{FF2B5EF4-FFF2-40B4-BE49-F238E27FC236}">
                      <a16:creationId xmlns:a16="http://schemas.microsoft.com/office/drawing/2014/main" xmlns="" id="{9A886291-445B-4112-8819-DAAE4D651CAF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333" name="矩形 6">
                <a:extLst>
                  <a:ext uri="{FF2B5EF4-FFF2-40B4-BE49-F238E27FC236}">
                    <a16:creationId xmlns:a16="http://schemas.microsoft.com/office/drawing/2014/main" xmlns="" id="{5DA4DBB5-9D7A-4B6A-95DB-E4ED88AD6EC6}"/>
                  </a:ext>
                </a:extLst>
              </p:cNvPr>
              <p:cNvSpPr/>
              <p:nvPr/>
            </p:nvSpPr>
            <p:spPr>
              <a:xfrm rot="21158775">
                <a:off x="8989204" y="2715786"/>
                <a:ext cx="230821" cy="620596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74177 w 179643"/>
                  <a:gd name="connsiteY9" fmla="*/ 352200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66555 w 179643"/>
                  <a:gd name="connsiteY10" fmla="*/ 126254 h 736131"/>
                  <a:gd name="connsiteX11" fmla="*/ 78550 w 179643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6555 w 180031"/>
                  <a:gd name="connsiteY10" fmla="*/ 126254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03387 w 180031"/>
                  <a:gd name="connsiteY9" fmla="*/ 302486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63613"/>
                  <a:gd name="connsiteY0" fmla="*/ 0 h 736131"/>
                  <a:gd name="connsiteX1" fmla="*/ 140984 w 163613"/>
                  <a:gd name="connsiteY1" fmla="*/ 76238 h 736131"/>
                  <a:gd name="connsiteX2" fmla="*/ 158455 w 163613"/>
                  <a:gd name="connsiteY2" fmla="*/ 297276 h 736131"/>
                  <a:gd name="connsiteX3" fmla="*/ 61276 w 163613"/>
                  <a:gd name="connsiteY3" fmla="*/ 631420 h 736131"/>
                  <a:gd name="connsiteX4" fmla="*/ 59590 w 163613"/>
                  <a:gd name="connsiteY4" fmla="*/ 695743 h 736131"/>
                  <a:gd name="connsiteX5" fmla="*/ 15752 w 163613"/>
                  <a:gd name="connsiteY5" fmla="*/ 733919 h 736131"/>
                  <a:gd name="connsiteX6" fmla="*/ 22643 w 163613"/>
                  <a:gd name="connsiteY6" fmla="*/ 706189 h 736131"/>
                  <a:gd name="connsiteX7" fmla="*/ 121 w 163613"/>
                  <a:gd name="connsiteY7" fmla="*/ 707953 h 736131"/>
                  <a:gd name="connsiteX8" fmla="*/ 35136 w 163613"/>
                  <a:gd name="connsiteY8" fmla="*/ 621985 h 736131"/>
                  <a:gd name="connsiteX9" fmla="*/ 103387 w 163613"/>
                  <a:gd name="connsiteY9" fmla="*/ 302486 h 736131"/>
                  <a:gd name="connsiteX10" fmla="*/ 65917 w 163613"/>
                  <a:gd name="connsiteY10" fmla="*/ 90762 h 736131"/>
                  <a:gd name="connsiteX11" fmla="*/ 78550 w 16361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3387 w 158553"/>
                  <a:gd name="connsiteY9" fmla="*/ 302486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61499 w 158776"/>
                  <a:gd name="connsiteY3" fmla="*/ 631420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120335 w 200338"/>
                  <a:gd name="connsiteY0" fmla="*/ 0 h 736131"/>
                  <a:gd name="connsiteX1" fmla="*/ 182769 w 200338"/>
                  <a:gd name="connsiteY1" fmla="*/ 76238 h 736131"/>
                  <a:gd name="connsiteX2" fmla="*/ 200240 w 200338"/>
                  <a:gd name="connsiteY2" fmla="*/ 297276 h 736131"/>
                  <a:gd name="connsiteX3" fmla="*/ 73320 w 200338"/>
                  <a:gd name="connsiteY3" fmla="*/ 545945 h 736131"/>
                  <a:gd name="connsiteX4" fmla="*/ 101375 w 200338"/>
                  <a:gd name="connsiteY4" fmla="*/ 695743 h 736131"/>
                  <a:gd name="connsiteX5" fmla="*/ 57537 w 200338"/>
                  <a:gd name="connsiteY5" fmla="*/ 733919 h 736131"/>
                  <a:gd name="connsiteX6" fmla="*/ 64428 w 200338"/>
                  <a:gd name="connsiteY6" fmla="*/ 706189 h 736131"/>
                  <a:gd name="connsiteX7" fmla="*/ 44 w 200338"/>
                  <a:gd name="connsiteY7" fmla="*/ 581818 h 736131"/>
                  <a:gd name="connsiteX8" fmla="*/ 52602 w 200338"/>
                  <a:gd name="connsiteY8" fmla="*/ 521350 h 736131"/>
                  <a:gd name="connsiteX9" fmla="*/ 142179 w 200338"/>
                  <a:gd name="connsiteY9" fmla="*/ 301977 h 736131"/>
                  <a:gd name="connsiteX10" fmla="*/ 107702 w 200338"/>
                  <a:gd name="connsiteY10" fmla="*/ 90762 h 736131"/>
                  <a:gd name="connsiteX11" fmla="*/ 120335 w 200338"/>
                  <a:gd name="connsiteY11" fmla="*/ 0 h 736131"/>
                  <a:gd name="connsiteX0" fmla="*/ 120481 w 200484"/>
                  <a:gd name="connsiteY0" fmla="*/ 0 h 736131"/>
                  <a:gd name="connsiteX1" fmla="*/ 182915 w 200484"/>
                  <a:gd name="connsiteY1" fmla="*/ 76238 h 736131"/>
                  <a:gd name="connsiteX2" fmla="*/ 200386 w 200484"/>
                  <a:gd name="connsiteY2" fmla="*/ 297276 h 736131"/>
                  <a:gd name="connsiteX3" fmla="*/ 73466 w 200484"/>
                  <a:gd name="connsiteY3" fmla="*/ 545945 h 736131"/>
                  <a:gd name="connsiteX4" fmla="*/ 101521 w 200484"/>
                  <a:gd name="connsiteY4" fmla="*/ 695743 h 736131"/>
                  <a:gd name="connsiteX5" fmla="*/ 57683 w 200484"/>
                  <a:gd name="connsiteY5" fmla="*/ 733919 h 736131"/>
                  <a:gd name="connsiteX6" fmla="*/ 13886 w 200484"/>
                  <a:gd name="connsiteY6" fmla="*/ 617151 h 736131"/>
                  <a:gd name="connsiteX7" fmla="*/ 190 w 200484"/>
                  <a:gd name="connsiteY7" fmla="*/ 581818 h 736131"/>
                  <a:gd name="connsiteX8" fmla="*/ 52748 w 200484"/>
                  <a:gd name="connsiteY8" fmla="*/ 521350 h 736131"/>
                  <a:gd name="connsiteX9" fmla="*/ 142325 w 200484"/>
                  <a:gd name="connsiteY9" fmla="*/ 301977 h 736131"/>
                  <a:gd name="connsiteX10" fmla="*/ 107848 w 200484"/>
                  <a:gd name="connsiteY10" fmla="*/ 90762 h 736131"/>
                  <a:gd name="connsiteX11" fmla="*/ 120481 w 200484"/>
                  <a:gd name="connsiteY11" fmla="*/ 0 h 736131"/>
                  <a:gd name="connsiteX0" fmla="*/ 106765 w 186768"/>
                  <a:gd name="connsiteY0" fmla="*/ 0 h 736131"/>
                  <a:gd name="connsiteX1" fmla="*/ 169199 w 186768"/>
                  <a:gd name="connsiteY1" fmla="*/ 76238 h 736131"/>
                  <a:gd name="connsiteX2" fmla="*/ 186670 w 186768"/>
                  <a:gd name="connsiteY2" fmla="*/ 297276 h 736131"/>
                  <a:gd name="connsiteX3" fmla="*/ 59750 w 186768"/>
                  <a:gd name="connsiteY3" fmla="*/ 545945 h 736131"/>
                  <a:gd name="connsiteX4" fmla="*/ 87805 w 186768"/>
                  <a:gd name="connsiteY4" fmla="*/ 695743 h 736131"/>
                  <a:gd name="connsiteX5" fmla="*/ 43967 w 186768"/>
                  <a:gd name="connsiteY5" fmla="*/ 733919 h 736131"/>
                  <a:gd name="connsiteX6" fmla="*/ 170 w 186768"/>
                  <a:gd name="connsiteY6" fmla="*/ 617151 h 736131"/>
                  <a:gd name="connsiteX7" fmla="*/ 11309 w 186768"/>
                  <a:gd name="connsiteY7" fmla="*/ 560309 h 736131"/>
                  <a:gd name="connsiteX8" fmla="*/ 39032 w 186768"/>
                  <a:gd name="connsiteY8" fmla="*/ 521350 h 736131"/>
                  <a:gd name="connsiteX9" fmla="*/ 128609 w 186768"/>
                  <a:gd name="connsiteY9" fmla="*/ 301977 h 736131"/>
                  <a:gd name="connsiteX10" fmla="*/ 94132 w 186768"/>
                  <a:gd name="connsiteY10" fmla="*/ 90762 h 736131"/>
                  <a:gd name="connsiteX11" fmla="*/ 106765 w 186768"/>
                  <a:gd name="connsiteY11" fmla="*/ 0 h 736131"/>
                  <a:gd name="connsiteX0" fmla="*/ 112291 w 192294"/>
                  <a:gd name="connsiteY0" fmla="*/ 0 h 736131"/>
                  <a:gd name="connsiteX1" fmla="*/ 174725 w 192294"/>
                  <a:gd name="connsiteY1" fmla="*/ 76238 h 736131"/>
                  <a:gd name="connsiteX2" fmla="*/ 192196 w 192294"/>
                  <a:gd name="connsiteY2" fmla="*/ 297276 h 736131"/>
                  <a:gd name="connsiteX3" fmla="*/ 65276 w 192294"/>
                  <a:gd name="connsiteY3" fmla="*/ 545945 h 736131"/>
                  <a:gd name="connsiteX4" fmla="*/ 93331 w 192294"/>
                  <a:gd name="connsiteY4" fmla="*/ 695743 h 736131"/>
                  <a:gd name="connsiteX5" fmla="*/ 49493 w 192294"/>
                  <a:gd name="connsiteY5" fmla="*/ 733919 h 736131"/>
                  <a:gd name="connsiteX6" fmla="*/ 5696 w 192294"/>
                  <a:gd name="connsiteY6" fmla="*/ 617151 h 736131"/>
                  <a:gd name="connsiteX7" fmla="*/ 415 w 192294"/>
                  <a:gd name="connsiteY7" fmla="*/ 567166 h 736131"/>
                  <a:gd name="connsiteX8" fmla="*/ 44558 w 192294"/>
                  <a:gd name="connsiteY8" fmla="*/ 521350 h 736131"/>
                  <a:gd name="connsiteX9" fmla="*/ 134135 w 192294"/>
                  <a:gd name="connsiteY9" fmla="*/ 301977 h 736131"/>
                  <a:gd name="connsiteX10" fmla="*/ 99658 w 192294"/>
                  <a:gd name="connsiteY10" fmla="*/ 90762 h 736131"/>
                  <a:gd name="connsiteX11" fmla="*/ 112291 w 192294"/>
                  <a:gd name="connsiteY11" fmla="*/ 0 h 736131"/>
                  <a:gd name="connsiteX0" fmla="*/ 111972 w 191975"/>
                  <a:gd name="connsiteY0" fmla="*/ 0 h 736131"/>
                  <a:gd name="connsiteX1" fmla="*/ 174406 w 191975"/>
                  <a:gd name="connsiteY1" fmla="*/ 76238 h 736131"/>
                  <a:gd name="connsiteX2" fmla="*/ 191877 w 191975"/>
                  <a:gd name="connsiteY2" fmla="*/ 297276 h 736131"/>
                  <a:gd name="connsiteX3" fmla="*/ 64957 w 191975"/>
                  <a:gd name="connsiteY3" fmla="*/ 545945 h 736131"/>
                  <a:gd name="connsiteX4" fmla="*/ 93012 w 191975"/>
                  <a:gd name="connsiteY4" fmla="*/ 695743 h 736131"/>
                  <a:gd name="connsiteX5" fmla="*/ 49174 w 191975"/>
                  <a:gd name="connsiteY5" fmla="*/ 733919 h 736131"/>
                  <a:gd name="connsiteX6" fmla="*/ 29164 w 191975"/>
                  <a:gd name="connsiteY6" fmla="*/ 582599 h 736131"/>
                  <a:gd name="connsiteX7" fmla="*/ 96 w 191975"/>
                  <a:gd name="connsiteY7" fmla="*/ 567166 h 736131"/>
                  <a:gd name="connsiteX8" fmla="*/ 44239 w 191975"/>
                  <a:gd name="connsiteY8" fmla="*/ 521350 h 736131"/>
                  <a:gd name="connsiteX9" fmla="*/ 133816 w 191975"/>
                  <a:gd name="connsiteY9" fmla="*/ 301977 h 736131"/>
                  <a:gd name="connsiteX10" fmla="*/ 99339 w 191975"/>
                  <a:gd name="connsiteY10" fmla="*/ 90762 h 736131"/>
                  <a:gd name="connsiteX11" fmla="*/ 111972 w 191975"/>
                  <a:gd name="connsiteY11" fmla="*/ 0 h 736131"/>
                  <a:gd name="connsiteX0" fmla="*/ 122344 w 202347"/>
                  <a:gd name="connsiteY0" fmla="*/ 0 h 702196"/>
                  <a:gd name="connsiteX1" fmla="*/ 184778 w 202347"/>
                  <a:gd name="connsiteY1" fmla="*/ 76238 h 702196"/>
                  <a:gd name="connsiteX2" fmla="*/ 202249 w 202347"/>
                  <a:gd name="connsiteY2" fmla="*/ 297276 h 702196"/>
                  <a:gd name="connsiteX3" fmla="*/ 75329 w 202347"/>
                  <a:gd name="connsiteY3" fmla="*/ 545945 h 702196"/>
                  <a:gd name="connsiteX4" fmla="*/ 103384 w 202347"/>
                  <a:gd name="connsiteY4" fmla="*/ 695743 h 702196"/>
                  <a:gd name="connsiteX5" fmla="*/ 32 w 202347"/>
                  <a:gd name="connsiteY5" fmla="*/ 681978 h 702196"/>
                  <a:gd name="connsiteX6" fmla="*/ 39536 w 202347"/>
                  <a:gd name="connsiteY6" fmla="*/ 582599 h 702196"/>
                  <a:gd name="connsiteX7" fmla="*/ 10468 w 202347"/>
                  <a:gd name="connsiteY7" fmla="*/ 567166 h 702196"/>
                  <a:gd name="connsiteX8" fmla="*/ 54611 w 202347"/>
                  <a:gd name="connsiteY8" fmla="*/ 521350 h 702196"/>
                  <a:gd name="connsiteX9" fmla="*/ 144188 w 202347"/>
                  <a:gd name="connsiteY9" fmla="*/ 301977 h 702196"/>
                  <a:gd name="connsiteX10" fmla="*/ 109711 w 202347"/>
                  <a:gd name="connsiteY10" fmla="*/ 90762 h 702196"/>
                  <a:gd name="connsiteX11" fmla="*/ 122344 w 202347"/>
                  <a:gd name="connsiteY11" fmla="*/ 0 h 702196"/>
                  <a:gd name="connsiteX0" fmla="*/ 122344 w 202347"/>
                  <a:gd name="connsiteY0" fmla="*/ 0 h 683596"/>
                  <a:gd name="connsiteX1" fmla="*/ 184778 w 202347"/>
                  <a:gd name="connsiteY1" fmla="*/ 76238 h 683596"/>
                  <a:gd name="connsiteX2" fmla="*/ 202249 w 202347"/>
                  <a:gd name="connsiteY2" fmla="*/ 297276 h 683596"/>
                  <a:gd name="connsiteX3" fmla="*/ 75329 w 202347"/>
                  <a:gd name="connsiteY3" fmla="*/ 545945 h 683596"/>
                  <a:gd name="connsiteX4" fmla="*/ 67733 w 202347"/>
                  <a:gd name="connsiteY4" fmla="*/ 628562 h 683596"/>
                  <a:gd name="connsiteX5" fmla="*/ 32 w 202347"/>
                  <a:gd name="connsiteY5" fmla="*/ 681978 h 683596"/>
                  <a:gd name="connsiteX6" fmla="*/ 39536 w 202347"/>
                  <a:gd name="connsiteY6" fmla="*/ 582599 h 683596"/>
                  <a:gd name="connsiteX7" fmla="*/ 10468 w 202347"/>
                  <a:gd name="connsiteY7" fmla="*/ 567166 h 683596"/>
                  <a:gd name="connsiteX8" fmla="*/ 54611 w 202347"/>
                  <a:gd name="connsiteY8" fmla="*/ 521350 h 683596"/>
                  <a:gd name="connsiteX9" fmla="*/ 144188 w 202347"/>
                  <a:gd name="connsiteY9" fmla="*/ 301977 h 683596"/>
                  <a:gd name="connsiteX10" fmla="*/ 109711 w 202347"/>
                  <a:gd name="connsiteY10" fmla="*/ 90762 h 683596"/>
                  <a:gd name="connsiteX11" fmla="*/ 122344 w 202347"/>
                  <a:gd name="connsiteY11" fmla="*/ 0 h 683596"/>
                  <a:gd name="connsiteX0" fmla="*/ 136401 w 216404"/>
                  <a:gd name="connsiteY0" fmla="*/ 0 h 657028"/>
                  <a:gd name="connsiteX1" fmla="*/ 198835 w 216404"/>
                  <a:gd name="connsiteY1" fmla="*/ 76238 h 657028"/>
                  <a:gd name="connsiteX2" fmla="*/ 216306 w 216404"/>
                  <a:gd name="connsiteY2" fmla="*/ 297276 h 657028"/>
                  <a:gd name="connsiteX3" fmla="*/ 89386 w 216404"/>
                  <a:gd name="connsiteY3" fmla="*/ 545945 h 657028"/>
                  <a:gd name="connsiteX4" fmla="*/ 81790 w 216404"/>
                  <a:gd name="connsiteY4" fmla="*/ 628562 h 657028"/>
                  <a:gd name="connsiteX5" fmla="*/ 24 w 216404"/>
                  <a:gd name="connsiteY5" fmla="*/ 653852 h 657028"/>
                  <a:gd name="connsiteX6" fmla="*/ 53593 w 216404"/>
                  <a:gd name="connsiteY6" fmla="*/ 582599 h 657028"/>
                  <a:gd name="connsiteX7" fmla="*/ 24525 w 216404"/>
                  <a:gd name="connsiteY7" fmla="*/ 567166 h 657028"/>
                  <a:gd name="connsiteX8" fmla="*/ 68668 w 216404"/>
                  <a:gd name="connsiteY8" fmla="*/ 521350 h 657028"/>
                  <a:gd name="connsiteX9" fmla="*/ 158245 w 216404"/>
                  <a:gd name="connsiteY9" fmla="*/ 301977 h 657028"/>
                  <a:gd name="connsiteX10" fmla="*/ 123768 w 216404"/>
                  <a:gd name="connsiteY10" fmla="*/ 90762 h 657028"/>
                  <a:gd name="connsiteX11" fmla="*/ 136401 w 216404"/>
                  <a:gd name="connsiteY11" fmla="*/ 0 h 657028"/>
                  <a:gd name="connsiteX0" fmla="*/ 136401 w 216404"/>
                  <a:gd name="connsiteY0" fmla="*/ 0 h 655710"/>
                  <a:gd name="connsiteX1" fmla="*/ 198835 w 216404"/>
                  <a:gd name="connsiteY1" fmla="*/ 76238 h 655710"/>
                  <a:gd name="connsiteX2" fmla="*/ 216306 w 216404"/>
                  <a:gd name="connsiteY2" fmla="*/ 297276 h 655710"/>
                  <a:gd name="connsiteX3" fmla="*/ 89386 w 216404"/>
                  <a:gd name="connsiteY3" fmla="*/ 545945 h 655710"/>
                  <a:gd name="connsiteX4" fmla="*/ 72737 w 216404"/>
                  <a:gd name="connsiteY4" fmla="*/ 607722 h 655710"/>
                  <a:gd name="connsiteX5" fmla="*/ 24 w 216404"/>
                  <a:gd name="connsiteY5" fmla="*/ 653852 h 655710"/>
                  <a:gd name="connsiteX6" fmla="*/ 53593 w 216404"/>
                  <a:gd name="connsiteY6" fmla="*/ 582599 h 655710"/>
                  <a:gd name="connsiteX7" fmla="*/ 24525 w 216404"/>
                  <a:gd name="connsiteY7" fmla="*/ 567166 h 655710"/>
                  <a:gd name="connsiteX8" fmla="*/ 68668 w 216404"/>
                  <a:gd name="connsiteY8" fmla="*/ 521350 h 655710"/>
                  <a:gd name="connsiteX9" fmla="*/ 158245 w 216404"/>
                  <a:gd name="connsiteY9" fmla="*/ 301977 h 655710"/>
                  <a:gd name="connsiteX10" fmla="*/ 123768 w 216404"/>
                  <a:gd name="connsiteY10" fmla="*/ 90762 h 655710"/>
                  <a:gd name="connsiteX11" fmla="*/ 136401 w 216404"/>
                  <a:gd name="connsiteY11" fmla="*/ 0 h 655710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19957 w 212593"/>
                  <a:gd name="connsiteY10" fmla="*/ 90762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3126 w 212593"/>
                  <a:gd name="connsiteY10" fmla="*/ 144467 h 618949"/>
                  <a:gd name="connsiteX11" fmla="*/ 132590 w 212593"/>
                  <a:gd name="connsiteY11" fmla="*/ 0 h 618949"/>
                  <a:gd name="connsiteX0" fmla="*/ 146580 w 212593"/>
                  <a:gd name="connsiteY0" fmla="*/ 0 h 610135"/>
                  <a:gd name="connsiteX1" fmla="*/ 195024 w 212593"/>
                  <a:gd name="connsiteY1" fmla="*/ 67424 h 610135"/>
                  <a:gd name="connsiteX2" fmla="*/ 212495 w 212593"/>
                  <a:gd name="connsiteY2" fmla="*/ 288462 h 610135"/>
                  <a:gd name="connsiteX3" fmla="*/ 85575 w 212593"/>
                  <a:gd name="connsiteY3" fmla="*/ 537131 h 610135"/>
                  <a:gd name="connsiteX4" fmla="*/ 68926 w 212593"/>
                  <a:gd name="connsiteY4" fmla="*/ 598908 h 610135"/>
                  <a:gd name="connsiteX5" fmla="*/ 26 w 212593"/>
                  <a:gd name="connsiteY5" fmla="*/ 600654 h 610135"/>
                  <a:gd name="connsiteX6" fmla="*/ 49782 w 212593"/>
                  <a:gd name="connsiteY6" fmla="*/ 573785 h 610135"/>
                  <a:gd name="connsiteX7" fmla="*/ 20714 w 212593"/>
                  <a:gd name="connsiteY7" fmla="*/ 558352 h 610135"/>
                  <a:gd name="connsiteX8" fmla="*/ 64857 w 212593"/>
                  <a:gd name="connsiteY8" fmla="*/ 512536 h 610135"/>
                  <a:gd name="connsiteX9" fmla="*/ 154434 w 212593"/>
                  <a:gd name="connsiteY9" fmla="*/ 293163 h 610135"/>
                  <a:gd name="connsiteX10" fmla="*/ 133126 w 212593"/>
                  <a:gd name="connsiteY10" fmla="*/ 135653 h 610135"/>
                  <a:gd name="connsiteX11" fmla="*/ 146580 w 212593"/>
                  <a:gd name="connsiteY11" fmla="*/ 0 h 610135"/>
                  <a:gd name="connsiteX0" fmla="*/ 138090 w 212593"/>
                  <a:gd name="connsiteY0" fmla="*/ 0 h 614796"/>
                  <a:gd name="connsiteX1" fmla="*/ 195024 w 212593"/>
                  <a:gd name="connsiteY1" fmla="*/ 72085 h 614796"/>
                  <a:gd name="connsiteX2" fmla="*/ 212495 w 212593"/>
                  <a:gd name="connsiteY2" fmla="*/ 293123 h 614796"/>
                  <a:gd name="connsiteX3" fmla="*/ 85575 w 212593"/>
                  <a:gd name="connsiteY3" fmla="*/ 541792 h 614796"/>
                  <a:gd name="connsiteX4" fmla="*/ 68926 w 212593"/>
                  <a:gd name="connsiteY4" fmla="*/ 603569 h 614796"/>
                  <a:gd name="connsiteX5" fmla="*/ 26 w 212593"/>
                  <a:gd name="connsiteY5" fmla="*/ 605315 h 614796"/>
                  <a:gd name="connsiteX6" fmla="*/ 49782 w 212593"/>
                  <a:gd name="connsiteY6" fmla="*/ 578446 h 614796"/>
                  <a:gd name="connsiteX7" fmla="*/ 20714 w 212593"/>
                  <a:gd name="connsiteY7" fmla="*/ 563013 h 614796"/>
                  <a:gd name="connsiteX8" fmla="*/ 64857 w 212593"/>
                  <a:gd name="connsiteY8" fmla="*/ 517197 h 614796"/>
                  <a:gd name="connsiteX9" fmla="*/ 154434 w 212593"/>
                  <a:gd name="connsiteY9" fmla="*/ 297824 h 614796"/>
                  <a:gd name="connsiteX10" fmla="*/ 133126 w 212593"/>
                  <a:gd name="connsiteY10" fmla="*/ 140314 h 614796"/>
                  <a:gd name="connsiteX11" fmla="*/ 138090 w 212593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0133 w 214648"/>
                  <a:gd name="connsiteY10" fmla="*/ 139805 h 614796"/>
                  <a:gd name="connsiteX11" fmla="*/ 138090 w 214648"/>
                  <a:gd name="connsiteY11" fmla="*/ 0 h 614796"/>
                  <a:gd name="connsiteX0" fmla="*/ 146581 w 214648"/>
                  <a:gd name="connsiteY0" fmla="*/ 0 h 610135"/>
                  <a:gd name="connsiteX1" fmla="*/ 205049 w 214648"/>
                  <a:gd name="connsiteY1" fmla="*/ 81996 h 610135"/>
                  <a:gd name="connsiteX2" fmla="*/ 212495 w 214648"/>
                  <a:gd name="connsiteY2" fmla="*/ 288462 h 610135"/>
                  <a:gd name="connsiteX3" fmla="*/ 85575 w 214648"/>
                  <a:gd name="connsiteY3" fmla="*/ 537131 h 610135"/>
                  <a:gd name="connsiteX4" fmla="*/ 68926 w 214648"/>
                  <a:gd name="connsiteY4" fmla="*/ 598908 h 610135"/>
                  <a:gd name="connsiteX5" fmla="*/ 26 w 214648"/>
                  <a:gd name="connsiteY5" fmla="*/ 600654 h 610135"/>
                  <a:gd name="connsiteX6" fmla="*/ 49782 w 214648"/>
                  <a:gd name="connsiteY6" fmla="*/ 573785 h 610135"/>
                  <a:gd name="connsiteX7" fmla="*/ 20714 w 214648"/>
                  <a:gd name="connsiteY7" fmla="*/ 558352 h 610135"/>
                  <a:gd name="connsiteX8" fmla="*/ 64857 w 214648"/>
                  <a:gd name="connsiteY8" fmla="*/ 512536 h 610135"/>
                  <a:gd name="connsiteX9" fmla="*/ 154434 w 214648"/>
                  <a:gd name="connsiteY9" fmla="*/ 293163 h 610135"/>
                  <a:gd name="connsiteX10" fmla="*/ 130133 w 214648"/>
                  <a:gd name="connsiteY10" fmla="*/ 135144 h 610135"/>
                  <a:gd name="connsiteX11" fmla="*/ 146581 w 214648"/>
                  <a:gd name="connsiteY11" fmla="*/ 0 h 610135"/>
                  <a:gd name="connsiteX0" fmla="*/ 138577 w 214648"/>
                  <a:gd name="connsiteY0" fmla="*/ 0 h 617930"/>
                  <a:gd name="connsiteX1" fmla="*/ 205049 w 214648"/>
                  <a:gd name="connsiteY1" fmla="*/ 89791 h 617930"/>
                  <a:gd name="connsiteX2" fmla="*/ 212495 w 214648"/>
                  <a:gd name="connsiteY2" fmla="*/ 296257 h 617930"/>
                  <a:gd name="connsiteX3" fmla="*/ 85575 w 214648"/>
                  <a:gd name="connsiteY3" fmla="*/ 544926 h 617930"/>
                  <a:gd name="connsiteX4" fmla="*/ 68926 w 214648"/>
                  <a:gd name="connsiteY4" fmla="*/ 606703 h 617930"/>
                  <a:gd name="connsiteX5" fmla="*/ 26 w 214648"/>
                  <a:gd name="connsiteY5" fmla="*/ 608449 h 617930"/>
                  <a:gd name="connsiteX6" fmla="*/ 49782 w 214648"/>
                  <a:gd name="connsiteY6" fmla="*/ 581580 h 617930"/>
                  <a:gd name="connsiteX7" fmla="*/ 20714 w 214648"/>
                  <a:gd name="connsiteY7" fmla="*/ 566147 h 617930"/>
                  <a:gd name="connsiteX8" fmla="*/ 64857 w 214648"/>
                  <a:gd name="connsiteY8" fmla="*/ 520331 h 617930"/>
                  <a:gd name="connsiteX9" fmla="*/ 154434 w 214648"/>
                  <a:gd name="connsiteY9" fmla="*/ 300958 h 617930"/>
                  <a:gd name="connsiteX10" fmla="*/ 130133 w 214648"/>
                  <a:gd name="connsiteY10" fmla="*/ 142939 h 617930"/>
                  <a:gd name="connsiteX11" fmla="*/ 138577 w 214648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30133 w 212821"/>
                  <a:gd name="connsiteY10" fmla="*/ 142939 h 617930"/>
                  <a:gd name="connsiteX11" fmla="*/ 138577 w 212821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26338 w 212821"/>
                  <a:gd name="connsiteY10" fmla="*/ 137606 h 617930"/>
                  <a:gd name="connsiteX11" fmla="*/ 138577 w 212821"/>
                  <a:gd name="connsiteY11" fmla="*/ 0 h 617930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2821" h="620596">
                    <a:moveTo>
                      <a:pt x="136681" y="0"/>
                    </a:moveTo>
                    <a:cubicBezTo>
                      <a:pt x="191355" y="32501"/>
                      <a:pt x="176144" y="32601"/>
                      <a:pt x="199066" y="91439"/>
                    </a:cubicBezTo>
                    <a:cubicBezTo>
                      <a:pt x="213976" y="153717"/>
                      <a:pt x="213246" y="189260"/>
                      <a:pt x="212495" y="298923"/>
                    </a:cubicBezTo>
                    <a:cubicBezTo>
                      <a:pt x="211972" y="363945"/>
                      <a:pt x="168923" y="410676"/>
                      <a:pt x="85575" y="547592"/>
                    </a:cubicBezTo>
                    <a:cubicBezTo>
                      <a:pt x="85365" y="604384"/>
                      <a:pt x="77494" y="604797"/>
                      <a:pt x="68926" y="609369"/>
                    </a:cubicBezTo>
                    <a:cubicBezTo>
                      <a:pt x="62686" y="625969"/>
                      <a:pt x="1389" y="622087"/>
                      <a:pt x="26" y="611115"/>
                    </a:cubicBezTo>
                    <a:cubicBezTo>
                      <a:pt x="-1337" y="600144"/>
                      <a:pt x="51428" y="590789"/>
                      <a:pt x="49782" y="584246"/>
                    </a:cubicBezTo>
                    <a:cubicBezTo>
                      <a:pt x="48136" y="577703"/>
                      <a:pt x="18739" y="590644"/>
                      <a:pt x="20714" y="568813"/>
                    </a:cubicBezTo>
                    <a:cubicBezTo>
                      <a:pt x="32386" y="540157"/>
                      <a:pt x="40482" y="553402"/>
                      <a:pt x="64857" y="522997"/>
                    </a:cubicBezTo>
                    <a:cubicBezTo>
                      <a:pt x="83905" y="451005"/>
                      <a:pt x="112917" y="417067"/>
                      <a:pt x="154434" y="303624"/>
                    </a:cubicBezTo>
                    <a:cubicBezTo>
                      <a:pt x="152641" y="249828"/>
                      <a:pt x="132971" y="191111"/>
                      <a:pt x="126338" y="140272"/>
                    </a:cubicBezTo>
                    <a:cubicBezTo>
                      <a:pt x="125376" y="103396"/>
                      <a:pt x="129656" y="3354"/>
                      <a:pt x="136681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</p:grpSp>
      </p:grpSp>
      <p:grpSp>
        <p:nvGrpSpPr>
          <p:cNvPr id="338" name="拿灯左摆手5">
            <a:extLst>
              <a:ext uri="{FF2B5EF4-FFF2-40B4-BE49-F238E27FC236}">
                <a16:creationId xmlns:a16="http://schemas.microsoft.com/office/drawing/2014/main" xmlns="" id="{7CABDA61-72F6-4493-A25A-A0AF78EF6DEF}"/>
              </a:ext>
            </a:extLst>
          </p:cNvPr>
          <p:cNvGrpSpPr/>
          <p:nvPr/>
        </p:nvGrpSpPr>
        <p:grpSpPr>
          <a:xfrm>
            <a:off x="3468068" y="2109786"/>
            <a:ext cx="3259155" cy="3932668"/>
            <a:chOff x="3935940" y="2681758"/>
            <a:chExt cx="2150696" cy="2595143"/>
          </a:xfrm>
        </p:grpSpPr>
        <p:sp>
          <p:nvSpPr>
            <p:cNvPr id="339" name="影子21">
              <a:extLst>
                <a:ext uri="{FF2B5EF4-FFF2-40B4-BE49-F238E27FC236}">
                  <a16:creationId xmlns:a16="http://schemas.microsoft.com/office/drawing/2014/main" xmlns="" id="{D2848D09-9D3F-4576-B69B-F922C8E7C215}"/>
                </a:ext>
              </a:extLst>
            </p:cNvPr>
            <p:cNvSpPr/>
            <p:nvPr/>
          </p:nvSpPr>
          <p:spPr>
            <a:xfrm rot="19840769">
              <a:off x="3935940" y="5008136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矩形 3">
              <a:extLst>
                <a:ext uri="{FF2B5EF4-FFF2-40B4-BE49-F238E27FC236}">
                  <a16:creationId xmlns:a16="http://schemas.microsoft.com/office/drawing/2014/main" xmlns="" id="{3226990B-F0E1-4A2C-8E80-2E6F96FE8811}"/>
                </a:ext>
              </a:extLst>
            </p:cNvPr>
            <p:cNvSpPr/>
            <p:nvPr/>
          </p:nvSpPr>
          <p:spPr>
            <a:xfrm>
              <a:off x="5351748" y="3999276"/>
              <a:ext cx="11559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矩形 3">
              <a:extLst>
                <a:ext uri="{FF2B5EF4-FFF2-40B4-BE49-F238E27FC236}">
                  <a16:creationId xmlns:a16="http://schemas.microsoft.com/office/drawing/2014/main" xmlns="" id="{F8F921A0-92F7-49DC-9BCF-450497649E67}"/>
                </a:ext>
              </a:extLst>
            </p:cNvPr>
            <p:cNvSpPr/>
            <p:nvPr/>
          </p:nvSpPr>
          <p:spPr>
            <a:xfrm>
              <a:off x="5209217" y="3999276"/>
              <a:ext cx="130329" cy="727860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35577 w 106111"/>
                <a:gd name="connsiteY5" fmla="*/ 6871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06111"/>
                <a:gd name="connsiteY0" fmla="*/ 4762 h 830370"/>
                <a:gd name="connsiteX1" fmla="*/ 83887 w 106111"/>
                <a:gd name="connsiteY1" fmla="*/ 0 h 830370"/>
                <a:gd name="connsiteX2" fmla="*/ 68915 w 106111"/>
                <a:gd name="connsiteY2" fmla="*/ 284684 h 830370"/>
                <a:gd name="connsiteX3" fmla="*/ 106111 w 106111"/>
                <a:gd name="connsiteY3" fmla="*/ 636254 h 830370"/>
                <a:gd name="connsiteX4" fmla="*/ 19051 w 106111"/>
                <a:gd name="connsiteY4" fmla="*/ 821990 h 830370"/>
                <a:gd name="connsiteX5" fmla="*/ 80027 w 106111"/>
                <a:gd name="connsiteY5" fmla="*/ 636316 h 830370"/>
                <a:gd name="connsiteX6" fmla="*/ 16528 w 106111"/>
                <a:gd name="connsiteY6" fmla="*/ 298971 h 830370"/>
                <a:gd name="connsiteX7" fmla="*/ 0 w 106111"/>
                <a:gd name="connsiteY7" fmla="*/ 4762 h 830370"/>
                <a:gd name="connsiteX0" fmla="*/ 0 w 119655"/>
                <a:gd name="connsiteY0" fmla="*/ 4762 h 738273"/>
                <a:gd name="connsiteX1" fmla="*/ 83887 w 119655"/>
                <a:gd name="connsiteY1" fmla="*/ 0 h 738273"/>
                <a:gd name="connsiteX2" fmla="*/ 68915 w 119655"/>
                <a:gd name="connsiteY2" fmla="*/ 284684 h 738273"/>
                <a:gd name="connsiteX3" fmla="*/ 106111 w 119655"/>
                <a:gd name="connsiteY3" fmla="*/ 636254 h 738273"/>
                <a:gd name="connsiteX4" fmla="*/ 57151 w 119655"/>
                <a:gd name="connsiteY4" fmla="*/ 723565 h 738273"/>
                <a:gd name="connsiteX5" fmla="*/ 80027 w 119655"/>
                <a:gd name="connsiteY5" fmla="*/ 636316 h 738273"/>
                <a:gd name="connsiteX6" fmla="*/ 16528 w 119655"/>
                <a:gd name="connsiteY6" fmla="*/ 298971 h 738273"/>
                <a:gd name="connsiteX7" fmla="*/ 0 w 119655"/>
                <a:gd name="connsiteY7" fmla="*/ 4762 h 73827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80027 w 125485"/>
                <a:gd name="connsiteY5" fmla="*/ 636316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25485"/>
                <a:gd name="connsiteY0" fmla="*/ 4762 h 735653"/>
                <a:gd name="connsiteX1" fmla="*/ 83887 w 125485"/>
                <a:gd name="connsiteY1" fmla="*/ 0 h 735653"/>
                <a:gd name="connsiteX2" fmla="*/ 68915 w 125485"/>
                <a:gd name="connsiteY2" fmla="*/ 284684 h 735653"/>
                <a:gd name="connsiteX3" fmla="*/ 118811 w 125485"/>
                <a:gd name="connsiteY3" fmla="*/ 607679 h 735653"/>
                <a:gd name="connsiteX4" fmla="*/ 57151 w 125485"/>
                <a:gd name="connsiteY4" fmla="*/ 723565 h 735653"/>
                <a:gd name="connsiteX5" fmla="*/ 95902 w 125485"/>
                <a:gd name="connsiteY5" fmla="*/ 620441 h 735653"/>
                <a:gd name="connsiteX6" fmla="*/ 16528 w 125485"/>
                <a:gd name="connsiteY6" fmla="*/ 298971 h 735653"/>
                <a:gd name="connsiteX7" fmla="*/ 0 w 125485"/>
                <a:gd name="connsiteY7" fmla="*/ 4762 h 735653"/>
                <a:gd name="connsiteX0" fmla="*/ 0 w 130329"/>
                <a:gd name="connsiteY0" fmla="*/ 4762 h 734766"/>
                <a:gd name="connsiteX1" fmla="*/ 83887 w 130329"/>
                <a:gd name="connsiteY1" fmla="*/ 0 h 734766"/>
                <a:gd name="connsiteX2" fmla="*/ 68915 w 130329"/>
                <a:gd name="connsiteY2" fmla="*/ 284684 h 734766"/>
                <a:gd name="connsiteX3" fmla="*/ 118811 w 130329"/>
                <a:gd name="connsiteY3" fmla="*/ 607679 h 734766"/>
                <a:gd name="connsiteX4" fmla="*/ 126064 w 130329"/>
                <a:gd name="connsiteY4" fmla="*/ 718072 h 734766"/>
                <a:gd name="connsiteX5" fmla="*/ 57151 w 130329"/>
                <a:gd name="connsiteY5" fmla="*/ 723565 h 734766"/>
                <a:gd name="connsiteX6" fmla="*/ 95902 w 130329"/>
                <a:gd name="connsiteY6" fmla="*/ 620441 h 734766"/>
                <a:gd name="connsiteX7" fmla="*/ 16528 w 130329"/>
                <a:gd name="connsiteY7" fmla="*/ 298971 h 734766"/>
                <a:gd name="connsiteX8" fmla="*/ 0 w 130329"/>
                <a:gd name="connsiteY8" fmla="*/ 4762 h 734766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68915 w 130329"/>
                <a:gd name="connsiteY2" fmla="*/ 284684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16528 w 130329"/>
                <a:gd name="connsiteY7" fmla="*/ 298971 h 727860"/>
                <a:gd name="connsiteX8" fmla="*/ 0 w 130329"/>
                <a:gd name="connsiteY8" fmla="*/ 4762 h 727860"/>
                <a:gd name="connsiteX0" fmla="*/ 0 w 130329"/>
                <a:gd name="connsiteY0" fmla="*/ 4762 h 727860"/>
                <a:gd name="connsiteX1" fmla="*/ 83887 w 130329"/>
                <a:gd name="connsiteY1" fmla="*/ 0 h 727860"/>
                <a:gd name="connsiteX2" fmla="*/ 94315 w 130329"/>
                <a:gd name="connsiteY2" fmla="*/ 281509 h 727860"/>
                <a:gd name="connsiteX3" fmla="*/ 118811 w 130329"/>
                <a:gd name="connsiteY3" fmla="*/ 607679 h 727860"/>
                <a:gd name="connsiteX4" fmla="*/ 126064 w 130329"/>
                <a:gd name="connsiteY4" fmla="*/ 718072 h 727860"/>
                <a:gd name="connsiteX5" fmla="*/ 69851 w 130329"/>
                <a:gd name="connsiteY5" fmla="*/ 707690 h 727860"/>
                <a:gd name="connsiteX6" fmla="*/ 95902 w 130329"/>
                <a:gd name="connsiteY6" fmla="*/ 620441 h 727860"/>
                <a:gd name="connsiteX7" fmla="*/ 41928 w 130329"/>
                <a:gd name="connsiteY7" fmla="*/ 302146 h 727860"/>
                <a:gd name="connsiteX8" fmla="*/ 0 w 130329"/>
                <a:gd name="connsiteY8" fmla="*/ 4762 h 7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29" h="727860">
                  <a:moveTo>
                    <a:pt x="0" y="4762"/>
                  </a:moveTo>
                  <a:lnTo>
                    <a:pt x="83887" y="0"/>
                  </a:lnTo>
                  <a:cubicBezTo>
                    <a:pt x="96960" y="46257"/>
                    <a:pt x="95109" y="147289"/>
                    <a:pt x="94315" y="281509"/>
                  </a:cubicBezTo>
                  <a:cubicBezTo>
                    <a:pt x="110190" y="446685"/>
                    <a:pt x="112835" y="525271"/>
                    <a:pt x="118811" y="607679"/>
                  </a:cubicBezTo>
                  <a:cubicBezTo>
                    <a:pt x="125690" y="680968"/>
                    <a:pt x="136341" y="698758"/>
                    <a:pt x="126064" y="718072"/>
                  </a:cubicBezTo>
                  <a:cubicBezTo>
                    <a:pt x="115787" y="737386"/>
                    <a:pt x="72232" y="725020"/>
                    <a:pt x="69851" y="707690"/>
                  </a:cubicBezTo>
                  <a:cubicBezTo>
                    <a:pt x="65371" y="708626"/>
                    <a:pt x="98703" y="687767"/>
                    <a:pt x="95902" y="620441"/>
                  </a:cubicBezTo>
                  <a:cubicBezTo>
                    <a:pt x="93101" y="553115"/>
                    <a:pt x="47460" y="419046"/>
                    <a:pt x="41928" y="302146"/>
                  </a:cubicBezTo>
                  <a:lnTo>
                    <a:pt x="0" y="4762"/>
                  </a:lnTo>
                  <a:close/>
                </a:path>
              </a:pathLst>
            </a:custGeom>
            <a:gradFill flip="none" rotWithShape="1">
              <a:gsLst>
                <a:gs pos="82000">
                  <a:srgbClr val="30330F"/>
                </a:gs>
                <a:gs pos="65000">
                  <a:srgbClr val="1F200E"/>
                </a:gs>
                <a:gs pos="70192">
                  <a:srgbClr val="2A2C0F"/>
                </a:gs>
                <a:gs pos="63500">
                  <a:srgbClr val="1B1C0E"/>
                </a:gs>
                <a:gs pos="62000">
                  <a:srgbClr val="16170E"/>
                </a:gs>
                <a:gs pos="51000">
                  <a:schemeClr val="tx1">
                    <a:lumMod val="95000"/>
                    <a:lumOff val="5000"/>
                  </a:schemeClr>
                </a:gs>
                <a:gs pos="100000">
                  <a:srgbClr val="30330F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2" name="矩形 7">
              <a:extLst>
                <a:ext uri="{FF2B5EF4-FFF2-40B4-BE49-F238E27FC236}">
                  <a16:creationId xmlns:a16="http://schemas.microsoft.com/office/drawing/2014/main" xmlns="" id="{8E434CBC-9137-43B6-A4D1-1B315DC87619}"/>
                </a:ext>
              </a:extLst>
            </p:cNvPr>
            <p:cNvSpPr/>
            <p:nvPr/>
          </p:nvSpPr>
          <p:spPr>
            <a:xfrm>
              <a:off x="5259850" y="3116641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椭圆 342">
              <a:extLst>
                <a:ext uri="{FF2B5EF4-FFF2-40B4-BE49-F238E27FC236}">
                  <a16:creationId xmlns:a16="http://schemas.microsoft.com/office/drawing/2014/main" xmlns="" id="{1C423F2E-2593-41FB-8E43-C1A638120993}"/>
                </a:ext>
              </a:extLst>
            </p:cNvPr>
            <p:cNvSpPr/>
            <p:nvPr/>
          </p:nvSpPr>
          <p:spPr>
            <a:xfrm>
              <a:off x="5144890" y="2721279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4" name="矩形 14">
              <a:extLst>
                <a:ext uri="{FF2B5EF4-FFF2-40B4-BE49-F238E27FC236}">
                  <a16:creationId xmlns:a16="http://schemas.microsoft.com/office/drawing/2014/main" xmlns="" id="{1E5332FD-1917-414C-8353-A3528E2F8596}"/>
                </a:ext>
              </a:extLst>
            </p:cNvPr>
            <p:cNvSpPr/>
            <p:nvPr/>
          </p:nvSpPr>
          <p:spPr>
            <a:xfrm>
              <a:off x="5119368" y="2715995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5" name="等腰三角形 15">
              <a:extLst>
                <a:ext uri="{FF2B5EF4-FFF2-40B4-BE49-F238E27FC236}">
                  <a16:creationId xmlns:a16="http://schemas.microsoft.com/office/drawing/2014/main" xmlns="" id="{109C73AB-4C9B-4B7F-BEF8-34065DDBE72A}"/>
                </a:ext>
              </a:extLst>
            </p:cNvPr>
            <p:cNvSpPr/>
            <p:nvPr/>
          </p:nvSpPr>
          <p:spPr>
            <a:xfrm>
              <a:off x="5352708" y="2696049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6" name="等腰三角形 15">
              <a:extLst>
                <a:ext uri="{FF2B5EF4-FFF2-40B4-BE49-F238E27FC236}">
                  <a16:creationId xmlns:a16="http://schemas.microsoft.com/office/drawing/2014/main" xmlns="" id="{1F026A64-8133-4B3E-992F-936FD5E8261C}"/>
                </a:ext>
              </a:extLst>
            </p:cNvPr>
            <p:cNvSpPr/>
            <p:nvPr/>
          </p:nvSpPr>
          <p:spPr>
            <a:xfrm rot="18451319">
              <a:off x="5309027" y="2692127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矩形 18">
              <a:extLst>
                <a:ext uri="{FF2B5EF4-FFF2-40B4-BE49-F238E27FC236}">
                  <a16:creationId xmlns:a16="http://schemas.microsoft.com/office/drawing/2014/main" xmlns="" id="{E015C6FE-DA5C-416C-B09B-F81FFABC02A8}"/>
                </a:ext>
              </a:extLst>
            </p:cNvPr>
            <p:cNvSpPr/>
            <p:nvPr/>
          </p:nvSpPr>
          <p:spPr>
            <a:xfrm rot="2081415">
              <a:off x="5268707" y="4648007"/>
              <a:ext cx="72030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8" name="矩形 18">
              <a:extLst>
                <a:ext uri="{FF2B5EF4-FFF2-40B4-BE49-F238E27FC236}">
                  <a16:creationId xmlns:a16="http://schemas.microsoft.com/office/drawing/2014/main" xmlns="" id="{512635C0-9762-4248-866F-5EF78B8240DD}"/>
                </a:ext>
              </a:extLst>
            </p:cNvPr>
            <p:cNvSpPr/>
            <p:nvPr/>
          </p:nvSpPr>
          <p:spPr>
            <a:xfrm>
              <a:off x="5354923" y="4703290"/>
              <a:ext cx="75392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矩形 2">
              <a:extLst>
                <a:ext uri="{FF2B5EF4-FFF2-40B4-BE49-F238E27FC236}">
                  <a16:creationId xmlns:a16="http://schemas.microsoft.com/office/drawing/2014/main" xmlns="" id="{146F05D5-235D-4D0D-BE97-B5B1EA640428}"/>
                </a:ext>
              </a:extLst>
            </p:cNvPr>
            <p:cNvSpPr/>
            <p:nvPr/>
          </p:nvSpPr>
          <p:spPr>
            <a:xfrm>
              <a:off x="5104300" y="3219033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0" name="矩形 6">
              <a:extLst>
                <a:ext uri="{FF2B5EF4-FFF2-40B4-BE49-F238E27FC236}">
                  <a16:creationId xmlns:a16="http://schemas.microsoft.com/office/drawing/2014/main" xmlns="" id="{0C445E25-ADCA-46EA-B208-8783EE72DB82}"/>
                </a:ext>
              </a:extLst>
            </p:cNvPr>
            <p:cNvSpPr/>
            <p:nvPr/>
          </p:nvSpPr>
          <p:spPr>
            <a:xfrm rot="553592" flipH="1">
              <a:off x="5069339" y="3239567"/>
              <a:ext cx="222890" cy="617930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57986 w 166052"/>
                <a:gd name="connsiteY0" fmla="*/ 0 h 737217"/>
                <a:gd name="connsiteX1" fmla="*/ 165568 w 166052"/>
                <a:gd name="connsiteY1" fmla="*/ 87134 h 737217"/>
                <a:gd name="connsiteX2" fmla="*/ 133612 w 166052"/>
                <a:gd name="connsiteY2" fmla="*/ 349623 h 737217"/>
                <a:gd name="connsiteX3" fmla="*/ 61276 w 166052"/>
                <a:gd name="connsiteY3" fmla="*/ 632506 h 737217"/>
                <a:gd name="connsiteX4" fmla="*/ 59590 w 166052"/>
                <a:gd name="connsiteY4" fmla="*/ 696829 h 737217"/>
                <a:gd name="connsiteX5" fmla="*/ 15752 w 166052"/>
                <a:gd name="connsiteY5" fmla="*/ 735005 h 737217"/>
                <a:gd name="connsiteX6" fmla="*/ 22643 w 166052"/>
                <a:gd name="connsiteY6" fmla="*/ 707275 h 737217"/>
                <a:gd name="connsiteX7" fmla="*/ 121 w 166052"/>
                <a:gd name="connsiteY7" fmla="*/ 709039 h 737217"/>
                <a:gd name="connsiteX8" fmla="*/ 35136 w 166052"/>
                <a:gd name="connsiteY8" fmla="*/ 623071 h 737217"/>
                <a:gd name="connsiteX9" fmla="*/ 89158 w 166052"/>
                <a:gd name="connsiteY9" fmla="*/ 360659 h 737217"/>
                <a:gd name="connsiteX10" fmla="*/ 57986 w 16605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57986 w 137722"/>
                <a:gd name="connsiteY0" fmla="*/ 0 h 737217"/>
                <a:gd name="connsiteX1" fmla="*/ 118690 w 137722"/>
                <a:gd name="connsiteY1" fmla="*/ 47798 h 737217"/>
                <a:gd name="connsiteX2" fmla="*/ 133612 w 137722"/>
                <a:gd name="connsiteY2" fmla="*/ 349623 h 737217"/>
                <a:gd name="connsiteX3" fmla="*/ 61276 w 137722"/>
                <a:gd name="connsiteY3" fmla="*/ 632506 h 737217"/>
                <a:gd name="connsiteX4" fmla="*/ 59590 w 137722"/>
                <a:gd name="connsiteY4" fmla="*/ 696829 h 737217"/>
                <a:gd name="connsiteX5" fmla="*/ 15752 w 137722"/>
                <a:gd name="connsiteY5" fmla="*/ 735005 h 737217"/>
                <a:gd name="connsiteX6" fmla="*/ 22643 w 137722"/>
                <a:gd name="connsiteY6" fmla="*/ 707275 h 737217"/>
                <a:gd name="connsiteX7" fmla="*/ 121 w 137722"/>
                <a:gd name="connsiteY7" fmla="*/ 709039 h 737217"/>
                <a:gd name="connsiteX8" fmla="*/ 35136 w 137722"/>
                <a:gd name="connsiteY8" fmla="*/ 623071 h 737217"/>
                <a:gd name="connsiteX9" fmla="*/ 89158 w 137722"/>
                <a:gd name="connsiteY9" fmla="*/ 360659 h 737217"/>
                <a:gd name="connsiteX10" fmla="*/ 57986 w 137722"/>
                <a:gd name="connsiteY10" fmla="*/ 0 h 737217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7722"/>
                <a:gd name="connsiteY0" fmla="*/ 0 h 741858"/>
                <a:gd name="connsiteX1" fmla="*/ 118690 w 137722"/>
                <a:gd name="connsiteY1" fmla="*/ 52439 h 741858"/>
                <a:gd name="connsiteX2" fmla="*/ 133612 w 137722"/>
                <a:gd name="connsiteY2" fmla="*/ 354264 h 741858"/>
                <a:gd name="connsiteX3" fmla="*/ 61276 w 137722"/>
                <a:gd name="connsiteY3" fmla="*/ 637147 h 741858"/>
                <a:gd name="connsiteX4" fmla="*/ 59590 w 137722"/>
                <a:gd name="connsiteY4" fmla="*/ 701470 h 741858"/>
                <a:gd name="connsiteX5" fmla="*/ 15752 w 137722"/>
                <a:gd name="connsiteY5" fmla="*/ 739646 h 741858"/>
                <a:gd name="connsiteX6" fmla="*/ 22643 w 137722"/>
                <a:gd name="connsiteY6" fmla="*/ 711916 h 741858"/>
                <a:gd name="connsiteX7" fmla="*/ 121 w 137722"/>
                <a:gd name="connsiteY7" fmla="*/ 713680 h 741858"/>
                <a:gd name="connsiteX8" fmla="*/ 35136 w 137722"/>
                <a:gd name="connsiteY8" fmla="*/ 627712 h 741858"/>
                <a:gd name="connsiteX9" fmla="*/ 89158 w 137722"/>
                <a:gd name="connsiteY9" fmla="*/ 365300 h 741858"/>
                <a:gd name="connsiteX10" fmla="*/ 44886 w 137722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44886 w 139250"/>
                <a:gd name="connsiteY0" fmla="*/ 0 h 741858"/>
                <a:gd name="connsiteX1" fmla="*/ 118690 w 139250"/>
                <a:gd name="connsiteY1" fmla="*/ 52439 h 741858"/>
                <a:gd name="connsiteX2" fmla="*/ 133612 w 139250"/>
                <a:gd name="connsiteY2" fmla="*/ 354264 h 741858"/>
                <a:gd name="connsiteX3" fmla="*/ 61276 w 139250"/>
                <a:gd name="connsiteY3" fmla="*/ 637147 h 741858"/>
                <a:gd name="connsiteX4" fmla="*/ 59590 w 139250"/>
                <a:gd name="connsiteY4" fmla="*/ 701470 h 741858"/>
                <a:gd name="connsiteX5" fmla="*/ 15752 w 139250"/>
                <a:gd name="connsiteY5" fmla="*/ 739646 h 741858"/>
                <a:gd name="connsiteX6" fmla="*/ 22643 w 139250"/>
                <a:gd name="connsiteY6" fmla="*/ 711916 h 741858"/>
                <a:gd name="connsiteX7" fmla="*/ 121 w 139250"/>
                <a:gd name="connsiteY7" fmla="*/ 713680 h 741858"/>
                <a:gd name="connsiteX8" fmla="*/ 35136 w 139250"/>
                <a:gd name="connsiteY8" fmla="*/ 627712 h 741858"/>
                <a:gd name="connsiteX9" fmla="*/ 89158 w 139250"/>
                <a:gd name="connsiteY9" fmla="*/ 365300 h 741858"/>
                <a:gd name="connsiteX10" fmla="*/ 44886 w 139250"/>
                <a:gd name="connsiteY10" fmla="*/ 0 h 741858"/>
                <a:gd name="connsiteX0" fmla="*/ 78550 w 139250"/>
                <a:gd name="connsiteY0" fmla="*/ 0 h 736131"/>
                <a:gd name="connsiteX1" fmla="*/ 118690 w 139250"/>
                <a:gd name="connsiteY1" fmla="*/ 46712 h 736131"/>
                <a:gd name="connsiteX2" fmla="*/ 133612 w 139250"/>
                <a:gd name="connsiteY2" fmla="*/ 348537 h 736131"/>
                <a:gd name="connsiteX3" fmla="*/ 61276 w 139250"/>
                <a:gd name="connsiteY3" fmla="*/ 631420 h 736131"/>
                <a:gd name="connsiteX4" fmla="*/ 59590 w 139250"/>
                <a:gd name="connsiteY4" fmla="*/ 695743 h 736131"/>
                <a:gd name="connsiteX5" fmla="*/ 15752 w 139250"/>
                <a:gd name="connsiteY5" fmla="*/ 733919 h 736131"/>
                <a:gd name="connsiteX6" fmla="*/ 22643 w 139250"/>
                <a:gd name="connsiteY6" fmla="*/ 706189 h 736131"/>
                <a:gd name="connsiteX7" fmla="*/ 121 w 139250"/>
                <a:gd name="connsiteY7" fmla="*/ 707953 h 736131"/>
                <a:gd name="connsiteX8" fmla="*/ 35136 w 139250"/>
                <a:gd name="connsiteY8" fmla="*/ 621985 h 736131"/>
                <a:gd name="connsiteX9" fmla="*/ 89158 w 139250"/>
                <a:gd name="connsiteY9" fmla="*/ 359573 h 736131"/>
                <a:gd name="connsiteX10" fmla="*/ 78550 w 139250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9158 w 155521"/>
                <a:gd name="connsiteY9" fmla="*/ 359573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5521"/>
                <a:gd name="connsiteY0" fmla="*/ 0 h 736131"/>
                <a:gd name="connsiteX1" fmla="*/ 149803 w 155521"/>
                <a:gd name="connsiteY1" fmla="*/ 68892 h 736131"/>
                <a:gd name="connsiteX2" fmla="*/ 133612 w 155521"/>
                <a:gd name="connsiteY2" fmla="*/ 348537 h 736131"/>
                <a:gd name="connsiteX3" fmla="*/ 61276 w 155521"/>
                <a:gd name="connsiteY3" fmla="*/ 631420 h 736131"/>
                <a:gd name="connsiteX4" fmla="*/ 59590 w 155521"/>
                <a:gd name="connsiteY4" fmla="*/ 695743 h 736131"/>
                <a:gd name="connsiteX5" fmla="*/ 15752 w 155521"/>
                <a:gd name="connsiteY5" fmla="*/ 733919 h 736131"/>
                <a:gd name="connsiteX6" fmla="*/ 22643 w 155521"/>
                <a:gd name="connsiteY6" fmla="*/ 706189 h 736131"/>
                <a:gd name="connsiteX7" fmla="*/ 121 w 155521"/>
                <a:gd name="connsiteY7" fmla="*/ 707953 h 736131"/>
                <a:gd name="connsiteX8" fmla="*/ 35136 w 155521"/>
                <a:gd name="connsiteY8" fmla="*/ 621985 h 736131"/>
                <a:gd name="connsiteX9" fmla="*/ 83154 w 155521"/>
                <a:gd name="connsiteY9" fmla="*/ 353727 h 736131"/>
                <a:gd name="connsiteX10" fmla="*/ 78550 w 155521"/>
                <a:gd name="connsiteY10" fmla="*/ 0 h 736131"/>
                <a:gd name="connsiteX0" fmla="*/ 78550 w 150600"/>
                <a:gd name="connsiteY0" fmla="*/ 0 h 736131"/>
                <a:gd name="connsiteX1" fmla="*/ 143491 w 150600"/>
                <a:gd name="connsiteY1" fmla="*/ 79880 h 736131"/>
                <a:gd name="connsiteX2" fmla="*/ 133612 w 150600"/>
                <a:gd name="connsiteY2" fmla="*/ 348537 h 736131"/>
                <a:gd name="connsiteX3" fmla="*/ 61276 w 150600"/>
                <a:gd name="connsiteY3" fmla="*/ 631420 h 736131"/>
                <a:gd name="connsiteX4" fmla="*/ 59590 w 150600"/>
                <a:gd name="connsiteY4" fmla="*/ 695743 h 736131"/>
                <a:gd name="connsiteX5" fmla="*/ 15752 w 150600"/>
                <a:gd name="connsiteY5" fmla="*/ 733919 h 736131"/>
                <a:gd name="connsiteX6" fmla="*/ 22643 w 150600"/>
                <a:gd name="connsiteY6" fmla="*/ 706189 h 736131"/>
                <a:gd name="connsiteX7" fmla="*/ 121 w 150600"/>
                <a:gd name="connsiteY7" fmla="*/ 707953 h 736131"/>
                <a:gd name="connsiteX8" fmla="*/ 35136 w 150600"/>
                <a:gd name="connsiteY8" fmla="*/ 621985 h 736131"/>
                <a:gd name="connsiteX9" fmla="*/ 83154 w 150600"/>
                <a:gd name="connsiteY9" fmla="*/ 353727 h 736131"/>
                <a:gd name="connsiteX10" fmla="*/ 78550 w 150600"/>
                <a:gd name="connsiteY10" fmla="*/ 0 h 736131"/>
                <a:gd name="connsiteX0" fmla="*/ 78550 w 149209"/>
                <a:gd name="connsiteY0" fmla="*/ 0 h 736131"/>
                <a:gd name="connsiteX1" fmla="*/ 143491 w 149209"/>
                <a:gd name="connsiteY1" fmla="*/ 79880 h 736131"/>
                <a:gd name="connsiteX2" fmla="*/ 127301 w 149209"/>
                <a:gd name="connsiteY2" fmla="*/ 359525 h 736131"/>
                <a:gd name="connsiteX3" fmla="*/ 61276 w 149209"/>
                <a:gd name="connsiteY3" fmla="*/ 631420 h 736131"/>
                <a:gd name="connsiteX4" fmla="*/ 59590 w 149209"/>
                <a:gd name="connsiteY4" fmla="*/ 695743 h 736131"/>
                <a:gd name="connsiteX5" fmla="*/ 15752 w 149209"/>
                <a:gd name="connsiteY5" fmla="*/ 733919 h 736131"/>
                <a:gd name="connsiteX6" fmla="*/ 22643 w 149209"/>
                <a:gd name="connsiteY6" fmla="*/ 706189 h 736131"/>
                <a:gd name="connsiteX7" fmla="*/ 121 w 149209"/>
                <a:gd name="connsiteY7" fmla="*/ 707953 h 736131"/>
                <a:gd name="connsiteX8" fmla="*/ 35136 w 149209"/>
                <a:gd name="connsiteY8" fmla="*/ 621985 h 736131"/>
                <a:gd name="connsiteX9" fmla="*/ 83154 w 149209"/>
                <a:gd name="connsiteY9" fmla="*/ 353727 h 736131"/>
                <a:gd name="connsiteX10" fmla="*/ 78550 w 149209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83154 w 142393"/>
                <a:gd name="connsiteY9" fmla="*/ 353727 h 736131"/>
                <a:gd name="connsiteX10" fmla="*/ 78550 w 142393"/>
                <a:gd name="connsiteY10" fmla="*/ 0 h 736131"/>
                <a:gd name="connsiteX0" fmla="*/ 78550 w 142393"/>
                <a:gd name="connsiteY0" fmla="*/ 0 h 736131"/>
                <a:gd name="connsiteX1" fmla="*/ 134513 w 142393"/>
                <a:gd name="connsiteY1" fmla="*/ 78353 h 736131"/>
                <a:gd name="connsiteX2" fmla="*/ 127301 w 142393"/>
                <a:gd name="connsiteY2" fmla="*/ 359525 h 736131"/>
                <a:gd name="connsiteX3" fmla="*/ 61276 w 142393"/>
                <a:gd name="connsiteY3" fmla="*/ 631420 h 736131"/>
                <a:gd name="connsiteX4" fmla="*/ 59590 w 142393"/>
                <a:gd name="connsiteY4" fmla="*/ 695743 h 736131"/>
                <a:gd name="connsiteX5" fmla="*/ 15752 w 142393"/>
                <a:gd name="connsiteY5" fmla="*/ 733919 h 736131"/>
                <a:gd name="connsiteX6" fmla="*/ 22643 w 142393"/>
                <a:gd name="connsiteY6" fmla="*/ 706189 h 736131"/>
                <a:gd name="connsiteX7" fmla="*/ 121 w 142393"/>
                <a:gd name="connsiteY7" fmla="*/ 707953 h 736131"/>
                <a:gd name="connsiteX8" fmla="*/ 35136 w 142393"/>
                <a:gd name="connsiteY8" fmla="*/ 621985 h 736131"/>
                <a:gd name="connsiteX9" fmla="*/ 74177 w 142393"/>
                <a:gd name="connsiteY9" fmla="*/ 352200 h 736131"/>
                <a:gd name="connsiteX10" fmla="*/ 78550 w 14239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74177 w 179643"/>
                <a:gd name="connsiteY9" fmla="*/ 352200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78550 w 179643"/>
                <a:gd name="connsiteY10" fmla="*/ 0 h 736131"/>
                <a:gd name="connsiteX0" fmla="*/ 78550 w 179643"/>
                <a:gd name="connsiteY0" fmla="*/ 0 h 736131"/>
                <a:gd name="connsiteX1" fmla="*/ 134513 w 179643"/>
                <a:gd name="connsiteY1" fmla="*/ 78353 h 736131"/>
                <a:gd name="connsiteX2" fmla="*/ 176896 w 179643"/>
                <a:gd name="connsiteY2" fmla="*/ 297197 h 736131"/>
                <a:gd name="connsiteX3" fmla="*/ 61276 w 179643"/>
                <a:gd name="connsiteY3" fmla="*/ 631420 h 736131"/>
                <a:gd name="connsiteX4" fmla="*/ 59590 w 179643"/>
                <a:gd name="connsiteY4" fmla="*/ 695743 h 736131"/>
                <a:gd name="connsiteX5" fmla="*/ 15752 w 179643"/>
                <a:gd name="connsiteY5" fmla="*/ 733919 h 736131"/>
                <a:gd name="connsiteX6" fmla="*/ 22643 w 179643"/>
                <a:gd name="connsiteY6" fmla="*/ 706189 h 736131"/>
                <a:gd name="connsiteX7" fmla="*/ 121 w 179643"/>
                <a:gd name="connsiteY7" fmla="*/ 707953 h 736131"/>
                <a:gd name="connsiteX8" fmla="*/ 35136 w 179643"/>
                <a:gd name="connsiteY8" fmla="*/ 621985 h 736131"/>
                <a:gd name="connsiteX9" fmla="*/ 118349 w 179643"/>
                <a:gd name="connsiteY9" fmla="*/ 305032 h 736131"/>
                <a:gd name="connsiteX10" fmla="*/ 66555 w 179643"/>
                <a:gd name="connsiteY10" fmla="*/ 126254 h 736131"/>
                <a:gd name="connsiteX11" fmla="*/ 78550 w 179643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6555 w 180031"/>
                <a:gd name="connsiteY10" fmla="*/ 126254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18349 w 180031"/>
                <a:gd name="connsiteY9" fmla="*/ 305032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80031"/>
                <a:gd name="connsiteY0" fmla="*/ 0 h 736131"/>
                <a:gd name="connsiteX1" fmla="*/ 140984 w 180031"/>
                <a:gd name="connsiteY1" fmla="*/ 76238 h 736131"/>
                <a:gd name="connsiteX2" fmla="*/ 176896 w 180031"/>
                <a:gd name="connsiteY2" fmla="*/ 297197 h 736131"/>
                <a:gd name="connsiteX3" fmla="*/ 61276 w 180031"/>
                <a:gd name="connsiteY3" fmla="*/ 631420 h 736131"/>
                <a:gd name="connsiteX4" fmla="*/ 59590 w 180031"/>
                <a:gd name="connsiteY4" fmla="*/ 695743 h 736131"/>
                <a:gd name="connsiteX5" fmla="*/ 15752 w 180031"/>
                <a:gd name="connsiteY5" fmla="*/ 733919 h 736131"/>
                <a:gd name="connsiteX6" fmla="*/ 22643 w 180031"/>
                <a:gd name="connsiteY6" fmla="*/ 706189 h 736131"/>
                <a:gd name="connsiteX7" fmla="*/ 121 w 180031"/>
                <a:gd name="connsiteY7" fmla="*/ 707953 h 736131"/>
                <a:gd name="connsiteX8" fmla="*/ 35136 w 180031"/>
                <a:gd name="connsiteY8" fmla="*/ 621985 h 736131"/>
                <a:gd name="connsiteX9" fmla="*/ 103387 w 180031"/>
                <a:gd name="connsiteY9" fmla="*/ 302486 h 736131"/>
                <a:gd name="connsiteX10" fmla="*/ 65917 w 180031"/>
                <a:gd name="connsiteY10" fmla="*/ 90762 h 736131"/>
                <a:gd name="connsiteX11" fmla="*/ 78550 w 180031"/>
                <a:gd name="connsiteY11" fmla="*/ 0 h 736131"/>
                <a:gd name="connsiteX0" fmla="*/ 78550 w 163613"/>
                <a:gd name="connsiteY0" fmla="*/ 0 h 736131"/>
                <a:gd name="connsiteX1" fmla="*/ 140984 w 163613"/>
                <a:gd name="connsiteY1" fmla="*/ 76238 h 736131"/>
                <a:gd name="connsiteX2" fmla="*/ 158455 w 163613"/>
                <a:gd name="connsiteY2" fmla="*/ 297276 h 736131"/>
                <a:gd name="connsiteX3" fmla="*/ 61276 w 163613"/>
                <a:gd name="connsiteY3" fmla="*/ 631420 h 736131"/>
                <a:gd name="connsiteX4" fmla="*/ 59590 w 163613"/>
                <a:gd name="connsiteY4" fmla="*/ 695743 h 736131"/>
                <a:gd name="connsiteX5" fmla="*/ 15752 w 163613"/>
                <a:gd name="connsiteY5" fmla="*/ 733919 h 736131"/>
                <a:gd name="connsiteX6" fmla="*/ 22643 w 163613"/>
                <a:gd name="connsiteY6" fmla="*/ 706189 h 736131"/>
                <a:gd name="connsiteX7" fmla="*/ 121 w 163613"/>
                <a:gd name="connsiteY7" fmla="*/ 707953 h 736131"/>
                <a:gd name="connsiteX8" fmla="*/ 35136 w 163613"/>
                <a:gd name="connsiteY8" fmla="*/ 621985 h 736131"/>
                <a:gd name="connsiteX9" fmla="*/ 103387 w 163613"/>
                <a:gd name="connsiteY9" fmla="*/ 302486 h 736131"/>
                <a:gd name="connsiteX10" fmla="*/ 65917 w 163613"/>
                <a:gd name="connsiteY10" fmla="*/ 90762 h 736131"/>
                <a:gd name="connsiteX11" fmla="*/ 78550 w 16361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3387 w 158553"/>
                <a:gd name="connsiteY9" fmla="*/ 302486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550 w 158553"/>
                <a:gd name="connsiteY0" fmla="*/ 0 h 736131"/>
                <a:gd name="connsiteX1" fmla="*/ 140984 w 158553"/>
                <a:gd name="connsiteY1" fmla="*/ 76238 h 736131"/>
                <a:gd name="connsiteX2" fmla="*/ 158455 w 158553"/>
                <a:gd name="connsiteY2" fmla="*/ 297276 h 736131"/>
                <a:gd name="connsiteX3" fmla="*/ 61276 w 158553"/>
                <a:gd name="connsiteY3" fmla="*/ 631420 h 736131"/>
                <a:gd name="connsiteX4" fmla="*/ 59590 w 158553"/>
                <a:gd name="connsiteY4" fmla="*/ 695743 h 736131"/>
                <a:gd name="connsiteX5" fmla="*/ 15752 w 158553"/>
                <a:gd name="connsiteY5" fmla="*/ 733919 h 736131"/>
                <a:gd name="connsiteX6" fmla="*/ 22643 w 158553"/>
                <a:gd name="connsiteY6" fmla="*/ 706189 h 736131"/>
                <a:gd name="connsiteX7" fmla="*/ 121 w 158553"/>
                <a:gd name="connsiteY7" fmla="*/ 707953 h 736131"/>
                <a:gd name="connsiteX8" fmla="*/ 35136 w 158553"/>
                <a:gd name="connsiteY8" fmla="*/ 621985 h 736131"/>
                <a:gd name="connsiteX9" fmla="*/ 100394 w 158553"/>
                <a:gd name="connsiteY9" fmla="*/ 301977 h 736131"/>
                <a:gd name="connsiteX10" fmla="*/ 65917 w 158553"/>
                <a:gd name="connsiteY10" fmla="*/ 90762 h 736131"/>
                <a:gd name="connsiteX11" fmla="*/ 78550 w 158553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61499 w 158776"/>
                <a:gd name="connsiteY3" fmla="*/ 631420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78773 w 158776"/>
                <a:gd name="connsiteY0" fmla="*/ 0 h 736131"/>
                <a:gd name="connsiteX1" fmla="*/ 141207 w 158776"/>
                <a:gd name="connsiteY1" fmla="*/ 76238 h 736131"/>
                <a:gd name="connsiteX2" fmla="*/ 158678 w 158776"/>
                <a:gd name="connsiteY2" fmla="*/ 297276 h 736131"/>
                <a:gd name="connsiteX3" fmla="*/ 31758 w 158776"/>
                <a:gd name="connsiteY3" fmla="*/ 545945 h 736131"/>
                <a:gd name="connsiteX4" fmla="*/ 59813 w 158776"/>
                <a:gd name="connsiteY4" fmla="*/ 695743 h 736131"/>
                <a:gd name="connsiteX5" fmla="*/ 15975 w 158776"/>
                <a:gd name="connsiteY5" fmla="*/ 733919 h 736131"/>
                <a:gd name="connsiteX6" fmla="*/ 22866 w 158776"/>
                <a:gd name="connsiteY6" fmla="*/ 706189 h 736131"/>
                <a:gd name="connsiteX7" fmla="*/ 344 w 158776"/>
                <a:gd name="connsiteY7" fmla="*/ 707953 h 736131"/>
                <a:gd name="connsiteX8" fmla="*/ 11040 w 158776"/>
                <a:gd name="connsiteY8" fmla="*/ 521350 h 736131"/>
                <a:gd name="connsiteX9" fmla="*/ 100617 w 158776"/>
                <a:gd name="connsiteY9" fmla="*/ 301977 h 736131"/>
                <a:gd name="connsiteX10" fmla="*/ 66140 w 158776"/>
                <a:gd name="connsiteY10" fmla="*/ 90762 h 736131"/>
                <a:gd name="connsiteX11" fmla="*/ 78773 w 158776"/>
                <a:gd name="connsiteY11" fmla="*/ 0 h 736131"/>
                <a:gd name="connsiteX0" fmla="*/ 120335 w 200338"/>
                <a:gd name="connsiteY0" fmla="*/ 0 h 736131"/>
                <a:gd name="connsiteX1" fmla="*/ 182769 w 200338"/>
                <a:gd name="connsiteY1" fmla="*/ 76238 h 736131"/>
                <a:gd name="connsiteX2" fmla="*/ 200240 w 200338"/>
                <a:gd name="connsiteY2" fmla="*/ 297276 h 736131"/>
                <a:gd name="connsiteX3" fmla="*/ 73320 w 200338"/>
                <a:gd name="connsiteY3" fmla="*/ 545945 h 736131"/>
                <a:gd name="connsiteX4" fmla="*/ 101375 w 200338"/>
                <a:gd name="connsiteY4" fmla="*/ 695743 h 736131"/>
                <a:gd name="connsiteX5" fmla="*/ 57537 w 200338"/>
                <a:gd name="connsiteY5" fmla="*/ 733919 h 736131"/>
                <a:gd name="connsiteX6" fmla="*/ 64428 w 200338"/>
                <a:gd name="connsiteY6" fmla="*/ 706189 h 736131"/>
                <a:gd name="connsiteX7" fmla="*/ 44 w 200338"/>
                <a:gd name="connsiteY7" fmla="*/ 581818 h 736131"/>
                <a:gd name="connsiteX8" fmla="*/ 52602 w 200338"/>
                <a:gd name="connsiteY8" fmla="*/ 521350 h 736131"/>
                <a:gd name="connsiteX9" fmla="*/ 142179 w 200338"/>
                <a:gd name="connsiteY9" fmla="*/ 301977 h 736131"/>
                <a:gd name="connsiteX10" fmla="*/ 107702 w 200338"/>
                <a:gd name="connsiteY10" fmla="*/ 90762 h 736131"/>
                <a:gd name="connsiteX11" fmla="*/ 120335 w 200338"/>
                <a:gd name="connsiteY11" fmla="*/ 0 h 736131"/>
                <a:gd name="connsiteX0" fmla="*/ 120481 w 200484"/>
                <a:gd name="connsiteY0" fmla="*/ 0 h 736131"/>
                <a:gd name="connsiteX1" fmla="*/ 182915 w 200484"/>
                <a:gd name="connsiteY1" fmla="*/ 76238 h 736131"/>
                <a:gd name="connsiteX2" fmla="*/ 200386 w 200484"/>
                <a:gd name="connsiteY2" fmla="*/ 297276 h 736131"/>
                <a:gd name="connsiteX3" fmla="*/ 73466 w 200484"/>
                <a:gd name="connsiteY3" fmla="*/ 545945 h 736131"/>
                <a:gd name="connsiteX4" fmla="*/ 101521 w 200484"/>
                <a:gd name="connsiteY4" fmla="*/ 695743 h 736131"/>
                <a:gd name="connsiteX5" fmla="*/ 57683 w 200484"/>
                <a:gd name="connsiteY5" fmla="*/ 733919 h 736131"/>
                <a:gd name="connsiteX6" fmla="*/ 13886 w 200484"/>
                <a:gd name="connsiteY6" fmla="*/ 617151 h 736131"/>
                <a:gd name="connsiteX7" fmla="*/ 190 w 200484"/>
                <a:gd name="connsiteY7" fmla="*/ 581818 h 736131"/>
                <a:gd name="connsiteX8" fmla="*/ 52748 w 200484"/>
                <a:gd name="connsiteY8" fmla="*/ 521350 h 736131"/>
                <a:gd name="connsiteX9" fmla="*/ 142325 w 200484"/>
                <a:gd name="connsiteY9" fmla="*/ 301977 h 736131"/>
                <a:gd name="connsiteX10" fmla="*/ 107848 w 200484"/>
                <a:gd name="connsiteY10" fmla="*/ 90762 h 736131"/>
                <a:gd name="connsiteX11" fmla="*/ 120481 w 200484"/>
                <a:gd name="connsiteY11" fmla="*/ 0 h 736131"/>
                <a:gd name="connsiteX0" fmla="*/ 106765 w 186768"/>
                <a:gd name="connsiteY0" fmla="*/ 0 h 736131"/>
                <a:gd name="connsiteX1" fmla="*/ 169199 w 186768"/>
                <a:gd name="connsiteY1" fmla="*/ 76238 h 736131"/>
                <a:gd name="connsiteX2" fmla="*/ 186670 w 186768"/>
                <a:gd name="connsiteY2" fmla="*/ 297276 h 736131"/>
                <a:gd name="connsiteX3" fmla="*/ 59750 w 186768"/>
                <a:gd name="connsiteY3" fmla="*/ 545945 h 736131"/>
                <a:gd name="connsiteX4" fmla="*/ 87805 w 186768"/>
                <a:gd name="connsiteY4" fmla="*/ 695743 h 736131"/>
                <a:gd name="connsiteX5" fmla="*/ 43967 w 186768"/>
                <a:gd name="connsiteY5" fmla="*/ 733919 h 736131"/>
                <a:gd name="connsiteX6" fmla="*/ 170 w 186768"/>
                <a:gd name="connsiteY6" fmla="*/ 617151 h 736131"/>
                <a:gd name="connsiteX7" fmla="*/ 11309 w 186768"/>
                <a:gd name="connsiteY7" fmla="*/ 560309 h 736131"/>
                <a:gd name="connsiteX8" fmla="*/ 39032 w 186768"/>
                <a:gd name="connsiteY8" fmla="*/ 521350 h 736131"/>
                <a:gd name="connsiteX9" fmla="*/ 128609 w 186768"/>
                <a:gd name="connsiteY9" fmla="*/ 301977 h 736131"/>
                <a:gd name="connsiteX10" fmla="*/ 94132 w 186768"/>
                <a:gd name="connsiteY10" fmla="*/ 90762 h 736131"/>
                <a:gd name="connsiteX11" fmla="*/ 106765 w 186768"/>
                <a:gd name="connsiteY11" fmla="*/ 0 h 736131"/>
                <a:gd name="connsiteX0" fmla="*/ 112291 w 192294"/>
                <a:gd name="connsiteY0" fmla="*/ 0 h 736131"/>
                <a:gd name="connsiteX1" fmla="*/ 174725 w 192294"/>
                <a:gd name="connsiteY1" fmla="*/ 76238 h 736131"/>
                <a:gd name="connsiteX2" fmla="*/ 192196 w 192294"/>
                <a:gd name="connsiteY2" fmla="*/ 297276 h 736131"/>
                <a:gd name="connsiteX3" fmla="*/ 65276 w 192294"/>
                <a:gd name="connsiteY3" fmla="*/ 545945 h 736131"/>
                <a:gd name="connsiteX4" fmla="*/ 93331 w 192294"/>
                <a:gd name="connsiteY4" fmla="*/ 695743 h 736131"/>
                <a:gd name="connsiteX5" fmla="*/ 49493 w 192294"/>
                <a:gd name="connsiteY5" fmla="*/ 733919 h 736131"/>
                <a:gd name="connsiteX6" fmla="*/ 5696 w 192294"/>
                <a:gd name="connsiteY6" fmla="*/ 617151 h 736131"/>
                <a:gd name="connsiteX7" fmla="*/ 415 w 192294"/>
                <a:gd name="connsiteY7" fmla="*/ 567166 h 736131"/>
                <a:gd name="connsiteX8" fmla="*/ 44558 w 192294"/>
                <a:gd name="connsiteY8" fmla="*/ 521350 h 736131"/>
                <a:gd name="connsiteX9" fmla="*/ 134135 w 192294"/>
                <a:gd name="connsiteY9" fmla="*/ 301977 h 736131"/>
                <a:gd name="connsiteX10" fmla="*/ 99658 w 192294"/>
                <a:gd name="connsiteY10" fmla="*/ 90762 h 736131"/>
                <a:gd name="connsiteX11" fmla="*/ 112291 w 192294"/>
                <a:gd name="connsiteY11" fmla="*/ 0 h 736131"/>
                <a:gd name="connsiteX0" fmla="*/ 111972 w 191975"/>
                <a:gd name="connsiteY0" fmla="*/ 0 h 736131"/>
                <a:gd name="connsiteX1" fmla="*/ 174406 w 191975"/>
                <a:gd name="connsiteY1" fmla="*/ 76238 h 736131"/>
                <a:gd name="connsiteX2" fmla="*/ 191877 w 191975"/>
                <a:gd name="connsiteY2" fmla="*/ 297276 h 736131"/>
                <a:gd name="connsiteX3" fmla="*/ 64957 w 191975"/>
                <a:gd name="connsiteY3" fmla="*/ 545945 h 736131"/>
                <a:gd name="connsiteX4" fmla="*/ 93012 w 191975"/>
                <a:gd name="connsiteY4" fmla="*/ 695743 h 736131"/>
                <a:gd name="connsiteX5" fmla="*/ 49174 w 191975"/>
                <a:gd name="connsiteY5" fmla="*/ 733919 h 736131"/>
                <a:gd name="connsiteX6" fmla="*/ 29164 w 191975"/>
                <a:gd name="connsiteY6" fmla="*/ 582599 h 736131"/>
                <a:gd name="connsiteX7" fmla="*/ 96 w 191975"/>
                <a:gd name="connsiteY7" fmla="*/ 567166 h 736131"/>
                <a:gd name="connsiteX8" fmla="*/ 44239 w 191975"/>
                <a:gd name="connsiteY8" fmla="*/ 521350 h 736131"/>
                <a:gd name="connsiteX9" fmla="*/ 133816 w 191975"/>
                <a:gd name="connsiteY9" fmla="*/ 301977 h 736131"/>
                <a:gd name="connsiteX10" fmla="*/ 99339 w 191975"/>
                <a:gd name="connsiteY10" fmla="*/ 90762 h 736131"/>
                <a:gd name="connsiteX11" fmla="*/ 111972 w 191975"/>
                <a:gd name="connsiteY11" fmla="*/ 0 h 736131"/>
                <a:gd name="connsiteX0" fmla="*/ 122344 w 202347"/>
                <a:gd name="connsiteY0" fmla="*/ 0 h 702196"/>
                <a:gd name="connsiteX1" fmla="*/ 184778 w 202347"/>
                <a:gd name="connsiteY1" fmla="*/ 76238 h 702196"/>
                <a:gd name="connsiteX2" fmla="*/ 202249 w 202347"/>
                <a:gd name="connsiteY2" fmla="*/ 297276 h 702196"/>
                <a:gd name="connsiteX3" fmla="*/ 75329 w 202347"/>
                <a:gd name="connsiteY3" fmla="*/ 545945 h 702196"/>
                <a:gd name="connsiteX4" fmla="*/ 103384 w 202347"/>
                <a:gd name="connsiteY4" fmla="*/ 695743 h 702196"/>
                <a:gd name="connsiteX5" fmla="*/ 32 w 202347"/>
                <a:gd name="connsiteY5" fmla="*/ 681978 h 702196"/>
                <a:gd name="connsiteX6" fmla="*/ 39536 w 202347"/>
                <a:gd name="connsiteY6" fmla="*/ 582599 h 702196"/>
                <a:gd name="connsiteX7" fmla="*/ 10468 w 202347"/>
                <a:gd name="connsiteY7" fmla="*/ 567166 h 702196"/>
                <a:gd name="connsiteX8" fmla="*/ 54611 w 202347"/>
                <a:gd name="connsiteY8" fmla="*/ 521350 h 702196"/>
                <a:gd name="connsiteX9" fmla="*/ 144188 w 202347"/>
                <a:gd name="connsiteY9" fmla="*/ 301977 h 702196"/>
                <a:gd name="connsiteX10" fmla="*/ 109711 w 202347"/>
                <a:gd name="connsiteY10" fmla="*/ 90762 h 702196"/>
                <a:gd name="connsiteX11" fmla="*/ 122344 w 202347"/>
                <a:gd name="connsiteY11" fmla="*/ 0 h 702196"/>
                <a:gd name="connsiteX0" fmla="*/ 122344 w 202347"/>
                <a:gd name="connsiteY0" fmla="*/ 0 h 683596"/>
                <a:gd name="connsiteX1" fmla="*/ 184778 w 202347"/>
                <a:gd name="connsiteY1" fmla="*/ 76238 h 683596"/>
                <a:gd name="connsiteX2" fmla="*/ 202249 w 202347"/>
                <a:gd name="connsiteY2" fmla="*/ 297276 h 683596"/>
                <a:gd name="connsiteX3" fmla="*/ 75329 w 202347"/>
                <a:gd name="connsiteY3" fmla="*/ 545945 h 683596"/>
                <a:gd name="connsiteX4" fmla="*/ 67733 w 202347"/>
                <a:gd name="connsiteY4" fmla="*/ 628562 h 683596"/>
                <a:gd name="connsiteX5" fmla="*/ 32 w 202347"/>
                <a:gd name="connsiteY5" fmla="*/ 681978 h 683596"/>
                <a:gd name="connsiteX6" fmla="*/ 39536 w 202347"/>
                <a:gd name="connsiteY6" fmla="*/ 582599 h 683596"/>
                <a:gd name="connsiteX7" fmla="*/ 10468 w 202347"/>
                <a:gd name="connsiteY7" fmla="*/ 567166 h 683596"/>
                <a:gd name="connsiteX8" fmla="*/ 54611 w 202347"/>
                <a:gd name="connsiteY8" fmla="*/ 521350 h 683596"/>
                <a:gd name="connsiteX9" fmla="*/ 144188 w 202347"/>
                <a:gd name="connsiteY9" fmla="*/ 301977 h 683596"/>
                <a:gd name="connsiteX10" fmla="*/ 109711 w 202347"/>
                <a:gd name="connsiteY10" fmla="*/ 90762 h 683596"/>
                <a:gd name="connsiteX11" fmla="*/ 122344 w 202347"/>
                <a:gd name="connsiteY11" fmla="*/ 0 h 683596"/>
                <a:gd name="connsiteX0" fmla="*/ 136401 w 216404"/>
                <a:gd name="connsiteY0" fmla="*/ 0 h 657028"/>
                <a:gd name="connsiteX1" fmla="*/ 198835 w 216404"/>
                <a:gd name="connsiteY1" fmla="*/ 76238 h 657028"/>
                <a:gd name="connsiteX2" fmla="*/ 216306 w 216404"/>
                <a:gd name="connsiteY2" fmla="*/ 297276 h 657028"/>
                <a:gd name="connsiteX3" fmla="*/ 89386 w 216404"/>
                <a:gd name="connsiteY3" fmla="*/ 545945 h 657028"/>
                <a:gd name="connsiteX4" fmla="*/ 81790 w 216404"/>
                <a:gd name="connsiteY4" fmla="*/ 628562 h 657028"/>
                <a:gd name="connsiteX5" fmla="*/ 24 w 216404"/>
                <a:gd name="connsiteY5" fmla="*/ 653852 h 657028"/>
                <a:gd name="connsiteX6" fmla="*/ 53593 w 216404"/>
                <a:gd name="connsiteY6" fmla="*/ 582599 h 657028"/>
                <a:gd name="connsiteX7" fmla="*/ 24525 w 216404"/>
                <a:gd name="connsiteY7" fmla="*/ 567166 h 657028"/>
                <a:gd name="connsiteX8" fmla="*/ 68668 w 216404"/>
                <a:gd name="connsiteY8" fmla="*/ 521350 h 657028"/>
                <a:gd name="connsiteX9" fmla="*/ 158245 w 216404"/>
                <a:gd name="connsiteY9" fmla="*/ 301977 h 657028"/>
                <a:gd name="connsiteX10" fmla="*/ 123768 w 216404"/>
                <a:gd name="connsiteY10" fmla="*/ 90762 h 657028"/>
                <a:gd name="connsiteX11" fmla="*/ 136401 w 216404"/>
                <a:gd name="connsiteY11" fmla="*/ 0 h 657028"/>
                <a:gd name="connsiteX0" fmla="*/ 136401 w 216404"/>
                <a:gd name="connsiteY0" fmla="*/ 0 h 655710"/>
                <a:gd name="connsiteX1" fmla="*/ 198835 w 216404"/>
                <a:gd name="connsiteY1" fmla="*/ 76238 h 655710"/>
                <a:gd name="connsiteX2" fmla="*/ 216306 w 216404"/>
                <a:gd name="connsiteY2" fmla="*/ 297276 h 655710"/>
                <a:gd name="connsiteX3" fmla="*/ 89386 w 216404"/>
                <a:gd name="connsiteY3" fmla="*/ 545945 h 655710"/>
                <a:gd name="connsiteX4" fmla="*/ 72737 w 216404"/>
                <a:gd name="connsiteY4" fmla="*/ 607722 h 655710"/>
                <a:gd name="connsiteX5" fmla="*/ 24 w 216404"/>
                <a:gd name="connsiteY5" fmla="*/ 653852 h 655710"/>
                <a:gd name="connsiteX6" fmla="*/ 53593 w 216404"/>
                <a:gd name="connsiteY6" fmla="*/ 582599 h 655710"/>
                <a:gd name="connsiteX7" fmla="*/ 24525 w 216404"/>
                <a:gd name="connsiteY7" fmla="*/ 567166 h 655710"/>
                <a:gd name="connsiteX8" fmla="*/ 68668 w 216404"/>
                <a:gd name="connsiteY8" fmla="*/ 521350 h 655710"/>
                <a:gd name="connsiteX9" fmla="*/ 158245 w 216404"/>
                <a:gd name="connsiteY9" fmla="*/ 301977 h 655710"/>
                <a:gd name="connsiteX10" fmla="*/ 123768 w 216404"/>
                <a:gd name="connsiteY10" fmla="*/ 90762 h 655710"/>
                <a:gd name="connsiteX11" fmla="*/ 136401 w 216404"/>
                <a:gd name="connsiteY11" fmla="*/ 0 h 655710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19957 w 212593"/>
                <a:gd name="connsiteY10" fmla="*/ 90762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7911 w 212593"/>
                <a:gd name="connsiteY10" fmla="*/ 93816 h 618949"/>
                <a:gd name="connsiteX11" fmla="*/ 132590 w 212593"/>
                <a:gd name="connsiteY11" fmla="*/ 0 h 618949"/>
                <a:gd name="connsiteX0" fmla="*/ 132590 w 212593"/>
                <a:gd name="connsiteY0" fmla="*/ 0 h 618949"/>
                <a:gd name="connsiteX1" fmla="*/ 195024 w 212593"/>
                <a:gd name="connsiteY1" fmla="*/ 76238 h 618949"/>
                <a:gd name="connsiteX2" fmla="*/ 212495 w 212593"/>
                <a:gd name="connsiteY2" fmla="*/ 297276 h 618949"/>
                <a:gd name="connsiteX3" fmla="*/ 85575 w 212593"/>
                <a:gd name="connsiteY3" fmla="*/ 545945 h 618949"/>
                <a:gd name="connsiteX4" fmla="*/ 68926 w 212593"/>
                <a:gd name="connsiteY4" fmla="*/ 607722 h 618949"/>
                <a:gd name="connsiteX5" fmla="*/ 26 w 212593"/>
                <a:gd name="connsiteY5" fmla="*/ 609468 h 618949"/>
                <a:gd name="connsiteX6" fmla="*/ 49782 w 212593"/>
                <a:gd name="connsiteY6" fmla="*/ 582599 h 618949"/>
                <a:gd name="connsiteX7" fmla="*/ 20714 w 212593"/>
                <a:gd name="connsiteY7" fmla="*/ 567166 h 618949"/>
                <a:gd name="connsiteX8" fmla="*/ 64857 w 212593"/>
                <a:gd name="connsiteY8" fmla="*/ 521350 h 618949"/>
                <a:gd name="connsiteX9" fmla="*/ 154434 w 212593"/>
                <a:gd name="connsiteY9" fmla="*/ 301977 h 618949"/>
                <a:gd name="connsiteX10" fmla="*/ 133126 w 212593"/>
                <a:gd name="connsiteY10" fmla="*/ 144467 h 618949"/>
                <a:gd name="connsiteX11" fmla="*/ 132590 w 212593"/>
                <a:gd name="connsiteY11" fmla="*/ 0 h 618949"/>
                <a:gd name="connsiteX0" fmla="*/ 146580 w 212593"/>
                <a:gd name="connsiteY0" fmla="*/ 0 h 610135"/>
                <a:gd name="connsiteX1" fmla="*/ 195024 w 212593"/>
                <a:gd name="connsiteY1" fmla="*/ 67424 h 610135"/>
                <a:gd name="connsiteX2" fmla="*/ 212495 w 212593"/>
                <a:gd name="connsiteY2" fmla="*/ 288462 h 610135"/>
                <a:gd name="connsiteX3" fmla="*/ 85575 w 212593"/>
                <a:gd name="connsiteY3" fmla="*/ 537131 h 610135"/>
                <a:gd name="connsiteX4" fmla="*/ 68926 w 212593"/>
                <a:gd name="connsiteY4" fmla="*/ 598908 h 610135"/>
                <a:gd name="connsiteX5" fmla="*/ 26 w 212593"/>
                <a:gd name="connsiteY5" fmla="*/ 600654 h 610135"/>
                <a:gd name="connsiteX6" fmla="*/ 49782 w 212593"/>
                <a:gd name="connsiteY6" fmla="*/ 573785 h 610135"/>
                <a:gd name="connsiteX7" fmla="*/ 20714 w 212593"/>
                <a:gd name="connsiteY7" fmla="*/ 558352 h 610135"/>
                <a:gd name="connsiteX8" fmla="*/ 64857 w 212593"/>
                <a:gd name="connsiteY8" fmla="*/ 512536 h 610135"/>
                <a:gd name="connsiteX9" fmla="*/ 154434 w 212593"/>
                <a:gd name="connsiteY9" fmla="*/ 293163 h 610135"/>
                <a:gd name="connsiteX10" fmla="*/ 133126 w 212593"/>
                <a:gd name="connsiteY10" fmla="*/ 135653 h 610135"/>
                <a:gd name="connsiteX11" fmla="*/ 146580 w 212593"/>
                <a:gd name="connsiteY11" fmla="*/ 0 h 610135"/>
                <a:gd name="connsiteX0" fmla="*/ 138090 w 212593"/>
                <a:gd name="connsiteY0" fmla="*/ 0 h 614796"/>
                <a:gd name="connsiteX1" fmla="*/ 195024 w 212593"/>
                <a:gd name="connsiteY1" fmla="*/ 72085 h 614796"/>
                <a:gd name="connsiteX2" fmla="*/ 212495 w 212593"/>
                <a:gd name="connsiteY2" fmla="*/ 293123 h 614796"/>
                <a:gd name="connsiteX3" fmla="*/ 85575 w 212593"/>
                <a:gd name="connsiteY3" fmla="*/ 541792 h 614796"/>
                <a:gd name="connsiteX4" fmla="*/ 68926 w 212593"/>
                <a:gd name="connsiteY4" fmla="*/ 603569 h 614796"/>
                <a:gd name="connsiteX5" fmla="*/ 26 w 212593"/>
                <a:gd name="connsiteY5" fmla="*/ 605315 h 614796"/>
                <a:gd name="connsiteX6" fmla="*/ 49782 w 212593"/>
                <a:gd name="connsiteY6" fmla="*/ 578446 h 614796"/>
                <a:gd name="connsiteX7" fmla="*/ 20714 w 212593"/>
                <a:gd name="connsiteY7" fmla="*/ 563013 h 614796"/>
                <a:gd name="connsiteX8" fmla="*/ 64857 w 212593"/>
                <a:gd name="connsiteY8" fmla="*/ 517197 h 614796"/>
                <a:gd name="connsiteX9" fmla="*/ 154434 w 212593"/>
                <a:gd name="connsiteY9" fmla="*/ 297824 h 614796"/>
                <a:gd name="connsiteX10" fmla="*/ 133126 w 212593"/>
                <a:gd name="connsiteY10" fmla="*/ 140314 h 614796"/>
                <a:gd name="connsiteX11" fmla="*/ 138090 w 212593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3126 w 214648"/>
                <a:gd name="connsiteY10" fmla="*/ 140314 h 614796"/>
                <a:gd name="connsiteX11" fmla="*/ 138090 w 214648"/>
                <a:gd name="connsiteY11" fmla="*/ 0 h 614796"/>
                <a:gd name="connsiteX0" fmla="*/ 138090 w 214648"/>
                <a:gd name="connsiteY0" fmla="*/ 0 h 614796"/>
                <a:gd name="connsiteX1" fmla="*/ 205049 w 214648"/>
                <a:gd name="connsiteY1" fmla="*/ 86657 h 614796"/>
                <a:gd name="connsiteX2" fmla="*/ 212495 w 214648"/>
                <a:gd name="connsiteY2" fmla="*/ 293123 h 614796"/>
                <a:gd name="connsiteX3" fmla="*/ 85575 w 214648"/>
                <a:gd name="connsiteY3" fmla="*/ 541792 h 614796"/>
                <a:gd name="connsiteX4" fmla="*/ 68926 w 214648"/>
                <a:gd name="connsiteY4" fmla="*/ 603569 h 614796"/>
                <a:gd name="connsiteX5" fmla="*/ 26 w 214648"/>
                <a:gd name="connsiteY5" fmla="*/ 605315 h 614796"/>
                <a:gd name="connsiteX6" fmla="*/ 49782 w 214648"/>
                <a:gd name="connsiteY6" fmla="*/ 578446 h 614796"/>
                <a:gd name="connsiteX7" fmla="*/ 20714 w 214648"/>
                <a:gd name="connsiteY7" fmla="*/ 563013 h 614796"/>
                <a:gd name="connsiteX8" fmla="*/ 64857 w 214648"/>
                <a:gd name="connsiteY8" fmla="*/ 517197 h 614796"/>
                <a:gd name="connsiteX9" fmla="*/ 154434 w 214648"/>
                <a:gd name="connsiteY9" fmla="*/ 297824 h 614796"/>
                <a:gd name="connsiteX10" fmla="*/ 130133 w 214648"/>
                <a:gd name="connsiteY10" fmla="*/ 139805 h 614796"/>
                <a:gd name="connsiteX11" fmla="*/ 138090 w 214648"/>
                <a:gd name="connsiteY11" fmla="*/ 0 h 614796"/>
                <a:gd name="connsiteX0" fmla="*/ 146581 w 214648"/>
                <a:gd name="connsiteY0" fmla="*/ 0 h 610135"/>
                <a:gd name="connsiteX1" fmla="*/ 205049 w 214648"/>
                <a:gd name="connsiteY1" fmla="*/ 81996 h 610135"/>
                <a:gd name="connsiteX2" fmla="*/ 212495 w 214648"/>
                <a:gd name="connsiteY2" fmla="*/ 288462 h 610135"/>
                <a:gd name="connsiteX3" fmla="*/ 85575 w 214648"/>
                <a:gd name="connsiteY3" fmla="*/ 537131 h 610135"/>
                <a:gd name="connsiteX4" fmla="*/ 68926 w 214648"/>
                <a:gd name="connsiteY4" fmla="*/ 598908 h 610135"/>
                <a:gd name="connsiteX5" fmla="*/ 26 w 214648"/>
                <a:gd name="connsiteY5" fmla="*/ 600654 h 610135"/>
                <a:gd name="connsiteX6" fmla="*/ 49782 w 214648"/>
                <a:gd name="connsiteY6" fmla="*/ 573785 h 610135"/>
                <a:gd name="connsiteX7" fmla="*/ 20714 w 214648"/>
                <a:gd name="connsiteY7" fmla="*/ 558352 h 610135"/>
                <a:gd name="connsiteX8" fmla="*/ 64857 w 214648"/>
                <a:gd name="connsiteY8" fmla="*/ 512536 h 610135"/>
                <a:gd name="connsiteX9" fmla="*/ 154434 w 214648"/>
                <a:gd name="connsiteY9" fmla="*/ 293163 h 610135"/>
                <a:gd name="connsiteX10" fmla="*/ 130133 w 214648"/>
                <a:gd name="connsiteY10" fmla="*/ 135144 h 610135"/>
                <a:gd name="connsiteX11" fmla="*/ 146581 w 214648"/>
                <a:gd name="connsiteY11" fmla="*/ 0 h 610135"/>
                <a:gd name="connsiteX0" fmla="*/ 138577 w 214648"/>
                <a:gd name="connsiteY0" fmla="*/ 0 h 617930"/>
                <a:gd name="connsiteX1" fmla="*/ 205049 w 214648"/>
                <a:gd name="connsiteY1" fmla="*/ 89791 h 617930"/>
                <a:gd name="connsiteX2" fmla="*/ 212495 w 214648"/>
                <a:gd name="connsiteY2" fmla="*/ 296257 h 617930"/>
                <a:gd name="connsiteX3" fmla="*/ 85575 w 214648"/>
                <a:gd name="connsiteY3" fmla="*/ 544926 h 617930"/>
                <a:gd name="connsiteX4" fmla="*/ 68926 w 214648"/>
                <a:gd name="connsiteY4" fmla="*/ 606703 h 617930"/>
                <a:gd name="connsiteX5" fmla="*/ 26 w 214648"/>
                <a:gd name="connsiteY5" fmla="*/ 608449 h 617930"/>
                <a:gd name="connsiteX6" fmla="*/ 49782 w 214648"/>
                <a:gd name="connsiteY6" fmla="*/ 581580 h 617930"/>
                <a:gd name="connsiteX7" fmla="*/ 20714 w 214648"/>
                <a:gd name="connsiteY7" fmla="*/ 566147 h 617930"/>
                <a:gd name="connsiteX8" fmla="*/ 64857 w 214648"/>
                <a:gd name="connsiteY8" fmla="*/ 520331 h 617930"/>
                <a:gd name="connsiteX9" fmla="*/ 154434 w 214648"/>
                <a:gd name="connsiteY9" fmla="*/ 300958 h 617930"/>
                <a:gd name="connsiteX10" fmla="*/ 130133 w 214648"/>
                <a:gd name="connsiteY10" fmla="*/ 142939 h 617930"/>
                <a:gd name="connsiteX11" fmla="*/ 138577 w 214648"/>
                <a:gd name="connsiteY11" fmla="*/ 0 h 617930"/>
                <a:gd name="connsiteX0" fmla="*/ 138577 w 212821"/>
                <a:gd name="connsiteY0" fmla="*/ 0 h 617930"/>
                <a:gd name="connsiteX1" fmla="*/ 199066 w 212821"/>
                <a:gd name="connsiteY1" fmla="*/ 88773 h 617930"/>
                <a:gd name="connsiteX2" fmla="*/ 212495 w 212821"/>
                <a:gd name="connsiteY2" fmla="*/ 296257 h 617930"/>
                <a:gd name="connsiteX3" fmla="*/ 85575 w 212821"/>
                <a:gd name="connsiteY3" fmla="*/ 544926 h 617930"/>
                <a:gd name="connsiteX4" fmla="*/ 68926 w 212821"/>
                <a:gd name="connsiteY4" fmla="*/ 606703 h 617930"/>
                <a:gd name="connsiteX5" fmla="*/ 26 w 212821"/>
                <a:gd name="connsiteY5" fmla="*/ 608449 h 617930"/>
                <a:gd name="connsiteX6" fmla="*/ 49782 w 212821"/>
                <a:gd name="connsiteY6" fmla="*/ 581580 h 617930"/>
                <a:gd name="connsiteX7" fmla="*/ 20714 w 212821"/>
                <a:gd name="connsiteY7" fmla="*/ 566147 h 617930"/>
                <a:gd name="connsiteX8" fmla="*/ 64857 w 212821"/>
                <a:gd name="connsiteY8" fmla="*/ 520331 h 617930"/>
                <a:gd name="connsiteX9" fmla="*/ 154434 w 212821"/>
                <a:gd name="connsiteY9" fmla="*/ 300958 h 617930"/>
                <a:gd name="connsiteX10" fmla="*/ 130133 w 212821"/>
                <a:gd name="connsiteY10" fmla="*/ 142939 h 617930"/>
                <a:gd name="connsiteX11" fmla="*/ 138577 w 212821"/>
                <a:gd name="connsiteY11" fmla="*/ 0 h 6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821" h="617930">
                  <a:moveTo>
                    <a:pt x="138577" y="0"/>
                  </a:moveTo>
                  <a:cubicBezTo>
                    <a:pt x="193251" y="32501"/>
                    <a:pt x="176144" y="29935"/>
                    <a:pt x="199066" y="88773"/>
                  </a:cubicBezTo>
                  <a:cubicBezTo>
                    <a:pt x="213976" y="151051"/>
                    <a:pt x="213246" y="186594"/>
                    <a:pt x="212495" y="296257"/>
                  </a:cubicBezTo>
                  <a:cubicBezTo>
                    <a:pt x="211972" y="361279"/>
                    <a:pt x="168923" y="408010"/>
                    <a:pt x="85575" y="544926"/>
                  </a:cubicBezTo>
                  <a:cubicBezTo>
                    <a:pt x="85365" y="601718"/>
                    <a:pt x="77494" y="602131"/>
                    <a:pt x="68926" y="606703"/>
                  </a:cubicBezTo>
                  <a:cubicBezTo>
                    <a:pt x="62686" y="623303"/>
                    <a:pt x="1389" y="619421"/>
                    <a:pt x="26" y="608449"/>
                  </a:cubicBezTo>
                  <a:cubicBezTo>
                    <a:pt x="-1337" y="597478"/>
                    <a:pt x="51428" y="588123"/>
                    <a:pt x="49782" y="581580"/>
                  </a:cubicBezTo>
                  <a:cubicBezTo>
                    <a:pt x="48136" y="575037"/>
                    <a:pt x="18739" y="587978"/>
                    <a:pt x="20714" y="566147"/>
                  </a:cubicBezTo>
                  <a:cubicBezTo>
                    <a:pt x="32386" y="537491"/>
                    <a:pt x="40482" y="550736"/>
                    <a:pt x="64857" y="520331"/>
                  </a:cubicBezTo>
                  <a:cubicBezTo>
                    <a:pt x="83905" y="448339"/>
                    <a:pt x="112917" y="414401"/>
                    <a:pt x="154434" y="300958"/>
                  </a:cubicBezTo>
                  <a:cubicBezTo>
                    <a:pt x="152641" y="247162"/>
                    <a:pt x="136766" y="193778"/>
                    <a:pt x="130133" y="142939"/>
                  </a:cubicBezTo>
                  <a:cubicBezTo>
                    <a:pt x="133525" y="106672"/>
                    <a:pt x="131552" y="3354"/>
                    <a:pt x="138577" y="0"/>
                  </a:cubicBez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51" name="组合 350">
              <a:extLst>
                <a:ext uri="{FF2B5EF4-FFF2-40B4-BE49-F238E27FC236}">
                  <a16:creationId xmlns:a16="http://schemas.microsoft.com/office/drawing/2014/main" xmlns="" id="{1D921232-8003-40DD-A770-76237D09077C}"/>
                </a:ext>
              </a:extLst>
            </p:cNvPr>
            <p:cNvGrpSpPr/>
            <p:nvPr/>
          </p:nvGrpSpPr>
          <p:grpSpPr>
            <a:xfrm>
              <a:off x="5104333" y="3232457"/>
              <a:ext cx="982303" cy="1087850"/>
              <a:chOff x="5104333" y="3232457"/>
              <a:chExt cx="982303" cy="1087850"/>
            </a:xfrm>
          </p:grpSpPr>
          <p:grpSp>
            <p:nvGrpSpPr>
              <p:cNvPr id="352" name="组合 351">
                <a:extLst>
                  <a:ext uri="{FF2B5EF4-FFF2-40B4-BE49-F238E27FC236}">
                    <a16:creationId xmlns:a16="http://schemas.microsoft.com/office/drawing/2014/main" xmlns="" id="{8239F263-E38E-4125-B7D3-6C4B9980923C}"/>
                  </a:ext>
                </a:extLst>
              </p:cNvPr>
              <p:cNvGrpSpPr/>
              <p:nvPr/>
            </p:nvGrpSpPr>
            <p:grpSpPr>
              <a:xfrm>
                <a:off x="5104333" y="3316106"/>
                <a:ext cx="982303" cy="1004201"/>
                <a:chOff x="5228000" y="2251693"/>
                <a:chExt cx="982303" cy="1004201"/>
              </a:xfrm>
            </p:grpSpPr>
            <p:sp>
              <p:nvSpPr>
                <p:cNvPr id="354" name="墙面灯光">
                  <a:extLst>
                    <a:ext uri="{FF2B5EF4-FFF2-40B4-BE49-F238E27FC236}">
                      <a16:creationId xmlns:a16="http://schemas.microsoft.com/office/drawing/2014/main" xmlns="" id="{348B34D5-C402-4E92-A67D-60B1EE768525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355" name="灯">
                  <a:extLst>
                    <a:ext uri="{FF2B5EF4-FFF2-40B4-BE49-F238E27FC236}">
                      <a16:creationId xmlns:a16="http://schemas.microsoft.com/office/drawing/2014/main" xmlns="" id="{5D3D45AD-CEE7-4611-B393-C35A86312418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353" name="矩形 6">
                <a:extLst>
                  <a:ext uri="{FF2B5EF4-FFF2-40B4-BE49-F238E27FC236}">
                    <a16:creationId xmlns:a16="http://schemas.microsoft.com/office/drawing/2014/main" xmlns="" id="{7FE1F8CE-62E5-48EE-94A1-27BA9A35643D}"/>
                  </a:ext>
                </a:extLst>
              </p:cNvPr>
              <p:cNvSpPr/>
              <p:nvPr/>
            </p:nvSpPr>
            <p:spPr>
              <a:xfrm rot="20762587">
                <a:off x="5530951" y="3232457"/>
                <a:ext cx="117452" cy="631293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89158 w 166984"/>
                  <a:gd name="connsiteY9" fmla="*/ 349909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66984"/>
                  <a:gd name="connsiteY0" fmla="*/ 0 h 726467"/>
                  <a:gd name="connsiteX1" fmla="*/ 165568 w 166984"/>
                  <a:gd name="connsiteY1" fmla="*/ 76384 h 726467"/>
                  <a:gd name="connsiteX2" fmla="*/ 151315 w 166984"/>
                  <a:gd name="connsiteY2" fmla="*/ 333458 h 726467"/>
                  <a:gd name="connsiteX3" fmla="*/ 61276 w 166984"/>
                  <a:gd name="connsiteY3" fmla="*/ 621756 h 726467"/>
                  <a:gd name="connsiteX4" fmla="*/ 59590 w 166984"/>
                  <a:gd name="connsiteY4" fmla="*/ 686079 h 726467"/>
                  <a:gd name="connsiteX5" fmla="*/ 15752 w 166984"/>
                  <a:gd name="connsiteY5" fmla="*/ 724255 h 726467"/>
                  <a:gd name="connsiteX6" fmla="*/ 22643 w 166984"/>
                  <a:gd name="connsiteY6" fmla="*/ 696525 h 726467"/>
                  <a:gd name="connsiteX7" fmla="*/ 121 w 166984"/>
                  <a:gd name="connsiteY7" fmla="*/ 698289 h 726467"/>
                  <a:gd name="connsiteX8" fmla="*/ 35136 w 166984"/>
                  <a:gd name="connsiteY8" fmla="*/ 612321 h 726467"/>
                  <a:gd name="connsiteX9" fmla="*/ 110727 w 166984"/>
                  <a:gd name="connsiteY9" fmla="*/ 355270 h 726467"/>
                  <a:gd name="connsiteX10" fmla="*/ 106994 w 16698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35136 w 192774"/>
                  <a:gd name="connsiteY8" fmla="*/ 612321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92774"/>
                  <a:gd name="connsiteY0" fmla="*/ 0 h 726467"/>
                  <a:gd name="connsiteX1" fmla="*/ 165568 w 192774"/>
                  <a:gd name="connsiteY1" fmla="*/ 76384 h 726467"/>
                  <a:gd name="connsiteX2" fmla="*/ 151315 w 192774"/>
                  <a:gd name="connsiteY2" fmla="*/ 333458 h 726467"/>
                  <a:gd name="connsiteX3" fmla="*/ 178985 w 192774"/>
                  <a:gd name="connsiteY3" fmla="*/ 543047 h 726467"/>
                  <a:gd name="connsiteX4" fmla="*/ 59590 w 192774"/>
                  <a:gd name="connsiteY4" fmla="*/ 686079 h 726467"/>
                  <a:gd name="connsiteX5" fmla="*/ 15752 w 192774"/>
                  <a:gd name="connsiteY5" fmla="*/ 724255 h 726467"/>
                  <a:gd name="connsiteX6" fmla="*/ 22643 w 192774"/>
                  <a:gd name="connsiteY6" fmla="*/ 696525 h 726467"/>
                  <a:gd name="connsiteX7" fmla="*/ 121 w 192774"/>
                  <a:gd name="connsiteY7" fmla="*/ 698289 h 726467"/>
                  <a:gd name="connsiteX8" fmla="*/ 143637 w 192774"/>
                  <a:gd name="connsiteY8" fmla="*/ 557497 h 726467"/>
                  <a:gd name="connsiteX9" fmla="*/ 110727 w 192774"/>
                  <a:gd name="connsiteY9" fmla="*/ 355270 h 726467"/>
                  <a:gd name="connsiteX10" fmla="*/ 106994 w 192774"/>
                  <a:gd name="connsiteY10" fmla="*/ 0 h 726467"/>
                  <a:gd name="connsiteX0" fmla="*/ 106994 w 179373"/>
                  <a:gd name="connsiteY0" fmla="*/ 0 h 726467"/>
                  <a:gd name="connsiteX1" fmla="*/ 165568 w 179373"/>
                  <a:gd name="connsiteY1" fmla="*/ 76384 h 726467"/>
                  <a:gd name="connsiteX2" fmla="*/ 151315 w 179373"/>
                  <a:gd name="connsiteY2" fmla="*/ 333458 h 726467"/>
                  <a:gd name="connsiteX3" fmla="*/ 178985 w 179373"/>
                  <a:gd name="connsiteY3" fmla="*/ 543047 h 726467"/>
                  <a:gd name="connsiteX4" fmla="*/ 59590 w 179373"/>
                  <a:gd name="connsiteY4" fmla="*/ 686079 h 726467"/>
                  <a:gd name="connsiteX5" fmla="*/ 15752 w 179373"/>
                  <a:gd name="connsiteY5" fmla="*/ 724255 h 726467"/>
                  <a:gd name="connsiteX6" fmla="*/ 22643 w 179373"/>
                  <a:gd name="connsiteY6" fmla="*/ 696525 h 726467"/>
                  <a:gd name="connsiteX7" fmla="*/ 121 w 179373"/>
                  <a:gd name="connsiteY7" fmla="*/ 698289 h 726467"/>
                  <a:gd name="connsiteX8" fmla="*/ 143637 w 179373"/>
                  <a:gd name="connsiteY8" fmla="*/ 557497 h 726467"/>
                  <a:gd name="connsiteX9" fmla="*/ 110727 w 179373"/>
                  <a:gd name="connsiteY9" fmla="*/ 355270 h 726467"/>
                  <a:gd name="connsiteX10" fmla="*/ 106994 w 179373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106994 w 180222"/>
                  <a:gd name="connsiteY0" fmla="*/ 0 h 726467"/>
                  <a:gd name="connsiteX1" fmla="*/ 165568 w 180222"/>
                  <a:gd name="connsiteY1" fmla="*/ 76384 h 726467"/>
                  <a:gd name="connsiteX2" fmla="*/ 151315 w 180222"/>
                  <a:gd name="connsiteY2" fmla="*/ 333458 h 726467"/>
                  <a:gd name="connsiteX3" fmla="*/ 178985 w 180222"/>
                  <a:gd name="connsiteY3" fmla="*/ 543047 h 726467"/>
                  <a:gd name="connsiteX4" fmla="*/ 59590 w 180222"/>
                  <a:gd name="connsiteY4" fmla="*/ 686079 h 726467"/>
                  <a:gd name="connsiteX5" fmla="*/ 15752 w 180222"/>
                  <a:gd name="connsiteY5" fmla="*/ 724255 h 726467"/>
                  <a:gd name="connsiteX6" fmla="*/ 22643 w 180222"/>
                  <a:gd name="connsiteY6" fmla="*/ 696525 h 726467"/>
                  <a:gd name="connsiteX7" fmla="*/ 121 w 180222"/>
                  <a:gd name="connsiteY7" fmla="*/ 698289 h 726467"/>
                  <a:gd name="connsiteX8" fmla="*/ 143637 w 180222"/>
                  <a:gd name="connsiteY8" fmla="*/ 557497 h 726467"/>
                  <a:gd name="connsiteX9" fmla="*/ 110727 w 180222"/>
                  <a:gd name="connsiteY9" fmla="*/ 355270 h 726467"/>
                  <a:gd name="connsiteX10" fmla="*/ 106994 w 180222"/>
                  <a:gd name="connsiteY10" fmla="*/ 0 h 726467"/>
                  <a:gd name="connsiteX0" fmla="*/ 91372 w 164600"/>
                  <a:gd name="connsiteY0" fmla="*/ 0 h 726467"/>
                  <a:gd name="connsiteX1" fmla="*/ 149946 w 164600"/>
                  <a:gd name="connsiteY1" fmla="*/ 76384 h 726467"/>
                  <a:gd name="connsiteX2" fmla="*/ 135693 w 164600"/>
                  <a:gd name="connsiteY2" fmla="*/ 333458 h 726467"/>
                  <a:gd name="connsiteX3" fmla="*/ 163363 w 164600"/>
                  <a:gd name="connsiteY3" fmla="*/ 543047 h 726467"/>
                  <a:gd name="connsiteX4" fmla="*/ 43968 w 164600"/>
                  <a:gd name="connsiteY4" fmla="*/ 686079 h 726467"/>
                  <a:gd name="connsiteX5" fmla="*/ 130 w 164600"/>
                  <a:gd name="connsiteY5" fmla="*/ 724255 h 726467"/>
                  <a:gd name="connsiteX6" fmla="*/ 7021 w 164600"/>
                  <a:gd name="connsiteY6" fmla="*/ 696525 h 726467"/>
                  <a:gd name="connsiteX7" fmla="*/ 88315 w 164600"/>
                  <a:gd name="connsiteY7" fmla="*/ 596498 h 726467"/>
                  <a:gd name="connsiteX8" fmla="*/ 128015 w 164600"/>
                  <a:gd name="connsiteY8" fmla="*/ 557497 h 726467"/>
                  <a:gd name="connsiteX9" fmla="*/ 95105 w 164600"/>
                  <a:gd name="connsiteY9" fmla="*/ 355270 h 726467"/>
                  <a:gd name="connsiteX10" fmla="*/ 91372 w 164600"/>
                  <a:gd name="connsiteY10" fmla="*/ 0 h 726467"/>
                  <a:gd name="connsiteX0" fmla="*/ 91372 w 176888"/>
                  <a:gd name="connsiteY0" fmla="*/ 0 h 725014"/>
                  <a:gd name="connsiteX1" fmla="*/ 149946 w 176888"/>
                  <a:gd name="connsiteY1" fmla="*/ 76384 h 725014"/>
                  <a:gd name="connsiteX2" fmla="*/ 135693 w 176888"/>
                  <a:gd name="connsiteY2" fmla="*/ 333458 h 725014"/>
                  <a:gd name="connsiteX3" fmla="*/ 163363 w 176888"/>
                  <a:gd name="connsiteY3" fmla="*/ 543047 h 725014"/>
                  <a:gd name="connsiteX4" fmla="*/ 174768 w 176888"/>
                  <a:gd name="connsiteY4" fmla="*/ 607353 h 725014"/>
                  <a:gd name="connsiteX5" fmla="*/ 130 w 176888"/>
                  <a:gd name="connsiteY5" fmla="*/ 724255 h 725014"/>
                  <a:gd name="connsiteX6" fmla="*/ 7021 w 176888"/>
                  <a:gd name="connsiteY6" fmla="*/ 696525 h 725014"/>
                  <a:gd name="connsiteX7" fmla="*/ 88315 w 176888"/>
                  <a:gd name="connsiteY7" fmla="*/ 596498 h 725014"/>
                  <a:gd name="connsiteX8" fmla="*/ 128015 w 176888"/>
                  <a:gd name="connsiteY8" fmla="*/ 557497 h 725014"/>
                  <a:gd name="connsiteX9" fmla="*/ 95105 w 176888"/>
                  <a:gd name="connsiteY9" fmla="*/ 355270 h 725014"/>
                  <a:gd name="connsiteX10" fmla="*/ 91372 w 176888"/>
                  <a:gd name="connsiteY10" fmla="*/ 0 h 725014"/>
                  <a:gd name="connsiteX0" fmla="*/ 91254 w 176770"/>
                  <a:gd name="connsiteY0" fmla="*/ 0 h 725014"/>
                  <a:gd name="connsiteX1" fmla="*/ 149828 w 176770"/>
                  <a:gd name="connsiteY1" fmla="*/ 76384 h 725014"/>
                  <a:gd name="connsiteX2" fmla="*/ 135575 w 176770"/>
                  <a:gd name="connsiteY2" fmla="*/ 333458 h 725014"/>
                  <a:gd name="connsiteX3" fmla="*/ 163245 w 176770"/>
                  <a:gd name="connsiteY3" fmla="*/ 543047 h 725014"/>
                  <a:gd name="connsiteX4" fmla="*/ 174650 w 176770"/>
                  <a:gd name="connsiteY4" fmla="*/ 607353 h 725014"/>
                  <a:gd name="connsiteX5" fmla="*/ 12 w 176770"/>
                  <a:gd name="connsiteY5" fmla="*/ 724255 h 725014"/>
                  <a:gd name="connsiteX6" fmla="*/ 113034 w 176770"/>
                  <a:gd name="connsiteY6" fmla="*/ 598581 h 725014"/>
                  <a:gd name="connsiteX7" fmla="*/ 88197 w 176770"/>
                  <a:gd name="connsiteY7" fmla="*/ 596498 h 725014"/>
                  <a:gd name="connsiteX8" fmla="*/ 127897 w 176770"/>
                  <a:gd name="connsiteY8" fmla="*/ 557497 h 725014"/>
                  <a:gd name="connsiteX9" fmla="*/ 94987 w 176770"/>
                  <a:gd name="connsiteY9" fmla="*/ 355270 h 725014"/>
                  <a:gd name="connsiteX10" fmla="*/ 91254 w 176770"/>
                  <a:gd name="connsiteY10" fmla="*/ 0 h 725014"/>
                  <a:gd name="connsiteX0" fmla="*/ 10139 w 95655"/>
                  <a:gd name="connsiteY0" fmla="*/ 0 h 634919"/>
                  <a:gd name="connsiteX1" fmla="*/ 68713 w 95655"/>
                  <a:gd name="connsiteY1" fmla="*/ 76384 h 634919"/>
                  <a:gd name="connsiteX2" fmla="*/ 54460 w 95655"/>
                  <a:gd name="connsiteY2" fmla="*/ 333458 h 634919"/>
                  <a:gd name="connsiteX3" fmla="*/ 82130 w 95655"/>
                  <a:gd name="connsiteY3" fmla="*/ 543047 h 634919"/>
                  <a:gd name="connsiteX4" fmla="*/ 93535 w 95655"/>
                  <a:gd name="connsiteY4" fmla="*/ 607353 h 634919"/>
                  <a:gd name="connsiteX5" fmla="*/ 72779 w 95655"/>
                  <a:gd name="connsiteY5" fmla="*/ 631633 h 634919"/>
                  <a:gd name="connsiteX6" fmla="*/ 31919 w 95655"/>
                  <a:gd name="connsiteY6" fmla="*/ 598581 h 634919"/>
                  <a:gd name="connsiteX7" fmla="*/ 7082 w 95655"/>
                  <a:gd name="connsiteY7" fmla="*/ 596498 h 634919"/>
                  <a:gd name="connsiteX8" fmla="*/ 46782 w 95655"/>
                  <a:gd name="connsiteY8" fmla="*/ 557497 h 634919"/>
                  <a:gd name="connsiteX9" fmla="*/ 13872 w 95655"/>
                  <a:gd name="connsiteY9" fmla="*/ 355270 h 634919"/>
                  <a:gd name="connsiteX10" fmla="*/ 10139 w 95655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9132 w 94648"/>
                  <a:gd name="connsiteY0" fmla="*/ 0 h 634919"/>
                  <a:gd name="connsiteX1" fmla="*/ 67706 w 94648"/>
                  <a:gd name="connsiteY1" fmla="*/ 76384 h 634919"/>
                  <a:gd name="connsiteX2" fmla="*/ 53453 w 94648"/>
                  <a:gd name="connsiteY2" fmla="*/ 333458 h 634919"/>
                  <a:gd name="connsiteX3" fmla="*/ 81123 w 94648"/>
                  <a:gd name="connsiteY3" fmla="*/ 543047 h 634919"/>
                  <a:gd name="connsiteX4" fmla="*/ 92528 w 94648"/>
                  <a:gd name="connsiteY4" fmla="*/ 607353 h 634919"/>
                  <a:gd name="connsiteX5" fmla="*/ 71772 w 94648"/>
                  <a:gd name="connsiteY5" fmla="*/ 631633 h 634919"/>
                  <a:gd name="connsiteX6" fmla="*/ 30912 w 94648"/>
                  <a:gd name="connsiteY6" fmla="*/ 598581 h 634919"/>
                  <a:gd name="connsiteX7" fmla="*/ 6075 w 94648"/>
                  <a:gd name="connsiteY7" fmla="*/ 596498 h 634919"/>
                  <a:gd name="connsiteX8" fmla="*/ 45775 w 94648"/>
                  <a:gd name="connsiteY8" fmla="*/ 557497 h 634919"/>
                  <a:gd name="connsiteX9" fmla="*/ 15162 w 94648"/>
                  <a:gd name="connsiteY9" fmla="*/ 346026 h 634919"/>
                  <a:gd name="connsiteX10" fmla="*/ 9132 w 94648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19513 w 97373"/>
                  <a:gd name="connsiteY9" fmla="*/ 346026 h 634919"/>
                  <a:gd name="connsiteX10" fmla="*/ 13483 w 97373"/>
                  <a:gd name="connsiteY10" fmla="*/ 0 h 634919"/>
                  <a:gd name="connsiteX0" fmla="*/ 13483 w 97373"/>
                  <a:gd name="connsiteY0" fmla="*/ 0 h 634919"/>
                  <a:gd name="connsiteX1" fmla="*/ 72057 w 97373"/>
                  <a:gd name="connsiteY1" fmla="*/ 76384 h 634919"/>
                  <a:gd name="connsiteX2" fmla="*/ 57804 w 97373"/>
                  <a:gd name="connsiteY2" fmla="*/ 333458 h 634919"/>
                  <a:gd name="connsiteX3" fmla="*/ 0 w 97373"/>
                  <a:gd name="connsiteY3" fmla="*/ 544706 h 634919"/>
                  <a:gd name="connsiteX4" fmla="*/ 96879 w 97373"/>
                  <a:gd name="connsiteY4" fmla="*/ 607353 h 634919"/>
                  <a:gd name="connsiteX5" fmla="*/ 76123 w 97373"/>
                  <a:gd name="connsiteY5" fmla="*/ 631633 h 634919"/>
                  <a:gd name="connsiteX6" fmla="*/ 35263 w 97373"/>
                  <a:gd name="connsiteY6" fmla="*/ 598581 h 634919"/>
                  <a:gd name="connsiteX7" fmla="*/ 10426 w 97373"/>
                  <a:gd name="connsiteY7" fmla="*/ 596498 h 634919"/>
                  <a:gd name="connsiteX8" fmla="*/ 50126 w 97373"/>
                  <a:gd name="connsiteY8" fmla="*/ 557497 h 634919"/>
                  <a:gd name="connsiteX9" fmla="*/ 21756 w 97373"/>
                  <a:gd name="connsiteY9" fmla="*/ 297509 h 634919"/>
                  <a:gd name="connsiteX10" fmla="*/ 13483 w 97373"/>
                  <a:gd name="connsiteY10" fmla="*/ 0 h 634919"/>
                  <a:gd name="connsiteX0" fmla="*/ 8265 w 136757"/>
                  <a:gd name="connsiteY0" fmla="*/ 0 h 634919"/>
                  <a:gd name="connsiteX1" fmla="*/ 66839 w 136757"/>
                  <a:gd name="connsiteY1" fmla="*/ 76384 h 634919"/>
                  <a:gd name="connsiteX2" fmla="*/ 52586 w 136757"/>
                  <a:gd name="connsiteY2" fmla="*/ 333458 h 634919"/>
                  <a:gd name="connsiteX3" fmla="*/ 136411 w 136757"/>
                  <a:gd name="connsiteY3" fmla="*/ 501387 h 634919"/>
                  <a:gd name="connsiteX4" fmla="*/ 91661 w 136757"/>
                  <a:gd name="connsiteY4" fmla="*/ 607353 h 634919"/>
                  <a:gd name="connsiteX5" fmla="*/ 70905 w 136757"/>
                  <a:gd name="connsiteY5" fmla="*/ 631633 h 634919"/>
                  <a:gd name="connsiteX6" fmla="*/ 30045 w 136757"/>
                  <a:gd name="connsiteY6" fmla="*/ 598581 h 634919"/>
                  <a:gd name="connsiteX7" fmla="*/ 5208 w 136757"/>
                  <a:gd name="connsiteY7" fmla="*/ 596498 h 634919"/>
                  <a:gd name="connsiteX8" fmla="*/ 44908 w 136757"/>
                  <a:gd name="connsiteY8" fmla="*/ 557497 h 634919"/>
                  <a:gd name="connsiteX9" fmla="*/ 16538 w 136757"/>
                  <a:gd name="connsiteY9" fmla="*/ 297509 h 634919"/>
                  <a:gd name="connsiteX10" fmla="*/ 8265 w 136757"/>
                  <a:gd name="connsiteY10" fmla="*/ 0 h 634919"/>
                  <a:gd name="connsiteX0" fmla="*/ 8280 w 136772"/>
                  <a:gd name="connsiteY0" fmla="*/ 0 h 634919"/>
                  <a:gd name="connsiteX1" fmla="*/ 66854 w 136772"/>
                  <a:gd name="connsiteY1" fmla="*/ 76384 h 634919"/>
                  <a:gd name="connsiteX2" fmla="*/ 52601 w 136772"/>
                  <a:gd name="connsiteY2" fmla="*/ 333458 h 634919"/>
                  <a:gd name="connsiteX3" fmla="*/ 136426 w 136772"/>
                  <a:gd name="connsiteY3" fmla="*/ 501387 h 634919"/>
                  <a:gd name="connsiteX4" fmla="*/ 91676 w 136772"/>
                  <a:gd name="connsiteY4" fmla="*/ 607353 h 634919"/>
                  <a:gd name="connsiteX5" fmla="*/ 70920 w 136772"/>
                  <a:gd name="connsiteY5" fmla="*/ 631633 h 634919"/>
                  <a:gd name="connsiteX6" fmla="*/ 30060 w 136772"/>
                  <a:gd name="connsiteY6" fmla="*/ 598581 h 634919"/>
                  <a:gd name="connsiteX7" fmla="*/ 5223 w 136772"/>
                  <a:gd name="connsiteY7" fmla="*/ 596498 h 634919"/>
                  <a:gd name="connsiteX8" fmla="*/ 9462 w 136772"/>
                  <a:gd name="connsiteY8" fmla="*/ 529054 h 634919"/>
                  <a:gd name="connsiteX9" fmla="*/ 16553 w 136772"/>
                  <a:gd name="connsiteY9" fmla="*/ 297509 h 634919"/>
                  <a:gd name="connsiteX10" fmla="*/ 8280 w 136772"/>
                  <a:gd name="connsiteY10" fmla="*/ 0 h 634919"/>
                  <a:gd name="connsiteX0" fmla="*/ 8280 w 136880"/>
                  <a:gd name="connsiteY0" fmla="*/ 0 h 634919"/>
                  <a:gd name="connsiteX1" fmla="*/ 66854 w 136880"/>
                  <a:gd name="connsiteY1" fmla="*/ 76384 h 634919"/>
                  <a:gd name="connsiteX2" fmla="*/ 71052 w 136880"/>
                  <a:gd name="connsiteY2" fmla="*/ 311871 h 634919"/>
                  <a:gd name="connsiteX3" fmla="*/ 136426 w 136880"/>
                  <a:gd name="connsiteY3" fmla="*/ 501387 h 634919"/>
                  <a:gd name="connsiteX4" fmla="*/ 91676 w 136880"/>
                  <a:gd name="connsiteY4" fmla="*/ 607353 h 634919"/>
                  <a:gd name="connsiteX5" fmla="*/ 70920 w 136880"/>
                  <a:gd name="connsiteY5" fmla="*/ 631633 h 634919"/>
                  <a:gd name="connsiteX6" fmla="*/ 30060 w 136880"/>
                  <a:gd name="connsiteY6" fmla="*/ 598581 h 634919"/>
                  <a:gd name="connsiteX7" fmla="*/ 5223 w 136880"/>
                  <a:gd name="connsiteY7" fmla="*/ 596498 h 634919"/>
                  <a:gd name="connsiteX8" fmla="*/ 9462 w 136880"/>
                  <a:gd name="connsiteY8" fmla="*/ 529054 h 634919"/>
                  <a:gd name="connsiteX9" fmla="*/ 16553 w 136880"/>
                  <a:gd name="connsiteY9" fmla="*/ 297509 h 634919"/>
                  <a:gd name="connsiteX10" fmla="*/ 8280 w 136880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8280 w 92447"/>
                  <a:gd name="connsiteY0" fmla="*/ 0 h 634919"/>
                  <a:gd name="connsiteX1" fmla="*/ 66854 w 92447"/>
                  <a:gd name="connsiteY1" fmla="*/ 76384 h 634919"/>
                  <a:gd name="connsiteX2" fmla="*/ 71052 w 92447"/>
                  <a:gd name="connsiteY2" fmla="*/ 311871 h 634919"/>
                  <a:gd name="connsiteX3" fmla="*/ 34853 w 92447"/>
                  <a:gd name="connsiteY3" fmla="*/ 554662 h 634919"/>
                  <a:gd name="connsiteX4" fmla="*/ 91676 w 92447"/>
                  <a:gd name="connsiteY4" fmla="*/ 607353 h 634919"/>
                  <a:gd name="connsiteX5" fmla="*/ 70920 w 92447"/>
                  <a:gd name="connsiteY5" fmla="*/ 631633 h 634919"/>
                  <a:gd name="connsiteX6" fmla="*/ 30060 w 92447"/>
                  <a:gd name="connsiteY6" fmla="*/ 598581 h 634919"/>
                  <a:gd name="connsiteX7" fmla="*/ 5223 w 92447"/>
                  <a:gd name="connsiteY7" fmla="*/ 596498 h 634919"/>
                  <a:gd name="connsiteX8" fmla="*/ 9462 w 92447"/>
                  <a:gd name="connsiteY8" fmla="*/ 529054 h 634919"/>
                  <a:gd name="connsiteX9" fmla="*/ 16553 w 92447"/>
                  <a:gd name="connsiteY9" fmla="*/ 297509 h 634919"/>
                  <a:gd name="connsiteX10" fmla="*/ 8280 w 92447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56915 w 114509"/>
                  <a:gd name="connsiteY3" fmla="*/ 554662 h 634919"/>
                  <a:gd name="connsiteX4" fmla="*/ 113738 w 114509"/>
                  <a:gd name="connsiteY4" fmla="*/ 607353 h 634919"/>
                  <a:gd name="connsiteX5" fmla="*/ 92982 w 114509"/>
                  <a:gd name="connsiteY5" fmla="*/ 631633 h 634919"/>
                  <a:gd name="connsiteX6" fmla="*/ 52122 w 114509"/>
                  <a:gd name="connsiteY6" fmla="*/ 598581 h 634919"/>
                  <a:gd name="connsiteX7" fmla="*/ 27285 w 114509"/>
                  <a:gd name="connsiteY7" fmla="*/ 596498 h 634919"/>
                  <a:gd name="connsiteX8" fmla="*/ 6109 w 114509"/>
                  <a:gd name="connsiteY8" fmla="*/ 526009 h 634919"/>
                  <a:gd name="connsiteX9" fmla="*/ 38615 w 114509"/>
                  <a:gd name="connsiteY9" fmla="*/ 297509 h 634919"/>
                  <a:gd name="connsiteX10" fmla="*/ 30342 w 114509"/>
                  <a:gd name="connsiteY10" fmla="*/ 0 h 634919"/>
                  <a:gd name="connsiteX0" fmla="*/ 30342 w 114509"/>
                  <a:gd name="connsiteY0" fmla="*/ 0 h 634919"/>
                  <a:gd name="connsiteX1" fmla="*/ 88916 w 114509"/>
                  <a:gd name="connsiteY1" fmla="*/ 76384 h 634919"/>
                  <a:gd name="connsiteX2" fmla="*/ 93114 w 114509"/>
                  <a:gd name="connsiteY2" fmla="*/ 311871 h 634919"/>
                  <a:gd name="connsiteX3" fmla="*/ 37020 w 114509"/>
                  <a:gd name="connsiteY3" fmla="*/ 534302 h 634919"/>
                  <a:gd name="connsiteX4" fmla="*/ 56915 w 114509"/>
                  <a:gd name="connsiteY4" fmla="*/ 554662 h 634919"/>
                  <a:gd name="connsiteX5" fmla="*/ 113738 w 114509"/>
                  <a:gd name="connsiteY5" fmla="*/ 607353 h 634919"/>
                  <a:gd name="connsiteX6" fmla="*/ 92982 w 114509"/>
                  <a:gd name="connsiteY6" fmla="*/ 631633 h 634919"/>
                  <a:gd name="connsiteX7" fmla="*/ 52122 w 114509"/>
                  <a:gd name="connsiteY7" fmla="*/ 598581 h 634919"/>
                  <a:gd name="connsiteX8" fmla="*/ 27285 w 114509"/>
                  <a:gd name="connsiteY8" fmla="*/ 596498 h 634919"/>
                  <a:gd name="connsiteX9" fmla="*/ 6109 w 114509"/>
                  <a:gd name="connsiteY9" fmla="*/ 526009 h 634919"/>
                  <a:gd name="connsiteX10" fmla="*/ 38615 w 114509"/>
                  <a:gd name="connsiteY10" fmla="*/ 297509 h 634919"/>
                  <a:gd name="connsiteX11" fmla="*/ 30342 w 114509"/>
                  <a:gd name="connsiteY11" fmla="*/ 0 h 634919"/>
                  <a:gd name="connsiteX0" fmla="*/ 48514 w 132681"/>
                  <a:gd name="connsiteY0" fmla="*/ 0 h 634919"/>
                  <a:gd name="connsiteX1" fmla="*/ 107088 w 132681"/>
                  <a:gd name="connsiteY1" fmla="*/ 76384 h 634919"/>
                  <a:gd name="connsiteX2" fmla="*/ 111286 w 132681"/>
                  <a:gd name="connsiteY2" fmla="*/ 311871 h 634919"/>
                  <a:gd name="connsiteX3" fmla="*/ 55192 w 132681"/>
                  <a:gd name="connsiteY3" fmla="*/ 534302 h 634919"/>
                  <a:gd name="connsiteX4" fmla="*/ 75087 w 132681"/>
                  <a:gd name="connsiteY4" fmla="*/ 554662 h 634919"/>
                  <a:gd name="connsiteX5" fmla="*/ 131910 w 132681"/>
                  <a:gd name="connsiteY5" fmla="*/ 607353 h 634919"/>
                  <a:gd name="connsiteX6" fmla="*/ 111154 w 132681"/>
                  <a:gd name="connsiteY6" fmla="*/ 631633 h 634919"/>
                  <a:gd name="connsiteX7" fmla="*/ 70294 w 132681"/>
                  <a:gd name="connsiteY7" fmla="*/ 598581 h 634919"/>
                  <a:gd name="connsiteX8" fmla="*/ 40 w 132681"/>
                  <a:gd name="connsiteY8" fmla="*/ 608111 h 634919"/>
                  <a:gd name="connsiteX9" fmla="*/ 24281 w 132681"/>
                  <a:gd name="connsiteY9" fmla="*/ 526009 h 634919"/>
                  <a:gd name="connsiteX10" fmla="*/ 56787 w 132681"/>
                  <a:gd name="connsiteY10" fmla="*/ 297509 h 634919"/>
                  <a:gd name="connsiteX11" fmla="*/ 48514 w 132681"/>
                  <a:gd name="connsiteY11" fmla="*/ 0 h 634919"/>
                  <a:gd name="connsiteX0" fmla="*/ 48561 w 132728"/>
                  <a:gd name="connsiteY0" fmla="*/ 0 h 634919"/>
                  <a:gd name="connsiteX1" fmla="*/ 107135 w 132728"/>
                  <a:gd name="connsiteY1" fmla="*/ 76384 h 634919"/>
                  <a:gd name="connsiteX2" fmla="*/ 111333 w 132728"/>
                  <a:gd name="connsiteY2" fmla="*/ 311871 h 634919"/>
                  <a:gd name="connsiteX3" fmla="*/ 55239 w 132728"/>
                  <a:gd name="connsiteY3" fmla="*/ 534302 h 634919"/>
                  <a:gd name="connsiteX4" fmla="*/ 75134 w 132728"/>
                  <a:gd name="connsiteY4" fmla="*/ 554662 h 634919"/>
                  <a:gd name="connsiteX5" fmla="*/ 131957 w 132728"/>
                  <a:gd name="connsiteY5" fmla="*/ 607353 h 634919"/>
                  <a:gd name="connsiteX6" fmla="*/ 111201 w 132728"/>
                  <a:gd name="connsiteY6" fmla="*/ 631633 h 634919"/>
                  <a:gd name="connsiteX7" fmla="*/ 31834 w 132728"/>
                  <a:gd name="connsiteY7" fmla="*/ 595554 h 634919"/>
                  <a:gd name="connsiteX8" fmla="*/ 87 w 132728"/>
                  <a:gd name="connsiteY8" fmla="*/ 608111 h 634919"/>
                  <a:gd name="connsiteX9" fmla="*/ 24328 w 132728"/>
                  <a:gd name="connsiteY9" fmla="*/ 526009 h 634919"/>
                  <a:gd name="connsiteX10" fmla="*/ 56834 w 132728"/>
                  <a:gd name="connsiteY10" fmla="*/ 297509 h 634919"/>
                  <a:gd name="connsiteX11" fmla="*/ 48561 w 132728"/>
                  <a:gd name="connsiteY11" fmla="*/ 0 h 634919"/>
                  <a:gd name="connsiteX0" fmla="*/ 48561 w 132728"/>
                  <a:gd name="connsiteY0" fmla="*/ 0 h 660370"/>
                  <a:gd name="connsiteX1" fmla="*/ 107135 w 132728"/>
                  <a:gd name="connsiteY1" fmla="*/ 76384 h 660370"/>
                  <a:gd name="connsiteX2" fmla="*/ 111333 w 132728"/>
                  <a:gd name="connsiteY2" fmla="*/ 311871 h 660370"/>
                  <a:gd name="connsiteX3" fmla="*/ 55239 w 132728"/>
                  <a:gd name="connsiteY3" fmla="*/ 534302 h 660370"/>
                  <a:gd name="connsiteX4" fmla="*/ 75134 w 132728"/>
                  <a:gd name="connsiteY4" fmla="*/ 554662 h 660370"/>
                  <a:gd name="connsiteX5" fmla="*/ 131957 w 132728"/>
                  <a:gd name="connsiteY5" fmla="*/ 607353 h 660370"/>
                  <a:gd name="connsiteX6" fmla="*/ 35773 w 132728"/>
                  <a:gd name="connsiteY6" fmla="*/ 658690 h 660370"/>
                  <a:gd name="connsiteX7" fmla="*/ 31834 w 132728"/>
                  <a:gd name="connsiteY7" fmla="*/ 595554 h 660370"/>
                  <a:gd name="connsiteX8" fmla="*/ 87 w 132728"/>
                  <a:gd name="connsiteY8" fmla="*/ 608111 h 660370"/>
                  <a:gd name="connsiteX9" fmla="*/ 24328 w 132728"/>
                  <a:gd name="connsiteY9" fmla="*/ 526009 h 660370"/>
                  <a:gd name="connsiteX10" fmla="*/ 56834 w 132728"/>
                  <a:gd name="connsiteY10" fmla="*/ 297509 h 660370"/>
                  <a:gd name="connsiteX11" fmla="*/ 48561 w 132728"/>
                  <a:gd name="connsiteY11" fmla="*/ 0 h 660370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60015"/>
                  <a:gd name="connsiteX1" fmla="*/ 107135 w 117243"/>
                  <a:gd name="connsiteY1" fmla="*/ 76384 h 660015"/>
                  <a:gd name="connsiteX2" fmla="*/ 111333 w 117243"/>
                  <a:gd name="connsiteY2" fmla="*/ 311871 h 660015"/>
                  <a:gd name="connsiteX3" fmla="*/ 55239 w 117243"/>
                  <a:gd name="connsiteY3" fmla="*/ 534302 h 660015"/>
                  <a:gd name="connsiteX4" fmla="*/ 75134 w 117243"/>
                  <a:gd name="connsiteY4" fmla="*/ 554662 h 660015"/>
                  <a:gd name="connsiteX5" fmla="*/ 73413 w 117243"/>
                  <a:gd name="connsiteY5" fmla="*/ 592803 h 660015"/>
                  <a:gd name="connsiteX6" fmla="*/ 35773 w 117243"/>
                  <a:gd name="connsiteY6" fmla="*/ 658690 h 660015"/>
                  <a:gd name="connsiteX7" fmla="*/ 31834 w 117243"/>
                  <a:gd name="connsiteY7" fmla="*/ 595554 h 660015"/>
                  <a:gd name="connsiteX8" fmla="*/ 87 w 117243"/>
                  <a:gd name="connsiteY8" fmla="*/ 608111 h 660015"/>
                  <a:gd name="connsiteX9" fmla="*/ 24328 w 117243"/>
                  <a:gd name="connsiteY9" fmla="*/ 526009 h 660015"/>
                  <a:gd name="connsiteX10" fmla="*/ 56834 w 117243"/>
                  <a:gd name="connsiteY10" fmla="*/ 297509 h 660015"/>
                  <a:gd name="connsiteX11" fmla="*/ 48561 w 117243"/>
                  <a:gd name="connsiteY11" fmla="*/ 0 h 660015"/>
                  <a:gd name="connsiteX0" fmla="*/ 48561 w 117243"/>
                  <a:gd name="connsiteY0" fmla="*/ 0 h 632481"/>
                  <a:gd name="connsiteX1" fmla="*/ 107135 w 117243"/>
                  <a:gd name="connsiteY1" fmla="*/ 76384 h 632481"/>
                  <a:gd name="connsiteX2" fmla="*/ 111333 w 117243"/>
                  <a:gd name="connsiteY2" fmla="*/ 311871 h 632481"/>
                  <a:gd name="connsiteX3" fmla="*/ 55239 w 117243"/>
                  <a:gd name="connsiteY3" fmla="*/ 534302 h 632481"/>
                  <a:gd name="connsiteX4" fmla="*/ 75134 w 117243"/>
                  <a:gd name="connsiteY4" fmla="*/ 554662 h 632481"/>
                  <a:gd name="connsiteX5" fmla="*/ 73413 w 117243"/>
                  <a:gd name="connsiteY5" fmla="*/ 592803 h 632481"/>
                  <a:gd name="connsiteX6" fmla="*/ 13402 w 117243"/>
                  <a:gd name="connsiteY6" fmla="*/ 630229 h 632481"/>
                  <a:gd name="connsiteX7" fmla="*/ 31834 w 117243"/>
                  <a:gd name="connsiteY7" fmla="*/ 595554 h 632481"/>
                  <a:gd name="connsiteX8" fmla="*/ 87 w 117243"/>
                  <a:gd name="connsiteY8" fmla="*/ 608111 h 632481"/>
                  <a:gd name="connsiteX9" fmla="*/ 24328 w 117243"/>
                  <a:gd name="connsiteY9" fmla="*/ 526009 h 632481"/>
                  <a:gd name="connsiteX10" fmla="*/ 56834 w 117243"/>
                  <a:gd name="connsiteY10" fmla="*/ 297509 h 632481"/>
                  <a:gd name="connsiteX11" fmla="*/ 48561 w 117243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75134 w 119641"/>
                  <a:gd name="connsiteY4" fmla="*/ 554662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2481"/>
                  <a:gd name="connsiteX1" fmla="*/ 107135 w 119641"/>
                  <a:gd name="connsiteY1" fmla="*/ 76384 h 632481"/>
                  <a:gd name="connsiteX2" fmla="*/ 114378 w 119641"/>
                  <a:gd name="connsiteY2" fmla="*/ 286455 h 632481"/>
                  <a:gd name="connsiteX3" fmla="*/ 55239 w 119641"/>
                  <a:gd name="connsiteY3" fmla="*/ 534302 h 632481"/>
                  <a:gd name="connsiteX4" fmla="*/ 63593 w 119641"/>
                  <a:gd name="connsiteY4" fmla="*/ 561608 h 632481"/>
                  <a:gd name="connsiteX5" fmla="*/ 73413 w 119641"/>
                  <a:gd name="connsiteY5" fmla="*/ 592803 h 632481"/>
                  <a:gd name="connsiteX6" fmla="*/ 13402 w 119641"/>
                  <a:gd name="connsiteY6" fmla="*/ 630229 h 632481"/>
                  <a:gd name="connsiteX7" fmla="*/ 31834 w 119641"/>
                  <a:gd name="connsiteY7" fmla="*/ 595554 h 632481"/>
                  <a:gd name="connsiteX8" fmla="*/ 87 w 119641"/>
                  <a:gd name="connsiteY8" fmla="*/ 608111 h 632481"/>
                  <a:gd name="connsiteX9" fmla="*/ 24328 w 119641"/>
                  <a:gd name="connsiteY9" fmla="*/ 526009 h 632481"/>
                  <a:gd name="connsiteX10" fmla="*/ 56834 w 119641"/>
                  <a:gd name="connsiteY10" fmla="*/ 297509 h 632481"/>
                  <a:gd name="connsiteX11" fmla="*/ 48561 w 119641"/>
                  <a:gd name="connsiteY11" fmla="*/ 0 h 632481"/>
                  <a:gd name="connsiteX0" fmla="*/ 48561 w 119641"/>
                  <a:gd name="connsiteY0" fmla="*/ 0 h 630864"/>
                  <a:gd name="connsiteX1" fmla="*/ 107135 w 119641"/>
                  <a:gd name="connsiteY1" fmla="*/ 76384 h 630864"/>
                  <a:gd name="connsiteX2" fmla="*/ 114378 w 119641"/>
                  <a:gd name="connsiteY2" fmla="*/ 286455 h 630864"/>
                  <a:gd name="connsiteX3" fmla="*/ 55239 w 119641"/>
                  <a:gd name="connsiteY3" fmla="*/ 534302 h 630864"/>
                  <a:gd name="connsiteX4" fmla="*/ 63593 w 119641"/>
                  <a:gd name="connsiteY4" fmla="*/ 561608 h 630864"/>
                  <a:gd name="connsiteX5" fmla="*/ 13402 w 119641"/>
                  <a:gd name="connsiteY5" fmla="*/ 630229 h 630864"/>
                  <a:gd name="connsiteX6" fmla="*/ 31834 w 119641"/>
                  <a:gd name="connsiteY6" fmla="*/ 595554 h 630864"/>
                  <a:gd name="connsiteX7" fmla="*/ 87 w 119641"/>
                  <a:gd name="connsiteY7" fmla="*/ 608111 h 630864"/>
                  <a:gd name="connsiteX8" fmla="*/ 24328 w 119641"/>
                  <a:gd name="connsiteY8" fmla="*/ 526009 h 630864"/>
                  <a:gd name="connsiteX9" fmla="*/ 56834 w 119641"/>
                  <a:gd name="connsiteY9" fmla="*/ 297509 h 630864"/>
                  <a:gd name="connsiteX10" fmla="*/ 48561 w 119641"/>
                  <a:gd name="connsiteY10" fmla="*/ 0 h 630864"/>
                  <a:gd name="connsiteX0" fmla="*/ 48561 w 119641"/>
                  <a:gd name="connsiteY0" fmla="*/ 0 h 636147"/>
                  <a:gd name="connsiteX1" fmla="*/ 107135 w 119641"/>
                  <a:gd name="connsiteY1" fmla="*/ 76384 h 636147"/>
                  <a:gd name="connsiteX2" fmla="*/ 114378 w 119641"/>
                  <a:gd name="connsiteY2" fmla="*/ 286455 h 636147"/>
                  <a:gd name="connsiteX3" fmla="*/ 55239 w 119641"/>
                  <a:gd name="connsiteY3" fmla="*/ 534302 h 636147"/>
                  <a:gd name="connsiteX4" fmla="*/ 63593 w 119641"/>
                  <a:gd name="connsiteY4" fmla="*/ 561608 h 636147"/>
                  <a:gd name="connsiteX5" fmla="*/ 34971 w 119641"/>
                  <a:gd name="connsiteY5" fmla="*/ 635590 h 636147"/>
                  <a:gd name="connsiteX6" fmla="*/ 31834 w 119641"/>
                  <a:gd name="connsiteY6" fmla="*/ 595554 h 636147"/>
                  <a:gd name="connsiteX7" fmla="*/ 87 w 119641"/>
                  <a:gd name="connsiteY7" fmla="*/ 608111 h 636147"/>
                  <a:gd name="connsiteX8" fmla="*/ 24328 w 119641"/>
                  <a:gd name="connsiteY8" fmla="*/ 526009 h 636147"/>
                  <a:gd name="connsiteX9" fmla="*/ 56834 w 119641"/>
                  <a:gd name="connsiteY9" fmla="*/ 297509 h 636147"/>
                  <a:gd name="connsiteX10" fmla="*/ 48561 w 119641"/>
                  <a:gd name="connsiteY10" fmla="*/ 0 h 636147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5307 w 119709"/>
                  <a:gd name="connsiteY3" fmla="*/ 534302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3661 w 119709"/>
                  <a:gd name="connsiteY4" fmla="*/ 561608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66760 w 119709"/>
                  <a:gd name="connsiteY4" fmla="*/ 575464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6591"/>
                  <a:gd name="connsiteX1" fmla="*/ 107203 w 119709"/>
                  <a:gd name="connsiteY1" fmla="*/ 76384 h 636591"/>
                  <a:gd name="connsiteX2" fmla="*/ 114446 w 119709"/>
                  <a:gd name="connsiteY2" fmla="*/ 286455 h 636591"/>
                  <a:gd name="connsiteX3" fmla="*/ 59154 w 119709"/>
                  <a:gd name="connsiteY3" fmla="*/ 531986 h 636591"/>
                  <a:gd name="connsiteX4" fmla="*/ 77535 w 119709"/>
                  <a:gd name="connsiteY4" fmla="*/ 571599 h 636591"/>
                  <a:gd name="connsiteX5" fmla="*/ 35039 w 119709"/>
                  <a:gd name="connsiteY5" fmla="*/ 635590 h 636591"/>
                  <a:gd name="connsiteX6" fmla="*/ 17298 w 119709"/>
                  <a:gd name="connsiteY6" fmla="*/ 614825 h 636591"/>
                  <a:gd name="connsiteX7" fmla="*/ 155 w 119709"/>
                  <a:gd name="connsiteY7" fmla="*/ 608111 h 636591"/>
                  <a:gd name="connsiteX8" fmla="*/ 24396 w 119709"/>
                  <a:gd name="connsiteY8" fmla="*/ 526009 h 636591"/>
                  <a:gd name="connsiteX9" fmla="*/ 56902 w 119709"/>
                  <a:gd name="connsiteY9" fmla="*/ 297509 h 636591"/>
                  <a:gd name="connsiteX10" fmla="*/ 48629 w 119709"/>
                  <a:gd name="connsiteY10" fmla="*/ 0 h 636591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8629 w 119709"/>
                  <a:gd name="connsiteY0" fmla="*/ 0 h 639364"/>
                  <a:gd name="connsiteX1" fmla="*/ 107203 w 119709"/>
                  <a:gd name="connsiteY1" fmla="*/ 76384 h 639364"/>
                  <a:gd name="connsiteX2" fmla="*/ 114446 w 119709"/>
                  <a:gd name="connsiteY2" fmla="*/ 286455 h 639364"/>
                  <a:gd name="connsiteX3" fmla="*/ 59154 w 119709"/>
                  <a:gd name="connsiteY3" fmla="*/ 531986 h 639364"/>
                  <a:gd name="connsiteX4" fmla="*/ 35039 w 119709"/>
                  <a:gd name="connsiteY4" fmla="*/ 635590 h 639364"/>
                  <a:gd name="connsiteX5" fmla="*/ 17298 w 119709"/>
                  <a:gd name="connsiteY5" fmla="*/ 614825 h 639364"/>
                  <a:gd name="connsiteX6" fmla="*/ 155 w 119709"/>
                  <a:gd name="connsiteY6" fmla="*/ 608111 h 639364"/>
                  <a:gd name="connsiteX7" fmla="*/ 24396 w 119709"/>
                  <a:gd name="connsiteY7" fmla="*/ 526009 h 639364"/>
                  <a:gd name="connsiteX8" fmla="*/ 56902 w 119709"/>
                  <a:gd name="connsiteY8" fmla="*/ 297509 h 639364"/>
                  <a:gd name="connsiteX9" fmla="*/ 48629 w 119709"/>
                  <a:gd name="connsiteY9" fmla="*/ 0 h 639364"/>
                  <a:gd name="connsiteX0" fmla="*/ 46372 w 117452"/>
                  <a:gd name="connsiteY0" fmla="*/ 0 h 639364"/>
                  <a:gd name="connsiteX1" fmla="*/ 104946 w 117452"/>
                  <a:gd name="connsiteY1" fmla="*/ 76384 h 639364"/>
                  <a:gd name="connsiteX2" fmla="*/ 112189 w 117452"/>
                  <a:gd name="connsiteY2" fmla="*/ 286455 h 639364"/>
                  <a:gd name="connsiteX3" fmla="*/ 56897 w 117452"/>
                  <a:gd name="connsiteY3" fmla="*/ 531986 h 639364"/>
                  <a:gd name="connsiteX4" fmla="*/ 32782 w 117452"/>
                  <a:gd name="connsiteY4" fmla="*/ 635590 h 639364"/>
                  <a:gd name="connsiteX5" fmla="*/ 15041 w 117452"/>
                  <a:gd name="connsiteY5" fmla="*/ 614825 h 639364"/>
                  <a:gd name="connsiteX6" fmla="*/ 177 w 117452"/>
                  <a:gd name="connsiteY6" fmla="*/ 585777 h 639364"/>
                  <a:gd name="connsiteX7" fmla="*/ 22139 w 117452"/>
                  <a:gd name="connsiteY7" fmla="*/ 526009 h 639364"/>
                  <a:gd name="connsiteX8" fmla="*/ 54645 w 117452"/>
                  <a:gd name="connsiteY8" fmla="*/ 297509 h 639364"/>
                  <a:gd name="connsiteX9" fmla="*/ 46372 w 117452"/>
                  <a:gd name="connsiteY9" fmla="*/ 0 h 639364"/>
                  <a:gd name="connsiteX0" fmla="*/ 46372 w 117452"/>
                  <a:gd name="connsiteY0" fmla="*/ 0 h 631293"/>
                  <a:gd name="connsiteX1" fmla="*/ 104946 w 117452"/>
                  <a:gd name="connsiteY1" fmla="*/ 76384 h 631293"/>
                  <a:gd name="connsiteX2" fmla="*/ 112189 w 117452"/>
                  <a:gd name="connsiteY2" fmla="*/ 286455 h 631293"/>
                  <a:gd name="connsiteX3" fmla="*/ 56897 w 117452"/>
                  <a:gd name="connsiteY3" fmla="*/ 531986 h 631293"/>
                  <a:gd name="connsiteX4" fmla="*/ 35079 w 117452"/>
                  <a:gd name="connsiteY4" fmla="*/ 626346 h 631293"/>
                  <a:gd name="connsiteX5" fmla="*/ 15041 w 117452"/>
                  <a:gd name="connsiteY5" fmla="*/ 614825 h 631293"/>
                  <a:gd name="connsiteX6" fmla="*/ 177 w 117452"/>
                  <a:gd name="connsiteY6" fmla="*/ 585777 h 631293"/>
                  <a:gd name="connsiteX7" fmla="*/ 22139 w 117452"/>
                  <a:gd name="connsiteY7" fmla="*/ 526009 h 631293"/>
                  <a:gd name="connsiteX8" fmla="*/ 54645 w 117452"/>
                  <a:gd name="connsiteY8" fmla="*/ 297509 h 631293"/>
                  <a:gd name="connsiteX9" fmla="*/ 46372 w 117452"/>
                  <a:gd name="connsiteY9" fmla="*/ 0 h 6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452" h="631293">
                    <a:moveTo>
                      <a:pt x="46372" y="0"/>
                    </a:moveTo>
                    <a:cubicBezTo>
                      <a:pt x="71084" y="17754"/>
                      <a:pt x="94619" y="20493"/>
                      <a:pt x="104946" y="76384"/>
                    </a:cubicBezTo>
                    <a:cubicBezTo>
                      <a:pt x="108999" y="134403"/>
                      <a:pt x="125881" y="172560"/>
                      <a:pt x="112189" y="286455"/>
                    </a:cubicBezTo>
                    <a:cubicBezTo>
                      <a:pt x="105980" y="363926"/>
                      <a:pt x="70132" y="473797"/>
                      <a:pt x="56897" y="531986"/>
                    </a:cubicBezTo>
                    <a:cubicBezTo>
                      <a:pt x="68313" y="596301"/>
                      <a:pt x="42055" y="612540"/>
                      <a:pt x="35079" y="626346"/>
                    </a:cubicBezTo>
                    <a:cubicBezTo>
                      <a:pt x="28103" y="640152"/>
                      <a:pt x="16687" y="621368"/>
                      <a:pt x="15041" y="614825"/>
                    </a:cubicBezTo>
                    <a:cubicBezTo>
                      <a:pt x="13395" y="608282"/>
                      <a:pt x="-1798" y="607608"/>
                      <a:pt x="177" y="585777"/>
                    </a:cubicBezTo>
                    <a:cubicBezTo>
                      <a:pt x="11849" y="557121"/>
                      <a:pt x="-2236" y="556414"/>
                      <a:pt x="22139" y="526009"/>
                    </a:cubicBezTo>
                    <a:cubicBezTo>
                      <a:pt x="41187" y="454017"/>
                      <a:pt x="41920" y="414098"/>
                      <a:pt x="54645" y="297509"/>
                    </a:cubicBezTo>
                    <a:cubicBezTo>
                      <a:pt x="36404" y="200214"/>
                      <a:pt x="32666" y="39621"/>
                      <a:pt x="46372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1" name="拿灯右摆手6">
            <a:extLst>
              <a:ext uri="{FF2B5EF4-FFF2-40B4-BE49-F238E27FC236}">
                <a16:creationId xmlns:a16="http://schemas.microsoft.com/office/drawing/2014/main" xmlns="" id="{5D7C15C5-6464-45ED-A8FE-8E944ACC4762}"/>
              </a:ext>
            </a:extLst>
          </p:cNvPr>
          <p:cNvGrpSpPr/>
          <p:nvPr/>
        </p:nvGrpSpPr>
        <p:grpSpPr>
          <a:xfrm>
            <a:off x="3484914" y="2116660"/>
            <a:ext cx="3217757" cy="4217109"/>
            <a:chOff x="7494943" y="2146682"/>
            <a:chExt cx="2012965" cy="2638140"/>
          </a:xfrm>
        </p:grpSpPr>
        <p:sp>
          <p:nvSpPr>
            <p:cNvPr id="382" name="影子21">
              <a:extLst>
                <a:ext uri="{FF2B5EF4-FFF2-40B4-BE49-F238E27FC236}">
                  <a16:creationId xmlns:a16="http://schemas.microsoft.com/office/drawing/2014/main" xmlns="" id="{188BAAC1-71AF-4EC0-8818-5E5B9FF74A50}"/>
                </a:ext>
              </a:extLst>
            </p:cNvPr>
            <p:cNvSpPr/>
            <p:nvPr/>
          </p:nvSpPr>
          <p:spPr>
            <a:xfrm rot="19840769">
              <a:off x="7494943" y="4516057"/>
              <a:ext cx="1518966" cy="268765"/>
            </a:xfrm>
            <a:custGeom>
              <a:avLst/>
              <a:gdLst>
                <a:gd name="connsiteX0" fmla="*/ 0 w 792757"/>
                <a:gd name="connsiteY0" fmla="*/ 132515 h 265029"/>
                <a:gd name="connsiteX1" fmla="*/ 396379 w 792757"/>
                <a:gd name="connsiteY1" fmla="*/ 0 h 265029"/>
                <a:gd name="connsiteX2" fmla="*/ 792758 w 792757"/>
                <a:gd name="connsiteY2" fmla="*/ 132515 h 265029"/>
                <a:gd name="connsiteX3" fmla="*/ 396379 w 792757"/>
                <a:gd name="connsiteY3" fmla="*/ 265030 h 265029"/>
                <a:gd name="connsiteX4" fmla="*/ 0 w 792757"/>
                <a:gd name="connsiteY4" fmla="*/ 132515 h 265029"/>
                <a:gd name="connsiteX0" fmla="*/ 0 w 520463"/>
                <a:gd name="connsiteY0" fmla="*/ 133246 h 266134"/>
                <a:gd name="connsiteX1" fmla="*/ 396379 w 520463"/>
                <a:gd name="connsiteY1" fmla="*/ 731 h 266134"/>
                <a:gd name="connsiteX2" fmla="*/ 520463 w 520463"/>
                <a:gd name="connsiteY2" fmla="*/ 97752 h 266134"/>
                <a:gd name="connsiteX3" fmla="*/ 396379 w 520463"/>
                <a:gd name="connsiteY3" fmla="*/ 265761 h 266134"/>
                <a:gd name="connsiteX4" fmla="*/ 0 w 520463"/>
                <a:gd name="connsiteY4" fmla="*/ 133246 h 266134"/>
                <a:gd name="connsiteX0" fmla="*/ 0 w 563266"/>
                <a:gd name="connsiteY0" fmla="*/ 133438 h 266392"/>
                <a:gd name="connsiteX1" fmla="*/ 396379 w 563266"/>
                <a:gd name="connsiteY1" fmla="*/ 923 h 266392"/>
                <a:gd name="connsiteX2" fmla="*/ 563266 w 563266"/>
                <a:gd name="connsiteY2" fmla="*/ 94673 h 266392"/>
                <a:gd name="connsiteX3" fmla="*/ 396379 w 563266"/>
                <a:gd name="connsiteY3" fmla="*/ 265953 h 266392"/>
                <a:gd name="connsiteX4" fmla="*/ 0 w 563266"/>
                <a:gd name="connsiteY4" fmla="*/ 133438 h 266392"/>
                <a:gd name="connsiteX0" fmla="*/ 0 w 584284"/>
                <a:gd name="connsiteY0" fmla="*/ 132866 h 265820"/>
                <a:gd name="connsiteX1" fmla="*/ 396379 w 584284"/>
                <a:gd name="connsiteY1" fmla="*/ 351 h 265820"/>
                <a:gd name="connsiteX2" fmla="*/ 563266 w 584284"/>
                <a:gd name="connsiteY2" fmla="*/ 94101 h 265820"/>
                <a:gd name="connsiteX3" fmla="*/ 563545 w 584284"/>
                <a:gd name="connsiteY3" fmla="*/ 92408 h 265820"/>
                <a:gd name="connsiteX4" fmla="*/ 396379 w 584284"/>
                <a:gd name="connsiteY4" fmla="*/ 265381 h 265820"/>
                <a:gd name="connsiteX5" fmla="*/ 0 w 584284"/>
                <a:gd name="connsiteY5" fmla="*/ 132866 h 265820"/>
                <a:gd name="connsiteX0" fmla="*/ 0 w 714036"/>
                <a:gd name="connsiteY0" fmla="*/ 132866 h 265582"/>
                <a:gd name="connsiteX1" fmla="*/ 396379 w 714036"/>
                <a:gd name="connsiteY1" fmla="*/ 351 h 265582"/>
                <a:gd name="connsiteX2" fmla="*/ 563266 w 714036"/>
                <a:gd name="connsiteY2" fmla="*/ 94101 h 265582"/>
                <a:gd name="connsiteX3" fmla="*/ 710557 w 714036"/>
                <a:gd name="connsiteY3" fmla="*/ 161320 h 265582"/>
                <a:gd name="connsiteX4" fmla="*/ 396379 w 714036"/>
                <a:gd name="connsiteY4" fmla="*/ 265381 h 265582"/>
                <a:gd name="connsiteX5" fmla="*/ 0 w 714036"/>
                <a:gd name="connsiteY5" fmla="*/ 132866 h 265582"/>
                <a:gd name="connsiteX0" fmla="*/ 419 w 714455"/>
                <a:gd name="connsiteY0" fmla="*/ 93918 h 226634"/>
                <a:gd name="connsiteX1" fmla="*/ 325610 w 714455"/>
                <a:gd name="connsiteY1" fmla="*/ 623 h 226634"/>
                <a:gd name="connsiteX2" fmla="*/ 563685 w 714455"/>
                <a:gd name="connsiteY2" fmla="*/ 55153 h 226634"/>
                <a:gd name="connsiteX3" fmla="*/ 710976 w 714455"/>
                <a:gd name="connsiteY3" fmla="*/ 122372 h 226634"/>
                <a:gd name="connsiteX4" fmla="*/ 396798 w 714455"/>
                <a:gd name="connsiteY4" fmla="*/ 226433 h 226634"/>
                <a:gd name="connsiteX5" fmla="*/ 419 w 714455"/>
                <a:gd name="connsiteY5" fmla="*/ 93918 h 226634"/>
                <a:gd name="connsiteX0" fmla="*/ 417 w 714226"/>
                <a:gd name="connsiteY0" fmla="*/ 95603 h 228319"/>
                <a:gd name="connsiteX1" fmla="*/ 325608 w 714226"/>
                <a:gd name="connsiteY1" fmla="*/ 2308 h 228319"/>
                <a:gd name="connsiteX2" fmla="*/ 551994 w 714226"/>
                <a:gd name="connsiteY2" fmla="*/ 33884 h 228319"/>
                <a:gd name="connsiteX3" fmla="*/ 710974 w 714226"/>
                <a:gd name="connsiteY3" fmla="*/ 124057 h 228319"/>
                <a:gd name="connsiteX4" fmla="*/ 396796 w 714226"/>
                <a:gd name="connsiteY4" fmla="*/ 228118 h 228319"/>
                <a:gd name="connsiteX5" fmla="*/ 417 w 714226"/>
                <a:gd name="connsiteY5" fmla="*/ 95603 h 228319"/>
                <a:gd name="connsiteX0" fmla="*/ 417 w 713401"/>
                <a:gd name="connsiteY0" fmla="*/ 95317 h 228031"/>
                <a:gd name="connsiteX1" fmla="*/ 325608 w 713401"/>
                <a:gd name="connsiteY1" fmla="*/ 2022 h 228031"/>
                <a:gd name="connsiteX2" fmla="*/ 551994 w 713401"/>
                <a:gd name="connsiteY2" fmla="*/ 33598 h 228031"/>
                <a:gd name="connsiteX3" fmla="*/ 280177 w 713401"/>
                <a:gd name="connsiteY3" fmla="*/ 103038 h 228031"/>
                <a:gd name="connsiteX4" fmla="*/ 710974 w 713401"/>
                <a:gd name="connsiteY4" fmla="*/ 123771 h 228031"/>
                <a:gd name="connsiteX5" fmla="*/ 396796 w 713401"/>
                <a:gd name="connsiteY5" fmla="*/ 227832 h 228031"/>
                <a:gd name="connsiteX6" fmla="*/ 417 w 713401"/>
                <a:gd name="connsiteY6" fmla="*/ 95317 h 228031"/>
                <a:gd name="connsiteX0" fmla="*/ 417 w 692751"/>
                <a:gd name="connsiteY0" fmla="*/ 95317 h 227895"/>
                <a:gd name="connsiteX1" fmla="*/ 325608 w 692751"/>
                <a:gd name="connsiteY1" fmla="*/ 2022 h 227895"/>
                <a:gd name="connsiteX2" fmla="*/ 551994 w 692751"/>
                <a:gd name="connsiteY2" fmla="*/ 33598 h 227895"/>
                <a:gd name="connsiteX3" fmla="*/ 280177 w 692751"/>
                <a:gd name="connsiteY3" fmla="*/ 103038 h 227895"/>
                <a:gd name="connsiteX4" fmla="*/ 690212 w 692751"/>
                <a:gd name="connsiteY4" fmla="*/ 112110 h 227895"/>
                <a:gd name="connsiteX5" fmla="*/ 396796 w 692751"/>
                <a:gd name="connsiteY5" fmla="*/ 227832 h 227895"/>
                <a:gd name="connsiteX6" fmla="*/ 417 w 692751"/>
                <a:gd name="connsiteY6" fmla="*/ 95317 h 227895"/>
                <a:gd name="connsiteX0" fmla="*/ 417 w 690212"/>
                <a:gd name="connsiteY0" fmla="*/ 95317 h 227895"/>
                <a:gd name="connsiteX1" fmla="*/ 325608 w 690212"/>
                <a:gd name="connsiteY1" fmla="*/ 2022 h 227895"/>
                <a:gd name="connsiteX2" fmla="*/ 551994 w 690212"/>
                <a:gd name="connsiteY2" fmla="*/ 33598 h 227895"/>
                <a:gd name="connsiteX3" fmla="*/ 280177 w 690212"/>
                <a:gd name="connsiteY3" fmla="*/ 103038 h 227895"/>
                <a:gd name="connsiteX4" fmla="*/ 690212 w 690212"/>
                <a:gd name="connsiteY4" fmla="*/ 112110 h 227895"/>
                <a:gd name="connsiteX5" fmla="*/ 396796 w 690212"/>
                <a:gd name="connsiteY5" fmla="*/ 227832 h 227895"/>
                <a:gd name="connsiteX6" fmla="*/ 417 w 690212"/>
                <a:gd name="connsiteY6" fmla="*/ 95317 h 227895"/>
                <a:gd name="connsiteX0" fmla="*/ 417 w 693043"/>
                <a:gd name="connsiteY0" fmla="*/ 95317 h 227891"/>
                <a:gd name="connsiteX1" fmla="*/ 325608 w 693043"/>
                <a:gd name="connsiteY1" fmla="*/ 2022 h 227891"/>
                <a:gd name="connsiteX2" fmla="*/ 551994 w 693043"/>
                <a:gd name="connsiteY2" fmla="*/ 33598 h 227891"/>
                <a:gd name="connsiteX3" fmla="*/ 280177 w 693043"/>
                <a:gd name="connsiteY3" fmla="*/ 103038 h 227891"/>
                <a:gd name="connsiteX4" fmla="*/ 690212 w 693043"/>
                <a:gd name="connsiteY4" fmla="*/ 112110 h 227891"/>
                <a:gd name="connsiteX5" fmla="*/ 396796 w 693043"/>
                <a:gd name="connsiteY5" fmla="*/ 227832 h 227891"/>
                <a:gd name="connsiteX6" fmla="*/ 417 w 693043"/>
                <a:gd name="connsiteY6" fmla="*/ 95317 h 227891"/>
                <a:gd name="connsiteX0" fmla="*/ 97 w 692329"/>
                <a:gd name="connsiteY0" fmla="*/ 95317 h 168596"/>
                <a:gd name="connsiteX1" fmla="*/ 325288 w 692329"/>
                <a:gd name="connsiteY1" fmla="*/ 2022 h 168596"/>
                <a:gd name="connsiteX2" fmla="*/ 551674 w 692329"/>
                <a:gd name="connsiteY2" fmla="*/ 33598 h 168596"/>
                <a:gd name="connsiteX3" fmla="*/ 279857 w 692329"/>
                <a:gd name="connsiteY3" fmla="*/ 103038 h 168596"/>
                <a:gd name="connsiteX4" fmla="*/ 689892 w 692329"/>
                <a:gd name="connsiteY4" fmla="*/ 112110 h 168596"/>
                <a:gd name="connsiteX5" fmla="*/ 358821 w 692329"/>
                <a:gd name="connsiteY5" fmla="*/ 168446 h 168596"/>
                <a:gd name="connsiteX6" fmla="*/ 97 w 692329"/>
                <a:gd name="connsiteY6" fmla="*/ 95317 h 168596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6813 h 170092"/>
                <a:gd name="connsiteX1" fmla="*/ 325288 w 692329"/>
                <a:gd name="connsiteY1" fmla="*/ 3518 h 170092"/>
                <a:gd name="connsiteX2" fmla="*/ 551674 w 692329"/>
                <a:gd name="connsiteY2" fmla="*/ 35094 h 170092"/>
                <a:gd name="connsiteX3" fmla="*/ 279857 w 692329"/>
                <a:gd name="connsiteY3" fmla="*/ 104534 h 170092"/>
                <a:gd name="connsiteX4" fmla="*/ 689892 w 692329"/>
                <a:gd name="connsiteY4" fmla="*/ 113606 h 170092"/>
                <a:gd name="connsiteX5" fmla="*/ 358821 w 692329"/>
                <a:gd name="connsiteY5" fmla="*/ 169942 h 170092"/>
                <a:gd name="connsiteX6" fmla="*/ 97 w 692329"/>
                <a:gd name="connsiteY6" fmla="*/ 96813 h 170092"/>
                <a:gd name="connsiteX0" fmla="*/ 97 w 692329"/>
                <a:gd name="connsiteY0" fmla="*/ 94595 h 167874"/>
                <a:gd name="connsiteX1" fmla="*/ 325288 w 692329"/>
                <a:gd name="connsiteY1" fmla="*/ 1300 h 167874"/>
                <a:gd name="connsiteX2" fmla="*/ 561543 w 692329"/>
                <a:gd name="connsiteY2" fmla="*/ 49344 h 167874"/>
                <a:gd name="connsiteX3" fmla="*/ 279857 w 692329"/>
                <a:gd name="connsiteY3" fmla="*/ 102316 h 167874"/>
                <a:gd name="connsiteX4" fmla="*/ 689892 w 692329"/>
                <a:gd name="connsiteY4" fmla="*/ 111388 h 167874"/>
                <a:gd name="connsiteX5" fmla="*/ 358821 w 692329"/>
                <a:gd name="connsiteY5" fmla="*/ 167724 h 167874"/>
                <a:gd name="connsiteX6" fmla="*/ 97 w 692329"/>
                <a:gd name="connsiteY6" fmla="*/ 94595 h 167874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79857 w 692329"/>
                <a:gd name="connsiteY3" fmla="*/ 102388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97 w 692329"/>
                <a:gd name="connsiteY0" fmla="*/ 94667 h 167946"/>
                <a:gd name="connsiteX1" fmla="*/ 325288 w 692329"/>
                <a:gd name="connsiteY1" fmla="*/ 1372 h 167946"/>
                <a:gd name="connsiteX2" fmla="*/ 561543 w 692329"/>
                <a:gd name="connsiteY2" fmla="*/ 49416 h 167946"/>
                <a:gd name="connsiteX3" fmla="*/ 20049 w 692329"/>
                <a:gd name="connsiteY3" fmla="*/ 117603 h 167946"/>
                <a:gd name="connsiteX4" fmla="*/ 689892 w 692329"/>
                <a:gd name="connsiteY4" fmla="*/ 111460 h 167946"/>
                <a:gd name="connsiteX5" fmla="*/ 358821 w 692329"/>
                <a:gd name="connsiteY5" fmla="*/ 167796 h 167946"/>
                <a:gd name="connsiteX6" fmla="*/ 97 w 692329"/>
                <a:gd name="connsiteY6" fmla="*/ 94667 h 167946"/>
                <a:gd name="connsiteX0" fmla="*/ 2332 w 694564"/>
                <a:gd name="connsiteY0" fmla="*/ 69694 h 142973"/>
                <a:gd name="connsiteX1" fmla="*/ 223770 w 694564"/>
                <a:gd name="connsiteY1" fmla="*/ 5522 h 142973"/>
                <a:gd name="connsiteX2" fmla="*/ 563778 w 694564"/>
                <a:gd name="connsiteY2" fmla="*/ 24443 h 142973"/>
                <a:gd name="connsiteX3" fmla="*/ 22284 w 694564"/>
                <a:gd name="connsiteY3" fmla="*/ 92630 h 142973"/>
                <a:gd name="connsiteX4" fmla="*/ 692127 w 694564"/>
                <a:gd name="connsiteY4" fmla="*/ 86487 h 142973"/>
                <a:gd name="connsiteX5" fmla="*/ 361056 w 694564"/>
                <a:gd name="connsiteY5" fmla="*/ 142823 h 142973"/>
                <a:gd name="connsiteX6" fmla="*/ 2332 w 694564"/>
                <a:gd name="connsiteY6" fmla="*/ 69694 h 142973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22284 w 694832"/>
                <a:gd name="connsiteY3" fmla="*/ 92630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332 w 694832"/>
                <a:gd name="connsiteY0" fmla="*/ 69694 h 144317"/>
                <a:gd name="connsiteX1" fmla="*/ 223770 w 694832"/>
                <a:gd name="connsiteY1" fmla="*/ 5522 h 144317"/>
                <a:gd name="connsiteX2" fmla="*/ 563778 w 694832"/>
                <a:gd name="connsiteY2" fmla="*/ 24443 h 144317"/>
                <a:gd name="connsiteX3" fmla="*/ 49133 w 694832"/>
                <a:gd name="connsiteY3" fmla="*/ 88592 h 144317"/>
                <a:gd name="connsiteX4" fmla="*/ 692127 w 694832"/>
                <a:gd name="connsiteY4" fmla="*/ 86487 h 144317"/>
                <a:gd name="connsiteX5" fmla="*/ 361056 w 694832"/>
                <a:gd name="connsiteY5" fmla="*/ 142823 h 144317"/>
                <a:gd name="connsiteX6" fmla="*/ 2332 w 694832"/>
                <a:gd name="connsiteY6" fmla="*/ 69694 h 144317"/>
                <a:gd name="connsiteX0" fmla="*/ 29450 w 721950"/>
                <a:gd name="connsiteY0" fmla="*/ 69694 h 144317"/>
                <a:gd name="connsiteX1" fmla="*/ 250888 w 721950"/>
                <a:gd name="connsiteY1" fmla="*/ 5522 h 144317"/>
                <a:gd name="connsiteX2" fmla="*/ 590896 w 721950"/>
                <a:gd name="connsiteY2" fmla="*/ 24443 h 144317"/>
                <a:gd name="connsiteX3" fmla="*/ 882 w 721950"/>
                <a:gd name="connsiteY3" fmla="*/ 81766 h 144317"/>
                <a:gd name="connsiteX4" fmla="*/ 719245 w 721950"/>
                <a:gd name="connsiteY4" fmla="*/ 86487 h 144317"/>
                <a:gd name="connsiteX5" fmla="*/ 388174 w 721950"/>
                <a:gd name="connsiteY5" fmla="*/ 142823 h 144317"/>
                <a:gd name="connsiteX6" fmla="*/ 29450 w 721950"/>
                <a:gd name="connsiteY6" fmla="*/ 69694 h 144317"/>
                <a:gd name="connsiteX0" fmla="*/ 20406 w 721695"/>
                <a:gd name="connsiteY0" fmla="*/ 128701 h 150053"/>
                <a:gd name="connsiteX1" fmla="*/ 250888 w 721695"/>
                <a:gd name="connsiteY1" fmla="*/ 9525 h 150053"/>
                <a:gd name="connsiteX2" fmla="*/ 590896 w 721695"/>
                <a:gd name="connsiteY2" fmla="*/ 28446 h 150053"/>
                <a:gd name="connsiteX3" fmla="*/ 882 w 721695"/>
                <a:gd name="connsiteY3" fmla="*/ 85769 h 150053"/>
                <a:gd name="connsiteX4" fmla="*/ 719245 w 721695"/>
                <a:gd name="connsiteY4" fmla="*/ 90490 h 150053"/>
                <a:gd name="connsiteX5" fmla="*/ 388174 w 721695"/>
                <a:gd name="connsiteY5" fmla="*/ 146826 h 150053"/>
                <a:gd name="connsiteX6" fmla="*/ 20406 w 721695"/>
                <a:gd name="connsiteY6" fmla="*/ 128701 h 150053"/>
                <a:gd name="connsiteX0" fmla="*/ 28228 w 721684"/>
                <a:gd name="connsiteY0" fmla="*/ 7332 h 169228"/>
                <a:gd name="connsiteX1" fmla="*/ 250888 w 721684"/>
                <a:gd name="connsiteY1" fmla="*/ 28512 h 169228"/>
                <a:gd name="connsiteX2" fmla="*/ 590896 w 721684"/>
                <a:gd name="connsiteY2" fmla="*/ 47433 h 169228"/>
                <a:gd name="connsiteX3" fmla="*/ 882 w 721684"/>
                <a:gd name="connsiteY3" fmla="*/ 104756 h 169228"/>
                <a:gd name="connsiteX4" fmla="*/ 719245 w 721684"/>
                <a:gd name="connsiteY4" fmla="*/ 109477 h 169228"/>
                <a:gd name="connsiteX5" fmla="*/ 388174 w 721684"/>
                <a:gd name="connsiteY5" fmla="*/ 165813 h 169228"/>
                <a:gd name="connsiteX6" fmla="*/ 28228 w 721684"/>
                <a:gd name="connsiteY6" fmla="*/ 7332 h 169228"/>
                <a:gd name="connsiteX0" fmla="*/ 29706 w 721682"/>
                <a:gd name="connsiteY0" fmla="*/ 63992 h 142691"/>
                <a:gd name="connsiteX1" fmla="*/ 250888 w 721682"/>
                <a:gd name="connsiteY1" fmla="*/ 5139 h 142691"/>
                <a:gd name="connsiteX2" fmla="*/ 590896 w 721682"/>
                <a:gd name="connsiteY2" fmla="*/ 24060 h 142691"/>
                <a:gd name="connsiteX3" fmla="*/ 882 w 721682"/>
                <a:gd name="connsiteY3" fmla="*/ 81383 h 142691"/>
                <a:gd name="connsiteX4" fmla="*/ 719245 w 721682"/>
                <a:gd name="connsiteY4" fmla="*/ 86104 h 142691"/>
                <a:gd name="connsiteX5" fmla="*/ 388174 w 721682"/>
                <a:gd name="connsiteY5" fmla="*/ 142440 h 142691"/>
                <a:gd name="connsiteX6" fmla="*/ 29706 w 721682"/>
                <a:gd name="connsiteY6" fmla="*/ 63992 h 142691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58680 w 779613"/>
                <a:gd name="connsiteY3" fmla="*/ 82238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235868 w 779613"/>
                <a:gd name="connsiteY3" fmla="*/ 77972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641 w 779613"/>
                <a:gd name="connsiteY0" fmla="*/ 76707 h 143354"/>
                <a:gd name="connsiteX1" fmla="*/ 308686 w 779613"/>
                <a:gd name="connsiteY1" fmla="*/ 5994 h 143354"/>
                <a:gd name="connsiteX2" fmla="*/ 648694 w 779613"/>
                <a:gd name="connsiteY2" fmla="*/ 24915 h 143354"/>
                <a:gd name="connsiteX3" fmla="*/ 105892 w 779613"/>
                <a:gd name="connsiteY3" fmla="*/ 75981 h 143354"/>
                <a:gd name="connsiteX4" fmla="*/ 777043 w 779613"/>
                <a:gd name="connsiteY4" fmla="*/ 86959 h 143354"/>
                <a:gd name="connsiteX5" fmla="*/ 445972 w 779613"/>
                <a:gd name="connsiteY5" fmla="*/ 143295 h 143354"/>
                <a:gd name="connsiteX6" fmla="*/ 1641 w 779613"/>
                <a:gd name="connsiteY6" fmla="*/ 76707 h 143354"/>
                <a:gd name="connsiteX0" fmla="*/ 1327 w 847644"/>
                <a:gd name="connsiteY0" fmla="*/ 76616 h 143350"/>
                <a:gd name="connsiteX1" fmla="*/ 376601 w 847644"/>
                <a:gd name="connsiteY1" fmla="*/ 5989 h 143350"/>
                <a:gd name="connsiteX2" fmla="*/ 716609 w 847644"/>
                <a:gd name="connsiteY2" fmla="*/ 24910 h 143350"/>
                <a:gd name="connsiteX3" fmla="*/ 173807 w 847644"/>
                <a:gd name="connsiteY3" fmla="*/ 75976 h 143350"/>
                <a:gd name="connsiteX4" fmla="*/ 844958 w 847644"/>
                <a:gd name="connsiteY4" fmla="*/ 86954 h 143350"/>
                <a:gd name="connsiteX5" fmla="*/ 513887 w 847644"/>
                <a:gd name="connsiteY5" fmla="*/ 143290 h 143350"/>
                <a:gd name="connsiteX6" fmla="*/ 1327 w 847644"/>
                <a:gd name="connsiteY6" fmla="*/ 76616 h 143350"/>
                <a:gd name="connsiteX0" fmla="*/ 57649 w 903966"/>
                <a:gd name="connsiteY0" fmla="*/ 76727 h 143461"/>
                <a:gd name="connsiteX1" fmla="*/ 54108 w 903966"/>
                <a:gd name="connsiteY1" fmla="*/ 78275 h 143461"/>
                <a:gd name="connsiteX2" fmla="*/ 432923 w 903966"/>
                <a:gd name="connsiteY2" fmla="*/ 6100 h 143461"/>
                <a:gd name="connsiteX3" fmla="*/ 772931 w 903966"/>
                <a:gd name="connsiteY3" fmla="*/ 25021 h 143461"/>
                <a:gd name="connsiteX4" fmla="*/ 230129 w 903966"/>
                <a:gd name="connsiteY4" fmla="*/ 76087 h 143461"/>
                <a:gd name="connsiteX5" fmla="*/ 901280 w 903966"/>
                <a:gd name="connsiteY5" fmla="*/ 87065 h 143461"/>
                <a:gd name="connsiteX6" fmla="*/ 570209 w 903966"/>
                <a:gd name="connsiteY6" fmla="*/ 143401 h 143461"/>
                <a:gd name="connsiteX7" fmla="*/ 57649 w 903966"/>
                <a:gd name="connsiteY7" fmla="*/ 76727 h 143461"/>
                <a:gd name="connsiteX0" fmla="*/ 53552 w 909272"/>
                <a:gd name="connsiteY0" fmla="*/ 5910 h 145782"/>
                <a:gd name="connsiteX1" fmla="*/ 59397 w 909272"/>
                <a:gd name="connsiteY1" fmla="*/ 78275 h 145782"/>
                <a:gd name="connsiteX2" fmla="*/ 438212 w 909272"/>
                <a:gd name="connsiteY2" fmla="*/ 6100 h 145782"/>
                <a:gd name="connsiteX3" fmla="*/ 778220 w 909272"/>
                <a:gd name="connsiteY3" fmla="*/ 25021 h 145782"/>
                <a:gd name="connsiteX4" fmla="*/ 235418 w 909272"/>
                <a:gd name="connsiteY4" fmla="*/ 76087 h 145782"/>
                <a:gd name="connsiteX5" fmla="*/ 906569 w 909272"/>
                <a:gd name="connsiteY5" fmla="*/ 87065 h 145782"/>
                <a:gd name="connsiteX6" fmla="*/ 575498 w 909272"/>
                <a:gd name="connsiteY6" fmla="*/ 143401 h 145782"/>
                <a:gd name="connsiteX7" fmla="*/ 53552 w 909272"/>
                <a:gd name="connsiteY7" fmla="*/ 5910 h 145782"/>
                <a:gd name="connsiteX0" fmla="*/ 63786 w 897568"/>
                <a:gd name="connsiteY0" fmla="*/ 171152 h 178497"/>
                <a:gd name="connsiteX1" fmla="*/ 47732 w 897568"/>
                <a:gd name="connsiteY1" fmla="*/ 78275 h 178497"/>
                <a:gd name="connsiteX2" fmla="*/ 426547 w 897568"/>
                <a:gd name="connsiteY2" fmla="*/ 6100 h 178497"/>
                <a:gd name="connsiteX3" fmla="*/ 766555 w 897568"/>
                <a:gd name="connsiteY3" fmla="*/ 25021 h 178497"/>
                <a:gd name="connsiteX4" fmla="*/ 223753 w 897568"/>
                <a:gd name="connsiteY4" fmla="*/ 76087 h 178497"/>
                <a:gd name="connsiteX5" fmla="*/ 894904 w 897568"/>
                <a:gd name="connsiteY5" fmla="*/ 87065 h 178497"/>
                <a:gd name="connsiteX6" fmla="*/ 563833 w 897568"/>
                <a:gd name="connsiteY6" fmla="*/ 143401 h 178497"/>
                <a:gd name="connsiteX7" fmla="*/ 63786 w 897568"/>
                <a:gd name="connsiteY7" fmla="*/ 171152 h 178497"/>
                <a:gd name="connsiteX0" fmla="*/ 116106 w 949888"/>
                <a:gd name="connsiteY0" fmla="*/ 168985 h 173544"/>
                <a:gd name="connsiteX1" fmla="*/ 26874 w 949888"/>
                <a:gd name="connsiteY1" fmla="*/ 45932 h 173544"/>
                <a:gd name="connsiteX2" fmla="*/ 478867 w 949888"/>
                <a:gd name="connsiteY2" fmla="*/ 3933 h 173544"/>
                <a:gd name="connsiteX3" fmla="*/ 818875 w 949888"/>
                <a:gd name="connsiteY3" fmla="*/ 22854 h 173544"/>
                <a:gd name="connsiteX4" fmla="*/ 276073 w 949888"/>
                <a:gd name="connsiteY4" fmla="*/ 73920 h 173544"/>
                <a:gd name="connsiteX5" fmla="*/ 947224 w 949888"/>
                <a:gd name="connsiteY5" fmla="*/ 84898 h 173544"/>
                <a:gd name="connsiteX6" fmla="*/ 616153 w 949888"/>
                <a:gd name="connsiteY6" fmla="*/ 141234 h 173544"/>
                <a:gd name="connsiteX7" fmla="*/ 116106 w 949888"/>
                <a:gd name="connsiteY7" fmla="*/ 168985 h 173544"/>
                <a:gd name="connsiteX0" fmla="*/ 60186 w 985349"/>
                <a:gd name="connsiteY0" fmla="*/ 136875 h 148268"/>
                <a:gd name="connsiteX1" fmla="*/ 62165 w 985349"/>
                <a:gd name="connsiteY1" fmla="*/ 45932 h 148268"/>
                <a:gd name="connsiteX2" fmla="*/ 514158 w 985349"/>
                <a:gd name="connsiteY2" fmla="*/ 3933 h 148268"/>
                <a:gd name="connsiteX3" fmla="*/ 854166 w 985349"/>
                <a:gd name="connsiteY3" fmla="*/ 22854 h 148268"/>
                <a:gd name="connsiteX4" fmla="*/ 311364 w 985349"/>
                <a:gd name="connsiteY4" fmla="*/ 73920 h 148268"/>
                <a:gd name="connsiteX5" fmla="*/ 982515 w 985349"/>
                <a:gd name="connsiteY5" fmla="*/ 84898 h 148268"/>
                <a:gd name="connsiteX6" fmla="*/ 651444 w 985349"/>
                <a:gd name="connsiteY6" fmla="*/ 141234 h 148268"/>
                <a:gd name="connsiteX7" fmla="*/ 60186 w 985349"/>
                <a:gd name="connsiteY7" fmla="*/ 136875 h 148268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21000 w 994985"/>
                <a:gd name="connsiteY4" fmla="*/ 73178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36133 h 148173"/>
                <a:gd name="connsiteX1" fmla="*/ 53115 w 994985"/>
                <a:gd name="connsiteY1" fmla="*/ 34695 h 148173"/>
                <a:gd name="connsiteX2" fmla="*/ 523794 w 994985"/>
                <a:gd name="connsiteY2" fmla="*/ 3191 h 148173"/>
                <a:gd name="connsiteX3" fmla="*/ 863802 w 994985"/>
                <a:gd name="connsiteY3" fmla="*/ 22112 h 148173"/>
                <a:gd name="connsiteX4" fmla="*/ 349669 w 994985"/>
                <a:gd name="connsiteY4" fmla="*/ 75624 h 148173"/>
                <a:gd name="connsiteX5" fmla="*/ 992151 w 994985"/>
                <a:gd name="connsiteY5" fmla="*/ 84156 h 148173"/>
                <a:gd name="connsiteX6" fmla="*/ 661080 w 994985"/>
                <a:gd name="connsiteY6" fmla="*/ 140492 h 148173"/>
                <a:gd name="connsiteX7" fmla="*/ 69822 w 994985"/>
                <a:gd name="connsiteY7" fmla="*/ 136133 h 148173"/>
                <a:gd name="connsiteX0" fmla="*/ 69822 w 994985"/>
                <a:gd name="connsiteY0" fmla="*/ 182989 h 195029"/>
                <a:gd name="connsiteX1" fmla="*/ 53115 w 994985"/>
                <a:gd name="connsiteY1" fmla="*/ 81551 h 195029"/>
                <a:gd name="connsiteX2" fmla="*/ 317162 w 994985"/>
                <a:gd name="connsiteY2" fmla="*/ 438 h 195029"/>
                <a:gd name="connsiteX3" fmla="*/ 523794 w 994985"/>
                <a:gd name="connsiteY3" fmla="*/ 50047 h 195029"/>
                <a:gd name="connsiteX4" fmla="*/ 863802 w 994985"/>
                <a:gd name="connsiteY4" fmla="*/ 68968 h 195029"/>
                <a:gd name="connsiteX5" fmla="*/ 349669 w 994985"/>
                <a:gd name="connsiteY5" fmla="*/ 122480 h 195029"/>
                <a:gd name="connsiteX6" fmla="*/ 992151 w 994985"/>
                <a:gd name="connsiteY6" fmla="*/ 131012 h 195029"/>
                <a:gd name="connsiteX7" fmla="*/ 661080 w 994985"/>
                <a:gd name="connsiteY7" fmla="*/ 187348 h 195029"/>
                <a:gd name="connsiteX8" fmla="*/ 69822 w 994985"/>
                <a:gd name="connsiteY8" fmla="*/ 182989 h 195029"/>
                <a:gd name="connsiteX0" fmla="*/ 69822 w 994985"/>
                <a:gd name="connsiteY0" fmla="*/ 182551 h 194591"/>
                <a:gd name="connsiteX1" fmla="*/ 53115 w 994985"/>
                <a:gd name="connsiteY1" fmla="*/ 81113 h 194591"/>
                <a:gd name="connsiteX2" fmla="*/ 317162 w 994985"/>
                <a:gd name="connsiteY2" fmla="*/ 0 h 194591"/>
                <a:gd name="connsiteX3" fmla="*/ 523794 w 994985"/>
                <a:gd name="connsiteY3" fmla="*/ 49609 h 194591"/>
                <a:gd name="connsiteX4" fmla="*/ 863802 w 994985"/>
                <a:gd name="connsiteY4" fmla="*/ 68530 h 194591"/>
                <a:gd name="connsiteX5" fmla="*/ 349669 w 994985"/>
                <a:gd name="connsiteY5" fmla="*/ 122042 h 194591"/>
                <a:gd name="connsiteX6" fmla="*/ 992151 w 994985"/>
                <a:gd name="connsiteY6" fmla="*/ 130574 h 194591"/>
                <a:gd name="connsiteX7" fmla="*/ 661080 w 994985"/>
                <a:gd name="connsiteY7" fmla="*/ 186910 h 194591"/>
                <a:gd name="connsiteX8" fmla="*/ 69822 w 994985"/>
                <a:gd name="connsiteY8" fmla="*/ 182551 h 194591"/>
                <a:gd name="connsiteX0" fmla="*/ 51948 w 976650"/>
                <a:gd name="connsiteY0" fmla="*/ 182551 h 224276"/>
                <a:gd name="connsiteX1" fmla="*/ 35241 w 976650"/>
                <a:gd name="connsiteY1" fmla="*/ 81113 h 224276"/>
                <a:gd name="connsiteX2" fmla="*/ 299288 w 976650"/>
                <a:gd name="connsiteY2" fmla="*/ 0 h 224276"/>
                <a:gd name="connsiteX3" fmla="*/ 505920 w 976650"/>
                <a:gd name="connsiteY3" fmla="*/ 49609 h 224276"/>
                <a:gd name="connsiteX4" fmla="*/ 845928 w 976650"/>
                <a:gd name="connsiteY4" fmla="*/ 68530 h 224276"/>
                <a:gd name="connsiteX5" fmla="*/ 331795 w 976650"/>
                <a:gd name="connsiteY5" fmla="*/ 122042 h 224276"/>
                <a:gd name="connsiteX6" fmla="*/ 974277 w 976650"/>
                <a:gd name="connsiteY6" fmla="*/ 130574 h 224276"/>
                <a:gd name="connsiteX7" fmla="*/ 643206 w 976650"/>
                <a:gd name="connsiteY7" fmla="*/ 186910 h 224276"/>
                <a:gd name="connsiteX8" fmla="*/ 329010 w 976650"/>
                <a:gd name="connsiteY8" fmla="*/ 224259 h 224276"/>
                <a:gd name="connsiteX9" fmla="*/ 51948 w 976650"/>
                <a:gd name="connsiteY9" fmla="*/ 182551 h 224276"/>
                <a:gd name="connsiteX0" fmla="*/ 51948 w 976650"/>
                <a:gd name="connsiteY0" fmla="*/ 182551 h 224259"/>
                <a:gd name="connsiteX1" fmla="*/ 35241 w 976650"/>
                <a:gd name="connsiteY1" fmla="*/ 81113 h 224259"/>
                <a:gd name="connsiteX2" fmla="*/ 299288 w 976650"/>
                <a:gd name="connsiteY2" fmla="*/ 0 h 224259"/>
                <a:gd name="connsiteX3" fmla="*/ 505920 w 976650"/>
                <a:gd name="connsiteY3" fmla="*/ 49609 h 224259"/>
                <a:gd name="connsiteX4" fmla="*/ 845928 w 976650"/>
                <a:gd name="connsiteY4" fmla="*/ 68530 h 224259"/>
                <a:gd name="connsiteX5" fmla="*/ 331795 w 976650"/>
                <a:gd name="connsiteY5" fmla="*/ 122042 h 224259"/>
                <a:gd name="connsiteX6" fmla="*/ 974277 w 976650"/>
                <a:gd name="connsiteY6" fmla="*/ 130574 h 224259"/>
                <a:gd name="connsiteX7" fmla="*/ 643206 w 976650"/>
                <a:gd name="connsiteY7" fmla="*/ 186910 h 224259"/>
                <a:gd name="connsiteX8" fmla="*/ 329010 w 976650"/>
                <a:gd name="connsiteY8" fmla="*/ 224259 h 224259"/>
                <a:gd name="connsiteX9" fmla="*/ 51948 w 976650"/>
                <a:gd name="connsiteY9" fmla="*/ 182551 h 224259"/>
                <a:gd name="connsiteX0" fmla="*/ 51948 w 976511"/>
                <a:gd name="connsiteY0" fmla="*/ 182551 h 224259"/>
                <a:gd name="connsiteX1" fmla="*/ 35241 w 976511"/>
                <a:gd name="connsiteY1" fmla="*/ 81113 h 224259"/>
                <a:gd name="connsiteX2" fmla="*/ 299288 w 976511"/>
                <a:gd name="connsiteY2" fmla="*/ 0 h 224259"/>
                <a:gd name="connsiteX3" fmla="*/ 505920 w 976511"/>
                <a:gd name="connsiteY3" fmla="*/ 49609 h 224259"/>
                <a:gd name="connsiteX4" fmla="*/ 845928 w 976511"/>
                <a:gd name="connsiteY4" fmla="*/ 68530 h 224259"/>
                <a:gd name="connsiteX5" fmla="*/ 331795 w 976511"/>
                <a:gd name="connsiteY5" fmla="*/ 122042 h 224259"/>
                <a:gd name="connsiteX6" fmla="*/ 974277 w 976511"/>
                <a:gd name="connsiteY6" fmla="*/ 130574 h 224259"/>
                <a:gd name="connsiteX7" fmla="*/ 625943 w 976511"/>
                <a:gd name="connsiteY7" fmla="*/ 169020 h 224259"/>
                <a:gd name="connsiteX8" fmla="*/ 329010 w 976511"/>
                <a:gd name="connsiteY8" fmla="*/ 224259 h 224259"/>
                <a:gd name="connsiteX9" fmla="*/ 51948 w 976511"/>
                <a:gd name="connsiteY9" fmla="*/ 182551 h 224259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35659 w 980284"/>
                <a:gd name="connsiteY5" fmla="*/ 122042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5812 w 980284"/>
                <a:gd name="connsiteY0" fmla="*/ 182551 h 234327"/>
                <a:gd name="connsiteX1" fmla="*/ 39105 w 980284"/>
                <a:gd name="connsiteY1" fmla="*/ 81113 h 234327"/>
                <a:gd name="connsiteX2" fmla="*/ 303152 w 980284"/>
                <a:gd name="connsiteY2" fmla="*/ 0 h 234327"/>
                <a:gd name="connsiteX3" fmla="*/ 509784 w 980284"/>
                <a:gd name="connsiteY3" fmla="*/ 49609 h 234327"/>
                <a:gd name="connsiteX4" fmla="*/ 849792 w 980284"/>
                <a:gd name="connsiteY4" fmla="*/ 68530 h 234327"/>
                <a:gd name="connsiteX5" fmla="*/ 371068 w 980284"/>
                <a:gd name="connsiteY5" fmla="*/ 117348 h 234327"/>
                <a:gd name="connsiteX6" fmla="*/ 978141 w 980284"/>
                <a:gd name="connsiteY6" fmla="*/ 130574 h 234327"/>
                <a:gd name="connsiteX7" fmla="*/ 629807 w 980284"/>
                <a:gd name="connsiteY7" fmla="*/ 169020 h 234327"/>
                <a:gd name="connsiteX8" fmla="*/ 409154 w 980284"/>
                <a:gd name="connsiteY8" fmla="*/ 234327 h 234327"/>
                <a:gd name="connsiteX9" fmla="*/ 55812 w 980284"/>
                <a:gd name="connsiteY9" fmla="*/ 182551 h 234327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59188 w 983591"/>
                <a:gd name="connsiteY0" fmla="*/ 182551 h 217035"/>
                <a:gd name="connsiteX1" fmla="*/ 42481 w 983591"/>
                <a:gd name="connsiteY1" fmla="*/ 81113 h 217035"/>
                <a:gd name="connsiteX2" fmla="*/ 306528 w 983591"/>
                <a:gd name="connsiteY2" fmla="*/ 0 h 217035"/>
                <a:gd name="connsiteX3" fmla="*/ 513160 w 983591"/>
                <a:gd name="connsiteY3" fmla="*/ 49609 h 217035"/>
                <a:gd name="connsiteX4" fmla="*/ 853168 w 983591"/>
                <a:gd name="connsiteY4" fmla="*/ 68530 h 217035"/>
                <a:gd name="connsiteX5" fmla="*/ 374444 w 983591"/>
                <a:gd name="connsiteY5" fmla="*/ 117348 h 217035"/>
                <a:gd name="connsiteX6" fmla="*/ 981517 w 983591"/>
                <a:gd name="connsiteY6" fmla="*/ 130574 h 217035"/>
                <a:gd name="connsiteX7" fmla="*/ 633183 w 983591"/>
                <a:gd name="connsiteY7" fmla="*/ 169020 h 217035"/>
                <a:gd name="connsiteX8" fmla="*/ 474134 w 983591"/>
                <a:gd name="connsiteY8" fmla="*/ 217035 h 217035"/>
                <a:gd name="connsiteX9" fmla="*/ 59188 w 983591"/>
                <a:gd name="connsiteY9" fmla="*/ 182551 h 217035"/>
                <a:gd name="connsiteX0" fmla="*/ 195984 w 1120387"/>
                <a:gd name="connsiteY0" fmla="*/ 182551 h 217035"/>
                <a:gd name="connsiteX1" fmla="*/ 43 w 1120387"/>
                <a:gd name="connsiteY1" fmla="*/ 127929 h 217035"/>
                <a:gd name="connsiteX2" fmla="*/ 179277 w 1120387"/>
                <a:gd name="connsiteY2" fmla="*/ 81113 h 217035"/>
                <a:gd name="connsiteX3" fmla="*/ 443324 w 1120387"/>
                <a:gd name="connsiteY3" fmla="*/ 0 h 217035"/>
                <a:gd name="connsiteX4" fmla="*/ 649956 w 1120387"/>
                <a:gd name="connsiteY4" fmla="*/ 49609 h 217035"/>
                <a:gd name="connsiteX5" fmla="*/ 989964 w 1120387"/>
                <a:gd name="connsiteY5" fmla="*/ 68530 h 217035"/>
                <a:gd name="connsiteX6" fmla="*/ 511240 w 1120387"/>
                <a:gd name="connsiteY6" fmla="*/ 117348 h 217035"/>
                <a:gd name="connsiteX7" fmla="*/ 1118313 w 1120387"/>
                <a:gd name="connsiteY7" fmla="*/ 130574 h 217035"/>
                <a:gd name="connsiteX8" fmla="*/ 769979 w 1120387"/>
                <a:gd name="connsiteY8" fmla="*/ 169020 h 217035"/>
                <a:gd name="connsiteX9" fmla="*/ 610930 w 1120387"/>
                <a:gd name="connsiteY9" fmla="*/ 217035 h 217035"/>
                <a:gd name="connsiteX10" fmla="*/ 195984 w 1120387"/>
                <a:gd name="connsiteY10" fmla="*/ 182551 h 217035"/>
                <a:gd name="connsiteX0" fmla="*/ 200873 w 1125276"/>
                <a:gd name="connsiteY0" fmla="*/ 182551 h 217035"/>
                <a:gd name="connsiteX1" fmla="*/ 4932 w 1125276"/>
                <a:gd name="connsiteY1" fmla="*/ 127929 h 217035"/>
                <a:gd name="connsiteX2" fmla="*/ 66109 w 1125276"/>
                <a:gd name="connsiteY2" fmla="*/ 53044 h 217035"/>
                <a:gd name="connsiteX3" fmla="*/ 184166 w 1125276"/>
                <a:gd name="connsiteY3" fmla="*/ 81113 h 217035"/>
                <a:gd name="connsiteX4" fmla="*/ 448213 w 1125276"/>
                <a:gd name="connsiteY4" fmla="*/ 0 h 217035"/>
                <a:gd name="connsiteX5" fmla="*/ 654845 w 1125276"/>
                <a:gd name="connsiteY5" fmla="*/ 49609 h 217035"/>
                <a:gd name="connsiteX6" fmla="*/ 994853 w 1125276"/>
                <a:gd name="connsiteY6" fmla="*/ 68530 h 217035"/>
                <a:gd name="connsiteX7" fmla="*/ 516129 w 1125276"/>
                <a:gd name="connsiteY7" fmla="*/ 117348 h 217035"/>
                <a:gd name="connsiteX8" fmla="*/ 1123202 w 1125276"/>
                <a:gd name="connsiteY8" fmla="*/ 130574 h 217035"/>
                <a:gd name="connsiteX9" fmla="*/ 774868 w 1125276"/>
                <a:gd name="connsiteY9" fmla="*/ 169020 h 217035"/>
                <a:gd name="connsiteX10" fmla="*/ 615819 w 1125276"/>
                <a:gd name="connsiteY10" fmla="*/ 217035 h 217035"/>
                <a:gd name="connsiteX11" fmla="*/ 200873 w 1125276"/>
                <a:gd name="connsiteY11" fmla="*/ 182551 h 217035"/>
                <a:gd name="connsiteX0" fmla="*/ 200873 w 1125276"/>
                <a:gd name="connsiteY0" fmla="*/ 182551 h 226016"/>
                <a:gd name="connsiteX1" fmla="*/ 70630 w 1125276"/>
                <a:gd name="connsiteY1" fmla="*/ 224912 h 226016"/>
                <a:gd name="connsiteX2" fmla="*/ 4932 w 1125276"/>
                <a:gd name="connsiteY2" fmla="*/ 127929 h 226016"/>
                <a:gd name="connsiteX3" fmla="*/ 66109 w 1125276"/>
                <a:gd name="connsiteY3" fmla="*/ 53044 h 226016"/>
                <a:gd name="connsiteX4" fmla="*/ 184166 w 1125276"/>
                <a:gd name="connsiteY4" fmla="*/ 81113 h 226016"/>
                <a:gd name="connsiteX5" fmla="*/ 448213 w 1125276"/>
                <a:gd name="connsiteY5" fmla="*/ 0 h 226016"/>
                <a:gd name="connsiteX6" fmla="*/ 654845 w 1125276"/>
                <a:gd name="connsiteY6" fmla="*/ 49609 h 226016"/>
                <a:gd name="connsiteX7" fmla="*/ 994853 w 1125276"/>
                <a:gd name="connsiteY7" fmla="*/ 68530 h 226016"/>
                <a:gd name="connsiteX8" fmla="*/ 516129 w 1125276"/>
                <a:gd name="connsiteY8" fmla="*/ 117348 h 226016"/>
                <a:gd name="connsiteX9" fmla="*/ 1123202 w 1125276"/>
                <a:gd name="connsiteY9" fmla="*/ 130574 h 226016"/>
                <a:gd name="connsiteX10" fmla="*/ 774868 w 1125276"/>
                <a:gd name="connsiteY10" fmla="*/ 169020 h 226016"/>
                <a:gd name="connsiteX11" fmla="*/ 615819 w 1125276"/>
                <a:gd name="connsiteY11" fmla="*/ 217035 h 226016"/>
                <a:gd name="connsiteX12" fmla="*/ 200873 w 1125276"/>
                <a:gd name="connsiteY12" fmla="*/ 182551 h 226016"/>
                <a:gd name="connsiteX0" fmla="*/ 292347 w 1216750"/>
                <a:gd name="connsiteY0" fmla="*/ 182551 h 226016"/>
                <a:gd name="connsiteX1" fmla="*/ 162104 w 1216750"/>
                <a:gd name="connsiteY1" fmla="*/ 224912 h 226016"/>
                <a:gd name="connsiteX2" fmla="*/ 2095 w 1216750"/>
                <a:gd name="connsiteY2" fmla="*/ 115927 h 226016"/>
                <a:gd name="connsiteX3" fmla="*/ 157583 w 1216750"/>
                <a:gd name="connsiteY3" fmla="*/ 53044 h 226016"/>
                <a:gd name="connsiteX4" fmla="*/ 275640 w 1216750"/>
                <a:gd name="connsiteY4" fmla="*/ 81113 h 226016"/>
                <a:gd name="connsiteX5" fmla="*/ 539687 w 1216750"/>
                <a:gd name="connsiteY5" fmla="*/ 0 h 226016"/>
                <a:gd name="connsiteX6" fmla="*/ 746319 w 1216750"/>
                <a:gd name="connsiteY6" fmla="*/ 49609 h 226016"/>
                <a:gd name="connsiteX7" fmla="*/ 1086327 w 1216750"/>
                <a:gd name="connsiteY7" fmla="*/ 68530 h 226016"/>
                <a:gd name="connsiteX8" fmla="*/ 607603 w 1216750"/>
                <a:gd name="connsiteY8" fmla="*/ 117348 h 226016"/>
                <a:gd name="connsiteX9" fmla="*/ 1214676 w 1216750"/>
                <a:gd name="connsiteY9" fmla="*/ 130574 h 226016"/>
                <a:gd name="connsiteX10" fmla="*/ 866342 w 1216750"/>
                <a:gd name="connsiteY10" fmla="*/ 169020 h 226016"/>
                <a:gd name="connsiteX11" fmla="*/ 707293 w 1216750"/>
                <a:gd name="connsiteY11" fmla="*/ 217035 h 226016"/>
                <a:gd name="connsiteX12" fmla="*/ 292347 w 1216750"/>
                <a:gd name="connsiteY12" fmla="*/ 182551 h 226016"/>
                <a:gd name="connsiteX0" fmla="*/ 293906 w 1218309"/>
                <a:gd name="connsiteY0" fmla="*/ 182551 h 226016"/>
                <a:gd name="connsiteX1" fmla="*/ 163663 w 1218309"/>
                <a:gd name="connsiteY1" fmla="*/ 224912 h 226016"/>
                <a:gd name="connsiteX2" fmla="*/ 3654 w 1218309"/>
                <a:gd name="connsiteY2" fmla="*/ 115927 h 226016"/>
                <a:gd name="connsiteX3" fmla="*/ 89461 w 1218309"/>
                <a:gd name="connsiteY3" fmla="*/ 16640 h 226016"/>
                <a:gd name="connsiteX4" fmla="*/ 277199 w 1218309"/>
                <a:gd name="connsiteY4" fmla="*/ 81113 h 226016"/>
                <a:gd name="connsiteX5" fmla="*/ 541246 w 1218309"/>
                <a:gd name="connsiteY5" fmla="*/ 0 h 226016"/>
                <a:gd name="connsiteX6" fmla="*/ 747878 w 1218309"/>
                <a:gd name="connsiteY6" fmla="*/ 49609 h 226016"/>
                <a:gd name="connsiteX7" fmla="*/ 1087886 w 1218309"/>
                <a:gd name="connsiteY7" fmla="*/ 68530 h 226016"/>
                <a:gd name="connsiteX8" fmla="*/ 609162 w 1218309"/>
                <a:gd name="connsiteY8" fmla="*/ 117348 h 226016"/>
                <a:gd name="connsiteX9" fmla="*/ 1216235 w 1218309"/>
                <a:gd name="connsiteY9" fmla="*/ 130574 h 226016"/>
                <a:gd name="connsiteX10" fmla="*/ 867901 w 1218309"/>
                <a:gd name="connsiteY10" fmla="*/ 169020 h 226016"/>
                <a:gd name="connsiteX11" fmla="*/ 708852 w 1218309"/>
                <a:gd name="connsiteY11" fmla="*/ 217035 h 226016"/>
                <a:gd name="connsiteX12" fmla="*/ 293906 w 1218309"/>
                <a:gd name="connsiteY12" fmla="*/ 182551 h 226016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93906 w 1218309"/>
                <a:gd name="connsiteY0" fmla="*/ 182551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93906 w 1218309"/>
                <a:gd name="connsiteY12" fmla="*/ 182551 h 217035"/>
                <a:gd name="connsiteX0" fmla="*/ 260944 w 1218309"/>
                <a:gd name="connsiteY0" fmla="*/ 158575 h 217035"/>
                <a:gd name="connsiteX1" fmla="*/ 62726 w 1218309"/>
                <a:gd name="connsiteY1" fmla="*/ 195533 h 217035"/>
                <a:gd name="connsiteX2" fmla="*/ 3654 w 1218309"/>
                <a:gd name="connsiteY2" fmla="*/ 115927 h 217035"/>
                <a:gd name="connsiteX3" fmla="*/ 89461 w 1218309"/>
                <a:gd name="connsiteY3" fmla="*/ 16640 h 217035"/>
                <a:gd name="connsiteX4" fmla="*/ 277199 w 1218309"/>
                <a:gd name="connsiteY4" fmla="*/ 81113 h 217035"/>
                <a:gd name="connsiteX5" fmla="*/ 541246 w 1218309"/>
                <a:gd name="connsiteY5" fmla="*/ 0 h 217035"/>
                <a:gd name="connsiteX6" fmla="*/ 747878 w 1218309"/>
                <a:gd name="connsiteY6" fmla="*/ 49609 h 217035"/>
                <a:gd name="connsiteX7" fmla="*/ 1087886 w 1218309"/>
                <a:gd name="connsiteY7" fmla="*/ 68530 h 217035"/>
                <a:gd name="connsiteX8" fmla="*/ 609162 w 1218309"/>
                <a:gd name="connsiteY8" fmla="*/ 117348 h 217035"/>
                <a:gd name="connsiteX9" fmla="*/ 1216235 w 1218309"/>
                <a:gd name="connsiteY9" fmla="*/ 130574 h 217035"/>
                <a:gd name="connsiteX10" fmla="*/ 867901 w 1218309"/>
                <a:gd name="connsiteY10" fmla="*/ 169020 h 217035"/>
                <a:gd name="connsiteX11" fmla="*/ 708852 w 1218309"/>
                <a:gd name="connsiteY11" fmla="*/ 217035 h 217035"/>
                <a:gd name="connsiteX12" fmla="*/ 260944 w 1218309"/>
                <a:gd name="connsiteY12" fmla="*/ 158575 h 217035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218309"/>
                <a:gd name="connsiteY0" fmla="*/ 158575 h 217794"/>
                <a:gd name="connsiteX1" fmla="*/ 62726 w 1218309"/>
                <a:gd name="connsiteY1" fmla="*/ 195533 h 217794"/>
                <a:gd name="connsiteX2" fmla="*/ 3654 w 1218309"/>
                <a:gd name="connsiteY2" fmla="*/ 115927 h 217794"/>
                <a:gd name="connsiteX3" fmla="*/ 89461 w 1218309"/>
                <a:gd name="connsiteY3" fmla="*/ 16640 h 217794"/>
                <a:gd name="connsiteX4" fmla="*/ 277199 w 1218309"/>
                <a:gd name="connsiteY4" fmla="*/ 81113 h 217794"/>
                <a:gd name="connsiteX5" fmla="*/ 541246 w 1218309"/>
                <a:gd name="connsiteY5" fmla="*/ 0 h 217794"/>
                <a:gd name="connsiteX6" fmla="*/ 747878 w 1218309"/>
                <a:gd name="connsiteY6" fmla="*/ 49609 h 217794"/>
                <a:gd name="connsiteX7" fmla="*/ 1087886 w 1218309"/>
                <a:gd name="connsiteY7" fmla="*/ 68530 h 217794"/>
                <a:gd name="connsiteX8" fmla="*/ 609162 w 1218309"/>
                <a:gd name="connsiteY8" fmla="*/ 117348 h 217794"/>
                <a:gd name="connsiteX9" fmla="*/ 1216235 w 1218309"/>
                <a:gd name="connsiteY9" fmla="*/ 130574 h 217794"/>
                <a:gd name="connsiteX10" fmla="*/ 867901 w 1218309"/>
                <a:gd name="connsiteY10" fmla="*/ 169020 h 217794"/>
                <a:gd name="connsiteX11" fmla="*/ 708852 w 1218309"/>
                <a:gd name="connsiteY11" fmla="*/ 217035 h 217794"/>
                <a:gd name="connsiteX12" fmla="*/ 260944 w 1218309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78"/>
                <a:gd name="connsiteY0" fmla="*/ 158575 h 217794"/>
                <a:gd name="connsiteX1" fmla="*/ 62726 w 1155378"/>
                <a:gd name="connsiteY1" fmla="*/ 195533 h 217794"/>
                <a:gd name="connsiteX2" fmla="*/ 3654 w 1155378"/>
                <a:gd name="connsiteY2" fmla="*/ 115927 h 217794"/>
                <a:gd name="connsiteX3" fmla="*/ 89461 w 1155378"/>
                <a:gd name="connsiteY3" fmla="*/ 16640 h 217794"/>
                <a:gd name="connsiteX4" fmla="*/ 277199 w 1155378"/>
                <a:gd name="connsiteY4" fmla="*/ 81113 h 217794"/>
                <a:gd name="connsiteX5" fmla="*/ 541246 w 1155378"/>
                <a:gd name="connsiteY5" fmla="*/ 0 h 217794"/>
                <a:gd name="connsiteX6" fmla="*/ 747878 w 1155378"/>
                <a:gd name="connsiteY6" fmla="*/ 49609 h 217794"/>
                <a:gd name="connsiteX7" fmla="*/ 1087886 w 1155378"/>
                <a:gd name="connsiteY7" fmla="*/ 68530 h 217794"/>
                <a:gd name="connsiteX8" fmla="*/ 609162 w 1155378"/>
                <a:gd name="connsiteY8" fmla="*/ 117348 h 217794"/>
                <a:gd name="connsiteX9" fmla="*/ 1152886 w 1155378"/>
                <a:gd name="connsiteY9" fmla="*/ 98764 h 217794"/>
                <a:gd name="connsiteX10" fmla="*/ 867901 w 1155378"/>
                <a:gd name="connsiteY10" fmla="*/ 169020 h 217794"/>
                <a:gd name="connsiteX11" fmla="*/ 708852 w 1155378"/>
                <a:gd name="connsiteY11" fmla="*/ 217035 h 217794"/>
                <a:gd name="connsiteX12" fmla="*/ 260944 w 1155378"/>
                <a:gd name="connsiteY12" fmla="*/ 158575 h 217794"/>
                <a:gd name="connsiteX0" fmla="*/ 260944 w 1155337"/>
                <a:gd name="connsiteY0" fmla="*/ 158575 h 217794"/>
                <a:gd name="connsiteX1" fmla="*/ 62726 w 1155337"/>
                <a:gd name="connsiteY1" fmla="*/ 195533 h 217794"/>
                <a:gd name="connsiteX2" fmla="*/ 3654 w 1155337"/>
                <a:gd name="connsiteY2" fmla="*/ 115927 h 217794"/>
                <a:gd name="connsiteX3" fmla="*/ 89461 w 1155337"/>
                <a:gd name="connsiteY3" fmla="*/ 16640 h 217794"/>
                <a:gd name="connsiteX4" fmla="*/ 277199 w 1155337"/>
                <a:gd name="connsiteY4" fmla="*/ 81113 h 217794"/>
                <a:gd name="connsiteX5" fmla="*/ 541246 w 1155337"/>
                <a:gd name="connsiteY5" fmla="*/ 0 h 217794"/>
                <a:gd name="connsiteX6" fmla="*/ 747878 w 1155337"/>
                <a:gd name="connsiteY6" fmla="*/ 49609 h 217794"/>
                <a:gd name="connsiteX7" fmla="*/ 1087886 w 1155337"/>
                <a:gd name="connsiteY7" fmla="*/ 68530 h 217794"/>
                <a:gd name="connsiteX8" fmla="*/ 609162 w 1155337"/>
                <a:gd name="connsiteY8" fmla="*/ 117348 h 217794"/>
                <a:gd name="connsiteX9" fmla="*/ 1152886 w 1155337"/>
                <a:gd name="connsiteY9" fmla="*/ 98764 h 217794"/>
                <a:gd name="connsiteX10" fmla="*/ 863477 w 1155337"/>
                <a:gd name="connsiteY10" fmla="*/ 155702 h 217794"/>
                <a:gd name="connsiteX11" fmla="*/ 708852 w 1155337"/>
                <a:gd name="connsiteY11" fmla="*/ 217035 h 217794"/>
                <a:gd name="connsiteX12" fmla="*/ 260944 w 1155337"/>
                <a:gd name="connsiteY12" fmla="*/ 158575 h 21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5337" h="217794">
                  <a:moveTo>
                    <a:pt x="260944" y="158575"/>
                  </a:moveTo>
                  <a:cubicBezTo>
                    <a:pt x="230133" y="86193"/>
                    <a:pt x="110571" y="221361"/>
                    <a:pt x="62726" y="195533"/>
                  </a:cubicBezTo>
                  <a:cubicBezTo>
                    <a:pt x="30069" y="186429"/>
                    <a:pt x="5654" y="133437"/>
                    <a:pt x="3654" y="115927"/>
                  </a:cubicBezTo>
                  <a:cubicBezTo>
                    <a:pt x="-17612" y="102751"/>
                    <a:pt x="59589" y="24443"/>
                    <a:pt x="89461" y="16640"/>
                  </a:cubicBezTo>
                  <a:cubicBezTo>
                    <a:pt x="119333" y="8837"/>
                    <a:pt x="214710" y="98363"/>
                    <a:pt x="277199" y="81113"/>
                  </a:cubicBezTo>
                  <a:cubicBezTo>
                    <a:pt x="278384" y="14998"/>
                    <a:pt x="462800" y="5251"/>
                    <a:pt x="541246" y="0"/>
                  </a:cubicBezTo>
                  <a:cubicBezTo>
                    <a:pt x="573563" y="67160"/>
                    <a:pt x="656771" y="38187"/>
                    <a:pt x="747878" y="49609"/>
                  </a:cubicBezTo>
                  <a:cubicBezTo>
                    <a:pt x="838985" y="61031"/>
                    <a:pt x="1111599" y="37545"/>
                    <a:pt x="1087886" y="68530"/>
                  </a:cubicBezTo>
                  <a:cubicBezTo>
                    <a:pt x="1050038" y="105232"/>
                    <a:pt x="582665" y="102319"/>
                    <a:pt x="609162" y="117348"/>
                  </a:cubicBezTo>
                  <a:cubicBezTo>
                    <a:pt x="635659" y="132377"/>
                    <a:pt x="1063387" y="109495"/>
                    <a:pt x="1152886" y="98764"/>
                  </a:cubicBezTo>
                  <a:cubicBezTo>
                    <a:pt x="1182376" y="121113"/>
                    <a:pt x="937483" y="135990"/>
                    <a:pt x="863477" y="155702"/>
                  </a:cubicBezTo>
                  <a:cubicBezTo>
                    <a:pt x="789471" y="175414"/>
                    <a:pt x="667635" y="131073"/>
                    <a:pt x="708852" y="217035"/>
                  </a:cubicBezTo>
                  <a:cubicBezTo>
                    <a:pt x="610309" y="216309"/>
                    <a:pt x="291755" y="230957"/>
                    <a:pt x="260944" y="158575"/>
                  </a:cubicBezTo>
                  <a:close/>
                </a:path>
              </a:pathLst>
            </a:custGeom>
            <a:solidFill>
              <a:srgbClr val="151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矩形 6">
              <a:extLst>
                <a:ext uri="{FF2B5EF4-FFF2-40B4-BE49-F238E27FC236}">
                  <a16:creationId xmlns:a16="http://schemas.microsoft.com/office/drawing/2014/main" xmlns="" id="{E0232F52-BC80-4CB7-9F6C-1A0DD423C1E2}"/>
                </a:ext>
              </a:extLst>
            </p:cNvPr>
            <p:cNvSpPr/>
            <p:nvPr/>
          </p:nvSpPr>
          <p:spPr>
            <a:xfrm rot="784058" flipH="1">
              <a:off x="8649852" y="2688909"/>
              <a:ext cx="116101" cy="631293"/>
            </a:xfrm>
            <a:custGeom>
              <a:avLst/>
              <a:gdLst>
                <a:gd name="connsiteX0" fmla="*/ 0 w 165891"/>
                <a:gd name="connsiteY0" fmla="*/ 0 h 787215"/>
                <a:gd name="connsiteX1" fmla="*/ 165891 w 165891"/>
                <a:gd name="connsiteY1" fmla="*/ 0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0 w 165891"/>
                <a:gd name="connsiteY0" fmla="*/ 0 h 787215"/>
                <a:gd name="connsiteX1" fmla="*/ 93759 w 165891"/>
                <a:gd name="connsiteY1" fmla="*/ 43415 h 787215"/>
                <a:gd name="connsiteX2" fmla="*/ 165891 w 165891"/>
                <a:gd name="connsiteY2" fmla="*/ 787215 h 787215"/>
                <a:gd name="connsiteX3" fmla="*/ 0 w 165891"/>
                <a:gd name="connsiteY3" fmla="*/ 787215 h 787215"/>
                <a:gd name="connsiteX4" fmla="*/ 0 w 165891"/>
                <a:gd name="connsiteY4" fmla="*/ 0 h 787215"/>
                <a:gd name="connsiteX0" fmla="*/ 19623 w 165891"/>
                <a:gd name="connsiteY0" fmla="*/ 0 h 797061"/>
                <a:gd name="connsiteX1" fmla="*/ 93759 w 165891"/>
                <a:gd name="connsiteY1" fmla="*/ 53261 h 797061"/>
                <a:gd name="connsiteX2" fmla="*/ 165891 w 165891"/>
                <a:gd name="connsiteY2" fmla="*/ 797061 h 797061"/>
                <a:gd name="connsiteX3" fmla="*/ 0 w 165891"/>
                <a:gd name="connsiteY3" fmla="*/ 797061 h 797061"/>
                <a:gd name="connsiteX4" fmla="*/ 19623 w 165891"/>
                <a:gd name="connsiteY4" fmla="*/ 0 h 797061"/>
                <a:gd name="connsiteX0" fmla="*/ 33199 w 179467"/>
                <a:gd name="connsiteY0" fmla="*/ 0 h 797061"/>
                <a:gd name="connsiteX1" fmla="*/ 107335 w 179467"/>
                <a:gd name="connsiteY1" fmla="*/ 53261 h 797061"/>
                <a:gd name="connsiteX2" fmla="*/ 179467 w 179467"/>
                <a:gd name="connsiteY2" fmla="*/ 797061 h 797061"/>
                <a:gd name="connsiteX3" fmla="*/ 0 w 179467"/>
                <a:gd name="connsiteY3" fmla="*/ 585123 h 797061"/>
                <a:gd name="connsiteX4" fmla="*/ 33199 w 179467"/>
                <a:gd name="connsiteY4" fmla="*/ 0 h 797061"/>
                <a:gd name="connsiteX0" fmla="*/ 66018 w 212286"/>
                <a:gd name="connsiteY0" fmla="*/ 0 h 797061"/>
                <a:gd name="connsiteX1" fmla="*/ 140154 w 212286"/>
                <a:gd name="connsiteY1" fmla="*/ 53261 h 797061"/>
                <a:gd name="connsiteX2" fmla="*/ 212286 w 212286"/>
                <a:gd name="connsiteY2" fmla="*/ 797061 h 797061"/>
                <a:gd name="connsiteX3" fmla="*/ 0 w 212286"/>
                <a:gd name="connsiteY3" fmla="*/ 657938 h 797061"/>
                <a:gd name="connsiteX4" fmla="*/ 66018 w 212286"/>
                <a:gd name="connsiteY4" fmla="*/ 0 h 797061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40154"/>
                <a:gd name="connsiteY0" fmla="*/ 0 h 759757"/>
                <a:gd name="connsiteX1" fmla="*/ 140154 w 140154"/>
                <a:gd name="connsiteY1" fmla="*/ 53261 h 759757"/>
                <a:gd name="connsiteX2" fmla="*/ 42437 w 140154"/>
                <a:gd name="connsiteY2" fmla="*/ 759757 h 759757"/>
                <a:gd name="connsiteX3" fmla="*/ 0 w 140154"/>
                <a:gd name="connsiteY3" fmla="*/ 657938 h 759757"/>
                <a:gd name="connsiteX4" fmla="*/ 66018 w 140154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66018 w 124592"/>
                <a:gd name="connsiteY4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4592"/>
                <a:gd name="connsiteY0" fmla="*/ 0 h 759757"/>
                <a:gd name="connsiteX1" fmla="*/ 124592 w 124592"/>
                <a:gd name="connsiteY1" fmla="*/ 76384 h 759757"/>
                <a:gd name="connsiteX2" fmla="*/ 42437 w 124592"/>
                <a:gd name="connsiteY2" fmla="*/ 759757 h 759757"/>
                <a:gd name="connsiteX3" fmla="*/ 0 w 124592"/>
                <a:gd name="connsiteY3" fmla="*/ 657938 h 759757"/>
                <a:gd name="connsiteX4" fmla="*/ 55647 w 124592"/>
                <a:gd name="connsiteY4" fmla="*/ 319866 h 759757"/>
                <a:gd name="connsiteX5" fmla="*/ 66018 w 124592"/>
                <a:gd name="connsiteY5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55647 w 125198"/>
                <a:gd name="connsiteY5" fmla="*/ 319866 h 759757"/>
                <a:gd name="connsiteX6" fmla="*/ 66018 w 125198"/>
                <a:gd name="connsiteY6" fmla="*/ 0 h 759757"/>
                <a:gd name="connsiteX0" fmla="*/ 66018 w 125198"/>
                <a:gd name="connsiteY0" fmla="*/ 0 h 759757"/>
                <a:gd name="connsiteX1" fmla="*/ 124592 w 125198"/>
                <a:gd name="connsiteY1" fmla="*/ 76384 h 759757"/>
                <a:gd name="connsiteX2" fmla="*/ 97859 w 125198"/>
                <a:gd name="connsiteY2" fmla="*/ 357347 h 759757"/>
                <a:gd name="connsiteX3" fmla="*/ 42437 w 125198"/>
                <a:gd name="connsiteY3" fmla="*/ 759757 h 759757"/>
                <a:gd name="connsiteX4" fmla="*/ 0 w 125198"/>
                <a:gd name="connsiteY4" fmla="*/ 657938 h 759757"/>
                <a:gd name="connsiteX5" fmla="*/ 60870 w 125198"/>
                <a:gd name="connsiteY5" fmla="*/ 338340 h 759757"/>
                <a:gd name="connsiteX6" fmla="*/ 66018 w 125198"/>
                <a:gd name="connsiteY6" fmla="*/ 0 h 759757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60870 w 125198"/>
                <a:gd name="connsiteY5" fmla="*/ 338340 h 729195"/>
                <a:gd name="connsiteX6" fmla="*/ 66018 w 125198"/>
                <a:gd name="connsiteY6" fmla="*/ 0 h 729195"/>
                <a:gd name="connsiteX0" fmla="*/ 66018 w 125198"/>
                <a:gd name="connsiteY0" fmla="*/ 0 h 729195"/>
                <a:gd name="connsiteX1" fmla="*/ 124592 w 125198"/>
                <a:gd name="connsiteY1" fmla="*/ 76384 h 729195"/>
                <a:gd name="connsiteX2" fmla="*/ 97859 w 125198"/>
                <a:gd name="connsiteY2" fmla="*/ 357347 h 729195"/>
                <a:gd name="connsiteX3" fmla="*/ 8320 w 125198"/>
                <a:gd name="connsiteY3" fmla="*/ 729195 h 729195"/>
                <a:gd name="connsiteX4" fmla="*/ 0 w 125198"/>
                <a:gd name="connsiteY4" fmla="*/ 657938 h 729195"/>
                <a:gd name="connsiteX5" fmla="*/ 43559 w 125198"/>
                <a:gd name="connsiteY5" fmla="*/ 348760 h 729195"/>
                <a:gd name="connsiteX6" fmla="*/ 66018 w 125198"/>
                <a:gd name="connsiteY6" fmla="*/ 0 h 729195"/>
                <a:gd name="connsiteX0" fmla="*/ 66018 w 124981"/>
                <a:gd name="connsiteY0" fmla="*/ 0 h 729195"/>
                <a:gd name="connsiteX1" fmla="*/ 124592 w 124981"/>
                <a:gd name="connsiteY1" fmla="*/ 76384 h 729195"/>
                <a:gd name="connsiteX2" fmla="*/ 86318 w 124981"/>
                <a:gd name="connsiteY2" fmla="*/ 364294 h 729195"/>
                <a:gd name="connsiteX3" fmla="*/ 8320 w 124981"/>
                <a:gd name="connsiteY3" fmla="*/ 729195 h 729195"/>
                <a:gd name="connsiteX4" fmla="*/ 0 w 124981"/>
                <a:gd name="connsiteY4" fmla="*/ 657938 h 729195"/>
                <a:gd name="connsiteX5" fmla="*/ 43559 w 124981"/>
                <a:gd name="connsiteY5" fmla="*/ 348760 h 729195"/>
                <a:gd name="connsiteX6" fmla="*/ 66018 w 124981"/>
                <a:gd name="connsiteY6" fmla="*/ 0 h 729195"/>
                <a:gd name="connsiteX0" fmla="*/ 75864 w 134827"/>
                <a:gd name="connsiteY0" fmla="*/ 0 h 729195"/>
                <a:gd name="connsiteX1" fmla="*/ 134438 w 134827"/>
                <a:gd name="connsiteY1" fmla="*/ 76384 h 729195"/>
                <a:gd name="connsiteX2" fmla="*/ 96164 w 134827"/>
                <a:gd name="connsiteY2" fmla="*/ 364294 h 729195"/>
                <a:gd name="connsiteX3" fmla="*/ 18166 w 134827"/>
                <a:gd name="connsiteY3" fmla="*/ 729195 h 729195"/>
                <a:gd name="connsiteX4" fmla="*/ 0 w 134827"/>
                <a:gd name="connsiteY4" fmla="*/ 638315 h 729195"/>
                <a:gd name="connsiteX5" fmla="*/ 53405 w 134827"/>
                <a:gd name="connsiteY5" fmla="*/ 348760 h 729195"/>
                <a:gd name="connsiteX6" fmla="*/ 75864 w 134827"/>
                <a:gd name="connsiteY6" fmla="*/ 0 h 729195"/>
                <a:gd name="connsiteX0" fmla="*/ 100501 w 159464"/>
                <a:gd name="connsiteY0" fmla="*/ 0 h 729195"/>
                <a:gd name="connsiteX1" fmla="*/ 159075 w 159464"/>
                <a:gd name="connsiteY1" fmla="*/ 76384 h 729195"/>
                <a:gd name="connsiteX2" fmla="*/ 120801 w 159464"/>
                <a:gd name="connsiteY2" fmla="*/ 364294 h 729195"/>
                <a:gd name="connsiteX3" fmla="*/ 42803 w 159464"/>
                <a:gd name="connsiteY3" fmla="*/ 729195 h 729195"/>
                <a:gd name="connsiteX4" fmla="*/ 0 w 159464"/>
                <a:gd name="connsiteY4" fmla="*/ 712141 h 729195"/>
                <a:gd name="connsiteX5" fmla="*/ 24637 w 159464"/>
                <a:gd name="connsiteY5" fmla="*/ 638315 h 729195"/>
                <a:gd name="connsiteX6" fmla="*/ 78042 w 159464"/>
                <a:gd name="connsiteY6" fmla="*/ 348760 h 729195"/>
                <a:gd name="connsiteX7" fmla="*/ 100501 w 159464"/>
                <a:gd name="connsiteY7" fmla="*/ 0 h 729195"/>
                <a:gd name="connsiteX0" fmla="*/ 100501 w 159464"/>
                <a:gd name="connsiteY0" fmla="*/ 0 h 714333"/>
                <a:gd name="connsiteX1" fmla="*/ 159075 w 159464"/>
                <a:gd name="connsiteY1" fmla="*/ 76384 h 714333"/>
                <a:gd name="connsiteX2" fmla="*/ 120801 w 159464"/>
                <a:gd name="connsiteY2" fmla="*/ 364294 h 714333"/>
                <a:gd name="connsiteX3" fmla="*/ 51405 w 159464"/>
                <a:gd name="connsiteY3" fmla="*/ 684712 h 714333"/>
                <a:gd name="connsiteX4" fmla="*/ 0 w 159464"/>
                <a:gd name="connsiteY4" fmla="*/ 712141 h 714333"/>
                <a:gd name="connsiteX5" fmla="*/ 24637 w 159464"/>
                <a:gd name="connsiteY5" fmla="*/ 638315 h 714333"/>
                <a:gd name="connsiteX6" fmla="*/ 78042 w 159464"/>
                <a:gd name="connsiteY6" fmla="*/ 348760 h 714333"/>
                <a:gd name="connsiteX7" fmla="*/ 100501 w 159464"/>
                <a:gd name="connsiteY7" fmla="*/ 0 h 714333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1405 w 159464"/>
                <a:gd name="connsiteY3" fmla="*/ 684712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57134 w 159464"/>
                <a:gd name="connsiteY3" fmla="*/ 651785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464"/>
                <a:gd name="connsiteY0" fmla="*/ 0 h 780450"/>
                <a:gd name="connsiteX1" fmla="*/ 159075 w 159464"/>
                <a:gd name="connsiteY1" fmla="*/ 76384 h 780450"/>
                <a:gd name="connsiteX2" fmla="*/ 120801 w 159464"/>
                <a:gd name="connsiteY2" fmla="*/ 364294 h 780450"/>
                <a:gd name="connsiteX3" fmla="*/ 40944 w 159464"/>
                <a:gd name="connsiteY3" fmla="*/ 637946 h 780450"/>
                <a:gd name="connsiteX4" fmla="*/ 56693 w 159464"/>
                <a:gd name="connsiteY4" fmla="*/ 780212 h 780450"/>
                <a:gd name="connsiteX5" fmla="*/ 0 w 159464"/>
                <a:gd name="connsiteY5" fmla="*/ 712141 h 780450"/>
                <a:gd name="connsiteX6" fmla="*/ 24637 w 159464"/>
                <a:gd name="connsiteY6" fmla="*/ 638315 h 780450"/>
                <a:gd name="connsiteX7" fmla="*/ 78042 w 159464"/>
                <a:gd name="connsiteY7" fmla="*/ 348760 h 780450"/>
                <a:gd name="connsiteX8" fmla="*/ 100501 w 159464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78042 w 159559"/>
                <a:gd name="connsiteY7" fmla="*/ 348760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4637 w 159559"/>
                <a:gd name="connsiteY6" fmla="*/ 638315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0501 w 159559"/>
                <a:gd name="connsiteY0" fmla="*/ 0 h 780450"/>
                <a:gd name="connsiteX1" fmla="*/ 159075 w 159559"/>
                <a:gd name="connsiteY1" fmla="*/ 76384 h 780450"/>
                <a:gd name="connsiteX2" fmla="*/ 127119 w 159559"/>
                <a:gd name="connsiteY2" fmla="*/ 338873 h 780450"/>
                <a:gd name="connsiteX3" fmla="*/ 40944 w 159559"/>
                <a:gd name="connsiteY3" fmla="*/ 637946 h 780450"/>
                <a:gd name="connsiteX4" fmla="*/ 56693 w 159559"/>
                <a:gd name="connsiteY4" fmla="*/ 780212 h 780450"/>
                <a:gd name="connsiteX5" fmla="*/ 0 w 159559"/>
                <a:gd name="connsiteY5" fmla="*/ 712141 h 780450"/>
                <a:gd name="connsiteX6" fmla="*/ 25744 w 159559"/>
                <a:gd name="connsiteY6" fmla="*/ 604239 h 780450"/>
                <a:gd name="connsiteX7" fmla="*/ 82665 w 159559"/>
                <a:gd name="connsiteY7" fmla="*/ 349909 h 780450"/>
                <a:gd name="connsiteX8" fmla="*/ 100501 w 159559"/>
                <a:gd name="connsiteY8" fmla="*/ 0 h 780450"/>
                <a:gd name="connsiteX0" fmla="*/ 106873 w 165931"/>
                <a:gd name="connsiteY0" fmla="*/ 0 h 780408"/>
                <a:gd name="connsiteX1" fmla="*/ 165447 w 165931"/>
                <a:gd name="connsiteY1" fmla="*/ 76384 h 780408"/>
                <a:gd name="connsiteX2" fmla="*/ 133491 w 165931"/>
                <a:gd name="connsiteY2" fmla="*/ 338873 h 780408"/>
                <a:gd name="connsiteX3" fmla="*/ 47316 w 165931"/>
                <a:gd name="connsiteY3" fmla="*/ 637946 h 780408"/>
                <a:gd name="connsiteX4" fmla="*/ 63065 w 165931"/>
                <a:gd name="connsiteY4" fmla="*/ 780212 h 780408"/>
                <a:gd name="connsiteX5" fmla="*/ 0 w 165931"/>
                <a:gd name="connsiteY5" fmla="*/ 698289 h 780408"/>
                <a:gd name="connsiteX6" fmla="*/ 32116 w 165931"/>
                <a:gd name="connsiteY6" fmla="*/ 604239 h 780408"/>
                <a:gd name="connsiteX7" fmla="*/ 89037 w 165931"/>
                <a:gd name="connsiteY7" fmla="*/ 349909 h 780408"/>
                <a:gd name="connsiteX8" fmla="*/ 106873 w 165931"/>
                <a:gd name="connsiteY8" fmla="*/ 0 h 780408"/>
                <a:gd name="connsiteX0" fmla="*/ 107037 w 166095"/>
                <a:gd name="connsiteY0" fmla="*/ 0 h 782058"/>
                <a:gd name="connsiteX1" fmla="*/ 165611 w 166095"/>
                <a:gd name="connsiteY1" fmla="*/ 76384 h 782058"/>
                <a:gd name="connsiteX2" fmla="*/ 133655 w 166095"/>
                <a:gd name="connsiteY2" fmla="*/ 338873 h 782058"/>
                <a:gd name="connsiteX3" fmla="*/ 47480 w 166095"/>
                <a:gd name="connsiteY3" fmla="*/ 637946 h 782058"/>
                <a:gd name="connsiteX4" fmla="*/ 63229 w 166095"/>
                <a:gd name="connsiteY4" fmla="*/ 780212 h 782058"/>
                <a:gd name="connsiteX5" fmla="*/ 24984 w 166095"/>
                <a:gd name="connsiteY5" fmla="*/ 687280 h 782058"/>
                <a:gd name="connsiteX6" fmla="*/ 164 w 166095"/>
                <a:gd name="connsiteY6" fmla="*/ 698289 h 782058"/>
                <a:gd name="connsiteX7" fmla="*/ 32280 w 166095"/>
                <a:gd name="connsiteY7" fmla="*/ 604239 h 782058"/>
                <a:gd name="connsiteX8" fmla="*/ 89201 w 166095"/>
                <a:gd name="connsiteY8" fmla="*/ 349909 h 782058"/>
                <a:gd name="connsiteX9" fmla="*/ 107037 w 166095"/>
                <a:gd name="connsiteY9" fmla="*/ 0 h 782058"/>
                <a:gd name="connsiteX0" fmla="*/ 107037 w 166095"/>
                <a:gd name="connsiteY0" fmla="*/ 0 h 748327"/>
                <a:gd name="connsiteX1" fmla="*/ 165611 w 166095"/>
                <a:gd name="connsiteY1" fmla="*/ 76384 h 748327"/>
                <a:gd name="connsiteX2" fmla="*/ 133655 w 166095"/>
                <a:gd name="connsiteY2" fmla="*/ 338873 h 748327"/>
                <a:gd name="connsiteX3" fmla="*/ 47480 w 166095"/>
                <a:gd name="connsiteY3" fmla="*/ 637946 h 748327"/>
                <a:gd name="connsiteX4" fmla="*/ 32572 w 166095"/>
                <a:gd name="connsiteY4" fmla="*/ 745603 h 748327"/>
                <a:gd name="connsiteX5" fmla="*/ 24984 w 166095"/>
                <a:gd name="connsiteY5" fmla="*/ 687280 h 748327"/>
                <a:gd name="connsiteX6" fmla="*/ 164 w 166095"/>
                <a:gd name="connsiteY6" fmla="*/ 698289 h 748327"/>
                <a:gd name="connsiteX7" fmla="*/ 32280 w 166095"/>
                <a:gd name="connsiteY7" fmla="*/ 604239 h 748327"/>
                <a:gd name="connsiteX8" fmla="*/ 89201 w 166095"/>
                <a:gd name="connsiteY8" fmla="*/ 349909 h 748327"/>
                <a:gd name="connsiteX9" fmla="*/ 107037 w 166095"/>
                <a:gd name="connsiteY9" fmla="*/ 0 h 748327"/>
                <a:gd name="connsiteX0" fmla="*/ 107167 w 166225"/>
                <a:gd name="connsiteY0" fmla="*/ 0 h 749530"/>
                <a:gd name="connsiteX1" fmla="*/ 165741 w 166225"/>
                <a:gd name="connsiteY1" fmla="*/ 76384 h 749530"/>
                <a:gd name="connsiteX2" fmla="*/ 133785 w 166225"/>
                <a:gd name="connsiteY2" fmla="*/ 338873 h 749530"/>
                <a:gd name="connsiteX3" fmla="*/ 47610 w 166225"/>
                <a:gd name="connsiteY3" fmla="*/ 637946 h 749530"/>
                <a:gd name="connsiteX4" fmla="*/ 32702 w 166225"/>
                <a:gd name="connsiteY4" fmla="*/ 745603 h 749530"/>
                <a:gd name="connsiteX5" fmla="*/ 17059 w 166225"/>
                <a:gd name="connsiteY5" fmla="*/ 709815 h 749530"/>
                <a:gd name="connsiteX6" fmla="*/ 294 w 166225"/>
                <a:gd name="connsiteY6" fmla="*/ 698289 h 749530"/>
                <a:gd name="connsiteX7" fmla="*/ 32410 w 166225"/>
                <a:gd name="connsiteY7" fmla="*/ 604239 h 749530"/>
                <a:gd name="connsiteX8" fmla="*/ 89331 w 166225"/>
                <a:gd name="connsiteY8" fmla="*/ 349909 h 749530"/>
                <a:gd name="connsiteX9" fmla="*/ 107167 w 166225"/>
                <a:gd name="connsiteY9" fmla="*/ 0 h 749530"/>
                <a:gd name="connsiteX0" fmla="*/ 107077 w 166135"/>
                <a:gd name="connsiteY0" fmla="*/ 0 h 748486"/>
                <a:gd name="connsiteX1" fmla="*/ 165651 w 166135"/>
                <a:gd name="connsiteY1" fmla="*/ 76384 h 748486"/>
                <a:gd name="connsiteX2" fmla="*/ 133695 w 166135"/>
                <a:gd name="connsiteY2" fmla="*/ 338873 h 748486"/>
                <a:gd name="connsiteX3" fmla="*/ 47520 w 166135"/>
                <a:gd name="connsiteY3" fmla="*/ 637946 h 748486"/>
                <a:gd name="connsiteX4" fmla="*/ 32612 w 166135"/>
                <a:gd name="connsiteY4" fmla="*/ 745603 h 748486"/>
                <a:gd name="connsiteX5" fmla="*/ 21564 w 166135"/>
                <a:gd name="connsiteY5" fmla="*/ 691328 h 748486"/>
                <a:gd name="connsiteX6" fmla="*/ 204 w 166135"/>
                <a:gd name="connsiteY6" fmla="*/ 698289 h 748486"/>
                <a:gd name="connsiteX7" fmla="*/ 32320 w 166135"/>
                <a:gd name="connsiteY7" fmla="*/ 604239 h 748486"/>
                <a:gd name="connsiteX8" fmla="*/ 89241 w 166135"/>
                <a:gd name="connsiteY8" fmla="*/ 349909 h 748486"/>
                <a:gd name="connsiteX9" fmla="*/ 107077 w 166135"/>
                <a:gd name="connsiteY9" fmla="*/ 0 h 748486"/>
                <a:gd name="connsiteX0" fmla="*/ 107077 w 166135"/>
                <a:gd name="connsiteY0" fmla="*/ 0 h 745603"/>
                <a:gd name="connsiteX1" fmla="*/ 165651 w 166135"/>
                <a:gd name="connsiteY1" fmla="*/ 76384 h 745603"/>
                <a:gd name="connsiteX2" fmla="*/ 133695 w 166135"/>
                <a:gd name="connsiteY2" fmla="*/ 338873 h 745603"/>
                <a:gd name="connsiteX3" fmla="*/ 47520 w 166135"/>
                <a:gd name="connsiteY3" fmla="*/ 637946 h 745603"/>
                <a:gd name="connsiteX4" fmla="*/ 32612 w 166135"/>
                <a:gd name="connsiteY4" fmla="*/ 745603 h 745603"/>
                <a:gd name="connsiteX5" fmla="*/ 21564 w 166135"/>
                <a:gd name="connsiteY5" fmla="*/ 691328 h 745603"/>
                <a:gd name="connsiteX6" fmla="*/ 204 w 166135"/>
                <a:gd name="connsiteY6" fmla="*/ 698289 h 745603"/>
                <a:gd name="connsiteX7" fmla="*/ 32320 w 166135"/>
                <a:gd name="connsiteY7" fmla="*/ 604239 h 745603"/>
                <a:gd name="connsiteX8" fmla="*/ 89241 w 166135"/>
                <a:gd name="connsiteY8" fmla="*/ 349909 h 745603"/>
                <a:gd name="connsiteX9" fmla="*/ 107077 w 166135"/>
                <a:gd name="connsiteY9" fmla="*/ 0 h 745603"/>
                <a:gd name="connsiteX0" fmla="*/ 107077 w 166135"/>
                <a:gd name="connsiteY0" fmla="*/ 0 h 757157"/>
                <a:gd name="connsiteX1" fmla="*/ 165651 w 166135"/>
                <a:gd name="connsiteY1" fmla="*/ 76384 h 757157"/>
                <a:gd name="connsiteX2" fmla="*/ 133695 w 166135"/>
                <a:gd name="connsiteY2" fmla="*/ 338873 h 757157"/>
                <a:gd name="connsiteX3" fmla="*/ 47520 w 166135"/>
                <a:gd name="connsiteY3" fmla="*/ 637946 h 757157"/>
                <a:gd name="connsiteX4" fmla="*/ 29740 w 166135"/>
                <a:gd name="connsiteY4" fmla="*/ 757157 h 757157"/>
                <a:gd name="connsiteX5" fmla="*/ 21564 w 166135"/>
                <a:gd name="connsiteY5" fmla="*/ 691328 h 757157"/>
                <a:gd name="connsiteX6" fmla="*/ 204 w 166135"/>
                <a:gd name="connsiteY6" fmla="*/ 698289 h 757157"/>
                <a:gd name="connsiteX7" fmla="*/ 32320 w 166135"/>
                <a:gd name="connsiteY7" fmla="*/ 604239 h 757157"/>
                <a:gd name="connsiteX8" fmla="*/ 89241 w 166135"/>
                <a:gd name="connsiteY8" fmla="*/ 349909 h 757157"/>
                <a:gd name="connsiteX9" fmla="*/ 107077 w 166135"/>
                <a:gd name="connsiteY9" fmla="*/ 0 h 757157"/>
                <a:gd name="connsiteX0" fmla="*/ 112031 w 171089"/>
                <a:gd name="connsiteY0" fmla="*/ 0 h 768132"/>
                <a:gd name="connsiteX1" fmla="*/ 170605 w 171089"/>
                <a:gd name="connsiteY1" fmla="*/ 76384 h 768132"/>
                <a:gd name="connsiteX2" fmla="*/ 138649 w 171089"/>
                <a:gd name="connsiteY2" fmla="*/ 338873 h 768132"/>
                <a:gd name="connsiteX3" fmla="*/ 52474 w 171089"/>
                <a:gd name="connsiteY3" fmla="*/ 637946 h 768132"/>
                <a:gd name="connsiteX4" fmla="*/ 34694 w 171089"/>
                <a:gd name="connsiteY4" fmla="*/ 757157 h 768132"/>
                <a:gd name="connsiteX5" fmla="*/ 45 w 171089"/>
                <a:gd name="connsiteY5" fmla="*/ 758360 h 768132"/>
                <a:gd name="connsiteX6" fmla="*/ 26518 w 171089"/>
                <a:gd name="connsiteY6" fmla="*/ 691328 h 768132"/>
                <a:gd name="connsiteX7" fmla="*/ 5158 w 171089"/>
                <a:gd name="connsiteY7" fmla="*/ 698289 h 768132"/>
                <a:gd name="connsiteX8" fmla="*/ 37274 w 171089"/>
                <a:gd name="connsiteY8" fmla="*/ 604239 h 768132"/>
                <a:gd name="connsiteX9" fmla="*/ 94195 w 171089"/>
                <a:gd name="connsiteY9" fmla="*/ 349909 h 768132"/>
                <a:gd name="connsiteX10" fmla="*/ 112031 w 171089"/>
                <a:gd name="connsiteY10" fmla="*/ 0 h 768132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6518 w 171089"/>
                <a:gd name="connsiteY6" fmla="*/ 691328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12031 w 171089"/>
                <a:gd name="connsiteY0" fmla="*/ 0 h 760571"/>
                <a:gd name="connsiteX1" fmla="*/ 170605 w 171089"/>
                <a:gd name="connsiteY1" fmla="*/ 76384 h 760571"/>
                <a:gd name="connsiteX2" fmla="*/ 138649 w 171089"/>
                <a:gd name="connsiteY2" fmla="*/ 338873 h 760571"/>
                <a:gd name="connsiteX3" fmla="*/ 52474 w 171089"/>
                <a:gd name="connsiteY3" fmla="*/ 637946 h 760571"/>
                <a:gd name="connsiteX4" fmla="*/ 53701 w 171089"/>
                <a:gd name="connsiteY4" fmla="*/ 720168 h 760571"/>
                <a:gd name="connsiteX5" fmla="*/ 45 w 171089"/>
                <a:gd name="connsiteY5" fmla="*/ 758360 h 760571"/>
                <a:gd name="connsiteX6" fmla="*/ 27680 w 171089"/>
                <a:gd name="connsiteY6" fmla="*/ 696525 h 760571"/>
                <a:gd name="connsiteX7" fmla="*/ 5158 w 171089"/>
                <a:gd name="connsiteY7" fmla="*/ 698289 h 760571"/>
                <a:gd name="connsiteX8" fmla="*/ 37274 w 171089"/>
                <a:gd name="connsiteY8" fmla="*/ 604239 h 760571"/>
                <a:gd name="connsiteX9" fmla="*/ 94195 w 171089"/>
                <a:gd name="connsiteY9" fmla="*/ 349909 h 760571"/>
                <a:gd name="connsiteX10" fmla="*/ 112031 w 171089"/>
                <a:gd name="connsiteY10" fmla="*/ 0 h 760571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48460 w 167075"/>
                <a:gd name="connsiteY3" fmla="*/ 63794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3260 w 167075"/>
                <a:gd name="connsiteY8" fmla="*/ 604239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57704 w 167075"/>
                <a:gd name="connsiteY3" fmla="*/ 640243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5743"/>
                <a:gd name="connsiteX1" fmla="*/ 166591 w 167075"/>
                <a:gd name="connsiteY1" fmla="*/ 76384 h 745743"/>
                <a:gd name="connsiteX2" fmla="*/ 134635 w 167075"/>
                <a:gd name="connsiteY2" fmla="*/ 338873 h 745743"/>
                <a:gd name="connsiteX3" fmla="*/ 62299 w 167075"/>
                <a:gd name="connsiteY3" fmla="*/ 621756 h 745743"/>
                <a:gd name="connsiteX4" fmla="*/ 49687 w 167075"/>
                <a:gd name="connsiteY4" fmla="*/ 720168 h 745743"/>
                <a:gd name="connsiteX5" fmla="*/ 51 w 167075"/>
                <a:gd name="connsiteY5" fmla="*/ 742183 h 745743"/>
                <a:gd name="connsiteX6" fmla="*/ 23666 w 167075"/>
                <a:gd name="connsiteY6" fmla="*/ 696525 h 745743"/>
                <a:gd name="connsiteX7" fmla="*/ 1144 w 167075"/>
                <a:gd name="connsiteY7" fmla="*/ 698289 h 745743"/>
                <a:gd name="connsiteX8" fmla="*/ 36159 w 167075"/>
                <a:gd name="connsiteY8" fmla="*/ 612321 h 745743"/>
                <a:gd name="connsiteX9" fmla="*/ 90181 w 167075"/>
                <a:gd name="connsiteY9" fmla="*/ 349909 h 745743"/>
                <a:gd name="connsiteX10" fmla="*/ 108017 w 167075"/>
                <a:gd name="connsiteY10" fmla="*/ 0 h 745743"/>
                <a:gd name="connsiteX0" fmla="*/ 108017 w 167075"/>
                <a:gd name="connsiteY0" fmla="*/ 0 h 743728"/>
                <a:gd name="connsiteX1" fmla="*/ 166591 w 167075"/>
                <a:gd name="connsiteY1" fmla="*/ 76384 h 743728"/>
                <a:gd name="connsiteX2" fmla="*/ 134635 w 167075"/>
                <a:gd name="connsiteY2" fmla="*/ 338873 h 743728"/>
                <a:gd name="connsiteX3" fmla="*/ 62299 w 167075"/>
                <a:gd name="connsiteY3" fmla="*/ 621756 h 743728"/>
                <a:gd name="connsiteX4" fmla="*/ 60613 w 167075"/>
                <a:gd name="connsiteY4" fmla="*/ 686079 h 743728"/>
                <a:gd name="connsiteX5" fmla="*/ 51 w 167075"/>
                <a:gd name="connsiteY5" fmla="*/ 742183 h 743728"/>
                <a:gd name="connsiteX6" fmla="*/ 23666 w 167075"/>
                <a:gd name="connsiteY6" fmla="*/ 696525 h 743728"/>
                <a:gd name="connsiteX7" fmla="*/ 1144 w 167075"/>
                <a:gd name="connsiteY7" fmla="*/ 698289 h 743728"/>
                <a:gd name="connsiteX8" fmla="*/ 36159 w 167075"/>
                <a:gd name="connsiteY8" fmla="*/ 612321 h 743728"/>
                <a:gd name="connsiteX9" fmla="*/ 90181 w 167075"/>
                <a:gd name="connsiteY9" fmla="*/ 349909 h 743728"/>
                <a:gd name="connsiteX10" fmla="*/ 108017 w 167075"/>
                <a:gd name="connsiteY10" fmla="*/ 0 h 743728"/>
                <a:gd name="connsiteX0" fmla="*/ 106994 w 166052"/>
                <a:gd name="connsiteY0" fmla="*/ 0 h 726467"/>
                <a:gd name="connsiteX1" fmla="*/ 165568 w 166052"/>
                <a:gd name="connsiteY1" fmla="*/ 76384 h 726467"/>
                <a:gd name="connsiteX2" fmla="*/ 133612 w 166052"/>
                <a:gd name="connsiteY2" fmla="*/ 338873 h 726467"/>
                <a:gd name="connsiteX3" fmla="*/ 61276 w 166052"/>
                <a:gd name="connsiteY3" fmla="*/ 621756 h 726467"/>
                <a:gd name="connsiteX4" fmla="*/ 59590 w 166052"/>
                <a:gd name="connsiteY4" fmla="*/ 686079 h 726467"/>
                <a:gd name="connsiteX5" fmla="*/ 15752 w 166052"/>
                <a:gd name="connsiteY5" fmla="*/ 724255 h 726467"/>
                <a:gd name="connsiteX6" fmla="*/ 22643 w 166052"/>
                <a:gd name="connsiteY6" fmla="*/ 696525 h 726467"/>
                <a:gd name="connsiteX7" fmla="*/ 121 w 166052"/>
                <a:gd name="connsiteY7" fmla="*/ 698289 h 726467"/>
                <a:gd name="connsiteX8" fmla="*/ 35136 w 166052"/>
                <a:gd name="connsiteY8" fmla="*/ 612321 h 726467"/>
                <a:gd name="connsiteX9" fmla="*/ 89158 w 166052"/>
                <a:gd name="connsiteY9" fmla="*/ 349909 h 726467"/>
                <a:gd name="connsiteX10" fmla="*/ 106994 w 166052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89158 w 166984"/>
                <a:gd name="connsiteY9" fmla="*/ 349909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66984"/>
                <a:gd name="connsiteY0" fmla="*/ 0 h 726467"/>
                <a:gd name="connsiteX1" fmla="*/ 165568 w 166984"/>
                <a:gd name="connsiteY1" fmla="*/ 76384 h 726467"/>
                <a:gd name="connsiteX2" fmla="*/ 151315 w 166984"/>
                <a:gd name="connsiteY2" fmla="*/ 333458 h 726467"/>
                <a:gd name="connsiteX3" fmla="*/ 61276 w 166984"/>
                <a:gd name="connsiteY3" fmla="*/ 621756 h 726467"/>
                <a:gd name="connsiteX4" fmla="*/ 59590 w 166984"/>
                <a:gd name="connsiteY4" fmla="*/ 686079 h 726467"/>
                <a:gd name="connsiteX5" fmla="*/ 15752 w 166984"/>
                <a:gd name="connsiteY5" fmla="*/ 724255 h 726467"/>
                <a:gd name="connsiteX6" fmla="*/ 22643 w 166984"/>
                <a:gd name="connsiteY6" fmla="*/ 696525 h 726467"/>
                <a:gd name="connsiteX7" fmla="*/ 121 w 166984"/>
                <a:gd name="connsiteY7" fmla="*/ 698289 h 726467"/>
                <a:gd name="connsiteX8" fmla="*/ 35136 w 166984"/>
                <a:gd name="connsiteY8" fmla="*/ 612321 h 726467"/>
                <a:gd name="connsiteX9" fmla="*/ 110727 w 166984"/>
                <a:gd name="connsiteY9" fmla="*/ 355270 h 726467"/>
                <a:gd name="connsiteX10" fmla="*/ 106994 w 16698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35136 w 192774"/>
                <a:gd name="connsiteY8" fmla="*/ 612321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92774"/>
                <a:gd name="connsiteY0" fmla="*/ 0 h 726467"/>
                <a:gd name="connsiteX1" fmla="*/ 165568 w 192774"/>
                <a:gd name="connsiteY1" fmla="*/ 76384 h 726467"/>
                <a:gd name="connsiteX2" fmla="*/ 151315 w 192774"/>
                <a:gd name="connsiteY2" fmla="*/ 333458 h 726467"/>
                <a:gd name="connsiteX3" fmla="*/ 178985 w 192774"/>
                <a:gd name="connsiteY3" fmla="*/ 543047 h 726467"/>
                <a:gd name="connsiteX4" fmla="*/ 59590 w 192774"/>
                <a:gd name="connsiteY4" fmla="*/ 686079 h 726467"/>
                <a:gd name="connsiteX5" fmla="*/ 15752 w 192774"/>
                <a:gd name="connsiteY5" fmla="*/ 724255 h 726467"/>
                <a:gd name="connsiteX6" fmla="*/ 22643 w 192774"/>
                <a:gd name="connsiteY6" fmla="*/ 696525 h 726467"/>
                <a:gd name="connsiteX7" fmla="*/ 121 w 192774"/>
                <a:gd name="connsiteY7" fmla="*/ 698289 h 726467"/>
                <a:gd name="connsiteX8" fmla="*/ 143637 w 192774"/>
                <a:gd name="connsiteY8" fmla="*/ 557497 h 726467"/>
                <a:gd name="connsiteX9" fmla="*/ 110727 w 192774"/>
                <a:gd name="connsiteY9" fmla="*/ 355270 h 726467"/>
                <a:gd name="connsiteX10" fmla="*/ 106994 w 192774"/>
                <a:gd name="connsiteY10" fmla="*/ 0 h 726467"/>
                <a:gd name="connsiteX0" fmla="*/ 106994 w 179373"/>
                <a:gd name="connsiteY0" fmla="*/ 0 h 726467"/>
                <a:gd name="connsiteX1" fmla="*/ 165568 w 179373"/>
                <a:gd name="connsiteY1" fmla="*/ 76384 h 726467"/>
                <a:gd name="connsiteX2" fmla="*/ 151315 w 179373"/>
                <a:gd name="connsiteY2" fmla="*/ 333458 h 726467"/>
                <a:gd name="connsiteX3" fmla="*/ 178985 w 179373"/>
                <a:gd name="connsiteY3" fmla="*/ 543047 h 726467"/>
                <a:gd name="connsiteX4" fmla="*/ 59590 w 179373"/>
                <a:gd name="connsiteY4" fmla="*/ 686079 h 726467"/>
                <a:gd name="connsiteX5" fmla="*/ 15752 w 179373"/>
                <a:gd name="connsiteY5" fmla="*/ 724255 h 726467"/>
                <a:gd name="connsiteX6" fmla="*/ 22643 w 179373"/>
                <a:gd name="connsiteY6" fmla="*/ 696525 h 726467"/>
                <a:gd name="connsiteX7" fmla="*/ 121 w 179373"/>
                <a:gd name="connsiteY7" fmla="*/ 698289 h 726467"/>
                <a:gd name="connsiteX8" fmla="*/ 143637 w 179373"/>
                <a:gd name="connsiteY8" fmla="*/ 557497 h 726467"/>
                <a:gd name="connsiteX9" fmla="*/ 110727 w 179373"/>
                <a:gd name="connsiteY9" fmla="*/ 355270 h 726467"/>
                <a:gd name="connsiteX10" fmla="*/ 106994 w 179373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106994 w 180222"/>
                <a:gd name="connsiteY0" fmla="*/ 0 h 726467"/>
                <a:gd name="connsiteX1" fmla="*/ 165568 w 180222"/>
                <a:gd name="connsiteY1" fmla="*/ 76384 h 726467"/>
                <a:gd name="connsiteX2" fmla="*/ 151315 w 180222"/>
                <a:gd name="connsiteY2" fmla="*/ 333458 h 726467"/>
                <a:gd name="connsiteX3" fmla="*/ 178985 w 180222"/>
                <a:gd name="connsiteY3" fmla="*/ 543047 h 726467"/>
                <a:gd name="connsiteX4" fmla="*/ 59590 w 180222"/>
                <a:gd name="connsiteY4" fmla="*/ 686079 h 726467"/>
                <a:gd name="connsiteX5" fmla="*/ 15752 w 180222"/>
                <a:gd name="connsiteY5" fmla="*/ 724255 h 726467"/>
                <a:gd name="connsiteX6" fmla="*/ 22643 w 180222"/>
                <a:gd name="connsiteY6" fmla="*/ 696525 h 726467"/>
                <a:gd name="connsiteX7" fmla="*/ 121 w 180222"/>
                <a:gd name="connsiteY7" fmla="*/ 698289 h 726467"/>
                <a:gd name="connsiteX8" fmla="*/ 143637 w 180222"/>
                <a:gd name="connsiteY8" fmla="*/ 557497 h 726467"/>
                <a:gd name="connsiteX9" fmla="*/ 110727 w 180222"/>
                <a:gd name="connsiteY9" fmla="*/ 355270 h 726467"/>
                <a:gd name="connsiteX10" fmla="*/ 106994 w 180222"/>
                <a:gd name="connsiteY10" fmla="*/ 0 h 726467"/>
                <a:gd name="connsiteX0" fmla="*/ 91372 w 164600"/>
                <a:gd name="connsiteY0" fmla="*/ 0 h 726467"/>
                <a:gd name="connsiteX1" fmla="*/ 149946 w 164600"/>
                <a:gd name="connsiteY1" fmla="*/ 76384 h 726467"/>
                <a:gd name="connsiteX2" fmla="*/ 135693 w 164600"/>
                <a:gd name="connsiteY2" fmla="*/ 333458 h 726467"/>
                <a:gd name="connsiteX3" fmla="*/ 163363 w 164600"/>
                <a:gd name="connsiteY3" fmla="*/ 543047 h 726467"/>
                <a:gd name="connsiteX4" fmla="*/ 43968 w 164600"/>
                <a:gd name="connsiteY4" fmla="*/ 686079 h 726467"/>
                <a:gd name="connsiteX5" fmla="*/ 130 w 164600"/>
                <a:gd name="connsiteY5" fmla="*/ 724255 h 726467"/>
                <a:gd name="connsiteX6" fmla="*/ 7021 w 164600"/>
                <a:gd name="connsiteY6" fmla="*/ 696525 h 726467"/>
                <a:gd name="connsiteX7" fmla="*/ 88315 w 164600"/>
                <a:gd name="connsiteY7" fmla="*/ 596498 h 726467"/>
                <a:gd name="connsiteX8" fmla="*/ 128015 w 164600"/>
                <a:gd name="connsiteY8" fmla="*/ 557497 h 726467"/>
                <a:gd name="connsiteX9" fmla="*/ 95105 w 164600"/>
                <a:gd name="connsiteY9" fmla="*/ 355270 h 726467"/>
                <a:gd name="connsiteX10" fmla="*/ 91372 w 164600"/>
                <a:gd name="connsiteY10" fmla="*/ 0 h 726467"/>
                <a:gd name="connsiteX0" fmla="*/ 91372 w 176888"/>
                <a:gd name="connsiteY0" fmla="*/ 0 h 725014"/>
                <a:gd name="connsiteX1" fmla="*/ 149946 w 176888"/>
                <a:gd name="connsiteY1" fmla="*/ 76384 h 725014"/>
                <a:gd name="connsiteX2" fmla="*/ 135693 w 176888"/>
                <a:gd name="connsiteY2" fmla="*/ 333458 h 725014"/>
                <a:gd name="connsiteX3" fmla="*/ 163363 w 176888"/>
                <a:gd name="connsiteY3" fmla="*/ 543047 h 725014"/>
                <a:gd name="connsiteX4" fmla="*/ 174768 w 176888"/>
                <a:gd name="connsiteY4" fmla="*/ 607353 h 725014"/>
                <a:gd name="connsiteX5" fmla="*/ 130 w 176888"/>
                <a:gd name="connsiteY5" fmla="*/ 724255 h 725014"/>
                <a:gd name="connsiteX6" fmla="*/ 7021 w 176888"/>
                <a:gd name="connsiteY6" fmla="*/ 696525 h 725014"/>
                <a:gd name="connsiteX7" fmla="*/ 88315 w 176888"/>
                <a:gd name="connsiteY7" fmla="*/ 596498 h 725014"/>
                <a:gd name="connsiteX8" fmla="*/ 128015 w 176888"/>
                <a:gd name="connsiteY8" fmla="*/ 557497 h 725014"/>
                <a:gd name="connsiteX9" fmla="*/ 95105 w 176888"/>
                <a:gd name="connsiteY9" fmla="*/ 355270 h 725014"/>
                <a:gd name="connsiteX10" fmla="*/ 91372 w 176888"/>
                <a:gd name="connsiteY10" fmla="*/ 0 h 725014"/>
                <a:gd name="connsiteX0" fmla="*/ 91254 w 176770"/>
                <a:gd name="connsiteY0" fmla="*/ 0 h 725014"/>
                <a:gd name="connsiteX1" fmla="*/ 149828 w 176770"/>
                <a:gd name="connsiteY1" fmla="*/ 76384 h 725014"/>
                <a:gd name="connsiteX2" fmla="*/ 135575 w 176770"/>
                <a:gd name="connsiteY2" fmla="*/ 333458 h 725014"/>
                <a:gd name="connsiteX3" fmla="*/ 163245 w 176770"/>
                <a:gd name="connsiteY3" fmla="*/ 543047 h 725014"/>
                <a:gd name="connsiteX4" fmla="*/ 174650 w 176770"/>
                <a:gd name="connsiteY4" fmla="*/ 607353 h 725014"/>
                <a:gd name="connsiteX5" fmla="*/ 12 w 176770"/>
                <a:gd name="connsiteY5" fmla="*/ 724255 h 725014"/>
                <a:gd name="connsiteX6" fmla="*/ 113034 w 176770"/>
                <a:gd name="connsiteY6" fmla="*/ 598581 h 725014"/>
                <a:gd name="connsiteX7" fmla="*/ 88197 w 176770"/>
                <a:gd name="connsiteY7" fmla="*/ 596498 h 725014"/>
                <a:gd name="connsiteX8" fmla="*/ 127897 w 176770"/>
                <a:gd name="connsiteY8" fmla="*/ 557497 h 725014"/>
                <a:gd name="connsiteX9" fmla="*/ 94987 w 176770"/>
                <a:gd name="connsiteY9" fmla="*/ 355270 h 725014"/>
                <a:gd name="connsiteX10" fmla="*/ 91254 w 176770"/>
                <a:gd name="connsiteY10" fmla="*/ 0 h 725014"/>
                <a:gd name="connsiteX0" fmla="*/ 10139 w 95655"/>
                <a:gd name="connsiteY0" fmla="*/ 0 h 634919"/>
                <a:gd name="connsiteX1" fmla="*/ 68713 w 95655"/>
                <a:gd name="connsiteY1" fmla="*/ 76384 h 634919"/>
                <a:gd name="connsiteX2" fmla="*/ 54460 w 95655"/>
                <a:gd name="connsiteY2" fmla="*/ 333458 h 634919"/>
                <a:gd name="connsiteX3" fmla="*/ 82130 w 95655"/>
                <a:gd name="connsiteY3" fmla="*/ 543047 h 634919"/>
                <a:gd name="connsiteX4" fmla="*/ 93535 w 95655"/>
                <a:gd name="connsiteY4" fmla="*/ 607353 h 634919"/>
                <a:gd name="connsiteX5" fmla="*/ 72779 w 95655"/>
                <a:gd name="connsiteY5" fmla="*/ 631633 h 634919"/>
                <a:gd name="connsiteX6" fmla="*/ 31919 w 95655"/>
                <a:gd name="connsiteY6" fmla="*/ 598581 h 634919"/>
                <a:gd name="connsiteX7" fmla="*/ 7082 w 95655"/>
                <a:gd name="connsiteY7" fmla="*/ 596498 h 634919"/>
                <a:gd name="connsiteX8" fmla="*/ 46782 w 95655"/>
                <a:gd name="connsiteY8" fmla="*/ 557497 h 634919"/>
                <a:gd name="connsiteX9" fmla="*/ 13872 w 95655"/>
                <a:gd name="connsiteY9" fmla="*/ 355270 h 634919"/>
                <a:gd name="connsiteX10" fmla="*/ 10139 w 95655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9132 w 94648"/>
                <a:gd name="connsiteY0" fmla="*/ 0 h 634919"/>
                <a:gd name="connsiteX1" fmla="*/ 67706 w 94648"/>
                <a:gd name="connsiteY1" fmla="*/ 76384 h 634919"/>
                <a:gd name="connsiteX2" fmla="*/ 53453 w 94648"/>
                <a:gd name="connsiteY2" fmla="*/ 333458 h 634919"/>
                <a:gd name="connsiteX3" fmla="*/ 81123 w 94648"/>
                <a:gd name="connsiteY3" fmla="*/ 543047 h 634919"/>
                <a:gd name="connsiteX4" fmla="*/ 92528 w 94648"/>
                <a:gd name="connsiteY4" fmla="*/ 607353 h 634919"/>
                <a:gd name="connsiteX5" fmla="*/ 71772 w 94648"/>
                <a:gd name="connsiteY5" fmla="*/ 631633 h 634919"/>
                <a:gd name="connsiteX6" fmla="*/ 30912 w 94648"/>
                <a:gd name="connsiteY6" fmla="*/ 598581 h 634919"/>
                <a:gd name="connsiteX7" fmla="*/ 6075 w 94648"/>
                <a:gd name="connsiteY7" fmla="*/ 596498 h 634919"/>
                <a:gd name="connsiteX8" fmla="*/ 45775 w 94648"/>
                <a:gd name="connsiteY8" fmla="*/ 557497 h 634919"/>
                <a:gd name="connsiteX9" fmla="*/ 15162 w 94648"/>
                <a:gd name="connsiteY9" fmla="*/ 346026 h 634919"/>
                <a:gd name="connsiteX10" fmla="*/ 9132 w 94648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19513 w 97373"/>
                <a:gd name="connsiteY9" fmla="*/ 346026 h 634919"/>
                <a:gd name="connsiteX10" fmla="*/ 13483 w 97373"/>
                <a:gd name="connsiteY10" fmla="*/ 0 h 634919"/>
                <a:gd name="connsiteX0" fmla="*/ 13483 w 97373"/>
                <a:gd name="connsiteY0" fmla="*/ 0 h 634919"/>
                <a:gd name="connsiteX1" fmla="*/ 72057 w 97373"/>
                <a:gd name="connsiteY1" fmla="*/ 76384 h 634919"/>
                <a:gd name="connsiteX2" fmla="*/ 57804 w 97373"/>
                <a:gd name="connsiteY2" fmla="*/ 333458 h 634919"/>
                <a:gd name="connsiteX3" fmla="*/ 0 w 97373"/>
                <a:gd name="connsiteY3" fmla="*/ 544706 h 634919"/>
                <a:gd name="connsiteX4" fmla="*/ 96879 w 97373"/>
                <a:gd name="connsiteY4" fmla="*/ 607353 h 634919"/>
                <a:gd name="connsiteX5" fmla="*/ 76123 w 97373"/>
                <a:gd name="connsiteY5" fmla="*/ 631633 h 634919"/>
                <a:gd name="connsiteX6" fmla="*/ 35263 w 97373"/>
                <a:gd name="connsiteY6" fmla="*/ 598581 h 634919"/>
                <a:gd name="connsiteX7" fmla="*/ 10426 w 97373"/>
                <a:gd name="connsiteY7" fmla="*/ 596498 h 634919"/>
                <a:gd name="connsiteX8" fmla="*/ 50126 w 97373"/>
                <a:gd name="connsiteY8" fmla="*/ 557497 h 634919"/>
                <a:gd name="connsiteX9" fmla="*/ 21756 w 97373"/>
                <a:gd name="connsiteY9" fmla="*/ 297509 h 634919"/>
                <a:gd name="connsiteX10" fmla="*/ 13483 w 97373"/>
                <a:gd name="connsiteY10" fmla="*/ 0 h 634919"/>
                <a:gd name="connsiteX0" fmla="*/ 8265 w 136757"/>
                <a:gd name="connsiteY0" fmla="*/ 0 h 634919"/>
                <a:gd name="connsiteX1" fmla="*/ 66839 w 136757"/>
                <a:gd name="connsiteY1" fmla="*/ 76384 h 634919"/>
                <a:gd name="connsiteX2" fmla="*/ 52586 w 136757"/>
                <a:gd name="connsiteY2" fmla="*/ 333458 h 634919"/>
                <a:gd name="connsiteX3" fmla="*/ 136411 w 136757"/>
                <a:gd name="connsiteY3" fmla="*/ 501387 h 634919"/>
                <a:gd name="connsiteX4" fmla="*/ 91661 w 136757"/>
                <a:gd name="connsiteY4" fmla="*/ 607353 h 634919"/>
                <a:gd name="connsiteX5" fmla="*/ 70905 w 136757"/>
                <a:gd name="connsiteY5" fmla="*/ 631633 h 634919"/>
                <a:gd name="connsiteX6" fmla="*/ 30045 w 136757"/>
                <a:gd name="connsiteY6" fmla="*/ 598581 h 634919"/>
                <a:gd name="connsiteX7" fmla="*/ 5208 w 136757"/>
                <a:gd name="connsiteY7" fmla="*/ 596498 h 634919"/>
                <a:gd name="connsiteX8" fmla="*/ 44908 w 136757"/>
                <a:gd name="connsiteY8" fmla="*/ 557497 h 634919"/>
                <a:gd name="connsiteX9" fmla="*/ 16538 w 136757"/>
                <a:gd name="connsiteY9" fmla="*/ 297509 h 634919"/>
                <a:gd name="connsiteX10" fmla="*/ 8265 w 136757"/>
                <a:gd name="connsiteY10" fmla="*/ 0 h 634919"/>
                <a:gd name="connsiteX0" fmla="*/ 8280 w 136772"/>
                <a:gd name="connsiteY0" fmla="*/ 0 h 634919"/>
                <a:gd name="connsiteX1" fmla="*/ 66854 w 136772"/>
                <a:gd name="connsiteY1" fmla="*/ 76384 h 634919"/>
                <a:gd name="connsiteX2" fmla="*/ 52601 w 136772"/>
                <a:gd name="connsiteY2" fmla="*/ 333458 h 634919"/>
                <a:gd name="connsiteX3" fmla="*/ 136426 w 136772"/>
                <a:gd name="connsiteY3" fmla="*/ 501387 h 634919"/>
                <a:gd name="connsiteX4" fmla="*/ 91676 w 136772"/>
                <a:gd name="connsiteY4" fmla="*/ 607353 h 634919"/>
                <a:gd name="connsiteX5" fmla="*/ 70920 w 136772"/>
                <a:gd name="connsiteY5" fmla="*/ 631633 h 634919"/>
                <a:gd name="connsiteX6" fmla="*/ 30060 w 136772"/>
                <a:gd name="connsiteY6" fmla="*/ 598581 h 634919"/>
                <a:gd name="connsiteX7" fmla="*/ 5223 w 136772"/>
                <a:gd name="connsiteY7" fmla="*/ 596498 h 634919"/>
                <a:gd name="connsiteX8" fmla="*/ 9462 w 136772"/>
                <a:gd name="connsiteY8" fmla="*/ 529054 h 634919"/>
                <a:gd name="connsiteX9" fmla="*/ 16553 w 136772"/>
                <a:gd name="connsiteY9" fmla="*/ 297509 h 634919"/>
                <a:gd name="connsiteX10" fmla="*/ 8280 w 136772"/>
                <a:gd name="connsiteY10" fmla="*/ 0 h 634919"/>
                <a:gd name="connsiteX0" fmla="*/ 8280 w 136880"/>
                <a:gd name="connsiteY0" fmla="*/ 0 h 634919"/>
                <a:gd name="connsiteX1" fmla="*/ 66854 w 136880"/>
                <a:gd name="connsiteY1" fmla="*/ 76384 h 634919"/>
                <a:gd name="connsiteX2" fmla="*/ 71052 w 136880"/>
                <a:gd name="connsiteY2" fmla="*/ 311871 h 634919"/>
                <a:gd name="connsiteX3" fmla="*/ 136426 w 136880"/>
                <a:gd name="connsiteY3" fmla="*/ 501387 h 634919"/>
                <a:gd name="connsiteX4" fmla="*/ 91676 w 136880"/>
                <a:gd name="connsiteY4" fmla="*/ 607353 h 634919"/>
                <a:gd name="connsiteX5" fmla="*/ 70920 w 136880"/>
                <a:gd name="connsiteY5" fmla="*/ 631633 h 634919"/>
                <a:gd name="connsiteX6" fmla="*/ 30060 w 136880"/>
                <a:gd name="connsiteY6" fmla="*/ 598581 h 634919"/>
                <a:gd name="connsiteX7" fmla="*/ 5223 w 136880"/>
                <a:gd name="connsiteY7" fmla="*/ 596498 h 634919"/>
                <a:gd name="connsiteX8" fmla="*/ 9462 w 136880"/>
                <a:gd name="connsiteY8" fmla="*/ 529054 h 634919"/>
                <a:gd name="connsiteX9" fmla="*/ 16553 w 136880"/>
                <a:gd name="connsiteY9" fmla="*/ 297509 h 634919"/>
                <a:gd name="connsiteX10" fmla="*/ 8280 w 136880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8280 w 92447"/>
                <a:gd name="connsiteY0" fmla="*/ 0 h 634919"/>
                <a:gd name="connsiteX1" fmla="*/ 66854 w 92447"/>
                <a:gd name="connsiteY1" fmla="*/ 76384 h 634919"/>
                <a:gd name="connsiteX2" fmla="*/ 71052 w 92447"/>
                <a:gd name="connsiteY2" fmla="*/ 311871 h 634919"/>
                <a:gd name="connsiteX3" fmla="*/ 34853 w 92447"/>
                <a:gd name="connsiteY3" fmla="*/ 554662 h 634919"/>
                <a:gd name="connsiteX4" fmla="*/ 91676 w 92447"/>
                <a:gd name="connsiteY4" fmla="*/ 607353 h 634919"/>
                <a:gd name="connsiteX5" fmla="*/ 70920 w 92447"/>
                <a:gd name="connsiteY5" fmla="*/ 631633 h 634919"/>
                <a:gd name="connsiteX6" fmla="*/ 30060 w 92447"/>
                <a:gd name="connsiteY6" fmla="*/ 598581 h 634919"/>
                <a:gd name="connsiteX7" fmla="*/ 5223 w 92447"/>
                <a:gd name="connsiteY7" fmla="*/ 596498 h 634919"/>
                <a:gd name="connsiteX8" fmla="*/ 9462 w 92447"/>
                <a:gd name="connsiteY8" fmla="*/ 529054 h 634919"/>
                <a:gd name="connsiteX9" fmla="*/ 16553 w 92447"/>
                <a:gd name="connsiteY9" fmla="*/ 297509 h 634919"/>
                <a:gd name="connsiteX10" fmla="*/ 8280 w 92447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56915 w 114509"/>
                <a:gd name="connsiteY3" fmla="*/ 554662 h 634919"/>
                <a:gd name="connsiteX4" fmla="*/ 113738 w 114509"/>
                <a:gd name="connsiteY4" fmla="*/ 607353 h 634919"/>
                <a:gd name="connsiteX5" fmla="*/ 92982 w 114509"/>
                <a:gd name="connsiteY5" fmla="*/ 631633 h 634919"/>
                <a:gd name="connsiteX6" fmla="*/ 52122 w 114509"/>
                <a:gd name="connsiteY6" fmla="*/ 598581 h 634919"/>
                <a:gd name="connsiteX7" fmla="*/ 27285 w 114509"/>
                <a:gd name="connsiteY7" fmla="*/ 596498 h 634919"/>
                <a:gd name="connsiteX8" fmla="*/ 6109 w 114509"/>
                <a:gd name="connsiteY8" fmla="*/ 526009 h 634919"/>
                <a:gd name="connsiteX9" fmla="*/ 38615 w 114509"/>
                <a:gd name="connsiteY9" fmla="*/ 297509 h 634919"/>
                <a:gd name="connsiteX10" fmla="*/ 30342 w 114509"/>
                <a:gd name="connsiteY10" fmla="*/ 0 h 634919"/>
                <a:gd name="connsiteX0" fmla="*/ 30342 w 114509"/>
                <a:gd name="connsiteY0" fmla="*/ 0 h 634919"/>
                <a:gd name="connsiteX1" fmla="*/ 88916 w 114509"/>
                <a:gd name="connsiteY1" fmla="*/ 76384 h 634919"/>
                <a:gd name="connsiteX2" fmla="*/ 93114 w 114509"/>
                <a:gd name="connsiteY2" fmla="*/ 311871 h 634919"/>
                <a:gd name="connsiteX3" fmla="*/ 37020 w 114509"/>
                <a:gd name="connsiteY3" fmla="*/ 534302 h 634919"/>
                <a:gd name="connsiteX4" fmla="*/ 56915 w 114509"/>
                <a:gd name="connsiteY4" fmla="*/ 554662 h 634919"/>
                <a:gd name="connsiteX5" fmla="*/ 113738 w 114509"/>
                <a:gd name="connsiteY5" fmla="*/ 607353 h 634919"/>
                <a:gd name="connsiteX6" fmla="*/ 92982 w 114509"/>
                <a:gd name="connsiteY6" fmla="*/ 631633 h 634919"/>
                <a:gd name="connsiteX7" fmla="*/ 52122 w 114509"/>
                <a:gd name="connsiteY7" fmla="*/ 598581 h 634919"/>
                <a:gd name="connsiteX8" fmla="*/ 27285 w 114509"/>
                <a:gd name="connsiteY8" fmla="*/ 596498 h 634919"/>
                <a:gd name="connsiteX9" fmla="*/ 6109 w 114509"/>
                <a:gd name="connsiteY9" fmla="*/ 526009 h 634919"/>
                <a:gd name="connsiteX10" fmla="*/ 38615 w 114509"/>
                <a:gd name="connsiteY10" fmla="*/ 297509 h 634919"/>
                <a:gd name="connsiteX11" fmla="*/ 30342 w 114509"/>
                <a:gd name="connsiteY11" fmla="*/ 0 h 634919"/>
                <a:gd name="connsiteX0" fmla="*/ 48514 w 132681"/>
                <a:gd name="connsiteY0" fmla="*/ 0 h 634919"/>
                <a:gd name="connsiteX1" fmla="*/ 107088 w 132681"/>
                <a:gd name="connsiteY1" fmla="*/ 76384 h 634919"/>
                <a:gd name="connsiteX2" fmla="*/ 111286 w 132681"/>
                <a:gd name="connsiteY2" fmla="*/ 311871 h 634919"/>
                <a:gd name="connsiteX3" fmla="*/ 55192 w 132681"/>
                <a:gd name="connsiteY3" fmla="*/ 534302 h 634919"/>
                <a:gd name="connsiteX4" fmla="*/ 75087 w 132681"/>
                <a:gd name="connsiteY4" fmla="*/ 554662 h 634919"/>
                <a:gd name="connsiteX5" fmla="*/ 131910 w 132681"/>
                <a:gd name="connsiteY5" fmla="*/ 607353 h 634919"/>
                <a:gd name="connsiteX6" fmla="*/ 111154 w 132681"/>
                <a:gd name="connsiteY6" fmla="*/ 631633 h 634919"/>
                <a:gd name="connsiteX7" fmla="*/ 70294 w 132681"/>
                <a:gd name="connsiteY7" fmla="*/ 598581 h 634919"/>
                <a:gd name="connsiteX8" fmla="*/ 40 w 132681"/>
                <a:gd name="connsiteY8" fmla="*/ 608111 h 634919"/>
                <a:gd name="connsiteX9" fmla="*/ 24281 w 132681"/>
                <a:gd name="connsiteY9" fmla="*/ 526009 h 634919"/>
                <a:gd name="connsiteX10" fmla="*/ 56787 w 132681"/>
                <a:gd name="connsiteY10" fmla="*/ 297509 h 634919"/>
                <a:gd name="connsiteX11" fmla="*/ 48514 w 132681"/>
                <a:gd name="connsiteY11" fmla="*/ 0 h 634919"/>
                <a:gd name="connsiteX0" fmla="*/ 48561 w 132728"/>
                <a:gd name="connsiteY0" fmla="*/ 0 h 634919"/>
                <a:gd name="connsiteX1" fmla="*/ 107135 w 132728"/>
                <a:gd name="connsiteY1" fmla="*/ 76384 h 634919"/>
                <a:gd name="connsiteX2" fmla="*/ 111333 w 132728"/>
                <a:gd name="connsiteY2" fmla="*/ 311871 h 634919"/>
                <a:gd name="connsiteX3" fmla="*/ 55239 w 132728"/>
                <a:gd name="connsiteY3" fmla="*/ 534302 h 634919"/>
                <a:gd name="connsiteX4" fmla="*/ 75134 w 132728"/>
                <a:gd name="connsiteY4" fmla="*/ 554662 h 634919"/>
                <a:gd name="connsiteX5" fmla="*/ 131957 w 132728"/>
                <a:gd name="connsiteY5" fmla="*/ 607353 h 634919"/>
                <a:gd name="connsiteX6" fmla="*/ 111201 w 132728"/>
                <a:gd name="connsiteY6" fmla="*/ 631633 h 634919"/>
                <a:gd name="connsiteX7" fmla="*/ 31834 w 132728"/>
                <a:gd name="connsiteY7" fmla="*/ 595554 h 634919"/>
                <a:gd name="connsiteX8" fmla="*/ 87 w 132728"/>
                <a:gd name="connsiteY8" fmla="*/ 608111 h 634919"/>
                <a:gd name="connsiteX9" fmla="*/ 24328 w 132728"/>
                <a:gd name="connsiteY9" fmla="*/ 526009 h 634919"/>
                <a:gd name="connsiteX10" fmla="*/ 56834 w 132728"/>
                <a:gd name="connsiteY10" fmla="*/ 297509 h 634919"/>
                <a:gd name="connsiteX11" fmla="*/ 48561 w 132728"/>
                <a:gd name="connsiteY11" fmla="*/ 0 h 634919"/>
                <a:gd name="connsiteX0" fmla="*/ 48561 w 132728"/>
                <a:gd name="connsiteY0" fmla="*/ 0 h 660370"/>
                <a:gd name="connsiteX1" fmla="*/ 107135 w 132728"/>
                <a:gd name="connsiteY1" fmla="*/ 76384 h 660370"/>
                <a:gd name="connsiteX2" fmla="*/ 111333 w 132728"/>
                <a:gd name="connsiteY2" fmla="*/ 311871 h 660370"/>
                <a:gd name="connsiteX3" fmla="*/ 55239 w 132728"/>
                <a:gd name="connsiteY3" fmla="*/ 534302 h 660370"/>
                <a:gd name="connsiteX4" fmla="*/ 75134 w 132728"/>
                <a:gd name="connsiteY4" fmla="*/ 554662 h 660370"/>
                <a:gd name="connsiteX5" fmla="*/ 131957 w 132728"/>
                <a:gd name="connsiteY5" fmla="*/ 607353 h 660370"/>
                <a:gd name="connsiteX6" fmla="*/ 35773 w 132728"/>
                <a:gd name="connsiteY6" fmla="*/ 658690 h 660370"/>
                <a:gd name="connsiteX7" fmla="*/ 31834 w 132728"/>
                <a:gd name="connsiteY7" fmla="*/ 595554 h 660370"/>
                <a:gd name="connsiteX8" fmla="*/ 87 w 132728"/>
                <a:gd name="connsiteY8" fmla="*/ 608111 h 660370"/>
                <a:gd name="connsiteX9" fmla="*/ 24328 w 132728"/>
                <a:gd name="connsiteY9" fmla="*/ 526009 h 660370"/>
                <a:gd name="connsiteX10" fmla="*/ 56834 w 132728"/>
                <a:gd name="connsiteY10" fmla="*/ 297509 h 660370"/>
                <a:gd name="connsiteX11" fmla="*/ 48561 w 132728"/>
                <a:gd name="connsiteY11" fmla="*/ 0 h 660370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60015"/>
                <a:gd name="connsiteX1" fmla="*/ 107135 w 117243"/>
                <a:gd name="connsiteY1" fmla="*/ 76384 h 660015"/>
                <a:gd name="connsiteX2" fmla="*/ 111333 w 117243"/>
                <a:gd name="connsiteY2" fmla="*/ 311871 h 660015"/>
                <a:gd name="connsiteX3" fmla="*/ 55239 w 117243"/>
                <a:gd name="connsiteY3" fmla="*/ 534302 h 660015"/>
                <a:gd name="connsiteX4" fmla="*/ 75134 w 117243"/>
                <a:gd name="connsiteY4" fmla="*/ 554662 h 660015"/>
                <a:gd name="connsiteX5" fmla="*/ 73413 w 117243"/>
                <a:gd name="connsiteY5" fmla="*/ 592803 h 660015"/>
                <a:gd name="connsiteX6" fmla="*/ 35773 w 117243"/>
                <a:gd name="connsiteY6" fmla="*/ 658690 h 660015"/>
                <a:gd name="connsiteX7" fmla="*/ 31834 w 117243"/>
                <a:gd name="connsiteY7" fmla="*/ 595554 h 660015"/>
                <a:gd name="connsiteX8" fmla="*/ 87 w 117243"/>
                <a:gd name="connsiteY8" fmla="*/ 608111 h 660015"/>
                <a:gd name="connsiteX9" fmla="*/ 24328 w 117243"/>
                <a:gd name="connsiteY9" fmla="*/ 526009 h 660015"/>
                <a:gd name="connsiteX10" fmla="*/ 56834 w 117243"/>
                <a:gd name="connsiteY10" fmla="*/ 297509 h 660015"/>
                <a:gd name="connsiteX11" fmla="*/ 48561 w 117243"/>
                <a:gd name="connsiteY11" fmla="*/ 0 h 660015"/>
                <a:gd name="connsiteX0" fmla="*/ 48561 w 117243"/>
                <a:gd name="connsiteY0" fmla="*/ 0 h 632481"/>
                <a:gd name="connsiteX1" fmla="*/ 107135 w 117243"/>
                <a:gd name="connsiteY1" fmla="*/ 76384 h 632481"/>
                <a:gd name="connsiteX2" fmla="*/ 111333 w 117243"/>
                <a:gd name="connsiteY2" fmla="*/ 311871 h 632481"/>
                <a:gd name="connsiteX3" fmla="*/ 55239 w 117243"/>
                <a:gd name="connsiteY3" fmla="*/ 534302 h 632481"/>
                <a:gd name="connsiteX4" fmla="*/ 75134 w 117243"/>
                <a:gd name="connsiteY4" fmla="*/ 554662 h 632481"/>
                <a:gd name="connsiteX5" fmla="*/ 73413 w 117243"/>
                <a:gd name="connsiteY5" fmla="*/ 592803 h 632481"/>
                <a:gd name="connsiteX6" fmla="*/ 13402 w 117243"/>
                <a:gd name="connsiteY6" fmla="*/ 630229 h 632481"/>
                <a:gd name="connsiteX7" fmla="*/ 31834 w 117243"/>
                <a:gd name="connsiteY7" fmla="*/ 595554 h 632481"/>
                <a:gd name="connsiteX8" fmla="*/ 87 w 117243"/>
                <a:gd name="connsiteY8" fmla="*/ 608111 h 632481"/>
                <a:gd name="connsiteX9" fmla="*/ 24328 w 117243"/>
                <a:gd name="connsiteY9" fmla="*/ 526009 h 632481"/>
                <a:gd name="connsiteX10" fmla="*/ 56834 w 117243"/>
                <a:gd name="connsiteY10" fmla="*/ 297509 h 632481"/>
                <a:gd name="connsiteX11" fmla="*/ 48561 w 117243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75134 w 119641"/>
                <a:gd name="connsiteY4" fmla="*/ 554662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2481"/>
                <a:gd name="connsiteX1" fmla="*/ 107135 w 119641"/>
                <a:gd name="connsiteY1" fmla="*/ 76384 h 632481"/>
                <a:gd name="connsiteX2" fmla="*/ 114378 w 119641"/>
                <a:gd name="connsiteY2" fmla="*/ 286455 h 632481"/>
                <a:gd name="connsiteX3" fmla="*/ 55239 w 119641"/>
                <a:gd name="connsiteY3" fmla="*/ 534302 h 632481"/>
                <a:gd name="connsiteX4" fmla="*/ 63593 w 119641"/>
                <a:gd name="connsiteY4" fmla="*/ 561608 h 632481"/>
                <a:gd name="connsiteX5" fmla="*/ 73413 w 119641"/>
                <a:gd name="connsiteY5" fmla="*/ 592803 h 632481"/>
                <a:gd name="connsiteX6" fmla="*/ 13402 w 119641"/>
                <a:gd name="connsiteY6" fmla="*/ 630229 h 632481"/>
                <a:gd name="connsiteX7" fmla="*/ 31834 w 119641"/>
                <a:gd name="connsiteY7" fmla="*/ 595554 h 632481"/>
                <a:gd name="connsiteX8" fmla="*/ 87 w 119641"/>
                <a:gd name="connsiteY8" fmla="*/ 608111 h 632481"/>
                <a:gd name="connsiteX9" fmla="*/ 24328 w 119641"/>
                <a:gd name="connsiteY9" fmla="*/ 526009 h 632481"/>
                <a:gd name="connsiteX10" fmla="*/ 56834 w 119641"/>
                <a:gd name="connsiteY10" fmla="*/ 297509 h 632481"/>
                <a:gd name="connsiteX11" fmla="*/ 48561 w 119641"/>
                <a:gd name="connsiteY11" fmla="*/ 0 h 632481"/>
                <a:gd name="connsiteX0" fmla="*/ 48561 w 119641"/>
                <a:gd name="connsiteY0" fmla="*/ 0 h 630864"/>
                <a:gd name="connsiteX1" fmla="*/ 107135 w 119641"/>
                <a:gd name="connsiteY1" fmla="*/ 76384 h 630864"/>
                <a:gd name="connsiteX2" fmla="*/ 114378 w 119641"/>
                <a:gd name="connsiteY2" fmla="*/ 286455 h 630864"/>
                <a:gd name="connsiteX3" fmla="*/ 55239 w 119641"/>
                <a:gd name="connsiteY3" fmla="*/ 534302 h 630864"/>
                <a:gd name="connsiteX4" fmla="*/ 63593 w 119641"/>
                <a:gd name="connsiteY4" fmla="*/ 561608 h 630864"/>
                <a:gd name="connsiteX5" fmla="*/ 13402 w 119641"/>
                <a:gd name="connsiteY5" fmla="*/ 630229 h 630864"/>
                <a:gd name="connsiteX6" fmla="*/ 31834 w 119641"/>
                <a:gd name="connsiteY6" fmla="*/ 595554 h 630864"/>
                <a:gd name="connsiteX7" fmla="*/ 87 w 119641"/>
                <a:gd name="connsiteY7" fmla="*/ 608111 h 630864"/>
                <a:gd name="connsiteX8" fmla="*/ 24328 w 119641"/>
                <a:gd name="connsiteY8" fmla="*/ 526009 h 630864"/>
                <a:gd name="connsiteX9" fmla="*/ 56834 w 119641"/>
                <a:gd name="connsiteY9" fmla="*/ 297509 h 630864"/>
                <a:gd name="connsiteX10" fmla="*/ 48561 w 119641"/>
                <a:gd name="connsiteY10" fmla="*/ 0 h 630864"/>
                <a:gd name="connsiteX0" fmla="*/ 48561 w 119641"/>
                <a:gd name="connsiteY0" fmla="*/ 0 h 636147"/>
                <a:gd name="connsiteX1" fmla="*/ 107135 w 119641"/>
                <a:gd name="connsiteY1" fmla="*/ 76384 h 636147"/>
                <a:gd name="connsiteX2" fmla="*/ 114378 w 119641"/>
                <a:gd name="connsiteY2" fmla="*/ 286455 h 636147"/>
                <a:gd name="connsiteX3" fmla="*/ 55239 w 119641"/>
                <a:gd name="connsiteY3" fmla="*/ 534302 h 636147"/>
                <a:gd name="connsiteX4" fmla="*/ 63593 w 119641"/>
                <a:gd name="connsiteY4" fmla="*/ 561608 h 636147"/>
                <a:gd name="connsiteX5" fmla="*/ 34971 w 119641"/>
                <a:gd name="connsiteY5" fmla="*/ 635590 h 636147"/>
                <a:gd name="connsiteX6" fmla="*/ 31834 w 119641"/>
                <a:gd name="connsiteY6" fmla="*/ 595554 h 636147"/>
                <a:gd name="connsiteX7" fmla="*/ 87 w 119641"/>
                <a:gd name="connsiteY7" fmla="*/ 608111 h 636147"/>
                <a:gd name="connsiteX8" fmla="*/ 24328 w 119641"/>
                <a:gd name="connsiteY8" fmla="*/ 526009 h 636147"/>
                <a:gd name="connsiteX9" fmla="*/ 56834 w 119641"/>
                <a:gd name="connsiteY9" fmla="*/ 297509 h 636147"/>
                <a:gd name="connsiteX10" fmla="*/ 48561 w 119641"/>
                <a:gd name="connsiteY10" fmla="*/ 0 h 636147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5307 w 119709"/>
                <a:gd name="connsiteY3" fmla="*/ 534302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3661 w 119709"/>
                <a:gd name="connsiteY4" fmla="*/ 561608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66760 w 119709"/>
                <a:gd name="connsiteY4" fmla="*/ 575464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6591"/>
                <a:gd name="connsiteX1" fmla="*/ 107203 w 119709"/>
                <a:gd name="connsiteY1" fmla="*/ 76384 h 636591"/>
                <a:gd name="connsiteX2" fmla="*/ 114446 w 119709"/>
                <a:gd name="connsiteY2" fmla="*/ 286455 h 636591"/>
                <a:gd name="connsiteX3" fmla="*/ 59154 w 119709"/>
                <a:gd name="connsiteY3" fmla="*/ 531986 h 636591"/>
                <a:gd name="connsiteX4" fmla="*/ 77535 w 119709"/>
                <a:gd name="connsiteY4" fmla="*/ 571599 h 636591"/>
                <a:gd name="connsiteX5" fmla="*/ 35039 w 119709"/>
                <a:gd name="connsiteY5" fmla="*/ 635590 h 636591"/>
                <a:gd name="connsiteX6" fmla="*/ 17298 w 119709"/>
                <a:gd name="connsiteY6" fmla="*/ 614825 h 636591"/>
                <a:gd name="connsiteX7" fmla="*/ 155 w 119709"/>
                <a:gd name="connsiteY7" fmla="*/ 608111 h 636591"/>
                <a:gd name="connsiteX8" fmla="*/ 24396 w 119709"/>
                <a:gd name="connsiteY8" fmla="*/ 526009 h 636591"/>
                <a:gd name="connsiteX9" fmla="*/ 56902 w 119709"/>
                <a:gd name="connsiteY9" fmla="*/ 297509 h 636591"/>
                <a:gd name="connsiteX10" fmla="*/ 48629 w 119709"/>
                <a:gd name="connsiteY10" fmla="*/ 0 h 636591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8629 w 119709"/>
                <a:gd name="connsiteY0" fmla="*/ 0 h 639364"/>
                <a:gd name="connsiteX1" fmla="*/ 107203 w 119709"/>
                <a:gd name="connsiteY1" fmla="*/ 76384 h 639364"/>
                <a:gd name="connsiteX2" fmla="*/ 114446 w 119709"/>
                <a:gd name="connsiteY2" fmla="*/ 286455 h 639364"/>
                <a:gd name="connsiteX3" fmla="*/ 59154 w 119709"/>
                <a:gd name="connsiteY3" fmla="*/ 531986 h 639364"/>
                <a:gd name="connsiteX4" fmla="*/ 35039 w 119709"/>
                <a:gd name="connsiteY4" fmla="*/ 635590 h 639364"/>
                <a:gd name="connsiteX5" fmla="*/ 17298 w 119709"/>
                <a:gd name="connsiteY5" fmla="*/ 614825 h 639364"/>
                <a:gd name="connsiteX6" fmla="*/ 155 w 119709"/>
                <a:gd name="connsiteY6" fmla="*/ 608111 h 639364"/>
                <a:gd name="connsiteX7" fmla="*/ 24396 w 119709"/>
                <a:gd name="connsiteY7" fmla="*/ 526009 h 639364"/>
                <a:gd name="connsiteX8" fmla="*/ 56902 w 119709"/>
                <a:gd name="connsiteY8" fmla="*/ 297509 h 639364"/>
                <a:gd name="connsiteX9" fmla="*/ 48629 w 119709"/>
                <a:gd name="connsiteY9" fmla="*/ 0 h 639364"/>
                <a:gd name="connsiteX0" fmla="*/ 46372 w 117452"/>
                <a:gd name="connsiteY0" fmla="*/ 0 h 639364"/>
                <a:gd name="connsiteX1" fmla="*/ 104946 w 117452"/>
                <a:gd name="connsiteY1" fmla="*/ 76384 h 639364"/>
                <a:gd name="connsiteX2" fmla="*/ 112189 w 117452"/>
                <a:gd name="connsiteY2" fmla="*/ 286455 h 639364"/>
                <a:gd name="connsiteX3" fmla="*/ 56897 w 117452"/>
                <a:gd name="connsiteY3" fmla="*/ 531986 h 639364"/>
                <a:gd name="connsiteX4" fmla="*/ 32782 w 117452"/>
                <a:gd name="connsiteY4" fmla="*/ 635590 h 639364"/>
                <a:gd name="connsiteX5" fmla="*/ 15041 w 117452"/>
                <a:gd name="connsiteY5" fmla="*/ 614825 h 639364"/>
                <a:gd name="connsiteX6" fmla="*/ 177 w 117452"/>
                <a:gd name="connsiteY6" fmla="*/ 585777 h 639364"/>
                <a:gd name="connsiteX7" fmla="*/ 22139 w 117452"/>
                <a:gd name="connsiteY7" fmla="*/ 526009 h 639364"/>
                <a:gd name="connsiteX8" fmla="*/ 54645 w 117452"/>
                <a:gd name="connsiteY8" fmla="*/ 297509 h 639364"/>
                <a:gd name="connsiteX9" fmla="*/ 46372 w 117452"/>
                <a:gd name="connsiteY9" fmla="*/ 0 h 639364"/>
                <a:gd name="connsiteX0" fmla="*/ 46372 w 117452"/>
                <a:gd name="connsiteY0" fmla="*/ 0 h 631293"/>
                <a:gd name="connsiteX1" fmla="*/ 104946 w 117452"/>
                <a:gd name="connsiteY1" fmla="*/ 76384 h 631293"/>
                <a:gd name="connsiteX2" fmla="*/ 112189 w 117452"/>
                <a:gd name="connsiteY2" fmla="*/ 286455 h 631293"/>
                <a:gd name="connsiteX3" fmla="*/ 56897 w 117452"/>
                <a:gd name="connsiteY3" fmla="*/ 531986 h 631293"/>
                <a:gd name="connsiteX4" fmla="*/ 35079 w 117452"/>
                <a:gd name="connsiteY4" fmla="*/ 626346 h 631293"/>
                <a:gd name="connsiteX5" fmla="*/ 15041 w 117452"/>
                <a:gd name="connsiteY5" fmla="*/ 614825 h 631293"/>
                <a:gd name="connsiteX6" fmla="*/ 177 w 117452"/>
                <a:gd name="connsiteY6" fmla="*/ 585777 h 631293"/>
                <a:gd name="connsiteX7" fmla="*/ 22139 w 117452"/>
                <a:gd name="connsiteY7" fmla="*/ 526009 h 631293"/>
                <a:gd name="connsiteX8" fmla="*/ 54645 w 117452"/>
                <a:gd name="connsiteY8" fmla="*/ 297509 h 631293"/>
                <a:gd name="connsiteX9" fmla="*/ 46372 w 117452"/>
                <a:gd name="connsiteY9" fmla="*/ 0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52" h="631293">
                  <a:moveTo>
                    <a:pt x="46372" y="0"/>
                  </a:moveTo>
                  <a:cubicBezTo>
                    <a:pt x="71084" y="17754"/>
                    <a:pt x="94619" y="20493"/>
                    <a:pt x="104946" y="76384"/>
                  </a:cubicBezTo>
                  <a:cubicBezTo>
                    <a:pt x="108999" y="134403"/>
                    <a:pt x="125881" y="172560"/>
                    <a:pt x="112189" y="286455"/>
                  </a:cubicBezTo>
                  <a:cubicBezTo>
                    <a:pt x="105980" y="363926"/>
                    <a:pt x="70132" y="473797"/>
                    <a:pt x="56897" y="531986"/>
                  </a:cubicBezTo>
                  <a:cubicBezTo>
                    <a:pt x="68313" y="596301"/>
                    <a:pt x="42055" y="612540"/>
                    <a:pt x="35079" y="626346"/>
                  </a:cubicBezTo>
                  <a:cubicBezTo>
                    <a:pt x="28103" y="640152"/>
                    <a:pt x="16687" y="621368"/>
                    <a:pt x="15041" y="614825"/>
                  </a:cubicBezTo>
                  <a:cubicBezTo>
                    <a:pt x="13395" y="608282"/>
                    <a:pt x="-1798" y="607608"/>
                    <a:pt x="177" y="585777"/>
                  </a:cubicBezTo>
                  <a:cubicBezTo>
                    <a:pt x="11849" y="557121"/>
                    <a:pt x="-2236" y="556414"/>
                    <a:pt x="22139" y="526009"/>
                  </a:cubicBezTo>
                  <a:cubicBezTo>
                    <a:pt x="41187" y="454017"/>
                    <a:pt x="41920" y="414098"/>
                    <a:pt x="54645" y="297509"/>
                  </a:cubicBezTo>
                  <a:cubicBezTo>
                    <a:pt x="36404" y="200214"/>
                    <a:pt x="32666" y="39621"/>
                    <a:pt x="46372" y="0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rgbClr val="181C21"/>
                </a:gs>
                <a:gs pos="5000">
                  <a:srgbClr val="171717"/>
                </a:gs>
                <a:gs pos="100000">
                  <a:srgbClr val="394655"/>
                </a:gs>
                <a:gs pos="87000">
                  <a:srgbClr val="2E3946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84" name="矩形 7">
              <a:extLst>
                <a:ext uri="{FF2B5EF4-FFF2-40B4-BE49-F238E27FC236}">
                  <a16:creationId xmlns:a16="http://schemas.microsoft.com/office/drawing/2014/main" xmlns="" id="{019C582A-EA6D-44B1-957A-328E3FE5D027}"/>
                </a:ext>
              </a:extLst>
            </p:cNvPr>
            <p:cNvSpPr/>
            <p:nvPr/>
          </p:nvSpPr>
          <p:spPr>
            <a:xfrm>
              <a:off x="8836537" y="2581565"/>
              <a:ext cx="192861" cy="148092"/>
            </a:xfrm>
            <a:custGeom>
              <a:avLst/>
              <a:gdLst>
                <a:gd name="connsiteX0" fmla="*/ 0 w 183336"/>
                <a:gd name="connsiteY0" fmla="*/ 0 h 86700"/>
                <a:gd name="connsiteX1" fmla="*/ 183336 w 183336"/>
                <a:gd name="connsiteY1" fmla="*/ 0 h 86700"/>
                <a:gd name="connsiteX2" fmla="*/ 183336 w 183336"/>
                <a:gd name="connsiteY2" fmla="*/ 86700 h 86700"/>
                <a:gd name="connsiteX3" fmla="*/ 0 w 183336"/>
                <a:gd name="connsiteY3" fmla="*/ 86700 h 86700"/>
                <a:gd name="connsiteX4" fmla="*/ 0 w 183336"/>
                <a:gd name="connsiteY4" fmla="*/ 0 h 86700"/>
                <a:gd name="connsiteX0" fmla="*/ 45244 w 183336"/>
                <a:gd name="connsiteY0" fmla="*/ 0 h 100987"/>
                <a:gd name="connsiteX1" fmla="*/ 183336 w 183336"/>
                <a:gd name="connsiteY1" fmla="*/ 14287 h 100987"/>
                <a:gd name="connsiteX2" fmla="*/ 183336 w 183336"/>
                <a:gd name="connsiteY2" fmla="*/ 100987 h 100987"/>
                <a:gd name="connsiteX3" fmla="*/ 0 w 183336"/>
                <a:gd name="connsiteY3" fmla="*/ 100987 h 100987"/>
                <a:gd name="connsiteX4" fmla="*/ 45244 w 183336"/>
                <a:gd name="connsiteY4" fmla="*/ 0 h 100987"/>
                <a:gd name="connsiteX0" fmla="*/ 45244 w 183336"/>
                <a:gd name="connsiteY0" fmla="*/ 7144 h 108131"/>
                <a:gd name="connsiteX1" fmla="*/ 135711 w 183336"/>
                <a:gd name="connsiteY1" fmla="*/ 0 h 108131"/>
                <a:gd name="connsiteX2" fmla="*/ 183336 w 183336"/>
                <a:gd name="connsiteY2" fmla="*/ 108131 h 108131"/>
                <a:gd name="connsiteX3" fmla="*/ 0 w 183336"/>
                <a:gd name="connsiteY3" fmla="*/ 108131 h 108131"/>
                <a:gd name="connsiteX4" fmla="*/ 45244 w 183336"/>
                <a:gd name="connsiteY4" fmla="*/ 7144 h 108131"/>
                <a:gd name="connsiteX0" fmla="*/ 11907 w 149999"/>
                <a:gd name="connsiteY0" fmla="*/ 7144 h 112893"/>
                <a:gd name="connsiteX1" fmla="*/ 102374 w 149999"/>
                <a:gd name="connsiteY1" fmla="*/ 0 h 112893"/>
                <a:gd name="connsiteX2" fmla="*/ 149999 w 149999"/>
                <a:gd name="connsiteY2" fmla="*/ 108131 h 112893"/>
                <a:gd name="connsiteX3" fmla="*/ 0 w 149999"/>
                <a:gd name="connsiteY3" fmla="*/ 112893 h 112893"/>
                <a:gd name="connsiteX4" fmla="*/ 11907 w 149999"/>
                <a:gd name="connsiteY4" fmla="*/ 7144 h 112893"/>
                <a:gd name="connsiteX0" fmla="*/ 11907 w 133330"/>
                <a:gd name="connsiteY0" fmla="*/ 7144 h 115275"/>
                <a:gd name="connsiteX1" fmla="*/ 102374 w 133330"/>
                <a:gd name="connsiteY1" fmla="*/ 0 h 115275"/>
                <a:gd name="connsiteX2" fmla="*/ 133330 w 133330"/>
                <a:gd name="connsiteY2" fmla="*/ 115275 h 115275"/>
                <a:gd name="connsiteX3" fmla="*/ 0 w 133330"/>
                <a:gd name="connsiteY3" fmla="*/ 112893 h 115275"/>
                <a:gd name="connsiteX4" fmla="*/ 11907 w 133330"/>
                <a:gd name="connsiteY4" fmla="*/ 7144 h 115275"/>
                <a:gd name="connsiteX0" fmla="*/ 30957 w 152380"/>
                <a:gd name="connsiteY0" fmla="*/ 7144 h 115275"/>
                <a:gd name="connsiteX1" fmla="*/ 121424 w 152380"/>
                <a:gd name="connsiteY1" fmla="*/ 0 h 115275"/>
                <a:gd name="connsiteX2" fmla="*/ 152380 w 152380"/>
                <a:gd name="connsiteY2" fmla="*/ 115275 h 115275"/>
                <a:gd name="connsiteX3" fmla="*/ 0 w 152380"/>
                <a:gd name="connsiteY3" fmla="*/ 108131 h 115275"/>
                <a:gd name="connsiteX4" fmla="*/ 30957 w 152380"/>
                <a:gd name="connsiteY4" fmla="*/ 7144 h 115275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0512 h 117656"/>
                <a:gd name="connsiteX4" fmla="*/ 33338 w 152380"/>
                <a:gd name="connsiteY4" fmla="*/ 0 h 117656"/>
                <a:gd name="connsiteX0" fmla="*/ 33338 w 152380"/>
                <a:gd name="connsiteY0" fmla="*/ 0 h 117656"/>
                <a:gd name="connsiteX1" fmla="*/ 121424 w 152380"/>
                <a:gd name="connsiteY1" fmla="*/ 2381 h 117656"/>
                <a:gd name="connsiteX2" fmla="*/ 152380 w 152380"/>
                <a:gd name="connsiteY2" fmla="*/ 117656 h 117656"/>
                <a:gd name="connsiteX3" fmla="*/ 0 w 152380"/>
                <a:gd name="connsiteY3" fmla="*/ 117655 h 117656"/>
                <a:gd name="connsiteX4" fmla="*/ 33338 w 152380"/>
                <a:gd name="connsiteY4" fmla="*/ 0 h 117656"/>
                <a:gd name="connsiteX0" fmla="*/ 33338 w 152380"/>
                <a:gd name="connsiteY0" fmla="*/ 0 h 143055"/>
                <a:gd name="connsiteX1" fmla="*/ 121424 w 152380"/>
                <a:gd name="connsiteY1" fmla="*/ 2381 h 143055"/>
                <a:gd name="connsiteX2" fmla="*/ 152380 w 152380"/>
                <a:gd name="connsiteY2" fmla="*/ 117656 h 143055"/>
                <a:gd name="connsiteX3" fmla="*/ 0 w 152380"/>
                <a:gd name="connsiteY3" fmla="*/ 117655 h 143055"/>
                <a:gd name="connsiteX4" fmla="*/ 33338 w 152380"/>
                <a:gd name="connsiteY4" fmla="*/ 0 h 143055"/>
                <a:gd name="connsiteX0" fmla="*/ 33338 w 152380"/>
                <a:gd name="connsiteY0" fmla="*/ 0 h 151396"/>
                <a:gd name="connsiteX1" fmla="*/ 121424 w 152380"/>
                <a:gd name="connsiteY1" fmla="*/ 2381 h 151396"/>
                <a:gd name="connsiteX2" fmla="*/ 152380 w 152380"/>
                <a:gd name="connsiteY2" fmla="*/ 117656 h 151396"/>
                <a:gd name="connsiteX3" fmla="*/ 0 w 152380"/>
                <a:gd name="connsiteY3" fmla="*/ 117655 h 151396"/>
                <a:gd name="connsiteX4" fmla="*/ 33338 w 152380"/>
                <a:gd name="connsiteY4" fmla="*/ 0 h 151396"/>
                <a:gd name="connsiteX0" fmla="*/ 50006 w 169048"/>
                <a:gd name="connsiteY0" fmla="*/ 0 h 149591"/>
                <a:gd name="connsiteX1" fmla="*/ 138092 w 169048"/>
                <a:gd name="connsiteY1" fmla="*/ 2381 h 149591"/>
                <a:gd name="connsiteX2" fmla="*/ 169048 w 169048"/>
                <a:gd name="connsiteY2" fmla="*/ 117656 h 149591"/>
                <a:gd name="connsiteX3" fmla="*/ 0 w 169048"/>
                <a:gd name="connsiteY3" fmla="*/ 112893 h 149591"/>
                <a:gd name="connsiteX4" fmla="*/ 50006 w 169048"/>
                <a:gd name="connsiteY4" fmla="*/ 0 h 149591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  <a:gd name="connsiteX0" fmla="*/ 50006 w 192861"/>
                <a:gd name="connsiteY0" fmla="*/ 0 h 148092"/>
                <a:gd name="connsiteX1" fmla="*/ 138092 w 192861"/>
                <a:gd name="connsiteY1" fmla="*/ 2381 h 148092"/>
                <a:gd name="connsiteX2" fmla="*/ 192861 w 192861"/>
                <a:gd name="connsiteY2" fmla="*/ 115274 h 148092"/>
                <a:gd name="connsiteX3" fmla="*/ 0 w 192861"/>
                <a:gd name="connsiteY3" fmla="*/ 112893 h 148092"/>
                <a:gd name="connsiteX4" fmla="*/ 50006 w 192861"/>
                <a:gd name="connsiteY4" fmla="*/ 0 h 148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61" h="148092">
                  <a:moveTo>
                    <a:pt x="50006" y="0"/>
                  </a:moveTo>
                  <a:lnTo>
                    <a:pt x="138092" y="2381"/>
                  </a:lnTo>
                  <a:cubicBezTo>
                    <a:pt x="119836" y="71762"/>
                    <a:pt x="173017" y="95899"/>
                    <a:pt x="192861" y="115274"/>
                  </a:cubicBezTo>
                  <a:cubicBezTo>
                    <a:pt x="99205" y="172424"/>
                    <a:pt x="29362" y="143849"/>
                    <a:pt x="0" y="112893"/>
                  </a:cubicBezTo>
                  <a:cubicBezTo>
                    <a:pt x="25401" y="83199"/>
                    <a:pt x="60324" y="105893"/>
                    <a:pt x="50006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181C21"/>
                </a:gs>
                <a:gs pos="5000">
                  <a:schemeClr val="tx1">
                    <a:lumMod val="95000"/>
                    <a:lumOff val="5000"/>
                  </a:schemeClr>
                </a:gs>
                <a:gs pos="100000">
                  <a:srgbClr val="232B35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椭圆 384">
              <a:extLst>
                <a:ext uri="{FF2B5EF4-FFF2-40B4-BE49-F238E27FC236}">
                  <a16:creationId xmlns:a16="http://schemas.microsoft.com/office/drawing/2014/main" xmlns="" id="{FBBF4F1A-9C85-4878-BE9E-BDCE8C1092FC}"/>
                </a:ext>
              </a:extLst>
            </p:cNvPr>
            <p:cNvSpPr/>
            <p:nvPr/>
          </p:nvSpPr>
          <p:spPr>
            <a:xfrm>
              <a:off x="8721577" y="2186203"/>
              <a:ext cx="415962" cy="415962"/>
            </a:xfrm>
            <a:prstGeom prst="ellipse">
              <a:avLst/>
            </a:prstGeom>
            <a:gradFill flip="none" rotWithShape="1">
              <a:gsLst>
                <a:gs pos="41000">
                  <a:srgbClr val="181C21"/>
                </a:gs>
                <a:gs pos="5000">
                  <a:srgbClr val="171717"/>
                </a:gs>
                <a:gs pos="68000">
                  <a:srgbClr val="2B2F22"/>
                </a:gs>
                <a:gs pos="100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86" name="矩形 14">
              <a:extLst>
                <a:ext uri="{FF2B5EF4-FFF2-40B4-BE49-F238E27FC236}">
                  <a16:creationId xmlns:a16="http://schemas.microsoft.com/office/drawing/2014/main" xmlns="" id="{24EF4BD5-A876-4CC1-9214-0833FC219962}"/>
                </a:ext>
              </a:extLst>
            </p:cNvPr>
            <p:cNvSpPr/>
            <p:nvPr/>
          </p:nvSpPr>
          <p:spPr>
            <a:xfrm>
              <a:off x="8696055" y="2180919"/>
              <a:ext cx="466680" cy="371876"/>
            </a:xfrm>
            <a:custGeom>
              <a:avLst/>
              <a:gdLst>
                <a:gd name="connsiteX0" fmla="*/ 0 w 515308"/>
                <a:gd name="connsiteY0" fmla="*/ 0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0 w 515308"/>
                <a:gd name="connsiteY4" fmla="*/ 0 h 300619"/>
                <a:gd name="connsiteX0" fmla="*/ 109538 w 515308"/>
                <a:gd name="connsiteY0" fmla="*/ 28575 h 300619"/>
                <a:gd name="connsiteX1" fmla="*/ 515308 w 515308"/>
                <a:gd name="connsiteY1" fmla="*/ 0 h 300619"/>
                <a:gd name="connsiteX2" fmla="*/ 515308 w 515308"/>
                <a:gd name="connsiteY2" fmla="*/ 300619 h 300619"/>
                <a:gd name="connsiteX3" fmla="*/ 0 w 515308"/>
                <a:gd name="connsiteY3" fmla="*/ 300619 h 300619"/>
                <a:gd name="connsiteX4" fmla="*/ 109538 w 515308"/>
                <a:gd name="connsiteY4" fmla="*/ 28575 h 300619"/>
                <a:gd name="connsiteX0" fmla="*/ 109538 w 515308"/>
                <a:gd name="connsiteY0" fmla="*/ 4763 h 276807"/>
                <a:gd name="connsiteX1" fmla="*/ 379577 w 515308"/>
                <a:gd name="connsiteY1" fmla="*/ 0 h 276807"/>
                <a:gd name="connsiteX2" fmla="*/ 515308 w 515308"/>
                <a:gd name="connsiteY2" fmla="*/ 276807 h 276807"/>
                <a:gd name="connsiteX3" fmla="*/ 0 w 515308"/>
                <a:gd name="connsiteY3" fmla="*/ 276807 h 276807"/>
                <a:gd name="connsiteX4" fmla="*/ 109538 w 515308"/>
                <a:gd name="connsiteY4" fmla="*/ 4763 h 276807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19626 h 291670"/>
                <a:gd name="connsiteX1" fmla="*/ 379577 w 515308"/>
                <a:gd name="connsiteY1" fmla="*/ 14863 h 291670"/>
                <a:gd name="connsiteX2" fmla="*/ 515308 w 515308"/>
                <a:gd name="connsiteY2" fmla="*/ 291670 h 291670"/>
                <a:gd name="connsiteX3" fmla="*/ 0 w 515308"/>
                <a:gd name="connsiteY3" fmla="*/ 291670 h 291670"/>
                <a:gd name="connsiteX4" fmla="*/ 109538 w 515308"/>
                <a:gd name="connsiteY4" fmla="*/ 19626 h 291670"/>
                <a:gd name="connsiteX0" fmla="*/ 109538 w 515308"/>
                <a:gd name="connsiteY0" fmla="*/ 25048 h 297092"/>
                <a:gd name="connsiteX1" fmla="*/ 379577 w 515308"/>
                <a:gd name="connsiteY1" fmla="*/ 20285 h 297092"/>
                <a:gd name="connsiteX2" fmla="*/ 515308 w 515308"/>
                <a:gd name="connsiteY2" fmla="*/ 297092 h 297092"/>
                <a:gd name="connsiteX3" fmla="*/ 0 w 515308"/>
                <a:gd name="connsiteY3" fmla="*/ 297092 h 297092"/>
                <a:gd name="connsiteX4" fmla="*/ 109538 w 515308"/>
                <a:gd name="connsiteY4" fmla="*/ 25048 h 297092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19496 h 291540"/>
                <a:gd name="connsiteX1" fmla="*/ 367671 w 515308"/>
                <a:gd name="connsiteY1" fmla="*/ 31402 h 291540"/>
                <a:gd name="connsiteX2" fmla="*/ 515308 w 515308"/>
                <a:gd name="connsiteY2" fmla="*/ 291540 h 291540"/>
                <a:gd name="connsiteX3" fmla="*/ 0 w 515308"/>
                <a:gd name="connsiteY3" fmla="*/ 291540 h 291540"/>
                <a:gd name="connsiteX4" fmla="*/ 109538 w 515308"/>
                <a:gd name="connsiteY4" fmla="*/ 19496 h 291540"/>
                <a:gd name="connsiteX0" fmla="*/ 109538 w 515308"/>
                <a:gd name="connsiteY0" fmla="*/ 29924 h 301968"/>
                <a:gd name="connsiteX1" fmla="*/ 367671 w 515308"/>
                <a:gd name="connsiteY1" fmla="*/ 41830 h 301968"/>
                <a:gd name="connsiteX2" fmla="*/ 515308 w 515308"/>
                <a:gd name="connsiteY2" fmla="*/ 301968 h 301968"/>
                <a:gd name="connsiteX3" fmla="*/ 0 w 515308"/>
                <a:gd name="connsiteY3" fmla="*/ 301968 h 301968"/>
                <a:gd name="connsiteX4" fmla="*/ 109538 w 515308"/>
                <a:gd name="connsiteY4" fmla="*/ 29924 h 301968"/>
                <a:gd name="connsiteX0" fmla="*/ 109538 w 474827"/>
                <a:gd name="connsiteY0" fmla="*/ 29924 h 301968"/>
                <a:gd name="connsiteX1" fmla="*/ 367671 w 474827"/>
                <a:gd name="connsiteY1" fmla="*/ 41830 h 301968"/>
                <a:gd name="connsiteX2" fmla="*/ 474827 w 474827"/>
                <a:gd name="connsiteY2" fmla="*/ 292443 h 301968"/>
                <a:gd name="connsiteX3" fmla="*/ 0 w 474827"/>
                <a:gd name="connsiteY3" fmla="*/ 301968 h 301968"/>
                <a:gd name="connsiteX4" fmla="*/ 109538 w 474827"/>
                <a:gd name="connsiteY4" fmla="*/ 29924 h 301968"/>
                <a:gd name="connsiteX0" fmla="*/ 109538 w 474841"/>
                <a:gd name="connsiteY0" fmla="*/ 29924 h 301968"/>
                <a:gd name="connsiteX1" fmla="*/ 367671 w 474841"/>
                <a:gd name="connsiteY1" fmla="*/ 41830 h 301968"/>
                <a:gd name="connsiteX2" fmla="*/ 474827 w 474841"/>
                <a:gd name="connsiteY2" fmla="*/ 292443 h 301968"/>
                <a:gd name="connsiteX3" fmla="*/ 0 w 474841"/>
                <a:gd name="connsiteY3" fmla="*/ 301968 h 301968"/>
                <a:gd name="connsiteX4" fmla="*/ 109538 w 474841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09538 w 462942"/>
                <a:gd name="connsiteY0" fmla="*/ 29924 h 301968"/>
                <a:gd name="connsiteX1" fmla="*/ 367671 w 462942"/>
                <a:gd name="connsiteY1" fmla="*/ 41830 h 301968"/>
                <a:gd name="connsiteX2" fmla="*/ 462921 w 462942"/>
                <a:gd name="connsiteY2" fmla="*/ 297206 h 301968"/>
                <a:gd name="connsiteX3" fmla="*/ 0 w 462942"/>
                <a:gd name="connsiteY3" fmla="*/ 301968 h 301968"/>
                <a:gd name="connsiteX4" fmla="*/ 109538 w 462942"/>
                <a:gd name="connsiteY4" fmla="*/ 29924 h 301968"/>
                <a:gd name="connsiteX0" fmla="*/ 146100 w 499504"/>
                <a:gd name="connsiteY0" fmla="*/ 29924 h 325445"/>
                <a:gd name="connsiteX1" fmla="*/ 404233 w 499504"/>
                <a:gd name="connsiteY1" fmla="*/ 41830 h 325445"/>
                <a:gd name="connsiteX2" fmla="*/ 499483 w 499504"/>
                <a:gd name="connsiteY2" fmla="*/ 297206 h 325445"/>
                <a:gd name="connsiteX3" fmla="*/ 36562 w 499504"/>
                <a:gd name="connsiteY3" fmla="*/ 301968 h 325445"/>
                <a:gd name="connsiteX4" fmla="*/ 42284 w 499504"/>
                <a:gd name="connsiteY4" fmla="*/ 305983 h 325445"/>
                <a:gd name="connsiteX5" fmla="*/ 146100 w 499504"/>
                <a:gd name="connsiteY5" fmla="*/ 29924 h 325445"/>
                <a:gd name="connsiteX0" fmla="*/ 169610 w 523014"/>
                <a:gd name="connsiteY0" fmla="*/ 29924 h 307296"/>
                <a:gd name="connsiteX1" fmla="*/ 427743 w 523014"/>
                <a:gd name="connsiteY1" fmla="*/ 41830 h 307296"/>
                <a:gd name="connsiteX2" fmla="*/ 522993 w 523014"/>
                <a:gd name="connsiteY2" fmla="*/ 297206 h 307296"/>
                <a:gd name="connsiteX3" fmla="*/ 60072 w 523014"/>
                <a:gd name="connsiteY3" fmla="*/ 301968 h 307296"/>
                <a:gd name="connsiteX4" fmla="*/ 13406 w 523014"/>
                <a:gd name="connsiteY4" fmla="*/ 277408 h 307296"/>
                <a:gd name="connsiteX5" fmla="*/ 169610 w 523014"/>
                <a:gd name="connsiteY5" fmla="*/ 29924 h 307296"/>
                <a:gd name="connsiteX0" fmla="*/ 158517 w 511921"/>
                <a:gd name="connsiteY0" fmla="*/ 29924 h 297206"/>
                <a:gd name="connsiteX1" fmla="*/ 416650 w 511921"/>
                <a:gd name="connsiteY1" fmla="*/ 41830 h 297206"/>
                <a:gd name="connsiteX2" fmla="*/ 511900 w 511921"/>
                <a:gd name="connsiteY2" fmla="*/ 297206 h 297206"/>
                <a:gd name="connsiteX3" fmla="*/ 153754 w 511921"/>
                <a:gd name="connsiteY3" fmla="*/ 249580 h 297206"/>
                <a:gd name="connsiteX4" fmla="*/ 2313 w 511921"/>
                <a:gd name="connsiteY4" fmla="*/ 277408 h 297206"/>
                <a:gd name="connsiteX5" fmla="*/ 158517 w 511921"/>
                <a:gd name="connsiteY5" fmla="*/ 29924 h 297206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69714 w 423118"/>
                <a:gd name="connsiteY0" fmla="*/ 29924 h 313422"/>
                <a:gd name="connsiteX1" fmla="*/ 327847 w 423118"/>
                <a:gd name="connsiteY1" fmla="*/ 41830 h 313422"/>
                <a:gd name="connsiteX2" fmla="*/ 423097 w 423118"/>
                <a:gd name="connsiteY2" fmla="*/ 297206 h 313422"/>
                <a:gd name="connsiteX3" fmla="*/ 64951 w 423118"/>
                <a:gd name="connsiteY3" fmla="*/ 249580 h 313422"/>
                <a:gd name="connsiteX4" fmla="*/ 11142 w 423118"/>
                <a:gd name="connsiteY4" fmla="*/ 301221 h 313422"/>
                <a:gd name="connsiteX5" fmla="*/ 69714 w 423118"/>
                <a:gd name="connsiteY5" fmla="*/ 29924 h 313422"/>
                <a:gd name="connsiteX0" fmla="*/ 105905 w 459309"/>
                <a:gd name="connsiteY0" fmla="*/ 29924 h 315578"/>
                <a:gd name="connsiteX1" fmla="*/ 364038 w 459309"/>
                <a:gd name="connsiteY1" fmla="*/ 41830 h 315578"/>
                <a:gd name="connsiteX2" fmla="*/ 459288 w 459309"/>
                <a:gd name="connsiteY2" fmla="*/ 297206 h 315578"/>
                <a:gd name="connsiteX3" fmla="*/ 101142 w 459309"/>
                <a:gd name="connsiteY3" fmla="*/ 249580 h 315578"/>
                <a:gd name="connsiteX4" fmla="*/ 4470 w 459309"/>
                <a:gd name="connsiteY4" fmla="*/ 303602 h 315578"/>
                <a:gd name="connsiteX5" fmla="*/ 105905 w 459309"/>
                <a:gd name="connsiteY5" fmla="*/ 29924 h 315578"/>
                <a:gd name="connsiteX0" fmla="*/ 84657 w 438061"/>
                <a:gd name="connsiteY0" fmla="*/ 29924 h 297206"/>
                <a:gd name="connsiteX1" fmla="*/ 342790 w 438061"/>
                <a:gd name="connsiteY1" fmla="*/ 41830 h 297206"/>
                <a:gd name="connsiteX2" fmla="*/ 438040 w 438061"/>
                <a:gd name="connsiteY2" fmla="*/ 297206 h 297206"/>
                <a:gd name="connsiteX3" fmla="*/ 79894 w 438061"/>
                <a:gd name="connsiteY3" fmla="*/ 249580 h 297206"/>
                <a:gd name="connsiteX4" fmla="*/ 7034 w 438061"/>
                <a:gd name="connsiteY4" fmla="*/ 279789 h 297206"/>
                <a:gd name="connsiteX5" fmla="*/ 84657 w 438061"/>
                <a:gd name="connsiteY5" fmla="*/ 29924 h 297206"/>
                <a:gd name="connsiteX0" fmla="*/ 95038 w 448442"/>
                <a:gd name="connsiteY0" fmla="*/ 29924 h 297206"/>
                <a:gd name="connsiteX1" fmla="*/ 353171 w 448442"/>
                <a:gd name="connsiteY1" fmla="*/ 41830 h 297206"/>
                <a:gd name="connsiteX2" fmla="*/ 448421 w 448442"/>
                <a:gd name="connsiteY2" fmla="*/ 297206 h 297206"/>
                <a:gd name="connsiteX3" fmla="*/ 90275 w 448442"/>
                <a:gd name="connsiteY3" fmla="*/ 249580 h 297206"/>
                <a:gd name="connsiteX4" fmla="*/ 5509 w 448442"/>
                <a:gd name="connsiteY4" fmla="*/ 282170 h 297206"/>
                <a:gd name="connsiteX5" fmla="*/ 95038 w 448442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01955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551 w 445955"/>
                <a:gd name="connsiteY0" fmla="*/ 29924 h 297206"/>
                <a:gd name="connsiteX1" fmla="*/ 350684 w 445955"/>
                <a:gd name="connsiteY1" fmla="*/ 41830 h 297206"/>
                <a:gd name="connsiteX2" fmla="*/ 445934 w 445955"/>
                <a:gd name="connsiteY2" fmla="*/ 297206 h 297206"/>
                <a:gd name="connsiteX3" fmla="*/ 128270 w 445955"/>
                <a:gd name="connsiteY3" fmla="*/ 218624 h 297206"/>
                <a:gd name="connsiteX4" fmla="*/ 3022 w 445955"/>
                <a:gd name="connsiteY4" fmla="*/ 282170 h 297206"/>
                <a:gd name="connsiteX5" fmla="*/ 92551 w 445955"/>
                <a:gd name="connsiteY5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126794 w 445902"/>
                <a:gd name="connsiteY4" fmla="*/ 225021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128217 w 445902"/>
                <a:gd name="connsiteY3" fmla="*/ 218624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91075 w 445902"/>
                <a:gd name="connsiteY4" fmla="*/ 217877 h 297206"/>
                <a:gd name="connsiteX5" fmla="*/ 2969 w 445902"/>
                <a:gd name="connsiteY5" fmla="*/ 282170 h 297206"/>
                <a:gd name="connsiteX6" fmla="*/ 92498 w 445902"/>
                <a:gd name="connsiteY6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200612 w 445902"/>
                <a:gd name="connsiteY4" fmla="*/ 198827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204417 w 445902"/>
                <a:gd name="connsiteY3" fmla="*/ 194812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175015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169655 w 445902"/>
                <a:gd name="connsiteY4" fmla="*/ 215496 h 297206"/>
                <a:gd name="connsiteX5" fmla="*/ 91075 w 445902"/>
                <a:gd name="connsiteY5" fmla="*/ 217877 h 297206"/>
                <a:gd name="connsiteX6" fmla="*/ 2969 w 445902"/>
                <a:gd name="connsiteY6" fmla="*/ 282170 h 297206"/>
                <a:gd name="connsiteX7" fmla="*/ 92498 w 445902"/>
                <a:gd name="connsiteY7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169655 w 445902"/>
                <a:gd name="connsiteY5" fmla="*/ 215496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3474 w 445902"/>
                <a:gd name="connsiteY5" fmla="*/ 20358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10150 w 445902"/>
                <a:gd name="connsiteY4" fmla="*/ 225021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92498 w 445902"/>
                <a:gd name="connsiteY0" fmla="*/ 29924 h 297206"/>
                <a:gd name="connsiteX1" fmla="*/ 350631 w 445902"/>
                <a:gd name="connsiteY1" fmla="*/ 41830 h 297206"/>
                <a:gd name="connsiteX2" fmla="*/ 445881 w 445902"/>
                <a:gd name="connsiteY2" fmla="*/ 297206 h 297206"/>
                <a:gd name="connsiteX3" fmla="*/ 363961 w 445902"/>
                <a:gd name="connsiteY3" fmla="*/ 211481 h 297206"/>
                <a:gd name="connsiteX4" fmla="*/ 307769 w 445902"/>
                <a:gd name="connsiteY4" fmla="*/ 222640 h 297206"/>
                <a:gd name="connsiteX5" fmla="*/ 248236 w 445902"/>
                <a:gd name="connsiteY5" fmla="*/ 184539 h 297206"/>
                <a:gd name="connsiteX6" fmla="*/ 91075 w 445902"/>
                <a:gd name="connsiteY6" fmla="*/ 217877 h 297206"/>
                <a:gd name="connsiteX7" fmla="*/ 2969 w 445902"/>
                <a:gd name="connsiteY7" fmla="*/ 282170 h 297206"/>
                <a:gd name="connsiteX8" fmla="*/ 92498 w 445902"/>
                <a:gd name="connsiteY8" fmla="*/ 29924 h 297206"/>
                <a:gd name="connsiteX0" fmla="*/ 100631 w 454035"/>
                <a:gd name="connsiteY0" fmla="*/ 29924 h 301768"/>
                <a:gd name="connsiteX1" fmla="*/ 358764 w 454035"/>
                <a:gd name="connsiteY1" fmla="*/ 41830 h 301768"/>
                <a:gd name="connsiteX2" fmla="*/ 454014 w 454035"/>
                <a:gd name="connsiteY2" fmla="*/ 297206 h 301768"/>
                <a:gd name="connsiteX3" fmla="*/ 372094 w 454035"/>
                <a:gd name="connsiteY3" fmla="*/ 211481 h 301768"/>
                <a:gd name="connsiteX4" fmla="*/ 315902 w 454035"/>
                <a:gd name="connsiteY4" fmla="*/ 222640 h 301768"/>
                <a:gd name="connsiteX5" fmla="*/ 256369 w 454035"/>
                <a:gd name="connsiteY5" fmla="*/ 184539 h 301768"/>
                <a:gd name="connsiteX6" fmla="*/ 99208 w 454035"/>
                <a:gd name="connsiteY6" fmla="*/ 217877 h 301768"/>
                <a:gd name="connsiteX7" fmla="*/ 11102 w 454035"/>
                <a:gd name="connsiteY7" fmla="*/ 282170 h 301768"/>
                <a:gd name="connsiteX8" fmla="*/ 11101 w 454035"/>
                <a:gd name="connsiteY8" fmla="*/ 279789 h 301768"/>
                <a:gd name="connsiteX9" fmla="*/ 100631 w 454035"/>
                <a:gd name="connsiteY9" fmla="*/ 29924 h 301768"/>
                <a:gd name="connsiteX0" fmla="*/ 137740 w 491144"/>
                <a:gd name="connsiteY0" fmla="*/ 29924 h 297206"/>
                <a:gd name="connsiteX1" fmla="*/ 395873 w 491144"/>
                <a:gd name="connsiteY1" fmla="*/ 41830 h 297206"/>
                <a:gd name="connsiteX2" fmla="*/ 491123 w 491144"/>
                <a:gd name="connsiteY2" fmla="*/ 297206 h 297206"/>
                <a:gd name="connsiteX3" fmla="*/ 409203 w 491144"/>
                <a:gd name="connsiteY3" fmla="*/ 211481 h 297206"/>
                <a:gd name="connsiteX4" fmla="*/ 353011 w 491144"/>
                <a:gd name="connsiteY4" fmla="*/ 222640 h 297206"/>
                <a:gd name="connsiteX5" fmla="*/ 293478 w 491144"/>
                <a:gd name="connsiteY5" fmla="*/ 184539 h 297206"/>
                <a:gd name="connsiteX6" fmla="*/ 136317 w 491144"/>
                <a:gd name="connsiteY6" fmla="*/ 217877 h 297206"/>
                <a:gd name="connsiteX7" fmla="*/ 48211 w 491144"/>
                <a:gd name="connsiteY7" fmla="*/ 282170 h 297206"/>
                <a:gd name="connsiteX8" fmla="*/ 2966 w 491144"/>
                <a:gd name="connsiteY8" fmla="*/ 258358 h 297206"/>
                <a:gd name="connsiteX9" fmla="*/ 137740 w 491144"/>
                <a:gd name="connsiteY9" fmla="*/ 29924 h 297206"/>
                <a:gd name="connsiteX0" fmla="*/ 135863 w 489267"/>
                <a:gd name="connsiteY0" fmla="*/ 29924 h 482434"/>
                <a:gd name="connsiteX1" fmla="*/ 393996 w 489267"/>
                <a:gd name="connsiteY1" fmla="*/ 41830 h 482434"/>
                <a:gd name="connsiteX2" fmla="*/ 489246 w 489267"/>
                <a:gd name="connsiteY2" fmla="*/ 297206 h 482434"/>
                <a:gd name="connsiteX3" fmla="*/ 407326 w 489267"/>
                <a:gd name="connsiteY3" fmla="*/ 211481 h 482434"/>
                <a:gd name="connsiteX4" fmla="*/ 351134 w 489267"/>
                <a:gd name="connsiteY4" fmla="*/ 222640 h 482434"/>
                <a:gd name="connsiteX5" fmla="*/ 291601 w 489267"/>
                <a:gd name="connsiteY5" fmla="*/ 184539 h 482434"/>
                <a:gd name="connsiteX6" fmla="*/ 134440 w 489267"/>
                <a:gd name="connsiteY6" fmla="*/ 217877 h 482434"/>
                <a:gd name="connsiteX7" fmla="*/ 143965 w 489267"/>
                <a:gd name="connsiteY7" fmla="*/ 479814 h 482434"/>
                <a:gd name="connsiteX8" fmla="*/ 1089 w 489267"/>
                <a:gd name="connsiteY8" fmla="*/ 258358 h 482434"/>
                <a:gd name="connsiteX9" fmla="*/ 135863 w 489267"/>
                <a:gd name="connsiteY9" fmla="*/ 29924 h 482434"/>
                <a:gd name="connsiteX0" fmla="*/ 102827 w 456231"/>
                <a:gd name="connsiteY0" fmla="*/ 29924 h 482434"/>
                <a:gd name="connsiteX1" fmla="*/ 360960 w 456231"/>
                <a:gd name="connsiteY1" fmla="*/ 41830 h 482434"/>
                <a:gd name="connsiteX2" fmla="*/ 456210 w 456231"/>
                <a:gd name="connsiteY2" fmla="*/ 297206 h 482434"/>
                <a:gd name="connsiteX3" fmla="*/ 374290 w 456231"/>
                <a:gd name="connsiteY3" fmla="*/ 211481 h 482434"/>
                <a:gd name="connsiteX4" fmla="*/ 318098 w 456231"/>
                <a:gd name="connsiteY4" fmla="*/ 222640 h 482434"/>
                <a:gd name="connsiteX5" fmla="*/ 258565 w 456231"/>
                <a:gd name="connsiteY5" fmla="*/ 184539 h 482434"/>
                <a:gd name="connsiteX6" fmla="*/ 101404 w 456231"/>
                <a:gd name="connsiteY6" fmla="*/ 217877 h 482434"/>
                <a:gd name="connsiteX7" fmla="*/ 110929 w 456231"/>
                <a:gd name="connsiteY7" fmla="*/ 479814 h 482434"/>
                <a:gd name="connsiteX8" fmla="*/ 1391 w 456231"/>
                <a:gd name="connsiteY8" fmla="*/ 303602 h 482434"/>
                <a:gd name="connsiteX9" fmla="*/ 102827 w 456231"/>
                <a:gd name="connsiteY9" fmla="*/ 29924 h 482434"/>
                <a:gd name="connsiteX0" fmla="*/ 104088 w 457492"/>
                <a:gd name="connsiteY0" fmla="*/ 29924 h 482434"/>
                <a:gd name="connsiteX1" fmla="*/ 362221 w 457492"/>
                <a:gd name="connsiteY1" fmla="*/ 41830 h 482434"/>
                <a:gd name="connsiteX2" fmla="*/ 457471 w 457492"/>
                <a:gd name="connsiteY2" fmla="*/ 297206 h 482434"/>
                <a:gd name="connsiteX3" fmla="*/ 375551 w 457492"/>
                <a:gd name="connsiteY3" fmla="*/ 211481 h 482434"/>
                <a:gd name="connsiteX4" fmla="*/ 319359 w 457492"/>
                <a:gd name="connsiteY4" fmla="*/ 222640 h 482434"/>
                <a:gd name="connsiteX5" fmla="*/ 259826 w 457492"/>
                <a:gd name="connsiteY5" fmla="*/ 184539 h 482434"/>
                <a:gd name="connsiteX6" fmla="*/ 102665 w 457492"/>
                <a:gd name="connsiteY6" fmla="*/ 217877 h 482434"/>
                <a:gd name="connsiteX7" fmla="*/ 112190 w 457492"/>
                <a:gd name="connsiteY7" fmla="*/ 479814 h 482434"/>
                <a:gd name="connsiteX8" fmla="*/ 2652 w 457492"/>
                <a:gd name="connsiteY8" fmla="*/ 303602 h 482434"/>
                <a:gd name="connsiteX9" fmla="*/ 104088 w 457492"/>
                <a:gd name="connsiteY9" fmla="*/ 29924 h 482434"/>
                <a:gd name="connsiteX0" fmla="*/ 104088 w 457492"/>
                <a:gd name="connsiteY0" fmla="*/ 29924 h 498965"/>
                <a:gd name="connsiteX1" fmla="*/ 362221 w 457492"/>
                <a:gd name="connsiteY1" fmla="*/ 41830 h 498965"/>
                <a:gd name="connsiteX2" fmla="*/ 457471 w 457492"/>
                <a:gd name="connsiteY2" fmla="*/ 297206 h 498965"/>
                <a:gd name="connsiteX3" fmla="*/ 375551 w 457492"/>
                <a:gd name="connsiteY3" fmla="*/ 211481 h 498965"/>
                <a:gd name="connsiteX4" fmla="*/ 319359 w 457492"/>
                <a:gd name="connsiteY4" fmla="*/ 222640 h 498965"/>
                <a:gd name="connsiteX5" fmla="*/ 259826 w 457492"/>
                <a:gd name="connsiteY5" fmla="*/ 184539 h 498965"/>
                <a:gd name="connsiteX6" fmla="*/ 102665 w 457492"/>
                <a:gd name="connsiteY6" fmla="*/ 217877 h 498965"/>
                <a:gd name="connsiteX7" fmla="*/ 124096 w 457492"/>
                <a:gd name="connsiteY7" fmla="*/ 496482 h 498965"/>
                <a:gd name="connsiteX8" fmla="*/ 2652 w 457492"/>
                <a:gd name="connsiteY8" fmla="*/ 303602 h 498965"/>
                <a:gd name="connsiteX9" fmla="*/ 104088 w 457492"/>
                <a:gd name="connsiteY9" fmla="*/ 29924 h 498965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303602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4088 w 457492"/>
                <a:gd name="connsiteY0" fmla="*/ 29924 h 365064"/>
                <a:gd name="connsiteX1" fmla="*/ 362221 w 457492"/>
                <a:gd name="connsiteY1" fmla="*/ 41830 h 365064"/>
                <a:gd name="connsiteX2" fmla="*/ 457471 w 457492"/>
                <a:gd name="connsiteY2" fmla="*/ 297206 h 365064"/>
                <a:gd name="connsiteX3" fmla="*/ 375551 w 457492"/>
                <a:gd name="connsiteY3" fmla="*/ 211481 h 365064"/>
                <a:gd name="connsiteX4" fmla="*/ 319359 w 457492"/>
                <a:gd name="connsiteY4" fmla="*/ 222640 h 365064"/>
                <a:gd name="connsiteX5" fmla="*/ 259826 w 457492"/>
                <a:gd name="connsiteY5" fmla="*/ 184539 h 365064"/>
                <a:gd name="connsiteX6" fmla="*/ 102665 w 457492"/>
                <a:gd name="connsiteY6" fmla="*/ 217877 h 365064"/>
                <a:gd name="connsiteX7" fmla="*/ 102665 w 457492"/>
                <a:gd name="connsiteY7" fmla="*/ 360750 h 365064"/>
                <a:gd name="connsiteX8" fmla="*/ 2652 w 457492"/>
                <a:gd name="connsiteY8" fmla="*/ 255977 h 365064"/>
                <a:gd name="connsiteX9" fmla="*/ 104088 w 457492"/>
                <a:gd name="connsiteY9" fmla="*/ 29924 h 365064"/>
                <a:gd name="connsiteX0" fmla="*/ 108693 w 462097"/>
                <a:gd name="connsiteY0" fmla="*/ 29924 h 370639"/>
                <a:gd name="connsiteX1" fmla="*/ 366826 w 462097"/>
                <a:gd name="connsiteY1" fmla="*/ 41830 h 370639"/>
                <a:gd name="connsiteX2" fmla="*/ 462076 w 462097"/>
                <a:gd name="connsiteY2" fmla="*/ 297206 h 370639"/>
                <a:gd name="connsiteX3" fmla="*/ 380156 w 462097"/>
                <a:gd name="connsiteY3" fmla="*/ 211481 h 370639"/>
                <a:gd name="connsiteX4" fmla="*/ 323964 w 462097"/>
                <a:gd name="connsiteY4" fmla="*/ 222640 h 370639"/>
                <a:gd name="connsiteX5" fmla="*/ 264431 w 462097"/>
                <a:gd name="connsiteY5" fmla="*/ 184539 h 370639"/>
                <a:gd name="connsiteX6" fmla="*/ 107270 w 462097"/>
                <a:gd name="connsiteY6" fmla="*/ 217877 h 370639"/>
                <a:gd name="connsiteX7" fmla="*/ 107270 w 462097"/>
                <a:gd name="connsiteY7" fmla="*/ 360750 h 370639"/>
                <a:gd name="connsiteX8" fmla="*/ 2494 w 462097"/>
                <a:gd name="connsiteY8" fmla="*/ 329796 h 370639"/>
                <a:gd name="connsiteX9" fmla="*/ 108693 w 462097"/>
                <a:gd name="connsiteY9" fmla="*/ 29924 h 370639"/>
                <a:gd name="connsiteX0" fmla="*/ 106244 w 459648"/>
                <a:gd name="connsiteY0" fmla="*/ 29924 h 370639"/>
                <a:gd name="connsiteX1" fmla="*/ 364377 w 459648"/>
                <a:gd name="connsiteY1" fmla="*/ 41830 h 370639"/>
                <a:gd name="connsiteX2" fmla="*/ 459627 w 459648"/>
                <a:gd name="connsiteY2" fmla="*/ 297206 h 370639"/>
                <a:gd name="connsiteX3" fmla="*/ 377707 w 459648"/>
                <a:gd name="connsiteY3" fmla="*/ 211481 h 370639"/>
                <a:gd name="connsiteX4" fmla="*/ 321515 w 459648"/>
                <a:gd name="connsiteY4" fmla="*/ 222640 h 370639"/>
                <a:gd name="connsiteX5" fmla="*/ 261982 w 459648"/>
                <a:gd name="connsiteY5" fmla="*/ 184539 h 370639"/>
                <a:gd name="connsiteX6" fmla="*/ 104821 w 459648"/>
                <a:gd name="connsiteY6" fmla="*/ 217877 h 370639"/>
                <a:gd name="connsiteX7" fmla="*/ 104821 w 459648"/>
                <a:gd name="connsiteY7" fmla="*/ 360750 h 370639"/>
                <a:gd name="connsiteX8" fmla="*/ 45 w 459648"/>
                <a:gd name="connsiteY8" fmla="*/ 329796 h 370639"/>
                <a:gd name="connsiteX9" fmla="*/ 106244 w 459648"/>
                <a:gd name="connsiteY9" fmla="*/ 29924 h 370639"/>
                <a:gd name="connsiteX0" fmla="*/ 106244 w 459648"/>
                <a:gd name="connsiteY0" fmla="*/ 30877 h 371592"/>
                <a:gd name="connsiteX1" fmla="*/ 364377 w 459648"/>
                <a:gd name="connsiteY1" fmla="*/ 42783 h 371592"/>
                <a:gd name="connsiteX2" fmla="*/ 459627 w 459648"/>
                <a:gd name="connsiteY2" fmla="*/ 298159 h 371592"/>
                <a:gd name="connsiteX3" fmla="*/ 377707 w 459648"/>
                <a:gd name="connsiteY3" fmla="*/ 212434 h 371592"/>
                <a:gd name="connsiteX4" fmla="*/ 321515 w 459648"/>
                <a:gd name="connsiteY4" fmla="*/ 223593 h 371592"/>
                <a:gd name="connsiteX5" fmla="*/ 261982 w 459648"/>
                <a:gd name="connsiteY5" fmla="*/ 185492 h 371592"/>
                <a:gd name="connsiteX6" fmla="*/ 104821 w 459648"/>
                <a:gd name="connsiteY6" fmla="*/ 218830 h 371592"/>
                <a:gd name="connsiteX7" fmla="*/ 104821 w 459648"/>
                <a:gd name="connsiteY7" fmla="*/ 361703 h 371592"/>
                <a:gd name="connsiteX8" fmla="*/ 45 w 459648"/>
                <a:gd name="connsiteY8" fmla="*/ 330749 h 371592"/>
                <a:gd name="connsiteX9" fmla="*/ 106244 w 459648"/>
                <a:gd name="connsiteY9" fmla="*/ 30877 h 371592"/>
                <a:gd name="connsiteX0" fmla="*/ 106244 w 459685"/>
                <a:gd name="connsiteY0" fmla="*/ 29846 h 370561"/>
                <a:gd name="connsiteX1" fmla="*/ 378665 w 459685"/>
                <a:gd name="connsiteY1" fmla="*/ 44134 h 370561"/>
                <a:gd name="connsiteX2" fmla="*/ 459627 w 459685"/>
                <a:gd name="connsiteY2" fmla="*/ 297128 h 370561"/>
                <a:gd name="connsiteX3" fmla="*/ 377707 w 459685"/>
                <a:gd name="connsiteY3" fmla="*/ 211403 h 370561"/>
                <a:gd name="connsiteX4" fmla="*/ 321515 w 459685"/>
                <a:gd name="connsiteY4" fmla="*/ 222562 h 370561"/>
                <a:gd name="connsiteX5" fmla="*/ 261982 w 459685"/>
                <a:gd name="connsiteY5" fmla="*/ 184461 h 370561"/>
                <a:gd name="connsiteX6" fmla="*/ 104821 w 459685"/>
                <a:gd name="connsiteY6" fmla="*/ 217799 h 370561"/>
                <a:gd name="connsiteX7" fmla="*/ 104821 w 459685"/>
                <a:gd name="connsiteY7" fmla="*/ 360672 h 370561"/>
                <a:gd name="connsiteX8" fmla="*/ 45 w 459685"/>
                <a:gd name="connsiteY8" fmla="*/ 329718 h 370561"/>
                <a:gd name="connsiteX9" fmla="*/ 106244 w 459685"/>
                <a:gd name="connsiteY9" fmla="*/ 29846 h 370561"/>
                <a:gd name="connsiteX0" fmla="*/ 106244 w 474390"/>
                <a:gd name="connsiteY0" fmla="*/ 29846 h 370561"/>
                <a:gd name="connsiteX1" fmla="*/ 378665 w 474390"/>
                <a:gd name="connsiteY1" fmla="*/ 44134 h 370561"/>
                <a:gd name="connsiteX2" fmla="*/ 459627 w 474390"/>
                <a:gd name="connsiteY2" fmla="*/ 297128 h 370561"/>
                <a:gd name="connsiteX3" fmla="*/ 466772 w 474390"/>
                <a:gd name="connsiteY3" fmla="*/ 296380 h 370561"/>
                <a:gd name="connsiteX4" fmla="*/ 377707 w 474390"/>
                <a:gd name="connsiteY4" fmla="*/ 211403 h 370561"/>
                <a:gd name="connsiteX5" fmla="*/ 321515 w 474390"/>
                <a:gd name="connsiteY5" fmla="*/ 222562 h 370561"/>
                <a:gd name="connsiteX6" fmla="*/ 261982 w 474390"/>
                <a:gd name="connsiteY6" fmla="*/ 184461 h 370561"/>
                <a:gd name="connsiteX7" fmla="*/ 104821 w 474390"/>
                <a:gd name="connsiteY7" fmla="*/ 217799 h 370561"/>
                <a:gd name="connsiteX8" fmla="*/ 104821 w 474390"/>
                <a:gd name="connsiteY8" fmla="*/ 360672 h 370561"/>
                <a:gd name="connsiteX9" fmla="*/ 45 w 474390"/>
                <a:gd name="connsiteY9" fmla="*/ 329718 h 370561"/>
                <a:gd name="connsiteX10" fmla="*/ 106244 w 474390"/>
                <a:gd name="connsiteY10" fmla="*/ 29846 h 370561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2471"/>
                <a:gd name="connsiteY0" fmla="*/ 29846 h 382038"/>
                <a:gd name="connsiteX1" fmla="*/ 378665 w 462471"/>
                <a:gd name="connsiteY1" fmla="*/ 44134 h 382038"/>
                <a:gd name="connsiteX2" fmla="*/ 459627 w 462471"/>
                <a:gd name="connsiteY2" fmla="*/ 297128 h 382038"/>
                <a:gd name="connsiteX3" fmla="*/ 414384 w 462471"/>
                <a:gd name="connsiteY3" fmla="*/ 379724 h 382038"/>
                <a:gd name="connsiteX4" fmla="*/ 377707 w 462471"/>
                <a:gd name="connsiteY4" fmla="*/ 211403 h 382038"/>
                <a:gd name="connsiteX5" fmla="*/ 321515 w 462471"/>
                <a:gd name="connsiteY5" fmla="*/ 222562 h 382038"/>
                <a:gd name="connsiteX6" fmla="*/ 261982 w 462471"/>
                <a:gd name="connsiteY6" fmla="*/ 184461 h 382038"/>
                <a:gd name="connsiteX7" fmla="*/ 104821 w 462471"/>
                <a:gd name="connsiteY7" fmla="*/ 217799 h 382038"/>
                <a:gd name="connsiteX8" fmla="*/ 104821 w 462471"/>
                <a:gd name="connsiteY8" fmla="*/ 360672 h 382038"/>
                <a:gd name="connsiteX9" fmla="*/ 45 w 462471"/>
                <a:gd name="connsiteY9" fmla="*/ 329718 h 382038"/>
                <a:gd name="connsiteX10" fmla="*/ 106244 w 462471"/>
                <a:gd name="connsiteY10" fmla="*/ 29846 h 382038"/>
                <a:gd name="connsiteX0" fmla="*/ 106244 w 461113"/>
                <a:gd name="connsiteY0" fmla="*/ 29846 h 386648"/>
                <a:gd name="connsiteX1" fmla="*/ 378665 w 461113"/>
                <a:gd name="connsiteY1" fmla="*/ 44134 h 386648"/>
                <a:gd name="connsiteX2" fmla="*/ 459627 w 461113"/>
                <a:gd name="connsiteY2" fmla="*/ 297128 h 386648"/>
                <a:gd name="connsiteX3" fmla="*/ 361997 w 461113"/>
                <a:gd name="connsiteY3" fmla="*/ 384486 h 386648"/>
                <a:gd name="connsiteX4" fmla="*/ 377707 w 461113"/>
                <a:gd name="connsiteY4" fmla="*/ 211403 h 386648"/>
                <a:gd name="connsiteX5" fmla="*/ 321515 w 461113"/>
                <a:gd name="connsiteY5" fmla="*/ 222562 h 386648"/>
                <a:gd name="connsiteX6" fmla="*/ 261982 w 461113"/>
                <a:gd name="connsiteY6" fmla="*/ 184461 h 386648"/>
                <a:gd name="connsiteX7" fmla="*/ 104821 w 461113"/>
                <a:gd name="connsiteY7" fmla="*/ 217799 h 386648"/>
                <a:gd name="connsiteX8" fmla="*/ 104821 w 461113"/>
                <a:gd name="connsiteY8" fmla="*/ 360672 h 386648"/>
                <a:gd name="connsiteX9" fmla="*/ 45 w 461113"/>
                <a:gd name="connsiteY9" fmla="*/ 329718 h 386648"/>
                <a:gd name="connsiteX10" fmla="*/ 106244 w 461113"/>
                <a:gd name="connsiteY10" fmla="*/ 29846 h 386648"/>
                <a:gd name="connsiteX0" fmla="*/ 106244 w 461180"/>
                <a:gd name="connsiteY0" fmla="*/ 29846 h 388961"/>
                <a:gd name="connsiteX1" fmla="*/ 378665 w 461180"/>
                <a:gd name="connsiteY1" fmla="*/ 44134 h 388961"/>
                <a:gd name="connsiteX2" fmla="*/ 459627 w 461180"/>
                <a:gd name="connsiteY2" fmla="*/ 297128 h 388961"/>
                <a:gd name="connsiteX3" fmla="*/ 366759 w 461180"/>
                <a:gd name="connsiteY3" fmla="*/ 386867 h 388961"/>
                <a:gd name="connsiteX4" fmla="*/ 377707 w 461180"/>
                <a:gd name="connsiteY4" fmla="*/ 211403 h 388961"/>
                <a:gd name="connsiteX5" fmla="*/ 321515 w 461180"/>
                <a:gd name="connsiteY5" fmla="*/ 222562 h 388961"/>
                <a:gd name="connsiteX6" fmla="*/ 261982 w 461180"/>
                <a:gd name="connsiteY6" fmla="*/ 184461 h 388961"/>
                <a:gd name="connsiteX7" fmla="*/ 104821 w 461180"/>
                <a:gd name="connsiteY7" fmla="*/ 217799 h 388961"/>
                <a:gd name="connsiteX8" fmla="*/ 104821 w 461180"/>
                <a:gd name="connsiteY8" fmla="*/ 360672 h 388961"/>
                <a:gd name="connsiteX9" fmla="*/ 45 w 461180"/>
                <a:gd name="connsiteY9" fmla="*/ 329718 h 388961"/>
                <a:gd name="connsiteX10" fmla="*/ 106244 w 461180"/>
                <a:gd name="connsiteY10" fmla="*/ 29846 h 388961"/>
                <a:gd name="connsiteX0" fmla="*/ 106244 w 461081"/>
                <a:gd name="connsiteY0" fmla="*/ 29846 h 391277"/>
                <a:gd name="connsiteX1" fmla="*/ 378665 w 461081"/>
                <a:gd name="connsiteY1" fmla="*/ 44134 h 391277"/>
                <a:gd name="connsiteX2" fmla="*/ 459627 w 461081"/>
                <a:gd name="connsiteY2" fmla="*/ 297128 h 391277"/>
                <a:gd name="connsiteX3" fmla="*/ 359615 w 461081"/>
                <a:gd name="connsiteY3" fmla="*/ 389248 h 391277"/>
                <a:gd name="connsiteX4" fmla="*/ 377707 w 461081"/>
                <a:gd name="connsiteY4" fmla="*/ 211403 h 391277"/>
                <a:gd name="connsiteX5" fmla="*/ 321515 w 461081"/>
                <a:gd name="connsiteY5" fmla="*/ 222562 h 391277"/>
                <a:gd name="connsiteX6" fmla="*/ 261982 w 461081"/>
                <a:gd name="connsiteY6" fmla="*/ 184461 h 391277"/>
                <a:gd name="connsiteX7" fmla="*/ 104821 w 461081"/>
                <a:gd name="connsiteY7" fmla="*/ 217799 h 391277"/>
                <a:gd name="connsiteX8" fmla="*/ 104821 w 461081"/>
                <a:gd name="connsiteY8" fmla="*/ 360672 h 391277"/>
                <a:gd name="connsiteX9" fmla="*/ 45 w 461081"/>
                <a:gd name="connsiteY9" fmla="*/ 329718 h 391277"/>
                <a:gd name="connsiteX10" fmla="*/ 106244 w 461081"/>
                <a:gd name="connsiteY10" fmla="*/ 29846 h 391277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004"/>
                <a:gd name="connsiteY0" fmla="*/ 29846 h 391865"/>
                <a:gd name="connsiteX1" fmla="*/ 378665 w 462004"/>
                <a:gd name="connsiteY1" fmla="*/ 44134 h 391865"/>
                <a:gd name="connsiteX2" fmla="*/ 459627 w 462004"/>
                <a:gd name="connsiteY2" fmla="*/ 297128 h 391865"/>
                <a:gd name="connsiteX3" fmla="*/ 359615 w 462004"/>
                <a:gd name="connsiteY3" fmla="*/ 389248 h 391865"/>
                <a:gd name="connsiteX4" fmla="*/ 377707 w 462004"/>
                <a:gd name="connsiteY4" fmla="*/ 211403 h 391865"/>
                <a:gd name="connsiteX5" fmla="*/ 321515 w 462004"/>
                <a:gd name="connsiteY5" fmla="*/ 222562 h 391865"/>
                <a:gd name="connsiteX6" fmla="*/ 261982 w 462004"/>
                <a:gd name="connsiteY6" fmla="*/ 184461 h 391865"/>
                <a:gd name="connsiteX7" fmla="*/ 104821 w 462004"/>
                <a:gd name="connsiteY7" fmla="*/ 217799 h 391865"/>
                <a:gd name="connsiteX8" fmla="*/ 104821 w 462004"/>
                <a:gd name="connsiteY8" fmla="*/ 360672 h 391865"/>
                <a:gd name="connsiteX9" fmla="*/ 45 w 462004"/>
                <a:gd name="connsiteY9" fmla="*/ 329718 h 391865"/>
                <a:gd name="connsiteX10" fmla="*/ 106244 w 462004"/>
                <a:gd name="connsiteY10" fmla="*/ 29846 h 391865"/>
                <a:gd name="connsiteX0" fmla="*/ 106244 w 462562"/>
                <a:gd name="connsiteY0" fmla="*/ 29846 h 389856"/>
                <a:gd name="connsiteX1" fmla="*/ 378665 w 462562"/>
                <a:gd name="connsiteY1" fmla="*/ 44134 h 389856"/>
                <a:gd name="connsiteX2" fmla="*/ 459627 w 462562"/>
                <a:gd name="connsiteY2" fmla="*/ 297128 h 389856"/>
                <a:gd name="connsiteX3" fmla="*/ 359615 w 462562"/>
                <a:gd name="connsiteY3" fmla="*/ 389248 h 389856"/>
                <a:gd name="connsiteX4" fmla="*/ 377707 w 462562"/>
                <a:gd name="connsiteY4" fmla="*/ 211403 h 389856"/>
                <a:gd name="connsiteX5" fmla="*/ 321515 w 462562"/>
                <a:gd name="connsiteY5" fmla="*/ 222562 h 389856"/>
                <a:gd name="connsiteX6" fmla="*/ 261982 w 462562"/>
                <a:gd name="connsiteY6" fmla="*/ 184461 h 389856"/>
                <a:gd name="connsiteX7" fmla="*/ 104821 w 462562"/>
                <a:gd name="connsiteY7" fmla="*/ 217799 h 389856"/>
                <a:gd name="connsiteX8" fmla="*/ 104821 w 462562"/>
                <a:gd name="connsiteY8" fmla="*/ 360672 h 389856"/>
                <a:gd name="connsiteX9" fmla="*/ 45 w 462562"/>
                <a:gd name="connsiteY9" fmla="*/ 329718 h 389856"/>
                <a:gd name="connsiteX10" fmla="*/ 106244 w 462562"/>
                <a:gd name="connsiteY10" fmla="*/ 29846 h 389856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388"/>
                <a:gd name="connsiteY0" fmla="*/ 29846 h 389730"/>
                <a:gd name="connsiteX1" fmla="*/ 378665 w 469388"/>
                <a:gd name="connsiteY1" fmla="*/ 44134 h 389730"/>
                <a:gd name="connsiteX2" fmla="*/ 466771 w 469388"/>
                <a:gd name="connsiteY2" fmla="*/ 280460 h 389730"/>
                <a:gd name="connsiteX3" fmla="*/ 359615 w 469388"/>
                <a:gd name="connsiteY3" fmla="*/ 389248 h 389730"/>
                <a:gd name="connsiteX4" fmla="*/ 377707 w 469388"/>
                <a:gd name="connsiteY4" fmla="*/ 211403 h 389730"/>
                <a:gd name="connsiteX5" fmla="*/ 321515 w 469388"/>
                <a:gd name="connsiteY5" fmla="*/ 222562 h 389730"/>
                <a:gd name="connsiteX6" fmla="*/ 261982 w 469388"/>
                <a:gd name="connsiteY6" fmla="*/ 184461 h 389730"/>
                <a:gd name="connsiteX7" fmla="*/ 104821 w 469388"/>
                <a:gd name="connsiteY7" fmla="*/ 217799 h 389730"/>
                <a:gd name="connsiteX8" fmla="*/ 104821 w 469388"/>
                <a:gd name="connsiteY8" fmla="*/ 360672 h 389730"/>
                <a:gd name="connsiteX9" fmla="*/ 45 w 469388"/>
                <a:gd name="connsiteY9" fmla="*/ 329718 h 389730"/>
                <a:gd name="connsiteX10" fmla="*/ 106244 w 469388"/>
                <a:gd name="connsiteY10" fmla="*/ 29846 h 389730"/>
                <a:gd name="connsiteX0" fmla="*/ 106244 w 469706"/>
                <a:gd name="connsiteY0" fmla="*/ 29846 h 370830"/>
                <a:gd name="connsiteX1" fmla="*/ 378665 w 469706"/>
                <a:gd name="connsiteY1" fmla="*/ 44134 h 370830"/>
                <a:gd name="connsiteX2" fmla="*/ 466771 w 469706"/>
                <a:gd name="connsiteY2" fmla="*/ 280460 h 370830"/>
                <a:gd name="connsiteX3" fmla="*/ 366759 w 469706"/>
                <a:gd name="connsiteY3" fmla="*/ 370198 h 370830"/>
                <a:gd name="connsiteX4" fmla="*/ 377707 w 469706"/>
                <a:gd name="connsiteY4" fmla="*/ 211403 h 370830"/>
                <a:gd name="connsiteX5" fmla="*/ 321515 w 469706"/>
                <a:gd name="connsiteY5" fmla="*/ 222562 h 370830"/>
                <a:gd name="connsiteX6" fmla="*/ 261982 w 469706"/>
                <a:gd name="connsiteY6" fmla="*/ 184461 h 370830"/>
                <a:gd name="connsiteX7" fmla="*/ 104821 w 469706"/>
                <a:gd name="connsiteY7" fmla="*/ 217799 h 370830"/>
                <a:gd name="connsiteX8" fmla="*/ 104821 w 469706"/>
                <a:gd name="connsiteY8" fmla="*/ 360672 h 370830"/>
                <a:gd name="connsiteX9" fmla="*/ 45 w 469706"/>
                <a:gd name="connsiteY9" fmla="*/ 329718 h 370830"/>
                <a:gd name="connsiteX10" fmla="*/ 106244 w 469706"/>
                <a:gd name="connsiteY10" fmla="*/ 29846 h 370830"/>
                <a:gd name="connsiteX0" fmla="*/ 106244 w 471588"/>
                <a:gd name="connsiteY0" fmla="*/ 29846 h 370830"/>
                <a:gd name="connsiteX1" fmla="*/ 378665 w 471588"/>
                <a:gd name="connsiteY1" fmla="*/ 44134 h 370830"/>
                <a:gd name="connsiteX2" fmla="*/ 466771 w 471588"/>
                <a:gd name="connsiteY2" fmla="*/ 280460 h 370830"/>
                <a:gd name="connsiteX3" fmla="*/ 366759 w 471588"/>
                <a:gd name="connsiteY3" fmla="*/ 370198 h 370830"/>
                <a:gd name="connsiteX4" fmla="*/ 377707 w 471588"/>
                <a:gd name="connsiteY4" fmla="*/ 211403 h 370830"/>
                <a:gd name="connsiteX5" fmla="*/ 321515 w 471588"/>
                <a:gd name="connsiteY5" fmla="*/ 222562 h 370830"/>
                <a:gd name="connsiteX6" fmla="*/ 261982 w 471588"/>
                <a:gd name="connsiteY6" fmla="*/ 184461 h 370830"/>
                <a:gd name="connsiteX7" fmla="*/ 104821 w 471588"/>
                <a:gd name="connsiteY7" fmla="*/ 217799 h 370830"/>
                <a:gd name="connsiteX8" fmla="*/ 104821 w 471588"/>
                <a:gd name="connsiteY8" fmla="*/ 360672 h 370830"/>
                <a:gd name="connsiteX9" fmla="*/ 45 w 471588"/>
                <a:gd name="connsiteY9" fmla="*/ 329718 h 370830"/>
                <a:gd name="connsiteX10" fmla="*/ 106244 w 471588"/>
                <a:gd name="connsiteY10" fmla="*/ 29846 h 370830"/>
                <a:gd name="connsiteX0" fmla="*/ 106244 w 471588"/>
                <a:gd name="connsiteY0" fmla="*/ 29846 h 371099"/>
                <a:gd name="connsiteX1" fmla="*/ 378665 w 471588"/>
                <a:gd name="connsiteY1" fmla="*/ 44134 h 371099"/>
                <a:gd name="connsiteX2" fmla="*/ 466771 w 471588"/>
                <a:gd name="connsiteY2" fmla="*/ 280460 h 371099"/>
                <a:gd name="connsiteX3" fmla="*/ 366759 w 471588"/>
                <a:gd name="connsiteY3" fmla="*/ 370198 h 371099"/>
                <a:gd name="connsiteX4" fmla="*/ 377707 w 471588"/>
                <a:gd name="connsiteY4" fmla="*/ 211403 h 371099"/>
                <a:gd name="connsiteX5" fmla="*/ 321515 w 471588"/>
                <a:gd name="connsiteY5" fmla="*/ 222562 h 371099"/>
                <a:gd name="connsiteX6" fmla="*/ 261982 w 471588"/>
                <a:gd name="connsiteY6" fmla="*/ 184461 h 371099"/>
                <a:gd name="connsiteX7" fmla="*/ 104821 w 471588"/>
                <a:gd name="connsiteY7" fmla="*/ 217799 h 371099"/>
                <a:gd name="connsiteX8" fmla="*/ 104821 w 471588"/>
                <a:gd name="connsiteY8" fmla="*/ 360672 h 371099"/>
                <a:gd name="connsiteX9" fmla="*/ 45 w 471588"/>
                <a:gd name="connsiteY9" fmla="*/ 329718 h 371099"/>
                <a:gd name="connsiteX10" fmla="*/ 106244 w 471588"/>
                <a:gd name="connsiteY10" fmla="*/ 29846 h 371099"/>
                <a:gd name="connsiteX0" fmla="*/ 106244 w 478161"/>
                <a:gd name="connsiteY0" fmla="*/ 29846 h 371876"/>
                <a:gd name="connsiteX1" fmla="*/ 378665 w 478161"/>
                <a:gd name="connsiteY1" fmla="*/ 44134 h 371876"/>
                <a:gd name="connsiteX2" fmla="*/ 473915 w 478161"/>
                <a:gd name="connsiteY2" fmla="*/ 301891 h 371876"/>
                <a:gd name="connsiteX3" fmla="*/ 366759 w 478161"/>
                <a:gd name="connsiteY3" fmla="*/ 370198 h 371876"/>
                <a:gd name="connsiteX4" fmla="*/ 377707 w 478161"/>
                <a:gd name="connsiteY4" fmla="*/ 211403 h 371876"/>
                <a:gd name="connsiteX5" fmla="*/ 321515 w 478161"/>
                <a:gd name="connsiteY5" fmla="*/ 222562 h 371876"/>
                <a:gd name="connsiteX6" fmla="*/ 261982 w 478161"/>
                <a:gd name="connsiteY6" fmla="*/ 184461 h 371876"/>
                <a:gd name="connsiteX7" fmla="*/ 104821 w 478161"/>
                <a:gd name="connsiteY7" fmla="*/ 217799 h 371876"/>
                <a:gd name="connsiteX8" fmla="*/ 104821 w 478161"/>
                <a:gd name="connsiteY8" fmla="*/ 360672 h 371876"/>
                <a:gd name="connsiteX9" fmla="*/ 45 w 478161"/>
                <a:gd name="connsiteY9" fmla="*/ 329718 h 371876"/>
                <a:gd name="connsiteX10" fmla="*/ 106244 w 478161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6244 w 474650"/>
                <a:gd name="connsiteY0" fmla="*/ 29846 h 371876"/>
                <a:gd name="connsiteX1" fmla="*/ 378665 w 474650"/>
                <a:gd name="connsiteY1" fmla="*/ 44134 h 371876"/>
                <a:gd name="connsiteX2" fmla="*/ 473915 w 474650"/>
                <a:gd name="connsiteY2" fmla="*/ 301891 h 371876"/>
                <a:gd name="connsiteX3" fmla="*/ 366759 w 474650"/>
                <a:gd name="connsiteY3" fmla="*/ 370198 h 371876"/>
                <a:gd name="connsiteX4" fmla="*/ 377707 w 474650"/>
                <a:gd name="connsiteY4" fmla="*/ 211403 h 371876"/>
                <a:gd name="connsiteX5" fmla="*/ 321515 w 474650"/>
                <a:gd name="connsiteY5" fmla="*/ 222562 h 371876"/>
                <a:gd name="connsiteX6" fmla="*/ 261982 w 474650"/>
                <a:gd name="connsiteY6" fmla="*/ 184461 h 371876"/>
                <a:gd name="connsiteX7" fmla="*/ 104821 w 474650"/>
                <a:gd name="connsiteY7" fmla="*/ 217799 h 371876"/>
                <a:gd name="connsiteX8" fmla="*/ 104821 w 474650"/>
                <a:gd name="connsiteY8" fmla="*/ 360672 h 371876"/>
                <a:gd name="connsiteX9" fmla="*/ 45 w 474650"/>
                <a:gd name="connsiteY9" fmla="*/ 329718 h 371876"/>
                <a:gd name="connsiteX10" fmla="*/ 106244 w 474650"/>
                <a:gd name="connsiteY10" fmla="*/ 29846 h 371876"/>
                <a:gd name="connsiteX0" fmla="*/ 109983 w 478389"/>
                <a:gd name="connsiteY0" fmla="*/ 29846 h 371876"/>
                <a:gd name="connsiteX1" fmla="*/ 382404 w 478389"/>
                <a:gd name="connsiteY1" fmla="*/ 44134 h 371876"/>
                <a:gd name="connsiteX2" fmla="*/ 477654 w 478389"/>
                <a:gd name="connsiteY2" fmla="*/ 301891 h 371876"/>
                <a:gd name="connsiteX3" fmla="*/ 370498 w 478389"/>
                <a:gd name="connsiteY3" fmla="*/ 370198 h 371876"/>
                <a:gd name="connsiteX4" fmla="*/ 381446 w 478389"/>
                <a:gd name="connsiteY4" fmla="*/ 211403 h 371876"/>
                <a:gd name="connsiteX5" fmla="*/ 325254 w 478389"/>
                <a:gd name="connsiteY5" fmla="*/ 222562 h 371876"/>
                <a:gd name="connsiteX6" fmla="*/ 265721 w 478389"/>
                <a:gd name="connsiteY6" fmla="*/ 184461 h 371876"/>
                <a:gd name="connsiteX7" fmla="*/ 108560 w 478389"/>
                <a:gd name="connsiteY7" fmla="*/ 217799 h 371876"/>
                <a:gd name="connsiteX8" fmla="*/ 108560 w 478389"/>
                <a:gd name="connsiteY8" fmla="*/ 360672 h 371876"/>
                <a:gd name="connsiteX9" fmla="*/ 3784 w 478389"/>
                <a:gd name="connsiteY9" fmla="*/ 329718 h 371876"/>
                <a:gd name="connsiteX10" fmla="*/ 109983 w 478389"/>
                <a:gd name="connsiteY10" fmla="*/ 29846 h 371876"/>
                <a:gd name="connsiteX0" fmla="*/ 100911 w 469317"/>
                <a:gd name="connsiteY0" fmla="*/ 29846 h 371876"/>
                <a:gd name="connsiteX1" fmla="*/ 373332 w 469317"/>
                <a:gd name="connsiteY1" fmla="*/ 44134 h 371876"/>
                <a:gd name="connsiteX2" fmla="*/ 468582 w 469317"/>
                <a:gd name="connsiteY2" fmla="*/ 301891 h 371876"/>
                <a:gd name="connsiteX3" fmla="*/ 361426 w 469317"/>
                <a:gd name="connsiteY3" fmla="*/ 370198 h 371876"/>
                <a:gd name="connsiteX4" fmla="*/ 372374 w 469317"/>
                <a:gd name="connsiteY4" fmla="*/ 211403 h 371876"/>
                <a:gd name="connsiteX5" fmla="*/ 316182 w 469317"/>
                <a:gd name="connsiteY5" fmla="*/ 222562 h 371876"/>
                <a:gd name="connsiteX6" fmla="*/ 256649 w 469317"/>
                <a:gd name="connsiteY6" fmla="*/ 184461 h 371876"/>
                <a:gd name="connsiteX7" fmla="*/ 99488 w 469317"/>
                <a:gd name="connsiteY7" fmla="*/ 217799 h 371876"/>
                <a:gd name="connsiteX8" fmla="*/ 99488 w 469317"/>
                <a:gd name="connsiteY8" fmla="*/ 360672 h 371876"/>
                <a:gd name="connsiteX9" fmla="*/ 4237 w 469317"/>
                <a:gd name="connsiteY9" fmla="*/ 329718 h 371876"/>
                <a:gd name="connsiteX10" fmla="*/ 100911 w 469317"/>
                <a:gd name="connsiteY10" fmla="*/ 29846 h 371876"/>
                <a:gd name="connsiteX0" fmla="*/ 98274 w 466680"/>
                <a:gd name="connsiteY0" fmla="*/ 29846 h 371876"/>
                <a:gd name="connsiteX1" fmla="*/ 370695 w 466680"/>
                <a:gd name="connsiteY1" fmla="*/ 44134 h 371876"/>
                <a:gd name="connsiteX2" fmla="*/ 465945 w 466680"/>
                <a:gd name="connsiteY2" fmla="*/ 301891 h 371876"/>
                <a:gd name="connsiteX3" fmla="*/ 358789 w 466680"/>
                <a:gd name="connsiteY3" fmla="*/ 370198 h 371876"/>
                <a:gd name="connsiteX4" fmla="*/ 369737 w 466680"/>
                <a:gd name="connsiteY4" fmla="*/ 211403 h 371876"/>
                <a:gd name="connsiteX5" fmla="*/ 313545 w 466680"/>
                <a:gd name="connsiteY5" fmla="*/ 222562 h 371876"/>
                <a:gd name="connsiteX6" fmla="*/ 254012 w 466680"/>
                <a:gd name="connsiteY6" fmla="*/ 184461 h 371876"/>
                <a:gd name="connsiteX7" fmla="*/ 96851 w 466680"/>
                <a:gd name="connsiteY7" fmla="*/ 217799 h 371876"/>
                <a:gd name="connsiteX8" fmla="*/ 96851 w 466680"/>
                <a:gd name="connsiteY8" fmla="*/ 360672 h 371876"/>
                <a:gd name="connsiteX9" fmla="*/ 1600 w 466680"/>
                <a:gd name="connsiteY9" fmla="*/ 329718 h 371876"/>
                <a:gd name="connsiteX10" fmla="*/ 98274 w 466680"/>
                <a:gd name="connsiteY10" fmla="*/ 29846 h 37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680" h="371876">
                  <a:moveTo>
                    <a:pt x="98274" y="29846"/>
                  </a:moveTo>
                  <a:cubicBezTo>
                    <a:pt x="188288" y="-14604"/>
                    <a:pt x="306876" y="-9047"/>
                    <a:pt x="370695" y="44134"/>
                  </a:cubicBezTo>
                  <a:cubicBezTo>
                    <a:pt x="446101" y="121322"/>
                    <a:pt x="471503" y="208034"/>
                    <a:pt x="465945" y="301891"/>
                  </a:cubicBezTo>
                  <a:cubicBezTo>
                    <a:pt x="454436" y="362982"/>
                    <a:pt x="431973" y="377341"/>
                    <a:pt x="358789" y="370198"/>
                  </a:cubicBezTo>
                  <a:cubicBezTo>
                    <a:pt x="378474" y="320192"/>
                    <a:pt x="415379" y="235612"/>
                    <a:pt x="369737" y="211403"/>
                  </a:cubicBezTo>
                  <a:cubicBezTo>
                    <a:pt x="353068" y="196594"/>
                    <a:pt x="345929" y="221893"/>
                    <a:pt x="313545" y="222562"/>
                  </a:cubicBezTo>
                  <a:cubicBezTo>
                    <a:pt x="281161" y="223231"/>
                    <a:pt x="296477" y="182874"/>
                    <a:pt x="254012" y="184461"/>
                  </a:cubicBezTo>
                  <a:cubicBezTo>
                    <a:pt x="202022" y="217004"/>
                    <a:pt x="129791" y="237246"/>
                    <a:pt x="96851" y="217799"/>
                  </a:cubicBezTo>
                  <a:cubicBezTo>
                    <a:pt x="63911" y="231689"/>
                    <a:pt x="102567" y="393188"/>
                    <a:pt x="96851" y="360672"/>
                  </a:cubicBezTo>
                  <a:cubicBezTo>
                    <a:pt x="82167" y="370991"/>
                    <a:pt x="22397" y="364615"/>
                    <a:pt x="1600" y="329718"/>
                  </a:cubicBezTo>
                  <a:cubicBezTo>
                    <a:pt x="-9673" y="199571"/>
                    <a:pt x="40330" y="69506"/>
                    <a:pt x="98274" y="2984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等腰三角形 15">
              <a:extLst>
                <a:ext uri="{FF2B5EF4-FFF2-40B4-BE49-F238E27FC236}">
                  <a16:creationId xmlns:a16="http://schemas.microsoft.com/office/drawing/2014/main" xmlns="" id="{10852D97-D672-4092-BAF6-E64D5A754F36}"/>
                </a:ext>
              </a:extLst>
            </p:cNvPr>
            <p:cNvSpPr/>
            <p:nvPr/>
          </p:nvSpPr>
          <p:spPr>
            <a:xfrm>
              <a:off x="8929395" y="2160973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等腰三角形 15">
              <a:extLst>
                <a:ext uri="{FF2B5EF4-FFF2-40B4-BE49-F238E27FC236}">
                  <a16:creationId xmlns:a16="http://schemas.microsoft.com/office/drawing/2014/main" xmlns="" id="{C9BB58DC-B025-49BE-9C5F-3C34C05994FE}"/>
                </a:ext>
              </a:extLst>
            </p:cNvPr>
            <p:cNvSpPr/>
            <p:nvPr/>
          </p:nvSpPr>
          <p:spPr>
            <a:xfrm rot="18451319">
              <a:off x="8885714" y="2157051"/>
              <a:ext cx="87362" cy="66624"/>
            </a:xfrm>
            <a:custGeom>
              <a:avLst/>
              <a:gdLst>
                <a:gd name="connsiteX0" fmla="*/ 0 w 179487"/>
                <a:gd name="connsiteY0" fmla="*/ 154730 h 154730"/>
                <a:gd name="connsiteX1" fmla="*/ 89744 w 179487"/>
                <a:gd name="connsiteY1" fmla="*/ 0 h 154730"/>
                <a:gd name="connsiteX2" fmla="*/ 179487 w 179487"/>
                <a:gd name="connsiteY2" fmla="*/ 154730 h 154730"/>
                <a:gd name="connsiteX3" fmla="*/ 0 w 179487"/>
                <a:gd name="connsiteY3" fmla="*/ 154730 h 154730"/>
                <a:gd name="connsiteX0" fmla="*/ 0 w 179487"/>
                <a:gd name="connsiteY0" fmla="*/ 107105 h 107105"/>
                <a:gd name="connsiteX1" fmla="*/ 20688 w 179487"/>
                <a:gd name="connsiteY1" fmla="*/ 0 h 107105"/>
                <a:gd name="connsiteX2" fmla="*/ 179487 w 179487"/>
                <a:gd name="connsiteY2" fmla="*/ 107105 h 107105"/>
                <a:gd name="connsiteX3" fmla="*/ 0 w 179487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107105 h 107105"/>
                <a:gd name="connsiteX1" fmla="*/ 20688 w 89000"/>
                <a:gd name="connsiteY1" fmla="*/ 0 h 107105"/>
                <a:gd name="connsiteX2" fmla="*/ 89000 w 89000"/>
                <a:gd name="connsiteY2" fmla="*/ 66624 h 107105"/>
                <a:gd name="connsiteX3" fmla="*/ 0 w 89000"/>
                <a:gd name="connsiteY3" fmla="*/ 107105 h 107105"/>
                <a:gd name="connsiteX0" fmla="*/ 0 w 89000"/>
                <a:gd name="connsiteY0" fmla="*/ 92817 h 92817"/>
                <a:gd name="connsiteX1" fmla="*/ 1638 w 89000"/>
                <a:gd name="connsiteY1" fmla="*/ 0 h 92817"/>
                <a:gd name="connsiteX2" fmla="*/ 89000 w 89000"/>
                <a:gd name="connsiteY2" fmla="*/ 52336 h 92817"/>
                <a:gd name="connsiteX3" fmla="*/ 0 w 89000"/>
                <a:gd name="connsiteY3" fmla="*/ 92817 h 92817"/>
                <a:gd name="connsiteX0" fmla="*/ 29318 w 87362"/>
                <a:gd name="connsiteY0" fmla="*/ 66624 h 66624"/>
                <a:gd name="connsiteX1" fmla="*/ 0 w 87362"/>
                <a:gd name="connsiteY1" fmla="*/ 0 h 66624"/>
                <a:gd name="connsiteX2" fmla="*/ 87362 w 87362"/>
                <a:gd name="connsiteY2" fmla="*/ 52336 h 66624"/>
                <a:gd name="connsiteX3" fmla="*/ 29318 w 87362"/>
                <a:gd name="connsiteY3" fmla="*/ 66624 h 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62" h="66624">
                  <a:moveTo>
                    <a:pt x="29318" y="66624"/>
                  </a:moveTo>
                  <a:lnTo>
                    <a:pt x="0" y="0"/>
                  </a:lnTo>
                  <a:cubicBezTo>
                    <a:pt x="22771" y="22208"/>
                    <a:pt x="31254" y="49178"/>
                    <a:pt x="87362" y="52336"/>
                  </a:cubicBezTo>
                  <a:lnTo>
                    <a:pt x="29318" y="6662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9" name="组合 388">
              <a:extLst>
                <a:ext uri="{FF2B5EF4-FFF2-40B4-BE49-F238E27FC236}">
                  <a16:creationId xmlns:a16="http://schemas.microsoft.com/office/drawing/2014/main" xmlns="" id="{8082B5C2-17C1-4142-B8AA-BE0A4243CB41}"/>
                </a:ext>
              </a:extLst>
            </p:cNvPr>
            <p:cNvGrpSpPr/>
            <p:nvPr/>
          </p:nvGrpSpPr>
          <p:grpSpPr>
            <a:xfrm flipH="1">
              <a:off x="8889689" y="3477512"/>
              <a:ext cx="145415" cy="786270"/>
              <a:chOff x="6074711" y="3082403"/>
              <a:chExt cx="131520" cy="786270"/>
            </a:xfrm>
          </p:grpSpPr>
          <p:sp>
            <p:nvSpPr>
              <p:cNvPr id="398" name="矩形 3">
                <a:extLst>
                  <a:ext uri="{FF2B5EF4-FFF2-40B4-BE49-F238E27FC236}">
                    <a16:creationId xmlns:a16="http://schemas.microsoft.com/office/drawing/2014/main" xmlns="" id="{DE8486F1-43C0-4811-B3D5-4CF7327BCBF7}"/>
                  </a:ext>
                </a:extLst>
              </p:cNvPr>
              <p:cNvSpPr/>
              <p:nvPr/>
            </p:nvSpPr>
            <p:spPr>
              <a:xfrm>
                <a:off x="6074711" y="3082403"/>
                <a:ext cx="130329" cy="727860"/>
              </a:xfrm>
              <a:custGeom>
                <a:avLst/>
                <a:gdLst>
                  <a:gd name="connsiteX0" fmla="*/ 0 w 64837"/>
                  <a:gd name="connsiteY0" fmla="*/ 0 h 748173"/>
                  <a:gd name="connsiteX1" fmla="*/ 64837 w 64837"/>
                  <a:gd name="connsiteY1" fmla="*/ 0 h 748173"/>
                  <a:gd name="connsiteX2" fmla="*/ 64837 w 64837"/>
                  <a:gd name="connsiteY2" fmla="*/ 748173 h 748173"/>
                  <a:gd name="connsiteX3" fmla="*/ 0 w 64837"/>
                  <a:gd name="connsiteY3" fmla="*/ 748173 h 748173"/>
                  <a:gd name="connsiteX4" fmla="*/ 0 w 64837"/>
                  <a:gd name="connsiteY4" fmla="*/ 0 h 748173"/>
                  <a:gd name="connsiteX0" fmla="*/ 0 w 79124"/>
                  <a:gd name="connsiteY0" fmla="*/ 0 h 800561"/>
                  <a:gd name="connsiteX1" fmla="*/ 79124 w 79124"/>
                  <a:gd name="connsiteY1" fmla="*/ 52388 h 800561"/>
                  <a:gd name="connsiteX2" fmla="*/ 79124 w 79124"/>
                  <a:gd name="connsiteY2" fmla="*/ 800561 h 800561"/>
                  <a:gd name="connsiteX3" fmla="*/ 14287 w 79124"/>
                  <a:gd name="connsiteY3" fmla="*/ 800561 h 800561"/>
                  <a:gd name="connsiteX4" fmla="*/ 0 w 79124"/>
                  <a:gd name="connsiteY4" fmla="*/ 0 h 800561"/>
                  <a:gd name="connsiteX0" fmla="*/ 0 w 95793"/>
                  <a:gd name="connsiteY0" fmla="*/ 4762 h 805323"/>
                  <a:gd name="connsiteX1" fmla="*/ 95793 w 95793"/>
                  <a:gd name="connsiteY1" fmla="*/ 0 h 805323"/>
                  <a:gd name="connsiteX2" fmla="*/ 79124 w 95793"/>
                  <a:gd name="connsiteY2" fmla="*/ 805323 h 805323"/>
                  <a:gd name="connsiteX3" fmla="*/ 14287 w 95793"/>
                  <a:gd name="connsiteY3" fmla="*/ 805323 h 805323"/>
                  <a:gd name="connsiteX4" fmla="*/ 0 w 95793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0 w 83887"/>
                  <a:gd name="connsiteY4" fmla="*/ 4762 h 805323"/>
                  <a:gd name="connsiteX0" fmla="*/ 0 w 83887"/>
                  <a:gd name="connsiteY0" fmla="*/ 4762 h 805323"/>
                  <a:gd name="connsiteX1" fmla="*/ 83887 w 83887"/>
                  <a:gd name="connsiteY1" fmla="*/ 0 h 805323"/>
                  <a:gd name="connsiteX2" fmla="*/ 79124 w 83887"/>
                  <a:gd name="connsiteY2" fmla="*/ 805323 h 805323"/>
                  <a:gd name="connsiteX3" fmla="*/ 14287 w 83887"/>
                  <a:gd name="connsiteY3" fmla="*/ 805323 h 805323"/>
                  <a:gd name="connsiteX4" fmla="*/ 16528 w 83887"/>
                  <a:gd name="connsiteY4" fmla="*/ 298971 h 805323"/>
                  <a:gd name="connsiteX5" fmla="*/ 0 w 83887"/>
                  <a:gd name="connsiteY5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14287 w 87430"/>
                  <a:gd name="connsiteY4" fmla="*/ 805323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805323"/>
                  <a:gd name="connsiteX1" fmla="*/ 83887 w 87430"/>
                  <a:gd name="connsiteY1" fmla="*/ 0 h 805323"/>
                  <a:gd name="connsiteX2" fmla="*/ 68915 w 87430"/>
                  <a:gd name="connsiteY2" fmla="*/ 284684 h 805323"/>
                  <a:gd name="connsiteX3" fmla="*/ 79124 w 87430"/>
                  <a:gd name="connsiteY3" fmla="*/ 805323 h 805323"/>
                  <a:gd name="connsiteX4" fmla="*/ 23812 w 87430"/>
                  <a:gd name="connsiteY4" fmla="*/ 679116 h 805323"/>
                  <a:gd name="connsiteX5" fmla="*/ 16528 w 87430"/>
                  <a:gd name="connsiteY5" fmla="*/ 298971 h 805323"/>
                  <a:gd name="connsiteX6" fmla="*/ 0 w 87430"/>
                  <a:gd name="connsiteY6" fmla="*/ 4762 h 805323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9599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23812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0956 w 87430"/>
                  <a:gd name="connsiteY4" fmla="*/ 679116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0548"/>
                  <a:gd name="connsiteX1" fmla="*/ 83887 w 87430"/>
                  <a:gd name="connsiteY1" fmla="*/ 0 h 700548"/>
                  <a:gd name="connsiteX2" fmla="*/ 68915 w 87430"/>
                  <a:gd name="connsiteY2" fmla="*/ 284684 h 700548"/>
                  <a:gd name="connsiteX3" fmla="*/ 60074 w 87430"/>
                  <a:gd name="connsiteY3" fmla="*/ 700548 h 700548"/>
                  <a:gd name="connsiteX4" fmla="*/ 38100 w 87430"/>
                  <a:gd name="connsiteY4" fmla="*/ 693403 h 700548"/>
                  <a:gd name="connsiteX5" fmla="*/ 16528 w 87430"/>
                  <a:gd name="connsiteY5" fmla="*/ 298971 h 700548"/>
                  <a:gd name="connsiteX6" fmla="*/ 0 w 87430"/>
                  <a:gd name="connsiteY6" fmla="*/ 4762 h 700548"/>
                  <a:gd name="connsiteX0" fmla="*/ 0 w 87430"/>
                  <a:gd name="connsiteY0" fmla="*/ 4762 h 702928"/>
                  <a:gd name="connsiteX1" fmla="*/ 83887 w 87430"/>
                  <a:gd name="connsiteY1" fmla="*/ 0 h 702928"/>
                  <a:gd name="connsiteX2" fmla="*/ 68915 w 87430"/>
                  <a:gd name="connsiteY2" fmla="*/ 284684 h 702928"/>
                  <a:gd name="connsiteX3" fmla="*/ 60074 w 87430"/>
                  <a:gd name="connsiteY3" fmla="*/ 700548 h 702928"/>
                  <a:gd name="connsiteX4" fmla="*/ 33337 w 87430"/>
                  <a:gd name="connsiteY4" fmla="*/ 702928 h 702928"/>
                  <a:gd name="connsiteX5" fmla="*/ 16528 w 87430"/>
                  <a:gd name="connsiteY5" fmla="*/ 298971 h 702928"/>
                  <a:gd name="connsiteX6" fmla="*/ 0 w 87430"/>
                  <a:gd name="connsiteY6" fmla="*/ 4762 h 702928"/>
                  <a:gd name="connsiteX0" fmla="*/ 0 w 87430"/>
                  <a:gd name="connsiteY0" fmla="*/ 4762 h 735470"/>
                  <a:gd name="connsiteX1" fmla="*/ 83887 w 87430"/>
                  <a:gd name="connsiteY1" fmla="*/ 0 h 735470"/>
                  <a:gd name="connsiteX2" fmla="*/ 68915 w 87430"/>
                  <a:gd name="connsiteY2" fmla="*/ 284684 h 735470"/>
                  <a:gd name="connsiteX3" fmla="*/ 60074 w 87430"/>
                  <a:gd name="connsiteY3" fmla="*/ 700548 h 735470"/>
                  <a:gd name="connsiteX4" fmla="*/ 33337 w 87430"/>
                  <a:gd name="connsiteY4" fmla="*/ 702928 h 735470"/>
                  <a:gd name="connsiteX5" fmla="*/ 33195 w 87430"/>
                  <a:gd name="connsiteY5" fmla="*/ 706165 h 735470"/>
                  <a:gd name="connsiteX6" fmla="*/ 16528 w 87430"/>
                  <a:gd name="connsiteY6" fmla="*/ 298971 h 735470"/>
                  <a:gd name="connsiteX7" fmla="*/ 0 w 87430"/>
                  <a:gd name="connsiteY7" fmla="*/ 4762 h 735470"/>
                  <a:gd name="connsiteX0" fmla="*/ 0 w 87430"/>
                  <a:gd name="connsiteY0" fmla="*/ 4762 h 703029"/>
                  <a:gd name="connsiteX1" fmla="*/ 83887 w 87430"/>
                  <a:gd name="connsiteY1" fmla="*/ 0 h 703029"/>
                  <a:gd name="connsiteX2" fmla="*/ 68915 w 87430"/>
                  <a:gd name="connsiteY2" fmla="*/ 284684 h 703029"/>
                  <a:gd name="connsiteX3" fmla="*/ 60074 w 87430"/>
                  <a:gd name="connsiteY3" fmla="*/ 700548 h 703029"/>
                  <a:gd name="connsiteX4" fmla="*/ 33337 w 87430"/>
                  <a:gd name="connsiteY4" fmla="*/ 702928 h 703029"/>
                  <a:gd name="connsiteX5" fmla="*/ 16527 w 87430"/>
                  <a:gd name="connsiteY5" fmla="*/ 632347 h 703029"/>
                  <a:gd name="connsiteX6" fmla="*/ 16528 w 87430"/>
                  <a:gd name="connsiteY6" fmla="*/ 298971 h 703029"/>
                  <a:gd name="connsiteX7" fmla="*/ 0 w 87430"/>
                  <a:gd name="connsiteY7" fmla="*/ 4762 h 703029"/>
                  <a:gd name="connsiteX0" fmla="*/ 47828 w 135258"/>
                  <a:gd name="connsiteY0" fmla="*/ 4762 h 826758"/>
                  <a:gd name="connsiteX1" fmla="*/ 131715 w 135258"/>
                  <a:gd name="connsiteY1" fmla="*/ 0 h 826758"/>
                  <a:gd name="connsiteX2" fmla="*/ 116743 w 135258"/>
                  <a:gd name="connsiteY2" fmla="*/ 284684 h 826758"/>
                  <a:gd name="connsiteX3" fmla="*/ 107902 w 135258"/>
                  <a:gd name="connsiteY3" fmla="*/ 700548 h 826758"/>
                  <a:gd name="connsiteX4" fmla="*/ 202 w 135258"/>
                  <a:gd name="connsiteY4" fmla="*/ 826753 h 826758"/>
                  <a:gd name="connsiteX5" fmla="*/ 64355 w 135258"/>
                  <a:gd name="connsiteY5" fmla="*/ 632347 h 826758"/>
                  <a:gd name="connsiteX6" fmla="*/ 64356 w 135258"/>
                  <a:gd name="connsiteY6" fmla="*/ 298971 h 826758"/>
                  <a:gd name="connsiteX7" fmla="*/ 47828 w 135258"/>
                  <a:gd name="connsiteY7" fmla="*/ 4762 h 826758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07862 w 135218"/>
                  <a:gd name="connsiteY3" fmla="*/ 700548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47788 w 135218"/>
                  <a:gd name="connsiteY0" fmla="*/ 4762 h 826761"/>
                  <a:gd name="connsiteX1" fmla="*/ 131675 w 135218"/>
                  <a:gd name="connsiteY1" fmla="*/ 0 h 826761"/>
                  <a:gd name="connsiteX2" fmla="*/ 116703 w 135218"/>
                  <a:gd name="connsiteY2" fmla="*/ 284684 h 826761"/>
                  <a:gd name="connsiteX3" fmla="*/ 112624 w 135218"/>
                  <a:gd name="connsiteY3" fmla="*/ 693404 h 826761"/>
                  <a:gd name="connsiteX4" fmla="*/ 162 w 135218"/>
                  <a:gd name="connsiteY4" fmla="*/ 826753 h 826761"/>
                  <a:gd name="connsiteX5" fmla="*/ 83365 w 135218"/>
                  <a:gd name="connsiteY5" fmla="*/ 687116 h 826761"/>
                  <a:gd name="connsiteX6" fmla="*/ 64316 w 135218"/>
                  <a:gd name="connsiteY6" fmla="*/ 298971 h 826761"/>
                  <a:gd name="connsiteX7" fmla="*/ 47788 w 135218"/>
                  <a:gd name="connsiteY7" fmla="*/ 4762 h 826761"/>
                  <a:gd name="connsiteX0" fmla="*/ 0 w 87430"/>
                  <a:gd name="connsiteY0" fmla="*/ 4762 h 836285"/>
                  <a:gd name="connsiteX1" fmla="*/ 83887 w 87430"/>
                  <a:gd name="connsiteY1" fmla="*/ 0 h 836285"/>
                  <a:gd name="connsiteX2" fmla="*/ 68915 w 87430"/>
                  <a:gd name="connsiteY2" fmla="*/ 284684 h 836285"/>
                  <a:gd name="connsiteX3" fmla="*/ 64836 w 87430"/>
                  <a:gd name="connsiteY3" fmla="*/ 693404 h 836285"/>
                  <a:gd name="connsiteX4" fmla="*/ 30956 w 87430"/>
                  <a:gd name="connsiteY4" fmla="*/ 836278 h 836285"/>
                  <a:gd name="connsiteX5" fmla="*/ 35577 w 87430"/>
                  <a:gd name="connsiteY5" fmla="*/ 687116 h 836285"/>
                  <a:gd name="connsiteX6" fmla="*/ 16528 w 87430"/>
                  <a:gd name="connsiteY6" fmla="*/ 298971 h 836285"/>
                  <a:gd name="connsiteX7" fmla="*/ 0 w 87430"/>
                  <a:gd name="connsiteY7" fmla="*/ 4762 h 836285"/>
                  <a:gd name="connsiteX0" fmla="*/ 0 w 87430"/>
                  <a:gd name="connsiteY0" fmla="*/ 4762 h 839391"/>
                  <a:gd name="connsiteX1" fmla="*/ 83887 w 87430"/>
                  <a:gd name="connsiteY1" fmla="*/ 0 h 839391"/>
                  <a:gd name="connsiteX2" fmla="*/ 68915 w 87430"/>
                  <a:gd name="connsiteY2" fmla="*/ 284684 h 839391"/>
                  <a:gd name="connsiteX3" fmla="*/ 64836 w 87430"/>
                  <a:gd name="connsiteY3" fmla="*/ 693404 h 839391"/>
                  <a:gd name="connsiteX4" fmla="*/ 30956 w 87430"/>
                  <a:gd name="connsiteY4" fmla="*/ 836278 h 839391"/>
                  <a:gd name="connsiteX5" fmla="*/ 35577 w 87430"/>
                  <a:gd name="connsiteY5" fmla="*/ 687116 h 839391"/>
                  <a:gd name="connsiteX6" fmla="*/ 16528 w 87430"/>
                  <a:gd name="connsiteY6" fmla="*/ 298971 h 839391"/>
                  <a:gd name="connsiteX7" fmla="*/ 0 w 87430"/>
                  <a:gd name="connsiteY7" fmla="*/ 4762 h 839391"/>
                  <a:gd name="connsiteX0" fmla="*/ 9797 w 97227"/>
                  <a:gd name="connsiteY0" fmla="*/ 4762 h 813922"/>
                  <a:gd name="connsiteX1" fmla="*/ 93684 w 97227"/>
                  <a:gd name="connsiteY1" fmla="*/ 0 h 813922"/>
                  <a:gd name="connsiteX2" fmla="*/ 78712 w 97227"/>
                  <a:gd name="connsiteY2" fmla="*/ 284684 h 813922"/>
                  <a:gd name="connsiteX3" fmla="*/ 74633 w 97227"/>
                  <a:gd name="connsiteY3" fmla="*/ 693404 h 813922"/>
                  <a:gd name="connsiteX4" fmla="*/ 272 w 97227"/>
                  <a:gd name="connsiteY4" fmla="*/ 810084 h 813922"/>
                  <a:gd name="connsiteX5" fmla="*/ 45374 w 97227"/>
                  <a:gd name="connsiteY5" fmla="*/ 687116 h 813922"/>
                  <a:gd name="connsiteX6" fmla="*/ 26325 w 97227"/>
                  <a:gd name="connsiteY6" fmla="*/ 298971 h 813922"/>
                  <a:gd name="connsiteX7" fmla="*/ 9797 w 97227"/>
                  <a:gd name="connsiteY7" fmla="*/ 4762 h 813922"/>
                  <a:gd name="connsiteX0" fmla="*/ 9797 w 97227"/>
                  <a:gd name="connsiteY0" fmla="*/ 4762 h 822112"/>
                  <a:gd name="connsiteX1" fmla="*/ 93684 w 97227"/>
                  <a:gd name="connsiteY1" fmla="*/ 0 h 822112"/>
                  <a:gd name="connsiteX2" fmla="*/ 78712 w 97227"/>
                  <a:gd name="connsiteY2" fmla="*/ 284684 h 822112"/>
                  <a:gd name="connsiteX3" fmla="*/ 74633 w 97227"/>
                  <a:gd name="connsiteY3" fmla="*/ 693404 h 822112"/>
                  <a:gd name="connsiteX4" fmla="*/ 272 w 97227"/>
                  <a:gd name="connsiteY4" fmla="*/ 810084 h 822112"/>
                  <a:gd name="connsiteX5" fmla="*/ 45374 w 97227"/>
                  <a:gd name="connsiteY5" fmla="*/ 687116 h 822112"/>
                  <a:gd name="connsiteX6" fmla="*/ 26325 w 97227"/>
                  <a:gd name="connsiteY6" fmla="*/ 298971 h 822112"/>
                  <a:gd name="connsiteX7" fmla="*/ 9797 w 97227"/>
                  <a:gd name="connsiteY7" fmla="*/ 4762 h 822112"/>
                  <a:gd name="connsiteX0" fmla="*/ 0 w 90880"/>
                  <a:gd name="connsiteY0" fmla="*/ 4762 h 833183"/>
                  <a:gd name="connsiteX1" fmla="*/ 83887 w 90880"/>
                  <a:gd name="connsiteY1" fmla="*/ 0 h 833183"/>
                  <a:gd name="connsiteX2" fmla="*/ 68915 w 90880"/>
                  <a:gd name="connsiteY2" fmla="*/ 284684 h 833183"/>
                  <a:gd name="connsiteX3" fmla="*/ 64836 w 90880"/>
                  <a:gd name="connsiteY3" fmla="*/ 693404 h 833183"/>
                  <a:gd name="connsiteX4" fmla="*/ 35719 w 90880"/>
                  <a:gd name="connsiteY4" fmla="*/ 821990 h 833183"/>
                  <a:gd name="connsiteX5" fmla="*/ 35577 w 90880"/>
                  <a:gd name="connsiteY5" fmla="*/ 687116 h 833183"/>
                  <a:gd name="connsiteX6" fmla="*/ 16528 w 90880"/>
                  <a:gd name="connsiteY6" fmla="*/ 298971 h 833183"/>
                  <a:gd name="connsiteX7" fmla="*/ 0 w 90880"/>
                  <a:gd name="connsiteY7" fmla="*/ 4762 h 833183"/>
                  <a:gd name="connsiteX0" fmla="*/ 0 w 87430"/>
                  <a:gd name="connsiteY0" fmla="*/ 4762 h 833183"/>
                  <a:gd name="connsiteX1" fmla="*/ 83887 w 87430"/>
                  <a:gd name="connsiteY1" fmla="*/ 0 h 833183"/>
                  <a:gd name="connsiteX2" fmla="*/ 68915 w 87430"/>
                  <a:gd name="connsiteY2" fmla="*/ 284684 h 833183"/>
                  <a:gd name="connsiteX3" fmla="*/ 64836 w 87430"/>
                  <a:gd name="connsiteY3" fmla="*/ 693404 h 833183"/>
                  <a:gd name="connsiteX4" fmla="*/ 19051 w 87430"/>
                  <a:gd name="connsiteY4" fmla="*/ 821990 h 833183"/>
                  <a:gd name="connsiteX5" fmla="*/ 35577 w 87430"/>
                  <a:gd name="connsiteY5" fmla="*/ 687116 h 833183"/>
                  <a:gd name="connsiteX6" fmla="*/ 16528 w 87430"/>
                  <a:gd name="connsiteY6" fmla="*/ 298971 h 833183"/>
                  <a:gd name="connsiteX7" fmla="*/ 0 w 87430"/>
                  <a:gd name="connsiteY7" fmla="*/ 4762 h 833183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35577 w 106111"/>
                  <a:gd name="connsiteY5" fmla="*/ 6871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06111"/>
                  <a:gd name="connsiteY0" fmla="*/ 4762 h 830370"/>
                  <a:gd name="connsiteX1" fmla="*/ 83887 w 106111"/>
                  <a:gd name="connsiteY1" fmla="*/ 0 h 830370"/>
                  <a:gd name="connsiteX2" fmla="*/ 68915 w 106111"/>
                  <a:gd name="connsiteY2" fmla="*/ 284684 h 830370"/>
                  <a:gd name="connsiteX3" fmla="*/ 106111 w 106111"/>
                  <a:gd name="connsiteY3" fmla="*/ 636254 h 830370"/>
                  <a:gd name="connsiteX4" fmla="*/ 19051 w 106111"/>
                  <a:gd name="connsiteY4" fmla="*/ 821990 h 830370"/>
                  <a:gd name="connsiteX5" fmla="*/ 80027 w 106111"/>
                  <a:gd name="connsiteY5" fmla="*/ 636316 h 830370"/>
                  <a:gd name="connsiteX6" fmla="*/ 16528 w 106111"/>
                  <a:gd name="connsiteY6" fmla="*/ 298971 h 830370"/>
                  <a:gd name="connsiteX7" fmla="*/ 0 w 106111"/>
                  <a:gd name="connsiteY7" fmla="*/ 4762 h 830370"/>
                  <a:gd name="connsiteX0" fmla="*/ 0 w 119655"/>
                  <a:gd name="connsiteY0" fmla="*/ 4762 h 738273"/>
                  <a:gd name="connsiteX1" fmla="*/ 83887 w 119655"/>
                  <a:gd name="connsiteY1" fmla="*/ 0 h 738273"/>
                  <a:gd name="connsiteX2" fmla="*/ 68915 w 119655"/>
                  <a:gd name="connsiteY2" fmla="*/ 284684 h 738273"/>
                  <a:gd name="connsiteX3" fmla="*/ 106111 w 119655"/>
                  <a:gd name="connsiteY3" fmla="*/ 636254 h 738273"/>
                  <a:gd name="connsiteX4" fmla="*/ 57151 w 119655"/>
                  <a:gd name="connsiteY4" fmla="*/ 723565 h 738273"/>
                  <a:gd name="connsiteX5" fmla="*/ 80027 w 119655"/>
                  <a:gd name="connsiteY5" fmla="*/ 636316 h 738273"/>
                  <a:gd name="connsiteX6" fmla="*/ 16528 w 119655"/>
                  <a:gd name="connsiteY6" fmla="*/ 298971 h 738273"/>
                  <a:gd name="connsiteX7" fmla="*/ 0 w 119655"/>
                  <a:gd name="connsiteY7" fmla="*/ 4762 h 73827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80027 w 125485"/>
                  <a:gd name="connsiteY5" fmla="*/ 636316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25485"/>
                  <a:gd name="connsiteY0" fmla="*/ 4762 h 735653"/>
                  <a:gd name="connsiteX1" fmla="*/ 83887 w 125485"/>
                  <a:gd name="connsiteY1" fmla="*/ 0 h 735653"/>
                  <a:gd name="connsiteX2" fmla="*/ 68915 w 125485"/>
                  <a:gd name="connsiteY2" fmla="*/ 284684 h 735653"/>
                  <a:gd name="connsiteX3" fmla="*/ 118811 w 125485"/>
                  <a:gd name="connsiteY3" fmla="*/ 607679 h 735653"/>
                  <a:gd name="connsiteX4" fmla="*/ 57151 w 125485"/>
                  <a:gd name="connsiteY4" fmla="*/ 723565 h 735653"/>
                  <a:gd name="connsiteX5" fmla="*/ 95902 w 125485"/>
                  <a:gd name="connsiteY5" fmla="*/ 620441 h 735653"/>
                  <a:gd name="connsiteX6" fmla="*/ 16528 w 125485"/>
                  <a:gd name="connsiteY6" fmla="*/ 298971 h 735653"/>
                  <a:gd name="connsiteX7" fmla="*/ 0 w 125485"/>
                  <a:gd name="connsiteY7" fmla="*/ 4762 h 735653"/>
                  <a:gd name="connsiteX0" fmla="*/ 0 w 130329"/>
                  <a:gd name="connsiteY0" fmla="*/ 4762 h 734766"/>
                  <a:gd name="connsiteX1" fmla="*/ 83887 w 130329"/>
                  <a:gd name="connsiteY1" fmla="*/ 0 h 734766"/>
                  <a:gd name="connsiteX2" fmla="*/ 68915 w 130329"/>
                  <a:gd name="connsiteY2" fmla="*/ 284684 h 734766"/>
                  <a:gd name="connsiteX3" fmla="*/ 118811 w 130329"/>
                  <a:gd name="connsiteY3" fmla="*/ 607679 h 734766"/>
                  <a:gd name="connsiteX4" fmla="*/ 126064 w 130329"/>
                  <a:gd name="connsiteY4" fmla="*/ 718072 h 734766"/>
                  <a:gd name="connsiteX5" fmla="*/ 57151 w 130329"/>
                  <a:gd name="connsiteY5" fmla="*/ 723565 h 734766"/>
                  <a:gd name="connsiteX6" fmla="*/ 95902 w 130329"/>
                  <a:gd name="connsiteY6" fmla="*/ 620441 h 734766"/>
                  <a:gd name="connsiteX7" fmla="*/ 16528 w 130329"/>
                  <a:gd name="connsiteY7" fmla="*/ 298971 h 734766"/>
                  <a:gd name="connsiteX8" fmla="*/ 0 w 130329"/>
                  <a:gd name="connsiteY8" fmla="*/ 4762 h 734766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68915 w 130329"/>
                  <a:gd name="connsiteY2" fmla="*/ 284684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16528 w 130329"/>
                  <a:gd name="connsiteY7" fmla="*/ 298971 h 727860"/>
                  <a:gd name="connsiteX8" fmla="*/ 0 w 130329"/>
                  <a:gd name="connsiteY8" fmla="*/ 4762 h 727860"/>
                  <a:gd name="connsiteX0" fmla="*/ 0 w 130329"/>
                  <a:gd name="connsiteY0" fmla="*/ 4762 h 727860"/>
                  <a:gd name="connsiteX1" fmla="*/ 83887 w 130329"/>
                  <a:gd name="connsiteY1" fmla="*/ 0 h 727860"/>
                  <a:gd name="connsiteX2" fmla="*/ 94315 w 130329"/>
                  <a:gd name="connsiteY2" fmla="*/ 281509 h 727860"/>
                  <a:gd name="connsiteX3" fmla="*/ 118811 w 130329"/>
                  <a:gd name="connsiteY3" fmla="*/ 607679 h 727860"/>
                  <a:gd name="connsiteX4" fmla="*/ 126064 w 130329"/>
                  <a:gd name="connsiteY4" fmla="*/ 718072 h 727860"/>
                  <a:gd name="connsiteX5" fmla="*/ 69851 w 130329"/>
                  <a:gd name="connsiteY5" fmla="*/ 707690 h 727860"/>
                  <a:gd name="connsiteX6" fmla="*/ 95902 w 130329"/>
                  <a:gd name="connsiteY6" fmla="*/ 620441 h 727860"/>
                  <a:gd name="connsiteX7" fmla="*/ 41928 w 130329"/>
                  <a:gd name="connsiteY7" fmla="*/ 302146 h 727860"/>
                  <a:gd name="connsiteX8" fmla="*/ 0 w 130329"/>
                  <a:gd name="connsiteY8" fmla="*/ 4762 h 727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29" h="727860">
                    <a:moveTo>
                      <a:pt x="0" y="4762"/>
                    </a:moveTo>
                    <a:lnTo>
                      <a:pt x="83887" y="0"/>
                    </a:lnTo>
                    <a:cubicBezTo>
                      <a:pt x="96960" y="46257"/>
                      <a:pt x="95109" y="147289"/>
                      <a:pt x="94315" y="281509"/>
                    </a:cubicBezTo>
                    <a:cubicBezTo>
                      <a:pt x="110190" y="446685"/>
                      <a:pt x="112835" y="525271"/>
                      <a:pt x="118811" y="607679"/>
                    </a:cubicBezTo>
                    <a:cubicBezTo>
                      <a:pt x="125690" y="680968"/>
                      <a:pt x="136341" y="698758"/>
                      <a:pt x="126064" y="718072"/>
                    </a:cubicBezTo>
                    <a:cubicBezTo>
                      <a:pt x="115787" y="737386"/>
                      <a:pt x="72232" y="725020"/>
                      <a:pt x="69851" y="707690"/>
                    </a:cubicBezTo>
                    <a:cubicBezTo>
                      <a:pt x="65371" y="708626"/>
                      <a:pt x="98703" y="687767"/>
                      <a:pt x="95902" y="620441"/>
                    </a:cubicBezTo>
                    <a:cubicBezTo>
                      <a:pt x="93101" y="553115"/>
                      <a:pt x="47460" y="419046"/>
                      <a:pt x="41928" y="302146"/>
                    </a:cubicBezTo>
                    <a:lnTo>
                      <a:pt x="0" y="4762"/>
                    </a:lnTo>
                    <a:close/>
                  </a:path>
                </a:pathLst>
              </a:custGeom>
              <a:gradFill flip="none" rotWithShape="1">
                <a:gsLst>
                  <a:gs pos="82000">
                    <a:srgbClr val="30330F"/>
                  </a:gs>
                  <a:gs pos="65000">
                    <a:srgbClr val="1F200E"/>
                  </a:gs>
                  <a:gs pos="70192">
                    <a:srgbClr val="2A2C0F"/>
                  </a:gs>
                  <a:gs pos="63500">
                    <a:srgbClr val="1B1C0E"/>
                  </a:gs>
                  <a:gs pos="62000">
                    <a:srgbClr val="16170E"/>
                  </a:gs>
                  <a:gs pos="51000">
                    <a:schemeClr val="tx1">
                      <a:lumMod val="95000"/>
                      <a:lumOff val="5000"/>
                    </a:schemeClr>
                  </a:gs>
                  <a:gs pos="100000">
                    <a:srgbClr val="30330F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9" name="矩形 18">
                <a:extLst>
                  <a:ext uri="{FF2B5EF4-FFF2-40B4-BE49-F238E27FC236}">
                    <a16:creationId xmlns:a16="http://schemas.microsoft.com/office/drawing/2014/main" xmlns="" id="{2A815D4D-EF98-4596-80BB-B03645EC65C7}"/>
                  </a:ext>
                </a:extLst>
              </p:cNvPr>
              <p:cNvSpPr/>
              <p:nvPr/>
            </p:nvSpPr>
            <p:spPr>
              <a:xfrm rot="2081415">
                <a:off x="6134201" y="3731134"/>
                <a:ext cx="72030" cy="137539"/>
              </a:xfrm>
              <a:custGeom>
                <a:avLst/>
                <a:gdLst>
                  <a:gd name="connsiteX0" fmla="*/ 0 w 76030"/>
                  <a:gd name="connsiteY0" fmla="*/ 0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0 w 76030"/>
                  <a:gd name="connsiteY4" fmla="*/ 0 h 186414"/>
                  <a:gd name="connsiteX0" fmla="*/ 11237 w 76030"/>
                  <a:gd name="connsiteY0" fmla="*/ 21527 h 186414"/>
                  <a:gd name="connsiteX1" fmla="*/ 76030 w 76030"/>
                  <a:gd name="connsiteY1" fmla="*/ 0 h 186414"/>
                  <a:gd name="connsiteX2" fmla="*/ 76030 w 76030"/>
                  <a:gd name="connsiteY2" fmla="*/ 186414 h 186414"/>
                  <a:gd name="connsiteX3" fmla="*/ 0 w 76030"/>
                  <a:gd name="connsiteY3" fmla="*/ 186414 h 186414"/>
                  <a:gd name="connsiteX4" fmla="*/ 11237 w 76030"/>
                  <a:gd name="connsiteY4" fmla="*/ 21527 h 186414"/>
                  <a:gd name="connsiteX0" fmla="*/ 11237 w 76030"/>
                  <a:gd name="connsiteY0" fmla="*/ 14196 h 179083"/>
                  <a:gd name="connsiteX1" fmla="*/ 50882 w 76030"/>
                  <a:gd name="connsiteY1" fmla="*/ 0 h 179083"/>
                  <a:gd name="connsiteX2" fmla="*/ 76030 w 76030"/>
                  <a:gd name="connsiteY2" fmla="*/ 179083 h 179083"/>
                  <a:gd name="connsiteX3" fmla="*/ 0 w 76030"/>
                  <a:gd name="connsiteY3" fmla="*/ 179083 h 179083"/>
                  <a:gd name="connsiteX4" fmla="*/ 11237 w 76030"/>
                  <a:gd name="connsiteY4" fmla="*/ 14196 h 179083"/>
                  <a:gd name="connsiteX0" fmla="*/ 11237 w 89467"/>
                  <a:gd name="connsiteY0" fmla="*/ 14196 h 179083"/>
                  <a:gd name="connsiteX1" fmla="*/ 50882 w 89467"/>
                  <a:gd name="connsiteY1" fmla="*/ 0 h 179083"/>
                  <a:gd name="connsiteX2" fmla="*/ 89467 w 89467"/>
                  <a:gd name="connsiteY2" fmla="*/ 123078 h 179083"/>
                  <a:gd name="connsiteX3" fmla="*/ 0 w 89467"/>
                  <a:gd name="connsiteY3" fmla="*/ 179083 h 179083"/>
                  <a:gd name="connsiteX4" fmla="*/ 11237 w 89467"/>
                  <a:gd name="connsiteY4" fmla="*/ 14196 h 179083"/>
                  <a:gd name="connsiteX0" fmla="*/ 0 w 78230"/>
                  <a:gd name="connsiteY0" fmla="*/ 14196 h 132889"/>
                  <a:gd name="connsiteX1" fmla="*/ 39645 w 78230"/>
                  <a:gd name="connsiteY1" fmla="*/ 0 h 132889"/>
                  <a:gd name="connsiteX2" fmla="*/ 78230 w 78230"/>
                  <a:gd name="connsiteY2" fmla="*/ 123078 h 132889"/>
                  <a:gd name="connsiteX3" fmla="*/ 2579 w 78230"/>
                  <a:gd name="connsiteY3" fmla="*/ 132889 h 132889"/>
                  <a:gd name="connsiteX4" fmla="*/ 0 w 78230"/>
                  <a:gd name="connsiteY4" fmla="*/ 14196 h 132889"/>
                  <a:gd name="connsiteX0" fmla="*/ 6227 w 84457"/>
                  <a:gd name="connsiteY0" fmla="*/ 14196 h 132889"/>
                  <a:gd name="connsiteX1" fmla="*/ 45872 w 84457"/>
                  <a:gd name="connsiteY1" fmla="*/ 0 h 132889"/>
                  <a:gd name="connsiteX2" fmla="*/ 84457 w 84457"/>
                  <a:gd name="connsiteY2" fmla="*/ 123078 h 132889"/>
                  <a:gd name="connsiteX3" fmla="*/ 8806 w 84457"/>
                  <a:gd name="connsiteY3" fmla="*/ 132889 h 132889"/>
                  <a:gd name="connsiteX4" fmla="*/ 6227 w 84457"/>
                  <a:gd name="connsiteY4" fmla="*/ 14196 h 132889"/>
                  <a:gd name="connsiteX0" fmla="*/ 0 w 78230"/>
                  <a:gd name="connsiteY0" fmla="*/ 14196 h 129842"/>
                  <a:gd name="connsiteX1" fmla="*/ 39645 w 78230"/>
                  <a:gd name="connsiteY1" fmla="*/ 0 h 129842"/>
                  <a:gd name="connsiteX2" fmla="*/ 78230 w 78230"/>
                  <a:gd name="connsiteY2" fmla="*/ 123078 h 129842"/>
                  <a:gd name="connsiteX3" fmla="*/ 21534 w 78230"/>
                  <a:gd name="connsiteY3" fmla="*/ 129842 h 129842"/>
                  <a:gd name="connsiteX4" fmla="*/ 0 w 78230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80313"/>
                  <a:gd name="connsiteY0" fmla="*/ 14196 h 129842"/>
                  <a:gd name="connsiteX1" fmla="*/ 41728 w 80313"/>
                  <a:gd name="connsiteY1" fmla="*/ 0 h 129842"/>
                  <a:gd name="connsiteX2" fmla="*/ 80313 w 80313"/>
                  <a:gd name="connsiteY2" fmla="*/ 123078 h 129842"/>
                  <a:gd name="connsiteX3" fmla="*/ 23617 w 80313"/>
                  <a:gd name="connsiteY3" fmla="*/ 129842 h 129842"/>
                  <a:gd name="connsiteX4" fmla="*/ 2083 w 80313"/>
                  <a:gd name="connsiteY4" fmla="*/ 14196 h 129842"/>
                  <a:gd name="connsiteX0" fmla="*/ 2083 w 61931"/>
                  <a:gd name="connsiteY0" fmla="*/ 14196 h 129842"/>
                  <a:gd name="connsiteX1" fmla="*/ 41728 w 61931"/>
                  <a:gd name="connsiteY1" fmla="*/ 0 h 129842"/>
                  <a:gd name="connsiteX2" fmla="*/ 61931 w 61931"/>
                  <a:gd name="connsiteY2" fmla="*/ 111074 h 129842"/>
                  <a:gd name="connsiteX3" fmla="*/ 23617 w 61931"/>
                  <a:gd name="connsiteY3" fmla="*/ 129842 h 129842"/>
                  <a:gd name="connsiteX4" fmla="*/ 2083 w 61931"/>
                  <a:gd name="connsiteY4" fmla="*/ 14196 h 129842"/>
                  <a:gd name="connsiteX0" fmla="*/ 20430 w 80278"/>
                  <a:gd name="connsiteY0" fmla="*/ 14196 h 111074"/>
                  <a:gd name="connsiteX1" fmla="*/ 60075 w 80278"/>
                  <a:gd name="connsiteY1" fmla="*/ 0 h 111074"/>
                  <a:gd name="connsiteX2" fmla="*/ 80278 w 80278"/>
                  <a:gd name="connsiteY2" fmla="*/ 111074 h 111074"/>
                  <a:gd name="connsiteX3" fmla="*/ 13678 w 80278"/>
                  <a:gd name="connsiteY3" fmla="*/ 100883 h 111074"/>
                  <a:gd name="connsiteX4" fmla="*/ 20430 w 80278"/>
                  <a:gd name="connsiteY4" fmla="*/ 14196 h 111074"/>
                  <a:gd name="connsiteX0" fmla="*/ 8251 w 68099"/>
                  <a:gd name="connsiteY0" fmla="*/ 14196 h 111074"/>
                  <a:gd name="connsiteX1" fmla="*/ 47896 w 68099"/>
                  <a:gd name="connsiteY1" fmla="*/ 0 h 111074"/>
                  <a:gd name="connsiteX2" fmla="*/ 68099 w 68099"/>
                  <a:gd name="connsiteY2" fmla="*/ 111074 h 111074"/>
                  <a:gd name="connsiteX3" fmla="*/ 1499 w 68099"/>
                  <a:gd name="connsiteY3" fmla="*/ 100883 h 111074"/>
                  <a:gd name="connsiteX4" fmla="*/ 8251 w 68099"/>
                  <a:gd name="connsiteY4" fmla="*/ 14196 h 111074"/>
                  <a:gd name="connsiteX0" fmla="*/ 8251 w 67247"/>
                  <a:gd name="connsiteY0" fmla="*/ 14196 h 100883"/>
                  <a:gd name="connsiteX1" fmla="*/ 47896 w 67247"/>
                  <a:gd name="connsiteY1" fmla="*/ 0 h 100883"/>
                  <a:gd name="connsiteX2" fmla="*/ 67247 w 67247"/>
                  <a:gd name="connsiteY2" fmla="*/ 74118 h 100883"/>
                  <a:gd name="connsiteX3" fmla="*/ 1499 w 67247"/>
                  <a:gd name="connsiteY3" fmla="*/ 100883 h 100883"/>
                  <a:gd name="connsiteX4" fmla="*/ 8251 w 67247"/>
                  <a:gd name="connsiteY4" fmla="*/ 14196 h 100883"/>
                  <a:gd name="connsiteX0" fmla="*/ 8251 w 67247"/>
                  <a:gd name="connsiteY0" fmla="*/ 12196 h 98883"/>
                  <a:gd name="connsiteX1" fmla="*/ 41037 w 67247"/>
                  <a:gd name="connsiteY1" fmla="*/ 0 h 98883"/>
                  <a:gd name="connsiteX2" fmla="*/ 67247 w 67247"/>
                  <a:gd name="connsiteY2" fmla="*/ 72118 h 98883"/>
                  <a:gd name="connsiteX3" fmla="*/ 1499 w 67247"/>
                  <a:gd name="connsiteY3" fmla="*/ 98883 h 98883"/>
                  <a:gd name="connsiteX4" fmla="*/ 8251 w 67247"/>
                  <a:gd name="connsiteY4" fmla="*/ 12196 h 98883"/>
                  <a:gd name="connsiteX0" fmla="*/ 8251 w 67247"/>
                  <a:gd name="connsiteY0" fmla="*/ 12196 h 102678"/>
                  <a:gd name="connsiteX1" fmla="*/ 41037 w 67247"/>
                  <a:gd name="connsiteY1" fmla="*/ 0 h 102678"/>
                  <a:gd name="connsiteX2" fmla="*/ 67247 w 67247"/>
                  <a:gd name="connsiteY2" fmla="*/ 72118 h 102678"/>
                  <a:gd name="connsiteX3" fmla="*/ 1499 w 67247"/>
                  <a:gd name="connsiteY3" fmla="*/ 98883 h 102678"/>
                  <a:gd name="connsiteX4" fmla="*/ 8251 w 67247"/>
                  <a:gd name="connsiteY4" fmla="*/ 12196 h 102678"/>
                  <a:gd name="connsiteX0" fmla="*/ 8251 w 67247"/>
                  <a:gd name="connsiteY0" fmla="*/ 3144 h 93626"/>
                  <a:gd name="connsiteX1" fmla="*/ 61037 w 67247"/>
                  <a:gd name="connsiteY1" fmla="*/ 0 h 93626"/>
                  <a:gd name="connsiteX2" fmla="*/ 67247 w 67247"/>
                  <a:gd name="connsiteY2" fmla="*/ 63066 h 93626"/>
                  <a:gd name="connsiteX3" fmla="*/ 1499 w 67247"/>
                  <a:gd name="connsiteY3" fmla="*/ 89831 h 93626"/>
                  <a:gd name="connsiteX4" fmla="*/ 8251 w 67247"/>
                  <a:gd name="connsiteY4" fmla="*/ 3144 h 93626"/>
                  <a:gd name="connsiteX0" fmla="*/ 8251 w 67247"/>
                  <a:gd name="connsiteY0" fmla="*/ 5337 h 95819"/>
                  <a:gd name="connsiteX1" fmla="*/ 43035 w 67247"/>
                  <a:gd name="connsiteY1" fmla="*/ 0 h 95819"/>
                  <a:gd name="connsiteX2" fmla="*/ 67247 w 67247"/>
                  <a:gd name="connsiteY2" fmla="*/ 65259 h 95819"/>
                  <a:gd name="connsiteX3" fmla="*/ 1499 w 67247"/>
                  <a:gd name="connsiteY3" fmla="*/ 92024 h 95819"/>
                  <a:gd name="connsiteX4" fmla="*/ 8251 w 67247"/>
                  <a:gd name="connsiteY4" fmla="*/ 5337 h 95819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7247"/>
                  <a:gd name="connsiteY0" fmla="*/ 29532 h 120014"/>
                  <a:gd name="connsiteX1" fmla="*/ 40943 w 67247"/>
                  <a:gd name="connsiteY1" fmla="*/ 0 h 120014"/>
                  <a:gd name="connsiteX2" fmla="*/ 67247 w 67247"/>
                  <a:gd name="connsiteY2" fmla="*/ 89454 h 120014"/>
                  <a:gd name="connsiteX3" fmla="*/ 1499 w 67247"/>
                  <a:gd name="connsiteY3" fmla="*/ 116219 h 120014"/>
                  <a:gd name="connsiteX4" fmla="*/ 8251 w 67247"/>
                  <a:gd name="connsiteY4" fmla="*/ 29532 h 120014"/>
                  <a:gd name="connsiteX0" fmla="*/ 8251 w 64386"/>
                  <a:gd name="connsiteY0" fmla="*/ 29532 h 122061"/>
                  <a:gd name="connsiteX1" fmla="*/ 40943 w 64386"/>
                  <a:gd name="connsiteY1" fmla="*/ 0 h 122061"/>
                  <a:gd name="connsiteX2" fmla="*/ 64386 w 64386"/>
                  <a:gd name="connsiteY2" fmla="*/ 105171 h 122061"/>
                  <a:gd name="connsiteX3" fmla="*/ 1499 w 64386"/>
                  <a:gd name="connsiteY3" fmla="*/ 116219 h 122061"/>
                  <a:gd name="connsiteX4" fmla="*/ 8251 w 64386"/>
                  <a:gd name="connsiteY4" fmla="*/ 29532 h 122061"/>
                  <a:gd name="connsiteX0" fmla="*/ 8251 w 78768"/>
                  <a:gd name="connsiteY0" fmla="*/ 29532 h 121743"/>
                  <a:gd name="connsiteX1" fmla="*/ 40943 w 78768"/>
                  <a:gd name="connsiteY1" fmla="*/ 0 h 121743"/>
                  <a:gd name="connsiteX2" fmla="*/ 78768 w 78768"/>
                  <a:gd name="connsiteY2" fmla="*/ 103458 h 121743"/>
                  <a:gd name="connsiteX3" fmla="*/ 1499 w 78768"/>
                  <a:gd name="connsiteY3" fmla="*/ 116219 h 121743"/>
                  <a:gd name="connsiteX4" fmla="*/ 8251 w 78768"/>
                  <a:gd name="connsiteY4" fmla="*/ 29532 h 121743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98882"/>
                  <a:gd name="connsiteX1" fmla="*/ 47608 w 78768"/>
                  <a:gd name="connsiteY1" fmla="*/ 0 h 98882"/>
                  <a:gd name="connsiteX2" fmla="*/ 78768 w 78768"/>
                  <a:gd name="connsiteY2" fmla="*/ 80597 h 98882"/>
                  <a:gd name="connsiteX3" fmla="*/ 1499 w 78768"/>
                  <a:gd name="connsiteY3" fmla="*/ 93358 h 98882"/>
                  <a:gd name="connsiteX4" fmla="*/ 8251 w 78768"/>
                  <a:gd name="connsiteY4" fmla="*/ 6671 h 98882"/>
                  <a:gd name="connsiteX0" fmla="*/ 8251 w 78768"/>
                  <a:gd name="connsiteY0" fmla="*/ 6671 h 116901"/>
                  <a:gd name="connsiteX1" fmla="*/ 47608 w 78768"/>
                  <a:gd name="connsiteY1" fmla="*/ 0 h 116901"/>
                  <a:gd name="connsiteX2" fmla="*/ 78768 w 78768"/>
                  <a:gd name="connsiteY2" fmla="*/ 80597 h 116901"/>
                  <a:gd name="connsiteX3" fmla="*/ 1499 w 78768"/>
                  <a:gd name="connsiteY3" fmla="*/ 93358 h 116901"/>
                  <a:gd name="connsiteX4" fmla="*/ 8251 w 78768"/>
                  <a:gd name="connsiteY4" fmla="*/ 6671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8827"/>
                  <a:gd name="connsiteY0" fmla="*/ 4385 h 116901"/>
                  <a:gd name="connsiteX1" fmla="*/ 47667 w 78827"/>
                  <a:gd name="connsiteY1" fmla="*/ 0 h 116901"/>
                  <a:gd name="connsiteX2" fmla="*/ 78827 w 78827"/>
                  <a:gd name="connsiteY2" fmla="*/ 80597 h 116901"/>
                  <a:gd name="connsiteX3" fmla="*/ 1558 w 78827"/>
                  <a:gd name="connsiteY3" fmla="*/ 93358 h 116901"/>
                  <a:gd name="connsiteX4" fmla="*/ 7643 w 78827"/>
                  <a:gd name="connsiteY4" fmla="*/ 4385 h 116901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4385 h 116683"/>
                  <a:gd name="connsiteX1" fmla="*/ 47667 w 73588"/>
                  <a:gd name="connsiteY1" fmla="*/ 0 h 116683"/>
                  <a:gd name="connsiteX2" fmla="*/ 73588 w 73588"/>
                  <a:gd name="connsiteY2" fmla="*/ 79644 h 116683"/>
                  <a:gd name="connsiteX3" fmla="*/ 1558 w 73588"/>
                  <a:gd name="connsiteY3" fmla="*/ 93358 h 116683"/>
                  <a:gd name="connsiteX4" fmla="*/ 7643 w 73588"/>
                  <a:gd name="connsiteY4" fmla="*/ 4385 h 116683"/>
                  <a:gd name="connsiteX0" fmla="*/ 7643 w 73588"/>
                  <a:gd name="connsiteY0" fmla="*/ 13816 h 126114"/>
                  <a:gd name="connsiteX1" fmla="*/ 37477 w 73588"/>
                  <a:gd name="connsiteY1" fmla="*/ 0 h 126114"/>
                  <a:gd name="connsiteX2" fmla="*/ 73588 w 73588"/>
                  <a:gd name="connsiteY2" fmla="*/ 89075 h 126114"/>
                  <a:gd name="connsiteX3" fmla="*/ 1558 w 73588"/>
                  <a:gd name="connsiteY3" fmla="*/ 102789 h 126114"/>
                  <a:gd name="connsiteX4" fmla="*/ 7643 w 73588"/>
                  <a:gd name="connsiteY4" fmla="*/ 13816 h 126114"/>
                  <a:gd name="connsiteX0" fmla="*/ 7643 w 73588"/>
                  <a:gd name="connsiteY0" fmla="*/ 13816 h 131583"/>
                  <a:gd name="connsiteX1" fmla="*/ 37477 w 73588"/>
                  <a:gd name="connsiteY1" fmla="*/ 0 h 131583"/>
                  <a:gd name="connsiteX2" fmla="*/ 73588 w 73588"/>
                  <a:gd name="connsiteY2" fmla="*/ 89075 h 131583"/>
                  <a:gd name="connsiteX3" fmla="*/ 1558 w 73588"/>
                  <a:gd name="connsiteY3" fmla="*/ 102789 h 131583"/>
                  <a:gd name="connsiteX4" fmla="*/ 7643 w 73588"/>
                  <a:gd name="connsiteY4" fmla="*/ 13816 h 131583"/>
                  <a:gd name="connsiteX0" fmla="*/ 7643 w 73588"/>
                  <a:gd name="connsiteY0" fmla="*/ 13816 h 137539"/>
                  <a:gd name="connsiteX1" fmla="*/ 37477 w 73588"/>
                  <a:gd name="connsiteY1" fmla="*/ 0 h 137539"/>
                  <a:gd name="connsiteX2" fmla="*/ 73588 w 73588"/>
                  <a:gd name="connsiteY2" fmla="*/ 89075 h 137539"/>
                  <a:gd name="connsiteX3" fmla="*/ 1558 w 73588"/>
                  <a:gd name="connsiteY3" fmla="*/ 102789 h 137539"/>
                  <a:gd name="connsiteX4" fmla="*/ 7643 w 73588"/>
                  <a:gd name="connsiteY4" fmla="*/ 13816 h 137539"/>
                  <a:gd name="connsiteX0" fmla="*/ 6085 w 72030"/>
                  <a:gd name="connsiteY0" fmla="*/ 13816 h 137539"/>
                  <a:gd name="connsiteX1" fmla="*/ 35919 w 72030"/>
                  <a:gd name="connsiteY1" fmla="*/ 0 h 137539"/>
                  <a:gd name="connsiteX2" fmla="*/ 72030 w 72030"/>
                  <a:gd name="connsiteY2" fmla="*/ 89075 h 137539"/>
                  <a:gd name="connsiteX3" fmla="*/ 0 w 72030"/>
                  <a:gd name="connsiteY3" fmla="*/ 102789 h 137539"/>
                  <a:gd name="connsiteX4" fmla="*/ 6085 w 72030"/>
                  <a:gd name="connsiteY4" fmla="*/ 13816 h 13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0" h="137539">
                    <a:moveTo>
                      <a:pt x="6085" y="13816"/>
                    </a:moveTo>
                    <a:lnTo>
                      <a:pt x="35919" y="0"/>
                    </a:lnTo>
                    <a:cubicBezTo>
                      <a:pt x="61925" y="52076"/>
                      <a:pt x="67839" y="18236"/>
                      <a:pt x="72030" y="89075"/>
                    </a:cubicBezTo>
                    <a:cubicBezTo>
                      <a:pt x="62017" y="121811"/>
                      <a:pt x="17430" y="172067"/>
                      <a:pt x="0" y="102789"/>
                    </a:cubicBezTo>
                    <a:cubicBezTo>
                      <a:pt x="7810" y="33411"/>
                      <a:pt x="6945" y="53380"/>
                      <a:pt x="6085" y="1381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90" name="矩形 3">
              <a:extLst>
                <a:ext uri="{FF2B5EF4-FFF2-40B4-BE49-F238E27FC236}">
                  <a16:creationId xmlns:a16="http://schemas.microsoft.com/office/drawing/2014/main" xmlns="" id="{CBF6BC83-4807-4DCA-9155-5C8275D288EC}"/>
                </a:ext>
              </a:extLst>
            </p:cNvPr>
            <p:cNvSpPr/>
            <p:nvPr/>
          </p:nvSpPr>
          <p:spPr>
            <a:xfrm flipH="1">
              <a:off x="8778816" y="3521653"/>
              <a:ext cx="114004" cy="831139"/>
            </a:xfrm>
            <a:custGeom>
              <a:avLst/>
              <a:gdLst>
                <a:gd name="connsiteX0" fmla="*/ 0 w 64837"/>
                <a:gd name="connsiteY0" fmla="*/ 0 h 748173"/>
                <a:gd name="connsiteX1" fmla="*/ 64837 w 64837"/>
                <a:gd name="connsiteY1" fmla="*/ 0 h 748173"/>
                <a:gd name="connsiteX2" fmla="*/ 64837 w 64837"/>
                <a:gd name="connsiteY2" fmla="*/ 748173 h 748173"/>
                <a:gd name="connsiteX3" fmla="*/ 0 w 64837"/>
                <a:gd name="connsiteY3" fmla="*/ 748173 h 748173"/>
                <a:gd name="connsiteX4" fmla="*/ 0 w 64837"/>
                <a:gd name="connsiteY4" fmla="*/ 0 h 748173"/>
                <a:gd name="connsiteX0" fmla="*/ 0 w 79124"/>
                <a:gd name="connsiteY0" fmla="*/ 0 h 800561"/>
                <a:gd name="connsiteX1" fmla="*/ 79124 w 79124"/>
                <a:gd name="connsiteY1" fmla="*/ 52388 h 800561"/>
                <a:gd name="connsiteX2" fmla="*/ 79124 w 79124"/>
                <a:gd name="connsiteY2" fmla="*/ 800561 h 800561"/>
                <a:gd name="connsiteX3" fmla="*/ 14287 w 79124"/>
                <a:gd name="connsiteY3" fmla="*/ 800561 h 800561"/>
                <a:gd name="connsiteX4" fmla="*/ 0 w 79124"/>
                <a:gd name="connsiteY4" fmla="*/ 0 h 800561"/>
                <a:gd name="connsiteX0" fmla="*/ 0 w 95793"/>
                <a:gd name="connsiteY0" fmla="*/ 4762 h 805323"/>
                <a:gd name="connsiteX1" fmla="*/ 95793 w 95793"/>
                <a:gd name="connsiteY1" fmla="*/ 0 h 805323"/>
                <a:gd name="connsiteX2" fmla="*/ 79124 w 95793"/>
                <a:gd name="connsiteY2" fmla="*/ 805323 h 805323"/>
                <a:gd name="connsiteX3" fmla="*/ 14287 w 95793"/>
                <a:gd name="connsiteY3" fmla="*/ 805323 h 805323"/>
                <a:gd name="connsiteX4" fmla="*/ 0 w 95793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0 w 83887"/>
                <a:gd name="connsiteY4" fmla="*/ 4762 h 805323"/>
                <a:gd name="connsiteX0" fmla="*/ 0 w 83887"/>
                <a:gd name="connsiteY0" fmla="*/ 4762 h 805323"/>
                <a:gd name="connsiteX1" fmla="*/ 83887 w 83887"/>
                <a:gd name="connsiteY1" fmla="*/ 0 h 805323"/>
                <a:gd name="connsiteX2" fmla="*/ 79124 w 83887"/>
                <a:gd name="connsiteY2" fmla="*/ 805323 h 805323"/>
                <a:gd name="connsiteX3" fmla="*/ 14287 w 83887"/>
                <a:gd name="connsiteY3" fmla="*/ 805323 h 805323"/>
                <a:gd name="connsiteX4" fmla="*/ 16528 w 83887"/>
                <a:gd name="connsiteY4" fmla="*/ 298971 h 805323"/>
                <a:gd name="connsiteX5" fmla="*/ 0 w 83887"/>
                <a:gd name="connsiteY5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14287 w 87430"/>
                <a:gd name="connsiteY4" fmla="*/ 805323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805323"/>
                <a:gd name="connsiteX1" fmla="*/ 83887 w 87430"/>
                <a:gd name="connsiteY1" fmla="*/ 0 h 805323"/>
                <a:gd name="connsiteX2" fmla="*/ 68915 w 87430"/>
                <a:gd name="connsiteY2" fmla="*/ 284684 h 805323"/>
                <a:gd name="connsiteX3" fmla="*/ 79124 w 87430"/>
                <a:gd name="connsiteY3" fmla="*/ 805323 h 805323"/>
                <a:gd name="connsiteX4" fmla="*/ 23812 w 87430"/>
                <a:gd name="connsiteY4" fmla="*/ 679116 h 805323"/>
                <a:gd name="connsiteX5" fmla="*/ 16528 w 87430"/>
                <a:gd name="connsiteY5" fmla="*/ 298971 h 805323"/>
                <a:gd name="connsiteX6" fmla="*/ 0 w 87430"/>
                <a:gd name="connsiteY6" fmla="*/ 4762 h 805323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9599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23812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0956 w 87430"/>
                <a:gd name="connsiteY4" fmla="*/ 679116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0548"/>
                <a:gd name="connsiteX1" fmla="*/ 83887 w 87430"/>
                <a:gd name="connsiteY1" fmla="*/ 0 h 700548"/>
                <a:gd name="connsiteX2" fmla="*/ 68915 w 87430"/>
                <a:gd name="connsiteY2" fmla="*/ 284684 h 700548"/>
                <a:gd name="connsiteX3" fmla="*/ 60074 w 87430"/>
                <a:gd name="connsiteY3" fmla="*/ 700548 h 700548"/>
                <a:gd name="connsiteX4" fmla="*/ 38100 w 87430"/>
                <a:gd name="connsiteY4" fmla="*/ 693403 h 700548"/>
                <a:gd name="connsiteX5" fmla="*/ 16528 w 87430"/>
                <a:gd name="connsiteY5" fmla="*/ 298971 h 700548"/>
                <a:gd name="connsiteX6" fmla="*/ 0 w 87430"/>
                <a:gd name="connsiteY6" fmla="*/ 4762 h 700548"/>
                <a:gd name="connsiteX0" fmla="*/ 0 w 87430"/>
                <a:gd name="connsiteY0" fmla="*/ 4762 h 702928"/>
                <a:gd name="connsiteX1" fmla="*/ 83887 w 87430"/>
                <a:gd name="connsiteY1" fmla="*/ 0 h 702928"/>
                <a:gd name="connsiteX2" fmla="*/ 68915 w 87430"/>
                <a:gd name="connsiteY2" fmla="*/ 284684 h 702928"/>
                <a:gd name="connsiteX3" fmla="*/ 60074 w 87430"/>
                <a:gd name="connsiteY3" fmla="*/ 700548 h 702928"/>
                <a:gd name="connsiteX4" fmla="*/ 33337 w 87430"/>
                <a:gd name="connsiteY4" fmla="*/ 702928 h 702928"/>
                <a:gd name="connsiteX5" fmla="*/ 16528 w 87430"/>
                <a:gd name="connsiteY5" fmla="*/ 298971 h 702928"/>
                <a:gd name="connsiteX6" fmla="*/ 0 w 87430"/>
                <a:gd name="connsiteY6" fmla="*/ 4762 h 702928"/>
                <a:gd name="connsiteX0" fmla="*/ 0 w 87430"/>
                <a:gd name="connsiteY0" fmla="*/ 4762 h 735470"/>
                <a:gd name="connsiteX1" fmla="*/ 83887 w 87430"/>
                <a:gd name="connsiteY1" fmla="*/ 0 h 735470"/>
                <a:gd name="connsiteX2" fmla="*/ 68915 w 87430"/>
                <a:gd name="connsiteY2" fmla="*/ 284684 h 735470"/>
                <a:gd name="connsiteX3" fmla="*/ 60074 w 87430"/>
                <a:gd name="connsiteY3" fmla="*/ 700548 h 735470"/>
                <a:gd name="connsiteX4" fmla="*/ 33337 w 87430"/>
                <a:gd name="connsiteY4" fmla="*/ 702928 h 735470"/>
                <a:gd name="connsiteX5" fmla="*/ 33195 w 87430"/>
                <a:gd name="connsiteY5" fmla="*/ 706165 h 735470"/>
                <a:gd name="connsiteX6" fmla="*/ 16528 w 87430"/>
                <a:gd name="connsiteY6" fmla="*/ 298971 h 735470"/>
                <a:gd name="connsiteX7" fmla="*/ 0 w 87430"/>
                <a:gd name="connsiteY7" fmla="*/ 4762 h 735470"/>
                <a:gd name="connsiteX0" fmla="*/ 0 w 87430"/>
                <a:gd name="connsiteY0" fmla="*/ 4762 h 703029"/>
                <a:gd name="connsiteX1" fmla="*/ 83887 w 87430"/>
                <a:gd name="connsiteY1" fmla="*/ 0 h 703029"/>
                <a:gd name="connsiteX2" fmla="*/ 68915 w 87430"/>
                <a:gd name="connsiteY2" fmla="*/ 284684 h 703029"/>
                <a:gd name="connsiteX3" fmla="*/ 60074 w 87430"/>
                <a:gd name="connsiteY3" fmla="*/ 700548 h 703029"/>
                <a:gd name="connsiteX4" fmla="*/ 33337 w 87430"/>
                <a:gd name="connsiteY4" fmla="*/ 702928 h 703029"/>
                <a:gd name="connsiteX5" fmla="*/ 16527 w 87430"/>
                <a:gd name="connsiteY5" fmla="*/ 632347 h 703029"/>
                <a:gd name="connsiteX6" fmla="*/ 16528 w 87430"/>
                <a:gd name="connsiteY6" fmla="*/ 298971 h 703029"/>
                <a:gd name="connsiteX7" fmla="*/ 0 w 87430"/>
                <a:gd name="connsiteY7" fmla="*/ 4762 h 703029"/>
                <a:gd name="connsiteX0" fmla="*/ 47828 w 135258"/>
                <a:gd name="connsiteY0" fmla="*/ 4762 h 826758"/>
                <a:gd name="connsiteX1" fmla="*/ 131715 w 135258"/>
                <a:gd name="connsiteY1" fmla="*/ 0 h 826758"/>
                <a:gd name="connsiteX2" fmla="*/ 116743 w 135258"/>
                <a:gd name="connsiteY2" fmla="*/ 284684 h 826758"/>
                <a:gd name="connsiteX3" fmla="*/ 107902 w 135258"/>
                <a:gd name="connsiteY3" fmla="*/ 700548 h 826758"/>
                <a:gd name="connsiteX4" fmla="*/ 202 w 135258"/>
                <a:gd name="connsiteY4" fmla="*/ 826753 h 826758"/>
                <a:gd name="connsiteX5" fmla="*/ 64355 w 135258"/>
                <a:gd name="connsiteY5" fmla="*/ 632347 h 826758"/>
                <a:gd name="connsiteX6" fmla="*/ 64356 w 135258"/>
                <a:gd name="connsiteY6" fmla="*/ 298971 h 826758"/>
                <a:gd name="connsiteX7" fmla="*/ 47828 w 135258"/>
                <a:gd name="connsiteY7" fmla="*/ 4762 h 826758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07862 w 135218"/>
                <a:gd name="connsiteY3" fmla="*/ 700548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47788 w 135218"/>
                <a:gd name="connsiteY0" fmla="*/ 4762 h 826761"/>
                <a:gd name="connsiteX1" fmla="*/ 131675 w 135218"/>
                <a:gd name="connsiteY1" fmla="*/ 0 h 826761"/>
                <a:gd name="connsiteX2" fmla="*/ 116703 w 135218"/>
                <a:gd name="connsiteY2" fmla="*/ 284684 h 826761"/>
                <a:gd name="connsiteX3" fmla="*/ 112624 w 135218"/>
                <a:gd name="connsiteY3" fmla="*/ 693404 h 826761"/>
                <a:gd name="connsiteX4" fmla="*/ 162 w 135218"/>
                <a:gd name="connsiteY4" fmla="*/ 826753 h 826761"/>
                <a:gd name="connsiteX5" fmla="*/ 83365 w 135218"/>
                <a:gd name="connsiteY5" fmla="*/ 687116 h 826761"/>
                <a:gd name="connsiteX6" fmla="*/ 64316 w 135218"/>
                <a:gd name="connsiteY6" fmla="*/ 298971 h 826761"/>
                <a:gd name="connsiteX7" fmla="*/ 47788 w 135218"/>
                <a:gd name="connsiteY7" fmla="*/ 4762 h 826761"/>
                <a:gd name="connsiteX0" fmla="*/ 0 w 87430"/>
                <a:gd name="connsiteY0" fmla="*/ 4762 h 836285"/>
                <a:gd name="connsiteX1" fmla="*/ 83887 w 87430"/>
                <a:gd name="connsiteY1" fmla="*/ 0 h 836285"/>
                <a:gd name="connsiteX2" fmla="*/ 68915 w 87430"/>
                <a:gd name="connsiteY2" fmla="*/ 284684 h 836285"/>
                <a:gd name="connsiteX3" fmla="*/ 64836 w 87430"/>
                <a:gd name="connsiteY3" fmla="*/ 693404 h 836285"/>
                <a:gd name="connsiteX4" fmla="*/ 30956 w 87430"/>
                <a:gd name="connsiteY4" fmla="*/ 836278 h 836285"/>
                <a:gd name="connsiteX5" fmla="*/ 35577 w 87430"/>
                <a:gd name="connsiteY5" fmla="*/ 687116 h 836285"/>
                <a:gd name="connsiteX6" fmla="*/ 16528 w 87430"/>
                <a:gd name="connsiteY6" fmla="*/ 298971 h 836285"/>
                <a:gd name="connsiteX7" fmla="*/ 0 w 87430"/>
                <a:gd name="connsiteY7" fmla="*/ 4762 h 836285"/>
                <a:gd name="connsiteX0" fmla="*/ 0 w 87430"/>
                <a:gd name="connsiteY0" fmla="*/ 4762 h 839391"/>
                <a:gd name="connsiteX1" fmla="*/ 83887 w 87430"/>
                <a:gd name="connsiteY1" fmla="*/ 0 h 839391"/>
                <a:gd name="connsiteX2" fmla="*/ 68915 w 87430"/>
                <a:gd name="connsiteY2" fmla="*/ 284684 h 839391"/>
                <a:gd name="connsiteX3" fmla="*/ 64836 w 87430"/>
                <a:gd name="connsiteY3" fmla="*/ 693404 h 839391"/>
                <a:gd name="connsiteX4" fmla="*/ 30956 w 87430"/>
                <a:gd name="connsiteY4" fmla="*/ 836278 h 839391"/>
                <a:gd name="connsiteX5" fmla="*/ 35577 w 87430"/>
                <a:gd name="connsiteY5" fmla="*/ 687116 h 839391"/>
                <a:gd name="connsiteX6" fmla="*/ 16528 w 87430"/>
                <a:gd name="connsiteY6" fmla="*/ 298971 h 839391"/>
                <a:gd name="connsiteX7" fmla="*/ 0 w 87430"/>
                <a:gd name="connsiteY7" fmla="*/ 4762 h 839391"/>
                <a:gd name="connsiteX0" fmla="*/ 9797 w 97227"/>
                <a:gd name="connsiteY0" fmla="*/ 4762 h 813922"/>
                <a:gd name="connsiteX1" fmla="*/ 93684 w 97227"/>
                <a:gd name="connsiteY1" fmla="*/ 0 h 813922"/>
                <a:gd name="connsiteX2" fmla="*/ 78712 w 97227"/>
                <a:gd name="connsiteY2" fmla="*/ 284684 h 813922"/>
                <a:gd name="connsiteX3" fmla="*/ 74633 w 97227"/>
                <a:gd name="connsiteY3" fmla="*/ 693404 h 813922"/>
                <a:gd name="connsiteX4" fmla="*/ 272 w 97227"/>
                <a:gd name="connsiteY4" fmla="*/ 810084 h 813922"/>
                <a:gd name="connsiteX5" fmla="*/ 45374 w 97227"/>
                <a:gd name="connsiteY5" fmla="*/ 687116 h 813922"/>
                <a:gd name="connsiteX6" fmla="*/ 26325 w 97227"/>
                <a:gd name="connsiteY6" fmla="*/ 298971 h 813922"/>
                <a:gd name="connsiteX7" fmla="*/ 9797 w 97227"/>
                <a:gd name="connsiteY7" fmla="*/ 4762 h 813922"/>
                <a:gd name="connsiteX0" fmla="*/ 9797 w 97227"/>
                <a:gd name="connsiteY0" fmla="*/ 4762 h 822112"/>
                <a:gd name="connsiteX1" fmla="*/ 93684 w 97227"/>
                <a:gd name="connsiteY1" fmla="*/ 0 h 822112"/>
                <a:gd name="connsiteX2" fmla="*/ 78712 w 97227"/>
                <a:gd name="connsiteY2" fmla="*/ 284684 h 822112"/>
                <a:gd name="connsiteX3" fmla="*/ 74633 w 97227"/>
                <a:gd name="connsiteY3" fmla="*/ 693404 h 822112"/>
                <a:gd name="connsiteX4" fmla="*/ 272 w 97227"/>
                <a:gd name="connsiteY4" fmla="*/ 810084 h 822112"/>
                <a:gd name="connsiteX5" fmla="*/ 45374 w 97227"/>
                <a:gd name="connsiteY5" fmla="*/ 687116 h 822112"/>
                <a:gd name="connsiteX6" fmla="*/ 26325 w 97227"/>
                <a:gd name="connsiteY6" fmla="*/ 298971 h 822112"/>
                <a:gd name="connsiteX7" fmla="*/ 9797 w 97227"/>
                <a:gd name="connsiteY7" fmla="*/ 4762 h 822112"/>
                <a:gd name="connsiteX0" fmla="*/ 0 w 90880"/>
                <a:gd name="connsiteY0" fmla="*/ 4762 h 833183"/>
                <a:gd name="connsiteX1" fmla="*/ 83887 w 90880"/>
                <a:gd name="connsiteY1" fmla="*/ 0 h 833183"/>
                <a:gd name="connsiteX2" fmla="*/ 68915 w 90880"/>
                <a:gd name="connsiteY2" fmla="*/ 284684 h 833183"/>
                <a:gd name="connsiteX3" fmla="*/ 64836 w 90880"/>
                <a:gd name="connsiteY3" fmla="*/ 693404 h 833183"/>
                <a:gd name="connsiteX4" fmla="*/ 35719 w 90880"/>
                <a:gd name="connsiteY4" fmla="*/ 821990 h 833183"/>
                <a:gd name="connsiteX5" fmla="*/ 35577 w 90880"/>
                <a:gd name="connsiteY5" fmla="*/ 687116 h 833183"/>
                <a:gd name="connsiteX6" fmla="*/ 16528 w 90880"/>
                <a:gd name="connsiteY6" fmla="*/ 298971 h 833183"/>
                <a:gd name="connsiteX7" fmla="*/ 0 w 90880"/>
                <a:gd name="connsiteY7" fmla="*/ 4762 h 833183"/>
                <a:gd name="connsiteX0" fmla="*/ 0 w 87430"/>
                <a:gd name="connsiteY0" fmla="*/ 4762 h 833183"/>
                <a:gd name="connsiteX1" fmla="*/ 83887 w 87430"/>
                <a:gd name="connsiteY1" fmla="*/ 0 h 833183"/>
                <a:gd name="connsiteX2" fmla="*/ 68915 w 87430"/>
                <a:gd name="connsiteY2" fmla="*/ 284684 h 833183"/>
                <a:gd name="connsiteX3" fmla="*/ 64836 w 87430"/>
                <a:gd name="connsiteY3" fmla="*/ 693404 h 833183"/>
                <a:gd name="connsiteX4" fmla="*/ 19051 w 87430"/>
                <a:gd name="connsiteY4" fmla="*/ 821990 h 833183"/>
                <a:gd name="connsiteX5" fmla="*/ 35577 w 87430"/>
                <a:gd name="connsiteY5" fmla="*/ 687116 h 833183"/>
                <a:gd name="connsiteX6" fmla="*/ 16528 w 87430"/>
                <a:gd name="connsiteY6" fmla="*/ 298971 h 833183"/>
                <a:gd name="connsiteX7" fmla="*/ 0 w 87430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64313 w 135215"/>
                <a:gd name="connsiteY6" fmla="*/ 298971 h 833183"/>
                <a:gd name="connsiteX7" fmla="*/ 47785 w 135215"/>
                <a:gd name="connsiteY7" fmla="*/ 4762 h 833183"/>
                <a:gd name="connsiteX0" fmla="*/ 47785 w 135215"/>
                <a:gd name="connsiteY0" fmla="*/ 4762 h 833183"/>
                <a:gd name="connsiteX1" fmla="*/ 131672 w 135215"/>
                <a:gd name="connsiteY1" fmla="*/ 0 h 833183"/>
                <a:gd name="connsiteX2" fmla="*/ 116700 w 135215"/>
                <a:gd name="connsiteY2" fmla="*/ 284684 h 833183"/>
                <a:gd name="connsiteX3" fmla="*/ 112621 w 135215"/>
                <a:gd name="connsiteY3" fmla="*/ 693404 h 833183"/>
                <a:gd name="connsiteX4" fmla="*/ 161 w 135215"/>
                <a:gd name="connsiteY4" fmla="*/ 821990 h 833183"/>
                <a:gd name="connsiteX5" fmla="*/ 83362 w 135215"/>
                <a:gd name="connsiteY5" fmla="*/ 687116 h 833183"/>
                <a:gd name="connsiteX6" fmla="*/ 26213 w 135215"/>
                <a:gd name="connsiteY6" fmla="*/ 302146 h 833183"/>
                <a:gd name="connsiteX7" fmla="*/ 47785 w 135215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28785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3183"/>
                <a:gd name="connsiteX1" fmla="*/ 131672 w 133400"/>
                <a:gd name="connsiteY1" fmla="*/ 0 h 833183"/>
                <a:gd name="connsiteX2" fmla="*/ 78600 w 133400"/>
                <a:gd name="connsiteY2" fmla="*/ 306909 h 833183"/>
                <a:gd name="connsiteX3" fmla="*/ 112621 w 133400"/>
                <a:gd name="connsiteY3" fmla="*/ 693404 h 833183"/>
                <a:gd name="connsiteX4" fmla="*/ 161 w 133400"/>
                <a:gd name="connsiteY4" fmla="*/ 821990 h 833183"/>
                <a:gd name="connsiteX5" fmla="*/ 83362 w 133400"/>
                <a:gd name="connsiteY5" fmla="*/ 687116 h 833183"/>
                <a:gd name="connsiteX6" fmla="*/ 26213 w 133400"/>
                <a:gd name="connsiteY6" fmla="*/ 302146 h 833183"/>
                <a:gd name="connsiteX7" fmla="*/ 47785 w 133400"/>
                <a:gd name="connsiteY7" fmla="*/ 4762 h 833183"/>
                <a:gd name="connsiteX0" fmla="*/ 47785 w 133400"/>
                <a:gd name="connsiteY0" fmla="*/ 4762 h 830612"/>
                <a:gd name="connsiteX1" fmla="*/ 131672 w 133400"/>
                <a:gd name="connsiteY1" fmla="*/ 0 h 830612"/>
                <a:gd name="connsiteX2" fmla="*/ 78600 w 133400"/>
                <a:gd name="connsiteY2" fmla="*/ 306909 h 830612"/>
                <a:gd name="connsiteX3" fmla="*/ 122146 w 133400"/>
                <a:gd name="connsiteY3" fmla="*/ 642604 h 830612"/>
                <a:gd name="connsiteX4" fmla="*/ 161 w 133400"/>
                <a:gd name="connsiteY4" fmla="*/ 821990 h 830612"/>
                <a:gd name="connsiteX5" fmla="*/ 83362 w 133400"/>
                <a:gd name="connsiteY5" fmla="*/ 687116 h 830612"/>
                <a:gd name="connsiteX6" fmla="*/ 26213 w 133400"/>
                <a:gd name="connsiteY6" fmla="*/ 302146 h 830612"/>
                <a:gd name="connsiteX7" fmla="*/ 47785 w 133400"/>
                <a:gd name="connsiteY7" fmla="*/ 4762 h 830612"/>
                <a:gd name="connsiteX0" fmla="*/ 47977 w 133592"/>
                <a:gd name="connsiteY0" fmla="*/ 4762 h 830612"/>
                <a:gd name="connsiteX1" fmla="*/ 131864 w 133592"/>
                <a:gd name="connsiteY1" fmla="*/ 0 h 830612"/>
                <a:gd name="connsiteX2" fmla="*/ 78792 w 133592"/>
                <a:gd name="connsiteY2" fmla="*/ 306909 h 830612"/>
                <a:gd name="connsiteX3" fmla="*/ 122338 w 133592"/>
                <a:gd name="connsiteY3" fmla="*/ 642604 h 830612"/>
                <a:gd name="connsiteX4" fmla="*/ 353 w 133592"/>
                <a:gd name="connsiteY4" fmla="*/ 821990 h 830612"/>
                <a:gd name="connsiteX5" fmla="*/ 32754 w 133592"/>
                <a:gd name="connsiteY5" fmla="*/ 687116 h 830612"/>
                <a:gd name="connsiteX6" fmla="*/ 26405 w 133592"/>
                <a:gd name="connsiteY6" fmla="*/ 302146 h 830612"/>
                <a:gd name="connsiteX7" fmla="*/ 47977 w 133592"/>
                <a:gd name="connsiteY7" fmla="*/ 4762 h 830612"/>
                <a:gd name="connsiteX0" fmla="*/ 47977 w 133592"/>
                <a:gd name="connsiteY0" fmla="*/ 4762 h 831139"/>
                <a:gd name="connsiteX1" fmla="*/ 131864 w 133592"/>
                <a:gd name="connsiteY1" fmla="*/ 0 h 831139"/>
                <a:gd name="connsiteX2" fmla="*/ 78792 w 133592"/>
                <a:gd name="connsiteY2" fmla="*/ 306909 h 831139"/>
                <a:gd name="connsiteX3" fmla="*/ 68363 w 133592"/>
                <a:gd name="connsiteY3" fmla="*/ 655304 h 831139"/>
                <a:gd name="connsiteX4" fmla="*/ 353 w 133592"/>
                <a:gd name="connsiteY4" fmla="*/ 821990 h 831139"/>
                <a:gd name="connsiteX5" fmla="*/ 32754 w 133592"/>
                <a:gd name="connsiteY5" fmla="*/ 687116 h 831139"/>
                <a:gd name="connsiteX6" fmla="*/ 26405 w 133592"/>
                <a:gd name="connsiteY6" fmla="*/ 302146 h 831139"/>
                <a:gd name="connsiteX7" fmla="*/ 47977 w 133592"/>
                <a:gd name="connsiteY7" fmla="*/ 4762 h 831139"/>
                <a:gd name="connsiteX0" fmla="*/ 47977 w 133846"/>
                <a:gd name="connsiteY0" fmla="*/ 4762 h 831139"/>
                <a:gd name="connsiteX1" fmla="*/ 131864 w 133846"/>
                <a:gd name="connsiteY1" fmla="*/ 0 h 831139"/>
                <a:gd name="connsiteX2" fmla="*/ 88317 w 133846"/>
                <a:gd name="connsiteY2" fmla="*/ 294209 h 831139"/>
                <a:gd name="connsiteX3" fmla="*/ 68363 w 133846"/>
                <a:gd name="connsiteY3" fmla="*/ 655304 h 831139"/>
                <a:gd name="connsiteX4" fmla="*/ 353 w 133846"/>
                <a:gd name="connsiteY4" fmla="*/ 821990 h 831139"/>
                <a:gd name="connsiteX5" fmla="*/ 32754 w 133846"/>
                <a:gd name="connsiteY5" fmla="*/ 687116 h 831139"/>
                <a:gd name="connsiteX6" fmla="*/ 26405 w 133846"/>
                <a:gd name="connsiteY6" fmla="*/ 302146 h 831139"/>
                <a:gd name="connsiteX7" fmla="*/ 47977 w 13384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47977 w 134996"/>
                <a:gd name="connsiteY0" fmla="*/ 4762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47977 w 134996"/>
                <a:gd name="connsiteY7" fmla="*/ 4762 h 831139"/>
                <a:gd name="connsiteX0" fmla="*/ 19402 w 134996"/>
                <a:gd name="connsiteY0" fmla="*/ 1587 h 831139"/>
                <a:gd name="connsiteX1" fmla="*/ 131864 w 134996"/>
                <a:gd name="connsiteY1" fmla="*/ 0 h 831139"/>
                <a:gd name="connsiteX2" fmla="*/ 88317 w 134996"/>
                <a:gd name="connsiteY2" fmla="*/ 294209 h 831139"/>
                <a:gd name="connsiteX3" fmla="*/ 68363 w 134996"/>
                <a:gd name="connsiteY3" fmla="*/ 655304 h 831139"/>
                <a:gd name="connsiteX4" fmla="*/ 353 w 134996"/>
                <a:gd name="connsiteY4" fmla="*/ 821990 h 831139"/>
                <a:gd name="connsiteX5" fmla="*/ 32754 w 134996"/>
                <a:gd name="connsiteY5" fmla="*/ 687116 h 831139"/>
                <a:gd name="connsiteX6" fmla="*/ 26405 w 134996"/>
                <a:gd name="connsiteY6" fmla="*/ 302146 h 831139"/>
                <a:gd name="connsiteX7" fmla="*/ 19402 w 134996"/>
                <a:gd name="connsiteY7" fmla="*/ 1587 h 831139"/>
                <a:gd name="connsiteX0" fmla="*/ 0 w 115594"/>
                <a:gd name="connsiteY0" fmla="*/ 1587 h 831139"/>
                <a:gd name="connsiteX1" fmla="*/ 112462 w 115594"/>
                <a:gd name="connsiteY1" fmla="*/ 0 h 831139"/>
                <a:gd name="connsiteX2" fmla="*/ 68915 w 115594"/>
                <a:gd name="connsiteY2" fmla="*/ 294209 h 831139"/>
                <a:gd name="connsiteX3" fmla="*/ 48961 w 115594"/>
                <a:gd name="connsiteY3" fmla="*/ 655304 h 831139"/>
                <a:gd name="connsiteX4" fmla="*/ 3176 w 115594"/>
                <a:gd name="connsiteY4" fmla="*/ 821990 h 831139"/>
                <a:gd name="connsiteX5" fmla="*/ 13352 w 115594"/>
                <a:gd name="connsiteY5" fmla="*/ 687116 h 831139"/>
                <a:gd name="connsiteX6" fmla="*/ 7003 w 115594"/>
                <a:gd name="connsiteY6" fmla="*/ 302146 h 831139"/>
                <a:gd name="connsiteX7" fmla="*/ 0 w 115594"/>
                <a:gd name="connsiteY7" fmla="*/ 1587 h 8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594" h="831139">
                  <a:moveTo>
                    <a:pt x="0" y="1587"/>
                  </a:moveTo>
                  <a:lnTo>
                    <a:pt x="112462" y="0"/>
                  </a:lnTo>
                  <a:cubicBezTo>
                    <a:pt x="125535" y="46257"/>
                    <a:pt x="95109" y="156814"/>
                    <a:pt x="68915" y="294209"/>
                  </a:cubicBezTo>
                  <a:cubicBezTo>
                    <a:pt x="81615" y="478435"/>
                    <a:pt x="42985" y="572896"/>
                    <a:pt x="48961" y="655304"/>
                  </a:cubicBezTo>
                  <a:cubicBezTo>
                    <a:pt x="37668" y="702929"/>
                    <a:pt x="114481" y="871996"/>
                    <a:pt x="3176" y="821990"/>
                  </a:cubicBezTo>
                  <a:cubicBezTo>
                    <a:pt x="-1304" y="822926"/>
                    <a:pt x="16153" y="754442"/>
                    <a:pt x="13352" y="687116"/>
                  </a:cubicBezTo>
                  <a:cubicBezTo>
                    <a:pt x="10551" y="619790"/>
                    <a:pt x="12535" y="419046"/>
                    <a:pt x="7003" y="302146"/>
                  </a:cubicBezTo>
                  <a:lnTo>
                    <a:pt x="0" y="1587"/>
                  </a:lnTo>
                  <a:close/>
                </a:path>
              </a:pathLst>
            </a:custGeom>
            <a:gradFill flip="none" rotWithShape="1">
              <a:gsLst>
                <a:gs pos="65000">
                  <a:srgbClr val="30330F"/>
                </a:gs>
                <a:gs pos="43000">
                  <a:srgbClr val="1F200E"/>
                </a:gs>
                <a:gs pos="16000">
                  <a:schemeClr val="tx1">
                    <a:lumMod val="95000"/>
                    <a:lumOff val="5000"/>
                  </a:schemeClr>
                </a:gs>
                <a:gs pos="100000">
                  <a:srgbClr val="555A1A"/>
                </a:gs>
                <a:gs pos="87000">
                  <a:srgbClr val="555A1A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1" name="矩形 18">
              <a:extLst>
                <a:ext uri="{FF2B5EF4-FFF2-40B4-BE49-F238E27FC236}">
                  <a16:creationId xmlns:a16="http://schemas.microsoft.com/office/drawing/2014/main" xmlns="" id="{3DCC5F00-F0F9-4334-A1B9-315DC8E482FA}"/>
                </a:ext>
              </a:extLst>
            </p:cNvPr>
            <p:cNvSpPr/>
            <p:nvPr/>
          </p:nvSpPr>
          <p:spPr>
            <a:xfrm flipH="1">
              <a:off x="8815334" y="4225667"/>
              <a:ext cx="74355" cy="137539"/>
            </a:xfrm>
            <a:custGeom>
              <a:avLst/>
              <a:gdLst>
                <a:gd name="connsiteX0" fmla="*/ 0 w 76030"/>
                <a:gd name="connsiteY0" fmla="*/ 0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0 w 76030"/>
                <a:gd name="connsiteY4" fmla="*/ 0 h 186414"/>
                <a:gd name="connsiteX0" fmla="*/ 11237 w 76030"/>
                <a:gd name="connsiteY0" fmla="*/ 21527 h 186414"/>
                <a:gd name="connsiteX1" fmla="*/ 76030 w 76030"/>
                <a:gd name="connsiteY1" fmla="*/ 0 h 186414"/>
                <a:gd name="connsiteX2" fmla="*/ 76030 w 76030"/>
                <a:gd name="connsiteY2" fmla="*/ 186414 h 186414"/>
                <a:gd name="connsiteX3" fmla="*/ 0 w 76030"/>
                <a:gd name="connsiteY3" fmla="*/ 186414 h 186414"/>
                <a:gd name="connsiteX4" fmla="*/ 11237 w 76030"/>
                <a:gd name="connsiteY4" fmla="*/ 21527 h 186414"/>
                <a:gd name="connsiteX0" fmla="*/ 11237 w 76030"/>
                <a:gd name="connsiteY0" fmla="*/ 14196 h 179083"/>
                <a:gd name="connsiteX1" fmla="*/ 50882 w 76030"/>
                <a:gd name="connsiteY1" fmla="*/ 0 h 179083"/>
                <a:gd name="connsiteX2" fmla="*/ 76030 w 76030"/>
                <a:gd name="connsiteY2" fmla="*/ 179083 h 179083"/>
                <a:gd name="connsiteX3" fmla="*/ 0 w 76030"/>
                <a:gd name="connsiteY3" fmla="*/ 179083 h 179083"/>
                <a:gd name="connsiteX4" fmla="*/ 11237 w 76030"/>
                <a:gd name="connsiteY4" fmla="*/ 14196 h 179083"/>
                <a:gd name="connsiteX0" fmla="*/ 11237 w 89467"/>
                <a:gd name="connsiteY0" fmla="*/ 14196 h 179083"/>
                <a:gd name="connsiteX1" fmla="*/ 50882 w 89467"/>
                <a:gd name="connsiteY1" fmla="*/ 0 h 179083"/>
                <a:gd name="connsiteX2" fmla="*/ 89467 w 89467"/>
                <a:gd name="connsiteY2" fmla="*/ 123078 h 179083"/>
                <a:gd name="connsiteX3" fmla="*/ 0 w 89467"/>
                <a:gd name="connsiteY3" fmla="*/ 179083 h 179083"/>
                <a:gd name="connsiteX4" fmla="*/ 11237 w 89467"/>
                <a:gd name="connsiteY4" fmla="*/ 14196 h 179083"/>
                <a:gd name="connsiteX0" fmla="*/ 0 w 78230"/>
                <a:gd name="connsiteY0" fmla="*/ 14196 h 132889"/>
                <a:gd name="connsiteX1" fmla="*/ 39645 w 78230"/>
                <a:gd name="connsiteY1" fmla="*/ 0 h 132889"/>
                <a:gd name="connsiteX2" fmla="*/ 78230 w 78230"/>
                <a:gd name="connsiteY2" fmla="*/ 123078 h 132889"/>
                <a:gd name="connsiteX3" fmla="*/ 2579 w 78230"/>
                <a:gd name="connsiteY3" fmla="*/ 132889 h 132889"/>
                <a:gd name="connsiteX4" fmla="*/ 0 w 78230"/>
                <a:gd name="connsiteY4" fmla="*/ 14196 h 132889"/>
                <a:gd name="connsiteX0" fmla="*/ 6227 w 84457"/>
                <a:gd name="connsiteY0" fmla="*/ 14196 h 132889"/>
                <a:gd name="connsiteX1" fmla="*/ 45872 w 84457"/>
                <a:gd name="connsiteY1" fmla="*/ 0 h 132889"/>
                <a:gd name="connsiteX2" fmla="*/ 84457 w 84457"/>
                <a:gd name="connsiteY2" fmla="*/ 123078 h 132889"/>
                <a:gd name="connsiteX3" fmla="*/ 8806 w 84457"/>
                <a:gd name="connsiteY3" fmla="*/ 132889 h 132889"/>
                <a:gd name="connsiteX4" fmla="*/ 6227 w 84457"/>
                <a:gd name="connsiteY4" fmla="*/ 14196 h 132889"/>
                <a:gd name="connsiteX0" fmla="*/ 0 w 78230"/>
                <a:gd name="connsiteY0" fmla="*/ 14196 h 129842"/>
                <a:gd name="connsiteX1" fmla="*/ 39645 w 78230"/>
                <a:gd name="connsiteY1" fmla="*/ 0 h 129842"/>
                <a:gd name="connsiteX2" fmla="*/ 78230 w 78230"/>
                <a:gd name="connsiteY2" fmla="*/ 123078 h 129842"/>
                <a:gd name="connsiteX3" fmla="*/ 21534 w 78230"/>
                <a:gd name="connsiteY3" fmla="*/ 129842 h 129842"/>
                <a:gd name="connsiteX4" fmla="*/ 0 w 78230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80313"/>
                <a:gd name="connsiteY0" fmla="*/ 14196 h 129842"/>
                <a:gd name="connsiteX1" fmla="*/ 41728 w 80313"/>
                <a:gd name="connsiteY1" fmla="*/ 0 h 129842"/>
                <a:gd name="connsiteX2" fmla="*/ 80313 w 80313"/>
                <a:gd name="connsiteY2" fmla="*/ 123078 h 129842"/>
                <a:gd name="connsiteX3" fmla="*/ 23617 w 80313"/>
                <a:gd name="connsiteY3" fmla="*/ 129842 h 129842"/>
                <a:gd name="connsiteX4" fmla="*/ 2083 w 80313"/>
                <a:gd name="connsiteY4" fmla="*/ 14196 h 129842"/>
                <a:gd name="connsiteX0" fmla="*/ 2083 w 61931"/>
                <a:gd name="connsiteY0" fmla="*/ 14196 h 129842"/>
                <a:gd name="connsiteX1" fmla="*/ 41728 w 61931"/>
                <a:gd name="connsiteY1" fmla="*/ 0 h 129842"/>
                <a:gd name="connsiteX2" fmla="*/ 61931 w 61931"/>
                <a:gd name="connsiteY2" fmla="*/ 111074 h 129842"/>
                <a:gd name="connsiteX3" fmla="*/ 23617 w 61931"/>
                <a:gd name="connsiteY3" fmla="*/ 129842 h 129842"/>
                <a:gd name="connsiteX4" fmla="*/ 2083 w 61931"/>
                <a:gd name="connsiteY4" fmla="*/ 14196 h 129842"/>
                <a:gd name="connsiteX0" fmla="*/ 20430 w 80278"/>
                <a:gd name="connsiteY0" fmla="*/ 14196 h 111074"/>
                <a:gd name="connsiteX1" fmla="*/ 60075 w 80278"/>
                <a:gd name="connsiteY1" fmla="*/ 0 h 111074"/>
                <a:gd name="connsiteX2" fmla="*/ 80278 w 80278"/>
                <a:gd name="connsiteY2" fmla="*/ 111074 h 111074"/>
                <a:gd name="connsiteX3" fmla="*/ 13678 w 80278"/>
                <a:gd name="connsiteY3" fmla="*/ 100883 h 111074"/>
                <a:gd name="connsiteX4" fmla="*/ 20430 w 80278"/>
                <a:gd name="connsiteY4" fmla="*/ 14196 h 111074"/>
                <a:gd name="connsiteX0" fmla="*/ 8251 w 68099"/>
                <a:gd name="connsiteY0" fmla="*/ 14196 h 111074"/>
                <a:gd name="connsiteX1" fmla="*/ 47896 w 68099"/>
                <a:gd name="connsiteY1" fmla="*/ 0 h 111074"/>
                <a:gd name="connsiteX2" fmla="*/ 68099 w 68099"/>
                <a:gd name="connsiteY2" fmla="*/ 111074 h 111074"/>
                <a:gd name="connsiteX3" fmla="*/ 1499 w 68099"/>
                <a:gd name="connsiteY3" fmla="*/ 100883 h 111074"/>
                <a:gd name="connsiteX4" fmla="*/ 8251 w 68099"/>
                <a:gd name="connsiteY4" fmla="*/ 14196 h 111074"/>
                <a:gd name="connsiteX0" fmla="*/ 8251 w 67247"/>
                <a:gd name="connsiteY0" fmla="*/ 14196 h 100883"/>
                <a:gd name="connsiteX1" fmla="*/ 47896 w 67247"/>
                <a:gd name="connsiteY1" fmla="*/ 0 h 100883"/>
                <a:gd name="connsiteX2" fmla="*/ 67247 w 67247"/>
                <a:gd name="connsiteY2" fmla="*/ 74118 h 100883"/>
                <a:gd name="connsiteX3" fmla="*/ 1499 w 67247"/>
                <a:gd name="connsiteY3" fmla="*/ 100883 h 100883"/>
                <a:gd name="connsiteX4" fmla="*/ 8251 w 67247"/>
                <a:gd name="connsiteY4" fmla="*/ 14196 h 100883"/>
                <a:gd name="connsiteX0" fmla="*/ 8251 w 67247"/>
                <a:gd name="connsiteY0" fmla="*/ 12196 h 98883"/>
                <a:gd name="connsiteX1" fmla="*/ 41037 w 67247"/>
                <a:gd name="connsiteY1" fmla="*/ 0 h 98883"/>
                <a:gd name="connsiteX2" fmla="*/ 67247 w 67247"/>
                <a:gd name="connsiteY2" fmla="*/ 72118 h 98883"/>
                <a:gd name="connsiteX3" fmla="*/ 1499 w 67247"/>
                <a:gd name="connsiteY3" fmla="*/ 98883 h 98883"/>
                <a:gd name="connsiteX4" fmla="*/ 8251 w 67247"/>
                <a:gd name="connsiteY4" fmla="*/ 12196 h 98883"/>
                <a:gd name="connsiteX0" fmla="*/ 8251 w 67247"/>
                <a:gd name="connsiteY0" fmla="*/ 12196 h 102678"/>
                <a:gd name="connsiteX1" fmla="*/ 41037 w 67247"/>
                <a:gd name="connsiteY1" fmla="*/ 0 h 102678"/>
                <a:gd name="connsiteX2" fmla="*/ 67247 w 67247"/>
                <a:gd name="connsiteY2" fmla="*/ 72118 h 102678"/>
                <a:gd name="connsiteX3" fmla="*/ 1499 w 67247"/>
                <a:gd name="connsiteY3" fmla="*/ 98883 h 102678"/>
                <a:gd name="connsiteX4" fmla="*/ 8251 w 67247"/>
                <a:gd name="connsiteY4" fmla="*/ 12196 h 102678"/>
                <a:gd name="connsiteX0" fmla="*/ 8251 w 67247"/>
                <a:gd name="connsiteY0" fmla="*/ 3144 h 93626"/>
                <a:gd name="connsiteX1" fmla="*/ 61037 w 67247"/>
                <a:gd name="connsiteY1" fmla="*/ 0 h 93626"/>
                <a:gd name="connsiteX2" fmla="*/ 67247 w 67247"/>
                <a:gd name="connsiteY2" fmla="*/ 63066 h 93626"/>
                <a:gd name="connsiteX3" fmla="*/ 1499 w 67247"/>
                <a:gd name="connsiteY3" fmla="*/ 89831 h 93626"/>
                <a:gd name="connsiteX4" fmla="*/ 8251 w 67247"/>
                <a:gd name="connsiteY4" fmla="*/ 3144 h 93626"/>
                <a:gd name="connsiteX0" fmla="*/ 8251 w 67247"/>
                <a:gd name="connsiteY0" fmla="*/ 5337 h 95819"/>
                <a:gd name="connsiteX1" fmla="*/ 43035 w 67247"/>
                <a:gd name="connsiteY1" fmla="*/ 0 h 95819"/>
                <a:gd name="connsiteX2" fmla="*/ 67247 w 67247"/>
                <a:gd name="connsiteY2" fmla="*/ 65259 h 95819"/>
                <a:gd name="connsiteX3" fmla="*/ 1499 w 67247"/>
                <a:gd name="connsiteY3" fmla="*/ 92024 h 95819"/>
                <a:gd name="connsiteX4" fmla="*/ 8251 w 67247"/>
                <a:gd name="connsiteY4" fmla="*/ 5337 h 95819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7247"/>
                <a:gd name="connsiteY0" fmla="*/ 29532 h 120014"/>
                <a:gd name="connsiteX1" fmla="*/ 40943 w 67247"/>
                <a:gd name="connsiteY1" fmla="*/ 0 h 120014"/>
                <a:gd name="connsiteX2" fmla="*/ 67247 w 67247"/>
                <a:gd name="connsiteY2" fmla="*/ 89454 h 120014"/>
                <a:gd name="connsiteX3" fmla="*/ 1499 w 67247"/>
                <a:gd name="connsiteY3" fmla="*/ 116219 h 120014"/>
                <a:gd name="connsiteX4" fmla="*/ 8251 w 67247"/>
                <a:gd name="connsiteY4" fmla="*/ 29532 h 120014"/>
                <a:gd name="connsiteX0" fmla="*/ 8251 w 64386"/>
                <a:gd name="connsiteY0" fmla="*/ 29532 h 122061"/>
                <a:gd name="connsiteX1" fmla="*/ 40943 w 64386"/>
                <a:gd name="connsiteY1" fmla="*/ 0 h 122061"/>
                <a:gd name="connsiteX2" fmla="*/ 64386 w 64386"/>
                <a:gd name="connsiteY2" fmla="*/ 105171 h 122061"/>
                <a:gd name="connsiteX3" fmla="*/ 1499 w 64386"/>
                <a:gd name="connsiteY3" fmla="*/ 116219 h 122061"/>
                <a:gd name="connsiteX4" fmla="*/ 8251 w 64386"/>
                <a:gd name="connsiteY4" fmla="*/ 29532 h 122061"/>
                <a:gd name="connsiteX0" fmla="*/ 8251 w 78768"/>
                <a:gd name="connsiteY0" fmla="*/ 29532 h 121743"/>
                <a:gd name="connsiteX1" fmla="*/ 40943 w 78768"/>
                <a:gd name="connsiteY1" fmla="*/ 0 h 121743"/>
                <a:gd name="connsiteX2" fmla="*/ 78768 w 78768"/>
                <a:gd name="connsiteY2" fmla="*/ 103458 h 121743"/>
                <a:gd name="connsiteX3" fmla="*/ 1499 w 78768"/>
                <a:gd name="connsiteY3" fmla="*/ 116219 h 121743"/>
                <a:gd name="connsiteX4" fmla="*/ 8251 w 78768"/>
                <a:gd name="connsiteY4" fmla="*/ 29532 h 121743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98882"/>
                <a:gd name="connsiteX1" fmla="*/ 47608 w 78768"/>
                <a:gd name="connsiteY1" fmla="*/ 0 h 98882"/>
                <a:gd name="connsiteX2" fmla="*/ 78768 w 78768"/>
                <a:gd name="connsiteY2" fmla="*/ 80597 h 98882"/>
                <a:gd name="connsiteX3" fmla="*/ 1499 w 78768"/>
                <a:gd name="connsiteY3" fmla="*/ 93358 h 98882"/>
                <a:gd name="connsiteX4" fmla="*/ 8251 w 78768"/>
                <a:gd name="connsiteY4" fmla="*/ 6671 h 98882"/>
                <a:gd name="connsiteX0" fmla="*/ 8251 w 78768"/>
                <a:gd name="connsiteY0" fmla="*/ 6671 h 116901"/>
                <a:gd name="connsiteX1" fmla="*/ 47608 w 78768"/>
                <a:gd name="connsiteY1" fmla="*/ 0 h 116901"/>
                <a:gd name="connsiteX2" fmla="*/ 78768 w 78768"/>
                <a:gd name="connsiteY2" fmla="*/ 80597 h 116901"/>
                <a:gd name="connsiteX3" fmla="*/ 1499 w 78768"/>
                <a:gd name="connsiteY3" fmla="*/ 93358 h 116901"/>
                <a:gd name="connsiteX4" fmla="*/ 8251 w 78768"/>
                <a:gd name="connsiteY4" fmla="*/ 6671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8827"/>
                <a:gd name="connsiteY0" fmla="*/ 4385 h 116901"/>
                <a:gd name="connsiteX1" fmla="*/ 47667 w 78827"/>
                <a:gd name="connsiteY1" fmla="*/ 0 h 116901"/>
                <a:gd name="connsiteX2" fmla="*/ 78827 w 78827"/>
                <a:gd name="connsiteY2" fmla="*/ 80597 h 116901"/>
                <a:gd name="connsiteX3" fmla="*/ 1558 w 78827"/>
                <a:gd name="connsiteY3" fmla="*/ 93358 h 116901"/>
                <a:gd name="connsiteX4" fmla="*/ 7643 w 78827"/>
                <a:gd name="connsiteY4" fmla="*/ 4385 h 116901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4385 h 116683"/>
                <a:gd name="connsiteX1" fmla="*/ 47667 w 73588"/>
                <a:gd name="connsiteY1" fmla="*/ 0 h 116683"/>
                <a:gd name="connsiteX2" fmla="*/ 73588 w 73588"/>
                <a:gd name="connsiteY2" fmla="*/ 79644 h 116683"/>
                <a:gd name="connsiteX3" fmla="*/ 1558 w 73588"/>
                <a:gd name="connsiteY3" fmla="*/ 93358 h 116683"/>
                <a:gd name="connsiteX4" fmla="*/ 7643 w 73588"/>
                <a:gd name="connsiteY4" fmla="*/ 4385 h 116683"/>
                <a:gd name="connsiteX0" fmla="*/ 7643 w 73588"/>
                <a:gd name="connsiteY0" fmla="*/ 13816 h 126114"/>
                <a:gd name="connsiteX1" fmla="*/ 37477 w 73588"/>
                <a:gd name="connsiteY1" fmla="*/ 0 h 126114"/>
                <a:gd name="connsiteX2" fmla="*/ 73588 w 73588"/>
                <a:gd name="connsiteY2" fmla="*/ 89075 h 126114"/>
                <a:gd name="connsiteX3" fmla="*/ 1558 w 73588"/>
                <a:gd name="connsiteY3" fmla="*/ 102789 h 126114"/>
                <a:gd name="connsiteX4" fmla="*/ 7643 w 73588"/>
                <a:gd name="connsiteY4" fmla="*/ 13816 h 126114"/>
                <a:gd name="connsiteX0" fmla="*/ 7643 w 73588"/>
                <a:gd name="connsiteY0" fmla="*/ 13816 h 131583"/>
                <a:gd name="connsiteX1" fmla="*/ 37477 w 73588"/>
                <a:gd name="connsiteY1" fmla="*/ 0 h 131583"/>
                <a:gd name="connsiteX2" fmla="*/ 73588 w 73588"/>
                <a:gd name="connsiteY2" fmla="*/ 89075 h 131583"/>
                <a:gd name="connsiteX3" fmla="*/ 1558 w 73588"/>
                <a:gd name="connsiteY3" fmla="*/ 102789 h 131583"/>
                <a:gd name="connsiteX4" fmla="*/ 7643 w 73588"/>
                <a:gd name="connsiteY4" fmla="*/ 13816 h 131583"/>
                <a:gd name="connsiteX0" fmla="*/ 7643 w 73588"/>
                <a:gd name="connsiteY0" fmla="*/ 13816 h 137539"/>
                <a:gd name="connsiteX1" fmla="*/ 37477 w 73588"/>
                <a:gd name="connsiteY1" fmla="*/ 0 h 137539"/>
                <a:gd name="connsiteX2" fmla="*/ 73588 w 73588"/>
                <a:gd name="connsiteY2" fmla="*/ 89075 h 137539"/>
                <a:gd name="connsiteX3" fmla="*/ 1558 w 73588"/>
                <a:gd name="connsiteY3" fmla="*/ 102789 h 137539"/>
                <a:gd name="connsiteX4" fmla="*/ 7643 w 73588"/>
                <a:gd name="connsiteY4" fmla="*/ 13816 h 137539"/>
                <a:gd name="connsiteX0" fmla="*/ 6085 w 72030"/>
                <a:gd name="connsiteY0" fmla="*/ 13816 h 137539"/>
                <a:gd name="connsiteX1" fmla="*/ 35919 w 72030"/>
                <a:gd name="connsiteY1" fmla="*/ 0 h 137539"/>
                <a:gd name="connsiteX2" fmla="*/ 72030 w 72030"/>
                <a:gd name="connsiteY2" fmla="*/ 89075 h 137539"/>
                <a:gd name="connsiteX3" fmla="*/ 0 w 72030"/>
                <a:gd name="connsiteY3" fmla="*/ 102789 h 137539"/>
                <a:gd name="connsiteX4" fmla="*/ 6085 w 72030"/>
                <a:gd name="connsiteY4" fmla="*/ 13816 h 13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0" h="137539">
                  <a:moveTo>
                    <a:pt x="6085" y="13816"/>
                  </a:moveTo>
                  <a:lnTo>
                    <a:pt x="35919" y="0"/>
                  </a:lnTo>
                  <a:cubicBezTo>
                    <a:pt x="61925" y="52076"/>
                    <a:pt x="67839" y="18236"/>
                    <a:pt x="72030" y="89075"/>
                  </a:cubicBezTo>
                  <a:cubicBezTo>
                    <a:pt x="62017" y="121811"/>
                    <a:pt x="17430" y="172067"/>
                    <a:pt x="0" y="102789"/>
                  </a:cubicBezTo>
                  <a:cubicBezTo>
                    <a:pt x="7810" y="33411"/>
                    <a:pt x="6945" y="53380"/>
                    <a:pt x="6085" y="1381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矩形 2">
              <a:extLst>
                <a:ext uri="{FF2B5EF4-FFF2-40B4-BE49-F238E27FC236}">
                  <a16:creationId xmlns:a16="http://schemas.microsoft.com/office/drawing/2014/main" xmlns="" id="{3C5ABB16-3261-4D81-9691-0FFCBAEA1F95}"/>
                </a:ext>
              </a:extLst>
            </p:cNvPr>
            <p:cNvSpPr/>
            <p:nvPr/>
          </p:nvSpPr>
          <p:spPr>
            <a:xfrm>
              <a:off x="8680987" y="2683957"/>
              <a:ext cx="477046" cy="992686"/>
            </a:xfrm>
            <a:custGeom>
              <a:avLst/>
              <a:gdLst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0 h 892831"/>
                <a:gd name="connsiteX1" fmla="*/ 472987 w 472987"/>
                <a:gd name="connsiteY1" fmla="*/ 0 h 892831"/>
                <a:gd name="connsiteX2" fmla="*/ 472987 w 472987"/>
                <a:gd name="connsiteY2" fmla="*/ 892831 h 892831"/>
                <a:gd name="connsiteX3" fmla="*/ 0 w 472987"/>
                <a:gd name="connsiteY3" fmla="*/ 892831 h 892831"/>
                <a:gd name="connsiteX4" fmla="*/ 0 w 472987"/>
                <a:gd name="connsiteY4" fmla="*/ 0 h 892831"/>
                <a:gd name="connsiteX0" fmla="*/ 0 w 472987"/>
                <a:gd name="connsiteY0" fmla="*/ 65965 h 958796"/>
                <a:gd name="connsiteX1" fmla="*/ 124783 w 472987"/>
                <a:gd name="connsiteY1" fmla="*/ 66476 h 958796"/>
                <a:gd name="connsiteX2" fmla="*/ 472987 w 472987"/>
                <a:gd name="connsiteY2" fmla="*/ 65965 h 958796"/>
                <a:gd name="connsiteX3" fmla="*/ 472987 w 472987"/>
                <a:gd name="connsiteY3" fmla="*/ 958796 h 958796"/>
                <a:gd name="connsiteX4" fmla="*/ 0 w 472987"/>
                <a:gd name="connsiteY4" fmla="*/ 958796 h 958796"/>
                <a:gd name="connsiteX5" fmla="*/ 0 w 472987"/>
                <a:gd name="connsiteY5" fmla="*/ 65965 h 958796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2987"/>
                <a:gd name="connsiteY0" fmla="*/ 66586 h 959417"/>
                <a:gd name="connsiteX1" fmla="*/ 131927 w 472987"/>
                <a:gd name="connsiteY1" fmla="*/ 64716 h 959417"/>
                <a:gd name="connsiteX2" fmla="*/ 472987 w 472987"/>
                <a:gd name="connsiteY2" fmla="*/ 66586 h 959417"/>
                <a:gd name="connsiteX3" fmla="*/ 472987 w 472987"/>
                <a:gd name="connsiteY3" fmla="*/ 959417 h 959417"/>
                <a:gd name="connsiteX4" fmla="*/ 0 w 472987"/>
                <a:gd name="connsiteY4" fmla="*/ 959417 h 959417"/>
                <a:gd name="connsiteX5" fmla="*/ 0 w 472987"/>
                <a:gd name="connsiteY5" fmla="*/ 66586 h 959417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472987 w 479590"/>
                <a:gd name="connsiteY2" fmla="*/ 5254 h 898085"/>
                <a:gd name="connsiteX3" fmla="*/ 479590 w 479590"/>
                <a:gd name="connsiteY3" fmla="*/ 5766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472987 w 536740"/>
                <a:gd name="connsiteY2" fmla="*/ 5254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536740"/>
                <a:gd name="connsiteY0" fmla="*/ 5254 h 898085"/>
                <a:gd name="connsiteX1" fmla="*/ 131927 w 536740"/>
                <a:gd name="connsiteY1" fmla="*/ 3384 h 898085"/>
                <a:gd name="connsiteX2" fmla="*/ 334875 w 536740"/>
                <a:gd name="connsiteY2" fmla="*/ 492 h 898085"/>
                <a:gd name="connsiteX3" fmla="*/ 536740 w 536740"/>
                <a:gd name="connsiteY3" fmla="*/ 58154 h 898085"/>
                <a:gd name="connsiteX4" fmla="*/ 472987 w 536740"/>
                <a:gd name="connsiteY4" fmla="*/ 898085 h 898085"/>
                <a:gd name="connsiteX5" fmla="*/ 0 w 536740"/>
                <a:gd name="connsiteY5" fmla="*/ 898085 h 898085"/>
                <a:gd name="connsiteX6" fmla="*/ 0 w 536740"/>
                <a:gd name="connsiteY6" fmla="*/ 5254 h 898085"/>
                <a:gd name="connsiteX0" fmla="*/ 0 w 479590"/>
                <a:gd name="connsiteY0" fmla="*/ 5254 h 898085"/>
                <a:gd name="connsiteX1" fmla="*/ 131927 w 479590"/>
                <a:gd name="connsiteY1" fmla="*/ 3384 h 898085"/>
                <a:gd name="connsiteX2" fmla="*/ 334875 w 479590"/>
                <a:gd name="connsiteY2" fmla="*/ 492 h 898085"/>
                <a:gd name="connsiteX3" fmla="*/ 479590 w 479590"/>
                <a:gd name="connsiteY3" fmla="*/ 43867 h 898085"/>
                <a:gd name="connsiteX4" fmla="*/ 472987 w 479590"/>
                <a:gd name="connsiteY4" fmla="*/ 898085 h 898085"/>
                <a:gd name="connsiteX5" fmla="*/ 0 w 479590"/>
                <a:gd name="connsiteY5" fmla="*/ 898085 h 898085"/>
                <a:gd name="connsiteX6" fmla="*/ 0 w 479590"/>
                <a:gd name="connsiteY6" fmla="*/ 5254 h 898085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31927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 w 479590"/>
                <a:gd name="connsiteY0" fmla="*/ 33337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 w 479590"/>
                <a:gd name="connsiteY6" fmla="*/ 33337 h 897593"/>
                <a:gd name="connsiteX0" fmla="*/ 71436 w 479590"/>
                <a:gd name="connsiteY0" fmla="*/ 21431 h 897593"/>
                <a:gd name="connsiteX1" fmla="*/ 153359 w 479590"/>
                <a:gd name="connsiteY1" fmla="*/ 2892 h 897593"/>
                <a:gd name="connsiteX2" fmla="*/ 334875 w 479590"/>
                <a:gd name="connsiteY2" fmla="*/ 0 h 897593"/>
                <a:gd name="connsiteX3" fmla="*/ 479590 w 479590"/>
                <a:gd name="connsiteY3" fmla="*/ 43375 h 897593"/>
                <a:gd name="connsiteX4" fmla="*/ 472987 w 479590"/>
                <a:gd name="connsiteY4" fmla="*/ 897593 h 897593"/>
                <a:gd name="connsiteX5" fmla="*/ 0 w 479590"/>
                <a:gd name="connsiteY5" fmla="*/ 897593 h 897593"/>
                <a:gd name="connsiteX6" fmla="*/ 71436 w 479590"/>
                <a:gd name="connsiteY6" fmla="*/ 21431 h 897593"/>
                <a:gd name="connsiteX0" fmla="*/ 71436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71436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85724 w 472987"/>
                <a:gd name="connsiteY6" fmla="*/ 21431 h 897593"/>
                <a:gd name="connsiteX0" fmla="*/ 85724 w 472987"/>
                <a:gd name="connsiteY0" fmla="*/ 21431 h 897593"/>
                <a:gd name="connsiteX1" fmla="*/ 153359 w 472987"/>
                <a:gd name="connsiteY1" fmla="*/ 2892 h 897593"/>
                <a:gd name="connsiteX2" fmla="*/ 334875 w 472987"/>
                <a:gd name="connsiteY2" fmla="*/ 0 h 897593"/>
                <a:gd name="connsiteX3" fmla="*/ 412915 w 472987"/>
                <a:gd name="connsiteY3" fmla="*/ 29087 h 897593"/>
                <a:gd name="connsiteX4" fmla="*/ 472987 w 472987"/>
                <a:gd name="connsiteY4" fmla="*/ 897593 h 897593"/>
                <a:gd name="connsiteX5" fmla="*/ 0 w 472987"/>
                <a:gd name="connsiteY5" fmla="*/ 897593 h 897593"/>
                <a:gd name="connsiteX6" fmla="*/ 958 w 472987"/>
                <a:gd name="connsiteY6" fmla="*/ 895862 h 897593"/>
                <a:gd name="connsiteX7" fmla="*/ 85724 w 472987"/>
                <a:gd name="connsiteY7" fmla="*/ 21431 h 897593"/>
                <a:gd name="connsiteX0" fmla="*/ 96672 w 483935"/>
                <a:gd name="connsiteY0" fmla="*/ 21431 h 897593"/>
                <a:gd name="connsiteX1" fmla="*/ 164307 w 483935"/>
                <a:gd name="connsiteY1" fmla="*/ 2892 h 897593"/>
                <a:gd name="connsiteX2" fmla="*/ 345823 w 483935"/>
                <a:gd name="connsiteY2" fmla="*/ 0 h 897593"/>
                <a:gd name="connsiteX3" fmla="*/ 423863 w 483935"/>
                <a:gd name="connsiteY3" fmla="*/ 29087 h 897593"/>
                <a:gd name="connsiteX4" fmla="*/ 483935 w 483935"/>
                <a:gd name="connsiteY4" fmla="*/ 897593 h 897593"/>
                <a:gd name="connsiteX5" fmla="*/ 10948 w 483935"/>
                <a:gd name="connsiteY5" fmla="*/ 897593 h 897593"/>
                <a:gd name="connsiteX6" fmla="*/ 0 w 483935"/>
                <a:gd name="connsiteY6" fmla="*/ 876812 h 897593"/>
                <a:gd name="connsiteX7" fmla="*/ 96672 w 483935"/>
                <a:gd name="connsiteY7" fmla="*/ 21431 h 897593"/>
                <a:gd name="connsiteX0" fmla="*/ 96672 w 483935"/>
                <a:gd name="connsiteY0" fmla="*/ 21431 h 959506"/>
                <a:gd name="connsiteX1" fmla="*/ 164307 w 483935"/>
                <a:gd name="connsiteY1" fmla="*/ 2892 h 959506"/>
                <a:gd name="connsiteX2" fmla="*/ 345823 w 483935"/>
                <a:gd name="connsiteY2" fmla="*/ 0 h 959506"/>
                <a:gd name="connsiteX3" fmla="*/ 423863 w 483935"/>
                <a:gd name="connsiteY3" fmla="*/ 29087 h 959506"/>
                <a:gd name="connsiteX4" fmla="*/ 483935 w 483935"/>
                <a:gd name="connsiteY4" fmla="*/ 897593 h 959506"/>
                <a:gd name="connsiteX5" fmla="*/ 18091 w 483935"/>
                <a:gd name="connsiteY5" fmla="*/ 959506 h 959506"/>
                <a:gd name="connsiteX6" fmla="*/ 0 w 483935"/>
                <a:gd name="connsiteY6" fmla="*/ 876812 h 959506"/>
                <a:gd name="connsiteX7" fmla="*/ 96672 w 483935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0 w 476792"/>
                <a:gd name="connsiteY6" fmla="*/ 876812 h 959506"/>
                <a:gd name="connsiteX7" fmla="*/ 89529 w 476792"/>
                <a:gd name="connsiteY7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89529 w 476792"/>
                <a:gd name="connsiteY0" fmla="*/ 21431 h 959506"/>
                <a:gd name="connsiteX1" fmla="*/ 157164 w 476792"/>
                <a:gd name="connsiteY1" fmla="*/ 2892 h 959506"/>
                <a:gd name="connsiteX2" fmla="*/ 338680 w 476792"/>
                <a:gd name="connsiteY2" fmla="*/ 0 h 959506"/>
                <a:gd name="connsiteX3" fmla="*/ 416720 w 476792"/>
                <a:gd name="connsiteY3" fmla="*/ 29087 h 959506"/>
                <a:gd name="connsiteX4" fmla="*/ 476792 w 476792"/>
                <a:gd name="connsiteY4" fmla="*/ 897593 h 959506"/>
                <a:gd name="connsiteX5" fmla="*/ 10948 w 476792"/>
                <a:gd name="connsiteY5" fmla="*/ 959506 h 959506"/>
                <a:gd name="connsiteX6" fmla="*/ 14287 w 476792"/>
                <a:gd name="connsiteY6" fmla="*/ 955392 h 959506"/>
                <a:gd name="connsiteX7" fmla="*/ 0 w 476792"/>
                <a:gd name="connsiteY7" fmla="*/ 876812 h 959506"/>
                <a:gd name="connsiteX8" fmla="*/ 89529 w 476792"/>
                <a:gd name="connsiteY8" fmla="*/ 21431 h 959506"/>
                <a:gd name="connsiteX0" fmla="*/ 99055 w 486318"/>
                <a:gd name="connsiteY0" fmla="*/ 21431 h 959506"/>
                <a:gd name="connsiteX1" fmla="*/ 166690 w 486318"/>
                <a:gd name="connsiteY1" fmla="*/ 2892 h 959506"/>
                <a:gd name="connsiteX2" fmla="*/ 348206 w 486318"/>
                <a:gd name="connsiteY2" fmla="*/ 0 h 959506"/>
                <a:gd name="connsiteX3" fmla="*/ 426246 w 486318"/>
                <a:gd name="connsiteY3" fmla="*/ 29087 h 959506"/>
                <a:gd name="connsiteX4" fmla="*/ 486318 w 486318"/>
                <a:gd name="connsiteY4" fmla="*/ 897593 h 959506"/>
                <a:gd name="connsiteX5" fmla="*/ 20474 w 486318"/>
                <a:gd name="connsiteY5" fmla="*/ 959506 h 959506"/>
                <a:gd name="connsiteX6" fmla="*/ 0 w 486318"/>
                <a:gd name="connsiteY6" fmla="*/ 955392 h 959506"/>
                <a:gd name="connsiteX7" fmla="*/ 9526 w 486318"/>
                <a:gd name="connsiteY7" fmla="*/ 876812 h 959506"/>
                <a:gd name="connsiteX8" fmla="*/ 99055 w 486318"/>
                <a:gd name="connsiteY8" fmla="*/ 21431 h 959506"/>
                <a:gd name="connsiteX0" fmla="*/ 99055 w 486318"/>
                <a:gd name="connsiteY0" fmla="*/ 21431 h 955392"/>
                <a:gd name="connsiteX1" fmla="*/ 166690 w 486318"/>
                <a:gd name="connsiteY1" fmla="*/ 2892 h 955392"/>
                <a:gd name="connsiteX2" fmla="*/ 348206 w 486318"/>
                <a:gd name="connsiteY2" fmla="*/ 0 h 955392"/>
                <a:gd name="connsiteX3" fmla="*/ 426246 w 486318"/>
                <a:gd name="connsiteY3" fmla="*/ 29087 h 955392"/>
                <a:gd name="connsiteX4" fmla="*/ 486318 w 486318"/>
                <a:gd name="connsiteY4" fmla="*/ 897593 h 955392"/>
                <a:gd name="connsiteX5" fmla="*/ 39524 w 486318"/>
                <a:gd name="connsiteY5" fmla="*/ 919025 h 955392"/>
                <a:gd name="connsiteX6" fmla="*/ 0 w 486318"/>
                <a:gd name="connsiteY6" fmla="*/ 955392 h 955392"/>
                <a:gd name="connsiteX7" fmla="*/ 9526 w 486318"/>
                <a:gd name="connsiteY7" fmla="*/ 876812 h 955392"/>
                <a:gd name="connsiteX8" fmla="*/ 99055 w 486318"/>
                <a:gd name="connsiteY8" fmla="*/ 21431 h 955392"/>
                <a:gd name="connsiteX0" fmla="*/ 89529 w 476792"/>
                <a:gd name="connsiteY0" fmla="*/ 21431 h 983967"/>
                <a:gd name="connsiteX1" fmla="*/ 157164 w 476792"/>
                <a:gd name="connsiteY1" fmla="*/ 2892 h 983967"/>
                <a:gd name="connsiteX2" fmla="*/ 338680 w 476792"/>
                <a:gd name="connsiteY2" fmla="*/ 0 h 983967"/>
                <a:gd name="connsiteX3" fmla="*/ 416720 w 476792"/>
                <a:gd name="connsiteY3" fmla="*/ 29087 h 983967"/>
                <a:gd name="connsiteX4" fmla="*/ 476792 w 476792"/>
                <a:gd name="connsiteY4" fmla="*/ 897593 h 983967"/>
                <a:gd name="connsiteX5" fmla="*/ 29998 w 476792"/>
                <a:gd name="connsiteY5" fmla="*/ 919025 h 983967"/>
                <a:gd name="connsiteX6" fmla="*/ 2381 w 476792"/>
                <a:gd name="connsiteY6" fmla="*/ 983967 h 983967"/>
                <a:gd name="connsiteX7" fmla="*/ 0 w 476792"/>
                <a:gd name="connsiteY7" fmla="*/ 876812 h 983967"/>
                <a:gd name="connsiteX8" fmla="*/ 89529 w 476792"/>
                <a:gd name="connsiteY8" fmla="*/ 21431 h 983967"/>
                <a:gd name="connsiteX0" fmla="*/ 89529 w 476792"/>
                <a:gd name="connsiteY0" fmla="*/ 21431 h 986796"/>
                <a:gd name="connsiteX1" fmla="*/ 157164 w 476792"/>
                <a:gd name="connsiteY1" fmla="*/ 2892 h 986796"/>
                <a:gd name="connsiteX2" fmla="*/ 338680 w 476792"/>
                <a:gd name="connsiteY2" fmla="*/ 0 h 986796"/>
                <a:gd name="connsiteX3" fmla="*/ 416720 w 476792"/>
                <a:gd name="connsiteY3" fmla="*/ 29087 h 986796"/>
                <a:gd name="connsiteX4" fmla="*/ 476792 w 476792"/>
                <a:gd name="connsiteY4" fmla="*/ 897593 h 986796"/>
                <a:gd name="connsiteX5" fmla="*/ 29998 w 476792"/>
                <a:gd name="connsiteY5" fmla="*/ 919025 h 986796"/>
                <a:gd name="connsiteX6" fmla="*/ 2381 w 476792"/>
                <a:gd name="connsiteY6" fmla="*/ 983967 h 986796"/>
                <a:gd name="connsiteX7" fmla="*/ 0 w 476792"/>
                <a:gd name="connsiteY7" fmla="*/ 876812 h 986796"/>
                <a:gd name="connsiteX8" fmla="*/ 89529 w 476792"/>
                <a:gd name="connsiteY8" fmla="*/ 21431 h 986796"/>
                <a:gd name="connsiteX0" fmla="*/ 89529 w 476792"/>
                <a:gd name="connsiteY0" fmla="*/ 21431 h 986891"/>
                <a:gd name="connsiteX1" fmla="*/ 157164 w 476792"/>
                <a:gd name="connsiteY1" fmla="*/ 2892 h 986891"/>
                <a:gd name="connsiteX2" fmla="*/ 338680 w 476792"/>
                <a:gd name="connsiteY2" fmla="*/ 0 h 986891"/>
                <a:gd name="connsiteX3" fmla="*/ 416720 w 476792"/>
                <a:gd name="connsiteY3" fmla="*/ 29087 h 986891"/>
                <a:gd name="connsiteX4" fmla="*/ 476792 w 476792"/>
                <a:gd name="connsiteY4" fmla="*/ 897593 h 986891"/>
                <a:gd name="connsiteX5" fmla="*/ 41905 w 476792"/>
                <a:gd name="connsiteY5" fmla="*/ 921406 h 986891"/>
                <a:gd name="connsiteX6" fmla="*/ 2381 w 476792"/>
                <a:gd name="connsiteY6" fmla="*/ 983967 h 986891"/>
                <a:gd name="connsiteX7" fmla="*/ 0 w 476792"/>
                <a:gd name="connsiteY7" fmla="*/ 876812 h 986891"/>
                <a:gd name="connsiteX8" fmla="*/ 89529 w 476792"/>
                <a:gd name="connsiteY8" fmla="*/ 21431 h 986891"/>
                <a:gd name="connsiteX0" fmla="*/ 89529 w 476792"/>
                <a:gd name="connsiteY0" fmla="*/ 21431 h 987443"/>
                <a:gd name="connsiteX1" fmla="*/ 157164 w 476792"/>
                <a:gd name="connsiteY1" fmla="*/ 2892 h 987443"/>
                <a:gd name="connsiteX2" fmla="*/ 338680 w 476792"/>
                <a:gd name="connsiteY2" fmla="*/ 0 h 987443"/>
                <a:gd name="connsiteX3" fmla="*/ 416720 w 476792"/>
                <a:gd name="connsiteY3" fmla="*/ 29087 h 987443"/>
                <a:gd name="connsiteX4" fmla="*/ 476792 w 476792"/>
                <a:gd name="connsiteY4" fmla="*/ 897593 h 987443"/>
                <a:gd name="connsiteX5" fmla="*/ 41905 w 476792"/>
                <a:gd name="connsiteY5" fmla="*/ 921406 h 987443"/>
                <a:gd name="connsiteX6" fmla="*/ 2381 w 476792"/>
                <a:gd name="connsiteY6" fmla="*/ 983967 h 987443"/>
                <a:gd name="connsiteX7" fmla="*/ 0 w 476792"/>
                <a:gd name="connsiteY7" fmla="*/ 876812 h 987443"/>
                <a:gd name="connsiteX8" fmla="*/ 89529 w 476792"/>
                <a:gd name="connsiteY8" fmla="*/ 21431 h 987443"/>
                <a:gd name="connsiteX0" fmla="*/ 89529 w 476792"/>
                <a:gd name="connsiteY0" fmla="*/ 21431 h 984471"/>
                <a:gd name="connsiteX1" fmla="*/ 157164 w 476792"/>
                <a:gd name="connsiteY1" fmla="*/ 2892 h 984471"/>
                <a:gd name="connsiteX2" fmla="*/ 338680 w 476792"/>
                <a:gd name="connsiteY2" fmla="*/ 0 h 984471"/>
                <a:gd name="connsiteX3" fmla="*/ 416720 w 476792"/>
                <a:gd name="connsiteY3" fmla="*/ 29087 h 984471"/>
                <a:gd name="connsiteX4" fmla="*/ 476792 w 476792"/>
                <a:gd name="connsiteY4" fmla="*/ 897593 h 984471"/>
                <a:gd name="connsiteX5" fmla="*/ 41905 w 476792"/>
                <a:gd name="connsiteY5" fmla="*/ 921406 h 984471"/>
                <a:gd name="connsiteX6" fmla="*/ 40481 w 476792"/>
                <a:gd name="connsiteY6" fmla="*/ 917291 h 984471"/>
                <a:gd name="connsiteX7" fmla="*/ 2381 w 476792"/>
                <a:gd name="connsiteY7" fmla="*/ 983967 h 984471"/>
                <a:gd name="connsiteX8" fmla="*/ 0 w 476792"/>
                <a:gd name="connsiteY8" fmla="*/ 876812 h 984471"/>
                <a:gd name="connsiteX9" fmla="*/ 89529 w 476792"/>
                <a:gd name="connsiteY9" fmla="*/ 21431 h 984471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41905 w 476792"/>
                <a:gd name="connsiteY5" fmla="*/ 921406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28"/>
                <a:gd name="connsiteX1" fmla="*/ 157164 w 476792"/>
                <a:gd name="connsiteY1" fmla="*/ 2892 h 985828"/>
                <a:gd name="connsiteX2" fmla="*/ 338680 w 476792"/>
                <a:gd name="connsiteY2" fmla="*/ 0 h 985828"/>
                <a:gd name="connsiteX3" fmla="*/ 416720 w 476792"/>
                <a:gd name="connsiteY3" fmla="*/ 29087 h 985828"/>
                <a:gd name="connsiteX4" fmla="*/ 476792 w 476792"/>
                <a:gd name="connsiteY4" fmla="*/ 897593 h 985828"/>
                <a:gd name="connsiteX5" fmla="*/ 60955 w 476792"/>
                <a:gd name="connsiteY5" fmla="*/ 916643 h 985828"/>
                <a:gd name="connsiteX6" fmla="*/ 40481 w 476792"/>
                <a:gd name="connsiteY6" fmla="*/ 967297 h 985828"/>
                <a:gd name="connsiteX7" fmla="*/ 2381 w 476792"/>
                <a:gd name="connsiteY7" fmla="*/ 983967 h 985828"/>
                <a:gd name="connsiteX8" fmla="*/ 0 w 476792"/>
                <a:gd name="connsiteY8" fmla="*/ 876812 h 985828"/>
                <a:gd name="connsiteX9" fmla="*/ 89529 w 476792"/>
                <a:gd name="connsiteY9" fmla="*/ 21431 h 985828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61912 w 476792"/>
                <a:gd name="connsiteY6" fmla="*/ 917290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60955 w 476792"/>
                <a:gd name="connsiteY5" fmla="*/ 916643 h 985891"/>
                <a:gd name="connsiteX6" fmla="*/ 45244 w 476792"/>
                <a:gd name="connsiteY6" fmla="*/ 943484 h 985891"/>
                <a:gd name="connsiteX7" fmla="*/ 40481 w 476792"/>
                <a:gd name="connsiteY7" fmla="*/ 967297 h 985891"/>
                <a:gd name="connsiteX8" fmla="*/ 2381 w 476792"/>
                <a:gd name="connsiteY8" fmla="*/ 983967 h 985891"/>
                <a:gd name="connsiteX9" fmla="*/ 0 w 476792"/>
                <a:gd name="connsiteY9" fmla="*/ 876812 h 985891"/>
                <a:gd name="connsiteX10" fmla="*/ 89529 w 476792"/>
                <a:gd name="connsiteY10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60955 w 476792"/>
                <a:gd name="connsiteY6" fmla="*/ 916643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5891"/>
                <a:gd name="connsiteX1" fmla="*/ 157164 w 476792"/>
                <a:gd name="connsiteY1" fmla="*/ 2892 h 985891"/>
                <a:gd name="connsiteX2" fmla="*/ 338680 w 476792"/>
                <a:gd name="connsiteY2" fmla="*/ 0 h 985891"/>
                <a:gd name="connsiteX3" fmla="*/ 416720 w 476792"/>
                <a:gd name="connsiteY3" fmla="*/ 29087 h 985891"/>
                <a:gd name="connsiteX4" fmla="*/ 476792 w 476792"/>
                <a:gd name="connsiteY4" fmla="*/ 897593 h 985891"/>
                <a:gd name="connsiteX5" fmla="*/ 121444 w 476792"/>
                <a:gd name="connsiteY5" fmla="*/ 945865 h 985891"/>
                <a:gd name="connsiteX6" fmla="*/ 110962 w 476792"/>
                <a:gd name="connsiteY6" fmla="*/ 911881 h 985891"/>
                <a:gd name="connsiteX7" fmla="*/ 45244 w 476792"/>
                <a:gd name="connsiteY7" fmla="*/ 943484 h 985891"/>
                <a:gd name="connsiteX8" fmla="*/ 40481 w 476792"/>
                <a:gd name="connsiteY8" fmla="*/ 967297 h 985891"/>
                <a:gd name="connsiteX9" fmla="*/ 2381 w 476792"/>
                <a:gd name="connsiteY9" fmla="*/ 983967 h 985891"/>
                <a:gd name="connsiteX10" fmla="*/ 0 w 476792"/>
                <a:gd name="connsiteY10" fmla="*/ 876812 h 985891"/>
                <a:gd name="connsiteX11" fmla="*/ 89529 w 476792"/>
                <a:gd name="connsiteY11" fmla="*/ 21431 h 985891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10962 w 476792"/>
                <a:gd name="connsiteY6" fmla="*/ 911881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4850"/>
                <a:gd name="connsiteX1" fmla="*/ 157164 w 476792"/>
                <a:gd name="connsiteY1" fmla="*/ 2892 h 984850"/>
                <a:gd name="connsiteX2" fmla="*/ 338680 w 476792"/>
                <a:gd name="connsiteY2" fmla="*/ 0 h 984850"/>
                <a:gd name="connsiteX3" fmla="*/ 416720 w 476792"/>
                <a:gd name="connsiteY3" fmla="*/ 29087 h 984850"/>
                <a:gd name="connsiteX4" fmla="*/ 476792 w 476792"/>
                <a:gd name="connsiteY4" fmla="*/ 897593 h 984850"/>
                <a:gd name="connsiteX5" fmla="*/ 121444 w 476792"/>
                <a:gd name="connsiteY5" fmla="*/ 945865 h 984850"/>
                <a:gd name="connsiteX6" fmla="*/ 101437 w 476792"/>
                <a:gd name="connsiteY6" fmla="*/ 928550 h 984850"/>
                <a:gd name="connsiteX7" fmla="*/ 45244 w 476792"/>
                <a:gd name="connsiteY7" fmla="*/ 943484 h 984850"/>
                <a:gd name="connsiteX8" fmla="*/ 50006 w 476792"/>
                <a:gd name="connsiteY8" fmla="*/ 945865 h 984850"/>
                <a:gd name="connsiteX9" fmla="*/ 2381 w 476792"/>
                <a:gd name="connsiteY9" fmla="*/ 983967 h 984850"/>
                <a:gd name="connsiteX10" fmla="*/ 0 w 476792"/>
                <a:gd name="connsiteY10" fmla="*/ 876812 h 984850"/>
                <a:gd name="connsiteX11" fmla="*/ 89529 w 476792"/>
                <a:gd name="connsiteY11" fmla="*/ 21431 h 984850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45244 w 476792"/>
                <a:gd name="connsiteY7" fmla="*/ 943484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8423"/>
                <a:gd name="connsiteX1" fmla="*/ 157164 w 476792"/>
                <a:gd name="connsiteY1" fmla="*/ 2892 h 988423"/>
                <a:gd name="connsiteX2" fmla="*/ 338680 w 476792"/>
                <a:gd name="connsiteY2" fmla="*/ 0 h 988423"/>
                <a:gd name="connsiteX3" fmla="*/ 416720 w 476792"/>
                <a:gd name="connsiteY3" fmla="*/ 29087 h 988423"/>
                <a:gd name="connsiteX4" fmla="*/ 476792 w 476792"/>
                <a:gd name="connsiteY4" fmla="*/ 897593 h 988423"/>
                <a:gd name="connsiteX5" fmla="*/ 121444 w 476792"/>
                <a:gd name="connsiteY5" fmla="*/ 945865 h 988423"/>
                <a:gd name="connsiteX6" fmla="*/ 101437 w 476792"/>
                <a:gd name="connsiteY6" fmla="*/ 928550 h 988423"/>
                <a:gd name="connsiteX7" fmla="*/ 66675 w 476792"/>
                <a:gd name="connsiteY7" fmla="*/ 922052 h 988423"/>
                <a:gd name="connsiteX8" fmla="*/ 38099 w 476792"/>
                <a:gd name="connsiteY8" fmla="*/ 979203 h 988423"/>
                <a:gd name="connsiteX9" fmla="*/ 2381 w 476792"/>
                <a:gd name="connsiteY9" fmla="*/ 983967 h 988423"/>
                <a:gd name="connsiteX10" fmla="*/ 0 w 476792"/>
                <a:gd name="connsiteY10" fmla="*/ 876812 h 988423"/>
                <a:gd name="connsiteX11" fmla="*/ 89529 w 476792"/>
                <a:gd name="connsiteY11" fmla="*/ 21431 h 988423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101437 w 476792"/>
                <a:gd name="connsiteY6" fmla="*/ 928550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21444 w 476792"/>
                <a:gd name="connsiteY5" fmla="*/ 945865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1 w 476792"/>
                <a:gd name="connsiteY6" fmla="*/ 945219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110963 w 476792"/>
                <a:gd name="connsiteY6" fmla="*/ 938075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66675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3344 w 476792"/>
                <a:gd name="connsiteY7" fmla="*/ 922052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8581 w 476792"/>
                <a:gd name="connsiteY7" fmla="*/ 869664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0006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57150 w 476792"/>
                <a:gd name="connsiteY7" fmla="*/ 876808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73818 w 476792"/>
                <a:gd name="connsiteY7" fmla="*/ 910146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6681 w 476792"/>
                <a:gd name="connsiteY5" fmla="*/ 979202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11918 w 476792"/>
                <a:gd name="connsiteY5" fmla="*/ 891096 h 985235"/>
                <a:gd name="connsiteX6" fmla="*/ 89532 w 476792"/>
                <a:gd name="connsiteY6" fmla="*/ 952362 h 985235"/>
                <a:gd name="connsiteX7" fmla="*/ 80962 w 476792"/>
                <a:gd name="connsiteY7" fmla="*/ 953009 h 985235"/>
                <a:gd name="connsiteX8" fmla="*/ 35718 w 476792"/>
                <a:gd name="connsiteY8" fmla="*/ 957772 h 985235"/>
                <a:gd name="connsiteX9" fmla="*/ 2381 w 476792"/>
                <a:gd name="connsiteY9" fmla="*/ 983967 h 985235"/>
                <a:gd name="connsiteX10" fmla="*/ 0 w 476792"/>
                <a:gd name="connsiteY10" fmla="*/ 876812 h 985235"/>
                <a:gd name="connsiteX11" fmla="*/ 89529 w 476792"/>
                <a:gd name="connsiteY11" fmla="*/ 21431 h 985235"/>
                <a:gd name="connsiteX0" fmla="*/ 89529 w 476792"/>
                <a:gd name="connsiteY0" fmla="*/ 21431 h 990702"/>
                <a:gd name="connsiteX1" fmla="*/ 157164 w 476792"/>
                <a:gd name="connsiteY1" fmla="*/ 2892 h 990702"/>
                <a:gd name="connsiteX2" fmla="*/ 338680 w 476792"/>
                <a:gd name="connsiteY2" fmla="*/ 0 h 990702"/>
                <a:gd name="connsiteX3" fmla="*/ 416720 w 476792"/>
                <a:gd name="connsiteY3" fmla="*/ 29087 h 990702"/>
                <a:gd name="connsiteX4" fmla="*/ 476792 w 476792"/>
                <a:gd name="connsiteY4" fmla="*/ 897593 h 990702"/>
                <a:gd name="connsiteX5" fmla="*/ 178594 w 476792"/>
                <a:gd name="connsiteY5" fmla="*/ 967296 h 990702"/>
                <a:gd name="connsiteX6" fmla="*/ 111918 w 476792"/>
                <a:gd name="connsiteY6" fmla="*/ 891096 h 990702"/>
                <a:gd name="connsiteX7" fmla="*/ 89532 w 476792"/>
                <a:gd name="connsiteY7" fmla="*/ 952362 h 990702"/>
                <a:gd name="connsiteX8" fmla="*/ 80962 w 476792"/>
                <a:gd name="connsiteY8" fmla="*/ 953009 h 990702"/>
                <a:gd name="connsiteX9" fmla="*/ 35718 w 476792"/>
                <a:gd name="connsiteY9" fmla="*/ 957772 h 990702"/>
                <a:gd name="connsiteX10" fmla="*/ 2381 w 476792"/>
                <a:gd name="connsiteY10" fmla="*/ 983967 h 990702"/>
                <a:gd name="connsiteX11" fmla="*/ 0 w 476792"/>
                <a:gd name="connsiteY11" fmla="*/ 876812 h 990702"/>
                <a:gd name="connsiteX12" fmla="*/ 89529 w 476792"/>
                <a:gd name="connsiteY12" fmla="*/ 21431 h 990702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11918 w 476792"/>
                <a:gd name="connsiteY6" fmla="*/ 891096 h 985235"/>
                <a:gd name="connsiteX7" fmla="*/ 89532 w 476792"/>
                <a:gd name="connsiteY7" fmla="*/ 952362 h 985235"/>
                <a:gd name="connsiteX8" fmla="*/ 80962 w 476792"/>
                <a:gd name="connsiteY8" fmla="*/ 953009 h 985235"/>
                <a:gd name="connsiteX9" fmla="*/ 35718 w 476792"/>
                <a:gd name="connsiteY9" fmla="*/ 957772 h 985235"/>
                <a:gd name="connsiteX10" fmla="*/ 2381 w 476792"/>
                <a:gd name="connsiteY10" fmla="*/ 983967 h 985235"/>
                <a:gd name="connsiteX11" fmla="*/ 0 w 476792"/>
                <a:gd name="connsiteY11" fmla="*/ 876812 h 985235"/>
                <a:gd name="connsiteX12" fmla="*/ 89529 w 476792"/>
                <a:gd name="connsiteY12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178594 w 476792"/>
                <a:gd name="connsiteY5" fmla="*/ 967296 h 985235"/>
                <a:gd name="connsiteX6" fmla="*/ 128587 w 476792"/>
                <a:gd name="connsiteY6" fmla="*/ 967296 h 985235"/>
                <a:gd name="connsiteX7" fmla="*/ 111918 w 476792"/>
                <a:gd name="connsiteY7" fmla="*/ 891096 h 985235"/>
                <a:gd name="connsiteX8" fmla="*/ 89532 w 476792"/>
                <a:gd name="connsiteY8" fmla="*/ 952362 h 985235"/>
                <a:gd name="connsiteX9" fmla="*/ 80962 w 476792"/>
                <a:gd name="connsiteY9" fmla="*/ 953009 h 985235"/>
                <a:gd name="connsiteX10" fmla="*/ 35718 w 476792"/>
                <a:gd name="connsiteY10" fmla="*/ 957772 h 985235"/>
                <a:gd name="connsiteX11" fmla="*/ 2381 w 476792"/>
                <a:gd name="connsiteY11" fmla="*/ 983967 h 985235"/>
                <a:gd name="connsiteX12" fmla="*/ 0 w 476792"/>
                <a:gd name="connsiteY12" fmla="*/ 876812 h 985235"/>
                <a:gd name="connsiteX13" fmla="*/ 89529 w 476792"/>
                <a:gd name="connsiteY13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16694 w 476792"/>
                <a:gd name="connsiteY5" fmla="*/ 945865 h 985235"/>
                <a:gd name="connsiteX6" fmla="*/ 178594 w 476792"/>
                <a:gd name="connsiteY6" fmla="*/ 967296 h 985235"/>
                <a:gd name="connsiteX7" fmla="*/ 128587 w 476792"/>
                <a:gd name="connsiteY7" fmla="*/ 967296 h 985235"/>
                <a:gd name="connsiteX8" fmla="*/ 111918 w 476792"/>
                <a:gd name="connsiteY8" fmla="*/ 891096 h 985235"/>
                <a:gd name="connsiteX9" fmla="*/ 89532 w 476792"/>
                <a:gd name="connsiteY9" fmla="*/ 952362 h 985235"/>
                <a:gd name="connsiteX10" fmla="*/ 80962 w 476792"/>
                <a:gd name="connsiteY10" fmla="*/ 953009 h 985235"/>
                <a:gd name="connsiteX11" fmla="*/ 35718 w 476792"/>
                <a:gd name="connsiteY11" fmla="*/ 957772 h 985235"/>
                <a:gd name="connsiteX12" fmla="*/ 2381 w 476792"/>
                <a:gd name="connsiteY12" fmla="*/ 983967 h 985235"/>
                <a:gd name="connsiteX13" fmla="*/ 0 w 476792"/>
                <a:gd name="connsiteY13" fmla="*/ 876812 h 985235"/>
                <a:gd name="connsiteX14" fmla="*/ 89529 w 476792"/>
                <a:gd name="connsiteY14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85235"/>
                <a:gd name="connsiteX1" fmla="*/ 157164 w 476792"/>
                <a:gd name="connsiteY1" fmla="*/ 2892 h 985235"/>
                <a:gd name="connsiteX2" fmla="*/ 338680 w 476792"/>
                <a:gd name="connsiteY2" fmla="*/ 0 h 985235"/>
                <a:gd name="connsiteX3" fmla="*/ 416720 w 476792"/>
                <a:gd name="connsiteY3" fmla="*/ 29087 h 985235"/>
                <a:gd name="connsiteX4" fmla="*/ 476792 w 476792"/>
                <a:gd name="connsiteY4" fmla="*/ 897593 h 985235"/>
                <a:gd name="connsiteX5" fmla="*/ 257175 w 476792"/>
                <a:gd name="connsiteY5" fmla="*/ 957771 h 985235"/>
                <a:gd name="connsiteX6" fmla="*/ 216694 w 476792"/>
                <a:gd name="connsiteY6" fmla="*/ 945865 h 985235"/>
                <a:gd name="connsiteX7" fmla="*/ 178594 w 476792"/>
                <a:gd name="connsiteY7" fmla="*/ 967296 h 985235"/>
                <a:gd name="connsiteX8" fmla="*/ 128587 w 476792"/>
                <a:gd name="connsiteY8" fmla="*/ 967296 h 985235"/>
                <a:gd name="connsiteX9" fmla="*/ 111918 w 476792"/>
                <a:gd name="connsiteY9" fmla="*/ 891096 h 985235"/>
                <a:gd name="connsiteX10" fmla="*/ 89532 w 476792"/>
                <a:gd name="connsiteY10" fmla="*/ 952362 h 985235"/>
                <a:gd name="connsiteX11" fmla="*/ 80962 w 476792"/>
                <a:gd name="connsiteY11" fmla="*/ 953009 h 985235"/>
                <a:gd name="connsiteX12" fmla="*/ 35718 w 476792"/>
                <a:gd name="connsiteY12" fmla="*/ 957772 h 985235"/>
                <a:gd name="connsiteX13" fmla="*/ 2381 w 476792"/>
                <a:gd name="connsiteY13" fmla="*/ 983967 h 985235"/>
                <a:gd name="connsiteX14" fmla="*/ 0 w 476792"/>
                <a:gd name="connsiteY14" fmla="*/ 876812 h 985235"/>
                <a:gd name="connsiteX15" fmla="*/ 89529 w 476792"/>
                <a:gd name="connsiteY15" fmla="*/ 21431 h 985235"/>
                <a:gd name="connsiteX0" fmla="*/ 89529 w 476792"/>
                <a:gd name="connsiteY0" fmla="*/ 21431 h 999107"/>
                <a:gd name="connsiteX1" fmla="*/ 157164 w 476792"/>
                <a:gd name="connsiteY1" fmla="*/ 2892 h 999107"/>
                <a:gd name="connsiteX2" fmla="*/ 338680 w 476792"/>
                <a:gd name="connsiteY2" fmla="*/ 0 h 999107"/>
                <a:gd name="connsiteX3" fmla="*/ 416720 w 476792"/>
                <a:gd name="connsiteY3" fmla="*/ 29087 h 999107"/>
                <a:gd name="connsiteX4" fmla="*/ 476792 w 476792"/>
                <a:gd name="connsiteY4" fmla="*/ 897593 h 999107"/>
                <a:gd name="connsiteX5" fmla="*/ 297656 w 476792"/>
                <a:gd name="connsiteY5" fmla="*/ 991109 h 999107"/>
                <a:gd name="connsiteX6" fmla="*/ 257175 w 476792"/>
                <a:gd name="connsiteY6" fmla="*/ 957771 h 999107"/>
                <a:gd name="connsiteX7" fmla="*/ 216694 w 476792"/>
                <a:gd name="connsiteY7" fmla="*/ 945865 h 999107"/>
                <a:gd name="connsiteX8" fmla="*/ 178594 w 476792"/>
                <a:gd name="connsiteY8" fmla="*/ 967296 h 999107"/>
                <a:gd name="connsiteX9" fmla="*/ 128587 w 476792"/>
                <a:gd name="connsiteY9" fmla="*/ 967296 h 999107"/>
                <a:gd name="connsiteX10" fmla="*/ 111918 w 476792"/>
                <a:gd name="connsiteY10" fmla="*/ 891096 h 999107"/>
                <a:gd name="connsiteX11" fmla="*/ 89532 w 476792"/>
                <a:gd name="connsiteY11" fmla="*/ 952362 h 999107"/>
                <a:gd name="connsiteX12" fmla="*/ 80962 w 476792"/>
                <a:gd name="connsiteY12" fmla="*/ 953009 h 999107"/>
                <a:gd name="connsiteX13" fmla="*/ 35718 w 476792"/>
                <a:gd name="connsiteY13" fmla="*/ 957772 h 999107"/>
                <a:gd name="connsiteX14" fmla="*/ 2381 w 476792"/>
                <a:gd name="connsiteY14" fmla="*/ 983967 h 999107"/>
                <a:gd name="connsiteX15" fmla="*/ 0 w 476792"/>
                <a:gd name="connsiteY15" fmla="*/ 876812 h 999107"/>
                <a:gd name="connsiteX16" fmla="*/ 89529 w 476792"/>
                <a:gd name="connsiteY16" fmla="*/ 21431 h 999107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297656 w 476792"/>
                <a:gd name="connsiteY5" fmla="*/ 991109 h 992686"/>
                <a:gd name="connsiteX6" fmla="*/ 257175 w 476792"/>
                <a:gd name="connsiteY6" fmla="*/ 957771 h 992686"/>
                <a:gd name="connsiteX7" fmla="*/ 216694 w 476792"/>
                <a:gd name="connsiteY7" fmla="*/ 945865 h 992686"/>
                <a:gd name="connsiteX8" fmla="*/ 178594 w 476792"/>
                <a:gd name="connsiteY8" fmla="*/ 967296 h 992686"/>
                <a:gd name="connsiteX9" fmla="*/ 128587 w 476792"/>
                <a:gd name="connsiteY9" fmla="*/ 967296 h 992686"/>
                <a:gd name="connsiteX10" fmla="*/ 111918 w 476792"/>
                <a:gd name="connsiteY10" fmla="*/ 891096 h 992686"/>
                <a:gd name="connsiteX11" fmla="*/ 89532 w 476792"/>
                <a:gd name="connsiteY11" fmla="*/ 952362 h 992686"/>
                <a:gd name="connsiteX12" fmla="*/ 80962 w 476792"/>
                <a:gd name="connsiteY12" fmla="*/ 953009 h 992686"/>
                <a:gd name="connsiteX13" fmla="*/ 35718 w 476792"/>
                <a:gd name="connsiteY13" fmla="*/ 957772 h 992686"/>
                <a:gd name="connsiteX14" fmla="*/ 2381 w 476792"/>
                <a:gd name="connsiteY14" fmla="*/ 983967 h 992686"/>
                <a:gd name="connsiteX15" fmla="*/ 0 w 476792"/>
                <a:gd name="connsiteY15" fmla="*/ 876812 h 992686"/>
                <a:gd name="connsiteX16" fmla="*/ 89529 w 476792"/>
                <a:gd name="connsiteY16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23850 w 476792"/>
                <a:gd name="connsiteY5" fmla="*/ 960153 h 992686"/>
                <a:gd name="connsiteX6" fmla="*/ 297656 w 476792"/>
                <a:gd name="connsiteY6" fmla="*/ 991109 h 992686"/>
                <a:gd name="connsiteX7" fmla="*/ 257175 w 476792"/>
                <a:gd name="connsiteY7" fmla="*/ 957771 h 992686"/>
                <a:gd name="connsiteX8" fmla="*/ 216694 w 476792"/>
                <a:gd name="connsiteY8" fmla="*/ 945865 h 992686"/>
                <a:gd name="connsiteX9" fmla="*/ 178594 w 476792"/>
                <a:gd name="connsiteY9" fmla="*/ 967296 h 992686"/>
                <a:gd name="connsiteX10" fmla="*/ 128587 w 476792"/>
                <a:gd name="connsiteY10" fmla="*/ 967296 h 992686"/>
                <a:gd name="connsiteX11" fmla="*/ 111918 w 476792"/>
                <a:gd name="connsiteY11" fmla="*/ 891096 h 992686"/>
                <a:gd name="connsiteX12" fmla="*/ 89532 w 476792"/>
                <a:gd name="connsiteY12" fmla="*/ 952362 h 992686"/>
                <a:gd name="connsiteX13" fmla="*/ 80962 w 476792"/>
                <a:gd name="connsiteY13" fmla="*/ 953009 h 992686"/>
                <a:gd name="connsiteX14" fmla="*/ 35718 w 476792"/>
                <a:gd name="connsiteY14" fmla="*/ 957772 h 992686"/>
                <a:gd name="connsiteX15" fmla="*/ 2381 w 476792"/>
                <a:gd name="connsiteY15" fmla="*/ 983967 h 992686"/>
                <a:gd name="connsiteX16" fmla="*/ 0 w 476792"/>
                <a:gd name="connsiteY16" fmla="*/ 876812 h 992686"/>
                <a:gd name="connsiteX17" fmla="*/ 89529 w 476792"/>
                <a:gd name="connsiteY17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23850 w 476792"/>
                <a:gd name="connsiteY6" fmla="*/ 960153 h 992686"/>
                <a:gd name="connsiteX7" fmla="*/ 297656 w 476792"/>
                <a:gd name="connsiteY7" fmla="*/ 991109 h 992686"/>
                <a:gd name="connsiteX8" fmla="*/ 257175 w 476792"/>
                <a:gd name="connsiteY8" fmla="*/ 957771 h 992686"/>
                <a:gd name="connsiteX9" fmla="*/ 216694 w 476792"/>
                <a:gd name="connsiteY9" fmla="*/ 945865 h 992686"/>
                <a:gd name="connsiteX10" fmla="*/ 178594 w 476792"/>
                <a:gd name="connsiteY10" fmla="*/ 967296 h 992686"/>
                <a:gd name="connsiteX11" fmla="*/ 128587 w 476792"/>
                <a:gd name="connsiteY11" fmla="*/ 967296 h 992686"/>
                <a:gd name="connsiteX12" fmla="*/ 111918 w 476792"/>
                <a:gd name="connsiteY12" fmla="*/ 891096 h 992686"/>
                <a:gd name="connsiteX13" fmla="*/ 89532 w 476792"/>
                <a:gd name="connsiteY13" fmla="*/ 952362 h 992686"/>
                <a:gd name="connsiteX14" fmla="*/ 80962 w 476792"/>
                <a:gd name="connsiteY14" fmla="*/ 953009 h 992686"/>
                <a:gd name="connsiteX15" fmla="*/ 35718 w 476792"/>
                <a:gd name="connsiteY15" fmla="*/ 957772 h 992686"/>
                <a:gd name="connsiteX16" fmla="*/ 2381 w 476792"/>
                <a:gd name="connsiteY16" fmla="*/ 983967 h 992686"/>
                <a:gd name="connsiteX17" fmla="*/ 0 w 476792"/>
                <a:gd name="connsiteY17" fmla="*/ 876812 h 992686"/>
                <a:gd name="connsiteX18" fmla="*/ 89529 w 476792"/>
                <a:gd name="connsiteY18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78619 w 476792"/>
                <a:gd name="connsiteY5" fmla="*/ 924434 h 992686"/>
                <a:gd name="connsiteX6" fmla="*/ 354806 w 476792"/>
                <a:gd name="connsiteY6" fmla="*/ 933959 h 992686"/>
                <a:gd name="connsiteX7" fmla="*/ 323850 w 476792"/>
                <a:gd name="connsiteY7" fmla="*/ 960153 h 992686"/>
                <a:gd name="connsiteX8" fmla="*/ 297656 w 476792"/>
                <a:gd name="connsiteY8" fmla="*/ 991109 h 992686"/>
                <a:gd name="connsiteX9" fmla="*/ 257175 w 476792"/>
                <a:gd name="connsiteY9" fmla="*/ 957771 h 992686"/>
                <a:gd name="connsiteX10" fmla="*/ 216694 w 476792"/>
                <a:gd name="connsiteY10" fmla="*/ 945865 h 992686"/>
                <a:gd name="connsiteX11" fmla="*/ 178594 w 476792"/>
                <a:gd name="connsiteY11" fmla="*/ 967296 h 992686"/>
                <a:gd name="connsiteX12" fmla="*/ 128587 w 476792"/>
                <a:gd name="connsiteY12" fmla="*/ 967296 h 992686"/>
                <a:gd name="connsiteX13" fmla="*/ 111918 w 476792"/>
                <a:gd name="connsiteY13" fmla="*/ 891096 h 992686"/>
                <a:gd name="connsiteX14" fmla="*/ 89532 w 476792"/>
                <a:gd name="connsiteY14" fmla="*/ 952362 h 992686"/>
                <a:gd name="connsiteX15" fmla="*/ 80962 w 476792"/>
                <a:gd name="connsiteY15" fmla="*/ 953009 h 992686"/>
                <a:gd name="connsiteX16" fmla="*/ 35718 w 476792"/>
                <a:gd name="connsiteY16" fmla="*/ 957772 h 992686"/>
                <a:gd name="connsiteX17" fmla="*/ 2381 w 476792"/>
                <a:gd name="connsiteY17" fmla="*/ 983967 h 992686"/>
                <a:gd name="connsiteX18" fmla="*/ 0 w 476792"/>
                <a:gd name="connsiteY18" fmla="*/ 876812 h 992686"/>
                <a:gd name="connsiteX19" fmla="*/ 89529 w 476792"/>
                <a:gd name="connsiteY19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6792"/>
                <a:gd name="connsiteY0" fmla="*/ 21431 h 992686"/>
                <a:gd name="connsiteX1" fmla="*/ 157164 w 476792"/>
                <a:gd name="connsiteY1" fmla="*/ 2892 h 992686"/>
                <a:gd name="connsiteX2" fmla="*/ 338680 w 476792"/>
                <a:gd name="connsiteY2" fmla="*/ 0 h 992686"/>
                <a:gd name="connsiteX3" fmla="*/ 416720 w 476792"/>
                <a:gd name="connsiteY3" fmla="*/ 29087 h 992686"/>
                <a:gd name="connsiteX4" fmla="*/ 476792 w 476792"/>
                <a:gd name="connsiteY4" fmla="*/ 897593 h 992686"/>
                <a:gd name="connsiteX5" fmla="*/ 390525 w 476792"/>
                <a:gd name="connsiteY5" fmla="*/ 969678 h 992686"/>
                <a:gd name="connsiteX6" fmla="*/ 378619 w 476792"/>
                <a:gd name="connsiteY6" fmla="*/ 924434 h 992686"/>
                <a:gd name="connsiteX7" fmla="*/ 354806 w 476792"/>
                <a:gd name="connsiteY7" fmla="*/ 933959 h 992686"/>
                <a:gd name="connsiteX8" fmla="*/ 323850 w 476792"/>
                <a:gd name="connsiteY8" fmla="*/ 960153 h 992686"/>
                <a:gd name="connsiteX9" fmla="*/ 297656 w 476792"/>
                <a:gd name="connsiteY9" fmla="*/ 991109 h 992686"/>
                <a:gd name="connsiteX10" fmla="*/ 257175 w 476792"/>
                <a:gd name="connsiteY10" fmla="*/ 957771 h 992686"/>
                <a:gd name="connsiteX11" fmla="*/ 216694 w 476792"/>
                <a:gd name="connsiteY11" fmla="*/ 945865 h 992686"/>
                <a:gd name="connsiteX12" fmla="*/ 178594 w 476792"/>
                <a:gd name="connsiteY12" fmla="*/ 967296 h 992686"/>
                <a:gd name="connsiteX13" fmla="*/ 128587 w 476792"/>
                <a:gd name="connsiteY13" fmla="*/ 967296 h 992686"/>
                <a:gd name="connsiteX14" fmla="*/ 111918 w 476792"/>
                <a:gd name="connsiteY14" fmla="*/ 891096 h 992686"/>
                <a:gd name="connsiteX15" fmla="*/ 89532 w 476792"/>
                <a:gd name="connsiteY15" fmla="*/ 952362 h 992686"/>
                <a:gd name="connsiteX16" fmla="*/ 80962 w 476792"/>
                <a:gd name="connsiteY16" fmla="*/ 953009 h 992686"/>
                <a:gd name="connsiteX17" fmla="*/ 35718 w 476792"/>
                <a:gd name="connsiteY17" fmla="*/ 957772 h 992686"/>
                <a:gd name="connsiteX18" fmla="*/ 2381 w 476792"/>
                <a:gd name="connsiteY18" fmla="*/ 983967 h 992686"/>
                <a:gd name="connsiteX19" fmla="*/ 0 w 476792"/>
                <a:gd name="connsiteY19" fmla="*/ 876812 h 992686"/>
                <a:gd name="connsiteX20" fmla="*/ 89529 w 476792"/>
                <a:gd name="connsiteY20" fmla="*/ 21431 h 992686"/>
                <a:gd name="connsiteX0" fmla="*/ 89529 w 477046"/>
                <a:gd name="connsiteY0" fmla="*/ 21431 h 992686"/>
                <a:gd name="connsiteX1" fmla="*/ 157164 w 477046"/>
                <a:gd name="connsiteY1" fmla="*/ 2892 h 992686"/>
                <a:gd name="connsiteX2" fmla="*/ 338680 w 477046"/>
                <a:gd name="connsiteY2" fmla="*/ 0 h 992686"/>
                <a:gd name="connsiteX3" fmla="*/ 416720 w 477046"/>
                <a:gd name="connsiteY3" fmla="*/ 29087 h 992686"/>
                <a:gd name="connsiteX4" fmla="*/ 476792 w 477046"/>
                <a:gd name="connsiteY4" fmla="*/ 897593 h 992686"/>
                <a:gd name="connsiteX5" fmla="*/ 450056 w 477046"/>
                <a:gd name="connsiteY5" fmla="*/ 938721 h 992686"/>
                <a:gd name="connsiteX6" fmla="*/ 390525 w 477046"/>
                <a:gd name="connsiteY6" fmla="*/ 969678 h 992686"/>
                <a:gd name="connsiteX7" fmla="*/ 378619 w 477046"/>
                <a:gd name="connsiteY7" fmla="*/ 924434 h 992686"/>
                <a:gd name="connsiteX8" fmla="*/ 354806 w 477046"/>
                <a:gd name="connsiteY8" fmla="*/ 933959 h 992686"/>
                <a:gd name="connsiteX9" fmla="*/ 323850 w 477046"/>
                <a:gd name="connsiteY9" fmla="*/ 960153 h 992686"/>
                <a:gd name="connsiteX10" fmla="*/ 297656 w 477046"/>
                <a:gd name="connsiteY10" fmla="*/ 991109 h 992686"/>
                <a:gd name="connsiteX11" fmla="*/ 257175 w 477046"/>
                <a:gd name="connsiteY11" fmla="*/ 957771 h 992686"/>
                <a:gd name="connsiteX12" fmla="*/ 216694 w 477046"/>
                <a:gd name="connsiteY12" fmla="*/ 945865 h 992686"/>
                <a:gd name="connsiteX13" fmla="*/ 178594 w 477046"/>
                <a:gd name="connsiteY13" fmla="*/ 967296 h 992686"/>
                <a:gd name="connsiteX14" fmla="*/ 128587 w 477046"/>
                <a:gd name="connsiteY14" fmla="*/ 967296 h 992686"/>
                <a:gd name="connsiteX15" fmla="*/ 111918 w 477046"/>
                <a:gd name="connsiteY15" fmla="*/ 891096 h 992686"/>
                <a:gd name="connsiteX16" fmla="*/ 89532 w 477046"/>
                <a:gd name="connsiteY16" fmla="*/ 952362 h 992686"/>
                <a:gd name="connsiteX17" fmla="*/ 80962 w 477046"/>
                <a:gd name="connsiteY17" fmla="*/ 953009 h 992686"/>
                <a:gd name="connsiteX18" fmla="*/ 35718 w 477046"/>
                <a:gd name="connsiteY18" fmla="*/ 957772 h 992686"/>
                <a:gd name="connsiteX19" fmla="*/ 2381 w 477046"/>
                <a:gd name="connsiteY19" fmla="*/ 983967 h 992686"/>
                <a:gd name="connsiteX20" fmla="*/ 0 w 477046"/>
                <a:gd name="connsiteY20" fmla="*/ 876812 h 992686"/>
                <a:gd name="connsiteX21" fmla="*/ 89529 w 477046"/>
                <a:gd name="connsiteY21" fmla="*/ 21431 h 99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6" h="992686">
                  <a:moveTo>
                    <a:pt x="89529" y="21431"/>
                  </a:moveTo>
                  <a:cubicBezTo>
                    <a:pt x="98420" y="20349"/>
                    <a:pt x="83096" y="19561"/>
                    <a:pt x="157164" y="2892"/>
                  </a:cubicBezTo>
                  <a:cubicBezTo>
                    <a:pt x="272438" y="56698"/>
                    <a:pt x="292463" y="22396"/>
                    <a:pt x="338680" y="0"/>
                  </a:cubicBezTo>
                  <a:lnTo>
                    <a:pt x="416720" y="29087"/>
                  </a:lnTo>
                  <a:lnTo>
                    <a:pt x="476792" y="897593"/>
                  </a:lnTo>
                  <a:cubicBezTo>
                    <a:pt x="479173" y="1055152"/>
                    <a:pt x="464434" y="926707"/>
                    <a:pt x="450056" y="938721"/>
                  </a:cubicBezTo>
                  <a:cubicBezTo>
                    <a:pt x="435678" y="950735"/>
                    <a:pt x="399256" y="978012"/>
                    <a:pt x="390525" y="969678"/>
                  </a:cubicBezTo>
                  <a:cubicBezTo>
                    <a:pt x="374163" y="974151"/>
                    <a:pt x="386953" y="925625"/>
                    <a:pt x="378619" y="924434"/>
                  </a:cubicBezTo>
                  <a:cubicBezTo>
                    <a:pt x="359082" y="933273"/>
                    <a:pt x="363934" y="928006"/>
                    <a:pt x="354806" y="933959"/>
                  </a:cubicBezTo>
                  <a:cubicBezTo>
                    <a:pt x="345678" y="939912"/>
                    <a:pt x="334169" y="953406"/>
                    <a:pt x="323850" y="960153"/>
                  </a:cubicBezTo>
                  <a:cubicBezTo>
                    <a:pt x="293994" y="975739"/>
                    <a:pt x="308372" y="989919"/>
                    <a:pt x="297656" y="991109"/>
                  </a:cubicBezTo>
                  <a:cubicBezTo>
                    <a:pt x="261053" y="1001139"/>
                    <a:pt x="272256" y="960152"/>
                    <a:pt x="257175" y="957771"/>
                  </a:cubicBezTo>
                  <a:cubicBezTo>
                    <a:pt x="213825" y="965816"/>
                    <a:pt x="232172" y="941896"/>
                    <a:pt x="216694" y="945865"/>
                  </a:cubicBezTo>
                  <a:cubicBezTo>
                    <a:pt x="166994" y="957482"/>
                    <a:pt x="192881" y="956581"/>
                    <a:pt x="178594" y="967296"/>
                  </a:cubicBezTo>
                  <a:cubicBezTo>
                    <a:pt x="120957" y="974548"/>
                    <a:pt x="163512" y="913321"/>
                    <a:pt x="128587" y="967296"/>
                  </a:cubicBezTo>
                  <a:cubicBezTo>
                    <a:pt x="117474" y="954596"/>
                    <a:pt x="118824" y="889220"/>
                    <a:pt x="111918" y="891096"/>
                  </a:cubicBezTo>
                  <a:lnTo>
                    <a:pt x="89532" y="952362"/>
                  </a:lnTo>
                  <a:cubicBezTo>
                    <a:pt x="60866" y="929451"/>
                    <a:pt x="84374" y="944567"/>
                    <a:pt x="80962" y="953009"/>
                  </a:cubicBezTo>
                  <a:cubicBezTo>
                    <a:pt x="27544" y="1004313"/>
                    <a:pt x="45640" y="946659"/>
                    <a:pt x="35718" y="957772"/>
                  </a:cubicBezTo>
                  <a:cubicBezTo>
                    <a:pt x="25796" y="968885"/>
                    <a:pt x="9128" y="990714"/>
                    <a:pt x="2381" y="983967"/>
                  </a:cubicBezTo>
                  <a:cubicBezTo>
                    <a:pt x="1587" y="948249"/>
                    <a:pt x="794" y="912530"/>
                    <a:pt x="0" y="876812"/>
                  </a:cubicBezTo>
                  <a:lnTo>
                    <a:pt x="89529" y="21431"/>
                  </a:lnTo>
                  <a:close/>
                </a:path>
              </a:pathLst>
            </a:custGeom>
            <a:gradFill flip="none" rotWithShape="1">
              <a:gsLst>
                <a:gs pos="23000">
                  <a:srgbClr val="181C21"/>
                </a:gs>
                <a:gs pos="5000">
                  <a:srgbClr val="171717"/>
                </a:gs>
                <a:gs pos="86000">
                  <a:srgbClr val="888F29"/>
                </a:gs>
                <a:gs pos="44000">
                  <a:srgbClr val="2B2F22"/>
                </a:gs>
                <a:gs pos="71000">
                  <a:srgbClr val="555A1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393" name="组合 392">
              <a:extLst>
                <a:ext uri="{FF2B5EF4-FFF2-40B4-BE49-F238E27FC236}">
                  <a16:creationId xmlns:a16="http://schemas.microsoft.com/office/drawing/2014/main" xmlns="" id="{B3CCBB9F-DFDC-4ED1-B586-6E4671002706}"/>
                </a:ext>
              </a:extLst>
            </p:cNvPr>
            <p:cNvGrpSpPr/>
            <p:nvPr/>
          </p:nvGrpSpPr>
          <p:grpSpPr>
            <a:xfrm>
              <a:off x="8525605" y="2715786"/>
              <a:ext cx="982303" cy="1082736"/>
              <a:chOff x="8525605" y="2715786"/>
              <a:chExt cx="982303" cy="1082736"/>
            </a:xfrm>
          </p:grpSpPr>
          <p:grpSp>
            <p:nvGrpSpPr>
              <p:cNvPr id="394" name="组合 393">
                <a:extLst>
                  <a:ext uri="{FF2B5EF4-FFF2-40B4-BE49-F238E27FC236}">
                    <a16:creationId xmlns:a16="http://schemas.microsoft.com/office/drawing/2014/main" xmlns="" id="{06898F39-693C-4344-BF53-5C2A3A80CB30}"/>
                  </a:ext>
                </a:extLst>
              </p:cNvPr>
              <p:cNvGrpSpPr/>
              <p:nvPr/>
            </p:nvGrpSpPr>
            <p:grpSpPr>
              <a:xfrm>
                <a:off x="8525605" y="2794321"/>
                <a:ext cx="982303" cy="1004201"/>
                <a:chOff x="5228000" y="2251693"/>
                <a:chExt cx="982303" cy="1004201"/>
              </a:xfrm>
            </p:grpSpPr>
            <p:sp>
              <p:nvSpPr>
                <p:cNvPr id="396" name="墙面灯光">
                  <a:extLst>
                    <a:ext uri="{FF2B5EF4-FFF2-40B4-BE49-F238E27FC236}">
                      <a16:creationId xmlns:a16="http://schemas.microsoft.com/office/drawing/2014/main" xmlns="" id="{ABC58FEA-1663-4463-AE9B-635BE7C2C219}"/>
                    </a:ext>
                  </a:extLst>
                </p:cNvPr>
                <p:cNvSpPr/>
                <p:nvPr/>
              </p:nvSpPr>
              <p:spPr>
                <a:xfrm>
                  <a:off x="5228000" y="2251693"/>
                  <a:ext cx="982303" cy="1004201"/>
                </a:xfrm>
                <a:custGeom>
                  <a:avLst/>
                  <a:gdLst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315674 w 2155556"/>
                    <a:gd name="connsiteY7" fmla="*/ 2107546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0" fmla="*/ 1063302 w 2155556"/>
                    <a:gd name="connsiteY0" fmla="*/ 0 h 2114773"/>
                    <a:gd name="connsiteX1" fmla="*/ 1048121 w 2155556"/>
                    <a:gd name="connsiteY1" fmla="*/ 664826 h 2114773"/>
                    <a:gd name="connsiteX2" fmla="*/ 2150128 w 2155556"/>
                    <a:gd name="connsiteY2" fmla="*/ 1111046 h 2114773"/>
                    <a:gd name="connsiteX3" fmla="*/ 2155556 w 2155556"/>
                    <a:gd name="connsiteY3" fmla="*/ 1234225 h 2114773"/>
                    <a:gd name="connsiteX4" fmla="*/ 2107101 w 2155556"/>
                    <a:gd name="connsiteY4" fmla="*/ 1601495 h 2114773"/>
                    <a:gd name="connsiteX5" fmla="*/ 2103091 w 2155556"/>
                    <a:gd name="connsiteY5" fmla="*/ 1614051 h 2114773"/>
                    <a:gd name="connsiteX6" fmla="*/ 323318 w 2155556"/>
                    <a:gd name="connsiteY6" fmla="*/ 2114773 h 2114773"/>
                    <a:gd name="connsiteX7" fmla="*/ 477685 w 2155556"/>
                    <a:gd name="connsiteY7" fmla="*/ 2002569 h 2114773"/>
                    <a:gd name="connsiteX8" fmla="*/ 0 w 2155556"/>
                    <a:gd name="connsiteY8" fmla="*/ 1234225 h 2114773"/>
                    <a:gd name="connsiteX9" fmla="*/ 967582 w 2155556"/>
                    <a:gd name="connsiteY9" fmla="*/ 5539 h 2114773"/>
                    <a:gd name="connsiteX10" fmla="*/ 1063302 w 2155556"/>
                    <a:gd name="connsiteY10" fmla="*/ 0 h 2114773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048121 w 2155556"/>
                    <a:gd name="connsiteY1" fmla="*/ 664826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760970 w 2155556"/>
                    <a:gd name="connsiteY1" fmla="*/ 33489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  <a:gd name="connsiteX0" fmla="*/ 1063302 w 2155556"/>
                    <a:gd name="connsiteY0" fmla="*/ 0 h 2039789"/>
                    <a:gd name="connsiteX1" fmla="*/ 1955383 w 2155556"/>
                    <a:gd name="connsiteY1" fmla="*/ 289908 h 2039789"/>
                    <a:gd name="connsiteX2" fmla="*/ 2150128 w 2155556"/>
                    <a:gd name="connsiteY2" fmla="*/ 1111046 h 2039789"/>
                    <a:gd name="connsiteX3" fmla="*/ 2155556 w 2155556"/>
                    <a:gd name="connsiteY3" fmla="*/ 1234225 h 2039789"/>
                    <a:gd name="connsiteX4" fmla="*/ 2107101 w 2155556"/>
                    <a:gd name="connsiteY4" fmla="*/ 1601495 h 2039789"/>
                    <a:gd name="connsiteX5" fmla="*/ 2103091 w 2155556"/>
                    <a:gd name="connsiteY5" fmla="*/ 1614051 h 2039789"/>
                    <a:gd name="connsiteX6" fmla="*/ 1198178 w 2155556"/>
                    <a:gd name="connsiteY6" fmla="*/ 2039789 h 2039789"/>
                    <a:gd name="connsiteX7" fmla="*/ 477685 w 2155556"/>
                    <a:gd name="connsiteY7" fmla="*/ 2002569 h 2039789"/>
                    <a:gd name="connsiteX8" fmla="*/ 0 w 2155556"/>
                    <a:gd name="connsiteY8" fmla="*/ 1234225 h 2039789"/>
                    <a:gd name="connsiteX9" fmla="*/ 967582 w 2155556"/>
                    <a:gd name="connsiteY9" fmla="*/ 5539 h 2039789"/>
                    <a:gd name="connsiteX10" fmla="*/ 1063302 w 2155556"/>
                    <a:gd name="connsiteY10" fmla="*/ 0 h 203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5556" h="2039789">
                      <a:moveTo>
                        <a:pt x="1063302" y="0"/>
                      </a:moveTo>
                      <a:cubicBezTo>
                        <a:pt x="1360662" y="96636"/>
                        <a:pt x="1674224" y="43305"/>
                        <a:pt x="1955383" y="289908"/>
                      </a:cubicBezTo>
                      <a:lnTo>
                        <a:pt x="2150128" y="1111046"/>
                      </a:lnTo>
                      <a:lnTo>
                        <a:pt x="2155556" y="1234225"/>
                      </a:lnTo>
                      <a:cubicBezTo>
                        <a:pt x="2155556" y="1362120"/>
                        <a:pt x="2138592" y="1485475"/>
                        <a:pt x="2107101" y="1601495"/>
                      </a:cubicBezTo>
                      <a:lnTo>
                        <a:pt x="2103091" y="1614051"/>
                      </a:lnTo>
                      <a:cubicBezTo>
                        <a:pt x="1801453" y="1755964"/>
                        <a:pt x="1742833" y="1927869"/>
                        <a:pt x="1198178" y="2039789"/>
                      </a:cubicBezTo>
                      <a:cubicBezTo>
                        <a:pt x="1195630" y="2037380"/>
                        <a:pt x="480233" y="2004978"/>
                        <a:pt x="477685" y="2002569"/>
                      </a:cubicBezTo>
                      <a:cubicBezTo>
                        <a:pt x="282646" y="1779067"/>
                        <a:pt x="0" y="1575278"/>
                        <a:pt x="0" y="1234225"/>
                      </a:cubicBezTo>
                      <a:cubicBezTo>
                        <a:pt x="0" y="594751"/>
                        <a:pt x="424106" y="68786"/>
                        <a:pt x="967582" y="5539"/>
                      </a:cubicBezTo>
                      <a:lnTo>
                        <a:pt x="106330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60000">
                      <a:srgbClr val="2F5453">
                        <a:alpha val="43000"/>
                      </a:srgbClr>
                    </a:gs>
                    <a:gs pos="47000">
                      <a:srgbClr val="336760">
                        <a:alpha val="58000"/>
                      </a:srgbClr>
                    </a:gs>
                    <a:gs pos="31000">
                      <a:srgbClr val="4B6F4C">
                        <a:alpha val="52000"/>
                      </a:srgbClr>
                    </a:gs>
                    <a:gs pos="21000">
                      <a:srgbClr val="9EA31A">
                        <a:alpha val="41000"/>
                      </a:srgbClr>
                    </a:gs>
                    <a:gs pos="0">
                      <a:srgbClr val="9EA31A"/>
                    </a:gs>
                    <a:gs pos="87000">
                      <a:srgbClr val="293941">
                        <a:alpha val="0"/>
                      </a:srgbClr>
                    </a:gs>
                    <a:gs pos="74000">
                      <a:srgbClr val="2B4247">
                        <a:alpha val="49000"/>
                      </a:srgbClr>
                    </a:gs>
                    <a:gs pos="100000">
                      <a:srgbClr val="262F3A">
                        <a:alpha val="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27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397" name="灯">
                  <a:extLst>
                    <a:ext uri="{FF2B5EF4-FFF2-40B4-BE49-F238E27FC236}">
                      <a16:creationId xmlns:a16="http://schemas.microsoft.com/office/drawing/2014/main" xmlns="" id="{817CC64D-490C-401A-BF7D-A31A6B44C842}"/>
                    </a:ext>
                  </a:extLst>
                </p:cNvPr>
                <p:cNvSpPr/>
                <p:nvPr/>
              </p:nvSpPr>
              <p:spPr>
                <a:xfrm>
                  <a:off x="5705429" y="2699980"/>
                  <a:ext cx="61180" cy="138789"/>
                </a:xfrm>
                <a:custGeom>
                  <a:avLst/>
                  <a:gdLst>
                    <a:gd name="connsiteX0" fmla="*/ 0 w 80185"/>
                    <a:gd name="connsiteY0" fmla="*/ 13364 h 232119"/>
                    <a:gd name="connsiteX1" fmla="*/ 13364 w 80185"/>
                    <a:gd name="connsiteY1" fmla="*/ 0 h 232119"/>
                    <a:gd name="connsiteX2" fmla="*/ 66821 w 80185"/>
                    <a:gd name="connsiteY2" fmla="*/ 0 h 232119"/>
                    <a:gd name="connsiteX3" fmla="*/ 80185 w 80185"/>
                    <a:gd name="connsiteY3" fmla="*/ 13364 h 232119"/>
                    <a:gd name="connsiteX4" fmla="*/ 80185 w 80185"/>
                    <a:gd name="connsiteY4" fmla="*/ 218755 h 232119"/>
                    <a:gd name="connsiteX5" fmla="*/ 66821 w 80185"/>
                    <a:gd name="connsiteY5" fmla="*/ 232119 h 232119"/>
                    <a:gd name="connsiteX6" fmla="*/ 13364 w 80185"/>
                    <a:gd name="connsiteY6" fmla="*/ 232119 h 232119"/>
                    <a:gd name="connsiteX7" fmla="*/ 0 w 80185"/>
                    <a:gd name="connsiteY7" fmla="*/ 218755 h 232119"/>
                    <a:gd name="connsiteX8" fmla="*/ 0 w 80185"/>
                    <a:gd name="connsiteY8" fmla="*/ 13364 h 232119"/>
                    <a:gd name="connsiteX0" fmla="*/ 0 w 89710"/>
                    <a:gd name="connsiteY0" fmla="*/ 46701 h 232119"/>
                    <a:gd name="connsiteX1" fmla="*/ 22889 w 89710"/>
                    <a:gd name="connsiteY1" fmla="*/ 0 h 232119"/>
                    <a:gd name="connsiteX2" fmla="*/ 76346 w 89710"/>
                    <a:gd name="connsiteY2" fmla="*/ 0 h 232119"/>
                    <a:gd name="connsiteX3" fmla="*/ 89710 w 89710"/>
                    <a:gd name="connsiteY3" fmla="*/ 13364 h 232119"/>
                    <a:gd name="connsiteX4" fmla="*/ 89710 w 89710"/>
                    <a:gd name="connsiteY4" fmla="*/ 218755 h 232119"/>
                    <a:gd name="connsiteX5" fmla="*/ 76346 w 89710"/>
                    <a:gd name="connsiteY5" fmla="*/ 232119 h 232119"/>
                    <a:gd name="connsiteX6" fmla="*/ 22889 w 89710"/>
                    <a:gd name="connsiteY6" fmla="*/ 232119 h 232119"/>
                    <a:gd name="connsiteX7" fmla="*/ 9525 w 89710"/>
                    <a:gd name="connsiteY7" fmla="*/ 218755 h 232119"/>
                    <a:gd name="connsiteX8" fmla="*/ 0 w 89710"/>
                    <a:gd name="connsiteY8" fmla="*/ 46701 h 232119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0 w 89710"/>
                    <a:gd name="connsiteY0" fmla="*/ 58607 h 244025"/>
                    <a:gd name="connsiteX1" fmla="*/ 34796 w 89710"/>
                    <a:gd name="connsiteY1" fmla="*/ 0 h 244025"/>
                    <a:gd name="connsiteX2" fmla="*/ 76346 w 89710"/>
                    <a:gd name="connsiteY2" fmla="*/ 11906 h 244025"/>
                    <a:gd name="connsiteX3" fmla="*/ 89710 w 89710"/>
                    <a:gd name="connsiteY3" fmla="*/ 25270 h 244025"/>
                    <a:gd name="connsiteX4" fmla="*/ 89710 w 89710"/>
                    <a:gd name="connsiteY4" fmla="*/ 230661 h 244025"/>
                    <a:gd name="connsiteX5" fmla="*/ 76346 w 89710"/>
                    <a:gd name="connsiteY5" fmla="*/ 244025 h 244025"/>
                    <a:gd name="connsiteX6" fmla="*/ 22889 w 89710"/>
                    <a:gd name="connsiteY6" fmla="*/ 244025 h 244025"/>
                    <a:gd name="connsiteX7" fmla="*/ 9525 w 89710"/>
                    <a:gd name="connsiteY7" fmla="*/ 230661 h 244025"/>
                    <a:gd name="connsiteX8" fmla="*/ 0 w 89710"/>
                    <a:gd name="connsiteY8" fmla="*/ 58607 h 244025"/>
                    <a:gd name="connsiteX0" fmla="*/ 7143 w 96853"/>
                    <a:gd name="connsiteY0" fmla="*/ 58607 h 244025"/>
                    <a:gd name="connsiteX1" fmla="*/ 41939 w 96853"/>
                    <a:gd name="connsiteY1" fmla="*/ 0 h 244025"/>
                    <a:gd name="connsiteX2" fmla="*/ 83489 w 96853"/>
                    <a:gd name="connsiteY2" fmla="*/ 11906 h 244025"/>
                    <a:gd name="connsiteX3" fmla="*/ 96853 w 96853"/>
                    <a:gd name="connsiteY3" fmla="*/ 25270 h 244025"/>
                    <a:gd name="connsiteX4" fmla="*/ 96853 w 96853"/>
                    <a:gd name="connsiteY4" fmla="*/ 230661 h 244025"/>
                    <a:gd name="connsiteX5" fmla="*/ 83489 w 96853"/>
                    <a:gd name="connsiteY5" fmla="*/ 244025 h 244025"/>
                    <a:gd name="connsiteX6" fmla="*/ 30032 w 96853"/>
                    <a:gd name="connsiteY6" fmla="*/ 244025 h 244025"/>
                    <a:gd name="connsiteX7" fmla="*/ 0 w 96853"/>
                    <a:gd name="connsiteY7" fmla="*/ 221136 h 244025"/>
                    <a:gd name="connsiteX8" fmla="*/ 7143 w 96853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0033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21136 h 244025"/>
                    <a:gd name="connsiteX8" fmla="*/ 0 w 96854"/>
                    <a:gd name="connsiteY8" fmla="*/ 58607 h 244025"/>
                    <a:gd name="connsiteX0" fmla="*/ 0 w 96854"/>
                    <a:gd name="connsiteY0" fmla="*/ 58607 h 244025"/>
                    <a:gd name="connsiteX1" fmla="*/ 41940 w 96854"/>
                    <a:gd name="connsiteY1" fmla="*/ 0 h 244025"/>
                    <a:gd name="connsiteX2" fmla="*/ 83490 w 96854"/>
                    <a:gd name="connsiteY2" fmla="*/ 11906 h 244025"/>
                    <a:gd name="connsiteX3" fmla="*/ 96854 w 96854"/>
                    <a:gd name="connsiteY3" fmla="*/ 25270 h 244025"/>
                    <a:gd name="connsiteX4" fmla="*/ 96854 w 96854"/>
                    <a:gd name="connsiteY4" fmla="*/ 230661 h 244025"/>
                    <a:gd name="connsiteX5" fmla="*/ 83490 w 96854"/>
                    <a:gd name="connsiteY5" fmla="*/ 244025 h 244025"/>
                    <a:gd name="connsiteX6" fmla="*/ 37177 w 96854"/>
                    <a:gd name="connsiteY6" fmla="*/ 244025 h 244025"/>
                    <a:gd name="connsiteX7" fmla="*/ 1 w 96854"/>
                    <a:gd name="connsiteY7" fmla="*/ 206848 h 244025"/>
                    <a:gd name="connsiteX8" fmla="*/ 0 w 96854"/>
                    <a:gd name="connsiteY8" fmla="*/ 58607 h 244025"/>
                    <a:gd name="connsiteX0" fmla="*/ 0 w 103204"/>
                    <a:gd name="connsiteY0" fmla="*/ 58607 h 244025"/>
                    <a:gd name="connsiteX1" fmla="*/ 41940 w 103204"/>
                    <a:gd name="connsiteY1" fmla="*/ 0 h 244025"/>
                    <a:gd name="connsiteX2" fmla="*/ 83490 w 103204"/>
                    <a:gd name="connsiteY2" fmla="*/ 11906 h 244025"/>
                    <a:gd name="connsiteX3" fmla="*/ 96854 w 103204"/>
                    <a:gd name="connsiteY3" fmla="*/ 25270 h 244025"/>
                    <a:gd name="connsiteX4" fmla="*/ 96854 w 103204"/>
                    <a:gd name="connsiteY4" fmla="*/ 230661 h 244025"/>
                    <a:gd name="connsiteX5" fmla="*/ 83490 w 103204"/>
                    <a:gd name="connsiteY5" fmla="*/ 244025 h 244025"/>
                    <a:gd name="connsiteX6" fmla="*/ 37177 w 103204"/>
                    <a:gd name="connsiteY6" fmla="*/ 244025 h 244025"/>
                    <a:gd name="connsiteX7" fmla="*/ 1 w 103204"/>
                    <a:gd name="connsiteY7" fmla="*/ 206848 h 244025"/>
                    <a:gd name="connsiteX8" fmla="*/ 0 w 103204"/>
                    <a:gd name="connsiteY8" fmla="*/ 58607 h 244025"/>
                    <a:gd name="connsiteX0" fmla="*/ 0 w 107570"/>
                    <a:gd name="connsiteY0" fmla="*/ 58607 h 244025"/>
                    <a:gd name="connsiteX1" fmla="*/ 41940 w 107570"/>
                    <a:gd name="connsiteY1" fmla="*/ 0 h 244025"/>
                    <a:gd name="connsiteX2" fmla="*/ 83490 w 107570"/>
                    <a:gd name="connsiteY2" fmla="*/ 11906 h 244025"/>
                    <a:gd name="connsiteX3" fmla="*/ 96854 w 107570"/>
                    <a:gd name="connsiteY3" fmla="*/ 25270 h 244025"/>
                    <a:gd name="connsiteX4" fmla="*/ 96854 w 107570"/>
                    <a:gd name="connsiteY4" fmla="*/ 230661 h 244025"/>
                    <a:gd name="connsiteX5" fmla="*/ 83490 w 107570"/>
                    <a:gd name="connsiteY5" fmla="*/ 244025 h 244025"/>
                    <a:gd name="connsiteX6" fmla="*/ 37177 w 107570"/>
                    <a:gd name="connsiteY6" fmla="*/ 244025 h 244025"/>
                    <a:gd name="connsiteX7" fmla="*/ 1 w 107570"/>
                    <a:gd name="connsiteY7" fmla="*/ 206848 h 244025"/>
                    <a:gd name="connsiteX8" fmla="*/ 0 w 107570"/>
                    <a:gd name="connsiteY8" fmla="*/ 58607 h 24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70" h="244025">
                      <a:moveTo>
                        <a:pt x="0" y="58607"/>
                      </a:moveTo>
                      <a:cubicBezTo>
                        <a:pt x="0" y="51226"/>
                        <a:pt x="15509" y="4763"/>
                        <a:pt x="41940" y="0"/>
                      </a:cubicBezTo>
                      <a:cubicBezTo>
                        <a:pt x="72459" y="3969"/>
                        <a:pt x="69640" y="7937"/>
                        <a:pt x="83490" y="11906"/>
                      </a:cubicBezTo>
                      <a:cubicBezTo>
                        <a:pt x="90871" y="11906"/>
                        <a:pt x="96854" y="17889"/>
                        <a:pt x="96854" y="25270"/>
                      </a:cubicBezTo>
                      <a:cubicBezTo>
                        <a:pt x="111142" y="103259"/>
                        <a:pt x="111142" y="159816"/>
                        <a:pt x="96854" y="230661"/>
                      </a:cubicBezTo>
                      <a:cubicBezTo>
                        <a:pt x="96854" y="238042"/>
                        <a:pt x="90871" y="244025"/>
                        <a:pt x="83490" y="244025"/>
                      </a:cubicBezTo>
                      <a:lnTo>
                        <a:pt x="37177" y="244025"/>
                      </a:lnTo>
                      <a:cubicBezTo>
                        <a:pt x="29796" y="244025"/>
                        <a:pt x="1" y="214229"/>
                        <a:pt x="1" y="206848"/>
                      </a:cubicBezTo>
                      <a:cubicBezTo>
                        <a:pt x="1" y="138384"/>
                        <a:pt x="0" y="127071"/>
                        <a:pt x="0" y="5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262F3A">
                      <a:alpha val="57000"/>
                    </a:srgbClr>
                  </a:solidFill>
                </a:ln>
                <a:effectLst>
                  <a:glow rad="165100">
                    <a:srgbClr val="FFFF00">
                      <a:alpha val="49000"/>
                    </a:srgbClr>
                  </a:glow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sp>
            <p:nvSpPr>
              <p:cNvPr id="395" name="矩形 6">
                <a:extLst>
                  <a:ext uri="{FF2B5EF4-FFF2-40B4-BE49-F238E27FC236}">
                    <a16:creationId xmlns:a16="http://schemas.microsoft.com/office/drawing/2014/main" xmlns="" id="{3668AF25-EC51-4EB7-83CA-611A1A4AAA9B}"/>
                  </a:ext>
                </a:extLst>
              </p:cNvPr>
              <p:cNvSpPr/>
              <p:nvPr/>
            </p:nvSpPr>
            <p:spPr>
              <a:xfrm rot="21158775">
                <a:off x="8989204" y="2715786"/>
                <a:ext cx="230821" cy="620596"/>
              </a:xfrm>
              <a:custGeom>
                <a:avLst/>
                <a:gdLst>
                  <a:gd name="connsiteX0" fmla="*/ 0 w 165891"/>
                  <a:gd name="connsiteY0" fmla="*/ 0 h 787215"/>
                  <a:gd name="connsiteX1" fmla="*/ 165891 w 165891"/>
                  <a:gd name="connsiteY1" fmla="*/ 0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0 w 165891"/>
                  <a:gd name="connsiteY0" fmla="*/ 0 h 787215"/>
                  <a:gd name="connsiteX1" fmla="*/ 93759 w 165891"/>
                  <a:gd name="connsiteY1" fmla="*/ 43415 h 787215"/>
                  <a:gd name="connsiteX2" fmla="*/ 165891 w 165891"/>
                  <a:gd name="connsiteY2" fmla="*/ 787215 h 787215"/>
                  <a:gd name="connsiteX3" fmla="*/ 0 w 165891"/>
                  <a:gd name="connsiteY3" fmla="*/ 787215 h 787215"/>
                  <a:gd name="connsiteX4" fmla="*/ 0 w 165891"/>
                  <a:gd name="connsiteY4" fmla="*/ 0 h 787215"/>
                  <a:gd name="connsiteX0" fmla="*/ 19623 w 165891"/>
                  <a:gd name="connsiteY0" fmla="*/ 0 h 797061"/>
                  <a:gd name="connsiteX1" fmla="*/ 93759 w 165891"/>
                  <a:gd name="connsiteY1" fmla="*/ 53261 h 797061"/>
                  <a:gd name="connsiteX2" fmla="*/ 165891 w 165891"/>
                  <a:gd name="connsiteY2" fmla="*/ 797061 h 797061"/>
                  <a:gd name="connsiteX3" fmla="*/ 0 w 165891"/>
                  <a:gd name="connsiteY3" fmla="*/ 797061 h 797061"/>
                  <a:gd name="connsiteX4" fmla="*/ 19623 w 165891"/>
                  <a:gd name="connsiteY4" fmla="*/ 0 h 797061"/>
                  <a:gd name="connsiteX0" fmla="*/ 33199 w 179467"/>
                  <a:gd name="connsiteY0" fmla="*/ 0 h 797061"/>
                  <a:gd name="connsiteX1" fmla="*/ 107335 w 179467"/>
                  <a:gd name="connsiteY1" fmla="*/ 53261 h 797061"/>
                  <a:gd name="connsiteX2" fmla="*/ 179467 w 179467"/>
                  <a:gd name="connsiteY2" fmla="*/ 797061 h 797061"/>
                  <a:gd name="connsiteX3" fmla="*/ 0 w 179467"/>
                  <a:gd name="connsiteY3" fmla="*/ 585123 h 797061"/>
                  <a:gd name="connsiteX4" fmla="*/ 33199 w 179467"/>
                  <a:gd name="connsiteY4" fmla="*/ 0 h 797061"/>
                  <a:gd name="connsiteX0" fmla="*/ 66018 w 212286"/>
                  <a:gd name="connsiteY0" fmla="*/ 0 h 797061"/>
                  <a:gd name="connsiteX1" fmla="*/ 140154 w 212286"/>
                  <a:gd name="connsiteY1" fmla="*/ 53261 h 797061"/>
                  <a:gd name="connsiteX2" fmla="*/ 212286 w 212286"/>
                  <a:gd name="connsiteY2" fmla="*/ 797061 h 797061"/>
                  <a:gd name="connsiteX3" fmla="*/ 0 w 212286"/>
                  <a:gd name="connsiteY3" fmla="*/ 657938 h 797061"/>
                  <a:gd name="connsiteX4" fmla="*/ 66018 w 212286"/>
                  <a:gd name="connsiteY4" fmla="*/ 0 h 797061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40154"/>
                  <a:gd name="connsiteY0" fmla="*/ 0 h 759757"/>
                  <a:gd name="connsiteX1" fmla="*/ 140154 w 140154"/>
                  <a:gd name="connsiteY1" fmla="*/ 53261 h 759757"/>
                  <a:gd name="connsiteX2" fmla="*/ 42437 w 140154"/>
                  <a:gd name="connsiteY2" fmla="*/ 759757 h 759757"/>
                  <a:gd name="connsiteX3" fmla="*/ 0 w 140154"/>
                  <a:gd name="connsiteY3" fmla="*/ 657938 h 759757"/>
                  <a:gd name="connsiteX4" fmla="*/ 66018 w 140154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66018 w 124592"/>
                  <a:gd name="connsiteY4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4592"/>
                  <a:gd name="connsiteY0" fmla="*/ 0 h 759757"/>
                  <a:gd name="connsiteX1" fmla="*/ 124592 w 124592"/>
                  <a:gd name="connsiteY1" fmla="*/ 76384 h 759757"/>
                  <a:gd name="connsiteX2" fmla="*/ 42437 w 124592"/>
                  <a:gd name="connsiteY2" fmla="*/ 759757 h 759757"/>
                  <a:gd name="connsiteX3" fmla="*/ 0 w 124592"/>
                  <a:gd name="connsiteY3" fmla="*/ 657938 h 759757"/>
                  <a:gd name="connsiteX4" fmla="*/ 55647 w 124592"/>
                  <a:gd name="connsiteY4" fmla="*/ 319866 h 759757"/>
                  <a:gd name="connsiteX5" fmla="*/ 66018 w 124592"/>
                  <a:gd name="connsiteY5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55647 w 125198"/>
                  <a:gd name="connsiteY5" fmla="*/ 319866 h 759757"/>
                  <a:gd name="connsiteX6" fmla="*/ 66018 w 125198"/>
                  <a:gd name="connsiteY6" fmla="*/ 0 h 759757"/>
                  <a:gd name="connsiteX0" fmla="*/ 66018 w 125198"/>
                  <a:gd name="connsiteY0" fmla="*/ 0 h 759757"/>
                  <a:gd name="connsiteX1" fmla="*/ 124592 w 125198"/>
                  <a:gd name="connsiteY1" fmla="*/ 76384 h 759757"/>
                  <a:gd name="connsiteX2" fmla="*/ 97859 w 125198"/>
                  <a:gd name="connsiteY2" fmla="*/ 357347 h 759757"/>
                  <a:gd name="connsiteX3" fmla="*/ 42437 w 125198"/>
                  <a:gd name="connsiteY3" fmla="*/ 759757 h 759757"/>
                  <a:gd name="connsiteX4" fmla="*/ 0 w 125198"/>
                  <a:gd name="connsiteY4" fmla="*/ 657938 h 759757"/>
                  <a:gd name="connsiteX5" fmla="*/ 60870 w 125198"/>
                  <a:gd name="connsiteY5" fmla="*/ 338340 h 759757"/>
                  <a:gd name="connsiteX6" fmla="*/ 66018 w 125198"/>
                  <a:gd name="connsiteY6" fmla="*/ 0 h 759757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60870 w 125198"/>
                  <a:gd name="connsiteY5" fmla="*/ 338340 h 729195"/>
                  <a:gd name="connsiteX6" fmla="*/ 66018 w 125198"/>
                  <a:gd name="connsiteY6" fmla="*/ 0 h 729195"/>
                  <a:gd name="connsiteX0" fmla="*/ 66018 w 125198"/>
                  <a:gd name="connsiteY0" fmla="*/ 0 h 729195"/>
                  <a:gd name="connsiteX1" fmla="*/ 124592 w 125198"/>
                  <a:gd name="connsiteY1" fmla="*/ 76384 h 729195"/>
                  <a:gd name="connsiteX2" fmla="*/ 97859 w 125198"/>
                  <a:gd name="connsiteY2" fmla="*/ 357347 h 729195"/>
                  <a:gd name="connsiteX3" fmla="*/ 8320 w 125198"/>
                  <a:gd name="connsiteY3" fmla="*/ 729195 h 729195"/>
                  <a:gd name="connsiteX4" fmla="*/ 0 w 125198"/>
                  <a:gd name="connsiteY4" fmla="*/ 657938 h 729195"/>
                  <a:gd name="connsiteX5" fmla="*/ 43559 w 125198"/>
                  <a:gd name="connsiteY5" fmla="*/ 348760 h 729195"/>
                  <a:gd name="connsiteX6" fmla="*/ 66018 w 125198"/>
                  <a:gd name="connsiteY6" fmla="*/ 0 h 729195"/>
                  <a:gd name="connsiteX0" fmla="*/ 66018 w 124981"/>
                  <a:gd name="connsiteY0" fmla="*/ 0 h 729195"/>
                  <a:gd name="connsiteX1" fmla="*/ 124592 w 124981"/>
                  <a:gd name="connsiteY1" fmla="*/ 76384 h 729195"/>
                  <a:gd name="connsiteX2" fmla="*/ 86318 w 124981"/>
                  <a:gd name="connsiteY2" fmla="*/ 364294 h 729195"/>
                  <a:gd name="connsiteX3" fmla="*/ 8320 w 124981"/>
                  <a:gd name="connsiteY3" fmla="*/ 729195 h 729195"/>
                  <a:gd name="connsiteX4" fmla="*/ 0 w 124981"/>
                  <a:gd name="connsiteY4" fmla="*/ 657938 h 729195"/>
                  <a:gd name="connsiteX5" fmla="*/ 43559 w 124981"/>
                  <a:gd name="connsiteY5" fmla="*/ 348760 h 729195"/>
                  <a:gd name="connsiteX6" fmla="*/ 66018 w 124981"/>
                  <a:gd name="connsiteY6" fmla="*/ 0 h 729195"/>
                  <a:gd name="connsiteX0" fmla="*/ 75864 w 134827"/>
                  <a:gd name="connsiteY0" fmla="*/ 0 h 729195"/>
                  <a:gd name="connsiteX1" fmla="*/ 134438 w 134827"/>
                  <a:gd name="connsiteY1" fmla="*/ 76384 h 729195"/>
                  <a:gd name="connsiteX2" fmla="*/ 96164 w 134827"/>
                  <a:gd name="connsiteY2" fmla="*/ 364294 h 729195"/>
                  <a:gd name="connsiteX3" fmla="*/ 18166 w 134827"/>
                  <a:gd name="connsiteY3" fmla="*/ 729195 h 729195"/>
                  <a:gd name="connsiteX4" fmla="*/ 0 w 134827"/>
                  <a:gd name="connsiteY4" fmla="*/ 638315 h 729195"/>
                  <a:gd name="connsiteX5" fmla="*/ 53405 w 134827"/>
                  <a:gd name="connsiteY5" fmla="*/ 348760 h 729195"/>
                  <a:gd name="connsiteX6" fmla="*/ 75864 w 134827"/>
                  <a:gd name="connsiteY6" fmla="*/ 0 h 729195"/>
                  <a:gd name="connsiteX0" fmla="*/ 100501 w 159464"/>
                  <a:gd name="connsiteY0" fmla="*/ 0 h 729195"/>
                  <a:gd name="connsiteX1" fmla="*/ 159075 w 159464"/>
                  <a:gd name="connsiteY1" fmla="*/ 76384 h 729195"/>
                  <a:gd name="connsiteX2" fmla="*/ 120801 w 159464"/>
                  <a:gd name="connsiteY2" fmla="*/ 364294 h 729195"/>
                  <a:gd name="connsiteX3" fmla="*/ 42803 w 159464"/>
                  <a:gd name="connsiteY3" fmla="*/ 729195 h 729195"/>
                  <a:gd name="connsiteX4" fmla="*/ 0 w 159464"/>
                  <a:gd name="connsiteY4" fmla="*/ 712141 h 729195"/>
                  <a:gd name="connsiteX5" fmla="*/ 24637 w 159464"/>
                  <a:gd name="connsiteY5" fmla="*/ 638315 h 729195"/>
                  <a:gd name="connsiteX6" fmla="*/ 78042 w 159464"/>
                  <a:gd name="connsiteY6" fmla="*/ 348760 h 729195"/>
                  <a:gd name="connsiteX7" fmla="*/ 100501 w 159464"/>
                  <a:gd name="connsiteY7" fmla="*/ 0 h 729195"/>
                  <a:gd name="connsiteX0" fmla="*/ 100501 w 159464"/>
                  <a:gd name="connsiteY0" fmla="*/ 0 h 714333"/>
                  <a:gd name="connsiteX1" fmla="*/ 159075 w 159464"/>
                  <a:gd name="connsiteY1" fmla="*/ 76384 h 714333"/>
                  <a:gd name="connsiteX2" fmla="*/ 120801 w 159464"/>
                  <a:gd name="connsiteY2" fmla="*/ 364294 h 714333"/>
                  <a:gd name="connsiteX3" fmla="*/ 51405 w 159464"/>
                  <a:gd name="connsiteY3" fmla="*/ 684712 h 714333"/>
                  <a:gd name="connsiteX4" fmla="*/ 0 w 159464"/>
                  <a:gd name="connsiteY4" fmla="*/ 712141 h 714333"/>
                  <a:gd name="connsiteX5" fmla="*/ 24637 w 159464"/>
                  <a:gd name="connsiteY5" fmla="*/ 638315 h 714333"/>
                  <a:gd name="connsiteX6" fmla="*/ 78042 w 159464"/>
                  <a:gd name="connsiteY6" fmla="*/ 348760 h 714333"/>
                  <a:gd name="connsiteX7" fmla="*/ 100501 w 159464"/>
                  <a:gd name="connsiteY7" fmla="*/ 0 h 714333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1405 w 159464"/>
                  <a:gd name="connsiteY3" fmla="*/ 684712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57134 w 159464"/>
                  <a:gd name="connsiteY3" fmla="*/ 651785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464"/>
                  <a:gd name="connsiteY0" fmla="*/ 0 h 780450"/>
                  <a:gd name="connsiteX1" fmla="*/ 159075 w 159464"/>
                  <a:gd name="connsiteY1" fmla="*/ 76384 h 780450"/>
                  <a:gd name="connsiteX2" fmla="*/ 120801 w 159464"/>
                  <a:gd name="connsiteY2" fmla="*/ 364294 h 780450"/>
                  <a:gd name="connsiteX3" fmla="*/ 40944 w 159464"/>
                  <a:gd name="connsiteY3" fmla="*/ 637946 h 780450"/>
                  <a:gd name="connsiteX4" fmla="*/ 56693 w 159464"/>
                  <a:gd name="connsiteY4" fmla="*/ 780212 h 780450"/>
                  <a:gd name="connsiteX5" fmla="*/ 0 w 159464"/>
                  <a:gd name="connsiteY5" fmla="*/ 712141 h 780450"/>
                  <a:gd name="connsiteX6" fmla="*/ 24637 w 159464"/>
                  <a:gd name="connsiteY6" fmla="*/ 638315 h 780450"/>
                  <a:gd name="connsiteX7" fmla="*/ 78042 w 159464"/>
                  <a:gd name="connsiteY7" fmla="*/ 348760 h 780450"/>
                  <a:gd name="connsiteX8" fmla="*/ 100501 w 159464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78042 w 159559"/>
                  <a:gd name="connsiteY7" fmla="*/ 348760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4637 w 159559"/>
                  <a:gd name="connsiteY6" fmla="*/ 638315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0501 w 159559"/>
                  <a:gd name="connsiteY0" fmla="*/ 0 h 780450"/>
                  <a:gd name="connsiteX1" fmla="*/ 159075 w 159559"/>
                  <a:gd name="connsiteY1" fmla="*/ 76384 h 780450"/>
                  <a:gd name="connsiteX2" fmla="*/ 127119 w 159559"/>
                  <a:gd name="connsiteY2" fmla="*/ 338873 h 780450"/>
                  <a:gd name="connsiteX3" fmla="*/ 40944 w 159559"/>
                  <a:gd name="connsiteY3" fmla="*/ 637946 h 780450"/>
                  <a:gd name="connsiteX4" fmla="*/ 56693 w 159559"/>
                  <a:gd name="connsiteY4" fmla="*/ 780212 h 780450"/>
                  <a:gd name="connsiteX5" fmla="*/ 0 w 159559"/>
                  <a:gd name="connsiteY5" fmla="*/ 712141 h 780450"/>
                  <a:gd name="connsiteX6" fmla="*/ 25744 w 159559"/>
                  <a:gd name="connsiteY6" fmla="*/ 604239 h 780450"/>
                  <a:gd name="connsiteX7" fmla="*/ 82665 w 159559"/>
                  <a:gd name="connsiteY7" fmla="*/ 349909 h 780450"/>
                  <a:gd name="connsiteX8" fmla="*/ 100501 w 159559"/>
                  <a:gd name="connsiteY8" fmla="*/ 0 h 780450"/>
                  <a:gd name="connsiteX0" fmla="*/ 106873 w 165931"/>
                  <a:gd name="connsiteY0" fmla="*/ 0 h 780408"/>
                  <a:gd name="connsiteX1" fmla="*/ 165447 w 165931"/>
                  <a:gd name="connsiteY1" fmla="*/ 76384 h 780408"/>
                  <a:gd name="connsiteX2" fmla="*/ 133491 w 165931"/>
                  <a:gd name="connsiteY2" fmla="*/ 338873 h 780408"/>
                  <a:gd name="connsiteX3" fmla="*/ 47316 w 165931"/>
                  <a:gd name="connsiteY3" fmla="*/ 637946 h 780408"/>
                  <a:gd name="connsiteX4" fmla="*/ 63065 w 165931"/>
                  <a:gd name="connsiteY4" fmla="*/ 780212 h 780408"/>
                  <a:gd name="connsiteX5" fmla="*/ 0 w 165931"/>
                  <a:gd name="connsiteY5" fmla="*/ 698289 h 780408"/>
                  <a:gd name="connsiteX6" fmla="*/ 32116 w 165931"/>
                  <a:gd name="connsiteY6" fmla="*/ 604239 h 780408"/>
                  <a:gd name="connsiteX7" fmla="*/ 89037 w 165931"/>
                  <a:gd name="connsiteY7" fmla="*/ 349909 h 780408"/>
                  <a:gd name="connsiteX8" fmla="*/ 106873 w 165931"/>
                  <a:gd name="connsiteY8" fmla="*/ 0 h 780408"/>
                  <a:gd name="connsiteX0" fmla="*/ 107037 w 166095"/>
                  <a:gd name="connsiteY0" fmla="*/ 0 h 782058"/>
                  <a:gd name="connsiteX1" fmla="*/ 165611 w 166095"/>
                  <a:gd name="connsiteY1" fmla="*/ 76384 h 782058"/>
                  <a:gd name="connsiteX2" fmla="*/ 133655 w 166095"/>
                  <a:gd name="connsiteY2" fmla="*/ 338873 h 782058"/>
                  <a:gd name="connsiteX3" fmla="*/ 47480 w 166095"/>
                  <a:gd name="connsiteY3" fmla="*/ 637946 h 782058"/>
                  <a:gd name="connsiteX4" fmla="*/ 63229 w 166095"/>
                  <a:gd name="connsiteY4" fmla="*/ 780212 h 782058"/>
                  <a:gd name="connsiteX5" fmla="*/ 24984 w 166095"/>
                  <a:gd name="connsiteY5" fmla="*/ 687280 h 782058"/>
                  <a:gd name="connsiteX6" fmla="*/ 164 w 166095"/>
                  <a:gd name="connsiteY6" fmla="*/ 698289 h 782058"/>
                  <a:gd name="connsiteX7" fmla="*/ 32280 w 166095"/>
                  <a:gd name="connsiteY7" fmla="*/ 604239 h 782058"/>
                  <a:gd name="connsiteX8" fmla="*/ 89201 w 166095"/>
                  <a:gd name="connsiteY8" fmla="*/ 349909 h 782058"/>
                  <a:gd name="connsiteX9" fmla="*/ 107037 w 166095"/>
                  <a:gd name="connsiteY9" fmla="*/ 0 h 782058"/>
                  <a:gd name="connsiteX0" fmla="*/ 107037 w 166095"/>
                  <a:gd name="connsiteY0" fmla="*/ 0 h 748327"/>
                  <a:gd name="connsiteX1" fmla="*/ 165611 w 166095"/>
                  <a:gd name="connsiteY1" fmla="*/ 76384 h 748327"/>
                  <a:gd name="connsiteX2" fmla="*/ 133655 w 166095"/>
                  <a:gd name="connsiteY2" fmla="*/ 338873 h 748327"/>
                  <a:gd name="connsiteX3" fmla="*/ 47480 w 166095"/>
                  <a:gd name="connsiteY3" fmla="*/ 637946 h 748327"/>
                  <a:gd name="connsiteX4" fmla="*/ 32572 w 166095"/>
                  <a:gd name="connsiteY4" fmla="*/ 745603 h 748327"/>
                  <a:gd name="connsiteX5" fmla="*/ 24984 w 166095"/>
                  <a:gd name="connsiteY5" fmla="*/ 687280 h 748327"/>
                  <a:gd name="connsiteX6" fmla="*/ 164 w 166095"/>
                  <a:gd name="connsiteY6" fmla="*/ 698289 h 748327"/>
                  <a:gd name="connsiteX7" fmla="*/ 32280 w 166095"/>
                  <a:gd name="connsiteY7" fmla="*/ 604239 h 748327"/>
                  <a:gd name="connsiteX8" fmla="*/ 89201 w 166095"/>
                  <a:gd name="connsiteY8" fmla="*/ 349909 h 748327"/>
                  <a:gd name="connsiteX9" fmla="*/ 107037 w 166095"/>
                  <a:gd name="connsiteY9" fmla="*/ 0 h 748327"/>
                  <a:gd name="connsiteX0" fmla="*/ 107167 w 166225"/>
                  <a:gd name="connsiteY0" fmla="*/ 0 h 749530"/>
                  <a:gd name="connsiteX1" fmla="*/ 165741 w 166225"/>
                  <a:gd name="connsiteY1" fmla="*/ 76384 h 749530"/>
                  <a:gd name="connsiteX2" fmla="*/ 133785 w 166225"/>
                  <a:gd name="connsiteY2" fmla="*/ 338873 h 749530"/>
                  <a:gd name="connsiteX3" fmla="*/ 47610 w 166225"/>
                  <a:gd name="connsiteY3" fmla="*/ 637946 h 749530"/>
                  <a:gd name="connsiteX4" fmla="*/ 32702 w 166225"/>
                  <a:gd name="connsiteY4" fmla="*/ 745603 h 749530"/>
                  <a:gd name="connsiteX5" fmla="*/ 17059 w 166225"/>
                  <a:gd name="connsiteY5" fmla="*/ 709815 h 749530"/>
                  <a:gd name="connsiteX6" fmla="*/ 294 w 166225"/>
                  <a:gd name="connsiteY6" fmla="*/ 698289 h 749530"/>
                  <a:gd name="connsiteX7" fmla="*/ 32410 w 166225"/>
                  <a:gd name="connsiteY7" fmla="*/ 604239 h 749530"/>
                  <a:gd name="connsiteX8" fmla="*/ 89331 w 166225"/>
                  <a:gd name="connsiteY8" fmla="*/ 349909 h 749530"/>
                  <a:gd name="connsiteX9" fmla="*/ 107167 w 166225"/>
                  <a:gd name="connsiteY9" fmla="*/ 0 h 749530"/>
                  <a:gd name="connsiteX0" fmla="*/ 107077 w 166135"/>
                  <a:gd name="connsiteY0" fmla="*/ 0 h 748486"/>
                  <a:gd name="connsiteX1" fmla="*/ 165651 w 166135"/>
                  <a:gd name="connsiteY1" fmla="*/ 76384 h 748486"/>
                  <a:gd name="connsiteX2" fmla="*/ 133695 w 166135"/>
                  <a:gd name="connsiteY2" fmla="*/ 338873 h 748486"/>
                  <a:gd name="connsiteX3" fmla="*/ 47520 w 166135"/>
                  <a:gd name="connsiteY3" fmla="*/ 637946 h 748486"/>
                  <a:gd name="connsiteX4" fmla="*/ 32612 w 166135"/>
                  <a:gd name="connsiteY4" fmla="*/ 745603 h 748486"/>
                  <a:gd name="connsiteX5" fmla="*/ 21564 w 166135"/>
                  <a:gd name="connsiteY5" fmla="*/ 691328 h 748486"/>
                  <a:gd name="connsiteX6" fmla="*/ 204 w 166135"/>
                  <a:gd name="connsiteY6" fmla="*/ 698289 h 748486"/>
                  <a:gd name="connsiteX7" fmla="*/ 32320 w 166135"/>
                  <a:gd name="connsiteY7" fmla="*/ 604239 h 748486"/>
                  <a:gd name="connsiteX8" fmla="*/ 89241 w 166135"/>
                  <a:gd name="connsiteY8" fmla="*/ 349909 h 748486"/>
                  <a:gd name="connsiteX9" fmla="*/ 107077 w 166135"/>
                  <a:gd name="connsiteY9" fmla="*/ 0 h 748486"/>
                  <a:gd name="connsiteX0" fmla="*/ 107077 w 166135"/>
                  <a:gd name="connsiteY0" fmla="*/ 0 h 745603"/>
                  <a:gd name="connsiteX1" fmla="*/ 165651 w 166135"/>
                  <a:gd name="connsiteY1" fmla="*/ 76384 h 745603"/>
                  <a:gd name="connsiteX2" fmla="*/ 133695 w 166135"/>
                  <a:gd name="connsiteY2" fmla="*/ 338873 h 745603"/>
                  <a:gd name="connsiteX3" fmla="*/ 47520 w 166135"/>
                  <a:gd name="connsiteY3" fmla="*/ 637946 h 745603"/>
                  <a:gd name="connsiteX4" fmla="*/ 32612 w 166135"/>
                  <a:gd name="connsiteY4" fmla="*/ 745603 h 745603"/>
                  <a:gd name="connsiteX5" fmla="*/ 21564 w 166135"/>
                  <a:gd name="connsiteY5" fmla="*/ 691328 h 745603"/>
                  <a:gd name="connsiteX6" fmla="*/ 204 w 166135"/>
                  <a:gd name="connsiteY6" fmla="*/ 698289 h 745603"/>
                  <a:gd name="connsiteX7" fmla="*/ 32320 w 166135"/>
                  <a:gd name="connsiteY7" fmla="*/ 604239 h 745603"/>
                  <a:gd name="connsiteX8" fmla="*/ 89241 w 166135"/>
                  <a:gd name="connsiteY8" fmla="*/ 349909 h 745603"/>
                  <a:gd name="connsiteX9" fmla="*/ 107077 w 166135"/>
                  <a:gd name="connsiteY9" fmla="*/ 0 h 745603"/>
                  <a:gd name="connsiteX0" fmla="*/ 107077 w 166135"/>
                  <a:gd name="connsiteY0" fmla="*/ 0 h 757157"/>
                  <a:gd name="connsiteX1" fmla="*/ 165651 w 166135"/>
                  <a:gd name="connsiteY1" fmla="*/ 76384 h 757157"/>
                  <a:gd name="connsiteX2" fmla="*/ 133695 w 166135"/>
                  <a:gd name="connsiteY2" fmla="*/ 338873 h 757157"/>
                  <a:gd name="connsiteX3" fmla="*/ 47520 w 166135"/>
                  <a:gd name="connsiteY3" fmla="*/ 637946 h 757157"/>
                  <a:gd name="connsiteX4" fmla="*/ 29740 w 166135"/>
                  <a:gd name="connsiteY4" fmla="*/ 757157 h 757157"/>
                  <a:gd name="connsiteX5" fmla="*/ 21564 w 166135"/>
                  <a:gd name="connsiteY5" fmla="*/ 691328 h 757157"/>
                  <a:gd name="connsiteX6" fmla="*/ 204 w 166135"/>
                  <a:gd name="connsiteY6" fmla="*/ 698289 h 757157"/>
                  <a:gd name="connsiteX7" fmla="*/ 32320 w 166135"/>
                  <a:gd name="connsiteY7" fmla="*/ 604239 h 757157"/>
                  <a:gd name="connsiteX8" fmla="*/ 89241 w 166135"/>
                  <a:gd name="connsiteY8" fmla="*/ 349909 h 757157"/>
                  <a:gd name="connsiteX9" fmla="*/ 107077 w 166135"/>
                  <a:gd name="connsiteY9" fmla="*/ 0 h 757157"/>
                  <a:gd name="connsiteX0" fmla="*/ 112031 w 171089"/>
                  <a:gd name="connsiteY0" fmla="*/ 0 h 768132"/>
                  <a:gd name="connsiteX1" fmla="*/ 170605 w 171089"/>
                  <a:gd name="connsiteY1" fmla="*/ 76384 h 768132"/>
                  <a:gd name="connsiteX2" fmla="*/ 138649 w 171089"/>
                  <a:gd name="connsiteY2" fmla="*/ 338873 h 768132"/>
                  <a:gd name="connsiteX3" fmla="*/ 52474 w 171089"/>
                  <a:gd name="connsiteY3" fmla="*/ 637946 h 768132"/>
                  <a:gd name="connsiteX4" fmla="*/ 34694 w 171089"/>
                  <a:gd name="connsiteY4" fmla="*/ 757157 h 768132"/>
                  <a:gd name="connsiteX5" fmla="*/ 45 w 171089"/>
                  <a:gd name="connsiteY5" fmla="*/ 758360 h 768132"/>
                  <a:gd name="connsiteX6" fmla="*/ 26518 w 171089"/>
                  <a:gd name="connsiteY6" fmla="*/ 691328 h 768132"/>
                  <a:gd name="connsiteX7" fmla="*/ 5158 w 171089"/>
                  <a:gd name="connsiteY7" fmla="*/ 698289 h 768132"/>
                  <a:gd name="connsiteX8" fmla="*/ 37274 w 171089"/>
                  <a:gd name="connsiteY8" fmla="*/ 604239 h 768132"/>
                  <a:gd name="connsiteX9" fmla="*/ 94195 w 171089"/>
                  <a:gd name="connsiteY9" fmla="*/ 349909 h 768132"/>
                  <a:gd name="connsiteX10" fmla="*/ 112031 w 171089"/>
                  <a:gd name="connsiteY10" fmla="*/ 0 h 768132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6518 w 171089"/>
                  <a:gd name="connsiteY6" fmla="*/ 691328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12031 w 171089"/>
                  <a:gd name="connsiteY0" fmla="*/ 0 h 760571"/>
                  <a:gd name="connsiteX1" fmla="*/ 170605 w 171089"/>
                  <a:gd name="connsiteY1" fmla="*/ 76384 h 760571"/>
                  <a:gd name="connsiteX2" fmla="*/ 138649 w 171089"/>
                  <a:gd name="connsiteY2" fmla="*/ 338873 h 760571"/>
                  <a:gd name="connsiteX3" fmla="*/ 52474 w 171089"/>
                  <a:gd name="connsiteY3" fmla="*/ 637946 h 760571"/>
                  <a:gd name="connsiteX4" fmla="*/ 53701 w 171089"/>
                  <a:gd name="connsiteY4" fmla="*/ 720168 h 760571"/>
                  <a:gd name="connsiteX5" fmla="*/ 45 w 171089"/>
                  <a:gd name="connsiteY5" fmla="*/ 758360 h 760571"/>
                  <a:gd name="connsiteX6" fmla="*/ 27680 w 171089"/>
                  <a:gd name="connsiteY6" fmla="*/ 696525 h 760571"/>
                  <a:gd name="connsiteX7" fmla="*/ 5158 w 171089"/>
                  <a:gd name="connsiteY7" fmla="*/ 698289 h 760571"/>
                  <a:gd name="connsiteX8" fmla="*/ 37274 w 171089"/>
                  <a:gd name="connsiteY8" fmla="*/ 604239 h 760571"/>
                  <a:gd name="connsiteX9" fmla="*/ 94195 w 171089"/>
                  <a:gd name="connsiteY9" fmla="*/ 349909 h 760571"/>
                  <a:gd name="connsiteX10" fmla="*/ 112031 w 171089"/>
                  <a:gd name="connsiteY10" fmla="*/ 0 h 760571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48460 w 167075"/>
                  <a:gd name="connsiteY3" fmla="*/ 63794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3260 w 167075"/>
                  <a:gd name="connsiteY8" fmla="*/ 604239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57704 w 167075"/>
                  <a:gd name="connsiteY3" fmla="*/ 640243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5743"/>
                  <a:gd name="connsiteX1" fmla="*/ 166591 w 167075"/>
                  <a:gd name="connsiteY1" fmla="*/ 76384 h 745743"/>
                  <a:gd name="connsiteX2" fmla="*/ 134635 w 167075"/>
                  <a:gd name="connsiteY2" fmla="*/ 338873 h 745743"/>
                  <a:gd name="connsiteX3" fmla="*/ 62299 w 167075"/>
                  <a:gd name="connsiteY3" fmla="*/ 621756 h 745743"/>
                  <a:gd name="connsiteX4" fmla="*/ 49687 w 167075"/>
                  <a:gd name="connsiteY4" fmla="*/ 720168 h 745743"/>
                  <a:gd name="connsiteX5" fmla="*/ 51 w 167075"/>
                  <a:gd name="connsiteY5" fmla="*/ 742183 h 745743"/>
                  <a:gd name="connsiteX6" fmla="*/ 23666 w 167075"/>
                  <a:gd name="connsiteY6" fmla="*/ 696525 h 745743"/>
                  <a:gd name="connsiteX7" fmla="*/ 1144 w 167075"/>
                  <a:gd name="connsiteY7" fmla="*/ 698289 h 745743"/>
                  <a:gd name="connsiteX8" fmla="*/ 36159 w 167075"/>
                  <a:gd name="connsiteY8" fmla="*/ 612321 h 745743"/>
                  <a:gd name="connsiteX9" fmla="*/ 90181 w 167075"/>
                  <a:gd name="connsiteY9" fmla="*/ 349909 h 745743"/>
                  <a:gd name="connsiteX10" fmla="*/ 108017 w 167075"/>
                  <a:gd name="connsiteY10" fmla="*/ 0 h 745743"/>
                  <a:gd name="connsiteX0" fmla="*/ 108017 w 167075"/>
                  <a:gd name="connsiteY0" fmla="*/ 0 h 743728"/>
                  <a:gd name="connsiteX1" fmla="*/ 166591 w 167075"/>
                  <a:gd name="connsiteY1" fmla="*/ 76384 h 743728"/>
                  <a:gd name="connsiteX2" fmla="*/ 134635 w 167075"/>
                  <a:gd name="connsiteY2" fmla="*/ 338873 h 743728"/>
                  <a:gd name="connsiteX3" fmla="*/ 62299 w 167075"/>
                  <a:gd name="connsiteY3" fmla="*/ 621756 h 743728"/>
                  <a:gd name="connsiteX4" fmla="*/ 60613 w 167075"/>
                  <a:gd name="connsiteY4" fmla="*/ 686079 h 743728"/>
                  <a:gd name="connsiteX5" fmla="*/ 51 w 167075"/>
                  <a:gd name="connsiteY5" fmla="*/ 742183 h 743728"/>
                  <a:gd name="connsiteX6" fmla="*/ 23666 w 167075"/>
                  <a:gd name="connsiteY6" fmla="*/ 696525 h 743728"/>
                  <a:gd name="connsiteX7" fmla="*/ 1144 w 167075"/>
                  <a:gd name="connsiteY7" fmla="*/ 698289 h 743728"/>
                  <a:gd name="connsiteX8" fmla="*/ 36159 w 167075"/>
                  <a:gd name="connsiteY8" fmla="*/ 612321 h 743728"/>
                  <a:gd name="connsiteX9" fmla="*/ 90181 w 167075"/>
                  <a:gd name="connsiteY9" fmla="*/ 349909 h 743728"/>
                  <a:gd name="connsiteX10" fmla="*/ 108017 w 167075"/>
                  <a:gd name="connsiteY10" fmla="*/ 0 h 743728"/>
                  <a:gd name="connsiteX0" fmla="*/ 106994 w 166052"/>
                  <a:gd name="connsiteY0" fmla="*/ 0 h 726467"/>
                  <a:gd name="connsiteX1" fmla="*/ 165568 w 166052"/>
                  <a:gd name="connsiteY1" fmla="*/ 76384 h 726467"/>
                  <a:gd name="connsiteX2" fmla="*/ 133612 w 166052"/>
                  <a:gd name="connsiteY2" fmla="*/ 338873 h 726467"/>
                  <a:gd name="connsiteX3" fmla="*/ 61276 w 166052"/>
                  <a:gd name="connsiteY3" fmla="*/ 621756 h 726467"/>
                  <a:gd name="connsiteX4" fmla="*/ 59590 w 166052"/>
                  <a:gd name="connsiteY4" fmla="*/ 686079 h 726467"/>
                  <a:gd name="connsiteX5" fmla="*/ 15752 w 166052"/>
                  <a:gd name="connsiteY5" fmla="*/ 724255 h 726467"/>
                  <a:gd name="connsiteX6" fmla="*/ 22643 w 166052"/>
                  <a:gd name="connsiteY6" fmla="*/ 696525 h 726467"/>
                  <a:gd name="connsiteX7" fmla="*/ 121 w 166052"/>
                  <a:gd name="connsiteY7" fmla="*/ 698289 h 726467"/>
                  <a:gd name="connsiteX8" fmla="*/ 35136 w 166052"/>
                  <a:gd name="connsiteY8" fmla="*/ 612321 h 726467"/>
                  <a:gd name="connsiteX9" fmla="*/ 89158 w 166052"/>
                  <a:gd name="connsiteY9" fmla="*/ 349909 h 726467"/>
                  <a:gd name="connsiteX10" fmla="*/ 106994 w 166052"/>
                  <a:gd name="connsiteY10" fmla="*/ 0 h 726467"/>
                  <a:gd name="connsiteX0" fmla="*/ 57986 w 166052"/>
                  <a:gd name="connsiteY0" fmla="*/ 0 h 737217"/>
                  <a:gd name="connsiteX1" fmla="*/ 165568 w 166052"/>
                  <a:gd name="connsiteY1" fmla="*/ 87134 h 737217"/>
                  <a:gd name="connsiteX2" fmla="*/ 133612 w 166052"/>
                  <a:gd name="connsiteY2" fmla="*/ 349623 h 737217"/>
                  <a:gd name="connsiteX3" fmla="*/ 61276 w 166052"/>
                  <a:gd name="connsiteY3" fmla="*/ 632506 h 737217"/>
                  <a:gd name="connsiteX4" fmla="*/ 59590 w 166052"/>
                  <a:gd name="connsiteY4" fmla="*/ 696829 h 737217"/>
                  <a:gd name="connsiteX5" fmla="*/ 15752 w 166052"/>
                  <a:gd name="connsiteY5" fmla="*/ 735005 h 737217"/>
                  <a:gd name="connsiteX6" fmla="*/ 22643 w 166052"/>
                  <a:gd name="connsiteY6" fmla="*/ 707275 h 737217"/>
                  <a:gd name="connsiteX7" fmla="*/ 121 w 166052"/>
                  <a:gd name="connsiteY7" fmla="*/ 709039 h 737217"/>
                  <a:gd name="connsiteX8" fmla="*/ 35136 w 166052"/>
                  <a:gd name="connsiteY8" fmla="*/ 623071 h 737217"/>
                  <a:gd name="connsiteX9" fmla="*/ 89158 w 166052"/>
                  <a:gd name="connsiteY9" fmla="*/ 360659 h 737217"/>
                  <a:gd name="connsiteX10" fmla="*/ 57986 w 16605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57986 w 137722"/>
                  <a:gd name="connsiteY0" fmla="*/ 0 h 737217"/>
                  <a:gd name="connsiteX1" fmla="*/ 118690 w 137722"/>
                  <a:gd name="connsiteY1" fmla="*/ 47798 h 737217"/>
                  <a:gd name="connsiteX2" fmla="*/ 133612 w 137722"/>
                  <a:gd name="connsiteY2" fmla="*/ 349623 h 737217"/>
                  <a:gd name="connsiteX3" fmla="*/ 61276 w 137722"/>
                  <a:gd name="connsiteY3" fmla="*/ 632506 h 737217"/>
                  <a:gd name="connsiteX4" fmla="*/ 59590 w 137722"/>
                  <a:gd name="connsiteY4" fmla="*/ 696829 h 737217"/>
                  <a:gd name="connsiteX5" fmla="*/ 15752 w 137722"/>
                  <a:gd name="connsiteY5" fmla="*/ 735005 h 737217"/>
                  <a:gd name="connsiteX6" fmla="*/ 22643 w 137722"/>
                  <a:gd name="connsiteY6" fmla="*/ 707275 h 737217"/>
                  <a:gd name="connsiteX7" fmla="*/ 121 w 137722"/>
                  <a:gd name="connsiteY7" fmla="*/ 709039 h 737217"/>
                  <a:gd name="connsiteX8" fmla="*/ 35136 w 137722"/>
                  <a:gd name="connsiteY8" fmla="*/ 623071 h 737217"/>
                  <a:gd name="connsiteX9" fmla="*/ 89158 w 137722"/>
                  <a:gd name="connsiteY9" fmla="*/ 360659 h 737217"/>
                  <a:gd name="connsiteX10" fmla="*/ 57986 w 137722"/>
                  <a:gd name="connsiteY10" fmla="*/ 0 h 737217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7722"/>
                  <a:gd name="connsiteY0" fmla="*/ 0 h 741858"/>
                  <a:gd name="connsiteX1" fmla="*/ 118690 w 137722"/>
                  <a:gd name="connsiteY1" fmla="*/ 52439 h 741858"/>
                  <a:gd name="connsiteX2" fmla="*/ 133612 w 137722"/>
                  <a:gd name="connsiteY2" fmla="*/ 354264 h 741858"/>
                  <a:gd name="connsiteX3" fmla="*/ 61276 w 137722"/>
                  <a:gd name="connsiteY3" fmla="*/ 637147 h 741858"/>
                  <a:gd name="connsiteX4" fmla="*/ 59590 w 137722"/>
                  <a:gd name="connsiteY4" fmla="*/ 701470 h 741858"/>
                  <a:gd name="connsiteX5" fmla="*/ 15752 w 137722"/>
                  <a:gd name="connsiteY5" fmla="*/ 739646 h 741858"/>
                  <a:gd name="connsiteX6" fmla="*/ 22643 w 137722"/>
                  <a:gd name="connsiteY6" fmla="*/ 711916 h 741858"/>
                  <a:gd name="connsiteX7" fmla="*/ 121 w 137722"/>
                  <a:gd name="connsiteY7" fmla="*/ 713680 h 741858"/>
                  <a:gd name="connsiteX8" fmla="*/ 35136 w 137722"/>
                  <a:gd name="connsiteY8" fmla="*/ 627712 h 741858"/>
                  <a:gd name="connsiteX9" fmla="*/ 89158 w 137722"/>
                  <a:gd name="connsiteY9" fmla="*/ 365300 h 741858"/>
                  <a:gd name="connsiteX10" fmla="*/ 44886 w 137722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44886 w 139250"/>
                  <a:gd name="connsiteY0" fmla="*/ 0 h 741858"/>
                  <a:gd name="connsiteX1" fmla="*/ 118690 w 139250"/>
                  <a:gd name="connsiteY1" fmla="*/ 52439 h 741858"/>
                  <a:gd name="connsiteX2" fmla="*/ 133612 w 139250"/>
                  <a:gd name="connsiteY2" fmla="*/ 354264 h 741858"/>
                  <a:gd name="connsiteX3" fmla="*/ 61276 w 139250"/>
                  <a:gd name="connsiteY3" fmla="*/ 637147 h 741858"/>
                  <a:gd name="connsiteX4" fmla="*/ 59590 w 139250"/>
                  <a:gd name="connsiteY4" fmla="*/ 701470 h 741858"/>
                  <a:gd name="connsiteX5" fmla="*/ 15752 w 139250"/>
                  <a:gd name="connsiteY5" fmla="*/ 739646 h 741858"/>
                  <a:gd name="connsiteX6" fmla="*/ 22643 w 139250"/>
                  <a:gd name="connsiteY6" fmla="*/ 711916 h 741858"/>
                  <a:gd name="connsiteX7" fmla="*/ 121 w 139250"/>
                  <a:gd name="connsiteY7" fmla="*/ 713680 h 741858"/>
                  <a:gd name="connsiteX8" fmla="*/ 35136 w 139250"/>
                  <a:gd name="connsiteY8" fmla="*/ 627712 h 741858"/>
                  <a:gd name="connsiteX9" fmla="*/ 89158 w 139250"/>
                  <a:gd name="connsiteY9" fmla="*/ 365300 h 741858"/>
                  <a:gd name="connsiteX10" fmla="*/ 44886 w 139250"/>
                  <a:gd name="connsiteY10" fmla="*/ 0 h 741858"/>
                  <a:gd name="connsiteX0" fmla="*/ 78550 w 139250"/>
                  <a:gd name="connsiteY0" fmla="*/ 0 h 736131"/>
                  <a:gd name="connsiteX1" fmla="*/ 118690 w 139250"/>
                  <a:gd name="connsiteY1" fmla="*/ 46712 h 736131"/>
                  <a:gd name="connsiteX2" fmla="*/ 133612 w 139250"/>
                  <a:gd name="connsiteY2" fmla="*/ 348537 h 736131"/>
                  <a:gd name="connsiteX3" fmla="*/ 61276 w 139250"/>
                  <a:gd name="connsiteY3" fmla="*/ 631420 h 736131"/>
                  <a:gd name="connsiteX4" fmla="*/ 59590 w 139250"/>
                  <a:gd name="connsiteY4" fmla="*/ 695743 h 736131"/>
                  <a:gd name="connsiteX5" fmla="*/ 15752 w 139250"/>
                  <a:gd name="connsiteY5" fmla="*/ 733919 h 736131"/>
                  <a:gd name="connsiteX6" fmla="*/ 22643 w 139250"/>
                  <a:gd name="connsiteY6" fmla="*/ 706189 h 736131"/>
                  <a:gd name="connsiteX7" fmla="*/ 121 w 139250"/>
                  <a:gd name="connsiteY7" fmla="*/ 707953 h 736131"/>
                  <a:gd name="connsiteX8" fmla="*/ 35136 w 139250"/>
                  <a:gd name="connsiteY8" fmla="*/ 621985 h 736131"/>
                  <a:gd name="connsiteX9" fmla="*/ 89158 w 139250"/>
                  <a:gd name="connsiteY9" fmla="*/ 359573 h 736131"/>
                  <a:gd name="connsiteX10" fmla="*/ 78550 w 139250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9158 w 155521"/>
                  <a:gd name="connsiteY9" fmla="*/ 359573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5521"/>
                  <a:gd name="connsiteY0" fmla="*/ 0 h 736131"/>
                  <a:gd name="connsiteX1" fmla="*/ 149803 w 155521"/>
                  <a:gd name="connsiteY1" fmla="*/ 68892 h 736131"/>
                  <a:gd name="connsiteX2" fmla="*/ 133612 w 155521"/>
                  <a:gd name="connsiteY2" fmla="*/ 348537 h 736131"/>
                  <a:gd name="connsiteX3" fmla="*/ 61276 w 155521"/>
                  <a:gd name="connsiteY3" fmla="*/ 631420 h 736131"/>
                  <a:gd name="connsiteX4" fmla="*/ 59590 w 155521"/>
                  <a:gd name="connsiteY4" fmla="*/ 695743 h 736131"/>
                  <a:gd name="connsiteX5" fmla="*/ 15752 w 155521"/>
                  <a:gd name="connsiteY5" fmla="*/ 733919 h 736131"/>
                  <a:gd name="connsiteX6" fmla="*/ 22643 w 155521"/>
                  <a:gd name="connsiteY6" fmla="*/ 706189 h 736131"/>
                  <a:gd name="connsiteX7" fmla="*/ 121 w 155521"/>
                  <a:gd name="connsiteY7" fmla="*/ 707953 h 736131"/>
                  <a:gd name="connsiteX8" fmla="*/ 35136 w 155521"/>
                  <a:gd name="connsiteY8" fmla="*/ 621985 h 736131"/>
                  <a:gd name="connsiteX9" fmla="*/ 83154 w 155521"/>
                  <a:gd name="connsiteY9" fmla="*/ 353727 h 736131"/>
                  <a:gd name="connsiteX10" fmla="*/ 78550 w 155521"/>
                  <a:gd name="connsiteY10" fmla="*/ 0 h 736131"/>
                  <a:gd name="connsiteX0" fmla="*/ 78550 w 150600"/>
                  <a:gd name="connsiteY0" fmla="*/ 0 h 736131"/>
                  <a:gd name="connsiteX1" fmla="*/ 143491 w 150600"/>
                  <a:gd name="connsiteY1" fmla="*/ 79880 h 736131"/>
                  <a:gd name="connsiteX2" fmla="*/ 133612 w 150600"/>
                  <a:gd name="connsiteY2" fmla="*/ 348537 h 736131"/>
                  <a:gd name="connsiteX3" fmla="*/ 61276 w 150600"/>
                  <a:gd name="connsiteY3" fmla="*/ 631420 h 736131"/>
                  <a:gd name="connsiteX4" fmla="*/ 59590 w 150600"/>
                  <a:gd name="connsiteY4" fmla="*/ 695743 h 736131"/>
                  <a:gd name="connsiteX5" fmla="*/ 15752 w 150600"/>
                  <a:gd name="connsiteY5" fmla="*/ 733919 h 736131"/>
                  <a:gd name="connsiteX6" fmla="*/ 22643 w 150600"/>
                  <a:gd name="connsiteY6" fmla="*/ 706189 h 736131"/>
                  <a:gd name="connsiteX7" fmla="*/ 121 w 150600"/>
                  <a:gd name="connsiteY7" fmla="*/ 707953 h 736131"/>
                  <a:gd name="connsiteX8" fmla="*/ 35136 w 150600"/>
                  <a:gd name="connsiteY8" fmla="*/ 621985 h 736131"/>
                  <a:gd name="connsiteX9" fmla="*/ 83154 w 150600"/>
                  <a:gd name="connsiteY9" fmla="*/ 353727 h 736131"/>
                  <a:gd name="connsiteX10" fmla="*/ 78550 w 150600"/>
                  <a:gd name="connsiteY10" fmla="*/ 0 h 736131"/>
                  <a:gd name="connsiteX0" fmla="*/ 78550 w 149209"/>
                  <a:gd name="connsiteY0" fmla="*/ 0 h 736131"/>
                  <a:gd name="connsiteX1" fmla="*/ 143491 w 149209"/>
                  <a:gd name="connsiteY1" fmla="*/ 79880 h 736131"/>
                  <a:gd name="connsiteX2" fmla="*/ 127301 w 149209"/>
                  <a:gd name="connsiteY2" fmla="*/ 359525 h 736131"/>
                  <a:gd name="connsiteX3" fmla="*/ 61276 w 149209"/>
                  <a:gd name="connsiteY3" fmla="*/ 631420 h 736131"/>
                  <a:gd name="connsiteX4" fmla="*/ 59590 w 149209"/>
                  <a:gd name="connsiteY4" fmla="*/ 695743 h 736131"/>
                  <a:gd name="connsiteX5" fmla="*/ 15752 w 149209"/>
                  <a:gd name="connsiteY5" fmla="*/ 733919 h 736131"/>
                  <a:gd name="connsiteX6" fmla="*/ 22643 w 149209"/>
                  <a:gd name="connsiteY6" fmla="*/ 706189 h 736131"/>
                  <a:gd name="connsiteX7" fmla="*/ 121 w 149209"/>
                  <a:gd name="connsiteY7" fmla="*/ 707953 h 736131"/>
                  <a:gd name="connsiteX8" fmla="*/ 35136 w 149209"/>
                  <a:gd name="connsiteY8" fmla="*/ 621985 h 736131"/>
                  <a:gd name="connsiteX9" fmla="*/ 83154 w 149209"/>
                  <a:gd name="connsiteY9" fmla="*/ 353727 h 736131"/>
                  <a:gd name="connsiteX10" fmla="*/ 78550 w 149209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83154 w 142393"/>
                  <a:gd name="connsiteY9" fmla="*/ 353727 h 736131"/>
                  <a:gd name="connsiteX10" fmla="*/ 78550 w 142393"/>
                  <a:gd name="connsiteY10" fmla="*/ 0 h 736131"/>
                  <a:gd name="connsiteX0" fmla="*/ 78550 w 142393"/>
                  <a:gd name="connsiteY0" fmla="*/ 0 h 736131"/>
                  <a:gd name="connsiteX1" fmla="*/ 134513 w 142393"/>
                  <a:gd name="connsiteY1" fmla="*/ 78353 h 736131"/>
                  <a:gd name="connsiteX2" fmla="*/ 127301 w 142393"/>
                  <a:gd name="connsiteY2" fmla="*/ 359525 h 736131"/>
                  <a:gd name="connsiteX3" fmla="*/ 61276 w 142393"/>
                  <a:gd name="connsiteY3" fmla="*/ 631420 h 736131"/>
                  <a:gd name="connsiteX4" fmla="*/ 59590 w 142393"/>
                  <a:gd name="connsiteY4" fmla="*/ 695743 h 736131"/>
                  <a:gd name="connsiteX5" fmla="*/ 15752 w 142393"/>
                  <a:gd name="connsiteY5" fmla="*/ 733919 h 736131"/>
                  <a:gd name="connsiteX6" fmla="*/ 22643 w 142393"/>
                  <a:gd name="connsiteY6" fmla="*/ 706189 h 736131"/>
                  <a:gd name="connsiteX7" fmla="*/ 121 w 142393"/>
                  <a:gd name="connsiteY7" fmla="*/ 707953 h 736131"/>
                  <a:gd name="connsiteX8" fmla="*/ 35136 w 142393"/>
                  <a:gd name="connsiteY8" fmla="*/ 621985 h 736131"/>
                  <a:gd name="connsiteX9" fmla="*/ 74177 w 142393"/>
                  <a:gd name="connsiteY9" fmla="*/ 352200 h 736131"/>
                  <a:gd name="connsiteX10" fmla="*/ 78550 w 14239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74177 w 179643"/>
                  <a:gd name="connsiteY9" fmla="*/ 352200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78550 w 179643"/>
                  <a:gd name="connsiteY10" fmla="*/ 0 h 736131"/>
                  <a:gd name="connsiteX0" fmla="*/ 78550 w 179643"/>
                  <a:gd name="connsiteY0" fmla="*/ 0 h 736131"/>
                  <a:gd name="connsiteX1" fmla="*/ 134513 w 179643"/>
                  <a:gd name="connsiteY1" fmla="*/ 78353 h 736131"/>
                  <a:gd name="connsiteX2" fmla="*/ 176896 w 179643"/>
                  <a:gd name="connsiteY2" fmla="*/ 297197 h 736131"/>
                  <a:gd name="connsiteX3" fmla="*/ 61276 w 179643"/>
                  <a:gd name="connsiteY3" fmla="*/ 631420 h 736131"/>
                  <a:gd name="connsiteX4" fmla="*/ 59590 w 179643"/>
                  <a:gd name="connsiteY4" fmla="*/ 695743 h 736131"/>
                  <a:gd name="connsiteX5" fmla="*/ 15752 w 179643"/>
                  <a:gd name="connsiteY5" fmla="*/ 733919 h 736131"/>
                  <a:gd name="connsiteX6" fmla="*/ 22643 w 179643"/>
                  <a:gd name="connsiteY6" fmla="*/ 706189 h 736131"/>
                  <a:gd name="connsiteX7" fmla="*/ 121 w 179643"/>
                  <a:gd name="connsiteY7" fmla="*/ 707953 h 736131"/>
                  <a:gd name="connsiteX8" fmla="*/ 35136 w 179643"/>
                  <a:gd name="connsiteY8" fmla="*/ 621985 h 736131"/>
                  <a:gd name="connsiteX9" fmla="*/ 118349 w 179643"/>
                  <a:gd name="connsiteY9" fmla="*/ 305032 h 736131"/>
                  <a:gd name="connsiteX10" fmla="*/ 66555 w 179643"/>
                  <a:gd name="connsiteY10" fmla="*/ 126254 h 736131"/>
                  <a:gd name="connsiteX11" fmla="*/ 78550 w 179643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6555 w 180031"/>
                  <a:gd name="connsiteY10" fmla="*/ 126254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18349 w 180031"/>
                  <a:gd name="connsiteY9" fmla="*/ 305032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80031"/>
                  <a:gd name="connsiteY0" fmla="*/ 0 h 736131"/>
                  <a:gd name="connsiteX1" fmla="*/ 140984 w 180031"/>
                  <a:gd name="connsiteY1" fmla="*/ 76238 h 736131"/>
                  <a:gd name="connsiteX2" fmla="*/ 176896 w 180031"/>
                  <a:gd name="connsiteY2" fmla="*/ 297197 h 736131"/>
                  <a:gd name="connsiteX3" fmla="*/ 61276 w 180031"/>
                  <a:gd name="connsiteY3" fmla="*/ 631420 h 736131"/>
                  <a:gd name="connsiteX4" fmla="*/ 59590 w 180031"/>
                  <a:gd name="connsiteY4" fmla="*/ 695743 h 736131"/>
                  <a:gd name="connsiteX5" fmla="*/ 15752 w 180031"/>
                  <a:gd name="connsiteY5" fmla="*/ 733919 h 736131"/>
                  <a:gd name="connsiteX6" fmla="*/ 22643 w 180031"/>
                  <a:gd name="connsiteY6" fmla="*/ 706189 h 736131"/>
                  <a:gd name="connsiteX7" fmla="*/ 121 w 180031"/>
                  <a:gd name="connsiteY7" fmla="*/ 707953 h 736131"/>
                  <a:gd name="connsiteX8" fmla="*/ 35136 w 180031"/>
                  <a:gd name="connsiteY8" fmla="*/ 621985 h 736131"/>
                  <a:gd name="connsiteX9" fmla="*/ 103387 w 180031"/>
                  <a:gd name="connsiteY9" fmla="*/ 302486 h 736131"/>
                  <a:gd name="connsiteX10" fmla="*/ 65917 w 180031"/>
                  <a:gd name="connsiteY10" fmla="*/ 90762 h 736131"/>
                  <a:gd name="connsiteX11" fmla="*/ 78550 w 180031"/>
                  <a:gd name="connsiteY11" fmla="*/ 0 h 736131"/>
                  <a:gd name="connsiteX0" fmla="*/ 78550 w 163613"/>
                  <a:gd name="connsiteY0" fmla="*/ 0 h 736131"/>
                  <a:gd name="connsiteX1" fmla="*/ 140984 w 163613"/>
                  <a:gd name="connsiteY1" fmla="*/ 76238 h 736131"/>
                  <a:gd name="connsiteX2" fmla="*/ 158455 w 163613"/>
                  <a:gd name="connsiteY2" fmla="*/ 297276 h 736131"/>
                  <a:gd name="connsiteX3" fmla="*/ 61276 w 163613"/>
                  <a:gd name="connsiteY3" fmla="*/ 631420 h 736131"/>
                  <a:gd name="connsiteX4" fmla="*/ 59590 w 163613"/>
                  <a:gd name="connsiteY4" fmla="*/ 695743 h 736131"/>
                  <a:gd name="connsiteX5" fmla="*/ 15752 w 163613"/>
                  <a:gd name="connsiteY5" fmla="*/ 733919 h 736131"/>
                  <a:gd name="connsiteX6" fmla="*/ 22643 w 163613"/>
                  <a:gd name="connsiteY6" fmla="*/ 706189 h 736131"/>
                  <a:gd name="connsiteX7" fmla="*/ 121 w 163613"/>
                  <a:gd name="connsiteY7" fmla="*/ 707953 h 736131"/>
                  <a:gd name="connsiteX8" fmla="*/ 35136 w 163613"/>
                  <a:gd name="connsiteY8" fmla="*/ 621985 h 736131"/>
                  <a:gd name="connsiteX9" fmla="*/ 103387 w 163613"/>
                  <a:gd name="connsiteY9" fmla="*/ 302486 h 736131"/>
                  <a:gd name="connsiteX10" fmla="*/ 65917 w 163613"/>
                  <a:gd name="connsiteY10" fmla="*/ 90762 h 736131"/>
                  <a:gd name="connsiteX11" fmla="*/ 78550 w 16361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3387 w 158553"/>
                  <a:gd name="connsiteY9" fmla="*/ 302486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550 w 158553"/>
                  <a:gd name="connsiteY0" fmla="*/ 0 h 736131"/>
                  <a:gd name="connsiteX1" fmla="*/ 140984 w 158553"/>
                  <a:gd name="connsiteY1" fmla="*/ 76238 h 736131"/>
                  <a:gd name="connsiteX2" fmla="*/ 158455 w 158553"/>
                  <a:gd name="connsiteY2" fmla="*/ 297276 h 736131"/>
                  <a:gd name="connsiteX3" fmla="*/ 61276 w 158553"/>
                  <a:gd name="connsiteY3" fmla="*/ 631420 h 736131"/>
                  <a:gd name="connsiteX4" fmla="*/ 59590 w 158553"/>
                  <a:gd name="connsiteY4" fmla="*/ 695743 h 736131"/>
                  <a:gd name="connsiteX5" fmla="*/ 15752 w 158553"/>
                  <a:gd name="connsiteY5" fmla="*/ 733919 h 736131"/>
                  <a:gd name="connsiteX6" fmla="*/ 22643 w 158553"/>
                  <a:gd name="connsiteY6" fmla="*/ 706189 h 736131"/>
                  <a:gd name="connsiteX7" fmla="*/ 121 w 158553"/>
                  <a:gd name="connsiteY7" fmla="*/ 707953 h 736131"/>
                  <a:gd name="connsiteX8" fmla="*/ 35136 w 158553"/>
                  <a:gd name="connsiteY8" fmla="*/ 621985 h 736131"/>
                  <a:gd name="connsiteX9" fmla="*/ 100394 w 158553"/>
                  <a:gd name="connsiteY9" fmla="*/ 301977 h 736131"/>
                  <a:gd name="connsiteX10" fmla="*/ 65917 w 158553"/>
                  <a:gd name="connsiteY10" fmla="*/ 90762 h 736131"/>
                  <a:gd name="connsiteX11" fmla="*/ 78550 w 158553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61499 w 158776"/>
                  <a:gd name="connsiteY3" fmla="*/ 631420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78773 w 158776"/>
                  <a:gd name="connsiteY0" fmla="*/ 0 h 736131"/>
                  <a:gd name="connsiteX1" fmla="*/ 141207 w 158776"/>
                  <a:gd name="connsiteY1" fmla="*/ 76238 h 736131"/>
                  <a:gd name="connsiteX2" fmla="*/ 158678 w 158776"/>
                  <a:gd name="connsiteY2" fmla="*/ 297276 h 736131"/>
                  <a:gd name="connsiteX3" fmla="*/ 31758 w 158776"/>
                  <a:gd name="connsiteY3" fmla="*/ 545945 h 736131"/>
                  <a:gd name="connsiteX4" fmla="*/ 59813 w 158776"/>
                  <a:gd name="connsiteY4" fmla="*/ 695743 h 736131"/>
                  <a:gd name="connsiteX5" fmla="*/ 15975 w 158776"/>
                  <a:gd name="connsiteY5" fmla="*/ 733919 h 736131"/>
                  <a:gd name="connsiteX6" fmla="*/ 22866 w 158776"/>
                  <a:gd name="connsiteY6" fmla="*/ 706189 h 736131"/>
                  <a:gd name="connsiteX7" fmla="*/ 344 w 158776"/>
                  <a:gd name="connsiteY7" fmla="*/ 707953 h 736131"/>
                  <a:gd name="connsiteX8" fmla="*/ 11040 w 158776"/>
                  <a:gd name="connsiteY8" fmla="*/ 521350 h 736131"/>
                  <a:gd name="connsiteX9" fmla="*/ 100617 w 158776"/>
                  <a:gd name="connsiteY9" fmla="*/ 301977 h 736131"/>
                  <a:gd name="connsiteX10" fmla="*/ 66140 w 158776"/>
                  <a:gd name="connsiteY10" fmla="*/ 90762 h 736131"/>
                  <a:gd name="connsiteX11" fmla="*/ 78773 w 158776"/>
                  <a:gd name="connsiteY11" fmla="*/ 0 h 736131"/>
                  <a:gd name="connsiteX0" fmla="*/ 120335 w 200338"/>
                  <a:gd name="connsiteY0" fmla="*/ 0 h 736131"/>
                  <a:gd name="connsiteX1" fmla="*/ 182769 w 200338"/>
                  <a:gd name="connsiteY1" fmla="*/ 76238 h 736131"/>
                  <a:gd name="connsiteX2" fmla="*/ 200240 w 200338"/>
                  <a:gd name="connsiteY2" fmla="*/ 297276 h 736131"/>
                  <a:gd name="connsiteX3" fmla="*/ 73320 w 200338"/>
                  <a:gd name="connsiteY3" fmla="*/ 545945 h 736131"/>
                  <a:gd name="connsiteX4" fmla="*/ 101375 w 200338"/>
                  <a:gd name="connsiteY4" fmla="*/ 695743 h 736131"/>
                  <a:gd name="connsiteX5" fmla="*/ 57537 w 200338"/>
                  <a:gd name="connsiteY5" fmla="*/ 733919 h 736131"/>
                  <a:gd name="connsiteX6" fmla="*/ 64428 w 200338"/>
                  <a:gd name="connsiteY6" fmla="*/ 706189 h 736131"/>
                  <a:gd name="connsiteX7" fmla="*/ 44 w 200338"/>
                  <a:gd name="connsiteY7" fmla="*/ 581818 h 736131"/>
                  <a:gd name="connsiteX8" fmla="*/ 52602 w 200338"/>
                  <a:gd name="connsiteY8" fmla="*/ 521350 h 736131"/>
                  <a:gd name="connsiteX9" fmla="*/ 142179 w 200338"/>
                  <a:gd name="connsiteY9" fmla="*/ 301977 h 736131"/>
                  <a:gd name="connsiteX10" fmla="*/ 107702 w 200338"/>
                  <a:gd name="connsiteY10" fmla="*/ 90762 h 736131"/>
                  <a:gd name="connsiteX11" fmla="*/ 120335 w 200338"/>
                  <a:gd name="connsiteY11" fmla="*/ 0 h 736131"/>
                  <a:gd name="connsiteX0" fmla="*/ 120481 w 200484"/>
                  <a:gd name="connsiteY0" fmla="*/ 0 h 736131"/>
                  <a:gd name="connsiteX1" fmla="*/ 182915 w 200484"/>
                  <a:gd name="connsiteY1" fmla="*/ 76238 h 736131"/>
                  <a:gd name="connsiteX2" fmla="*/ 200386 w 200484"/>
                  <a:gd name="connsiteY2" fmla="*/ 297276 h 736131"/>
                  <a:gd name="connsiteX3" fmla="*/ 73466 w 200484"/>
                  <a:gd name="connsiteY3" fmla="*/ 545945 h 736131"/>
                  <a:gd name="connsiteX4" fmla="*/ 101521 w 200484"/>
                  <a:gd name="connsiteY4" fmla="*/ 695743 h 736131"/>
                  <a:gd name="connsiteX5" fmla="*/ 57683 w 200484"/>
                  <a:gd name="connsiteY5" fmla="*/ 733919 h 736131"/>
                  <a:gd name="connsiteX6" fmla="*/ 13886 w 200484"/>
                  <a:gd name="connsiteY6" fmla="*/ 617151 h 736131"/>
                  <a:gd name="connsiteX7" fmla="*/ 190 w 200484"/>
                  <a:gd name="connsiteY7" fmla="*/ 581818 h 736131"/>
                  <a:gd name="connsiteX8" fmla="*/ 52748 w 200484"/>
                  <a:gd name="connsiteY8" fmla="*/ 521350 h 736131"/>
                  <a:gd name="connsiteX9" fmla="*/ 142325 w 200484"/>
                  <a:gd name="connsiteY9" fmla="*/ 301977 h 736131"/>
                  <a:gd name="connsiteX10" fmla="*/ 107848 w 200484"/>
                  <a:gd name="connsiteY10" fmla="*/ 90762 h 736131"/>
                  <a:gd name="connsiteX11" fmla="*/ 120481 w 200484"/>
                  <a:gd name="connsiteY11" fmla="*/ 0 h 736131"/>
                  <a:gd name="connsiteX0" fmla="*/ 106765 w 186768"/>
                  <a:gd name="connsiteY0" fmla="*/ 0 h 736131"/>
                  <a:gd name="connsiteX1" fmla="*/ 169199 w 186768"/>
                  <a:gd name="connsiteY1" fmla="*/ 76238 h 736131"/>
                  <a:gd name="connsiteX2" fmla="*/ 186670 w 186768"/>
                  <a:gd name="connsiteY2" fmla="*/ 297276 h 736131"/>
                  <a:gd name="connsiteX3" fmla="*/ 59750 w 186768"/>
                  <a:gd name="connsiteY3" fmla="*/ 545945 h 736131"/>
                  <a:gd name="connsiteX4" fmla="*/ 87805 w 186768"/>
                  <a:gd name="connsiteY4" fmla="*/ 695743 h 736131"/>
                  <a:gd name="connsiteX5" fmla="*/ 43967 w 186768"/>
                  <a:gd name="connsiteY5" fmla="*/ 733919 h 736131"/>
                  <a:gd name="connsiteX6" fmla="*/ 170 w 186768"/>
                  <a:gd name="connsiteY6" fmla="*/ 617151 h 736131"/>
                  <a:gd name="connsiteX7" fmla="*/ 11309 w 186768"/>
                  <a:gd name="connsiteY7" fmla="*/ 560309 h 736131"/>
                  <a:gd name="connsiteX8" fmla="*/ 39032 w 186768"/>
                  <a:gd name="connsiteY8" fmla="*/ 521350 h 736131"/>
                  <a:gd name="connsiteX9" fmla="*/ 128609 w 186768"/>
                  <a:gd name="connsiteY9" fmla="*/ 301977 h 736131"/>
                  <a:gd name="connsiteX10" fmla="*/ 94132 w 186768"/>
                  <a:gd name="connsiteY10" fmla="*/ 90762 h 736131"/>
                  <a:gd name="connsiteX11" fmla="*/ 106765 w 186768"/>
                  <a:gd name="connsiteY11" fmla="*/ 0 h 736131"/>
                  <a:gd name="connsiteX0" fmla="*/ 112291 w 192294"/>
                  <a:gd name="connsiteY0" fmla="*/ 0 h 736131"/>
                  <a:gd name="connsiteX1" fmla="*/ 174725 w 192294"/>
                  <a:gd name="connsiteY1" fmla="*/ 76238 h 736131"/>
                  <a:gd name="connsiteX2" fmla="*/ 192196 w 192294"/>
                  <a:gd name="connsiteY2" fmla="*/ 297276 h 736131"/>
                  <a:gd name="connsiteX3" fmla="*/ 65276 w 192294"/>
                  <a:gd name="connsiteY3" fmla="*/ 545945 h 736131"/>
                  <a:gd name="connsiteX4" fmla="*/ 93331 w 192294"/>
                  <a:gd name="connsiteY4" fmla="*/ 695743 h 736131"/>
                  <a:gd name="connsiteX5" fmla="*/ 49493 w 192294"/>
                  <a:gd name="connsiteY5" fmla="*/ 733919 h 736131"/>
                  <a:gd name="connsiteX6" fmla="*/ 5696 w 192294"/>
                  <a:gd name="connsiteY6" fmla="*/ 617151 h 736131"/>
                  <a:gd name="connsiteX7" fmla="*/ 415 w 192294"/>
                  <a:gd name="connsiteY7" fmla="*/ 567166 h 736131"/>
                  <a:gd name="connsiteX8" fmla="*/ 44558 w 192294"/>
                  <a:gd name="connsiteY8" fmla="*/ 521350 h 736131"/>
                  <a:gd name="connsiteX9" fmla="*/ 134135 w 192294"/>
                  <a:gd name="connsiteY9" fmla="*/ 301977 h 736131"/>
                  <a:gd name="connsiteX10" fmla="*/ 99658 w 192294"/>
                  <a:gd name="connsiteY10" fmla="*/ 90762 h 736131"/>
                  <a:gd name="connsiteX11" fmla="*/ 112291 w 192294"/>
                  <a:gd name="connsiteY11" fmla="*/ 0 h 736131"/>
                  <a:gd name="connsiteX0" fmla="*/ 111972 w 191975"/>
                  <a:gd name="connsiteY0" fmla="*/ 0 h 736131"/>
                  <a:gd name="connsiteX1" fmla="*/ 174406 w 191975"/>
                  <a:gd name="connsiteY1" fmla="*/ 76238 h 736131"/>
                  <a:gd name="connsiteX2" fmla="*/ 191877 w 191975"/>
                  <a:gd name="connsiteY2" fmla="*/ 297276 h 736131"/>
                  <a:gd name="connsiteX3" fmla="*/ 64957 w 191975"/>
                  <a:gd name="connsiteY3" fmla="*/ 545945 h 736131"/>
                  <a:gd name="connsiteX4" fmla="*/ 93012 w 191975"/>
                  <a:gd name="connsiteY4" fmla="*/ 695743 h 736131"/>
                  <a:gd name="connsiteX5" fmla="*/ 49174 w 191975"/>
                  <a:gd name="connsiteY5" fmla="*/ 733919 h 736131"/>
                  <a:gd name="connsiteX6" fmla="*/ 29164 w 191975"/>
                  <a:gd name="connsiteY6" fmla="*/ 582599 h 736131"/>
                  <a:gd name="connsiteX7" fmla="*/ 96 w 191975"/>
                  <a:gd name="connsiteY7" fmla="*/ 567166 h 736131"/>
                  <a:gd name="connsiteX8" fmla="*/ 44239 w 191975"/>
                  <a:gd name="connsiteY8" fmla="*/ 521350 h 736131"/>
                  <a:gd name="connsiteX9" fmla="*/ 133816 w 191975"/>
                  <a:gd name="connsiteY9" fmla="*/ 301977 h 736131"/>
                  <a:gd name="connsiteX10" fmla="*/ 99339 w 191975"/>
                  <a:gd name="connsiteY10" fmla="*/ 90762 h 736131"/>
                  <a:gd name="connsiteX11" fmla="*/ 111972 w 191975"/>
                  <a:gd name="connsiteY11" fmla="*/ 0 h 736131"/>
                  <a:gd name="connsiteX0" fmla="*/ 122344 w 202347"/>
                  <a:gd name="connsiteY0" fmla="*/ 0 h 702196"/>
                  <a:gd name="connsiteX1" fmla="*/ 184778 w 202347"/>
                  <a:gd name="connsiteY1" fmla="*/ 76238 h 702196"/>
                  <a:gd name="connsiteX2" fmla="*/ 202249 w 202347"/>
                  <a:gd name="connsiteY2" fmla="*/ 297276 h 702196"/>
                  <a:gd name="connsiteX3" fmla="*/ 75329 w 202347"/>
                  <a:gd name="connsiteY3" fmla="*/ 545945 h 702196"/>
                  <a:gd name="connsiteX4" fmla="*/ 103384 w 202347"/>
                  <a:gd name="connsiteY4" fmla="*/ 695743 h 702196"/>
                  <a:gd name="connsiteX5" fmla="*/ 32 w 202347"/>
                  <a:gd name="connsiteY5" fmla="*/ 681978 h 702196"/>
                  <a:gd name="connsiteX6" fmla="*/ 39536 w 202347"/>
                  <a:gd name="connsiteY6" fmla="*/ 582599 h 702196"/>
                  <a:gd name="connsiteX7" fmla="*/ 10468 w 202347"/>
                  <a:gd name="connsiteY7" fmla="*/ 567166 h 702196"/>
                  <a:gd name="connsiteX8" fmla="*/ 54611 w 202347"/>
                  <a:gd name="connsiteY8" fmla="*/ 521350 h 702196"/>
                  <a:gd name="connsiteX9" fmla="*/ 144188 w 202347"/>
                  <a:gd name="connsiteY9" fmla="*/ 301977 h 702196"/>
                  <a:gd name="connsiteX10" fmla="*/ 109711 w 202347"/>
                  <a:gd name="connsiteY10" fmla="*/ 90762 h 702196"/>
                  <a:gd name="connsiteX11" fmla="*/ 122344 w 202347"/>
                  <a:gd name="connsiteY11" fmla="*/ 0 h 702196"/>
                  <a:gd name="connsiteX0" fmla="*/ 122344 w 202347"/>
                  <a:gd name="connsiteY0" fmla="*/ 0 h 683596"/>
                  <a:gd name="connsiteX1" fmla="*/ 184778 w 202347"/>
                  <a:gd name="connsiteY1" fmla="*/ 76238 h 683596"/>
                  <a:gd name="connsiteX2" fmla="*/ 202249 w 202347"/>
                  <a:gd name="connsiteY2" fmla="*/ 297276 h 683596"/>
                  <a:gd name="connsiteX3" fmla="*/ 75329 w 202347"/>
                  <a:gd name="connsiteY3" fmla="*/ 545945 h 683596"/>
                  <a:gd name="connsiteX4" fmla="*/ 67733 w 202347"/>
                  <a:gd name="connsiteY4" fmla="*/ 628562 h 683596"/>
                  <a:gd name="connsiteX5" fmla="*/ 32 w 202347"/>
                  <a:gd name="connsiteY5" fmla="*/ 681978 h 683596"/>
                  <a:gd name="connsiteX6" fmla="*/ 39536 w 202347"/>
                  <a:gd name="connsiteY6" fmla="*/ 582599 h 683596"/>
                  <a:gd name="connsiteX7" fmla="*/ 10468 w 202347"/>
                  <a:gd name="connsiteY7" fmla="*/ 567166 h 683596"/>
                  <a:gd name="connsiteX8" fmla="*/ 54611 w 202347"/>
                  <a:gd name="connsiteY8" fmla="*/ 521350 h 683596"/>
                  <a:gd name="connsiteX9" fmla="*/ 144188 w 202347"/>
                  <a:gd name="connsiteY9" fmla="*/ 301977 h 683596"/>
                  <a:gd name="connsiteX10" fmla="*/ 109711 w 202347"/>
                  <a:gd name="connsiteY10" fmla="*/ 90762 h 683596"/>
                  <a:gd name="connsiteX11" fmla="*/ 122344 w 202347"/>
                  <a:gd name="connsiteY11" fmla="*/ 0 h 683596"/>
                  <a:gd name="connsiteX0" fmla="*/ 136401 w 216404"/>
                  <a:gd name="connsiteY0" fmla="*/ 0 h 657028"/>
                  <a:gd name="connsiteX1" fmla="*/ 198835 w 216404"/>
                  <a:gd name="connsiteY1" fmla="*/ 76238 h 657028"/>
                  <a:gd name="connsiteX2" fmla="*/ 216306 w 216404"/>
                  <a:gd name="connsiteY2" fmla="*/ 297276 h 657028"/>
                  <a:gd name="connsiteX3" fmla="*/ 89386 w 216404"/>
                  <a:gd name="connsiteY3" fmla="*/ 545945 h 657028"/>
                  <a:gd name="connsiteX4" fmla="*/ 81790 w 216404"/>
                  <a:gd name="connsiteY4" fmla="*/ 628562 h 657028"/>
                  <a:gd name="connsiteX5" fmla="*/ 24 w 216404"/>
                  <a:gd name="connsiteY5" fmla="*/ 653852 h 657028"/>
                  <a:gd name="connsiteX6" fmla="*/ 53593 w 216404"/>
                  <a:gd name="connsiteY6" fmla="*/ 582599 h 657028"/>
                  <a:gd name="connsiteX7" fmla="*/ 24525 w 216404"/>
                  <a:gd name="connsiteY7" fmla="*/ 567166 h 657028"/>
                  <a:gd name="connsiteX8" fmla="*/ 68668 w 216404"/>
                  <a:gd name="connsiteY8" fmla="*/ 521350 h 657028"/>
                  <a:gd name="connsiteX9" fmla="*/ 158245 w 216404"/>
                  <a:gd name="connsiteY9" fmla="*/ 301977 h 657028"/>
                  <a:gd name="connsiteX10" fmla="*/ 123768 w 216404"/>
                  <a:gd name="connsiteY10" fmla="*/ 90762 h 657028"/>
                  <a:gd name="connsiteX11" fmla="*/ 136401 w 216404"/>
                  <a:gd name="connsiteY11" fmla="*/ 0 h 657028"/>
                  <a:gd name="connsiteX0" fmla="*/ 136401 w 216404"/>
                  <a:gd name="connsiteY0" fmla="*/ 0 h 655710"/>
                  <a:gd name="connsiteX1" fmla="*/ 198835 w 216404"/>
                  <a:gd name="connsiteY1" fmla="*/ 76238 h 655710"/>
                  <a:gd name="connsiteX2" fmla="*/ 216306 w 216404"/>
                  <a:gd name="connsiteY2" fmla="*/ 297276 h 655710"/>
                  <a:gd name="connsiteX3" fmla="*/ 89386 w 216404"/>
                  <a:gd name="connsiteY3" fmla="*/ 545945 h 655710"/>
                  <a:gd name="connsiteX4" fmla="*/ 72737 w 216404"/>
                  <a:gd name="connsiteY4" fmla="*/ 607722 h 655710"/>
                  <a:gd name="connsiteX5" fmla="*/ 24 w 216404"/>
                  <a:gd name="connsiteY5" fmla="*/ 653852 h 655710"/>
                  <a:gd name="connsiteX6" fmla="*/ 53593 w 216404"/>
                  <a:gd name="connsiteY6" fmla="*/ 582599 h 655710"/>
                  <a:gd name="connsiteX7" fmla="*/ 24525 w 216404"/>
                  <a:gd name="connsiteY7" fmla="*/ 567166 h 655710"/>
                  <a:gd name="connsiteX8" fmla="*/ 68668 w 216404"/>
                  <a:gd name="connsiteY8" fmla="*/ 521350 h 655710"/>
                  <a:gd name="connsiteX9" fmla="*/ 158245 w 216404"/>
                  <a:gd name="connsiteY9" fmla="*/ 301977 h 655710"/>
                  <a:gd name="connsiteX10" fmla="*/ 123768 w 216404"/>
                  <a:gd name="connsiteY10" fmla="*/ 90762 h 655710"/>
                  <a:gd name="connsiteX11" fmla="*/ 136401 w 216404"/>
                  <a:gd name="connsiteY11" fmla="*/ 0 h 655710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19957 w 212593"/>
                  <a:gd name="connsiteY10" fmla="*/ 90762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7911 w 212593"/>
                  <a:gd name="connsiteY10" fmla="*/ 93816 h 618949"/>
                  <a:gd name="connsiteX11" fmla="*/ 132590 w 212593"/>
                  <a:gd name="connsiteY11" fmla="*/ 0 h 618949"/>
                  <a:gd name="connsiteX0" fmla="*/ 132590 w 212593"/>
                  <a:gd name="connsiteY0" fmla="*/ 0 h 618949"/>
                  <a:gd name="connsiteX1" fmla="*/ 195024 w 212593"/>
                  <a:gd name="connsiteY1" fmla="*/ 76238 h 618949"/>
                  <a:gd name="connsiteX2" fmla="*/ 212495 w 212593"/>
                  <a:gd name="connsiteY2" fmla="*/ 297276 h 618949"/>
                  <a:gd name="connsiteX3" fmla="*/ 85575 w 212593"/>
                  <a:gd name="connsiteY3" fmla="*/ 545945 h 618949"/>
                  <a:gd name="connsiteX4" fmla="*/ 68926 w 212593"/>
                  <a:gd name="connsiteY4" fmla="*/ 607722 h 618949"/>
                  <a:gd name="connsiteX5" fmla="*/ 26 w 212593"/>
                  <a:gd name="connsiteY5" fmla="*/ 609468 h 618949"/>
                  <a:gd name="connsiteX6" fmla="*/ 49782 w 212593"/>
                  <a:gd name="connsiteY6" fmla="*/ 582599 h 618949"/>
                  <a:gd name="connsiteX7" fmla="*/ 20714 w 212593"/>
                  <a:gd name="connsiteY7" fmla="*/ 567166 h 618949"/>
                  <a:gd name="connsiteX8" fmla="*/ 64857 w 212593"/>
                  <a:gd name="connsiteY8" fmla="*/ 521350 h 618949"/>
                  <a:gd name="connsiteX9" fmla="*/ 154434 w 212593"/>
                  <a:gd name="connsiteY9" fmla="*/ 301977 h 618949"/>
                  <a:gd name="connsiteX10" fmla="*/ 133126 w 212593"/>
                  <a:gd name="connsiteY10" fmla="*/ 144467 h 618949"/>
                  <a:gd name="connsiteX11" fmla="*/ 132590 w 212593"/>
                  <a:gd name="connsiteY11" fmla="*/ 0 h 618949"/>
                  <a:gd name="connsiteX0" fmla="*/ 146580 w 212593"/>
                  <a:gd name="connsiteY0" fmla="*/ 0 h 610135"/>
                  <a:gd name="connsiteX1" fmla="*/ 195024 w 212593"/>
                  <a:gd name="connsiteY1" fmla="*/ 67424 h 610135"/>
                  <a:gd name="connsiteX2" fmla="*/ 212495 w 212593"/>
                  <a:gd name="connsiteY2" fmla="*/ 288462 h 610135"/>
                  <a:gd name="connsiteX3" fmla="*/ 85575 w 212593"/>
                  <a:gd name="connsiteY3" fmla="*/ 537131 h 610135"/>
                  <a:gd name="connsiteX4" fmla="*/ 68926 w 212593"/>
                  <a:gd name="connsiteY4" fmla="*/ 598908 h 610135"/>
                  <a:gd name="connsiteX5" fmla="*/ 26 w 212593"/>
                  <a:gd name="connsiteY5" fmla="*/ 600654 h 610135"/>
                  <a:gd name="connsiteX6" fmla="*/ 49782 w 212593"/>
                  <a:gd name="connsiteY6" fmla="*/ 573785 h 610135"/>
                  <a:gd name="connsiteX7" fmla="*/ 20714 w 212593"/>
                  <a:gd name="connsiteY7" fmla="*/ 558352 h 610135"/>
                  <a:gd name="connsiteX8" fmla="*/ 64857 w 212593"/>
                  <a:gd name="connsiteY8" fmla="*/ 512536 h 610135"/>
                  <a:gd name="connsiteX9" fmla="*/ 154434 w 212593"/>
                  <a:gd name="connsiteY9" fmla="*/ 293163 h 610135"/>
                  <a:gd name="connsiteX10" fmla="*/ 133126 w 212593"/>
                  <a:gd name="connsiteY10" fmla="*/ 135653 h 610135"/>
                  <a:gd name="connsiteX11" fmla="*/ 146580 w 212593"/>
                  <a:gd name="connsiteY11" fmla="*/ 0 h 610135"/>
                  <a:gd name="connsiteX0" fmla="*/ 138090 w 212593"/>
                  <a:gd name="connsiteY0" fmla="*/ 0 h 614796"/>
                  <a:gd name="connsiteX1" fmla="*/ 195024 w 212593"/>
                  <a:gd name="connsiteY1" fmla="*/ 72085 h 614796"/>
                  <a:gd name="connsiteX2" fmla="*/ 212495 w 212593"/>
                  <a:gd name="connsiteY2" fmla="*/ 293123 h 614796"/>
                  <a:gd name="connsiteX3" fmla="*/ 85575 w 212593"/>
                  <a:gd name="connsiteY3" fmla="*/ 541792 h 614796"/>
                  <a:gd name="connsiteX4" fmla="*/ 68926 w 212593"/>
                  <a:gd name="connsiteY4" fmla="*/ 603569 h 614796"/>
                  <a:gd name="connsiteX5" fmla="*/ 26 w 212593"/>
                  <a:gd name="connsiteY5" fmla="*/ 605315 h 614796"/>
                  <a:gd name="connsiteX6" fmla="*/ 49782 w 212593"/>
                  <a:gd name="connsiteY6" fmla="*/ 578446 h 614796"/>
                  <a:gd name="connsiteX7" fmla="*/ 20714 w 212593"/>
                  <a:gd name="connsiteY7" fmla="*/ 563013 h 614796"/>
                  <a:gd name="connsiteX8" fmla="*/ 64857 w 212593"/>
                  <a:gd name="connsiteY8" fmla="*/ 517197 h 614796"/>
                  <a:gd name="connsiteX9" fmla="*/ 154434 w 212593"/>
                  <a:gd name="connsiteY9" fmla="*/ 297824 h 614796"/>
                  <a:gd name="connsiteX10" fmla="*/ 133126 w 212593"/>
                  <a:gd name="connsiteY10" fmla="*/ 140314 h 614796"/>
                  <a:gd name="connsiteX11" fmla="*/ 138090 w 212593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3126 w 214648"/>
                  <a:gd name="connsiteY10" fmla="*/ 140314 h 614796"/>
                  <a:gd name="connsiteX11" fmla="*/ 138090 w 214648"/>
                  <a:gd name="connsiteY11" fmla="*/ 0 h 614796"/>
                  <a:gd name="connsiteX0" fmla="*/ 138090 w 214648"/>
                  <a:gd name="connsiteY0" fmla="*/ 0 h 614796"/>
                  <a:gd name="connsiteX1" fmla="*/ 205049 w 214648"/>
                  <a:gd name="connsiteY1" fmla="*/ 86657 h 614796"/>
                  <a:gd name="connsiteX2" fmla="*/ 212495 w 214648"/>
                  <a:gd name="connsiteY2" fmla="*/ 293123 h 614796"/>
                  <a:gd name="connsiteX3" fmla="*/ 85575 w 214648"/>
                  <a:gd name="connsiteY3" fmla="*/ 541792 h 614796"/>
                  <a:gd name="connsiteX4" fmla="*/ 68926 w 214648"/>
                  <a:gd name="connsiteY4" fmla="*/ 603569 h 614796"/>
                  <a:gd name="connsiteX5" fmla="*/ 26 w 214648"/>
                  <a:gd name="connsiteY5" fmla="*/ 605315 h 614796"/>
                  <a:gd name="connsiteX6" fmla="*/ 49782 w 214648"/>
                  <a:gd name="connsiteY6" fmla="*/ 578446 h 614796"/>
                  <a:gd name="connsiteX7" fmla="*/ 20714 w 214648"/>
                  <a:gd name="connsiteY7" fmla="*/ 563013 h 614796"/>
                  <a:gd name="connsiteX8" fmla="*/ 64857 w 214648"/>
                  <a:gd name="connsiteY8" fmla="*/ 517197 h 614796"/>
                  <a:gd name="connsiteX9" fmla="*/ 154434 w 214648"/>
                  <a:gd name="connsiteY9" fmla="*/ 297824 h 614796"/>
                  <a:gd name="connsiteX10" fmla="*/ 130133 w 214648"/>
                  <a:gd name="connsiteY10" fmla="*/ 139805 h 614796"/>
                  <a:gd name="connsiteX11" fmla="*/ 138090 w 214648"/>
                  <a:gd name="connsiteY11" fmla="*/ 0 h 614796"/>
                  <a:gd name="connsiteX0" fmla="*/ 146581 w 214648"/>
                  <a:gd name="connsiteY0" fmla="*/ 0 h 610135"/>
                  <a:gd name="connsiteX1" fmla="*/ 205049 w 214648"/>
                  <a:gd name="connsiteY1" fmla="*/ 81996 h 610135"/>
                  <a:gd name="connsiteX2" fmla="*/ 212495 w 214648"/>
                  <a:gd name="connsiteY2" fmla="*/ 288462 h 610135"/>
                  <a:gd name="connsiteX3" fmla="*/ 85575 w 214648"/>
                  <a:gd name="connsiteY3" fmla="*/ 537131 h 610135"/>
                  <a:gd name="connsiteX4" fmla="*/ 68926 w 214648"/>
                  <a:gd name="connsiteY4" fmla="*/ 598908 h 610135"/>
                  <a:gd name="connsiteX5" fmla="*/ 26 w 214648"/>
                  <a:gd name="connsiteY5" fmla="*/ 600654 h 610135"/>
                  <a:gd name="connsiteX6" fmla="*/ 49782 w 214648"/>
                  <a:gd name="connsiteY6" fmla="*/ 573785 h 610135"/>
                  <a:gd name="connsiteX7" fmla="*/ 20714 w 214648"/>
                  <a:gd name="connsiteY7" fmla="*/ 558352 h 610135"/>
                  <a:gd name="connsiteX8" fmla="*/ 64857 w 214648"/>
                  <a:gd name="connsiteY8" fmla="*/ 512536 h 610135"/>
                  <a:gd name="connsiteX9" fmla="*/ 154434 w 214648"/>
                  <a:gd name="connsiteY9" fmla="*/ 293163 h 610135"/>
                  <a:gd name="connsiteX10" fmla="*/ 130133 w 214648"/>
                  <a:gd name="connsiteY10" fmla="*/ 135144 h 610135"/>
                  <a:gd name="connsiteX11" fmla="*/ 146581 w 214648"/>
                  <a:gd name="connsiteY11" fmla="*/ 0 h 610135"/>
                  <a:gd name="connsiteX0" fmla="*/ 138577 w 214648"/>
                  <a:gd name="connsiteY0" fmla="*/ 0 h 617930"/>
                  <a:gd name="connsiteX1" fmla="*/ 205049 w 214648"/>
                  <a:gd name="connsiteY1" fmla="*/ 89791 h 617930"/>
                  <a:gd name="connsiteX2" fmla="*/ 212495 w 214648"/>
                  <a:gd name="connsiteY2" fmla="*/ 296257 h 617930"/>
                  <a:gd name="connsiteX3" fmla="*/ 85575 w 214648"/>
                  <a:gd name="connsiteY3" fmla="*/ 544926 h 617930"/>
                  <a:gd name="connsiteX4" fmla="*/ 68926 w 214648"/>
                  <a:gd name="connsiteY4" fmla="*/ 606703 h 617930"/>
                  <a:gd name="connsiteX5" fmla="*/ 26 w 214648"/>
                  <a:gd name="connsiteY5" fmla="*/ 608449 h 617930"/>
                  <a:gd name="connsiteX6" fmla="*/ 49782 w 214648"/>
                  <a:gd name="connsiteY6" fmla="*/ 581580 h 617930"/>
                  <a:gd name="connsiteX7" fmla="*/ 20714 w 214648"/>
                  <a:gd name="connsiteY7" fmla="*/ 566147 h 617930"/>
                  <a:gd name="connsiteX8" fmla="*/ 64857 w 214648"/>
                  <a:gd name="connsiteY8" fmla="*/ 520331 h 617930"/>
                  <a:gd name="connsiteX9" fmla="*/ 154434 w 214648"/>
                  <a:gd name="connsiteY9" fmla="*/ 300958 h 617930"/>
                  <a:gd name="connsiteX10" fmla="*/ 130133 w 214648"/>
                  <a:gd name="connsiteY10" fmla="*/ 142939 h 617930"/>
                  <a:gd name="connsiteX11" fmla="*/ 138577 w 214648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30133 w 212821"/>
                  <a:gd name="connsiteY10" fmla="*/ 142939 h 617930"/>
                  <a:gd name="connsiteX11" fmla="*/ 138577 w 212821"/>
                  <a:gd name="connsiteY11" fmla="*/ 0 h 617930"/>
                  <a:gd name="connsiteX0" fmla="*/ 138577 w 212821"/>
                  <a:gd name="connsiteY0" fmla="*/ 0 h 617930"/>
                  <a:gd name="connsiteX1" fmla="*/ 199066 w 212821"/>
                  <a:gd name="connsiteY1" fmla="*/ 88773 h 617930"/>
                  <a:gd name="connsiteX2" fmla="*/ 212495 w 212821"/>
                  <a:gd name="connsiteY2" fmla="*/ 296257 h 617930"/>
                  <a:gd name="connsiteX3" fmla="*/ 85575 w 212821"/>
                  <a:gd name="connsiteY3" fmla="*/ 544926 h 617930"/>
                  <a:gd name="connsiteX4" fmla="*/ 68926 w 212821"/>
                  <a:gd name="connsiteY4" fmla="*/ 606703 h 617930"/>
                  <a:gd name="connsiteX5" fmla="*/ 26 w 212821"/>
                  <a:gd name="connsiteY5" fmla="*/ 608449 h 617930"/>
                  <a:gd name="connsiteX6" fmla="*/ 49782 w 212821"/>
                  <a:gd name="connsiteY6" fmla="*/ 581580 h 617930"/>
                  <a:gd name="connsiteX7" fmla="*/ 20714 w 212821"/>
                  <a:gd name="connsiteY7" fmla="*/ 566147 h 617930"/>
                  <a:gd name="connsiteX8" fmla="*/ 64857 w 212821"/>
                  <a:gd name="connsiteY8" fmla="*/ 520331 h 617930"/>
                  <a:gd name="connsiteX9" fmla="*/ 154434 w 212821"/>
                  <a:gd name="connsiteY9" fmla="*/ 300958 h 617930"/>
                  <a:gd name="connsiteX10" fmla="*/ 126338 w 212821"/>
                  <a:gd name="connsiteY10" fmla="*/ 137606 h 617930"/>
                  <a:gd name="connsiteX11" fmla="*/ 138577 w 212821"/>
                  <a:gd name="connsiteY11" fmla="*/ 0 h 617930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  <a:gd name="connsiteX0" fmla="*/ 136681 w 212821"/>
                  <a:gd name="connsiteY0" fmla="*/ 0 h 620596"/>
                  <a:gd name="connsiteX1" fmla="*/ 199066 w 212821"/>
                  <a:gd name="connsiteY1" fmla="*/ 91439 h 620596"/>
                  <a:gd name="connsiteX2" fmla="*/ 212495 w 212821"/>
                  <a:gd name="connsiteY2" fmla="*/ 298923 h 620596"/>
                  <a:gd name="connsiteX3" fmla="*/ 85575 w 212821"/>
                  <a:gd name="connsiteY3" fmla="*/ 547592 h 620596"/>
                  <a:gd name="connsiteX4" fmla="*/ 68926 w 212821"/>
                  <a:gd name="connsiteY4" fmla="*/ 609369 h 620596"/>
                  <a:gd name="connsiteX5" fmla="*/ 26 w 212821"/>
                  <a:gd name="connsiteY5" fmla="*/ 611115 h 620596"/>
                  <a:gd name="connsiteX6" fmla="*/ 49782 w 212821"/>
                  <a:gd name="connsiteY6" fmla="*/ 584246 h 620596"/>
                  <a:gd name="connsiteX7" fmla="*/ 20714 w 212821"/>
                  <a:gd name="connsiteY7" fmla="*/ 568813 h 620596"/>
                  <a:gd name="connsiteX8" fmla="*/ 64857 w 212821"/>
                  <a:gd name="connsiteY8" fmla="*/ 522997 h 620596"/>
                  <a:gd name="connsiteX9" fmla="*/ 154434 w 212821"/>
                  <a:gd name="connsiteY9" fmla="*/ 303624 h 620596"/>
                  <a:gd name="connsiteX10" fmla="*/ 126338 w 212821"/>
                  <a:gd name="connsiteY10" fmla="*/ 140272 h 620596"/>
                  <a:gd name="connsiteX11" fmla="*/ 136681 w 212821"/>
                  <a:gd name="connsiteY11" fmla="*/ 0 h 62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2821" h="620596">
                    <a:moveTo>
                      <a:pt x="136681" y="0"/>
                    </a:moveTo>
                    <a:cubicBezTo>
                      <a:pt x="191355" y="32501"/>
                      <a:pt x="176144" y="32601"/>
                      <a:pt x="199066" y="91439"/>
                    </a:cubicBezTo>
                    <a:cubicBezTo>
                      <a:pt x="213976" y="153717"/>
                      <a:pt x="213246" y="189260"/>
                      <a:pt x="212495" y="298923"/>
                    </a:cubicBezTo>
                    <a:cubicBezTo>
                      <a:pt x="211972" y="363945"/>
                      <a:pt x="168923" y="410676"/>
                      <a:pt x="85575" y="547592"/>
                    </a:cubicBezTo>
                    <a:cubicBezTo>
                      <a:pt x="85365" y="604384"/>
                      <a:pt x="77494" y="604797"/>
                      <a:pt x="68926" y="609369"/>
                    </a:cubicBezTo>
                    <a:cubicBezTo>
                      <a:pt x="62686" y="625969"/>
                      <a:pt x="1389" y="622087"/>
                      <a:pt x="26" y="611115"/>
                    </a:cubicBezTo>
                    <a:cubicBezTo>
                      <a:pt x="-1337" y="600144"/>
                      <a:pt x="51428" y="590789"/>
                      <a:pt x="49782" y="584246"/>
                    </a:cubicBezTo>
                    <a:cubicBezTo>
                      <a:pt x="48136" y="577703"/>
                      <a:pt x="18739" y="590644"/>
                      <a:pt x="20714" y="568813"/>
                    </a:cubicBezTo>
                    <a:cubicBezTo>
                      <a:pt x="32386" y="540157"/>
                      <a:pt x="40482" y="553402"/>
                      <a:pt x="64857" y="522997"/>
                    </a:cubicBezTo>
                    <a:cubicBezTo>
                      <a:pt x="83905" y="451005"/>
                      <a:pt x="112917" y="417067"/>
                      <a:pt x="154434" y="303624"/>
                    </a:cubicBezTo>
                    <a:cubicBezTo>
                      <a:pt x="152641" y="249828"/>
                      <a:pt x="132971" y="191111"/>
                      <a:pt x="126338" y="140272"/>
                    </a:cubicBezTo>
                    <a:cubicBezTo>
                      <a:pt x="125376" y="103396"/>
                      <a:pt x="129656" y="3354"/>
                      <a:pt x="136681" y="0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rgbClr val="555A1A"/>
                  </a:gs>
                  <a:gs pos="1000">
                    <a:srgbClr val="2B2F22"/>
                  </a:gs>
                  <a:gs pos="69000">
                    <a:srgbClr val="808727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dirty="0"/>
              </a:p>
            </p:txBody>
          </p:sp>
        </p:grpSp>
      </p:grpSp>
      <p:grpSp>
        <p:nvGrpSpPr>
          <p:cNvPr id="27" name="最大树">
            <a:extLst>
              <a:ext uri="{FF2B5EF4-FFF2-40B4-BE49-F238E27FC236}">
                <a16:creationId xmlns:a16="http://schemas.microsoft.com/office/drawing/2014/main" xmlns="" id="{897DEDC3-C395-46E2-92F8-86EAA94A16F8}"/>
              </a:ext>
            </a:extLst>
          </p:cNvPr>
          <p:cNvGrpSpPr/>
          <p:nvPr/>
        </p:nvGrpSpPr>
        <p:grpSpPr>
          <a:xfrm>
            <a:off x="2665894" y="-58056"/>
            <a:ext cx="2557297" cy="6901361"/>
            <a:chOff x="2665894" y="-14514"/>
            <a:chExt cx="2557297" cy="6901361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xmlns="" id="{7980D0E7-5F1A-44A9-9F9E-3F488483CCDE}"/>
                </a:ext>
              </a:extLst>
            </p:cNvPr>
            <p:cNvSpPr/>
            <p:nvPr/>
          </p:nvSpPr>
          <p:spPr>
            <a:xfrm>
              <a:off x="2665894" y="28846"/>
              <a:ext cx="2509021" cy="6858001"/>
            </a:xfrm>
            <a:custGeom>
              <a:avLst/>
              <a:gdLst>
                <a:gd name="connsiteX0" fmla="*/ 0 w 2099588"/>
                <a:gd name="connsiteY0" fmla="*/ 0 h 6858001"/>
                <a:gd name="connsiteX1" fmla="*/ 2099588 w 2099588"/>
                <a:gd name="connsiteY1" fmla="*/ 0 h 6858001"/>
                <a:gd name="connsiteX2" fmla="*/ 2099588 w 2099588"/>
                <a:gd name="connsiteY2" fmla="*/ 6858001 h 6858001"/>
                <a:gd name="connsiteX3" fmla="*/ 0 w 2099588"/>
                <a:gd name="connsiteY3" fmla="*/ 6858001 h 6858001"/>
                <a:gd name="connsiteX4" fmla="*/ 0 w 2099588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159 w 2959556"/>
                <a:gd name="connsiteY0" fmla="*/ 0 h 6858001"/>
                <a:gd name="connsiteX1" fmla="*/ 2959556 w 2959556"/>
                <a:gd name="connsiteY1" fmla="*/ 0 h 6858001"/>
                <a:gd name="connsiteX2" fmla="*/ 2099747 w 2959556"/>
                <a:gd name="connsiteY2" fmla="*/ 6858001 h 6858001"/>
                <a:gd name="connsiteX3" fmla="*/ 159 w 2959556"/>
                <a:gd name="connsiteY3" fmla="*/ 6858001 h 6858001"/>
                <a:gd name="connsiteX4" fmla="*/ 198159 w 2959556"/>
                <a:gd name="connsiteY4" fmla="*/ 3466532 h 6858001"/>
                <a:gd name="connsiteX5" fmla="*/ 159 w 2959556"/>
                <a:gd name="connsiteY5" fmla="*/ 0 h 6858001"/>
                <a:gd name="connsiteX0" fmla="*/ 796 w 2960193"/>
                <a:gd name="connsiteY0" fmla="*/ 0 h 6858001"/>
                <a:gd name="connsiteX1" fmla="*/ 2960193 w 2960193"/>
                <a:gd name="connsiteY1" fmla="*/ 0 h 6858001"/>
                <a:gd name="connsiteX2" fmla="*/ 2100384 w 2960193"/>
                <a:gd name="connsiteY2" fmla="*/ 6858001 h 6858001"/>
                <a:gd name="connsiteX3" fmla="*/ 796 w 2960193"/>
                <a:gd name="connsiteY3" fmla="*/ 6858001 h 6858001"/>
                <a:gd name="connsiteX4" fmla="*/ 198796 w 2960193"/>
                <a:gd name="connsiteY4" fmla="*/ 3466532 h 6858001"/>
                <a:gd name="connsiteX5" fmla="*/ 796 w 2960193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198000 w 2959397"/>
                <a:gd name="connsiteY4" fmla="*/ 3466532 h 6858001"/>
                <a:gd name="connsiteX5" fmla="*/ 0 w 2959397"/>
                <a:gd name="connsiteY5" fmla="*/ 0 h 6858001"/>
                <a:gd name="connsiteX0" fmla="*/ 318437 w 3277834"/>
                <a:gd name="connsiteY0" fmla="*/ 0 h 6858001"/>
                <a:gd name="connsiteX1" fmla="*/ 3277834 w 3277834"/>
                <a:gd name="connsiteY1" fmla="*/ 0 h 6858001"/>
                <a:gd name="connsiteX2" fmla="*/ 2418025 w 3277834"/>
                <a:gd name="connsiteY2" fmla="*/ 6858001 h 6858001"/>
                <a:gd name="connsiteX3" fmla="*/ 318437 w 3277834"/>
                <a:gd name="connsiteY3" fmla="*/ 6858001 h 6858001"/>
                <a:gd name="connsiteX4" fmla="*/ 318437 w 3277834"/>
                <a:gd name="connsiteY4" fmla="*/ 0 h 6858001"/>
                <a:gd name="connsiteX0" fmla="*/ 115330 w 3074727"/>
                <a:gd name="connsiteY0" fmla="*/ 0 h 6858001"/>
                <a:gd name="connsiteX1" fmla="*/ 3074727 w 3074727"/>
                <a:gd name="connsiteY1" fmla="*/ 0 h 6858001"/>
                <a:gd name="connsiteX2" fmla="*/ 2214918 w 3074727"/>
                <a:gd name="connsiteY2" fmla="*/ 6858001 h 6858001"/>
                <a:gd name="connsiteX3" fmla="*/ 115330 w 3074727"/>
                <a:gd name="connsiteY3" fmla="*/ 6858001 h 6858001"/>
                <a:gd name="connsiteX4" fmla="*/ 115330 w 3074727"/>
                <a:gd name="connsiteY4" fmla="*/ 0 h 6858001"/>
                <a:gd name="connsiteX0" fmla="*/ 0 w 2959397"/>
                <a:gd name="connsiteY0" fmla="*/ 0 h 6858001"/>
                <a:gd name="connsiteX1" fmla="*/ 2959397 w 2959397"/>
                <a:gd name="connsiteY1" fmla="*/ 0 h 6858001"/>
                <a:gd name="connsiteX2" fmla="*/ 2099588 w 2959397"/>
                <a:gd name="connsiteY2" fmla="*/ 6858001 h 6858001"/>
                <a:gd name="connsiteX3" fmla="*/ 0 w 2959397"/>
                <a:gd name="connsiteY3" fmla="*/ 6858001 h 6858001"/>
                <a:gd name="connsiteX4" fmla="*/ 0 w 2959397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  <a:gd name="connsiteX0" fmla="*/ 0 w 2509021"/>
                <a:gd name="connsiteY0" fmla="*/ 0 h 6858001"/>
                <a:gd name="connsiteX1" fmla="*/ 2509021 w 2509021"/>
                <a:gd name="connsiteY1" fmla="*/ 0 h 6858001"/>
                <a:gd name="connsiteX2" fmla="*/ 2099588 w 2509021"/>
                <a:gd name="connsiteY2" fmla="*/ 6858001 h 6858001"/>
                <a:gd name="connsiteX3" fmla="*/ 0 w 2509021"/>
                <a:gd name="connsiteY3" fmla="*/ 6858001 h 6858001"/>
                <a:gd name="connsiteX4" fmla="*/ 0 w 2509021"/>
                <a:gd name="connsiteY4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9021" h="6858001">
                  <a:moveTo>
                    <a:pt x="0" y="0"/>
                  </a:moveTo>
                  <a:lnTo>
                    <a:pt x="2509021" y="0"/>
                  </a:lnTo>
                  <a:cubicBezTo>
                    <a:pt x="939529" y="4183038"/>
                    <a:pt x="1949462" y="6741996"/>
                    <a:pt x="2099588" y="6858001"/>
                  </a:cubicBezTo>
                  <a:lnTo>
                    <a:pt x="0" y="6858001"/>
                  </a:lnTo>
                  <a:cubicBezTo>
                    <a:pt x="155037" y="3367587"/>
                    <a:pt x="230099" y="23849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C1A86F8E-1E8C-4A0C-919A-CFD50FF73E5B}"/>
                </a:ext>
              </a:extLst>
            </p:cNvPr>
            <p:cNvSpPr/>
            <p:nvPr/>
          </p:nvSpPr>
          <p:spPr>
            <a:xfrm>
              <a:off x="4149134" y="-14514"/>
              <a:ext cx="1074057" cy="5878286"/>
            </a:xfrm>
            <a:custGeom>
              <a:avLst/>
              <a:gdLst>
                <a:gd name="connsiteX0" fmla="*/ 696685 w 1074057"/>
                <a:gd name="connsiteY0" fmla="*/ 0 h 5878286"/>
                <a:gd name="connsiteX1" fmla="*/ 1074057 w 1074057"/>
                <a:gd name="connsiteY1" fmla="*/ 14514 h 5878286"/>
                <a:gd name="connsiteX2" fmla="*/ 885371 w 1074057"/>
                <a:gd name="connsiteY2" fmla="*/ 493486 h 5878286"/>
                <a:gd name="connsiteX3" fmla="*/ 667657 w 1074057"/>
                <a:gd name="connsiteY3" fmla="*/ 1175657 h 5878286"/>
                <a:gd name="connsiteX4" fmla="*/ 493485 w 1074057"/>
                <a:gd name="connsiteY4" fmla="*/ 1857829 h 5878286"/>
                <a:gd name="connsiteX5" fmla="*/ 304800 w 1074057"/>
                <a:gd name="connsiteY5" fmla="*/ 2815771 h 5878286"/>
                <a:gd name="connsiteX6" fmla="*/ 203200 w 1074057"/>
                <a:gd name="connsiteY6" fmla="*/ 3744686 h 5878286"/>
                <a:gd name="connsiteX7" fmla="*/ 217714 w 1074057"/>
                <a:gd name="connsiteY7" fmla="*/ 5109029 h 5878286"/>
                <a:gd name="connsiteX8" fmla="*/ 319314 w 1074057"/>
                <a:gd name="connsiteY8" fmla="*/ 5878286 h 5878286"/>
                <a:gd name="connsiteX9" fmla="*/ 101600 w 1074057"/>
                <a:gd name="connsiteY9" fmla="*/ 4949371 h 5878286"/>
                <a:gd name="connsiteX10" fmla="*/ 0 w 1074057"/>
                <a:gd name="connsiteY10" fmla="*/ 3962400 h 5878286"/>
                <a:gd name="connsiteX11" fmla="*/ 101600 w 1074057"/>
                <a:gd name="connsiteY11" fmla="*/ 2656114 h 5878286"/>
                <a:gd name="connsiteX12" fmla="*/ 217714 w 1074057"/>
                <a:gd name="connsiteY12" fmla="*/ 2365829 h 5878286"/>
                <a:gd name="connsiteX13" fmla="*/ 333828 w 1074057"/>
                <a:gd name="connsiteY13" fmla="*/ 2061029 h 5878286"/>
                <a:gd name="connsiteX14" fmla="*/ 449943 w 1074057"/>
                <a:gd name="connsiteY14" fmla="*/ 1756229 h 5878286"/>
                <a:gd name="connsiteX15" fmla="*/ 508000 w 1074057"/>
                <a:gd name="connsiteY15" fmla="*/ 1262743 h 5878286"/>
                <a:gd name="connsiteX16" fmla="*/ 682171 w 1074057"/>
                <a:gd name="connsiteY16" fmla="*/ 783771 h 5878286"/>
                <a:gd name="connsiteX17" fmla="*/ 725714 w 1074057"/>
                <a:gd name="connsiteY17" fmla="*/ 203200 h 5878286"/>
                <a:gd name="connsiteX18" fmla="*/ 696685 w 1074057"/>
                <a:gd name="connsiteY18" fmla="*/ 0 h 587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4057" h="5878286">
                  <a:moveTo>
                    <a:pt x="696685" y="0"/>
                  </a:moveTo>
                  <a:lnTo>
                    <a:pt x="1074057" y="14514"/>
                  </a:lnTo>
                  <a:lnTo>
                    <a:pt x="885371" y="493486"/>
                  </a:lnTo>
                  <a:lnTo>
                    <a:pt x="667657" y="1175657"/>
                  </a:lnTo>
                  <a:lnTo>
                    <a:pt x="493485" y="1857829"/>
                  </a:lnTo>
                  <a:lnTo>
                    <a:pt x="304800" y="2815771"/>
                  </a:lnTo>
                  <a:lnTo>
                    <a:pt x="203200" y="3744686"/>
                  </a:lnTo>
                  <a:lnTo>
                    <a:pt x="217714" y="5109029"/>
                  </a:lnTo>
                  <a:lnTo>
                    <a:pt x="319314" y="5878286"/>
                  </a:lnTo>
                  <a:lnTo>
                    <a:pt x="101600" y="4949371"/>
                  </a:lnTo>
                  <a:lnTo>
                    <a:pt x="0" y="3962400"/>
                  </a:lnTo>
                  <a:lnTo>
                    <a:pt x="101600" y="2656114"/>
                  </a:lnTo>
                  <a:lnTo>
                    <a:pt x="217714" y="2365829"/>
                  </a:lnTo>
                  <a:lnTo>
                    <a:pt x="333828" y="2061029"/>
                  </a:lnTo>
                  <a:lnTo>
                    <a:pt x="449943" y="1756229"/>
                  </a:lnTo>
                  <a:lnTo>
                    <a:pt x="508000" y="1262743"/>
                  </a:lnTo>
                  <a:lnTo>
                    <a:pt x="682171" y="783771"/>
                  </a:lnTo>
                  <a:lnTo>
                    <a:pt x="725714" y="203200"/>
                  </a:lnTo>
                  <a:lnTo>
                    <a:pt x="696685" y="0"/>
                  </a:lnTo>
                  <a:close/>
                </a:path>
              </a:pathLst>
            </a:custGeom>
            <a:solidFill>
              <a:srgbClr val="3E4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361" name="萤火虫">
            <a:extLst>
              <a:ext uri="{FF2B5EF4-FFF2-40B4-BE49-F238E27FC236}">
                <a16:creationId xmlns:a16="http://schemas.microsoft.com/office/drawing/2014/main" xmlns="" id="{4D33375A-1780-4705-BC7E-7D6C26B6B5F0}"/>
              </a:ext>
            </a:extLst>
          </p:cNvPr>
          <p:cNvSpPr/>
          <p:nvPr/>
        </p:nvSpPr>
        <p:spPr>
          <a:xfrm flipV="1">
            <a:off x="6328498" y="4181541"/>
            <a:ext cx="45719" cy="45719"/>
          </a:xfrm>
          <a:prstGeom prst="ellipse">
            <a:avLst/>
          </a:prstGeom>
          <a:solidFill>
            <a:srgbClr val="FFC00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2" name="萤火虫">
            <a:extLst>
              <a:ext uri="{FF2B5EF4-FFF2-40B4-BE49-F238E27FC236}">
                <a16:creationId xmlns:a16="http://schemas.microsoft.com/office/drawing/2014/main" xmlns="" id="{F4ECB66B-D7CA-445C-806A-A8E8CF01E079}"/>
              </a:ext>
            </a:extLst>
          </p:cNvPr>
          <p:cNvSpPr/>
          <p:nvPr/>
        </p:nvSpPr>
        <p:spPr>
          <a:xfrm flipV="1">
            <a:off x="5489374" y="3136038"/>
            <a:ext cx="45719" cy="45719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3" name="萤火虫">
            <a:extLst>
              <a:ext uri="{FF2B5EF4-FFF2-40B4-BE49-F238E27FC236}">
                <a16:creationId xmlns:a16="http://schemas.microsoft.com/office/drawing/2014/main" xmlns="" id="{417F0AC7-BC82-4829-9658-2AA2588DAA8B}"/>
              </a:ext>
            </a:extLst>
          </p:cNvPr>
          <p:cNvSpPr/>
          <p:nvPr/>
        </p:nvSpPr>
        <p:spPr>
          <a:xfrm flipV="1">
            <a:off x="6063061" y="3289512"/>
            <a:ext cx="45719" cy="45719"/>
          </a:xfrm>
          <a:prstGeom prst="ellipse">
            <a:avLst/>
          </a:prstGeom>
          <a:solidFill>
            <a:srgbClr val="00FF00">
              <a:alpha val="3176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4" name="萤火虫">
            <a:extLst>
              <a:ext uri="{FF2B5EF4-FFF2-40B4-BE49-F238E27FC236}">
                <a16:creationId xmlns:a16="http://schemas.microsoft.com/office/drawing/2014/main" xmlns="" id="{459934BB-EFAA-49B8-9872-F662D2D4DCBE}"/>
              </a:ext>
            </a:extLst>
          </p:cNvPr>
          <p:cNvSpPr/>
          <p:nvPr/>
        </p:nvSpPr>
        <p:spPr>
          <a:xfrm flipV="1">
            <a:off x="5023712" y="3505505"/>
            <a:ext cx="45719" cy="45719"/>
          </a:xfrm>
          <a:prstGeom prst="ellipse">
            <a:avLst/>
          </a:prstGeom>
          <a:solidFill>
            <a:srgbClr val="FFFF00">
              <a:alpha val="1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5" name="萤火虫">
            <a:extLst>
              <a:ext uri="{FF2B5EF4-FFF2-40B4-BE49-F238E27FC236}">
                <a16:creationId xmlns:a16="http://schemas.microsoft.com/office/drawing/2014/main" xmlns="" id="{4481225B-3B94-41C4-BE7B-55F0502B962E}"/>
              </a:ext>
            </a:extLst>
          </p:cNvPr>
          <p:cNvSpPr/>
          <p:nvPr/>
        </p:nvSpPr>
        <p:spPr>
          <a:xfrm flipV="1">
            <a:off x="6991810" y="3335231"/>
            <a:ext cx="45719" cy="45719"/>
          </a:xfrm>
          <a:prstGeom prst="ellipse">
            <a:avLst/>
          </a:prstGeom>
          <a:solidFill>
            <a:schemeClr val="accent4">
              <a:lumMod val="60000"/>
              <a:lumOff val="40000"/>
              <a:alpha val="7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6" name="萤火虫">
            <a:extLst>
              <a:ext uri="{FF2B5EF4-FFF2-40B4-BE49-F238E27FC236}">
                <a16:creationId xmlns:a16="http://schemas.microsoft.com/office/drawing/2014/main" xmlns="" id="{1917CB03-DB59-4285-B6A6-39594039AD69}"/>
              </a:ext>
            </a:extLst>
          </p:cNvPr>
          <p:cNvSpPr/>
          <p:nvPr/>
        </p:nvSpPr>
        <p:spPr>
          <a:xfrm flipV="1">
            <a:off x="5437096" y="3848123"/>
            <a:ext cx="45719" cy="45719"/>
          </a:xfrm>
          <a:prstGeom prst="ellipse">
            <a:avLst/>
          </a:prstGeom>
          <a:solidFill>
            <a:srgbClr val="FFC0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7" name="萤火虫">
            <a:extLst>
              <a:ext uri="{FF2B5EF4-FFF2-40B4-BE49-F238E27FC236}">
                <a16:creationId xmlns:a16="http://schemas.microsoft.com/office/drawing/2014/main" xmlns="" id="{B8446DB8-2729-4C71-A5D5-B2F94CF9A33B}"/>
              </a:ext>
            </a:extLst>
          </p:cNvPr>
          <p:cNvSpPr/>
          <p:nvPr/>
        </p:nvSpPr>
        <p:spPr>
          <a:xfrm flipV="1">
            <a:off x="5533137" y="4056303"/>
            <a:ext cx="45719" cy="45719"/>
          </a:xfrm>
          <a:prstGeom prst="ellipse">
            <a:avLst/>
          </a:prstGeom>
          <a:solidFill>
            <a:srgbClr val="FFC000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8" name="萤火虫">
            <a:extLst>
              <a:ext uri="{FF2B5EF4-FFF2-40B4-BE49-F238E27FC236}">
                <a16:creationId xmlns:a16="http://schemas.microsoft.com/office/drawing/2014/main" xmlns="" id="{7FE5A8BE-6168-4299-93A5-7B14DB998776}"/>
              </a:ext>
            </a:extLst>
          </p:cNvPr>
          <p:cNvSpPr/>
          <p:nvPr/>
        </p:nvSpPr>
        <p:spPr>
          <a:xfrm flipV="1">
            <a:off x="6533011" y="3178120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9" name="萤火虫">
            <a:extLst>
              <a:ext uri="{FF2B5EF4-FFF2-40B4-BE49-F238E27FC236}">
                <a16:creationId xmlns:a16="http://schemas.microsoft.com/office/drawing/2014/main" xmlns="" id="{C89C80DB-468F-454F-933A-B775B216C712}"/>
              </a:ext>
            </a:extLst>
          </p:cNvPr>
          <p:cNvSpPr/>
          <p:nvPr/>
        </p:nvSpPr>
        <p:spPr>
          <a:xfrm flipV="1">
            <a:off x="5917425" y="3183158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0" name="萤火虫">
            <a:extLst>
              <a:ext uri="{FF2B5EF4-FFF2-40B4-BE49-F238E27FC236}">
                <a16:creationId xmlns:a16="http://schemas.microsoft.com/office/drawing/2014/main" xmlns="" id="{02B39CB1-0C41-4A9C-8320-C1055A535D35}"/>
              </a:ext>
            </a:extLst>
          </p:cNvPr>
          <p:cNvSpPr/>
          <p:nvPr/>
        </p:nvSpPr>
        <p:spPr>
          <a:xfrm flipV="1">
            <a:off x="6410815" y="2794358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1" name="萤火虫">
            <a:extLst>
              <a:ext uri="{FF2B5EF4-FFF2-40B4-BE49-F238E27FC236}">
                <a16:creationId xmlns:a16="http://schemas.microsoft.com/office/drawing/2014/main" xmlns="" id="{9C4D5805-27B6-4960-808D-6E8E2040DA8E}"/>
              </a:ext>
            </a:extLst>
          </p:cNvPr>
          <p:cNvSpPr/>
          <p:nvPr/>
        </p:nvSpPr>
        <p:spPr>
          <a:xfrm flipV="1">
            <a:off x="6325744" y="3401268"/>
            <a:ext cx="45719" cy="45719"/>
          </a:xfrm>
          <a:prstGeom prst="ellipse">
            <a:avLst/>
          </a:prstGeom>
          <a:solidFill>
            <a:srgbClr val="FFFF00">
              <a:alpha val="2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2" name="萤火虫">
            <a:extLst>
              <a:ext uri="{FF2B5EF4-FFF2-40B4-BE49-F238E27FC236}">
                <a16:creationId xmlns:a16="http://schemas.microsoft.com/office/drawing/2014/main" xmlns="" id="{5612C6A5-1FAC-4A7F-B6B3-526F16DE5C29}"/>
              </a:ext>
            </a:extLst>
          </p:cNvPr>
          <p:cNvSpPr/>
          <p:nvPr/>
        </p:nvSpPr>
        <p:spPr>
          <a:xfrm flipV="1">
            <a:off x="5657420" y="3227097"/>
            <a:ext cx="45719" cy="45719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3" name="萤火虫">
            <a:extLst>
              <a:ext uri="{FF2B5EF4-FFF2-40B4-BE49-F238E27FC236}">
                <a16:creationId xmlns:a16="http://schemas.microsoft.com/office/drawing/2014/main" xmlns="" id="{A848F1CD-7DA4-4616-9355-F915FF805290}"/>
              </a:ext>
            </a:extLst>
          </p:cNvPr>
          <p:cNvSpPr/>
          <p:nvPr/>
        </p:nvSpPr>
        <p:spPr>
          <a:xfrm flipV="1">
            <a:off x="6066616" y="3280284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4" name="萤火虫">
            <a:extLst>
              <a:ext uri="{FF2B5EF4-FFF2-40B4-BE49-F238E27FC236}">
                <a16:creationId xmlns:a16="http://schemas.microsoft.com/office/drawing/2014/main" xmlns="" id="{05BEDE5A-DAF2-4613-90DF-147FB61C9569}"/>
              </a:ext>
            </a:extLst>
          </p:cNvPr>
          <p:cNvSpPr/>
          <p:nvPr/>
        </p:nvSpPr>
        <p:spPr>
          <a:xfrm flipV="1">
            <a:off x="6164341" y="3895746"/>
            <a:ext cx="45719" cy="45719"/>
          </a:xfrm>
          <a:prstGeom prst="ellipse">
            <a:avLst/>
          </a:prstGeom>
          <a:solidFill>
            <a:srgbClr val="FFFF00">
              <a:alpha val="4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5" name="萤火虫">
            <a:extLst>
              <a:ext uri="{FF2B5EF4-FFF2-40B4-BE49-F238E27FC236}">
                <a16:creationId xmlns:a16="http://schemas.microsoft.com/office/drawing/2014/main" xmlns="" id="{2446ADAE-F3E7-4A47-A55B-58E1E2EB3504}"/>
              </a:ext>
            </a:extLst>
          </p:cNvPr>
          <p:cNvSpPr/>
          <p:nvPr/>
        </p:nvSpPr>
        <p:spPr>
          <a:xfrm flipV="1">
            <a:off x="5468499" y="3298888"/>
            <a:ext cx="45719" cy="45719"/>
          </a:xfrm>
          <a:prstGeom prst="ellipse">
            <a:avLst/>
          </a:prstGeom>
          <a:solidFill>
            <a:schemeClr val="accent4">
              <a:lumMod val="5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6" name="萤火虫">
            <a:extLst>
              <a:ext uri="{FF2B5EF4-FFF2-40B4-BE49-F238E27FC236}">
                <a16:creationId xmlns:a16="http://schemas.microsoft.com/office/drawing/2014/main" xmlns="" id="{B7BC534C-5249-4CCB-9826-AB5506F99D2A}"/>
              </a:ext>
            </a:extLst>
          </p:cNvPr>
          <p:cNvSpPr/>
          <p:nvPr/>
        </p:nvSpPr>
        <p:spPr>
          <a:xfrm flipV="1">
            <a:off x="6631359" y="2966448"/>
            <a:ext cx="45719" cy="45719"/>
          </a:xfrm>
          <a:prstGeom prst="ellipse">
            <a:avLst/>
          </a:prstGeom>
          <a:solidFill>
            <a:srgbClr val="FFFF00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萤火虫">
            <a:extLst>
              <a:ext uri="{FF2B5EF4-FFF2-40B4-BE49-F238E27FC236}">
                <a16:creationId xmlns:a16="http://schemas.microsoft.com/office/drawing/2014/main" xmlns="" id="{5C146357-4A86-4FFB-A6EB-9F6612165186}"/>
              </a:ext>
            </a:extLst>
          </p:cNvPr>
          <p:cNvSpPr/>
          <p:nvPr/>
        </p:nvSpPr>
        <p:spPr>
          <a:xfrm flipV="1">
            <a:off x="6424111" y="369527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萤火虫">
            <a:extLst>
              <a:ext uri="{FF2B5EF4-FFF2-40B4-BE49-F238E27FC236}">
                <a16:creationId xmlns:a16="http://schemas.microsoft.com/office/drawing/2014/main" xmlns="" id="{AE0E395F-ED24-4C22-8293-84FDB2F890AD}"/>
              </a:ext>
            </a:extLst>
          </p:cNvPr>
          <p:cNvSpPr/>
          <p:nvPr/>
        </p:nvSpPr>
        <p:spPr>
          <a:xfrm flipV="1">
            <a:off x="6167518" y="4110848"/>
            <a:ext cx="45719" cy="45719"/>
          </a:xfrm>
          <a:prstGeom prst="ellipse">
            <a:avLst/>
          </a:prstGeom>
          <a:solidFill>
            <a:srgbClr val="FFC000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萤火虫">
            <a:extLst>
              <a:ext uri="{FF2B5EF4-FFF2-40B4-BE49-F238E27FC236}">
                <a16:creationId xmlns:a16="http://schemas.microsoft.com/office/drawing/2014/main" xmlns="" id="{31A18F8F-545E-4C93-B095-8E554971F291}"/>
              </a:ext>
            </a:extLst>
          </p:cNvPr>
          <p:cNvSpPr/>
          <p:nvPr/>
        </p:nvSpPr>
        <p:spPr>
          <a:xfrm rot="4833953" flipV="1">
            <a:off x="5936972" y="3397510"/>
            <a:ext cx="45719" cy="45719"/>
          </a:xfrm>
          <a:prstGeom prst="ellipse">
            <a:avLst/>
          </a:prstGeom>
          <a:solidFill>
            <a:srgbClr val="FFFF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0" name="萤火虫">
            <a:extLst>
              <a:ext uri="{FF2B5EF4-FFF2-40B4-BE49-F238E27FC236}">
                <a16:creationId xmlns:a16="http://schemas.microsoft.com/office/drawing/2014/main" xmlns="" id="{3D94E5A8-6801-4B6D-9B0C-5243DD485232}"/>
              </a:ext>
            </a:extLst>
          </p:cNvPr>
          <p:cNvSpPr/>
          <p:nvPr/>
        </p:nvSpPr>
        <p:spPr>
          <a:xfrm flipV="1">
            <a:off x="6027599" y="4187067"/>
            <a:ext cx="45719" cy="45719"/>
          </a:xfrm>
          <a:prstGeom prst="ellipse">
            <a:avLst/>
          </a:prstGeom>
          <a:solidFill>
            <a:schemeClr val="accent4">
              <a:lumMod val="7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黑屏1">
            <a:extLst>
              <a:ext uri="{FF2B5EF4-FFF2-40B4-BE49-F238E27FC236}">
                <a16:creationId xmlns:a16="http://schemas.microsoft.com/office/drawing/2014/main" xmlns="" id="{3F45B24D-6580-4B33-9579-EC0CCB588426}"/>
              </a:ext>
            </a:extLst>
          </p:cNvPr>
          <p:cNvSpPr/>
          <p:nvPr/>
        </p:nvSpPr>
        <p:spPr>
          <a:xfrm>
            <a:off x="0" y="-15381"/>
            <a:ext cx="12178159" cy="6910422"/>
          </a:xfrm>
          <a:prstGeom prst="rect">
            <a:avLst/>
          </a:prstGeom>
          <a:solidFill>
            <a:srgbClr val="1F252C">
              <a:alpha val="4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6" name="黑屏2">
            <a:extLst>
              <a:ext uri="{FF2B5EF4-FFF2-40B4-BE49-F238E27FC236}">
                <a16:creationId xmlns:a16="http://schemas.microsoft.com/office/drawing/2014/main" xmlns="" id="{81A376B7-C153-42AF-B276-9D9231C744FE}"/>
              </a:ext>
            </a:extLst>
          </p:cNvPr>
          <p:cNvSpPr/>
          <p:nvPr/>
        </p:nvSpPr>
        <p:spPr>
          <a:xfrm>
            <a:off x="-3332" y="-17484"/>
            <a:ext cx="12178159" cy="6910422"/>
          </a:xfrm>
          <a:prstGeom prst="rect">
            <a:avLst/>
          </a:prstGeom>
          <a:solidFill>
            <a:srgbClr val="1F252C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7" name="黑屏3">
            <a:extLst>
              <a:ext uri="{FF2B5EF4-FFF2-40B4-BE49-F238E27FC236}">
                <a16:creationId xmlns:a16="http://schemas.microsoft.com/office/drawing/2014/main" xmlns="" id="{88004856-060C-4B5F-AD6F-BC7C2AE91BE3}"/>
              </a:ext>
            </a:extLst>
          </p:cNvPr>
          <p:cNvSpPr/>
          <p:nvPr/>
        </p:nvSpPr>
        <p:spPr>
          <a:xfrm>
            <a:off x="-3332" y="1566"/>
            <a:ext cx="12178159" cy="6910422"/>
          </a:xfrm>
          <a:prstGeom prst="rect">
            <a:avLst/>
          </a:prstGeom>
          <a:solidFill>
            <a:srgbClr val="1F252C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8" name="黑屏3">
            <a:extLst>
              <a:ext uri="{FF2B5EF4-FFF2-40B4-BE49-F238E27FC236}">
                <a16:creationId xmlns:a16="http://schemas.microsoft.com/office/drawing/2014/main" xmlns="" id="{49895009-BAD1-4334-8491-B0FF8E4D1FD1}"/>
              </a:ext>
            </a:extLst>
          </p:cNvPr>
          <p:cNvSpPr/>
          <p:nvPr/>
        </p:nvSpPr>
        <p:spPr>
          <a:xfrm>
            <a:off x="-152110" y="54751"/>
            <a:ext cx="12178159" cy="6910422"/>
          </a:xfrm>
          <a:prstGeom prst="rect">
            <a:avLst/>
          </a:prstGeom>
          <a:solidFill>
            <a:srgbClr val="1F252C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门窗">
            <a:extLst>
              <a:ext uri="{FF2B5EF4-FFF2-40B4-BE49-F238E27FC236}">
                <a16:creationId xmlns:a16="http://schemas.microsoft.com/office/drawing/2014/main" xmlns="" id="{3EFF91D9-F12B-42C3-936E-AB6A8CF7E930}"/>
              </a:ext>
            </a:extLst>
          </p:cNvPr>
          <p:cNvGrpSpPr/>
          <p:nvPr/>
        </p:nvGrpSpPr>
        <p:grpSpPr>
          <a:xfrm>
            <a:off x="1623780" y="1236152"/>
            <a:ext cx="2070109" cy="3633875"/>
            <a:chOff x="1623780" y="1236152"/>
            <a:chExt cx="2070109" cy="3633875"/>
          </a:xfrm>
        </p:grpSpPr>
        <p:grpSp>
          <p:nvGrpSpPr>
            <p:cNvPr id="401" name="组合 400">
              <a:extLst>
                <a:ext uri="{FF2B5EF4-FFF2-40B4-BE49-F238E27FC236}">
                  <a16:creationId xmlns:a16="http://schemas.microsoft.com/office/drawing/2014/main" xmlns="" id="{87A427A9-93EB-4994-9DE8-BC4964C0E4D6}"/>
                </a:ext>
              </a:extLst>
            </p:cNvPr>
            <p:cNvGrpSpPr/>
            <p:nvPr/>
          </p:nvGrpSpPr>
          <p:grpSpPr>
            <a:xfrm>
              <a:off x="1695441" y="1347213"/>
              <a:ext cx="665166" cy="1988459"/>
              <a:chOff x="4419402" y="936074"/>
              <a:chExt cx="665166" cy="1988459"/>
            </a:xfrm>
          </p:grpSpPr>
          <p:sp>
            <p:nvSpPr>
              <p:cNvPr id="402" name="矩形 448">
                <a:extLst>
                  <a:ext uri="{FF2B5EF4-FFF2-40B4-BE49-F238E27FC236}">
                    <a16:creationId xmlns:a16="http://schemas.microsoft.com/office/drawing/2014/main" xmlns="" id="{2FE9AAA6-AEC4-428F-A5A2-2A776707551E}"/>
                  </a:ext>
                </a:extLst>
              </p:cNvPr>
              <p:cNvSpPr/>
              <p:nvPr/>
            </p:nvSpPr>
            <p:spPr>
              <a:xfrm>
                <a:off x="4465443" y="936074"/>
                <a:ext cx="619125" cy="1988459"/>
              </a:xfrm>
              <a:custGeom>
                <a:avLst/>
                <a:gdLst>
                  <a:gd name="connsiteX0" fmla="*/ 0 w 609600"/>
                  <a:gd name="connsiteY0" fmla="*/ 0 h 1656999"/>
                  <a:gd name="connsiteX1" fmla="*/ 609600 w 609600"/>
                  <a:gd name="connsiteY1" fmla="*/ 0 h 1656999"/>
                  <a:gd name="connsiteX2" fmla="*/ 609600 w 609600"/>
                  <a:gd name="connsiteY2" fmla="*/ 1656999 h 1656999"/>
                  <a:gd name="connsiteX3" fmla="*/ 0 w 609600"/>
                  <a:gd name="connsiteY3" fmla="*/ 1656999 h 1656999"/>
                  <a:gd name="connsiteX4" fmla="*/ 0 w 609600"/>
                  <a:gd name="connsiteY4" fmla="*/ 0 h 1656999"/>
                  <a:gd name="connsiteX0" fmla="*/ 0 w 609600"/>
                  <a:gd name="connsiteY0" fmla="*/ 0 h 1704624"/>
                  <a:gd name="connsiteX1" fmla="*/ 609600 w 609600"/>
                  <a:gd name="connsiteY1" fmla="*/ 0 h 1704624"/>
                  <a:gd name="connsiteX2" fmla="*/ 609600 w 609600"/>
                  <a:gd name="connsiteY2" fmla="*/ 1656999 h 1704624"/>
                  <a:gd name="connsiteX3" fmla="*/ 7144 w 609600"/>
                  <a:gd name="connsiteY3" fmla="*/ 1704624 h 1704624"/>
                  <a:gd name="connsiteX4" fmla="*/ 0 w 609600"/>
                  <a:gd name="connsiteY4" fmla="*/ 0 h 1704624"/>
                  <a:gd name="connsiteX0" fmla="*/ 0 w 611982"/>
                  <a:gd name="connsiteY0" fmla="*/ 0 h 1704624"/>
                  <a:gd name="connsiteX1" fmla="*/ 609600 w 611982"/>
                  <a:gd name="connsiteY1" fmla="*/ 0 h 1704624"/>
                  <a:gd name="connsiteX2" fmla="*/ 611982 w 611982"/>
                  <a:gd name="connsiteY2" fmla="*/ 1592705 h 1704624"/>
                  <a:gd name="connsiteX3" fmla="*/ 7144 w 611982"/>
                  <a:gd name="connsiteY3" fmla="*/ 1704624 h 1704624"/>
                  <a:gd name="connsiteX4" fmla="*/ 0 w 611982"/>
                  <a:gd name="connsiteY4" fmla="*/ 0 h 1704624"/>
                  <a:gd name="connsiteX0" fmla="*/ 0 w 611982"/>
                  <a:gd name="connsiteY0" fmla="*/ 0 h 1699862"/>
                  <a:gd name="connsiteX1" fmla="*/ 609600 w 611982"/>
                  <a:gd name="connsiteY1" fmla="*/ 0 h 1699862"/>
                  <a:gd name="connsiteX2" fmla="*/ 611982 w 611982"/>
                  <a:gd name="connsiteY2" fmla="*/ 1592705 h 1699862"/>
                  <a:gd name="connsiteX3" fmla="*/ 7144 w 611982"/>
                  <a:gd name="connsiteY3" fmla="*/ 1699862 h 1699862"/>
                  <a:gd name="connsiteX4" fmla="*/ 0 w 611982"/>
                  <a:gd name="connsiteY4" fmla="*/ 0 h 1699862"/>
                  <a:gd name="connsiteX0" fmla="*/ 0 w 619125"/>
                  <a:gd name="connsiteY0" fmla="*/ 114300 h 1814162"/>
                  <a:gd name="connsiteX1" fmla="*/ 619125 w 619125"/>
                  <a:gd name="connsiteY1" fmla="*/ 0 h 1814162"/>
                  <a:gd name="connsiteX2" fmla="*/ 611982 w 619125"/>
                  <a:gd name="connsiteY2" fmla="*/ 1707005 h 1814162"/>
                  <a:gd name="connsiteX3" fmla="*/ 7144 w 619125"/>
                  <a:gd name="connsiteY3" fmla="*/ 1814162 h 1814162"/>
                  <a:gd name="connsiteX4" fmla="*/ 0 w 619125"/>
                  <a:gd name="connsiteY4" fmla="*/ 114300 h 1814162"/>
                  <a:gd name="connsiteX0" fmla="*/ 0 w 619125"/>
                  <a:gd name="connsiteY0" fmla="*/ 158364 h 1858226"/>
                  <a:gd name="connsiteX1" fmla="*/ 619125 w 619125"/>
                  <a:gd name="connsiteY1" fmla="*/ 44064 h 1858226"/>
                  <a:gd name="connsiteX2" fmla="*/ 611982 w 619125"/>
                  <a:gd name="connsiteY2" fmla="*/ 1751069 h 1858226"/>
                  <a:gd name="connsiteX3" fmla="*/ 7144 w 619125"/>
                  <a:gd name="connsiteY3" fmla="*/ 1858226 h 1858226"/>
                  <a:gd name="connsiteX4" fmla="*/ 0 w 619125"/>
                  <a:gd name="connsiteY4" fmla="*/ 158364 h 1858226"/>
                  <a:gd name="connsiteX0" fmla="*/ 0 w 619125"/>
                  <a:gd name="connsiteY0" fmla="*/ 259268 h 1959130"/>
                  <a:gd name="connsiteX1" fmla="*/ 619125 w 619125"/>
                  <a:gd name="connsiteY1" fmla="*/ 144968 h 1959130"/>
                  <a:gd name="connsiteX2" fmla="*/ 611982 w 619125"/>
                  <a:gd name="connsiteY2" fmla="*/ 1851973 h 1959130"/>
                  <a:gd name="connsiteX3" fmla="*/ 7144 w 619125"/>
                  <a:gd name="connsiteY3" fmla="*/ 1959130 h 1959130"/>
                  <a:gd name="connsiteX4" fmla="*/ 0 w 619125"/>
                  <a:gd name="connsiteY4" fmla="*/ 259268 h 1959130"/>
                  <a:gd name="connsiteX0" fmla="*/ 0 w 619125"/>
                  <a:gd name="connsiteY0" fmla="*/ 267349 h 1967211"/>
                  <a:gd name="connsiteX1" fmla="*/ 619125 w 619125"/>
                  <a:gd name="connsiteY1" fmla="*/ 153049 h 1967211"/>
                  <a:gd name="connsiteX2" fmla="*/ 611982 w 619125"/>
                  <a:gd name="connsiteY2" fmla="*/ 1860054 h 1967211"/>
                  <a:gd name="connsiteX3" fmla="*/ 7144 w 619125"/>
                  <a:gd name="connsiteY3" fmla="*/ 1967211 h 1967211"/>
                  <a:gd name="connsiteX4" fmla="*/ 0 w 619125"/>
                  <a:gd name="connsiteY4" fmla="*/ 267349 h 1967211"/>
                  <a:gd name="connsiteX0" fmla="*/ 0 w 619125"/>
                  <a:gd name="connsiteY0" fmla="*/ 267349 h 1967211"/>
                  <a:gd name="connsiteX1" fmla="*/ 619125 w 619125"/>
                  <a:gd name="connsiteY1" fmla="*/ 153049 h 1967211"/>
                  <a:gd name="connsiteX2" fmla="*/ 611982 w 619125"/>
                  <a:gd name="connsiteY2" fmla="*/ 1860054 h 1967211"/>
                  <a:gd name="connsiteX3" fmla="*/ 7144 w 619125"/>
                  <a:gd name="connsiteY3" fmla="*/ 1967211 h 1967211"/>
                  <a:gd name="connsiteX4" fmla="*/ 0 w 619125"/>
                  <a:gd name="connsiteY4" fmla="*/ 267349 h 1967211"/>
                  <a:gd name="connsiteX0" fmla="*/ 0 w 619125"/>
                  <a:gd name="connsiteY0" fmla="*/ 288597 h 1988459"/>
                  <a:gd name="connsiteX1" fmla="*/ 619125 w 619125"/>
                  <a:gd name="connsiteY1" fmla="*/ 174297 h 1988459"/>
                  <a:gd name="connsiteX2" fmla="*/ 611982 w 619125"/>
                  <a:gd name="connsiteY2" fmla="*/ 1881302 h 1988459"/>
                  <a:gd name="connsiteX3" fmla="*/ 7144 w 619125"/>
                  <a:gd name="connsiteY3" fmla="*/ 1988459 h 1988459"/>
                  <a:gd name="connsiteX4" fmla="*/ 0 w 619125"/>
                  <a:gd name="connsiteY4" fmla="*/ 288597 h 198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5" h="1988459">
                    <a:moveTo>
                      <a:pt x="0" y="288597"/>
                    </a:moveTo>
                    <a:cubicBezTo>
                      <a:pt x="111125" y="-35253"/>
                      <a:pt x="463550" y="-105103"/>
                      <a:pt x="619125" y="174297"/>
                    </a:cubicBezTo>
                    <a:lnTo>
                      <a:pt x="611982" y="1881302"/>
                    </a:lnTo>
                    <a:lnTo>
                      <a:pt x="7144" y="1988459"/>
                    </a:lnTo>
                    <a:cubicBezTo>
                      <a:pt x="4763" y="1420251"/>
                      <a:pt x="2381" y="856805"/>
                      <a:pt x="0" y="288597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03" name="矩形 448">
                <a:extLst>
                  <a:ext uri="{FF2B5EF4-FFF2-40B4-BE49-F238E27FC236}">
                    <a16:creationId xmlns:a16="http://schemas.microsoft.com/office/drawing/2014/main" xmlns="" id="{BACF04EF-2DCA-4559-8576-610580A7FE9E}"/>
                  </a:ext>
                </a:extLst>
              </p:cNvPr>
              <p:cNvSpPr/>
              <p:nvPr/>
            </p:nvSpPr>
            <p:spPr>
              <a:xfrm>
                <a:off x="4419402" y="1033514"/>
                <a:ext cx="513093" cy="1753100"/>
              </a:xfrm>
              <a:custGeom>
                <a:avLst/>
                <a:gdLst>
                  <a:gd name="connsiteX0" fmla="*/ 0 w 609600"/>
                  <a:gd name="connsiteY0" fmla="*/ 0 h 1656999"/>
                  <a:gd name="connsiteX1" fmla="*/ 609600 w 609600"/>
                  <a:gd name="connsiteY1" fmla="*/ 0 h 1656999"/>
                  <a:gd name="connsiteX2" fmla="*/ 609600 w 609600"/>
                  <a:gd name="connsiteY2" fmla="*/ 1656999 h 1656999"/>
                  <a:gd name="connsiteX3" fmla="*/ 0 w 609600"/>
                  <a:gd name="connsiteY3" fmla="*/ 1656999 h 1656999"/>
                  <a:gd name="connsiteX4" fmla="*/ 0 w 609600"/>
                  <a:gd name="connsiteY4" fmla="*/ 0 h 1656999"/>
                  <a:gd name="connsiteX0" fmla="*/ 0 w 609600"/>
                  <a:gd name="connsiteY0" fmla="*/ 0 h 1704624"/>
                  <a:gd name="connsiteX1" fmla="*/ 609600 w 609600"/>
                  <a:gd name="connsiteY1" fmla="*/ 0 h 1704624"/>
                  <a:gd name="connsiteX2" fmla="*/ 609600 w 609600"/>
                  <a:gd name="connsiteY2" fmla="*/ 1656999 h 1704624"/>
                  <a:gd name="connsiteX3" fmla="*/ 7144 w 609600"/>
                  <a:gd name="connsiteY3" fmla="*/ 1704624 h 1704624"/>
                  <a:gd name="connsiteX4" fmla="*/ 0 w 609600"/>
                  <a:gd name="connsiteY4" fmla="*/ 0 h 1704624"/>
                  <a:gd name="connsiteX0" fmla="*/ 0 w 611982"/>
                  <a:gd name="connsiteY0" fmla="*/ 0 h 1704624"/>
                  <a:gd name="connsiteX1" fmla="*/ 609600 w 611982"/>
                  <a:gd name="connsiteY1" fmla="*/ 0 h 1704624"/>
                  <a:gd name="connsiteX2" fmla="*/ 611982 w 611982"/>
                  <a:gd name="connsiteY2" fmla="*/ 1592705 h 1704624"/>
                  <a:gd name="connsiteX3" fmla="*/ 7144 w 611982"/>
                  <a:gd name="connsiteY3" fmla="*/ 1704624 h 1704624"/>
                  <a:gd name="connsiteX4" fmla="*/ 0 w 611982"/>
                  <a:gd name="connsiteY4" fmla="*/ 0 h 1704624"/>
                  <a:gd name="connsiteX0" fmla="*/ 0 w 611982"/>
                  <a:gd name="connsiteY0" fmla="*/ 0 h 1699862"/>
                  <a:gd name="connsiteX1" fmla="*/ 609600 w 611982"/>
                  <a:gd name="connsiteY1" fmla="*/ 0 h 1699862"/>
                  <a:gd name="connsiteX2" fmla="*/ 611982 w 611982"/>
                  <a:gd name="connsiteY2" fmla="*/ 1592705 h 1699862"/>
                  <a:gd name="connsiteX3" fmla="*/ 7144 w 611982"/>
                  <a:gd name="connsiteY3" fmla="*/ 1699862 h 1699862"/>
                  <a:gd name="connsiteX4" fmla="*/ 0 w 611982"/>
                  <a:gd name="connsiteY4" fmla="*/ 0 h 1699862"/>
                  <a:gd name="connsiteX0" fmla="*/ 0 w 619125"/>
                  <a:gd name="connsiteY0" fmla="*/ 114300 h 1814162"/>
                  <a:gd name="connsiteX1" fmla="*/ 619125 w 619125"/>
                  <a:gd name="connsiteY1" fmla="*/ 0 h 1814162"/>
                  <a:gd name="connsiteX2" fmla="*/ 611982 w 619125"/>
                  <a:gd name="connsiteY2" fmla="*/ 1707005 h 1814162"/>
                  <a:gd name="connsiteX3" fmla="*/ 7144 w 619125"/>
                  <a:gd name="connsiteY3" fmla="*/ 1814162 h 1814162"/>
                  <a:gd name="connsiteX4" fmla="*/ 0 w 619125"/>
                  <a:gd name="connsiteY4" fmla="*/ 114300 h 1814162"/>
                  <a:gd name="connsiteX0" fmla="*/ 0 w 619125"/>
                  <a:gd name="connsiteY0" fmla="*/ 158364 h 1858226"/>
                  <a:gd name="connsiteX1" fmla="*/ 619125 w 619125"/>
                  <a:gd name="connsiteY1" fmla="*/ 44064 h 1858226"/>
                  <a:gd name="connsiteX2" fmla="*/ 611982 w 619125"/>
                  <a:gd name="connsiteY2" fmla="*/ 1751069 h 1858226"/>
                  <a:gd name="connsiteX3" fmla="*/ 7144 w 619125"/>
                  <a:gd name="connsiteY3" fmla="*/ 1858226 h 1858226"/>
                  <a:gd name="connsiteX4" fmla="*/ 0 w 619125"/>
                  <a:gd name="connsiteY4" fmla="*/ 158364 h 1858226"/>
                  <a:gd name="connsiteX0" fmla="*/ 0 w 619125"/>
                  <a:gd name="connsiteY0" fmla="*/ 259268 h 1959130"/>
                  <a:gd name="connsiteX1" fmla="*/ 619125 w 619125"/>
                  <a:gd name="connsiteY1" fmla="*/ 144968 h 1959130"/>
                  <a:gd name="connsiteX2" fmla="*/ 611982 w 619125"/>
                  <a:gd name="connsiteY2" fmla="*/ 1851973 h 1959130"/>
                  <a:gd name="connsiteX3" fmla="*/ 7144 w 619125"/>
                  <a:gd name="connsiteY3" fmla="*/ 1959130 h 1959130"/>
                  <a:gd name="connsiteX4" fmla="*/ 0 w 619125"/>
                  <a:gd name="connsiteY4" fmla="*/ 259268 h 1959130"/>
                  <a:gd name="connsiteX0" fmla="*/ 0 w 619125"/>
                  <a:gd name="connsiteY0" fmla="*/ 267349 h 1967211"/>
                  <a:gd name="connsiteX1" fmla="*/ 619125 w 619125"/>
                  <a:gd name="connsiteY1" fmla="*/ 153049 h 1967211"/>
                  <a:gd name="connsiteX2" fmla="*/ 611982 w 619125"/>
                  <a:gd name="connsiteY2" fmla="*/ 1860054 h 1967211"/>
                  <a:gd name="connsiteX3" fmla="*/ 7144 w 619125"/>
                  <a:gd name="connsiteY3" fmla="*/ 1967211 h 1967211"/>
                  <a:gd name="connsiteX4" fmla="*/ 0 w 619125"/>
                  <a:gd name="connsiteY4" fmla="*/ 267349 h 1967211"/>
                  <a:gd name="connsiteX0" fmla="*/ 0 w 619125"/>
                  <a:gd name="connsiteY0" fmla="*/ 267349 h 1967211"/>
                  <a:gd name="connsiteX1" fmla="*/ 619125 w 619125"/>
                  <a:gd name="connsiteY1" fmla="*/ 153049 h 1967211"/>
                  <a:gd name="connsiteX2" fmla="*/ 611982 w 619125"/>
                  <a:gd name="connsiteY2" fmla="*/ 1860054 h 1967211"/>
                  <a:gd name="connsiteX3" fmla="*/ 7144 w 619125"/>
                  <a:gd name="connsiteY3" fmla="*/ 1967211 h 1967211"/>
                  <a:gd name="connsiteX4" fmla="*/ 0 w 619125"/>
                  <a:gd name="connsiteY4" fmla="*/ 267349 h 1967211"/>
                  <a:gd name="connsiteX0" fmla="*/ 0 w 619125"/>
                  <a:gd name="connsiteY0" fmla="*/ 288597 h 1988459"/>
                  <a:gd name="connsiteX1" fmla="*/ 619125 w 619125"/>
                  <a:gd name="connsiteY1" fmla="*/ 174297 h 1988459"/>
                  <a:gd name="connsiteX2" fmla="*/ 611982 w 619125"/>
                  <a:gd name="connsiteY2" fmla="*/ 1881302 h 1988459"/>
                  <a:gd name="connsiteX3" fmla="*/ 7144 w 619125"/>
                  <a:gd name="connsiteY3" fmla="*/ 1988459 h 1988459"/>
                  <a:gd name="connsiteX4" fmla="*/ 0 w 619125"/>
                  <a:gd name="connsiteY4" fmla="*/ 288597 h 1988459"/>
                  <a:gd name="connsiteX0" fmla="*/ 0 w 619125"/>
                  <a:gd name="connsiteY0" fmla="*/ 254687 h 1954549"/>
                  <a:gd name="connsiteX1" fmla="*/ 619125 w 619125"/>
                  <a:gd name="connsiteY1" fmla="*/ 140387 h 1954549"/>
                  <a:gd name="connsiteX2" fmla="*/ 611982 w 619125"/>
                  <a:gd name="connsiteY2" fmla="*/ 1847392 h 1954549"/>
                  <a:gd name="connsiteX3" fmla="*/ 7144 w 619125"/>
                  <a:gd name="connsiteY3" fmla="*/ 1954549 h 1954549"/>
                  <a:gd name="connsiteX4" fmla="*/ 0 w 619125"/>
                  <a:gd name="connsiteY4" fmla="*/ 254687 h 1954549"/>
                  <a:gd name="connsiteX0" fmla="*/ 0 w 793094"/>
                  <a:gd name="connsiteY0" fmla="*/ 272888 h 1972750"/>
                  <a:gd name="connsiteX1" fmla="*/ 793094 w 793094"/>
                  <a:gd name="connsiteY1" fmla="*/ 133188 h 1972750"/>
                  <a:gd name="connsiteX2" fmla="*/ 611982 w 793094"/>
                  <a:gd name="connsiteY2" fmla="*/ 1865593 h 1972750"/>
                  <a:gd name="connsiteX3" fmla="*/ 7144 w 793094"/>
                  <a:gd name="connsiteY3" fmla="*/ 1972750 h 1972750"/>
                  <a:gd name="connsiteX4" fmla="*/ 0 w 793094"/>
                  <a:gd name="connsiteY4" fmla="*/ 272888 h 1972750"/>
                  <a:gd name="connsiteX0" fmla="*/ 0 w 793094"/>
                  <a:gd name="connsiteY0" fmla="*/ 298277 h 1998139"/>
                  <a:gd name="connsiteX1" fmla="*/ 793094 w 793094"/>
                  <a:gd name="connsiteY1" fmla="*/ 158577 h 1998139"/>
                  <a:gd name="connsiteX2" fmla="*/ 611982 w 793094"/>
                  <a:gd name="connsiteY2" fmla="*/ 1890982 h 1998139"/>
                  <a:gd name="connsiteX3" fmla="*/ 7144 w 793094"/>
                  <a:gd name="connsiteY3" fmla="*/ 1998139 h 1998139"/>
                  <a:gd name="connsiteX4" fmla="*/ 0 w 793094"/>
                  <a:gd name="connsiteY4" fmla="*/ 298277 h 1998139"/>
                  <a:gd name="connsiteX0" fmla="*/ 0 w 816652"/>
                  <a:gd name="connsiteY0" fmla="*/ 298277 h 1998139"/>
                  <a:gd name="connsiteX1" fmla="*/ 793094 w 816652"/>
                  <a:gd name="connsiteY1" fmla="*/ 158577 h 1998139"/>
                  <a:gd name="connsiteX2" fmla="*/ 816652 w 816652"/>
                  <a:gd name="connsiteY2" fmla="*/ 1910032 h 1998139"/>
                  <a:gd name="connsiteX3" fmla="*/ 7144 w 816652"/>
                  <a:gd name="connsiteY3" fmla="*/ 1998139 h 1998139"/>
                  <a:gd name="connsiteX4" fmla="*/ 0 w 816652"/>
                  <a:gd name="connsiteY4" fmla="*/ 298277 h 1998139"/>
                  <a:gd name="connsiteX0" fmla="*/ 0 w 816652"/>
                  <a:gd name="connsiteY0" fmla="*/ 298277 h 1985439"/>
                  <a:gd name="connsiteX1" fmla="*/ 793094 w 816652"/>
                  <a:gd name="connsiteY1" fmla="*/ 158577 h 1985439"/>
                  <a:gd name="connsiteX2" fmla="*/ 816652 w 816652"/>
                  <a:gd name="connsiteY2" fmla="*/ 1910032 h 1985439"/>
                  <a:gd name="connsiteX3" fmla="*/ 27611 w 816652"/>
                  <a:gd name="connsiteY3" fmla="*/ 1985439 h 1985439"/>
                  <a:gd name="connsiteX4" fmla="*/ 0 w 816652"/>
                  <a:gd name="connsiteY4" fmla="*/ 298277 h 1985439"/>
                  <a:gd name="connsiteX0" fmla="*/ 0 w 816652"/>
                  <a:gd name="connsiteY0" fmla="*/ 298277 h 1985439"/>
                  <a:gd name="connsiteX1" fmla="*/ 793094 w 816652"/>
                  <a:gd name="connsiteY1" fmla="*/ 158577 h 1985439"/>
                  <a:gd name="connsiteX2" fmla="*/ 816652 w 816652"/>
                  <a:gd name="connsiteY2" fmla="*/ 1910032 h 1985439"/>
                  <a:gd name="connsiteX3" fmla="*/ 27611 w 816652"/>
                  <a:gd name="connsiteY3" fmla="*/ 1985439 h 1985439"/>
                  <a:gd name="connsiteX4" fmla="*/ 0 w 816652"/>
                  <a:gd name="connsiteY4" fmla="*/ 298277 h 1985439"/>
                  <a:gd name="connsiteX0" fmla="*/ 0 w 826885"/>
                  <a:gd name="connsiteY0" fmla="*/ 298277 h 1985439"/>
                  <a:gd name="connsiteX1" fmla="*/ 793094 w 826885"/>
                  <a:gd name="connsiteY1" fmla="*/ 158577 h 1985439"/>
                  <a:gd name="connsiteX2" fmla="*/ 826885 w 826885"/>
                  <a:gd name="connsiteY2" fmla="*/ 1903682 h 1985439"/>
                  <a:gd name="connsiteX3" fmla="*/ 27611 w 826885"/>
                  <a:gd name="connsiteY3" fmla="*/ 1985439 h 1985439"/>
                  <a:gd name="connsiteX4" fmla="*/ 0 w 826885"/>
                  <a:gd name="connsiteY4" fmla="*/ 298277 h 1985439"/>
                  <a:gd name="connsiteX0" fmla="*/ 0 w 826885"/>
                  <a:gd name="connsiteY0" fmla="*/ 298277 h 1985439"/>
                  <a:gd name="connsiteX1" fmla="*/ 793094 w 826885"/>
                  <a:gd name="connsiteY1" fmla="*/ 158577 h 1985439"/>
                  <a:gd name="connsiteX2" fmla="*/ 826885 w 826885"/>
                  <a:gd name="connsiteY2" fmla="*/ 1903682 h 1985439"/>
                  <a:gd name="connsiteX3" fmla="*/ 27611 w 826885"/>
                  <a:gd name="connsiteY3" fmla="*/ 1985439 h 1985439"/>
                  <a:gd name="connsiteX4" fmla="*/ 0 w 826885"/>
                  <a:gd name="connsiteY4" fmla="*/ 298277 h 1985439"/>
                  <a:gd name="connsiteX0" fmla="*/ 0 w 826885"/>
                  <a:gd name="connsiteY0" fmla="*/ 298277 h 1985439"/>
                  <a:gd name="connsiteX1" fmla="*/ 793094 w 826885"/>
                  <a:gd name="connsiteY1" fmla="*/ 158577 h 1985439"/>
                  <a:gd name="connsiteX2" fmla="*/ 826885 w 826885"/>
                  <a:gd name="connsiteY2" fmla="*/ 1903682 h 1985439"/>
                  <a:gd name="connsiteX3" fmla="*/ 16098 w 826885"/>
                  <a:gd name="connsiteY3" fmla="*/ 1985439 h 1985439"/>
                  <a:gd name="connsiteX4" fmla="*/ 0 w 826885"/>
                  <a:gd name="connsiteY4" fmla="*/ 298277 h 1985439"/>
                  <a:gd name="connsiteX0" fmla="*/ 0 w 826885"/>
                  <a:gd name="connsiteY0" fmla="*/ 298277 h 1985439"/>
                  <a:gd name="connsiteX1" fmla="*/ 793094 w 826885"/>
                  <a:gd name="connsiteY1" fmla="*/ 158577 h 1985439"/>
                  <a:gd name="connsiteX2" fmla="*/ 826885 w 826885"/>
                  <a:gd name="connsiteY2" fmla="*/ 1896538 h 1985439"/>
                  <a:gd name="connsiteX3" fmla="*/ 16098 w 826885"/>
                  <a:gd name="connsiteY3" fmla="*/ 1985439 h 1985439"/>
                  <a:gd name="connsiteX4" fmla="*/ 0 w 826885"/>
                  <a:gd name="connsiteY4" fmla="*/ 298277 h 198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85" h="1985439">
                    <a:moveTo>
                      <a:pt x="0" y="298277"/>
                    </a:moveTo>
                    <a:cubicBezTo>
                      <a:pt x="39490" y="95077"/>
                      <a:pt x="647753" y="-177973"/>
                      <a:pt x="793094" y="158577"/>
                    </a:cubicBezTo>
                    <a:lnTo>
                      <a:pt x="826885" y="1896538"/>
                    </a:lnTo>
                    <a:lnTo>
                      <a:pt x="16098" y="1985439"/>
                    </a:lnTo>
                    <a:cubicBezTo>
                      <a:pt x="13717" y="1417231"/>
                      <a:pt x="2381" y="866485"/>
                      <a:pt x="0" y="298277"/>
                    </a:cubicBezTo>
                    <a:close/>
                  </a:path>
                </a:pathLst>
              </a:custGeom>
              <a:solidFill>
                <a:srgbClr val="FFFF81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sp>
          <p:nvSpPr>
            <p:cNvPr id="404" name="平行四边形 479">
              <a:extLst>
                <a:ext uri="{FF2B5EF4-FFF2-40B4-BE49-F238E27FC236}">
                  <a16:creationId xmlns:a16="http://schemas.microsoft.com/office/drawing/2014/main" xmlns="" id="{4E7FC85D-74E3-4820-B095-FFC64CC15FA7}"/>
                </a:ext>
              </a:extLst>
            </p:cNvPr>
            <p:cNvSpPr/>
            <p:nvPr/>
          </p:nvSpPr>
          <p:spPr>
            <a:xfrm rot="16200000">
              <a:off x="1211038" y="1873368"/>
              <a:ext cx="3120067" cy="1845635"/>
            </a:xfrm>
            <a:custGeom>
              <a:avLst/>
              <a:gdLst>
                <a:gd name="connsiteX0" fmla="*/ 0 w 2923121"/>
                <a:gd name="connsiteY0" fmla="*/ 1845635 h 1845635"/>
                <a:gd name="connsiteX1" fmla="*/ 1336978 w 2923121"/>
                <a:gd name="connsiteY1" fmla="*/ 0 h 1845635"/>
                <a:gd name="connsiteX2" fmla="*/ 2923121 w 2923121"/>
                <a:gd name="connsiteY2" fmla="*/ 0 h 1845635"/>
                <a:gd name="connsiteX3" fmla="*/ 1586143 w 2923121"/>
                <a:gd name="connsiteY3" fmla="*/ 1845635 h 1845635"/>
                <a:gd name="connsiteX4" fmla="*/ 0 w 2923121"/>
                <a:gd name="connsiteY4" fmla="*/ 1845635 h 1845635"/>
                <a:gd name="connsiteX0" fmla="*/ 0 w 2965324"/>
                <a:gd name="connsiteY0" fmla="*/ 1845635 h 1845635"/>
                <a:gd name="connsiteX1" fmla="*/ 1336978 w 2965324"/>
                <a:gd name="connsiteY1" fmla="*/ 0 h 1845635"/>
                <a:gd name="connsiteX2" fmla="*/ 2965324 w 2965324"/>
                <a:gd name="connsiteY2" fmla="*/ 295422 h 1845635"/>
                <a:gd name="connsiteX3" fmla="*/ 1586143 w 2965324"/>
                <a:gd name="connsiteY3" fmla="*/ 1845635 h 1845635"/>
                <a:gd name="connsiteX4" fmla="*/ 0 w 2965324"/>
                <a:gd name="connsiteY4" fmla="*/ 1845635 h 1845635"/>
                <a:gd name="connsiteX0" fmla="*/ 0 w 2965324"/>
                <a:gd name="connsiteY0" fmla="*/ 1845635 h 1845635"/>
                <a:gd name="connsiteX1" fmla="*/ 1336978 w 2965324"/>
                <a:gd name="connsiteY1" fmla="*/ 0 h 1845635"/>
                <a:gd name="connsiteX2" fmla="*/ 2965324 w 2965324"/>
                <a:gd name="connsiteY2" fmla="*/ 337625 h 1845635"/>
                <a:gd name="connsiteX3" fmla="*/ 1586143 w 2965324"/>
                <a:gd name="connsiteY3" fmla="*/ 1845635 h 1845635"/>
                <a:gd name="connsiteX4" fmla="*/ 0 w 2965324"/>
                <a:gd name="connsiteY4" fmla="*/ 1845635 h 1845635"/>
                <a:gd name="connsiteX0" fmla="*/ 0 w 2923120"/>
                <a:gd name="connsiteY0" fmla="*/ 1845635 h 1845635"/>
                <a:gd name="connsiteX1" fmla="*/ 1336978 w 2923120"/>
                <a:gd name="connsiteY1" fmla="*/ 0 h 1845635"/>
                <a:gd name="connsiteX2" fmla="*/ 2923120 w 2923120"/>
                <a:gd name="connsiteY2" fmla="*/ 436099 h 1845635"/>
                <a:gd name="connsiteX3" fmla="*/ 1586143 w 2923120"/>
                <a:gd name="connsiteY3" fmla="*/ 1845635 h 1845635"/>
                <a:gd name="connsiteX4" fmla="*/ 0 w 2923120"/>
                <a:gd name="connsiteY4" fmla="*/ 1845635 h 1845635"/>
                <a:gd name="connsiteX0" fmla="*/ 0 w 2866849"/>
                <a:gd name="connsiteY0" fmla="*/ 1845635 h 1845635"/>
                <a:gd name="connsiteX1" fmla="*/ 1336978 w 2866849"/>
                <a:gd name="connsiteY1" fmla="*/ 0 h 1845635"/>
                <a:gd name="connsiteX2" fmla="*/ 2866849 w 2866849"/>
                <a:gd name="connsiteY2" fmla="*/ 478302 h 1845635"/>
                <a:gd name="connsiteX3" fmla="*/ 1586143 w 2866849"/>
                <a:gd name="connsiteY3" fmla="*/ 1845635 h 1845635"/>
                <a:gd name="connsiteX4" fmla="*/ 0 w 2866849"/>
                <a:gd name="connsiteY4" fmla="*/ 1845635 h 1845635"/>
                <a:gd name="connsiteX0" fmla="*/ 0 w 2965322"/>
                <a:gd name="connsiteY0" fmla="*/ 1845635 h 1845635"/>
                <a:gd name="connsiteX1" fmla="*/ 1336978 w 2965322"/>
                <a:gd name="connsiteY1" fmla="*/ 0 h 1845635"/>
                <a:gd name="connsiteX2" fmla="*/ 2965322 w 2965322"/>
                <a:gd name="connsiteY2" fmla="*/ 422031 h 1845635"/>
                <a:gd name="connsiteX3" fmla="*/ 1586143 w 2965322"/>
                <a:gd name="connsiteY3" fmla="*/ 1845635 h 1845635"/>
                <a:gd name="connsiteX4" fmla="*/ 0 w 2965322"/>
                <a:gd name="connsiteY4" fmla="*/ 1845635 h 1845635"/>
                <a:gd name="connsiteX0" fmla="*/ 0 w 3077864"/>
                <a:gd name="connsiteY0" fmla="*/ 1845635 h 1845635"/>
                <a:gd name="connsiteX1" fmla="*/ 1336978 w 3077864"/>
                <a:gd name="connsiteY1" fmla="*/ 0 h 1845635"/>
                <a:gd name="connsiteX2" fmla="*/ 3077864 w 3077864"/>
                <a:gd name="connsiteY2" fmla="*/ 351692 h 1845635"/>
                <a:gd name="connsiteX3" fmla="*/ 1586143 w 3077864"/>
                <a:gd name="connsiteY3" fmla="*/ 1845635 h 1845635"/>
                <a:gd name="connsiteX4" fmla="*/ 0 w 3077864"/>
                <a:gd name="connsiteY4" fmla="*/ 1845635 h 1845635"/>
                <a:gd name="connsiteX0" fmla="*/ 0 w 3120067"/>
                <a:gd name="connsiteY0" fmla="*/ 1845635 h 1845635"/>
                <a:gd name="connsiteX1" fmla="*/ 1336978 w 3120067"/>
                <a:gd name="connsiteY1" fmla="*/ 0 h 1845635"/>
                <a:gd name="connsiteX2" fmla="*/ 3120067 w 3120067"/>
                <a:gd name="connsiteY2" fmla="*/ 365759 h 1845635"/>
                <a:gd name="connsiteX3" fmla="*/ 1586143 w 3120067"/>
                <a:gd name="connsiteY3" fmla="*/ 1845635 h 1845635"/>
                <a:gd name="connsiteX4" fmla="*/ 0 w 3120067"/>
                <a:gd name="connsiteY4" fmla="*/ 1845635 h 184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0067" h="1845635">
                  <a:moveTo>
                    <a:pt x="0" y="1845635"/>
                  </a:moveTo>
                  <a:lnTo>
                    <a:pt x="1336978" y="0"/>
                  </a:lnTo>
                  <a:lnTo>
                    <a:pt x="3120067" y="365759"/>
                  </a:lnTo>
                  <a:lnTo>
                    <a:pt x="1586143" y="1845635"/>
                  </a:lnTo>
                  <a:lnTo>
                    <a:pt x="0" y="1845635"/>
                  </a:lnTo>
                  <a:close/>
                </a:path>
              </a:pathLst>
            </a:custGeom>
            <a:gradFill>
              <a:gsLst>
                <a:gs pos="0">
                  <a:srgbClr val="FFFF75">
                    <a:alpha val="0"/>
                  </a:srgbClr>
                </a:gs>
                <a:gs pos="0">
                  <a:srgbClr val="FFFF75">
                    <a:alpha val="0"/>
                  </a:srgbClr>
                </a:gs>
                <a:gs pos="47000">
                  <a:srgbClr val="FFFF75">
                    <a:alpha val="21000"/>
                  </a:srgbClr>
                </a:gs>
                <a:gs pos="74000">
                  <a:srgbClr val="FFFF75">
                    <a:alpha val="31000"/>
                  </a:srgbClr>
                </a:gs>
                <a:gs pos="100000">
                  <a:srgbClr val="FFFF75">
                    <a:alpha val="35000"/>
                  </a:srgbClr>
                </a:gs>
                <a:gs pos="100000">
                  <a:srgbClr val="FFFF00">
                    <a:alpha val="16000"/>
                  </a:srgbClr>
                </a:gs>
              </a:gsLst>
              <a:lin ang="16200000" scaled="1"/>
            </a:gradFill>
            <a:ln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5" name="平行四边形 479">
              <a:extLst>
                <a:ext uri="{FF2B5EF4-FFF2-40B4-BE49-F238E27FC236}">
                  <a16:creationId xmlns:a16="http://schemas.microsoft.com/office/drawing/2014/main" xmlns="" id="{A740006D-B0AE-48A7-8F7B-DF078E92FE59}"/>
                </a:ext>
              </a:extLst>
            </p:cNvPr>
            <p:cNvSpPr/>
            <p:nvPr/>
          </p:nvSpPr>
          <p:spPr>
            <a:xfrm rot="16200000">
              <a:off x="994184" y="2531956"/>
              <a:ext cx="2967667" cy="1708476"/>
            </a:xfrm>
            <a:custGeom>
              <a:avLst/>
              <a:gdLst>
                <a:gd name="connsiteX0" fmla="*/ 0 w 2923121"/>
                <a:gd name="connsiteY0" fmla="*/ 1845635 h 1845635"/>
                <a:gd name="connsiteX1" fmla="*/ 1336978 w 2923121"/>
                <a:gd name="connsiteY1" fmla="*/ 0 h 1845635"/>
                <a:gd name="connsiteX2" fmla="*/ 2923121 w 2923121"/>
                <a:gd name="connsiteY2" fmla="*/ 0 h 1845635"/>
                <a:gd name="connsiteX3" fmla="*/ 1586143 w 2923121"/>
                <a:gd name="connsiteY3" fmla="*/ 1845635 h 1845635"/>
                <a:gd name="connsiteX4" fmla="*/ 0 w 2923121"/>
                <a:gd name="connsiteY4" fmla="*/ 1845635 h 1845635"/>
                <a:gd name="connsiteX0" fmla="*/ 0 w 2965324"/>
                <a:gd name="connsiteY0" fmla="*/ 1845635 h 1845635"/>
                <a:gd name="connsiteX1" fmla="*/ 1336978 w 2965324"/>
                <a:gd name="connsiteY1" fmla="*/ 0 h 1845635"/>
                <a:gd name="connsiteX2" fmla="*/ 2965324 w 2965324"/>
                <a:gd name="connsiteY2" fmla="*/ 295422 h 1845635"/>
                <a:gd name="connsiteX3" fmla="*/ 1586143 w 2965324"/>
                <a:gd name="connsiteY3" fmla="*/ 1845635 h 1845635"/>
                <a:gd name="connsiteX4" fmla="*/ 0 w 2965324"/>
                <a:gd name="connsiteY4" fmla="*/ 1845635 h 1845635"/>
                <a:gd name="connsiteX0" fmla="*/ 0 w 2965324"/>
                <a:gd name="connsiteY0" fmla="*/ 1845635 h 1845635"/>
                <a:gd name="connsiteX1" fmla="*/ 1336978 w 2965324"/>
                <a:gd name="connsiteY1" fmla="*/ 0 h 1845635"/>
                <a:gd name="connsiteX2" fmla="*/ 2965324 w 2965324"/>
                <a:gd name="connsiteY2" fmla="*/ 337625 h 1845635"/>
                <a:gd name="connsiteX3" fmla="*/ 1586143 w 2965324"/>
                <a:gd name="connsiteY3" fmla="*/ 1845635 h 1845635"/>
                <a:gd name="connsiteX4" fmla="*/ 0 w 2965324"/>
                <a:gd name="connsiteY4" fmla="*/ 1845635 h 1845635"/>
                <a:gd name="connsiteX0" fmla="*/ 0 w 2923120"/>
                <a:gd name="connsiteY0" fmla="*/ 1845635 h 1845635"/>
                <a:gd name="connsiteX1" fmla="*/ 1336978 w 2923120"/>
                <a:gd name="connsiteY1" fmla="*/ 0 h 1845635"/>
                <a:gd name="connsiteX2" fmla="*/ 2923120 w 2923120"/>
                <a:gd name="connsiteY2" fmla="*/ 436099 h 1845635"/>
                <a:gd name="connsiteX3" fmla="*/ 1586143 w 2923120"/>
                <a:gd name="connsiteY3" fmla="*/ 1845635 h 1845635"/>
                <a:gd name="connsiteX4" fmla="*/ 0 w 2923120"/>
                <a:gd name="connsiteY4" fmla="*/ 1845635 h 1845635"/>
                <a:gd name="connsiteX0" fmla="*/ 0 w 2866849"/>
                <a:gd name="connsiteY0" fmla="*/ 1845635 h 1845635"/>
                <a:gd name="connsiteX1" fmla="*/ 1336978 w 2866849"/>
                <a:gd name="connsiteY1" fmla="*/ 0 h 1845635"/>
                <a:gd name="connsiteX2" fmla="*/ 2866849 w 2866849"/>
                <a:gd name="connsiteY2" fmla="*/ 478302 h 1845635"/>
                <a:gd name="connsiteX3" fmla="*/ 1586143 w 2866849"/>
                <a:gd name="connsiteY3" fmla="*/ 1845635 h 1845635"/>
                <a:gd name="connsiteX4" fmla="*/ 0 w 2866849"/>
                <a:gd name="connsiteY4" fmla="*/ 1845635 h 1845635"/>
                <a:gd name="connsiteX0" fmla="*/ 0 w 2965322"/>
                <a:gd name="connsiteY0" fmla="*/ 1845635 h 1845635"/>
                <a:gd name="connsiteX1" fmla="*/ 1336978 w 2965322"/>
                <a:gd name="connsiteY1" fmla="*/ 0 h 1845635"/>
                <a:gd name="connsiteX2" fmla="*/ 2965322 w 2965322"/>
                <a:gd name="connsiteY2" fmla="*/ 422031 h 1845635"/>
                <a:gd name="connsiteX3" fmla="*/ 1586143 w 2965322"/>
                <a:gd name="connsiteY3" fmla="*/ 1845635 h 1845635"/>
                <a:gd name="connsiteX4" fmla="*/ 0 w 2965322"/>
                <a:gd name="connsiteY4" fmla="*/ 1845635 h 1845635"/>
                <a:gd name="connsiteX0" fmla="*/ 0 w 3077864"/>
                <a:gd name="connsiteY0" fmla="*/ 1845635 h 1845635"/>
                <a:gd name="connsiteX1" fmla="*/ 1336978 w 3077864"/>
                <a:gd name="connsiteY1" fmla="*/ 0 h 1845635"/>
                <a:gd name="connsiteX2" fmla="*/ 3077864 w 3077864"/>
                <a:gd name="connsiteY2" fmla="*/ 351692 h 1845635"/>
                <a:gd name="connsiteX3" fmla="*/ 1586143 w 3077864"/>
                <a:gd name="connsiteY3" fmla="*/ 1845635 h 1845635"/>
                <a:gd name="connsiteX4" fmla="*/ 0 w 3077864"/>
                <a:gd name="connsiteY4" fmla="*/ 1845635 h 1845635"/>
                <a:gd name="connsiteX0" fmla="*/ 0 w 3120067"/>
                <a:gd name="connsiteY0" fmla="*/ 1845635 h 1845635"/>
                <a:gd name="connsiteX1" fmla="*/ 1336978 w 3120067"/>
                <a:gd name="connsiteY1" fmla="*/ 0 h 1845635"/>
                <a:gd name="connsiteX2" fmla="*/ 3120067 w 3120067"/>
                <a:gd name="connsiteY2" fmla="*/ 365759 h 1845635"/>
                <a:gd name="connsiteX3" fmla="*/ 1586143 w 3120067"/>
                <a:gd name="connsiteY3" fmla="*/ 1845635 h 1845635"/>
                <a:gd name="connsiteX4" fmla="*/ 0 w 3120067"/>
                <a:gd name="connsiteY4" fmla="*/ 1845635 h 1845635"/>
                <a:gd name="connsiteX0" fmla="*/ 0 w 3120067"/>
                <a:gd name="connsiteY0" fmla="*/ 1750385 h 1750385"/>
                <a:gd name="connsiteX1" fmla="*/ 1279828 w 3120067"/>
                <a:gd name="connsiteY1" fmla="*/ 0 h 1750385"/>
                <a:gd name="connsiteX2" fmla="*/ 3120067 w 3120067"/>
                <a:gd name="connsiteY2" fmla="*/ 270509 h 1750385"/>
                <a:gd name="connsiteX3" fmla="*/ 1586143 w 3120067"/>
                <a:gd name="connsiteY3" fmla="*/ 1750385 h 1750385"/>
                <a:gd name="connsiteX4" fmla="*/ 0 w 3120067"/>
                <a:gd name="connsiteY4" fmla="*/ 1750385 h 1750385"/>
                <a:gd name="connsiteX0" fmla="*/ 0 w 2967667"/>
                <a:gd name="connsiteY0" fmla="*/ 1750385 h 1750385"/>
                <a:gd name="connsiteX1" fmla="*/ 1279828 w 2967667"/>
                <a:gd name="connsiteY1" fmla="*/ 0 h 1750385"/>
                <a:gd name="connsiteX2" fmla="*/ 2967667 w 2967667"/>
                <a:gd name="connsiteY2" fmla="*/ 41909 h 1750385"/>
                <a:gd name="connsiteX3" fmla="*/ 1586143 w 2967667"/>
                <a:gd name="connsiteY3" fmla="*/ 1750385 h 1750385"/>
                <a:gd name="connsiteX4" fmla="*/ 0 w 2967667"/>
                <a:gd name="connsiteY4" fmla="*/ 1750385 h 1750385"/>
                <a:gd name="connsiteX0" fmla="*/ 0 w 2967667"/>
                <a:gd name="connsiteY0" fmla="*/ 1708476 h 1708476"/>
                <a:gd name="connsiteX1" fmla="*/ 1394128 w 2967667"/>
                <a:gd name="connsiteY1" fmla="*/ 34291 h 1708476"/>
                <a:gd name="connsiteX2" fmla="*/ 2967667 w 2967667"/>
                <a:gd name="connsiteY2" fmla="*/ 0 h 1708476"/>
                <a:gd name="connsiteX3" fmla="*/ 1586143 w 2967667"/>
                <a:gd name="connsiteY3" fmla="*/ 1708476 h 1708476"/>
                <a:gd name="connsiteX4" fmla="*/ 0 w 2967667"/>
                <a:gd name="connsiteY4" fmla="*/ 1708476 h 170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667" h="1708476">
                  <a:moveTo>
                    <a:pt x="0" y="1708476"/>
                  </a:moveTo>
                  <a:lnTo>
                    <a:pt x="1394128" y="34291"/>
                  </a:lnTo>
                  <a:lnTo>
                    <a:pt x="2967667" y="0"/>
                  </a:lnTo>
                  <a:lnTo>
                    <a:pt x="1586143" y="1708476"/>
                  </a:lnTo>
                  <a:lnTo>
                    <a:pt x="0" y="1708476"/>
                  </a:lnTo>
                  <a:close/>
                </a:path>
              </a:pathLst>
            </a:custGeom>
            <a:gradFill>
              <a:gsLst>
                <a:gs pos="0">
                  <a:srgbClr val="FFFF75">
                    <a:alpha val="0"/>
                  </a:srgbClr>
                </a:gs>
                <a:gs pos="0">
                  <a:srgbClr val="FFFF75">
                    <a:alpha val="0"/>
                  </a:srgbClr>
                </a:gs>
                <a:gs pos="47000">
                  <a:srgbClr val="FFFF75">
                    <a:alpha val="21000"/>
                  </a:srgbClr>
                </a:gs>
                <a:gs pos="74000">
                  <a:srgbClr val="FFFF75">
                    <a:alpha val="31000"/>
                  </a:srgbClr>
                </a:gs>
                <a:gs pos="100000">
                  <a:srgbClr val="FFFF75">
                    <a:alpha val="35000"/>
                  </a:srgbClr>
                </a:gs>
                <a:gs pos="100000">
                  <a:srgbClr val="FFFF00">
                    <a:alpha val="16000"/>
                  </a:srgbClr>
                </a:gs>
              </a:gsLst>
              <a:lin ang="16200000" scaled="1"/>
            </a:gradFill>
            <a:ln>
              <a:noFill/>
            </a:ln>
            <a:effectLst>
              <a:softEdge rad="889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" name="作品">
            <a:extLst>
              <a:ext uri="{FF2B5EF4-FFF2-40B4-BE49-F238E27FC236}">
                <a16:creationId xmlns:a16="http://schemas.microsoft.com/office/drawing/2014/main" xmlns="" id="{EC9CB219-1303-4B0B-A45C-D0DAA78044D4}"/>
              </a:ext>
            </a:extLst>
          </p:cNvPr>
          <p:cNvSpPr txBox="1"/>
          <p:nvPr/>
        </p:nvSpPr>
        <p:spPr>
          <a:xfrm>
            <a:off x="5631053" y="3269173"/>
            <a:ext cx="12314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</a:rPr>
              <a:t>作品   </a:t>
            </a:r>
            <a:r>
              <a:rPr lang="en-US" altLang="zh-CN" sz="1400" dirty="0">
                <a:solidFill>
                  <a:schemeClr val="bg1"/>
                </a:solidFill>
              </a:rPr>
              <a:t>《</a:t>
            </a:r>
            <a:r>
              <a:rPr lang="zh-CN" altLang="en-US" sz="1400" dirty="0">
                <a:solidFill>
                  <a:srgbClr val="FFFF00"/>
                </a:solidFill>
              </a:rPr>
              <a:t>光</a:t>
            </a:r>
            <a:r>
              <a:rPr lang="en-US" altLang="zh-CN" sz="1400" dirty="0">
                <a:solidFill>
                  <a:schemeClr val="bg1"/>
                </a:solidFill>
              </a:rPr>
              <a:t>》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406" name="老子">
            <a:extLst>
              <a:ext uri="{FF2B5EF4-FFF2-40B4-BE49-F238E27FC236}">
                <a16:creationId xmlns:a16="http://schemas.microsoft.com/office/drawing/2014/main" xmlns="" id="{EFFF1418-138E-4AD7-B560-564CE6B69682}"/>
              </a:ext>
            </a:extLst>
          </p:cNvPr>
          <p:cNvSpPr txBox="1"/>
          <p:nvPr/>
        </p:nvSpPr>
        <p:spPr>
          <a:xfrm>
            <a:off x="5209094" y="3889176"/>
            <a:ext cx="19078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</a:rPr>
              <a:t>制作者   </a:t>
            </a:r>
            <a:r>
              <a:rPr lang="zh-CN" altLang="en-US" sz="1400" dirty="0">
                <a:solidFill>
                  <a:srgbClr val="FFFF00"/>
                </a:solidFill>
              </a:rPr>
              <a:t>白先生</a:t>
            </a:r>
            <a:r>
              <a:rPr lang="en-US" altLang="zh-CN" sz="1400" dirty="0">
                <a:solidFill>
                  <a:srgbClr val="FFFF00"/>
                </a:solidFill>
              </a:rPr>
              <a:t>Rabbit</a:t>
            </a:r>
          </a:p>
        </p:txBody>
      </p:sp>
      <p:sp>
        <p:nvSpPr>
          <p:cNvPr id="13" name="延迟神器啊哈哈哈啊哈">
            <a:extLst>
              <a:ext uri="{FF2B5EF4-FFF2-40B4-BE49-F238E27FC236}">
                <a16:creationId xmlns:a16="http://schemas.microsoft.com/office/drawing/2014/main" xmlns="" id="{A017A20E-5A2D-41AC-9372-049B0C5089CE}"/>
              </a:ext>
            </a:extLst>
          </p:cNvPr>
          <p:cNvSpPr/>
          <p:nvPr/>
        </p:nvSpPr>
        <p:spPr>
          <a:xfrm>
            <a:off x="3890504" y="369575"/>
            <a:ext cx="856578" cy="598902"/>
          </a:xfrm>
          <a:prstGeom prst="rect">
            <a:avLst/>
          </a:prstGeom>
          <a:solidFill>
            <a:srgbClr val="1F252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作品">
            <a:extLst>
              <a:ext uri="{FF2B5EF4-FFF2-40B4-BE49-F238E27FC236}">
                <a16:creationId xmlns:a16="http://schemas.microsoft.com/office/drawing/2014/main" xmlns="" id="{204772EA-EDCA-4A83-9353-BEB4A173D0B0}"/>
              </a:ext>
            </a:extLst>
          </p:cNvPr>
          <p:cNvSpPr txBox="1"/>
          <p:nvPr/>
        </p:nvSpPr>
        <p:spPr>
          <a:xfrm>
            <a:off x="4377520" y="2040548"/>
            <a:ext cx="36086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dirty="0">
                <a:solidFill>
                  <a:schemeClr val="bg1"/>
                </a:solidFill>
              </a:rPr>
              <a:t>走了那么远，我们去寻找一盏灯。           </a:t>
            </a:r>
            <a:r>
              <a:rPr lang="en-US" altLang="zh-CN" sz="1200" dirty="0">
                <a:solidFill>
                  <a:schemeClr val="bg1"/>
                </a:solidFill>
              </a:rPr>
              <a:t>—— </a:t>
            </a:r>
            <a:r>
              <a:rPr lang="zh-CN" altLang="en-US" sz="1200" dirty="0">
                <a:solidFill>
                  <a:schemeClr val="bg1"/>
                </a:solidFill>
              </a:rPr>
              <a:t>顾城</a:t>
            </a:r>
            <a:endParaRPr lang="en-US" altLang="zh-CN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7239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71605E-6 C -0.00139 2.71605E-6 -0.00243 0.01697 -0.00243 0.03796 C -0.00243 0.05895 -0.00139 0.07623 2.77778E-7 0.07623 C 0.00139 0.07623 0.0026 0.05895 0.0026 0.03796 C 0.0026 0.01697 0.00139 2.71605E-6 2.77778E-7 2.71605E-6 Z " pathEditMode="relative" rAng="0" ptsTypes="AAAAA">
                                      <p:cBhvr>
                                        <p:cTn id="21" dur="7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3" dur="5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C -0.00143 2.22222E-6 -0.00247 0.02153 -0.00247 0.04838 C -0.00247 0.07523 -0.00143 0.09722 -1.45833E-6 0.09722 C 0.00143 0.09722 0.00261 0.07523 0.00261 0.04838 C 0.00261 0.02153 0.00143 2.22222E-6 -1.45833E-6 2.22222E-6 Z " pathEditMode="relative" rAng="0" ptsTypes="AAAAA">
                                      <p:cBhvr>
                                        <p:cTn id="25" dur="7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4.44444E-6 C 0.0224 -4.44444E-6 0.0375 -0.00162 0.0375 -0.00347 C 0.0375 -0.00532 0.0224 -0.00671 2.08333E-7 -0.00671 C -0.01992 -0.00671 -0.0349 -0.00532 -0.0349 -0.00347 C -0.0349 -0.00162 -0.01992 -4.44444E-6 2.08333E-7 -4.44444E-6 Z " pathEditMode="relative" rAng="0" ptsTypes="AAAAA">
                                      <p:cBhvr>
                                        <p:cTn id="27" dur="7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-347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C -0.03959 4.81481E-6 -0.06823 0.02569 -0.06823 0.05763 C -0.06823 0.08981 -0.03959 0.11574 4.79167E-6 0.11574 C 0.03958 0.11574 0.072 0.08981 0.072 0.05763 C 0.072 0.02569 0.03958 4.81481E-6 4.79167E-6 4.81481E-6 Z " pathEditMode="relative" rAng="0" ptsTypes="AAAAA">
                                      <p:cBhvr>
                                        <p:cTn id="29" dur="9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578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34" dur="4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2.22222E-6 C -0.00139 2.22222E-6 -0.00243 0.0216 -0.00243 0.04845 C -0.00243 0.07531 -0.00139 0.09722 3.05556E-6 0.09722 C 0.00139 0.09722 0.0026 0.07531 0.0026 0.04845 C 0.0026 0.0216 0.00139 2.22222E-6 3.05556E-6 2.22222E-6 Z " pathEditMode="relative" rAng="0" ptsTypes="AAAAA">
                                      <p:cBhvr>
                                        <p:cTn id="39" dur="7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50" dur="7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33333E-6 C -0.05794 3.33333E-6 -0.10013 -0.00232 -0.10013 -0.00486 C -0.10013 -0.00741 -0.05794 -0.00949 -3.75E-6 -0.00949 C 0.05808 -0.00949 0.1056 -0.00741 0.1056 -0.00486 C 0.1056 -0.00232 0.05808 3.33333E-6 -3.75E-6 3.33333E-6 Z " pathEditMode="relative" rAng="0" ptsTypes="AAAAA">
                                      <p:cBhvr>
                                        <p:cTn id="52" dur="5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-48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54" dur="7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65" dur="4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48148E-6 C 0.02592 -1.48148E-6 0.04493 -0.00879 0.04493 -0.01991 C 0.04493 -0.03079 0.02592 -0.03935 -3.75E-6 -0.03935 C -0.02591 -0.03935 -0.04713 -0.03079 -0.04713 -0.01991 C -0.04713 -0.00879 -0.02591 -1.48148E-6 -3.75E-6 -1.48148E-6 Z " pathEditMode="relative" rAng="0" ptsTypes="AAAAA">
                                      <p:cBhvr>
                                        <p:cTn id="67" dur="7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196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69" dur="9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74" dur="4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48148E-6 C -0.01484 1.48148E-6 -0.02565 -0.00232 -0.02565 -0.00486 C -0.02565 -0.00741 -0.01484 -0.00926 -4.375E-6 -0.00926 C 0.01485 -0.00926 0.02709 -0.00741 0.02709 -0.00486 C 0.02709 -0.00232 0.01485 1.48148E-6 -4.375E-6 1.48148E-6 Z " pathEditMode="relative" rAng="0" ptsTypes="AAAAA">
                                      <p:cBhvr>
                                        <p:cTn id="82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46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4.07407E-6 C -0.00143 4.07407E-6 -0.00247 0.02152 -0.00247 0.04838 C -0.00247 0.07523 -0.00143 0.09722 -1.45833E-6 0.09722 C 0.00143 0.09722 0.00261 0.07523 0.00261 0.04838 C 0.00261 0.02152 0.00143 4.07407E-6 -1.45833E-6 4.07407E-6 Z " pathEditMode="relative" rAng="0" ptsTypes="AAAAA">
                                      <p:cBhvr>
                                        <p:cTn id="84" dur="7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92" dur="7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C -0.00143 1.85185E-6 -0.00248 -0.02037 -0.00248 -0.04537 C -0.00248 -0.07037 -0.00143 -0.09051 1.66667E-6 -0.09051 C 0.00143 -0.09051 0.0026 -0.07037 0.0026 -0.04537 C 0.0026 -0.02037 0.00143 1.85185E-6 1.66667E-6 1.85185E-6 Z " pathEditMode="relative" rAng="0" ptsTypes="AAAAA">
                                      <p:cBhvr>
                                        <p:cTn id="94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02" dur="4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C -0.02682 4.44444E-6 -0.04622 -0.00857 -0.04622 -0.01899 C -0.04622 -0.0294 -0.02682 -0.03774 -3.75E-6 -0.03774 C 0.0267 -0.03774 0.0487 -0.0294 0.0487 -0.01899 C 0.0487 -0.00857 0.0267 4.44444E-6 -3.75E-6 4.44444E-6 Z " pathEditMode="relative" rAng="0" ptsTypes="AAAAA">
                                      <p:cBhvr>
                                        <p:cTn id="104" dur="9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-1898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22 4.07407E-6 C 0.04376 4.07407E-6 0.07396 -0.00278 0.07396 -0.00625 C 0.07396 -0.00973 0.04376 -0.01227 0.00222 -0.01227 C -0.03919 -0.01227 -0.07305 -0.00973 -0.07305 -0.00625 C -0.07305 -0.00278 -0.03919 4.07407E-6 0.00222 4.07407E-6 Z " pathEditMode="relative" rAng="0" ptsTypes="AAAAA">
                                      <p:cBhvr>
                                        <p:cTn id="109" dur="7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625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4.44444E-6 C -0.00143 -4.44444E-6 -0.00248 -0.02037 -0.00248 -0.04537 C -0.00248 -0.07037 -0.00143 -0.0905 2.08333E-6 -0.0905 C 0.00143 -0.0905 0.0026 -0.07037 0.0026 -0.04537 C 0.0026 -0.02037 0.00143 -4.44444E-6 2.08333E-6 -4.44444E-6 Z " pathEditMode="relative" rAng="0" ptsTypes="AAAAA">
                                      <p:cBhvr>
                                        <p:cTn id="117" dur="5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19" dur="7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24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29" dur="4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96296E-6 C 0.03555 -2.96296E-6 0.06133 -0.00648 0.06133 -0.01435 C 0.06133 -0.02222 0.03555 -0.02847 -2.70833E-6 -0.02847 C -0.03541 -0.02847 -0.06432 -0.02222 -0.06432 -0.01435 C -0.06432 -0.00648 -0.03541 -2.96296E-6 -2.70833E-6 -2.96296E-6 Z " pathEditMode="relative" rAng="0" ptsTypes="AAAAA">
                                      <p:cBhvr>
                                        <p:cTn id="134" dur="7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1435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42" dur="5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44" dur="7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149" dur="5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154" dur="4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62" dur="7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08642E-6 C -0.00139 3.08642E-6 -0.00243 0.02561 -0.00243 0.05771 C -0.00243 0.08981 -0.00139 0.11574 3.61111E-6 0.11574 C 0.00139 0.11574 0.0026 0.08981 0.0026 0.05771 C 0.0026 0.02561 0.00139 3.08642E-6 3.61111E-6 3.08642E-6 Z " pathEditMode="relative" rAng="0" ptsTypes="AAAAA">
                                      <p:cBhvr>
                                        <p:cTn id="164" dur="9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44444E-6 C -0.0345 4.44444E-6 -0.05937 0.00625 -0.05937 0.01412 C -0.05937 0.02199 -0.0345 0.0287 -1.25E-6 0.0287 C 0.03451 0.0287 0.06315 0.02199 0.06315 0.01412 C 0.06315 0.00625 0.03451 4.44444E-6 -1.25E-6 4.44444E-6 Z " pathEditMode="relative" rAng="0" ptsTypes="AAAAA">
                                      <p:cBhvr>
                                        <p:cTn id="169" dur="7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35"/>
                                    </p:animMotion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46914E-6 C -0.00139 2.46914E-6 -0.00243 0.02561 -0.00243 0.05771 C -0.00243 0.08981 -0.00139 0.11574 3.33333E-6 0.11574 C 0.00139 0.11574 0.0026 0.08981 0.0026 0.05771 C 0.0026 0.02561 0.00139 2.46914E-6 3.33333E-6 2.46914E-6 Z " pathEditMode="relative" rAng="0" ptsTypes="AAAAA">
                                      <p:cBhvr>
                                        <p:cTn id="174" dur="9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7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179" dur="7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184" dur="72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96296E-6 C 0.0194 -2.96296E-6 0.0336 -0.00254 0.0336 -0.00578 C 0.0336 -0.00879 0.0194 -0.01111 -2.29167E-6 -0.01111 C -0.0194 -0.01111 -0.03528 -0.00879 -0.03528 -0.00578 C -0.03528 -0.00254 -0.0194 -2.96296E-6 -2.29167E-6 -2.96296E-6 Z " pathEditMode="relative" rAng="0" ptsTypes="AAAAA">
                                      <p:cBhvr>
                                        <p:cTn id="189" dur="7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556"/>
                                    </p:animMotion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197" dur="5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19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4.81481E-6 C -0.00143 4.81481E-6 -0.00247 0.02152 -0.00247 0.04837 C -0.00247 0.07523 -0.00143 0.09722 -4.58333E-6 0.09722 C 0.00144 0.09722 0.00261 0.07523 0.00261 0.04837 C 0.00261 0.02152 0.00144 4.81481E-6 -4.58333E-6 4.81481E-6 Z " pathEditMode="relative" rAng="0" ptsTypes="AAAAA">
                                      <p:cBhvr>
                                        <p:cTn id="199" dur="7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61"/>
                                    </p:animMotion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20988E-6 C -0.00139 -3.20988E-6 -0.00243 0.02161 -0.00243 0.04846 C -0.00243 0.07531 -0.00139 0.09723 3.88889E-6 0.09723 C 0.00139 0.09723 0.0026 0.07531 0.0026 0.04846 C 0.0026 0.02161 0.00139 -3.20988E-6 3.88889E-6 -3.20988E-6 Z " pathEditMode="relative" rAng="0" ptsTypes="AAAAA">
                                      <p:cBhvr>
                                        <p:cTn id="204" dur="7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C -0.00143 3.33333E-6 -0.00247 0.01203 -0.00247 0.02708 C -0.00247 0.04236 -0.00143 0.05463 -4.79167E-6 0.05463 C 0.00144 0.05463 0.00261 0.04236 0.00261 0.02708 C 0.00261 0.01203 0.00144 3.33333E-6 -4.79167E-6 3.33333E-6 Z " pathEditMode="relative" rAng="0" ptsTypes="AAAAA">
                                      <p:cBhvr>
                                        <p:cTn id="209" dur="4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14" dur="72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C -0.00139 2.22222E-6 -0.00243 0.01203 -0.00243 0.02716 C -0.00243 0.04228 -0.00139 0.05463 -1.66667E-6 0.05463 C 0.00139 0.05463 0.00261 0.04228 0.00261 0.02716 C 0.00261 0.01203 0.00139 2.22222E-6 -1.66667E-6 2.22222E-6 Z " pathEditMode="relative" rAng="0" ptsTypes="AAAAA">
                                      <p:cBhvr>
                                        <p:cTn id="219" dur="42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4.81481E-6 C -0.00182 4.81481E-6 -0.00247 0.05185 -0.00247 0.11689 C -0.00247 0.18194 -0.00182 0.23518 -0.00065 0.23518 C 0.00039 0.23518 0.0013 0.18194 0.0013 0.11689 C 0.0013 0.05185 0.00039 4.81481E-6 -0.00065 4.81481E-6 Z " pathEditMode="relative" rAng="0" ptsTypes="AAAAA">
                                      <p:cBhvr>
                                        <p:cTn id="224" dur="7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759"/>
                                    </p:animMotion>
                                  </p:childTnLst>
                                </p:cTn>
                              </p:par>
                              <p:par>
                                <p:cTn id="2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4.44444E-6 C 0.00139 4.44444E-6 0.00243 -0.03056 0.00243 -0.06852 C 0.00243 -0.10649 0.00139 -0.13673 1.66667E-6 -0.13673 C -0.00139 -0.13673 -0.00261 -0.10649 -0.00261 -0.06852 C -0.00261 -0.03056 -0.00139 4.44444E-6 1.66667E-6 4.44444E-6 Z " pathEditMode="relative" rAng="0" ptsTypes="AAAAA">
                                      <p:cBhvr>
                                        <p:cTn id="229" dur="7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35802E-6 C -0.00139 -1.35802E-6 -0.00243 -0.02037 -0.00243 -0.04537 C -0.00243 -0.07037 -0.00139 -0.09043 -1.11111E-6 -0.09043 C 0.00139 -0.09043 0.00261 -0.07037 0.00261 -0.04537 C 0.00261 -0.02037 0.00139 -1.35802E-6 -1.11111E-6 -1.35802E-6 Z " pathEditMode="relative" rAng="0" ptsTypes="AAAAA">
                                      <p:cBhvr>
                                        <p:cTn id="237" dur="5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5679E-6 C 0.00139 -4.5679E-6 0.00243 -0.03055 0.00243 -0.06851 C 0.00243 -0.10648 0.00139 -0.13672 -2.5E-6 -0.13672 C -0.00139 -0.13672 -0.0026 -0.10648 -0.0026 -0.06851 C -0.0026 -0.03055 -0.00139 -4.5679E-6 -2.5E-6 -4.5679E-6 Z " pathEditMode="relative" rAng="0" ptsTypes="AAAAA">
                                      <p:cBhvr>
                                        <p:cTn id="239" dur="7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6852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5679E-6 C -0.00139 4.5679E-6 -0.00244 0.01203 -0.00244 0.02716 C -0.00244 0.04228 -0.00139 0.05463 4.72222E-6 0.05463 C 0.00138 0.05463 0.0026 0.04228 0.0026 0.02716 C 0.0026 0.01203 0.00138 4.5679E-6 4.72222E-6 4.5679E-6 Z " pathEditMode="relative" rAng="0" ptsTypes="AAAAA">
                                      <p:cBhvr>
                                        <p:cTn id="244" dur="42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32099E-6 C -0.00138 4.32099E-6 -0.00243 0.01697 -0.00243 0.03796 C -0.00243 0.05895 -0.00138 0.07623 -4.72222E-6 0.07623 C 0.00139 0.07623 0.00261 0.05895 0.00261 0.03796 C 0.00261 0.01697 0.00139 4.32099E-6 -4.72222E-6 4.32099E-6 Z " pathEditMode="relative" rAng="0" ptsTypes="AAAAA">
                                      <p:cBhvr>
                                        <p:cTn id="255" dur="7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256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57" dur="5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6914E-7 C -0.00139 -2.46914E-7 -0.00243 0.02161 -0.00243 0.04846 C -0.00243 0.07531 -0.00139 0.09722 -1.11111E-6 0.09722 C 0.00139 0.09722 0.00261 0.07531 0.00261 0.04846 C 0.00261 0.02161 0.00139 -2.46914E-7 -1.11111E-6 -2.46914E-7 Z " pathEditMode="relative" rAng="0" ptsTypes="AAAAA">
                                      <p:cBhvr>
                                        <p:cTn id="259" dur="7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846"/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64" dur="4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60494E-6 C -0.00139 1.60494E-6 -0.00243 -0.02037 -0.00243 -0.04537 C -0.00243 -0.07037 -0.00139 -0.09043 3.88889E-6 -0.09043 C 0.00139 -0.09043 0.0026 -0.07037 0.0026 -0.04537 C 0.0026 -0.02037 0.00139 1.60494E-6 3.88889E-6 1.60494E-6 Z " pathEditMode="relative" rAng="0" ptsTypes="AAAAA">
                                      <p:cBhvr>
                                        <p:cTn id="269" dur="5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2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74" dur="4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" presetClass="pat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3.45679E-6 C -0.00139 -3.45679E-6 -0.00243 0.01204 -0.00243 0.02716 C -0.00243 0.04229 -0.00139 0.05463 1.66667E-6 0.05463 C 0.00139 0.05463 0.0026 0.04229 0.0026 0.02716 C 0.0026 0.01204 0.00139 -3.45679E-6 1.66667E-6 -3.45679E-6 Z " pathEditMode="relative" rAng="0" ptsTypes="AAAAA">
                                      <p:cBhvr>
                                        <p:cTn id="279" dur="4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16"/>
                                    </p:animMotion>
                                  </p:childTnLst>
                                </p:cTn>
                              </p:par>
                              <p:par>
                                <p:cTn id="28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2" dur="3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6" presetClass="entr" presetSubtype="32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5" dur="3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2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4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7" dur="325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726 -0.12546 C -0.04869 -0.12546 -0.04974 -0.10856 -0.04974 -0.0875 C -0.04974 -0.06643 -0.04869 -0.0493 -0.04726 -0.0493 C -0.04583 -0.0493 -0.04466 -0.06643 -0.04466 -0.0875 C -0.04466 -0.10856 -0.04583 -0.12546 -0.04726 -0.12546 Z " pathEditMode="relative" rAng="0" ptsTypes="AAAAA">
                                      <p:cBhvr>
                                        <p:cTn id="299" dur="72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300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274 -0.11829 C -0.0181 -0.11829 -0.02917 -0.13866 -0.02917 -0.16366 C -0.02917 -0.18843 -0.0181 -0.2088 -0.00274 -0.2088 C 0.01263 -0.2088 0.02526 -0.18843 0.02526 -0.16366 C 0.02526 -0.13866 0.01263 -0.11829 -0.00274 -0.11829 Z " pathEditMode="relative" rAng="0" ptsTypes="AAAAA">
                                      <p:cBhvr>
                                        <p:cTn id="301" dur="50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537"/>
                                    </p:animMotion>
                                  </p:childTnLst>
                                </p:cTn>
                              </p:par>
                              <p:par>
                                <p:cTn id="30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0118 -0.16482 C -0.00403 -0.16482 -0.00781 -0.14329 -0.00781 -0.11644 C -0.00781 -0.08959 -0.00403 -0.0676 0.00118 -0.0676 C 0.00638 -0.0676 0.01068 -0.08959 0.01068 -0.11644 C 0.01068 -0.14329 0.00638 -0.16482 0.00118 -0.16482 Z " pathEditMode="relative" rAng="0" ptsTypes="AAAAA">
                                      <p:cBhvr>
                                        <p:cTn id="303" dur="75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4861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3203 -0.11296 C 0.02123 -0.11296 0.01341 -0.12014 0.01341 -0.12893 C 0.01341 -0.13773 0.02123 -0.14467 0.03203 -0.14467 C 0.04297 -0.14467 0.05196 -0.13773 0.05196 -0.12893 C 0.05196 -0.12014 0.04297 -0.11296 0.03203 -0.11296 Z " pathEditMode="relative" rAng="0" ptsTypes="AAAAA">
                                      <p:cBhvr>
                                        <p:cTn id="305" dur="95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597"/>
                                    </p:animMotion>
                                  </p:childTnLst>
                                </p:cTn>
                              </p:par>
                              <p:par>
                                <p:cTn id="30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281 -0.08102 C -0.04102 -0.08102 -0.047 -0.06898 -0.047 -0.05393 C -0.047 -0.03865 -0.04102 -0.02639 -0.03281 -0.02639 C -0.02448 -0.02639 -0.01771 -0.03865 -0.01771 -0.05393 C -0.01771 -0.06898 -0.02448 -0.08102 -0.03281 -0.08102 Z " pathEditMode="relative" rAng="0" ptsTypes="AAAAA">
                                      <p:cBhvr>
                                        <p:cTn id="310" dur="42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731"/>
                                    </p:animMotion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183 -0.16296 C -0.01081 -0.16296 -0.01732 -0.17778 -0.01732 -0.19583 C -0.01732 -0.21412 -0.01081 -0.22893 -0.00183 -0.22893 C 0.00729 -0.22893 0.01471 -0.21412 0.01471 -0.19583 C 0.01471 -0.17778 0.00729 -0.16296 -0.00183 -0.16296 Z " pathEditMode="relative" rAng="0" ptsTypes="AAAAA">
                                      <p:cBhvr>
                                        <p:cTn id="315" dur="7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310"/>
                                    </p:animMotion>
                                  </p:childTnLst>
                                </p:cTn>
                              </p:par>
                              <p:par>
                                <p:cTn id="31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8" dur="175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2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0742 -0.08588 C 0.00599 -0.08588 0.00495 -0.06899 0.00495 -0.04792 C 0.00495 -0.02686 0.00599 -0.00973 0.00742 -0.00973 C 0.00885 -0.00973 0.01003 -0.02686 0.01003 -0.04792 C 0.01003 -0.06899 0.00885 -0.08588 0.00742 -0.08588 Z " pathEditMode="relative" rAng="0" ptsTypes="AAAAA">
                                      <p:cBhvr>
                                        <p:cTn id="323" dur="72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96"/>
                                    </p:animMotion>
                                  </p:childTnLst>
                                </p:cTn>
                              </p:par>
                              <p:par>
                                <p:cTn id="32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6406 0.02083 C -0.07865 0.02083 -0.08919 0.01134 -0.08919 0.00115 C -0.08919 -0.00926 -0.07865 -0.01713 -0.06406 -0.01713 C -0.04948 -0.01713 -0.03737 -0.00926 -0.03737 0.00115 C -0.03737 0.01134 -0.04948 0.02083 -0.06406 0.02083 Z " pathEditMode="relative" rAng="0" ptsTypes="AAAAA">
                                      <p:cBhvr>
                                        <p:cTn id="325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1898"/>
                                    </p:animMotion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7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5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846 -0.17408 C -0.00989 -0.17408 -0.01093 -0.16204 -0.01093 -0.14699 C -0.01093 -0.13171 -0.00989 -0.11945 -0.00846 -0.11945 C -0.00703 -0.11945 -0.00586 -0.13171 -0.00586 -0.14699 C -0.00586 -0.16204 -0.00703 -0.17408 -0.00846 -0.17408 Z " pathEditMode="relative" rAng="0" ptsTypes="AAAAA">
                                      <p:cBhvr>
                                        <p:cTn id="333" dur="42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33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13 -0.12222 C -0.02279 -0.12222 -0.01888 -0.13217 -0.01888 -0.14421 C -0.01888 -0.15648 -0.02279 -0.1662 -0.02813 -0.1662 C -0.03333 -0.1662 -0.03763 -0.15648 -0.03763 -0.14421 C -0.03763 -0.13217 -0.03333 -0.12222 -0.02813 -0.12222 Z " pathEditMode="relative" rAng="0" ptsTypes="AAAAA">
                                      <p:cBhvr>
                                        <p:cTn id="335" dur="9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199"/>
                                    </p:animMotion>
                                  </p:childTnLst>
                                </p:cTn>
                              </p:par>
                              <p:par>
                                <p:cTn id="33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8" dur="75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6471 -0.12037 C -0.05755 -0.12037 -0.05221 -0.12477 -0.05221 -0.12987 C -0.05221 -0.13519 -0.05755 -0.13936 -0.06471 -0.13936 C -0.07187 -0.13936 -0.07773 -0.13519 -0.07773 -0.12987 C -0.07773 -0.12477 -0.07187 -0.12037 -0.06471 -0.12037 Z " pathEditMode="relative" rAng="0" ptsTypes="AAAAA">
                                      <p:cBhvr>
                                        <p:cTn id="340" dur="7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949"/>
                                    </p:animMotion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12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3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711 -0.14467 C -0.04519 -0.14467 -0.05092 -0.14097 -0.05092 -0.13611 C -0.05092 -0.13125 -0.04519 -0.12731 -0.03711 -0.12731 C -0.02917 -0.12731 -0.02253 -0.13125 -0.02253 -0.13611 C -0.02253 -0.14097 -0.02917 -0.14467 -0.03711 -0.14467 Z " pathEditMode="relative" rAng="0" ptsTypes="AAAAA">
                                      <p:cBhvr>
                                        <p:cTn id="348" dur="72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856"/>
                                    </p:animMotion>
                                  </p:childTnLst>
                                </p:cTn>
                              </p:par>
                              <p:par>
                                <p:cTn id="34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037 -0.13634 C -0.0418 -0.13634 -0.04284 -0.15671 -0.04284 -0.18171 C -0.04284 -0.20648 -0.0418 -0.22685 -0.04037 -0.22685 C -0.03893 -0.22685 -0.03776 -0.20648 -0.03776 -0.18171 C -0.03776 -0.15671 -0.03893 -0.13634 -0.04037 -0.13634 Z " pathEditMode="relative" rAng="0" ptsTypes="AAAAA">
                                      <p:cBhvr>
                                        <p:cTn id="350" dur="5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537"/>
                                    </p:animMotion>
                                  </p:childTnLst>
                                </p:cTn>
                              </p:par>
                              <p:par>
                                <p:cTn id="35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3" dur="2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1107 -0.20672 C -0.0306 -0.20672 -0.04466 -0.21528 -0.04466 -0.2257 C -0.04466 -0.23611 -0.0306 -0.24445 -0.01107 -0.24445 C 0.00834 -0.24445 0.02435 -0.23611 0.02435 -0.2257 C 0.02435 -0.21528 0.00834 -0.20672 -0.01107 -0.20672 Z " pathEditMode="relative" rAng="0" ptsTypes="AAAAA">
                                      <p:cBhvr>
                                        <p:cTn id="355" dur="9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1898"/>
                                    </p:animMotion>
                                  </p:childTnLst>
                                </p:cTn>
                              </p:par>
                              <p:par>
                                <p:cTn id="35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8" dur="22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0443 -0.08287 C 0.01719 -0.08287 0.03294 -0.08935 0.03294 -0.09745 C 0.03294 -0.10556 0.01719 -0.11134 -0.00443 -0.11134 C -0.02591 -0.11134 -0.04349 -0.10556 -0.04349 -0.09745 C -0.04349 -0.08935 -0.02591 -0.08287 -0.00443 -0.08287 Z " pathEditMode="relative" rAng="0" ptsTypes="AAAAA">
                                      <p:cBhvr>
                                        <p:cTn id="360" dur="7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435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3" dur="225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9987 -0.03426 C -0.10416 -0.03426 -0.10729 -0.03773 -0.10729 -0.04213 C -0.10729 -0.0463 -0.10416 -0.04977 -0.09987 -0.04977 C -0.09544 -0.04977 -0.09179 -0.0463 -0.09179 -0.04213 C -0.09179 -0.03773 -0.09544 -0.03426 -0.09987 -0.03426 Z " pathEditMode="relative" rAng="0" ptsTypes="AAAAA">
                                      <p:cBhvr>
                                        <p:cTn id="365" dur="7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787"/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8" dur="3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917 -0.10509 C -0.03503 -0.10509 -0.03933 -0.12546 -0.03933 -0.15046 C -0.03933 -0.17523 -0.03503 -0.1956 -0.02917 -0.1956 C -0.02331 -0.1956 -0.01836 -0.17523 -0.01836 -0.15046 C -0.01836 -0.12546 -0.02331 -0.10509 -0.02917 -0.10509 Z " pathEditMode="relative" rAng="0" ptsTypes="AAAAA">
                                      <p:cBhvr>
                                        <p:cTn id="370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4537"/>
                                    </p:animMotion>
                                  </p:childTnLst>
                                </p:cTn>
                              </p:par>
                              <p:par>
                                <p:cTn id="37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3" dur="75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357 -0.11829 C -0.025 -0.11829 -0.02604 -0.10625 -0.02604 -0.09121 C -0.02604 -0.07593 -0.025 -0.06366 -0.02357 -0.06366 C -0.02213 -0.06366 -0.02096 -0.07593 -0.02096 -0.09121 C -0.02096 -0.10625 -0.02213 -0.11829 -0.02357 -0.11829 Z " pathEditMode="relative" rAng="0" ptsTypes="AAAAA">
                                      <p:cBhvr>
                                        <p:cTn id="375" dur="42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8" dur="125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4284 -0.09722 C -0.04427 -0.09722 -0.04531 -0.08518 -0.04531 -0.07014 C -0.04531 -0.05486 -0.04427 -0.04259 -0.04284 -0.04259 C -0.0414 -0.04259 -0.04023 -0.05486 -0.04023 -0.07014 C -0.04023 -0.08518 -0.0414 -0.09722 -0.04284 -0.09722 Z " pathEditMode="relative" rAng="0" ptsTypes="AAAAA">
                                      <p:cBhvr>
                                        <p:cTn id="380" dur="42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31"/>
                                    </p:animMotion>
                                  </p:childTnLst>
                                </p:cTn>
                              </p:par>
                              <p:par>
                                <p:cTn id="38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3" dur="175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1" presetClass="path" presetSubtype="0" repeatCount="indefinite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278 -0.15949 C -0.03138 -0.15949 -0.03763 -0.17408 -0.03763 -0.19144 C -0.03763 -0.20903 -0.03138 -0.22292 -0.02278 -0.22292 C -0.01419 -0.22292 -0.00703 -0.20903 -0.00703 -0.19144 C -0.00703 -0.17408 -0.01419 -0.15949 -0.02278 -0.15949 Z " pathEditMode="relative" rAng="0" ptsTypes="AAAAA">
                                      <p:cBhvr>
                                        <p:cTn id="385" dur="5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3171"/>
                                    </p:animMotion>
                                  </p:childTnLst>
                                </p:cTn>
                              </p:par>
                              <p:par>
                                <p:cTn id="386" presetID="6" presetClass="entr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88" dur="375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1" dur="2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2" presetID="2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93" dur="5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5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42" presetClass="path" presetSubtype="0" accel="50000" decel="50000" fill="hold" grpId="1" nodeType="withEffect">
                                  <p:stCondLst>
                                    <p:cond delay="5250"/>
                                  </p:stCondLst>
                                  <p:childTnLst>
                                    <p:animMotion origin="layout" path="M 2.5E-6 -2.59259E-6 L -0.00065 0.12639 " pathEditMode="relative" rAng="0" ptsTypes="AA">
                                      <p:cBhvr>
                                        <p:cTn id="396" dur="2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6319"/>
                                    </p:animMotion>
                                  </p:childTnLst>
                                </p:cTn>
                              </p:par>
                              <p:par>
                                <p:cTn id="397" presetID="10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9" dur="2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10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04" dur="2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07" dur="2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0" dur="2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3" dur="2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6" dur="2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19" dur="2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2" dur="2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5" dur="2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28" dur="2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1" dur="2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4" dur="2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37" dur="2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0" dur="2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3" dur="2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6" dur="2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49" dur="2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2" dur="2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5" dur="2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58" dur="2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6" presetClass="exit" presetSubtype="16" fill="hold" grpId="2" nodeType="withEffect">
                                  <p:stCondLst>
                                    <p:cond delay="525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461" dur="2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xit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xit" presetSubtype="0" fill="hold" grpId="2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1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xit" presetSubtype="0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xit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ntr" presetSubtype="0" fill="hold" nodeType="withEffect">
                                  <p:stCondLst>
                                    <p:cond delay="1075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xit" presetSubtype="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ntr" presetSubtype="0" fill="hold" nodeType="withEffect">
                                  <p:stCondLst>
                                    <p:cond delay="115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0" presetClass="entr" presetSubtype="0" fill="hold" grpId="0" nodeType="withEffect">
                                  <p:stCondLst>
                                    <p:cond delay="1150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1" presetClass="exit" presetSubtype="0" fill="hold" nodeType="withEffect">
                                  <p:stCondLst>
                                    <p:cond delay="1225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1225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0" presetClass="entr" presetSubtype="0" fill="hold" grpId="0" nodeType="withEffect">
                                  <p:stCondLst>
                                    <p:cond delay="1225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8" dur="22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1" presetClass="exit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ntr" presetSubtype="0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0" presetClass="entr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5" dur="2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1" presetClass="exit" presetSubtype="0" fill="hold" nodeType="withEffect">
                                  <p:stCondLst>
                                    <p:cond delay="1375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nodeType="withEffect">
                                  <p:stCondLst>
                                    <p:cond delay="1375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0" presetClass="entr" presetSubtype="0" fill="hold" grpId="0" nodeType="withEffect">
                                  <p:stCondLst>
                                    <p:cond delay="1375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2" dur="175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3" presetID="1" presetClass="exit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ntr" presetSubtype="0" fill="hold" nodeType="withEffect">
                                  <p:stCondLst>
                                    <p:cond delay="1475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9" dur="2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14" presetClass="entr" presetSubtype="10" fill="hold" grpId="0" nodeType="withEffect">
                                  <p:stCondLst>
                                    <p:cond delay="1475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2" dur="2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3" presetID="14" presetClass="entr" presetSubtype="10" fill="hold" grpId="0" nodeType="withEffect">
                                  <p:stCondLst>
                                    <p:cond delay="1475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5" dur="225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10" presetClass="entr" presetSubtype="0" fill="hold" grpId="0" nodeType="withEffect">
                                  <p:stCondLst>
                                    <p:cond delay="1475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8" dur="5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22" presetClass="entr" presetSubtype="8" fill="hold" grpId="0" nodeType="withEffect">
                                  <p:stCondLst>
                                    <p:cond delay="1475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1" dur="275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9" grpId="0" animBg="1"/>
      <p:bldP spid="89" grpId="1" animBg="1"/>
      <p:bldP spid="92" grpId="0" animBg="1"/>
      <p:bldP spid="92" grpId="1" animBg="1"/>
      <p:bldP spid="94" grpId="0" animBg="1"/>
      <p:bldP spid="94" grpId="1" animBg="1"/>
      <p:bldP spid="98" grpId="0" animBg="1"/>
      <p:bldP spid="98" grpId="1" animBg="1"/>
      <p:bldP spid="101" grpId="0" animBg="1"/>
      <p:bldP spid="101" grpId="1" animBg="1"/>
      <p:bldP spid="102" grpId="0" animBg="1"/>
      <p:bldP spid="102" grpId="1" animBg="1"/>
      <p:bldP spid="103" grpId="0" animBg="1"/>
      <p:bldP spid="103" grpId="1" animBg="1"/>
      <p:bldP spid="104" grpId="0" animBg="1"/>
      <p:bldP spid="104" grpId="1" animBg="1"/>
      <p:bldP spid="105" grpId="0" animBg="1"/>
      <p:bldP spid="105" grpId="1" animBg="1"/>
      <p:bldP spid="109" grpId="0" animBg="1"/>
      <p:bldP spid="109" grpId="1" animBg="1"/>
      <p:bldP spid="113" grpId="0" animBg="1"/>
      <p:bldP spid="113" grpId="1" animBg="1"/>
      <p:bldP spid="115" grpId="0" animBg="1"/>
      <p:bldP spid="115" grpId="1" animBg="1"/>
      <p:bldP spid="120" grpId="0" animBg="1"/>
      <p:bldP spid="120" grpId="1" animBg="1"/>
      <p:bldP spid="121" grpId="0" animBg="1"/>
      <p:bldP spid="121" grpId="1" animBg="1"/>
      <p:bldP spid="123" grpId="0" animBg="1"/>
      <p:bldP spid="123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4" grpId="0" animBg="1"/>
      <p:bldP spid="134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219" grpId="0" animBg="1"/>
      <p:bldP spid="219" grpId="1" animBg="1"/>
      <p:bldP spid="211" grpId="0" animBg="1"/>
      <p:bldP spid="211" grpId="1" animBg="1"/>
      <p:bldP spid="211" grpId="2" animBg="1"/>
      <p:bldP spid="361" grpId="0" animBg="1"/>
      <p:bldP spid="361" grpId="1" animBg="1"/>
      <p:bldP spid="361" grpId="2" animBg="1"/>
      <p:bldP spid="362" grpId="0" animBg="1"/>
      <p:bldP spid="362" grpId="1" animBg="1"/>
      <p:bldP spid="362" grpId="2" animBg="1"/>
      <p:bldP spid="363" grpId="0" animBg="1"/>
      <p:bldP spid="363" grpId="1" animBg="1"/>
      <p:bldP spid="363" grpId="2" animBg="1"/>
      <p:bldP spid="364" grpId="0" animBg="1"/>
      <p:bldP spid="364" grpId="1" animBg="1"/>
      <p:bldP spid="364" grpId="2" animBg="1"/>
      <p:bldP spid="365" grpId="0" animBg="1"/>
      <p:bldP spid="365" grpId="1" animBg="1"/>
      <p:bldP spid="365" grpId="2" animBg="1"/>
      <p:bldP spid="366" grpId="0" animBg="1"/>
      <p:bldP spid="366" grpId="1" animBg="1"/>
      <p:bldP spid="366" grpId="2" animBg="1"/>
      <p:bldP spid="367" grpId="0" animBg="1"/>
      <p:bldP spid="367" grpId="1" animBg="1"/>
      <p:bldP spid="367" grpId="2" animBg="1"/>
      <p:bldP spid="368" grpId="0" animBg="1"/>
      <p:bldP spid="368" grpId="1" animBg="1"/>
      <p:bldP spid="368" grpId="2" animBg="1"/>
      <p:bldP spid="369" grpId="0" animBg="1"/>
      <p:bldP spid="369" grpId="1" animBg="1"/>
      <p:bldP spid="369" grpId="2" animBg="1"/>
      <p:bldP spid="370" grpId="0" animBg="1"/>
      <p:bldP spid="370" grpId="1" animBg="1"/>
      <p:bldP spid="370" grpId="2" animBg="1"/>
      <p:bldP spid="371" grpId="0" animBg="1"/>
      <p:bldP spid="371" grpId="1" animBg="1"/>
      <p:bldP spid="371" grpId="2" animBg="1"/>
      <p:bldP spid="372" grpId="0" animBg="1"/>
      <p:bldP spid="372" grpId="1" animBg="1"/>
      <p:bldP spid="372" grpId="2" animBg="1"/>
      <p:bldP spid="373" grpId="0" animBg="1"/>
      <p:bldP spid="373" grpId="1" animBg="1"/>
      <p:bldP spid="373" grpId="2" animBg="1"/>
      <p:bldP spid="374" grpId="0" animBg="1"/>
      <p:bldP spid="374" grpId="1" animBg="1"/>
      <p:bldP spid="374" grpId="2" animBg="1"/>
      <p:bldP spid="375" grpId="0" animBg="1"/>
      <p:bldP spid="375" grpId="1" animBg="1"/>
      <p:bldP spid="375" grpId="2" animBg="1"/>
      <p:bldP spid="376" grpId="0" animBg="1"/>
      <p:bldP spid="376" grpId="1" animBg="1"/>
      <p:bldP spid="376" grpId="2" animBg="1"/>
      <p:bldP spid="377" grpId="0" animBg="1"/>
      <p:bldP spid="377" grpId="1" animBg="1"/>
      <p:bldP spid="377" grpId="2" animBg="1"/>
      <p:bldP spid="378" grpId="0" animBg="1"/>
      <p:bldP spid="378" grpId="1" animBg="1"/>
      <p:bldP spid="378" grpId="2" animBg="1"/>
      <p:bldP spid="379" grpId="0" animBg="1"/>
      <p:bldP spid="379" grpId="1" animBg="1"/>
      <p:bldP spid="379" grpId="2" animBg="1"/>
      <p:bldP spid="380" grpId="0" animBg="1"/>
      <p:bldP spid="380" grpId="1" animBg="1"/>
      <p:bldP spid="380" grpId="2" animBg="1"/>
      <p:bldP spid="2" grpId="0" animBg="1"/>
      <p:bldP spid="356" grpId="0" animBg="1"/>
      <p:bldP spid="357" grpId="0" animBg="1"/>
      <p:bldP spid="358" grpId="0" animBg="1"/>
      <p:bldP spid="11" grpId="0"/>
      <p:bldP spid="406" grpId="0"/>
      <p:bldP spid="13" grpId="0" animBg="1"/>
      <p:bldP spid="40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视频作品片尾">
            <a:hlinkClick r:id="" action="ppaction://media"/>
            <a:extLst>
              <a:ext uri="{FF2B5EF4-FFF2-40B4-BE49-F238E27FC236}">
                <a16:creationId xmlns:a16="http://schemas.microsoft.com/office/drawing/2014/main" xmlns="" id="{0D64BB22-3D7E-402B-ABF2-3EE2B78C16F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71614" y="0"/>
            <a:ext cx="12355689" cy="6950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3595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5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15432</TotalTime>
  <Words>54</Words>
  <Application>Microsoft Office PowerPoint</Application>
  <PresentationFormat>宽屏</PresentationFormat>
  <Paragraphs>7</Paragraphs>
  <Slides>10</Slides>
  <Notes>0</Notes>
  <HiddenSlides>0</HiddenSlides>
  <MMClips>13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4" baseType="lpstr">
      <vt:lpstr>等线 Light</vt:lpstr>
      <vt:lpstr>等线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锐普PPT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#荣耀MagicBook第7届锐普PPT大赛#</dc:title>
  <dc:creator>白先生Rabbit</dc:creator>
  <cp:keywords>51PPT模板网</cp:keywords>
  <dc:description>www.51pptmoban.com</dc:description>
  <cp:lastModifiedBy>阳光 男孩</cp:lastModifiedBy>
  <cp:revision>1164</cp:revision>
  <dcterms:created xsi:type="dcterms:W3CDTF">2018-07-10T03:36:33Z</dcterms:created>
  <dcterms:modified xsi:type="dcterms:W3CDTF">2020-03-25T12:29:24Z</dcterms:modified>
</cp:coreProperties>
</file>